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5" r:id="rId2"/>
    <p:sldId id="266" r:id="rId3"/>
    <p:sldId id="267" r:id="rId4"/>
    <p:sldId id="268" r:id="rId5"/>
    <p:sldId id="258" r:id="rId6"/>
    <p:sldId id="257" r:id="rId7"/>
    <p:sldId id="260" r:id="rId8"/>
    <p:sldId id="261" r:id="rId9"/>
    <p:sldId id="262" r:id="rId10"/>
    <p:sldId id="264" r:id="rId11"/>
    <p:sldId id="269" r:id="rId12"/>
    <p:sldId id="263" r:id="rId13"/>
    <p:sldId id="272" r:id="rId14"/>
    <p:sldId id="273" r:id="rId15"/>
    <p:sldId id="271" r:id="rId16"/>
    <p:sldId id="270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D"/>
    <a:srgbClr val="4CE0D0"/>
    <a:srgbClr val="0F5052"/>
    <a:srgbClr val="9E283D"/>
    <a:srgbClr val="EC526F"/>
    <a:srgbClr val="2FCED1"/>
    <a:srgbClr val="80452E"/>
    <a:srgbClr val="615215"/>
    <a:srgbClr val="AA3C4F"/>
    <a:srgbClr val="ECE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4"/>
    <p:restoredTop sz="94844"/>
  </p:normalViewPr>
  <p:slideViewPr>
    <p:cSldViewPr snapToGrid="0">
      <p:cViewPr>
        <p:scale>
          <a:sx n="120" d="100"/>
          <a:sy n="120" d="100"/>
        </p:scale>
        <p:origin x="70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119F-6C53-E347-BA2E-841679D2789B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26081-523F-E545-A0EC-A03004C9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0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6081-523F-E545-A0EC-A03004C9B1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0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6081-523F-E545-A0EC-A03004C9B1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11D7-BBD7-8B18-C490-53F4D491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B3CE-ABFC-FC91-7AB7-9679FCBD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B9E2-1308-A5C3-40BF-D7577A06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87D2-3353-F043-37C7-B9CFEFD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1F26-0B90-1A52-AE3E-572150A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6185-6D0E-3670-2AB4-FCE9A7E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35A42-BCC8-B8EE-A792-E1BA99F7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1C99-EF82-FA7A-DDEF-60CFAE7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AC24-3F33-1EDB-9732-DD67A95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DC86-7EA2-1989-69A1-1EDCB39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48CF3-5D35-DD01-C6C3-726C881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3AF3-0D62-5019-15E0-9D017441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0464-8B12-1C92-DB17-8065D0D9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F7BD-B1A6-B099-4310-503E7D1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6032-27EC-6FBD-E9BA-CF292C8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1C5F-BED2-FA7B-6F0F-BA9A9E7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A919-0F6F-1EBF-C600-242D97EF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1D7-9122-C186-A000-00C254B8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A629-7079-F595-D95F-FA577289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72D-D87E-A32F-20CC-9809B66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F9C-49DB-6A28-485D-6570C193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E248-7962-1A4A-A282-B03BF877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04CA-B91F-B2A0-7F94-74399968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F095-6A98-BC24-37A8-3637BA2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2D13-6856-D3E0-9579-52D619C8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634-B8EE-34E6-0B2B-843FDD53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129-EE61-32DE-8712-07D56578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A7BE-54FA-0C87-5929-94E98532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2DED-8E02-E114-EE88-95EEECD3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FBDF-5B3D-0CD2-EAB2-30D074A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D1DE-E84B-7994-F8FE-7D3182C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17E-EF5C-D1DA-5580-5B48470A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2D0C-31A6-1FBA-8E8E-760F99AB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8E0C-859E-3AEA-BAA2-524D8296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A7EE8-FA46-C4AB-0027-D20C1C34D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9740-E171-1C6D-02D4-052A2861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3BDD5-4F1F-AE9B-5B76-77D0CFEB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41E39-0A5A-87E3-D01D-C3A09F02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F0E55-C961-A34F-46F7-C4E34B5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456B-796A-BF37-F8FF-A3B260A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998C4-E8ED-7C86-6C9C-80CF558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86E5-1DBD-FEF9-A299-9EE3962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4C55-63D1-6C39-6898-E82EE92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51F4-B203-58E4-B22B-EE1B7DD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A269D-5E20-B493-A999-1942026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7300-A643-C55E-367C-2820AE7B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566-C9B2-BD54-029C-1507422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F327-CB05-176C-3EA4-C573A72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9A4A-C4C9-BFF6-5D8C-79919890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E689-A924-3CDE-450D-20E2E6D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BA2F-A7BD-AE55-3A4C-D020A7F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DACA-0B38-89DF-5ADE-C39B2BF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E7A-8C99-9D36-1EBD-69950B82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A56BB-7583-9EC2-77BA-0E43C90A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8893-504C-64BB-3F18-F0084F5B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0F36-57AD-6501-C451-E23D5AB4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EDF8-7E98-351B-4A06-E0524447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4136-6EF1-A37D-B850-28491E83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A7982-0ACC-6FE7-5615-3A73D6E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B5ED-8CB3-8BBC-677F-E105700B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FA88-EABB-EBE6-3FC8-484481ED8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0AAE-FAB1-4741-8E67-20A5643F2AC0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D62E-CC4E-A837-FBED-C07055B6D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3703-2B59-0857-FA9C-719C914F1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316053" y="2089660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/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3450980" y="1465034"/>
            <a:ext cx="0" cy="1904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2542262" y="2452571"/>
            <a:ext cx="19064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3418382" y="1887114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/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2217925" y="3681825"/>
            <a:ext cx="0" cy="1676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434225" y="3681825"/>
            <a:ext cx="18074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751685" y="3760047"/>
            <a:ext cx="1377469" cy="1377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505358" y="4263170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1805799" y="5115169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582197" y="385309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2804096" y="3613063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2632216" y="3746498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3316589" y="3737066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3531731" y="492986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4068497" y="5071303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3384124" y="5080735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2385847" y="3840015"/>
            <a:ext cx="2030593" cy="7848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1"/>
                  </a:solidFill>
                  <a:prstDash val="solid"/>
                </a:ln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2407090" y="4387607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367090" y="1603967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1230145" y="1627855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746862" y="1627855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1819652" y="1627855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719054" y="160004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1202337" y="1764103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1791844" y="160004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367090" y="2053167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536243" y="2768540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1148735" y="2940788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1643721" y="2789138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1879056" y="2148110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1851248" y="2761330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1120927" y="2912980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508435" y="2740732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1615913" y="3098550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3105827" y="203049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2809744" y="1705441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3586027" y="2586077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4008473" y="2922296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2113317" y="2120302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339282" y="2025359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47497E-C5FF-2C4B-EBA1-5CDDBA51183C}"/>
              </a:ext>
            </a:extLst>
          </p:cNvPr>
          <p:cNvSpPr txBox="1"/>
          <p:nvPr/>
        </p:nvSpPr>
        <p:spPr>
          <a:xfrm>
            <a:off x="6850211" y="4042642"/>
            <a:ext cx="19892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latin typeface="Helvetica" pitchFamily="2" charset="0"/>
              </a:rPr>
              <a:t>GPCDS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995035-37E7-2B8D-3ABF-AF9AE80D150C}"/>
              </a:ext>
            </a:extLst>
          </p:cNvPr>
          <p:cNvCxnSpPr>
            <a:cxnSpLocks/>
          </p:cNvCxnSpPr>
          <p:nvPr/>
        </p:nvCxnSpPr>
        <p:spPr>
          <a:xfrm>
            <a:off x="6852845" y="3551959"/>
            <a:ext cx="0" cy="1676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D25840-F6F3-D578-3346-FAEC05D6869C}"/>
              </a:ext>
            </a:extLst>
          </p:cNvPr>
          <p:cNvCxnSpPr>
            <a:cxnSpLocks/>
          </p:cNvCxnSpPr>
          <p:nvPr/>
        </p:nvCxnSpPr>
        <p:spPr>
          <a:xfrm flipH="1">
            <a:off x="6859097" y="4673367"/>
            <a:ext cx="18074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E4A528-B4CA-C102-191B-F8B23AD74D7D}"/>
              </a:ext>
            </a:extLst>
          </p:cNvPr>
          <p:cNvSpPr/>
          <p:nvPr/>
        </p:nvSpPr>
        <p:spPr>
          <a:xfrm>
            <a:off x="7181591" y="363828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C4A9D-254B-CB39-C5BE-4E884276C9B7}"/>
              </a:ext>
            </a:extLst>
          </p:cNvPr>
          <p:cNvSpPr/>
          <p:nvPr/>
        </p:nvSpPr>
        <p:spPr>
          <a:xfrm>
            <a:off x="7009711" y="3771720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4D5C59-2DCA-7738-0AA7-13F775A61B71}"/>
              </a:ext>
            </a:extLst>
          </p:cNvPr>
          <p:cNvSpPr/>
          <p:nvPr/>
        </p:nvSpPr>
        <p:spPr>
          <a:xfrm>
            <a:off x="7694084" y="3762288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444E297-2F08-3F27-F032-0B30F9EAE648}"/>
              </a:ext>
            </a:extLst>
          </p:cNvPr>
          <p:cNvSpPr/>
          <p:nvPr/>
        </p:nvSpPr>
        <p:spPr>
          <a:xfrm flipH="1" flipV="1">
            <a:off x="7933619" y="4703000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E77AE0-F6BD-C712-65CF-2FA44B583E5C}"/>
              </a:ext>
            </a:extLst>
          </p:cNvPr>
          <p:cNvSpPr/>
          <p:nvPr/>
        </p:nvSpPr>
        <p:spPr>
          <a:xfrm flipH="1" flipV="1">
            <a:off x="8470385" y="4844434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E167F3-1125-9683-698D-B132D504D2F8}"/>
              </a:ext>
            </a:extLst>
          </p:cNvPr>
          <p:cNvSpPr/>
          <p:nvPr/>
        </p:nvSpPr>
        <p:spPr>
          <a:xfrm flipH="1" flipV="1">
            <a:off x="7786012" y="4853866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3B11E7F-E6A9-1FA2-FFD8-654E423049C9}"/>
              </a:ext>
            </a:extLst>
          </p:cNvPr>
          <p:cNvSpPr/>
          <p:nvPr/>
        </p:nvSpPr>
        <p:spPr>
          <a:xfrm flipH="1" flipV="1">
            <a:off x="7842458" y="2217286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8A70E1-6568-C9F4-38BF-FC0149C59C8D}"/>
              </a:ext>
            </a:extLst>
          </p:cNvPr>
          <p:cNvSpPr txBox="1"/>
          <p:nvPr/>
        </p:nvSpPr>
        <p:spPr>
          <a:xfrm>
            <a:off x="6849062" y="1507293"/>
            <a:ext cx="19892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latin typeface="Helvetica" pitchFamily="2" charset="0"/>
              </a:rPr>
              <a:t>GPCDS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C0821C-D4C2-CE3B-121B-E89F2B932BB8}"/>
              </a:ext>
            </a:extLst>
          </p:cNvPr>
          <p:cNvCxnSpPr>
            <a:cxnSpLocks/>
          </p:cNvCxnSpPr>
          <p:nvPr/>
        </p:nvCxnSpPr>
        <p:spPr>
          <a:xfrm>
            <a:off x="6849062" y="1072137"/>
            <a:ext cx="0" cy="1676997"/>
          </a:xfrm>
          <a:prstGeom prst="line">
            <a:avLst/>
          </a:prstGeom>
          <a:ln w="5715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E42B74-6CC9-F1DB-2095-EEA1B36196CF}"/>
              </a:ext>
            </a:extLst>
          </p:cNvPr>
          <p:cNvCxnSpPr>
            <a:cxnSpLocks/>
          </p:cNvCxnSpPr>
          <p:nvPr/>
        </p:nvCxnSpPr>
        <p:spPr>
          <a:xfrm flipH="1">
            <a:off x="6849062" y="2120302"/>
            <a:ext cx="1807426" cy="0"/>
          </a:xfrm>
          <a:prstGeom prst="line">
            <a:avLst/>
          </a:prstGeom>
          <a:ln w="5715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AEAE68C3-ED46-8379-0F0A-7DD508AD5AD3}"/>
              </a:ext>
            </a:extLst>
          </p:cNvPr>
          <p:cNvSpPr/>
          <p:nvPr/>
        </p:nvSpPr>
        <p:spPr>
          <a:xfrm>
            <a:off x="7177808" y="1158463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0F50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E7EF1C-90BE-76E2-8F70-4FBB20024C80}"/>
              </a:ext>
            </a:extLst>
          </p:cNvPr>
          <p:cNvSpPr/>
          <p:nvPr/>
        </p:nvSpPr>
        <p:spPr>
          <a:xfrm>
            <a:off x="7005928" y="1291898"/>
            <a:ext cx="189886" cy="189886"/>
          </a:xfrm>
          <a:prstGeom prst="ellipse">
            <a:avLst/>
          </a:prstGeom>
          <a:solidFill>
            <a:srgbClr val="1E8F91"/>
          </a:solidFill>
          <a:ln>
            <a:solidFill>
              <a:srgbClr val="8045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401F1A-D567-740D-DEA9-3E9F67451631}"/>
              </a:ext>
            </a:extLst>
          </p:cNvPr>
          <p:cNvSpPr/>
          <p:nvPr/>
        </p:nvSpPr>
        <p:spPr>
          <a:xfrm>
            <a:off x="7690301" y="1282466"/>
            <a:ext cx="189886" cy="189886"/>
          </a:xfrm>
          <a:prstGeom prst="ellipse">
            <a:avLst/>
          </a:prstGeom>
          <a:solidFill>
            <a:srgbClr val="D23AA4"/>
          </a:solidFill>
          <a:ln>
            <a:solidFill>
              <a:srgbClr val="8045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2450F4-5F74-EEDA-59A7-FA14CC44E518}"/>
              </a:ext>
            </a:extLst>
          </p:cNvPr>
          <p:cNvSpPr/>
          <p:nvPr/>
        </p:nvSpPr>
        <p:spPr>
          <a:xfrm flipH="1" flipV="1">
            <a:off x="8375442" y="2342214"/>
            <a:ext cx="189886" cy="189886"/>
          </a:xfrm>
          <a:prstGeom prst="ellipse">
            <a:avLst/>
          </a:prstGeom>
          <a:solidFill>
            <a:srgbClr val="AA3C4F"/>
          </a:solidFill>
          <a:ln>
            <a:solidFill>
              <a:srgbClr val="6152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3D5AE2-9B10-2E29-78BC-0F7114990240}"/>
              </a:ext>
            </a:extLst>
          </p:cNvPr>
          <p:cNvSpPr/>
          <p:nvPr/>
        </p:nvSpPr>
        <p:spPr>
          <a:xfrm flipH="1" flipV="1">
            <a:off x="7691069" y="2351646"/>
            <a:ext cx="189886" cy="189886"/>
          </a:xfrm>
          <a:prstGeom prst="ellipse">
            <a:avLst/>
          </a:prstGeom>
          <a:solidFill>
            <a:srgbClr val="ECE46A"/>
          </a:solidFill>
          <a:ln>
            <a:solidFill>
              <a:srgbClr val="6152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4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03624-0B2F-66BA-2C24-4418FD877616}"/>
              </a:ext>
            </a:extLst>
          </p:cNvPr>
          <p:cNvSpPr/>
          <p:nvPr/>
        </p:nvSpPr>
        <p:spPr>
          <a:xfrm>
            <a:off x="94135" y="973687"/>
            <a:ext cx="2160000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4D711-AB06-87C3-14B8-1C13BB1151E2}"/>
              </a:ext>
            </a:extLst>
          </p:cNvPr>
          <p:cNvSpPr/>
          <p:nvPr/>
        </p:nvSpPr>
        <p:spPr>
          <a:xfrm>
            <a:off x="94135" y="3133687"/>
            <a:ext cx="2160000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02C9-7C0F-4FCE-2943-92ECD279BC07}"/>
              </a:ext>
            </a:extLst>
          </p:cNvPr>
          <p:cNvSpPr/>
          <p:nvPr/>
        </p:nvSpPr>
        <p:spPr>
          <a:xfrm>
            <a:off x="2254135" y="3133687"/>
            <a:ext cx="2160000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507CE-FCDC-D663-B1F1-50FE56360B3D}"/>
              </a:ext>
            </a:extLst>
          </p:cNvPr>
          <p:cNvSpPr/>
          <p:nvPr/>
        </p:nvSpPr>
        <p:spPr>
          <a:xfrm>
            <a:off x="2254135" y="973687"/>
            <a:ext cx="2160000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6BA49-DF4B-5EF4-4CDF-1B4E57BCD6C8}"/>
              </a:ext>
            </a:extLst>
          </p:cNvPr>
          <p:cNvSpPr txBox="1"/>
          <p:nvPr/>
        </p:nvSpPr>
        <p:spPr>
          <a:xfrm>
            <a:off x="168143" y="173821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42CE7-D7A4-223A-BEC2-399A99690576}"/>
              </a:ext>
            </a:extLst>
          </p:cNvPr>
          <p:cNvCxnSpPr>
            <a:cxnSpLocks/>
          </p:cNvCxnSpPr>
          <p:nvPr/>
        </p:nvCxnSpPr>
        <p:spPr>
          <a:xfrm>
            <a:off x="3303070" y="111359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1265-A3F3-1073-EE26-6C3002338361}"/>
              </a:ext>
            </a:extLst>
          </p:cNvPr>
          <p:cNvCxnSpPr>
            <a:cxnSpLocks/>
          </p:cNvCxnSpPr>
          <p:nvPr/>
        </p:nvCxnSpPr>
        <p:spPr>
          <a:xfrm flipH="1">
            <a:off x="2394352" y="210112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B4261-2454-8FC0-0A05-D4F955754B73}"/>
              </a:ext>
            </a:extLst>
          </p:cNvPr>
          <p:cNvSpPr txBox="1"/>
          <p:nvPr/>
        </p:nvSpPr>
        <p:spPr>
          <a:xfrm>
            <a:off x="3270472" y="153567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AED87-4631-8D07-D4C9-D9E070107AFA}"/>
              </a:ext>
            </a:extLst>
          </p:cNvPr>
          <p:cNvCxnSpPr>
            <a:cxnSpLocks/>
          </p:cNvCxnSpPr>
          <p:nvPr/>
        </p:nvCxnSpPr>
        <p:spPr>
          <a:xfrm>
            <a:off x="2070015" y="333038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02798-BC0C-3FB5-4B30-29E201700741}"/>
              </a:ext>
            </a:extLst>
          </p:cNvPr>
          <p:cNvCxnSpPr>
            <a:cxnSpLocks/>
          </p:cNvCxnSpPr>
          <p:nvPr/>
        </p:nvCxnSpPr>
        <p:spPr>
          <a:xfrm flipH="1">
            <a:off x="286315" y="333038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E621AD5-70B9-D398-E6ED-ECE821CDA391}"/>
              </a:ext>
            </a:extLst>
          </p:cNvPr>
          <p:cNvSpPr/>
          <p:nvPr/>
        </p:nvSpPr>
        <p:spPr>
          <a:xfrm>
            <a:off x="603775" y="340860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8C050-D60C-DE98-3146-08351855349E}"/>
              </a:ext>
            </a:extLst>
          </p:cNvPr>
          <p:cNvSpPr/>
          <p:nvPr/>
        </p:nvSpPr>
        <p:spPr>
          <a:xfrm>
            <a:off x="357448" y="391172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942A74-0B0C-A13C-9E41-5E0D2B4F6772}"/>
              </a:ext>
            </a:extLst>
          </p:cNvPr>
          <p:cNvSpPr/>
          <p:nvPr/>
        </p:nvSpPr>
        <p:spPr>
          <a:xfrm>
            <a:off x="1657889" y="476372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820A06-D2C2-43B1-4851-9CEA5F135EB3}"/>
              </a:ext>
            </a:extLst>
          </p:cNvPr>
          <p:cNvSpPr/>
          <p:nvPr/>
        </p:nvSpPr>
        <p:spPr>
          <a:xfrm>
            <a:off x="434287" y="350165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6F80CF-0806-81C3-4B36-B3EE2B5586C9}"/>
              </a:ext>
            </a:extLst>
          </p:cNvPr>
          <p:cNvSpPr/>
          <p:nvPr/>
        </p:nvSpPr>
        <p:spPr>
          <a:xfrm>
            <a:off x="2656186" y="326161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8BA89C-EDE7-DE87-F2BF-9C1EAA51CBC4}"/>
              </a:ext>
            </a:extLst>
          </p:cNvPr>
          <p:cNvSpPr/>
          <p:nvPr/>
        </p:nvSpPr>
        <p:spPr>
          <a:xfrm>
            <a:off x="2484306" y="339505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22813C-9166-09E1-0850-4FAB1CC0ECA6}"/>
              </a:ext>
            </a:extLst>
          </p:cNvPr>
          <p:cNvSpPr/>
          <p:nvPr/>
        </p:nvSpPr>
        <p:spPr>
          <a:xfrm>
            <a:off x="3168679" y="338562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5E25386-F519-0E36-299D-8FA3D13670A9}"/>
              </a:ext>
            </a:extLst>
          </p:cNvPr>
          <p:cNvSpPr/>
          <p:nvPr/>
        </p:nvSpPr>
        <p:spPr>
          <a:xfrm flipH="1" flipV="1">
            <a:off x="3383821" y="457842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115741-7988-89D5-785C-3CF3B34A94E9}"/>
              </a:ext>
            </a:extLst>
          </p:cNvPr>
          <p:cNvSpPr/>
          <p:nvPr/>
        </p:nvSpPr>
        <p:spPr>
          <a:xfrm flipH="1" flipV="1">
            <a:off x="3920587" y="471985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028CF4-7723-FCA0-F887-AE813E26CCDC}"/>
              </a:ext>
            </a:extLst>
          </p:cNvPr>
          <p:cNvSpPr/>
          <p:nvPr/>
        </p:nvSpPr>
        <p:spPr>
          <a:xfrm flipH="1" flipV="1">
            <a:off x="3236214" y="472929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64C05-3501-2193-5439-79D58EF1DB70}"/>
              </a:ext>
            </a:extLst>
          </p:cNvPr>
          <p:cNvSpPr/>
          <p:nvPr/>
        </p:nvSpPr>
        <p:spPr>
          <a:xfrm>
            <a:off x="2237937" y="3488571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A66AD-A8F5-D5C1-5BDF-F55839ADF854}"/>
              </a:ext>
            </a:extLst>
          </p:cNvPr>
          <p:cNvSpPr/>
          <p:nvPr/>
        </p:nvSpPr>
        <p:spPr>
          <a:xfrm>
            <a:off x="2259180" y="4036163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5C3E7-1579-CD57-AA69-16E93F3C4CF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19180" y="125252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4A49BF-0831-C1BF-4BC0-9F8174248D72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V="1">
            <a:off x="1082235" y="127641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17053A-A977-B2BF-82BA-6C8B42DA8D94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>
            <a:off x="598952" y="127641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54AE35-3F0B-31BF-B424-35A29E9493EB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 flipH="1" flipV="1">
            <a:off x="1671742" y="127641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0F66678-4B3F-A88F-853E-14D8096C1EB3}"/>
              </a:ext>
            </a:extLst>
          </p:cNvPr>
          <p:cNvSpPr/>
          <p:nvPr/>
        </p:nvSpPr>
        <p:spPr>
          <a:xfrm>
            <a:off x="57114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2F2A85-F33E-8BC1-2566-065F7A4BF1AA}"/>
              </a:ext>
            </a:extLst>
          </p:cNvPr>
          <p:cNvSpPr/>
          <p:nvPr/>
        </p:nvSpPr>
        <p:spPr>
          <a:xfrm>
            <a:off x="1054427" y="141265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B10EE0-657E-0DE6-B7F4-9AA48BA1952D}"/>
              </a:ext>
            </a:extLst>
          </p:cNvPr>
          <p:cNvSpPr/>
          <p:nvPr/>
        </p:nvSpPr>
        <p:spPr>
          <a:xfrm>
            <a:off x="164393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0C208E-A15F-E38C-43D5-7ED170F22CDC}"/>
              </a:ext>
            </a:extLst>
          </p:cNvPr>
          <p:cNvCxnSpPr>
            <a:cxnSpLocks/>
            <a:stCxn id="36" idx="5"/>
            <a:endCxn id="33" idx="1"/>
          </p:cNvCxnSpPr>
          <p:nvPr/>
        </p:nvCxnSpPr>
        <p:spPr>
          <a:xfrm flipH="1" flipV="1">
            <a:off x="219180" y="170172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121637-E9D2-3303-5B9A-1E945F2030F9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 flipH="1" flipV="1">
            <a:off x="388333" y="241709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0BE7A5-6E06-03FE-A2E2-DA1A5569D33A}"/>
              </a:ext>
            </a:extLst>
          </p:cNvPr>
          <p:cNvCxnSpPr>
            <a:cxnSpLocks/>
            <a:stCxn id="37" idx="5"/>
            <a:endCxn id="35" idx="1"/>
          </p:cNvCxnSpPr>
          <p:nvPr/>
        </p:nvCxnSpPr>
        <p:spPr>
          <a:xfrm flipH="1" flipV="1">
            <a:off x="1000825" y="258934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A7C1D-0187-4C44-7526-A39B0BC2858E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V="1">
            <a:off x="1495811" y="243769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C519EF-79D2-D592-6E1B-1780D8285928}"/>
              </a:ext>
            </a:extLst>
          </p:cNvPr>
          <p:cNvCxnSpPr>
            <a:cxnSpLocks/>
            <a:stCxn id="34" idx="3"/>
            <a:endCxn id="32" idx="7"/>
          </p:cNvCxnSpPr>
          <p:nvPr/>
        </p:nvCxnSpPr>
        <p:spPr>
          <a:xfrm flipV="1">
            <a:off x="1731146" y="179666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14B45A-55AB-5DAC-5F36-42DDBF1D6DA7}"/>
              </a:ext>
            </a:extLst>
          </p:cNvPr>
          <p:cNvSpPr/>
          <p:nvPr/>
        </p:nvSpPr>
        <p:spPr>
          <a:xfrm>
            <a:off x="1703338" y="240988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7BBDDC-B40E-497F-D4E7-40B6F7232896}"/>
              </a:ext>
            </a:extLst>
          </p:cNvPr>
          <p:cNvSpPr/>
          <p:nvPr/>
        </p:nvSpPr>
        <p:spPr>
          <a:xfrm>
            <a:off x="973017" y="256153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578F89-8D59-81A8-6AE5-F96D98E0DDF9}"/>
              </a:ext>
            </a:extLst>
          </p:cNvPr>
          <p:cNvSpPr/>
          <p:nvPr/>
        </p:nvSpPr>
        <p:spPr>
          <a:xfrm>
            <a:off x="360525" y="238928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C8681B-A665-7506-F308-7BBB9DDD4898}"/>
              </a:ext>
            </a:extLst>
          </p:cNvPr>
          <p:cNvSpPr/>
          <p:nvPr/>
        </p:nvSpPr>
        <p:spPr>
          <a:xfrm>
            <a:off x="1468003" y="274710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A2FAE9-EF18-EED5-55CB-E518B45A4008}"/>
              </a:ext>
            </a:extLst>
          </p:cNvPr>
          <p:cNvSpPr/>
          <p:nvPr/>
        </p:nvSpPr>
        <p:spPr>
          <a:xfrm>
            <a:off x="2957917" y="167905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76A1D-4CAB-FD9E-2272-00B93D5BAAF5}"/>
              </a:ext>
            </a:extLst>
          </p:cNvPr>
          <p:cNvSpPr/>
          <p:nvPr/>
        </p:nvSpPr>
        <p:spPr>
          <a:xfrm>
            <a:off x="2661834" y="135399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E7037E-A514-A809-A284-78D3B08A6D29}"/>
              </a:ext>
            </a:extLst>
          </p:cNvPr>
          <p:cNvSpPr/>
          <p:nvPr/>
        </p:nvSpPr>
        <p:spPr>
          <a:xfrm>
            <a:off x="3438117" y="223463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DC0F4B-238F-310E-7C3A-D4AABCC76AC3}"/>
              </a:ext>
            </a:extLst>
          </p:cNvPr>
          <p:cNvSpPr/>
          <p:nvPr/>
        </p:nvSpPr>
        <p:spPr>
          <a:xfrm>
            <a:off x="3860563" y="257085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002CA-63BB-1B00-C65E-8E04FFF65F3A}"/>
              </a:ext>
            </a:extLst>
          </p:cNvPr>
          <p:cNvSpPr/>
          <p:nvPr/>
        </p:nvSpPr>
        <p:spPr>
          <a:xfrm>
            <a:off x="1965407" y="176885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24A834-DB5C-B8B5-0AFE-871CCFA90078}"/>
              </a:ext>
            </a:extLst>
          </p:cNvPr>
          <p:cNvSpPr/>
          <p:nvPr/>
        </p:nvSpPr>
        <p:spPr>
          <a:xfrm>
            <a:off x="191372" y="167391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5111074" y="1021127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5111074" y="3181127"/>
            <a:ext cx="3276992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8388065" y="3181127"/>
            <a:ext cx="3276973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8388066" y="1021127"/>
            <a:ext cx="3276992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6302074" y="178565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9437001" y="116103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8528283" y="214856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9404403" y="158311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8203946" y="337782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6420246" y="337782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6737706" y="345604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6491379" y="395916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7791820" y="481116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6568218" y="354909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8790117" y="330905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8618237" y="344249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9302610" y="343306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9517752" y="462586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10054518" y="476729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9370145" y="477673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8382256" y="3633079"/>
            <a:ext cx="203059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GB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  <a:endParaRPr lang="en-GB" sz="3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353111" y="129996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7216166" y="132385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6732883" y="132385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7805673" y="132385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670507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7188358" y="146009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777786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6353111" y="174916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6522264" y="246453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7134756" y="263678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7629742" y="248513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7865077" y="184410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7837269" y="245732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7106948" y="260897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6494456" y="243672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7601934" y="279454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9091848" y="172649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8795765" y="140143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9572048" y="228207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9994494" y="261829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8099338" y="181629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6325303" y="172135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63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3282-8D74-5477-35CE-C1FA52E4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B93F-281F-9862-AEFD-47593ABF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17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5367267" y="1134788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5367267" y="3294788"/>
            <a:ext cx="3276992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8644258" y="3294788"/>
            <a:ext cx="3276973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8644259" y="1134788"/>
            <a:ext cx="3276992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6558267" y="1899317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9748689" y="114803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8818053" y="2214788"/>
            <a:ext cx="1944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9712190" y="1609933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8237872" y="3641021"/>
            <a:ext cx="0" cy="1676997"/>
          </a:xfrm>
          <a:prstGeom prst="line">
            <a:avLst/>
          </a:prstGeom>
          <a:ln w="3810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6436671" y="3641021"/>
            <a:ext cx="1807426" cy="0"/>
          </a:xfrm>
          <a:prstGeom prst="line">
            <a:avLst/>
          </a:prstGeom>
          <a:ln w="3810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6754131" y="371924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6507804" y="422236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7808245" y="507436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6584643" y="381229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9050055" y="3564612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8900539" y="3687859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9584912" y="3678427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10334685" y="4784971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10871451" y="4926405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10187078" y="4935837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8917254" y="3757295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8938497" y="4304887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609304" y="1413624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7472359" y="1437512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6989076" y="1437512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8061866" y="1437512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6961268" y="1409704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7444551" y="157376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8034058" y="1409704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6609304" y="1862824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6778457" y="2578197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7390949" y="2750445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7885935" y="2598795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8121270" y="1957767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8093462" y="257098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7363141" y="272263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6750649" y="255038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7858127" y="290820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9322797" y="1794575"/>
            <a:ext cx="176400" cy="176400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8958492" y="1422110"/>
            <a:ext cx="176400" cy="176400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9953633" y="2408166"/>
            <a:ext cx="176400" cy="176400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8355531" y="192995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6581496" y="183501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CE6BE-D6D4-1CC0-95FA-0BBAD77E9D35}"/>
              </a:ext>
            </a:extLst>
          </p:cNvPr>
          <p:cNvSpPr/>
          <p:nvPr/>
        </p:nvSpPr>
        <p:spPr>
          <a:xfrm>
            <a:off x="8638053" y="2050253"/>
            <a:ext cx="180000" cy="315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85E5C7-2EA9-3204-010C-8239424EE276}"/>
              </a:ext>
            </a:extLst>
          </p:cNvPr>
          <p:cNvSpPr/>
          <p:nvPr/>
        </p:nvSpPr>
        <p:spPr>
          <a:xfrm rot="5400000">
            <a:off x="7888271" y="651970"/>
            <a:ext cx="180000" cy="509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B1D3D1-A6E3-C1CE-6699-2ACFBC9592DA}"/>
              </a:ext>
            </a:extLst>
          </p:cNvPr>
          <p:cNvCxnSpPr>
            <a:cxnSpLocks/>
          </p:cNvCxnSpPr>
          <p:nvPr/>
        </p:nvCxnSpPr>
        <p:spPr>
          <a:xfrm rot="2700000">
            <a:off x="8184220" y="2207550"/>
            <a:ext cx="3116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670EA-BF28-3293-BDF7-4B8EE87A6BDA}"/>
              </a:ext>
            </a:extLst>
          </p:cNvPr>
          <p:cNvSpPr/>
          <p:nvPr/>
        </p:nvSpPr>
        <p:spPr>
          <a:xfrm>
            <a:off x="8461156" y="2050253"/>
            <a:ext cx="180000" cy="315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4307A0-A57D-7125-D7D0-023BE4B40DAF}"/>
              </a:ext>
            </a:extLst>
          </p:cNvPr>
          <p:cNvSpPr/>
          <p:nvPr/>
        </p:nvSpPr>
        <p:spPr>
          <a:xfrm rot="5400000">
            <a:off x="7888271" y="831008"/>
            <a:ext cx="180000" cy="509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D5F822-B805-80C1-C1E2-017D52584EB3}"/>
              </a:ext>
            </a:extLst>
          </p:cNvPr>
          <p:cNvSpPr/>
          <p:nvPr/>
        </p:nvSpPr>
        <p:spPr>
          <a:xfrm>
            <a:off x="10334665" y="2794881"/>
            <a:ext cx="176400" cy="176400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27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1372E-6E38-F853-F703-4CE075EC716B}"/>
              </a:ext>
            </a:extLst>
          </p:cNvPr>
          <p:cNvSpPr/>
          <p:nvPr/>
        </p:nvSpPr>
        <p:spPr>
          <a:xfrm>
            <a:off x="5737250" y="601209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7C09-996A-3EC8-1092-1EA1AE2EEAFB}"/>
              </a:ext>
            </a:extLst>
          </p:cNvPr>
          <p:cNvSpPr txBox="1"/>
          <p:nvPr/>
        </p:nvSpPr>
        <p:spPr>
          <a:xfrm>
            <a:off x="6369754" y="125773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953E3-38DA-85E9-3B71-E31F790E63DC}"/>
              </a:ext>
            </a:extLst>
          </p:cNvPr>
          <p:cNvCxnSpPr>
            <a:cxnSpLocks/>
          </p:cNvCxnSpPr>
          <p:nvPr/>
        </p:nvCxnSpPr>
        <p:spPr>
          <a:xfrm>
            <a:off x="9014242" y="62666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B955A-8DCE-6DF0-1ECF-65490D382A75}"/>
              </a:ext>
            </a:extLst>
          </p:cNvPr>
          <p:cNvCxnSpPr>
            <a:cxnSpLocks/>
          </p:cNvCxnSpPr>
          <p:nvPr/>
        </p:nvCxnSpPr>
        <p:spPr>
          <a:xfrm flipH="1">
            <a:off x="5104504" y="60809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3EF2B-EB8C-7032-A9DA-7147E55FACD5}"/>
              </a:ext>
            </a:extLst>
          </p:cNvPr>
          <p:cNvCxnSpPr>
            <a:cxnSpLocks/>
          </p:cNvCxnSpPr>
          <p:nvPr/>
        </p:nvCxnSpPr>
        <p:spPr>
          <a:xfrm flipH="1">
            <a:off x="5104504" y="257066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116572-954F-D9C7-EDFD-F870E2C9AB74}"/>
              </a:ext>
            </a:extLst>
          </p:cNvPr>
          <p:cNvGrpSpPr/>
          <p:nvPr/>
        </p:nvGrpSpPr>
        <p:grpSpPr>
          <a:xfrm>
            <a:off x="7413326" y="687912"/>
            <a:ext cx="1334522" cy="1775558"/>
            <a:chOff x="7547405" y="668363"/>
            <a:chExt cx="1334522" cy="17755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0A74F3-808A-5E39-64E6-AC332E07F505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43C023-1FF8-C23D-F165-5BFCF18434F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2020DB-DB5E-F7CA-0A04-D511D18CD482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EDB66FA-6441-85E0-144E-94B9A31997DF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1DDD74E-516A-C772-F933-CAE0D7BBE07C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4A9C2-6116-9B91-3254-C990AF87A3A3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CACEC7-CA11-FF21-8A55-B4862AFC0D0F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FB6A5010-9940-A322-4778-27B4FE7F4751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35927D-617B-111A-48D9-F2E11D1F72E9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71AE51-E2D8-C99F-1A70-D2FAB4888929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B4CF6A0-ED0B-AF40-CC20-5917A8A5CA23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E58164-90F8-E44C-CB92-FBB2690C65D3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FA7B59-F9F9-82C4-3887-1F370630EB53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608DC3-9BDB-96C0-89EA-3044359DA03C}"/>
              </a:ext>
            </a:extLst>
          </p:cNvPr>
          <p:cNvGrpSpPr/>
          <p:nvPr/>
        </p:nvGrpSpPr>
        <p:grpSpPr>
          <a:xfrm rot="10800000">
            <a:off x="5985323" y="687912"/>
            <a:ext cx="1334522" cy="1775558"/>
            <a:chOff x="7547405" y="668363"/>
            <a:chExt cx="1334522" cy="17755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302DC1-2262-58D2-0F79-4CBB3E6CBDA4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6E8C7C-8EEF-A961-5D86-AEB768036D5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7435B5-7506-8D10-7559-13F6AEB44ADB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2B3E9998-3CCD-3F56-51E0-6F30F71B1702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0468504-50D4-820C-DF1A-8199F5244C58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DA99CF-9FDE-BBCF-3AB7-D2C4F899AD4C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170E63-BC68-D35C-3D95-88210ECAD431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91AE5B12-EB02-48A4-6156-D27C665EA8C2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A4977B-B2AD-F942-2AC2-303DF0125107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1C2DDFC-8C0E-9005-E621-03A37C1D4162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C5DF3131-B217-A716-7093-11E82B3BF7D5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42A7EE5-9B5B-AAA8-37B3-526B907B3610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64090B-8989-A544-4C86-863F151791A6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B58068-E222-EAF6-5BEE-6F0EE54F4C6A}"/>
              </a:ext>
            </a:extLst>
          </p:cNvPr>
          <p:cNvCxnSpPr>
            <a:cxnSpLocks/>
          </p:cNvCxnSpPr>
          <p:nvPr/>
        </p:nvCxnSpPr>
        <p:spPr>
          <a:xfrm flipH="1">
            <a:off x="6180629" y="158878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450A6F7-FBE0-D296-D0AA-08FA87EC6570}"/>
              </a:ext>
            </a:extLst>
          </p:cNvPr>
          <p:cNvSpPr/>
          <p:nvPr/>
        </p:nvSpPr>
        <p:spPr>
          <a:xfrm>
            <a:off x="1353862" y="3122214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DAFA11-4DB0-ED69-D77A-0DF065E2D5F8}"/>
              </a:ext>
            </a:extLst>
          </p:cNvPr>
          <p:cNvSpPr txBox="1"/>
          <p:nvPr/>
        </p:nvSpPr>
        <p:spPr>
          <a:xfrm>
            <a:off x="1966483" y="375328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610F30-0170-58E2-2D13-3DBFC3434A2A}"/>
              </a:ext>
            </a:extLst>
          </p:cNvPr>
          <p:cNvCxnSpPr>
            <a:cxnSpLocks/>
          </p:cNvCxnSpPr>
          <p:nvPr/>
        </p:nvCxnSpPr>
        <p:spPr>
          <a:xfrm>
            <a:off x="4610971" y="312221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2919E4-FA05-FDCA-F7AB-CC5F2B32C2BB}"/>
              </a:ext>
            </a:extLst>
          </p:cNvPr>
          <p:cNvCxnSpPr>
            <a:cxnSpLocks/>
          </p:cNvCxnSpPr>
          <p:nvPr/>
        </p:nvCxnSpPr>
        <p:spPr>
          <a:xfrm flipH="1">
            <a:off x="701233" y="310364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3A2ED31-F9A2-E347-2444-0D80CBC94507}"/>
              </a:ext>
            </a:extLst>
          </p:cNvPr>
          <p:cNvCxnSpPr>
            <a:cxnSpLocks/>
          </p:cNvCxnSpPr>
          <p:nvPr/>
        </p:nvCxnSpPr>
        <p:spPr>
          <a:xfrm flipH="1">
            <a:off x="685943" y="5066209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4E4CA2E-05B3-D082-B68D-0CD21FD64194}"/>
              </a:ext>
            </a:extLst>
          </p:cNvPr>
          <p:cNvSpPr/>
          <p:nvPr/>
        </p:nvSpPr>
        <p:spPr>
          <a:xfrm>
            <a:off x="2973338" y="4426344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300958B-D9AF-3B3F-E4D4-18D2C8165078}"/>
              </a:ext>
            </a:extLst>
          </p:cNvPr>
          <p:cNvSpPr/>
          <p:nvPr/>
        </p:nvSpPr>
        <p:spPr>
          <a:xfrm>
            <a:off x="3484622" y="442428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7AC8A7-E43F-20B8-3918-F06A76175466}"/>
              </a:ext>
            </a:extLst>
          </p:cNvPr>
          <p:cNvSpPr/>
          <p:nvPr/>
        </p:nvSpPr>
        <p:spPr>
          <a:xfrm>
            <a:off x="3237938" y="4828786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15EA19AB-2985-EDC1-2CA7-E8AEA9D8B7B9}"/>
              </a:ext>
            </a:extLst>
          </p:cNvPr>
          <p:cNvSpPr/>
          <p:nvPr/>
        </p:nvSpPr>
        <p:spPr>
          <a:xfrm rot="10800000">
            <a:off x="3061538" y="451331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50F75C-9ECE-5896-A5BA-95675FB22877}"/>
              </a:ext>
            </a:extLst>
          </p:cNvPr>
          <p:cNvSpPr/>
          <p:nvPr/>
        </p:nvSpPr>
        <p:spPr>
          <a:xfrm>
            <a:off x="4007281" y="441732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B07333B-FDEE-EE55-ADC5-DD21C81B2651}"/>
              </a:ext>
            </a:extLst>
          </p:cNvPr>
          <p:cNvSpPr/>
          <p:nvPr/>
        </p:nvSpPr>
        <p:spPr>
          <a:xfrm>
            <a:off x="3501130" y="357397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FA0198A-69D7-00D6-C6FC-D26396594FA8}"/>
              </a:ext>
            </a:extLst>
          </p:cNvPr>
          <p:cNvSpPr/>
          <p:nvPr/>
        </p:nvSpPr>
        <p:spPr>
          <a:xfrm>
            <a:off x="4033493" y="356619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B8430D-A4A9-6E98-8A56-BE1390C6AC64}"/>
              </a:ext>
            </a:extLst>
          </p:cNvPr>
          <p:cNvCxnSpPr>
            <a:cxnSpLocks/>
          </p:cNvCxnSpPr>
          <p:nvPr/>
        </p:nvCxnSpPr>
        <p:spPr>
          <a:xfrm flipH="1">
            <a:off x="1777358" y="408433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EB27BCF-1D48-7B6B-6172-A184559A1526}"/>
              </a:ext>
            </a:extLst>
          </p:cNvPr>
          <p:cNvSpPr/>
          <p:nvPr/>
        </p:nvSpPr>
        <p:spPr>
          <a:xfrm>
            <a:off x="3763300" y="400704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15FB97BF-F57A-81E8-07EC-9C93262D317A}"/>
              </a:ext>
            </a:extLst>
          </p:cNvPr>
          <p:cNvSpPr/>
          <p:nvPr/>
        </p:nvSpPr>
        <p:spPr>
          <a:xfrm rot="10800000" flipV="1">
            <a:off x="3586901" y="409114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435C38E7-095B-C306-1D7F-141C239AFC27}"/>
              </a:ext>
            </a:extLst>
          </p:cNvPr>
          <p:cNvSpPr/>
          <p:nvPr/>
        </p:nvSpPr>
        <p:spPr>
          <a:xfrm rot="10800000" flipV="1">
            <a:off x="4116100" y="4088089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32058ECD-0795-3258-F0C2-E31367A3A043}"/>
              </a:ext>
            </a:extLst>
          </p:cNvPr>
          <p:cNvSpPr/>
          <p:nvPr/>
        </p:nvSpPr>
        <p:spPr>
          <a:xfrm rot="10800000" flipV="1">
            <a:off x="3849449" y="366217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27631EDA-12FD-B429-3068-179F351D541B}"/>
              </a:ext>
            </a:extLst>
          </p:cNvPr>
          <p:cNvSpPr/>
          <p:nvPr/>
        </p:nvSpPr>
        <p:spPr>
          <a:xfrm rot="10800000">
            <a:off x="3584848" y="3663137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0A5A2419-2A0A-D577-9231-C00068A142D9}"/>
              </a:ext>
            </a:extLst>
          </p:cNvPr>
          <p:cNvSpPr/>
          <p:nvPr/>
        </p:nvSpPr>
        <p:spPr>
          <a:xfrm rot="10800000" flipV="1">
            <a:off x="3071238" y="324953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89DFBB15-0D40-BB30-7B4B-3B289998203E}"/>
              </a:ext>
            </a:extLst>
          </p:cNvPr>
          <p:cNvSpPr/>
          <p:nvPr/>
        </p:nvSpPr>
        <p:spPr>
          <a:xfrm rot="10800000">
            <a:off x="3340323" y="3251358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E2C9D93-61AD-A931-260A-553379E41D4E}"/>
              </a:ext>
            </a:extLst>
          </p:cNvPr>
          <p:cNvSpPr/>
          <p:nvPr/>
        </p:nvSpPr>
        <p:spPr>
          <a:xfrm>
            <a:off x="3761247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77A50-B3CC-DAB2-7A67-7329BFBF58CE}"/>
              </a:ext>
            </a:extLst>
          </p:cNvPr>
          <p:cNvSpPr/>
          <p:nvPr/>
        </p:nvSpPr>
        <p:spPr>
          <a:xfrm>
            <a:off x="3246781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380ACCE-8112-01AE-47CD-E80A6886BA6B}"/>
              </a:ext>
            </a:extLst>
          </p:cNvPr>
          <p:cNvSpPr/>
          <p:nvPr/>
        </p:nvSpPr>
        <p:spPr>
          <a:xfrm>
            <a:off x="3006350" y="357065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2403EE2-0A96-D074-F1A5-0271549C84D9}"/>
              </a:ext>
            </a:extLst>
          </p:cNvPr>
          <p:cNvSpPr/>
          <p:nvPr/>
        </p:nvSpPr>
        <p:spPr>
          <a:xfrm>
            <a:off x="6251003" y="3948410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265F64-B0B4-C129-31CC-97D92FFACC6A}"/>
              </a:ext>
            </a:extLst>
          </p:cNvPr>
          <p:cNvSpPr txBox="1"/>
          <p:nvPr/>
        </p:nvSpPr>
        <p:spPr>
          <a:xfrm>
            <a:off x="6863624" y="4579481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934BA3-401A-CDF4-A8D1-2A3403C2B0EE}"/>
              </a:ext>
            </a:extLst>
          </p:cNvPr>
          <p:cNvCxnSpPr>
            <a:cxnSpLocks/>
          </p:cNvCxnSpPr>
          <p:nvPr/>
        </p:nvCxnSpPr>
        <p:spPr>
          <a:xfrm>
            <a:off x="9508112" y="3948411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561BD6D-0832-FBF2-C52B-02D47A056757}"/>
              </a:ext>
            </a:extLst>
          </p:cNvPr>
          <p:cNvCxnSpPr>
            <a:cxnSpLocks/>
          </p:cNvCxnSpPr>
          <p:nvPr/>
        </p:nvCxnSpPr>
        <p:spPr>
          <a:xfrm flipH="1">
            <a:off x="5598374" y="3929843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EAA1B6-2314-B9FB-C028-6521C8446CE4}"/>
              </a:ext>
            </a:extLst>
          </p:cNvPr>
          <p:cNvCxnSpPr>
            <a:cxnSpLocks/>
          </p:cNvCxnSpPr>
          <p:nvPr/>
        </p:nvCxnSpPr>
        <p:spPr>
          <a:xfrm flipH="1">
            <a:off x="5583084" y="589240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FAB975A-8221-E480-B220-5280B13FB8C0}"/>
              </a:ext>
            </a:extLst>
          </p:cNvPr>
          <p:cNvCxnSpPr>
            <a:cxnSpLocks/>
          </p:cNvCxnSpPr>
          <p:nvPr/>
        </p:nvCxnSpPr>
        <p:spPr>
          <a:xfrm rot="5400000">
            <a:off x="8221871" y="5074082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3DDAE6-73CD-85C7-0D97-7053355B6DCE}"/>
              </a:ext>
            </a:extLst>
          </p:cNvPr>
          <p:cNvCxnSpPr>
            <a:cxnSpLocks/>
          </p:cNvCxnSpPr>
          <p:nvPr/>
        </p:nvCxnSpPr>
        <p:spPr>
          <a:xfrm flipH="1" flipV="1">
            <a:off x="7961229" y="533066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9D86DC3-D15E-584A-8670-BA6A617F90EE}"/>
              </a:ext>
            </a:extLst>
          </p:cNvPr>
          <p:cNvCxnSpPr>
            <a:cxnSpLocks/>
          </p:cNvCxnSpPr>
          <p:nvPr/>
        </p:nvCxnSpPr>
        <p:spPr>
          <a:xfrm flipV="1">
            <a:off x="8211993" y="533066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221BF19-D2D5-62F5-A9FE-0F4061BD0F1E}"/>
              </a:ext>
            </a:extLst>
          </p:cNvPr>
          <p:cNvCxnSpPr>
            <a:cxnSpLocks/>
          </p:cNvCxnSpPr>
          <p:nvPr/>
        </p:nvCxnSpPr>
        <p:spPr>
          <a:xfrm flipV="1">
            <a:off x="8472312" y="491502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D9F34E-0BD9-F5E3-7B20-7D9BD5BA820B}"/>
              </a:ext>
            </a:extLst>
          </p:cNvPr>
          <p:cNvCxnSpPr>
            <a:cxnSpLocks/>
          </p:cNvCxnSpPr>
          <p:nvPr/>
        </p:nvCxnSpPr>
        <p:spPr>
          <a:xfrm flipV="1">
            <a:off x="8751020" y="4480593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1E16FF4-2FAD-92A2-1852-E70193A371F8}"/>
              </a:ext>
            </a:extLst>
          </p:cNvPr>
          <p:cNvCxnSpPr>
            <a:cxnSpLocks/>
          </p:cNvCxnSpPr>
          <p:nvPr/>
        </p:nvCxnSpPr>
        <p:spPr>
          <a:xfrm flipV="1">
            <a:off x="8482594" y="406294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0687B41-BC64-E0A3-54B9-F2A97F543977}"/>
              </a:ext>
            </a:extLst>
          </p:cNvPr>
          <p:cNvCxnSpPr>
            <a:cxnSpLocks/>
          </p:cNvCxnSpPr>
          <p:nvPr/>
        </p:nvCxnSpPr>
        <p:spPr>
          <a:xfrm flipV="1">
            <a:off x="7982701" y="406294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BA55EB1-76DC-854C-2643-93DCA9869C70}"/>
              </a:ext>
            </a:extLst>
          </p:cNvPr>
          <p:cNvCxnSpPr>
            <a:cxnSpLocks/>
          </p:cNvCxnSpPr>
          <p:nvPr/>
        </p:nvCxnSpPr>
        <p:spPr>
          <a:xfrm flipH="1" flipV="1">
            <a:off x="8736747" y="491753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A049366-77CF-F488-6A2D-9FDC1A1BA330}"/>
              </a:ext>
            </a:extLst>
          </p:cNvPr>
          <p:cNvCxnSpPr>
            <a:cxnSpLocks/>
          </p:cNvCxnSpPr>
          <p:nvPr/>
        </p:nvCxnSpPr>
        <p:spPr>
          <a:xfrm flipH="1" flipV="1">
            <a:off x="8224939" y="4078996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7583C0-C6F3-4C71-0AF0-D61ED7558ACA}"/>
              </a:ext>
            </a:extLst>
          </p:cNvPr>
          <p:cNvCxnSpPr>
            <a:cxnSpLocks/>
          </p:cNvCxnSpPr>
          <p:nvPr/>
        </p:nvCxnSpPr>
        <p:spPr>
          <a:xfrm flipH="1" flipV="1">
            <a:off x="8740480" y="406294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F21A657-329F-AFBF-7DFA-6BB04E6A7FDC}"/>
              </a:ext>
            </a:extLst>
          </p:cNvPr>
          <p:cNvCxnSpPr>
            <a:cxnSpLocks/>
          </p:cNvCxnSpPr>
          <p:nvPr/>
        </p:nvCxnSpPr>
        <p:spPr>
          <a:xfrm flipH="1" flipV="1">
            <a:off x="8474681" y="4490163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99CEB43-669E-F962-0D03-A9EC1CBA266F}"/>
              </a:ext>
            </a:extLst>
          </p:cNvPr>
          <p:cNvCxnSpPr>
            <a:cxnSpLocks/>
          </p:cNvCxnSpPr>
          <p:nvPr/>
        </p:nvCxnSpPr>
        <p:spPr>
          <a:xfrm rot="5400000">
            <a:off x="8240996" y="4231635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DCA1FBD-71FF-209F-493C-789647F22D56}"/>
              </a:ext>
            </a:extLst>
          </p:cNvPr>
          <p:cNvCxnSpPr>
            <a:cxnSpLocks/>
          </p:cNvCxnSpPr>
          <p:nvPr/>
        </p:nvCxnSpPr>
        <p:spPr>
          <a:xfrm rot="5400000">
            <a:off x="8770196" y="423331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623CBA-AC38-CF0A-DCB3-9867E4AE4604}"/>
              </a:ext>
            </a:extLst>
          </p:cNvPr>
          <p:cNvCxnSpPr>
            <a:cxnSpLocks/>
          </p:cNvCxnSpPr>
          <p:nvPr/>
        </p:nvCxnSpPr>
        <p:spPr>
          <a:xfrm rot="5400000">
            <a:off x="8747194" y="5083710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580FDD2-1B92-7D16-5AE1-5B6EF3B4A0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17115" y="4218967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19FC929-7B72-7746-41C1-C649F6C10704}"/>
              </a:ext>
            </a:extLst>
          </p:cNvPr>
          <p:cNvCxnSpPr>
            <a:cxnSpLocks/>
          </p:cNvCxnSpPr>
          <p:nvPr/>
        </p:nvCxnSpPr>
        <p:spPr>
          <a:xfrm>
            <a:off x="7405142" y="405829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9FB99B-4E0B-39DE-95FA-B77E48F8F01C}"/>
              </a:ext>
            </a:extLst>
          </p:cNvPr>
          <p:cNvCxnSpPr>
            <a:cxnSpLocks/>
          </p:cNvCxnSpPr>
          <p:nvPr/>
        </p:nvCxnSpPr>
        <p:spPr>
          <a:xfrm flipH="1">
            <a:off x="7154378" y="405829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E57E6A3-5D55-DABD-7B5B-E49100B477EA}"/>
              </a:ext>
            </a:extLst>
          </p:cNvPr>
          <p:cNvCxnSpPr>
            <a:cxnSpLocks/>
          </p:cNvCxnSpPr>
          <p:nvPr/>
        </p:nvCxnSpPr>
        <p:spPr>
          <a:xfrm flipH="1">
            <a:off x="6894059" y="447393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7FD3DC5-8EAE-7A41-0079-FA9F283C2140}"/>
              </a:ext>
            </a:extLst>
          </p:cNvPr>
          <p:cNvCxnSpPr>
            <a:cxnSpLocks/>
          </p:cNvCxnSpPr>
          <p:nvPr/>
        </p:nvCxnSpPr>
        <p:spPr>
          <a:xfrm flipH="1">
            <a:off x="6615351" y="4908370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59E7239-D22B-D6A9-35D1-942488802F2A}"/>
              </a:ext>
            </a:extLst>
          </p:cNvPr>
          <p:cNvCxnSpPr>
            <a:cxnSpLocks/>
          </p:cNvCxnSpPr>
          <p:nvPr/>
        </p:nvCxnSpPr>
        <p:spPr>
          <a:xfrm flipH="1">
            <a:off x="6883777" y="532601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2152685-08E9-9C34-64C9-7B82A9A8DBD1}"/>
              </a:ext>
            </a:extLst>
          </p:cNvPr>
          <p:cNvCxnSpPr>
            <a:cxnSpLocks/>
          </p:cNvCxnSpPr>
          <p:nvPr/>
        </p:nvCxnSpPr>
        <p:spPr>
          <a:xfrm flipH="1">
            <a:off x="7383670" y="532601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19BBE97-C5D3-3629-AFB4-7D5FA07CC3FF}"/>
              </a:ext>
            </a:extLst>
          </p:cNvPr>
          <p:cNvCxnSpPr>
            <a:cxnSpLocks/>
          </p:cNvCxnSpPr>
          <p:nvPr/>
        </p:nvCxnSpPr>
        <p:spPr>
          <a:xfrm>
            <a:off x="6629624" y="447142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F5726E0-9B9C-4677-4ABF-B5E3B4DB68B0}"/>
              </a:ext>
            </a:extLst>
          </p:cNvPr>
          <p:cNvCxnSpPr>
            <a:cxnSpLocks/>
          </p:cNvCxnSpPr>
          <p:nvPr/>
        </p:nvCxnSpPr>
        <p:spPr>
          <a:xfrm>
            <a:off x="7141432" y="5309967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9EEB69C-2180-A0CC-9CA9-D1E395C83EA9}"/>
              </a:ext>
            </a:extLst>
          </p:cNvPr>
          <p:cNvCxnSpPr>
            <a:cxnSpLocks/>
          </p:cNvCxnSpPr>
          <p:nvPr/>
        </p:nvCxnSpPr>
        <p:spPr>
          <a:xfrm>
            <a:off x="6625891" y="532601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0DB509E-BB5B-AA0C-DB9E-7E0985B5742D}"/>
              </a:ext>
            </a:extLst>
          </p:cNvPr>
          <p:cNvCxnSpPr>
            <a:cxnSpLocks/>
          </p:cNvCxnSpPr>
          <p:nvPr/>
        </p:nvCxnSpPr>
        <p:spPr>
          <a:xfrm>
            <a:off x="6891690" y="4898800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2B1640D-71FC-46F0-8A17-66B267827D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7990" y="506141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85E9362-AD5D-28E1-ED7A-E6A2956BC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68790" y="5059735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ADA0BE1-8AC6-6B6B-6414-726EB73D18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91792" y="4209339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5596A0D-E30F-87E9-DCD3-EB112901D4A1}"/>
              </a:ext>
            </a:extLst>
          </p:cNvPr>
          <p:cNvSpPr/>
          <p:nvPr/>
        </p:nvSpPr>
        <p:spPr>
          <a:xfrm flipH="1" flipV="1">
            <a:off x="7592107" y="439330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372851-3AFF-A781-3CA8-A113616FF35B}"/>
              </a:ext>
            </a:extLst>
          </p:cNvPr>
          <p:cNvSpPr/>
          <p:nvPr/>
        </p:nvSpPr>
        <p:spPr>
          <a:xfrm flipH="1" flipV="1">
            <a:off x="7080823" y="439536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A83E2B5-9DAE-4D8D-5854-7D73D3695AD5}"/>
              </a:ext>
            </a:extLst>
          </p:cNvPr>
          <p:cNvSpPr/>
          <p:nvPr/>
        </p:nvSpPr>
        <p:spPr>
          <a:xfrm flipH="1" flipV="1">
            <a:off x="7327507" y="3990867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5CEDF07-119B-F13A-23FF-D552B7ED873D}"/>
              </a:ext>
            </a:extLst>
          </p:cNvPr>
          <p:cNvSpPr/>
          <p:nvPr/>
        </p:nvSpPr>
        <p:spPr>
          <a:xfrm flipH="1" flipV="1">
            <a:off x="6558164" y="440233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D876510-336E-50BB-C73B-350D089B22E7}"/>
              </a:ext>
            </a:extLst>
          </p:cNvPr>
          <p:cNvSpPr/>
          <p:nvPr/>
        </p:nvSpPr>
        <p:spPr>
          <a:xfrm flipH="1" flipV="1">
            <a:off x="7064315" y="524568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AA3B116-6D1C-429D-5A78-8B6CB8B9E269}"/>
              </a:ext>
            </a:extLst>
          </p:cNvPr>
          <p:cNvSpPr/>
          <p:nvPr/>
        </p:nvSpPr>
        <p:spPr>
          <a:xfrm flipH="1" flipV="1">
            <a:off x="6531952" y="525345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DCE448E-2ECE-40F3-5E7F-C483E4BE91FA}"/>
              </a:ext>
            </a:extLst>
          </p:cNvPr>
          <p:cNvSpPr/>
          <p:nvPr/>
        </p:nvSpPr>
        <p:spPr>
          <a:xfrm flipH="1" flipV="1">
            <a:off x="6802145" y="4812608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4FA0A24-C895-E1E0-3FE0-74714133E63A}"/>
              </a:ext>
            </a:extLst>
          </p:cNvPr>
          <p:cNvSpPr/>
          <p:nvPr/>
        </p:nvSpPr>
        <p:spPr>
          <a:xfrm flipH="1" flipV="1">
            <a:off x="6804198" y="564364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7884D52-C329-DEA8-8E4D-1AA275C01AD1}"/>
              </a:ext>
            </a:extLst>
          </p:cNvPr>
          <p:cNvSpPr/>
          <p:nvPr/>
        </p:nvSpPr>
        <p:spPr>
          <a:xfrm flipH="1" flipV="1">
            <a:off x="7318664" y="564364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05F9009-BF26-1525-30C3-A5F1767C0224}"/>
              </a:ext>
            </a:extLst>
          </p:cNvPr>
          <p:cNvSpPr/>
          <p:nvPr/>
        </p:nvSpPr>
        <p:spPr>
          <a:xfrm flipH="1" flipV="1">
            <a:off x="7559095" y="524899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A7C9573-42C0-5877-255B-3022D55F3499}"/>
              </a:ext>
            </a:extLst>
          </p:cNvPr>
          <p:cNvSpPr/>
          <p:nvPr/>
        </p:nvSpPr>
        <p:spPr>
          <a:xfrm>
            <a:off x="7870479" y="525254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0BBBBA-D296-BF66-ED6E-ABC48705B654}"/>
              </a:ext>
            </a:extLst>
          </p:cNvPr>
          <p:cNvSpPr/>
          <p:nvPr/>
        </p:nvSpPr>
        <p:spPr>
          <a:xfrm>
            <a:off x="8381763" y="525048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C7C5A13-6C94-54AF-D06C-59D7EEFC6E56}"/>
              </a:ext>
            </a:extLst>
          </p:cNvPr>
          <p:cNvSpPr/>
          <p:nvPr/>
        </p:nvSpPr>
        <p:spPr>
          <a:xfrm>
            <a:off x="8135079" y="5654982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3107F00-7506-C48A-D04B-02919DDADB3A}"/>
              </a:ext>
            </a:extLst>
          </p:cNvPr>
          <p:cNvSpPr/>
          <p:nvPr/>
        </p:nvSpPr>
        <p:spPr>
          <a:xfrm>
            <a:off x="8904422" y="524351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2F1410E-56A3-77A3-19B7-C845E04AA203}"/>
              </a:ext>
            </a:extLst>
          </p:cNvPr>
          <p:cNvSpPr/>
          <p:nvPr/>
        </p:nvSpPr>
        <p:spPr>
          <a:xfrm>
            <a:off x="8398271" y="440016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46ACC3F-42CB-E063-BFEB-38D2828C4C24}"/>
              </a:ext>
            </a:extLst>
          </p:cNvPr>
          <p:cNvSpPr/>
          <p:nvPr/>
        </p:nvSpPr>
        <p:spPr>
          <a:xfrm>
            <a:off x="8930634" y="439239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67FA49A-7115-8FF2-40E9-D6E9B02BECD8}"/>
              </a:ext>
            </a:extLst>
          </p:cNvPr>
          <p:cNvSpPr/>
          <p:nvPr/>
        </p:nvSpPr>
        <p:spPr>
          <a:xfrm>
            <a:off x="8660441" y="483324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64AF12C-4C7E-7892-44E2-9178BE34249B}"/>
              </a:ext>
            </a:extLst>
          </p:cNvPr>
          <p:cNvSpPr/>
          <p:nvPr/>
        </p:nvSpPr>
        <p:spPr>
          <a:xfrm>
            <a:off x="8658388" y="400220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C608677-4C85-3A85-2840-A5DD24934596}"/>
              </a:ext>
            </a:extLst>
          </p:cNvPr>
          <p:cNvSpPr/>
          <p:nvPr/>
        </p:nvSpPr>
        <p:spPr>
          <a:xfrm>
            <a:off x="8143922" y="400220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B677EF3-3D38-DFCA-6D7B-5C037C560242}"/>
              </a:ext>
            </a:extLst>
          </p:cNvPr>
          <p:cNvSpPr/>
          <p:nvPr/>
        </p:nvSpPr>
        <p:spPr>
          <a:xfrm>
            <a:off x="7903491" y="439685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1372E-6E38-F853-F703-4CE075EC716B}"/>
              </a:ext>
            </a:extLst>
          </p:cNvPr>
          <p:cNvSpPr/>
          <p:nvPr/>
        </p:nvSpPr>
        <p:spPr>
          <a:xfrm>
            <a:off x="5737250" y="601209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7C09-996A-3EC8-1092-1EA1AE2EEAFB}"/>
              </a:ext>
            </a:extLst>
          </p:cNvPr>
          <p:cNvSpPr txBox="1"/>
          <p:nvPr/>
        </p:nvSpPr>
        <p:spPr>
          <a:xfrm>
            <a:off x="6369754" y="125773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953E3-38DA-85E9-3B71-E31F790E63DC}"/>
              </a:ext>
            </a:extLst>
          </p:cNvPr>
          <p:cNvCxnSpPr>
            <a:cxnSpLocks/>
          </p:cNvCxnSpPr>
          <p:nvPr/>
        </p:nvCxnSpPr>
        <p:spPr>
          <a:xfrm>
            <a:off x="9014242" y="62666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B955A-8DCE-6DF0-1ECF-65490D382A75}"/>
              </a:ext>
            </a:extLst>
          </p:cNvPr>
          <p:cNvCxnSpPr>
            <a:cxnSpLocks/>
          </p:cNvCxnSpPr>
          <p:nvPr/>
        </p:nvCxnSpPr>
        <p:spPr>
          <a:xfrm flipH="1">
            <a:off x="5104504" y="60809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3EF2B-EB8C-7032-A9DA-7147E55FACD5}"/>
              </a:ext>
            </a:extLst>
          </p:cNvPr>
          <p:cNvCxnSpPr>
            <a:cxnSpLocks/>
          </p:cNvCxnSpPr>
          <p:nvPr/>
        </p:nvCxnSpPr>
        <p:spPr>
          <a:xfrm flipH="1">
            <a:off x="5104504" y="257066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116572-954F-D9C7-EDFD-F870E2C9AB74}"/>
              </a:ext>
            </a:extLst>
          </p:cNvPr>
          <p:cNvGrpSpPr/>
          <p:nvPr/>
        </p:nvGrpSpPr>
        <p:grpSpPr>
          <a:xfrm>
            <a:off x="7413326" y="687912"/>
            <a:ext cx="1334522" cy="1775558"/>
            <a:chOff x="7547405" y="668363"/>
            <a:chExt cx="1334522" cy="17755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0A74F3-808A-5E39-64E6-AC332E07F505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43C023-1FF8-C23D-F165-5BFCF18434F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2020DB-DB5E-F7CA-0A04-D511D18CD482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EDB66FA-6441-85E0-144E-94B9A31997DF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1DDD74E-516A-C772-F933-CAE0D7BBE07C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4A9C2-6116-9B91-3254-C990AF87A3A3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CACEC7-CA11-FF21-8A55-B4862AFC0D0F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FB6A5010-9940-A322-4778-27B4FE7F4751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35927D-617B-111A-48D9-F2E11D1F72E9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71AE51-E2D8-C99F-1A70-D2FAB4888929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B4CF6A0-ED0B-AF40-CC20-5917A8A5CA23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E58164-90F8-E44C-CB92-FBB2690C65D3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FA7B59-F9F9-82C4-3887-1F370630EB53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608DC3-9BDB-96C0-89EA-3044359DA03C}"/>
              </a:ext>
            </a:extLst>
          </p:cNvPr>
          <p:cNvGrpSpPr/>
          <p:nvPr/>
        </p:nvGrpSpPr>
        <p:grpSpPr>
          <a:xfrm rot="10800000">
            <a:off x="5985323" y="687912"/>
            <a:ext cx="1334522" cy="1775558"/>
            <a:chOff x="7547405" y="668363"/>
            <a:chExt cx="1334522" cy="17755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302DC1-2262-58D2-0F79-4CBB3E6CBDA4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6E8C7C-8EEF-A961-5D86-AEB768036D5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7435B5-7506-8D10-7559-13F6AEB44ADB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2B3E9998-3CCD-3F56-51E0-6F30F71B1702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0468504-50D4-820C-DF1A-8199F5244C58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DA99CF-9FDE-BBCF-3AB7-D2C4F899AD4C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170E63-BC68-D35C-3D95-88210ECAD431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91AE5B12-EB02-48A4-6156-D27C665EA8C2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A4977B-B2AD-F942-2AC2-303DF0125107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1C2DDFC-8C0E-9005-E621-03A37C1D4162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C5DF3131-B217-A716-7093-11E82B3BF7D5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42A7EE5-9B5B-AAA8-37B3-526B907B3610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64090B-8989-A544-4C86-863F151791A6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B58068-E222-EAF6-5BEE-6F0EE54F4C6A}"/>
              </a:ext>
            </a:extLst>
          </p:cNvPr>
          <p:cNvCxnSpPr>
            <a:cxnSpLocks/>
          </p:cNvCxnSpPr>
          <p:nvPr/>
        </p:nvCxnSpPr>
        <p:spPr>
          <a:xfrm flipH="1">
            <a:off x="6180629" y="158878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450A6F7-FBE0-D296-D0AA-08FA87EC6570}"/>
              </a:ext>
            </a:extLst>
          </p:cNvPr>
          <p:cNvSpPr/>
          <p:nvPr/>
        </p:nvSpPr>
        <p:spPr>
          <a:xfrm>
            <a:off x="1353862" y="3122214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DAFA11-4DB0-ED69-D77A-0DF065E2D5F8}"/>
              </a:ext>
            </a:extLst>
          </p:cNvPr>
          <p:cNvSpPr txBox="1"/>
          <p:nvPr/>
        </p:nvSpPr>
        <p:spPr>
          <a:xfrm>
            <a:off x="1966483" y="375328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610F30-0170-58E2-2D13-3DBFC3434A2A}"/>
              </a:ext>
            </a:extLst>
          </p:cNvPr>
          <p:cNvCxnSpPr>
            <a:cxnSpLocks/>
          </p:cNvCxnSpPr>
          <p:nvPr/>
        </p:nvCxnSpPr>
        <p:spPr>
          <a:xfrm>
            <a:off x="4610971" y="312221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2919E4-FA05-FDCA-F7AB-CC5F2B32C2BB}"/>
              </a:ext>
            </a:extLst>
          </p:cNvPr>
          <p:cNvCxnSpPr>
            <a:cxnSpLocks/>
          </p:cNvCxnSpPr>
          <p:nvPr/>
        </p:nvCxnSpPr>
        <p:spPr>
          <a:xfrm flipH="1">
            <a:off x="701233" y="310364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3A2ED31-F9A2-E347-2444-0D80CBC94507}"/>
              </a:ext>
            </a:extLst>
          </p:cNvPr>
          <p:cNvCxnSpPr>
            <a:cxnSpLocks/>
          </p:cNvCxnSpPr>
          <p:nvPr/>
        </p:nvCxnSpPr>
        <p:spPr>
          <a:xfrm flipH="1">
            <a:off x="685943" y="5066209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4E4CA2E-05B3-D082-B68D-0CD21FD64194}"/>
              </a:ext>
            </a:extLst>
          </p:cNvPr>
          <p:cNvSpPr/>
          <p:nvPr/>
        </p:nvSpPr>
        <p:spPr>
          <a:xfrm>
            <a:off x="2973338" y="4426344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300958B-D9AF-3B3F-E4D4-18D2C8165078}"/>
              </a:ext>
            </a:extLst>
          </p:cNvPr>
          <p:cNvSpPr/>
          <p:nvPr/>
        </p:nvSpPr>
        <p:spPr>
          <a:xfrm>
            <a:off x="3484622" y="442428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7AC8A7-E43F-20B8-3918-F06A76175466}"/>
              </a:ext>
            </a:extLst>
          </p:cNvPr>
          <p:cNvSpPr/>
          <p:nvPr/>
        </p:nvSpPr>
        <p:spPr>
          <a:xfrm>
            <a:off x="3237938" y="4828786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15EA19AB-2985-EDC1-2CA7-E8AEA9D8B7B9}"/>
              </a:ext>
            </a:extLst>
          </p:cNvPr>
          <p:cNvSpPr/>
          <p:nvPr/>
        </p:nvSpPr>
        <p:spPr>
          <a:xfrm rot="10800000">
            <a:off x="3061538" y="451331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50F75C-9ECE-5896-A5BA-95675FB22877}"/>
              </a:ext>
            </a:extLst>
          </p:cNvPr>
          <p:cNvSpPr/>
          <p:nvPr/>
        </p:nvSpPr>
        <p:spPr>
          <a:xfrm>
            <a:off x="4007281" y="441732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B07333B-FDEE-EE55-ADC5-DD21C81B2651}"/>
              </a:ext>
            </a:extLst>
          </p:cNvPr>
          <p:cNvSpPr/>
          <p:nvPr/>
        </p:nvSpPr>
        <p:spPr>
          <a:xfrm>
            <a:off x="3501130" y="357397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FA0198A-69D7-00D6-C6FC-D26396594FA8}"/>
              </a:ext>
            </a:extLst>
          </p:cNvPr>
          <p:cNvSpPr/>
          <p:nvPr/>
        </p:nvSpPr>
        <p:spPr>
          <a:xfrm>
            <a:off x="4033493" y="356619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B8430D-A4A9-6E98-8A56-BE1390C6AC64}"/>
              </a:ext>
            </a:extLst>
          </p:cNvPr>
          <p:cNvCxnSpPr>
            <a:cxnSpLocks/>
          </p:cNvCxnSpPr>
          <p:nvPr/>
        </p:nvCxnSpPr>
        <p:spPr>
          <a:xfrm flipH="1">
            <a:off x="1777358" y="408433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EB27BCF-1D48-7B6B-6172-A184559A1526}"/>
              </a:ext>
            </a:extLst>
          </p:cNvPr>
          <p:cNvSpPr/>
          <p:nvPr/>
        </p:nvSpPr>
        <p:spPr>
          <a:xfrm>
            <a:off x="3763300" y="400704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15FB97BF-F57A-81E8-07EC-9C93262D317A}"/>
              </a:ext>
            </a:extLst>
          </p:cNvPr>
          <p:cNvSpPr/>
          <p:nvPr/>
        </p:nvSpPr>
        <p:spPr>
          <a:xfrm rot="10800000" flipV="1">
            <a:off x="3586901" y="409114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435C38E7-095B-C306-1D7F-141C239AFC27}"/>
              </a:ext>
            </a:extLst>
          </p:cNvPr>
          <p:cNvSpPr/>
          <p:nvPr/>
        </p:nvSpPr>
        <p:spPr>
          <a:xfrm rot="10800000" flipV="1">
            <a:off x="4116100" y="4088089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32058ECD-0795-3258-F0C2-E31367A3A043}"/>
              </a:ext>
            </a:extLst>
          </p:cNvPr>
          <p:cNvSpPr/>
          <p:nvPr/>
        </p:nvSpPr>
        <p:spPr>
          <a:xfrm rot="10800000" flipV="1">
            <a:off x="3849449" y="366217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27631EDA-12FD-B429-3068-179F351D541B}"/>
              </a:ext>
            </a:extLst>
          </p:cNvPr>
          <p:cNvSpPr/>
          <p:nvPr/>
        </p:nvSpPr>
        <p:spPr>
          <a:xfrm rot="10800000">
            <a:off x="3584848" y="3663137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0A5A2419-2A0A-D577-9231-C00068A142D9}"/>
              </a:ext>
            </a:extLst>
          </p:cNvPr>
          <p:cNvSpPr/>
          <p:nvPr/>
        </p:nvSpPr>
        <p:spPr>
          <a:xfrm rot="10800000" flipV="1">
            <a:off x="3071238" y="324953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89DFBB15-0D40-BB30-7B4B-3B289998203E}"/>
              </a:ext>
            </a:extLst>
          </p:cNvPr>
          <p:cNvSpPr/>
          <p:nvPr/>
        </p:nvSpPr>
        <p:spPr>
          <a:xfrm rot="10800000">
            <a:off x="3340323" y="3251358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E2C9D93-61AD-A931-260A-553379E41D4E}"/>
              </a:ext>
            </a:extLst>
          </p:cNvPr>
          <p:cNvSpPr/>
          <p:nvPr/>
        </p:nvSpPr>
        <p:spPr>
          <a:xfrm>
            <a:off x="3761247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77A50-B3CC-DAB2-7A67-7329BFBF58CE}"/>
              </a:ext>
            </a:extLst>
          </p:cNvPr>
          <p:cNvSpPr/>
          <p:nvPr/>
        </p:nvSpPr>
        <p:spPr>
          <a:xfrm>
            <a:off x="3246781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380ACCE-8112-01AE-47CD-E80A6886BA6B}"/>
              </a:ext>
            </a:extLst>
          </p:cNvPr>
          <p:cNvSpPr/>
          <p:nvPr/>
        </p:nvSpPr>
        <p:spPr>
          <a:xfrm>
            <a:off x="3006350" y="357065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265F64-B0B4-C129-31CC-97D92FFACC6A}"/>
              </a:ext>
            </a:extLst>
          </p:cNvPr>
          <p:cNvSpPr txBox="1"/>
          <p:nvPr/>
        </p:nvSpPr>
        <p:spPr>
          <a:xfrm>
            <a:off x="6888406" y="4590617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/>
              <a:t>GRAPH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561BD6D-0832-FBF2-C52B-02D47A056757}"/>
              </a:ext>
            </a:extLst>
          </p:cNvPr>
          <p:cNvCxnSpPr>
            <a:cxnSpLocks/>
          </p:cNvCxnSpPr>
          <p:nvPr/>
        </p:nvCxnSpPr>
        <p:spPr>
          <a:xfrm flipH="1">
            <a:off x="5598374" y="3929843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EAA1B6-2314-B9FB-C028-6521C8446CE4}"/>
              </a:ext>
            </a:extLst>
          </p:cNvPr>
          <p:cNvCxnSpPr>
            <a:cxnSpLocks/>
          </p:cNvCxnSpPr>
          <p:nvPr/>
        </p:nvCxnSpPr>
        <p:spPr>
          <a:xfrm flipH="1">
            <a:off x="5583084" y="589240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580FDD2-1B92-7D16-5AE1-5B6EF3B4A0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48922" y="420846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19FC929-7B72-7746-41C1-C649F6C10704}"/>
              </a:ext>
            </a:extLst>
          </p:cNvPr>
          <p:cNvCxnSpPr>
            <a:cxnSpLocks/>
          </p:cNvCxnSpPr>
          <p:nvPr/>
        </p:nvCxnSpPr>
        <p:spPr>
          <a:xfrm>
            <a:off x="7636949" y="4047796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E57E6A3-5D55-DABD-7B5B-E49100B477EA}"/>
              </a:ext>
            </a:extLst>
          </p:cNvPr>
          <p:cNvCxnSpPr>
            <a:cxnSpLocks/>
          </p:cNvCxnSpPr>
          <p:nvPr/>
        </p:nvCxnSpPr>
        <p:spPr>
          <a:xfrm flipH="1">
            <a:off x="7125866" y="4463436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7FD3DC5-8EAE-7A41-0079-FA9F283C2140}"/>
              </a:ext>
            </a:extLst>
          </p:cNvPr>
          <p:cNvCxnSpPr>
            <a:cxnSpLocks/>
          </p:cNvCxnSpPr>
          <p:nvPr/>
        </p:nvCxnSpPr>
        <p:spPr>
          <a:xfrm flipH="1">
            <a:off x="6847158" y="4897867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19BBE97-C5D3-3629-AFB4-7D5FA07CC3FF}"/>
              </a:ext>
            </a:extLst>
          </p:cNvPr>
          <p:cNvCxnSpPr>
            <a:cxnSpLocks/>
          </p:cNvCxnSpPr>
          <p:nvPr/>
        </p:nvCxnSpPr>
        <p:spPr>
          <a:xfrm>
            <a:off x="6861431" y="4460921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0DB509E-BB5B-AA0C-DB9E-7E0985B5742D}"/>
              </a:ext>
            </a:extLst>
          </p:cNvPr>
          <p:cNvCxnSpPr>
            <a:cxnSpLocks/>
          </p:cNvCxnSpPr>
          <p:nvPr/>
        </p:nvCxnSpPr>
        <p:spPr>
          <a:xfrm>
            <a:off x="7123497" y="4888297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2B1640D-71FC-46F0-8A17-66B267827D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9797" y="5050911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85E9362-AD5D-28E1-ED7A-E6A2956BC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0597" y="5049232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ADA0BE1-8AC6-6B6B-6414-726EB73D18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3599" y="4198836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5596A0D-E30F-87E9-DCD3-EB112901D4A1}"/>
              </a:ext>
            </a:extLst>
          </p:cNvPr>
          <p:cNvSpPr/>
          <p:nvPr/>
        </p:nvSpPr>
        <p:spPr>
          <a:xfrm flipH="1" flipV="1">
            <a:off x="7823914" y="438280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372851-3AFF-A781-3CA8-A113616FF35B}"/>
              </a:ext>
            </a:extLst>
          </p:cNvPr>
          <p:cNvSpPr/>
          <p:nvPr/>
        </p:nvSpPr>
        <p:spPr>
          <a:xfrm flipH="1" flipV="1">
            <a:off x="7312630" y="4384864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A83E2B5-9DAE-4D8D-5854-7D73D3695AD5}"/>
              </a:ext>
            </a:extLst>
          </p:cNvPr>
          <p:cNvSpPr/>
          <p:nvPr/>
        </p:nvSpPr>
        <p:spPr>
          <a:xfrm flipH="1" flipV="1">
            <a:off x="7559314" y="398036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D876510-336E-50BB-C73B-350D089B22E7}"/>
              </a:ext>
            </a:extLst>
          </p:cNvPr>
          <p:cNvSpPr/>
          <p:nvPr/>
        </p:nvSpPr>
        <p:spPr>
          <a:xfrm flipH="1" flipV="1">
            <a:off x="7296122" y="523517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DCE448E-2ECE-40F3-5E7F-C483E4BE91FA}"/>
              </a:ext>
            </a:extLst>
          </p:cNvPr>
          <p:cNvSpPr/>
          <p:nvPr/>
        </p:nvSpPr>
        <p:spPr>
          <a:xfrm flipH="1" flipV="1">
            <a:off x="7033952" y="480210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05F9009-BF26-1525-30C3-A5F1767C0224}"/>
              </a:ext>
            </a:extLst>
          </p:cNvPr>
          <p:cNvSpPr/>
          <p:nvPr/>
        </p:nvSpPr>
        <p:spPr>
          <a:xfrm flipH="1" flipV="1">
            <a:off x="7790902" y="523849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FAB975A-8221-E480-B220-5280B13FB8C0}"/>
              </a:ext>
            </a:extLst>
          </p:cNvPr>
          <p:cNvCxnSpPr>
            <a:cxnSpLocks/>
          </p:cNvCxnSpPr>
          <p:nvPr/>
        </p:nvCxnSpPr>
        <p:spPr>
          <a:xfrm rot="5400000">
            <a:off x="8143550" y="5063301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221BF19-D2D5-62F5-A9FE-0F4061BD0F1E}"/>
              </a:ext>
            </a:extLst>
          </p:cNvPr>
          <p:cNvCxnSpPr>
            <a:cxnSpLocks/>
          </p:cNvCxnSpPr>
          <p:nvPr/>
        </p:nvCxnSpPr>
        <p:spPr>
          <a:xfrm flipV="1">
            <a:off x="8393991" y="4904243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D9F34E-0BD9-F5E3-7B20-7D9BD5BA820B}"/>
              </a:ext>
            </a:extLst>
          </p:cNvPr>
          <p:cNvCxnSpPr>
            <a:cxnSpLocks/>
          </p:cNvCxnSpPr>
          <p:nvPr/>
        </p:nvCxnSpPr>
        <p:spPr>
          <a:xfrm flipV="1">
            <a:off x="8672699" y="4469812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0687B41-BC64-E0A3-54B9-F2A97F543977}"/>
              </a:ext>
            </a:extLst>
          </p:cNvPr>
          <p:cNvCxnSpPr>
            <a:cxnSpLocks/>
          </p:cNvCxnSpPr>
          <p:nvPr/>
        </p:nvCxnSpPr>
        <p:spPr>
          <a:xfrm flipV="1">
            <a:off x="7904380" y="4052168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BA55EB1-76DC-854C-2643-93DCA9869C70}"/>
              </a:ext>
            </a:extLst>
          </p:cNvPr>
          <p:cNvCxnSpPr>
            <a:cxnSpLocks/>
          </p:cNvCxnSpPr>
          <p:nvPr/>
        </p:nvCxnSpPr>
        <p:spPr>
          <a:xfrm flipH="1" flipV="1">
            <a:off x="8658426" y="4906758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F21A657-329F-AFBF-7DFA-6BB04E6A7FDC}"/>
              </a:ext>
            </a:extLst>
          </p:cNvPr>
          <p:cNvCxnSpPr>
            <a:cxnSpLocks/>
          </p:cNvCxnSpPr>
          <p:nvPr/>
        </p:nvCxnSpPr>
        <p:spPr>
          <a:xfrm flipH="1" flipV="1">
            <a:off x="8396360" y="4479382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99CEB43-669E-F962-0D03-A9EC1CBA266F}"/>
              </a:ext>
            </a:extLst>
          </p:cNvPr>
          <p:cNvCxnSpPr>
            <a:cxnSpLocks/>
          </p:cNvCxnSpPr>
          <p:nvPr/>
        </p:nvCxnSpPr>
        <p:spPr>
          <a:xfrm rot="5400000">
            <a:off x="8162675" y="422085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DCA1FBD-71FF-209F-493C-789647F22D56}"/>
              </a:ext>
            </a:extLst>
          </p:cNvPr>
          <p:cNvCxnSpPr>
            <a:cxnSpLocks/>
          </p:cNvCxnSpPr>
          <p:nvPr/>
        </p:nvCxnSpPr>
        <p:spPr>
          <a:xfrm rot="5400000">
            <a:off x="8691875" y="4222533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623CBA-AC38-CF0A-DCB3-9867E4AE4604}"/>
              </a:ext>
            </a:extLst>
          </p:cNvPr>
          <p:cNvCxnSpPr>
            <a:cxnSpLocks/>
          </p:cNvCxnSpPr>
          <p:nvPr/>
        </p:nvCxnSpPr>
        <p:spPr>
          <a:xfrm rot="5400000">
            <a:off x="8668873" y="5072929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1A7C9573-42C0-5877-255B-3022D55F3499}"/>
              </a:ext>
            </a:extLst>
          </p:cNvPr>
          <p:cNvSpPr/>
          <p:nvPr/>
        </p:nvSpPr>
        <p:spPr>
          <a:xfrm>
            <a:off x="7792158" y="524175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0BBBBA-D296-BF66-ED6E-ABC48705B654}"/>
              </a:ext>
            </a:extLst>
          </p:cNvPr>
          <p:cNvSpPr/>
          <p:nvPr/>
        </p:nvSpPr>
        <p:spPr>
          <a:xfrm>
            <a:off x="8303442" y="523970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2F1410E-56A3-77A3-19B7-C845E04AA203}"/>
              </a:ext>
            </a:extLst>
          </p:cNvPr>
          <p:cNvSpPr/>
          <p:nvPr/>
        </p:nvSpPr>
        <p:spPr>
          <a:xfrm>
            <a:off x="8319950" y="438938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67FA49A-7115-8FF2-40E9-D6E9B02BECD8}"/>
              </a:ext>
            </a:extLst>
          </p:cNvPr>
          <p:cNvSpPr/>
          <p:nvPr/>
        </p:nvSpPr>
        <p:spPr>
          <a:xfrm>
            <a:off x="8582120" y="482246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B677EF3-3D38-DFCA-6D7B-5C037C560242}"/>
              </a:ext>
            </a:extLst>
          </p:cNvPr>
          <p:cNvSpPr/>
          <p:nvPr/>
        </p:nvSpPr>
        <p:spPr>
          <a:xfrm>
            <a:off x="7825170" y="438607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10ADC4-DFCC-6855-84D4-74F2B65AFEB0}"/>
              </a:ext>
            </a:extLst>
          </p:cNvPr>
          <p:cNvSpPr/>
          <p:nvPr/>
        </p:nvSpPr>
        <p:spPr>
          <a:xfrm flipH="1" flipV="1">
            <a:off x="8068718" y="398122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317062-2760-F356-0A3C-B88B842588A9}"/>
              </a:ext>
            </a:extLst>
          </p:cNvPr>
          <p:cNvSpPr/>
          <p:nvPr/>
        </p:nvSpPr>
        <p:spPr>
          <a:xfrm flipH="1" flipV="1">
            <a:off x="8596601" y="398036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8755FC-DACD-8BD5-1B4A-AA3C9D169C05}"/>
              </a:ext>
            </a:extLst>
          </p:cNvPr>
          <p:cNvSpPr/>
          <p:nvPr/>
        </p:nvSpPr>
        <p:spPr>
          <a:xfrm flipH="1" flipV="1">
            <a:off x="7013329" y="398036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02416C-CFCF-E548-678B-E0A341F65617}"/>
              </a:ext>
            </a:extLst>
          </p:cNvPr>
          <p:cNvSpPr/>
          <p:nvPr/>
        </p:nvSpPr>
        <p:spPr>
          <a:xfrm flipH="1" flipV="1">
            <a:off x="6766993" y="437988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CB2EBE-8343-1ABA-2103-158182BC09BC}"/>
              </a:ext>
            </a:extLst>
          </p:cNvPr>
          <p:cNvSpPr/>
          <p:nvPr/>
        </p:nvSpPr>
        <p:spPr>
          <a:xfrm flipH="1" flipV="1">
            <a:off x="6772585" y="5229982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042C02-1C7F-2F2E-8171-BCD1A6746FC3}"/>
              </a:ext>
            </a:extLst>
          </p:cNvPr>
          <p:cNvSpPr/>
          <p:nvPr/>
        </p:nvSpPr>
        <p:spPr>
          <a:xfrm flipH="1" flipV="1">
            <a:off x="7039026" y="563617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8AB084-3497-CEA8-4BAE-10E9958E5CB0}"/>
              </a:ext>
            </a:extLst>
          </p:cNvPr>
          <p:cNvSpPr/>
          <p:nvPr/>
        </p:nvSpPr>
        <p:spPr>
          <a:xfrm flipH="1" flipV="1">
            <a:off x="7541597" y="5620635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299063-93C4-ABE5-8C8D-CCF986E5B3D3}"/>
              </a:ext>
            </a:extLst>
          </p:cNvPr>
          <p:cNvSpPr/>
          <p:nvPr/>
        </p:nvSpPr>
        <p:spPr>
          <a:xfrm flipH="1" flipV="1">
            <a:off x="8050825" y="561914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6DEE64-02B9-458F-4DB3-3F3D7631CAA4}"/>
              </a:ext>
            </a:extLst>
          </p:cNvPr>
          <p:cNvSpPr/>
          <p:nvPr/>
        </p:nvSpPr>
        <p:spPr>
          <a:xfrm flipH="1" flipV="1">
            <a:off x="8578076" y="563475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81C3DD-106E-36EA-F6BB-0494AEEAD80B}"/>
              </a:ext>
            </a:extLst>
          </p:cNvPr>
          <p:cNvSpPr/>
          <p:nvPr/>
        </p:nvSpPr>
        <p:spPr>
          <a:xfrm flipH="1" flipV="1">
            <a:off x="8838395" y="525901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AB736E-9107-E07C-B04D-B65FFE1D56DE}"/>
              </a:ext>
            </a:extLst>
          </p:cNvPr>
          <p:cNvSpPr/>
          <p:nvPr/>
        </p:nvSpPr>
        <p:spPr>
          <a:xfrm flipH="1" flipV="1">
            <a:off x="8831033" y="441145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9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385931" y="518857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1576931" y="128338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1625993" y="797693"/>
            <a:ext cx="472986" cy="57195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2489048" y="819606"/>
            <a:ext cx="714241" cy="2887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2005765" y="819606"/>
            <a:ext cx="608017" cy="2887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3078555" y="819606"/>
            <a:ext cx="446207" cy="64498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1979932" y="793773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2463215" y="95782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3052722" y="793773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1625993" y="1244918"/>
            <a:ext cx="293887" cy="840107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1795146" y="1960291"/>
            <a:ext cx="737226" cy="296982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2407638" y="2132539"/>
            <a:ext cx="619720" cy="310304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3137959" y="1339861"/>
            <a:ext cx="386803" cy="765762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3112126" y="195505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2381805" y="210670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1769313" y="193445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2876791" y="2292276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3374195" y="131402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1600160" y="121908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57906-9FBB-A0E2-612E-E111594C6EFA}"/>
              </a:ext>
            </a:extLst>
          </p:cNvPr>
          <p:cNvSpPr/>
          <p:nvPr/>
        </p:nvSpPr>
        <p:spPr>
          <a:xfrm>
            <a:off x="5672022" y="493275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BFDCA-AAAA-4127-2F75-8E694F76561C}"/>
              </a:ext>
            </a:extLst>
          </p:cNvPr>
          <p:cNvSpPr txBox="1"/>
          <p:nvPr/>
        </p:nvSpPr>
        <p:spPr>
          <a:xfrm>
            <a:off x="6396758" y="125773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958EDA-D02E-EF2F-82E4-9B96B73759A2}"/>
              </a:ext>
            </a:extLst>
          </p:cNvPr>
          <p:cNvSpPr/>
          <p:nvPr/>
        </p:nvSpPr>
        <p:spPr>
          <a:xfrm>
            <a:off x="7547405" y="186507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3A8606-BE41-78F5-62A7-F3BDEB60ED8D}"/>
              </a:ext>
            </a:extLst>
          </p:cNvPr>
          <p:cNvSpPr/>
          <p:nvPr/>
        </p:nvSpPr>
        <p:spPr>
          <a:xfrm>
            <a:off x="7812005" y="2267521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15B954-C0AB-F99C-665F-CBA074F346EF}"/>
              </a:ext>
            </a:extLst>
          </p:cNvPr>
          <p:cNvCxnSpPr>
            <a:cxnSpLocks/>
          </p:cNvCxnSpPr>
          <p:nvPr/>
        </p:nvCxnSpPr>
        <p:spPr>
          <a:xfrm>
            <a:off x="9014242" y="62666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72AA11-FF38-8BA8-D3A8-7112C22AF218}"/>
              </a:ext>
            </a:extLst>
          </p:cNvPr>
          <p:cNvCxnSpPr>
            <a:cxnSpLocks/>
          </p:cNvCxnSpPr>
          <p:nvPr/>
        </p:nvCxnSpPr>
        <p:spPr>
          <a:xfrm flipH="1">
            <a:off x="5104504" y="60809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689F2-E6B8-19CC-23F5-641D4C14E909}"/>
              </a:ext>
            </a:extLst>
          </p:cNvPr>
          <p:cNvCxnSpPr>
            <a:cxnSpLocks/>
          </p:cNvCxnSpPr>
          <p:nvPr/>
        </p:nvCxnSpPr>
        <p:spPr>
          <a:xfrm flipH="1">
            <a:off x="5104504" y="257066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60F18FC-AB58-D475-ADE1-B0EEA23C735F}"/>
              </a:ext>
            </a:extLst>
          </p:cNvPr>
          <p:cNvSpPr/>
          <p:nvPr/>
        </p:nvSpPr>
        <p:spPr>
          <a:xfrm>
            <a:off x="2169818" y="3429000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DFA780-3CDC-8C4B-45E3-12C7CC7A78B4}"/>
              </a:ext>
            </a:extLst>
          </p:cNvPr>
          <p:cNvSpPr txBox="1"/>
          <p:nvPr/>
        </p:nvSpPr>
        <p:spPr>
          <a:xfrm>
            <a:off x="2986814" y="4219111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89B2E5-88FC-2286-22D4-AF6DCEAD1124}"/>
              </a:ext>
            </a:extLst>
          </p:cNvPr>
          <p:cNvGrpSpPr/>
          <p:nvPr/>
        </p:nvGrpSpPr>
        <p:grpSpPr>
          <a:xfrm>
            <a:off x="3983242" y="3593335"/>
            <a:ext cx="1095493" cy="1882516"/>
            <a:chOff x="7485446" y="657610"/>
            <a:chExt cx="1095493" cy="188251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BFC9D6-C016-D91F-7CA1-8F83A2AEF1F6}"/>
                </a:ext>
              </a:extLst>
            </p:cNvPr>
            <p:cNvSpPr/>
            <p:nvPr/>
          </p:nvSpPr>
          <p:spPr>
            <a:xfrm>
              <a:off x="8127604" y="657610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7555A6A-1A08-40B4-A896-23639F43B4A1}"/>
                </a:ext>
              </a:extLst>
            </p:cNvPr>
            <p:cNvSpPr/>
            <p:nvPr/>
          </p:nvSpPr>
          <p:spPr>
            <a:xfrm>
              <a:off x="8130056" y="1137280"/>
              <a:ext cx="189886" cy="189886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0A8091-7590-22DD-56BD-E53A3291DDD7}"/>
                </a:ext>
              </a:extLst>
            </p:cNvPr>
            <p:cNvSpPr/>
            <p:nvPr/>
          </p:nvSpPr>
          <p:spPr>
            <a:xfrm>
              <a:off x="7964809" y="1940752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716EF6-6CBC-8BAD-8B00-1557163C97C8}"/>
                </a:ext>
              </a:extLst>
            </p:cNvPr>
            <p:cNvSpPr/>
            <p:nvPr/>
          </p:nvSpPr>
          <p:spPr>
            <a:xfrm>
              <a:off x="7485446" y="1944929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1EC21F-3787-805E-834D-FD01F9A82A4E}"/>
                </a:ext>
              </a:extLst>
            </p:cNvPr>
            <p:cNvSpPr/>
            <p:nvPr/>
          </p:nvSpPr>
          <p:spPr>
            <a:xfrm>
              <a:off x="7722803" y="2350240"/>
              <a:ext cx="189886" cy="189886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8A38BD6-4479-8A4A-0958-0D9A9D331D15}"/>
                </a:ext>
              </a:extLst>
            </p:cNvPr>
            <p:cNvSpPr/>
            <p:nvPr/>
          </p:nvSpPr>
          <p:spPr>
            <a:xfrm>
              <a:off x="8277155" y="1573275"/>
              <a:ext cx="189886" cy="189886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012F6C-E283-CA27-A0C4-508C17B98A8F}"/>
                </a:ext>
              </a:extLst>
            </p:cNvPr>
            <p:cNvSpPr/>
            <p:nvPr/>
          </p:nvSpPr>
          <p:spPr>
            <a:xfrm>
              <a:off x="7726241" y="888716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5DA6755B-95EB-272F-F127-2F70115786C0}"/>
                </a:ext>
              </a:extLst>
            </p:cNvPr>
            <p:cNvSpPr/>
            <p:nvPr/>
          </p:nvSpPr>
          <p:spPr>
            <a:xfrm rot="10800000">
              <a:off x="7575741" y="2035695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CAB19502-7E74-5BA9-A8F0-AA89C415ED60}"/>
                </a:ext>
              </a:extLst>
            </p:cNvPr>
            <p:cNvSpPr/>
            <p:nvPr/>
          </p:nvSpPr>
          <p:spPr>
            <a:xfrm rot="7814538">
              <a:off x="8130093" y="1779097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F72AC4D0-F55A-400B-EC29-ED6342798084}"/>
                </a:ext>
              </a:extLst>
            </p:cNvPr>
            <p:cNvSpPr/>
            <p:nvPr/>
          </p:nvSpPr>
          <p:spPr>
            <a:xfrm rot="-3000000">
              <a:off x="8130308" y="1140104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676A9C95-FFCE-CF78-E01B-5D96E2AFDFF5}"/>
                </a:ext>
              </a:extLst>
            </p:cNvPr>
            <p:cNvSpPr/>
            <p:nvPr/>
          </p:nvSpPr>
          <p:spPr>
            <a:xfrm rot="9000000">
              <a:off x="7885599" y="838427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386EB115-CCE8-547D-1A12-4268E0A47BB0}"/>
              </a:ext>
            </a:extLst>
          </p:cNvPr>
          <p:cNvSpPr/>
          <p:nvPr/>
        </p:nvSpPr>
        <p:spPr>
          <a:xfrm rot="10800000">
            <a:off x="3215448" y="528058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6010D2-223D-F20B-9528-B1A441847436}"/>
              </a:ext>
            </a:extLst>
          </p:cNvPr>
          <p:cNvSpPr/>
          <p:nvPr/>
        </p:nvSpPr>
        <p:spPr>
          <a:xfrm rot="10800000">
            <a:off x="3212996" y="480091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FDF05C-395F-7D50-8824-9EA55E99B56E}"/>
              </a:ext>
            </a:extLst>
          </p:cNvPr>
          <p:cNvSpPr/>
          <p:nvPr/>
        </p:nvSpPr>
        <p:spPr>
          <a:xfrm rot="10800000">
            <a:off x="3378243" y="399744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1EB07F-24D1-D305-2031-519C79CEB339}"/>
              </a:ext>
            </a:extLst>
          </p:cNvPr>
          <p:cNvSpPr/>
          <p:nvPr/>
        </p:nvSpPr>
        <p:spPr>
          <a:xfrm rot="10800000">
            <a:off x="3857606" y="39932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10C7A2-2ECF-C8C9-405E-1E505A1BF85F}"/>
              </a:ext>
            </a:extLst>
          </p:cNvPr>
          <p:cNvSpPr/>
          <p:nvPr/>
        </p:nvSpPr>
        <p:spPr>
          <a:xfrm rot="10800000">
            <a:off x="3620249" y="358795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9E0779-F2B2-FCE9-5DDD-E2DB00BD510F}"/>
              </a:ext>
            </a:extLst>
          </p:cNvPr>
          <p:cNvSpPr/>
          <p:nvPr/>
        </p:nvSpPr>
        <p:spPr>
          <a:xfrm rot="10800000">
            <a:off x="3065897" y="4364922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BD49081-F6EC-D9B6-0C5F-C269EACE651C}"/>
              </a:ext>
            </a:extLst>
          </p:cNvPr>
          <p:cNvSpPr/>
          <p:nvPr/>
        </p:nvSpPr>
        <p:spPr>
          <a:xfrm rot="10800000">
            <a:off x="3616811" y="5049481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7809E345-61EB-305F-D083-7B8A4484581E}"/>
              </a:ext>
            </a:extLst>
          </p:cNvPr>
          <p:cNvSpPr/>
          <p:nvPr/>
        </p:nvSpPr>
        <p:spPr>
          <a:xfrm rot="18614538">
            <a:off x="2918834" y="3931735"/>
            <a:ext cx="484011" cy="4172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1A47CBC8-BCF0-6FD8-FC16-BB8C17AC3BDA}"/>
              </a:ext>
            </a:extLst>
          </p:cNvPr>
          <p:cNvSpPr/>
          <p:nvPr/>
        </p:nvSpPr>
        <p:spPr>
          <a:xfrm rot="7800000">
            <a:off x="2918619" y="4570728"/>
            <a:ext cx="484011" cy="4172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D4EED374-AE60-A1E2-BFAD-2D79ECD240A6}"/>
              </a:ext>
            </a:extLst>
          </p:cNvPr>
          <p:cNvSpPr/>
          <p:nvPr/>
        </p:nvSpPr>
        <p:spPr>
          <a:xfrm rot="19800000">
            <a:off x="3163328" y="4872405"/>
            <a:ext cx="484011" cy="4172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2D465C-37BF-EED4-BAD8-4BF8F4635F7A}"/>
              </a:ext>
            </a:extLst>
          </p:cNvPr>
          <p:cNvCxnSpPr>
            <a:cxnSpLocks/>
          </p:cNvCxnSpPr>
          <p:nvPr/>
        </p:nvCxnSpPr>
        <p:spPr>
          <a:xfrm>
            <a:off x="5512038" y="3562390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83250F6-5EDE-2CF1-0DFA-36CBCE1FC374}"/>
              </a:ext>
            </a:extLst>
          </p:cNvPr>
          <p:cNvCxnSpPr>
            <a:cxnSpLocks/>
          </p:cNvCxnSpPr>
          <p:nvPr/>
        </p:nvCxnSpPr>
        <p:spPr>
          <a:xfrm flipH="1">
            <a:off x="1602300" y="3543822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301487-3402-C625-1F65-8C042E0A6E73}"/>
              </a:ext>
            </a:extLst>
          </p:cNvPr>
          <p:cNvCxnSpPr>
            <a:cxnSpLocks/>
          </p:cNvCxnSpPr>
          <p:nvPr/>
        </p:nvCxnSpPr>
        <p:spPr>
          <a:xfrm flipH="1">
            <a:off x="1602300" y="5506390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</p:cNvCxnSpPr>
          <p:nvPr/>
        </p:nvCxnSpPr>
        <p:spPr>
          <a:xfrm flipV="1">
            <a:off x="3479211" y="3675137"/>
            <a:ext cx="235981" cy="42673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A19D5E-BD64-3CFE-B104-F6BC07922415}"/>
              </a:ext>
            </a:extLst>
          </p:cNvPr>
          <p:cNvCxnSpPr>
            <a:cxnSpLocks/>
          </p:cNvCxnSpPr>
          <p:nvPr/>
        </p:nvCxnSpPr>
        <p:spPr>
          <a:xfrm flipH="1" flipV="1">
            <a:off x="3716567" y="3682900"/>
            <a:ext cx="235981" cy="42673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699F6A2-7547-2594-1A01-C1A5527C31DF}"/>
              </a:ext>
            </a:extLst>
          </p:cNvPr>
          <p:cNvCxnSpPr>
            <a:cxnSpLocks/>
          </p:cNvCxnSpPr>
          <p:nvPr/>
        </p:nvCxnSpPr>
        <p:spPr>
          <a:xfrm rot="7080000" flipH="1" flipV="1">
            <a:off x="4094535" y="2900243"/>
            <a:ext cx="235981" cy="42673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092285-3B79-CC3E-C26D-9594C5424FD2}"/>
              </a:ext>
            </a:extLst>
          </p:cNvPr>
          <p:cNvCxnSpPr/>
          <p:nvPr/>
        </p:nvCxnSpPr>
        <p:spPr>
          <a:xfrm>
            <a:off x="4869894" y="3113612"/>
            <a:ext cx="42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iangle 124">
            <a:extLst>
              <a:ext uri="{FF2B5EF4-FFF2-40B4-BE49-F238E27FC236}">
                <a16:creationId xmlns:a16="http://schemas.microsoft.com/office/drawing/2014/main" id="{B96A325D-FFBA-5DBE-E8B3-0B0F21D200AD}"/>
              </a:ext>
            </a:extLst>
          </p:cNvPr>
          <p:cNvSpPr>
            <a:spLocks/>
          </p:cNvSpPr>
          <p:nvPr/>
        </p:nvSpPr>
        <p:spPr>
          <a:xfrm>
            <a:off x="7402750" y="2939467"/>
            <a:ext cx="1944000" cy="1458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9259812-310B-B828-E1B3-95409AA5303C}"/>
              </a:ext>
            </a:extLst>
          </p:cNvPr>
          <p:cNvSpPr/>
          <p:nvPr/>
        </p:nvSpPr>
        <p:spPr>
          <a:xfrm>
            <a:off x="8058689" y="186302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1773F1A1-5743-60CF-E1E8-F29FD3958C74}"/>
              </a:ext>
            </a:extLst>
          </p:cNvPr>
          <p:cNvSpPr/>
          <p:nvPr/>
        </p:nvSpPr>
        <p:spPr>
          <a:xfrm rot="10800000">
            <a:off x="7635605" y="195204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D582B86-BA6A-E5FD-86FE-5A7DF2272B2D}"/>
              </a:ext>
            </a:extLst>
          </p:cNvPr>
          <p:cNvSpPr/>
          <p:nvPr/>
        </p:nvSpPr>
        <p:spPr>
          <a:xfrm>
            <a:off x="6954780" y="1722742"/>
            <a:ext cx="355738" cy="84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9904D0-0D9B-B3BA-9827-F86689144122}"/>
              </a:ext>
            </a:extLst>
          </p:cNvPr>
          <p:cNvSpPr/>
          <p:nvPr/>
        </p:nvSpPr>
        <p:spPr>
          <a:xfrm>
            <a:off x="6954780" y="568153"/>
            <a:ext cx="355738" cy="84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4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1953986" y="2086006"/>
            <a:ext cx="4876800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1953986" y="4246006"/>
            <a:ext cx="4876800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6830785" y="4246006"/>
            <a:ext cx="4876796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6830786" y="2086006"/>
            <a:ext cx="4876800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4744794" y="285053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7879721" y="2225909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6971003" y="3213446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7847123" y="2647989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6646666" y="4442700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4862966" y="4442700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5180426" y="4520922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4934099" y="502404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6234540" y="5876044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5010938" y="461397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7232837" y="4373938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7060957" y="4507373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7745330" y="4497941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7960472" y="5690744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8497238" y="5832178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7812865" y="5841610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6814588" y="4600890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6835831" y="5148482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4795831" y="2364842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5658886" y="2388730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5175603" y="2388730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6248393" y="2388730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5147795" y="2360922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5631078" y="252497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6220585" y="2360922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4795831" y="2814042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4964984" y="3529415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5577476" y="3701663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6072462" y="3550013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6307797" y="2908985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6279989" y="352220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5549668" y="367385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4937176" y="350160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6044654" y="385942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7534568" y="2791372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7238485" y="246631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8014768" y="334695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8437214" y="3683171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6542058" y="288117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4768023" y="278623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87A47-1284-29DF-E937-5F11E713FC9B}"/>
              </a:ext>
            </a:extLst>
          </p:cNvPr>
          <p:cNvSpPr txBox="1"/>
          <p:nvPr/>
        </p:nvSpPr>
        <p:spPr>
          <a:xfrm>
            <a:off x="922564" y="555171"/>
            <a:ext cx="404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PAGE BANNER</a:t>
            </a:r>
          </a:p>
        </p:txBody>
      </p:sp>
    </p:spTree>
    <p:extLst>
      <p:ext uri="{BB962C8B-B14F-4D97-AF65-F5344CB8AC3E}">
        <p14:creationId xmlns:p14="http://schemas.microsoft.com/office/powerpoint/2010/main" val="6205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E90-9511-ABB7-171B-63E505F8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4EDD-EBB8-4B79-9EFC-3FE29AC0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6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D4FEEC-2E41-1E53-AE30-B419B488F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09"/>
          <a:stretch/>
        </p:blipFill>
        <p:spPr>
          <a:xfrm>
            <a:off x="0" y="0"/>
            <a:ext cx="5952931" cy="2422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59E288-72FF-3AE3-D29D-A70CE3984110}"/>
              </a:ext>
            </a:extLst>
          </p:cNvPr>
          <p:cNvSpPr/>
          <p:nvPr/>
        </p:nvSpPr>
        <p:spPr>
          <a:xfrm>
            <a:off x="5952931" y="0"/>
            <a:ext cx="5610588" cy="2422187"/>
          </a:xfrm>
          <a:prstGeom prst="rect">
            <a:avLst/>
          </a:prstGeom>
          <a:solidFill>
            <a:srgbClr val="BBBB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GPCDS is a light-hearted and inquisitive exploration of how graphs, plots and charts provide different paths to telling data stories.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E00668-BBC8-9DEF-D1E8-776C80B2D322}"/>
              </a:ext>
            </a:extLst>
          </p:cNvPr>
          <p:cNvSpPr/>
          <p:nvPr/>
        </p:nvSpPr>
        <p:spPr>
          <a:xfrm>
            <a:off x="6173821" y="2616740"/>
            <a:ext cx="4069404" cy="1819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482183-A785-E275-4883-A6C5A81D9EFC}"/>
              </a:ext>
            </a:extLst>
          </p:cNvPr>
          <p:cNvSpPr/>
          <p:nvPr/>
        </p:nvSpPr>
        <p:spPr>
          <a:xfrm>
            <a:off x="1948775" y="2616740"/>
            <a:ext cx="3806757" cy="1819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4826C8-50E5-1506-510C-FEACB9EC8052}"/>
              </a:ext>
            </a:extLst>
          </p:cNvPr>
          <p:cNvSpPr/>
          <p:nvPr/>
        </p:nvSpPr>
        <p:spPr>
          <a:xfrm>
            <a:off x="6173821" y="4802221"/>
            <a:ext cx="3806757" cy="1819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9D7A4C-A2AF-7A57-9830-F2F6288075D4}"/>
              </a:ext>
            </a:extLst>
          </p:cNvPr>
          <p:cNvSpPr/>
          <p:nvPr/>
        </p:nvSpPr>
        <p:spPr>
          <a:xfrm>
            <a:off x="1948774" y="4802221"/>
            <a:ext cx="3806757" cy="1819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E6408-320C-4CED-8B9B-AFE49932253C}"/>
              </a:ext>
            </a:extLst>
          </p:cNvPr>
          <p:cNvSpPr txBox="1"/>
          <p:nvPr/>
        </p:nvSpPr>
        <p:spPr>
          <a:xfrm>
            <a:off x="6303523" y="3295444"/>
            <a:ext cx="145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Podcasts episodes come  two formats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DBC85-9D15-65D3-FEB2-9D10EAFD1A33}"/>
              </a:ext>
            </a:extLst>
          </p:cNvPr>
          <p:cNvSpPr txBox="1"/>
          <p:nvPr/>
        </p:nvSpPr>
        <p:spPr>
          <a:xfrm>
            <a:off x="7728625" y="2696742"/>
            <a:ext cx="23930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Invite experts to explore a dataset within the confines of making a graph, plot and chart. Focusing on their process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B9ED-8BE2-3655-E373-8352CC525251}"/>
              </a:ext>
            </a:extLst>
          </p:cNvPr>
          <p:cNvSpPr txBox="1"/>
          <p:nvPr/>
        </p:nvSpPr>
        <p:spPr>
          <a:xfrm>
            <a:off x="7694577" y="3649521"/>
            <a:ext cx="239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Deep dives into visual perception theory, graph/network theory and quantitative experiments in dataviz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F0E63D-32EA-A5E9-A831-087A077BCA24}"/>
              </a:ext>
            </a:extLst>
          </p:cNvPr>
          <p:cNvSpPr txBox="1"/>
          <p:nvPr/>
        </p:nvSpPr>
        <p:spPr>
          <a:xfrm>
            <a:off x="2104418" y="3372522"/>
            <a:ext cx="276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Articles on the differences between graph, plots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B168F-0AFF-6D84-69F8-648953011D9A}"/>
              </a:ext>
            </a:extLst>
          </p:cNvPr>
          <p:cNvSpPr txBox="1"/>
          <p:nvPr/>
        </p:nvSpPr>
        <p:spPr>
          <a:xfrm>
            <a:off x="2104418" y="5480925"/>
            <a:ext cx="334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Advice and explorations of how to add data storytelling to your data visualisations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76A24-E4AB-D33D-DF73-5452B1385B7F}"/>
              </a:ext>
            </a:extLst>
          </p:cNvPr>
          <p:cNvSpPr txBox="1"/>
          <p:nvPr/>
        </p:nvSpPr>
        <p:spPr>
          <a:xfrm>
            <a:off x="6303523" y="5472827"/>
            <a:ext cx="334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Advice and explorations of how to use interactivity or animations in data storytelling</a:t>
            </a:r>
          </a:p>
        </p:txBody>
      </p:sp>
    </p:spTree>
    <p:extLst>
      <p:ext uri="{BB962C8B-B14F-4D97-AF65-F5344CB8AC3E}">
        <p14:creationId xmlns:p14="http://schemas.microsoft.com/office/powerpoint/2010/main" val="1087198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EB2CE-3D31-85C5-53B8-96738BA4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0" y="187251"/>
            <a:ext cx="2715437" cy="27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E4B0FA-F1EF-6F26-7D33-72BCB8EC053E}"/>
              </a:ext>
            </a:extLst>
          </p:cNvPr>
          <p:cNvSpPr/>
          <p:nvPr/>
        </p:nvSpPr>
        <p:spPr>
          <a:xfrm>
            <a:off x="467592" y="426027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449A3-D8CD-3631-4AE3-3CF0161DFA7D}"/>
              </a:ext>
            </a:extLst>
          </p:cNvPr>
          <p:cNvSpPr/>
          <p:nvPr/>
        </p:nvSpPr>
        <p:spPr>
          <a:xfrm>
            <a:off x="6220691" y="426027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8F8AD-29C2-0296-8960-3BF2C4CEB8C0}"/>
              </a:ext>
            </a:extLst>
          </p:cNvPr>
          <p:cNvSpPr/>
          <p:nvPr/>
        </p:nvSpPr>
        <p:spPr>
          <a:xfrm>
            <a:off x="467592" y="3758045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26A6-41D8-5D35-67A0-ACF959DC1660}"/>
              </a:ext>
            </a:extLst>
          </p:cNvPr>
          <p:cNvSpPr/>
          <p:nvPr/>
        </p:nvSpPr>
        <p:spPr>
          <a:xfrm>
            <a:off x="6220691" y="3758045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1E44B-95D4-8BC2-9293-CB9200EDBE10}"/>
              </a:ext>
            </a:extLst>
          </p:cNvPr>
          <p:cNvSpPr txBox="1"/>
          <p:nvPr/>
        </p:nvSpPr>
        <p:spPr>
          <a:xfrm>
            <a:off x="798369" y="1287425"/>
            <a:ext cx="484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Graph represent connections or shared attributes.</a:t>
            </a:r>
          </a:p>
          <a:p>
            <a:r>
              <a:rPr lang="en-GB" dirty="0">
                <a:solidFill>
                  <a:schemeClr val="bg1"/>
                </a:solidFill>
              </a:rPr>
              <a:t>Usually nodes and edges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B11DB-05CF-E027-675D-D667765EF3CF}"/>
              </a:ext>
            </a:extLst>
          </p:cNvPr>
          <p:cNvSpPr txBox="1"/>
          <p:nvPr/>
        </p:nvSpPr>
        <p:spPr>
          <a:xfrm>
            <a:off x="6551468" y="1148925"/>
            <a:ext cx="484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Plots contain only numeric or categorical axes.</a:t>
            </a:r>
          </a:p>
          <a:p>
            <a:r>
              <a:rPr lang="en-GB" dirty="0">
                <a:solidFill>
                  <a:schemeClr val="bg1"/>
                </a:solidFill>
              </a:rPr>
              <a:t>Colour can only be used for categorical variables</a:t>
            </a:r>
          </a:p>
          <a:p>
            <a:r>
              <a:rPr lang="en-GB" dirty="0" err="1">
                <a:solidFill>
                  <a:schemeClr val="bg1"/>
                </a:solidFill>
              </a:rPr>
              <a:t>Geoms</a:t>
            </a:r>
            <a:r>
              <a:rPr lang="en-GB" dirty="0">
                <a:solidFill>
                  <a:schemeClr val="bg1"/>
                </a:solidFill>
              </a:rPr>
              <a:t> ONLY represent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4AE88-4837-52DA-BF04-6126E3E0E7D8}"/>
              </a:ext>
            </a:extLst>
          </p:cNvPr>
          <p:cNvSpPr txBox="1"/>
          <p:nvPr/>
        </p:nvSpPr>
        <p:spPr>
          <a:xfrm>
            <a:off x="798369" y="4480944"/>
            <a:ext cx="484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Charts extend plots by adding additional </a:t>
            </a:r>
            <a:r>
              <a:rPr lang="en-GB" dirty="0" err="1">
                <a:solidFill>
                  <a:schemeClr val="bg1"/>
                </a:solidFill>
              </a:rPr>
              <a:t>geoms</a:t>
            </a:r>
            <a:r>
              <a:rPr lang="en-GB" dirty="0">
                <a:solidFill>
                  <a:schemeClr val="bg1"/>
                </a:solidFill>
              </a:rPr>
              <a:t> or the use of Gestalt design principles to provide further context for the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28D35-EA06-CC03-D830-CFBD9043233F}"/>
              </a:ext>
            </a:extLst>
          </p:cNvPr>
          <p:cNvSpPr txBox="1"/>
          <p:nvPr/>
        </p:nvSpPr>
        <p:spPr>
          <a:xfrm>
            <a:off x="6551468" y="4480944"/>
            <a:ext cx="484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storytelling is an art where pre-attentive attributes, Gestalt principles and narrative are combined to give data context to readers.</a:t>
            </a:r>
          </a:p>
        </p:txBody>
      </p:sp>
    </p:spTree>
    <p:extLst>
      <p:ext uri="{BB962C8B-B14F-4D97-AF65-F5344CB8AC3E}">
        <p14:creationId xmlns:p14="http://schemas.microsoft.com/office/powerpoint/2010/main" val="227345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4C8D-F138-7CC1-157F-6EC854C4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9FF1-EC1D-74E2-5744-41202C2C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5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D1B3-682A-1039-4A42-9AE78656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AE2D-11C6-9F1E-72A7-24232033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3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ABAB7-1648-8501-CA11-7F3CED8CDCC6}"/>
              </a:ext>
            </a:extLst>
          </p:cNvPr>
          <p:cNvSpPr/>
          <p:nvPr/>
        </p:nvSpPr>
        <p:spPr>
          <a:xfrm>
            <a:off x="2558760" y="220186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960CF-BA7C-493E-DD04-E0C500CA8C96}"/>
              </a:ext>
            </a:extLst>
          </p:cNvPr>
          <p:cNvSpPr/>
          <p:nvPr/>
        </p:nvSpPr>
        <p:spPr>
          <a:xfrm>
            <a:off x="2558759" y="2232171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E4CA8-0042-E072-A142-DFF69D01AFE0}"/>
              </a:ext>
            </a:extLst>
          </p:cNvPr>
          <p:cNvSpPr/>
          <p:nvPr/>
        </p:nvSpPr>
        <p:spPr>
          <a:xfrm>
            <a:off x="4570744" y="2232171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F61F-D334-E47A-E16F-2E0ADB48FAB3}"/>
              </a:ext>
            </a:extLst>
          </p:cNvPr>
          <p:cNvSpPr/>
          <p:nvPr/>
        </p:nvSpPr>
        <p:spPr>
          <a:xfrm>
            <a:off x="4570744" y="220186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777748"/>
            <a:ext cx="3256613" cy="2003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BFB5C-AF53-591C-601C-D0D118E99D21}"/>
              </a:ext>
            </a:extLst>
          </p:cNvPr>
          <p:cNvSpPr txBox="1"/>
          <p:nvPr/>
        </p:nvSpPr>
        <p:spPr>
          <a:xfrm>
            <a:off x="2558759" y="910708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0E174-8FAC-8510-7089-D9C50EE97FBD}"/>
              </a:ext>
            </a:extLst>
          </p:cNvPr>
          <p:cNvSpPr txBox="1"/>
          <p:nvPr/>
        </p:nvSpPr>
        <p:spPr>
          <a:xfrm>
            <a:off x="4618064" y="1097311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4D3597-F4DF-11B3-A6D9-04274460453E}"/>
              </a:ext>
            </a:extLst>
          </p:cNvPr>
          <p:cNvSpPr/>
          <p:nvPr/>
        </p:nvSpPr>
        <p:spPr>
          <a:xfrm>
            <a:off x="290844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B7AE8E-1846-37A9-9300-47D19B501ED0}"/>
              </a:ext>
            </a:extLst>
          </p:cNvPr>
          <p:cNvSpPr/>
          <p:nvPr/>
        </p:nvSpPr>
        <p:spPr>
          <a:xfrm>
            <a:off x="3391730" y="653548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AE81D3-C48B-3B0A-37B3-D1A024E79785}"/>
              </a:ext>
            </a:extLst>
          </p:cNvPr>
          <p:cNvSpPr/>
          <p:nvPr/>
        </p:nvSpPr>
        <p:spPr>
          <a:xfrm>
            <a:off x="398123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63790D-0587-126F-17CE-3CBC01167D3D}"/>
              </a:ext>
            </a:extLst>
          </p:cNvPr>
          <p:cNvSpPr/>
          <p:nvPr/>
        </p:nvSpPr>
        <p:spPr>
          <a:xfrm>
            <a:off x="4285915" y="1036293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08C931-361A-B394-F424-BCF5466B1412}"/>
              </a:ext>
            </a:extLst>
          </p:cNvPr>
          <p:cNvSpPr/>
          <p:nvPr/>
        </p:nvSpPr>
        <p:spPr>
          <a:xfrm>
            <a:off x="4096029" y="1678037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F80082-5CC1-8E30-5A00-368E2D78B7E7}"/>
              </a:ext>
            </a:extLst>
          </p:cNvPr>
          <p:cNvSpPr/>
          <p:nvPr/>
        </p:nvSpPr>
        <p:spPr>
          <a:xfrm>
            <a:off x="3486673" y="156237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472FCB-4761-5133-BE0F-0F6CFA62ABE7}"/>
              </a:ext>
            </a:extLst>
          </p:cNvPr>
          <p:cNvSpPr/>
          <p:nvPr/>
        </p:nvSpPr>
        <p:spPr>
          <a:xfrm>
            <a:off x="2813504" y="1697024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4BF22B-A2D9-7B95-67DF-C620B610A897}"/>
              </a:ext>
            </a:extLst>
          </p:cNvPr>
          <p:cNvSpPr/>
          <p:nvPr/>
        </p:nvSpPr>
        <p:spPr>
          <a:xfrm>
            <a:off x="2623618" y="889986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C32DA2-BAB9-833D-10F4-A78A444B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049" y="1049643"/>
            <a:ext cx="4658784" cy="13232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52DECD-EA76-4E47-D622-A95931FC2DFA}"/>
              </a:ext>
            </a:extLst>
          </p:cNvPr>
          <p:cNvCxnSpPr>
            <a:cxnSpLocks/>
          </p:cNvCxnSpPr>
          <p:nvPr/>
        </p:nvCxnSpPr>
        <p:spPr>
          <a:xfrm flipV="1">
            <a:off x="2692479" y="517300"/>
            <a:ext cx="351964" cy="56257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B3740-CCD3-804E-4AA6-E545F68D65FB}"/>
              </a:ext>
            </a:extLst>
          </p:cNvPr>
          <p:cNvCxnSpPr>
            <a:cxnSpLocks/>
            <a:stCxn id="16" idx="2"/>
            <a:endCxn id="17" idx="5"/>
          </p:cNvCxnSpPr>
          <p:nvPr/>
        </p:nvCxnSpPr>
        <p:spPr>
          <a:xfrm flipV="1">
            <a:off x="3391730" y="651570"/>
            <a:ext cx="751585" cy="9692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66309-D109-E05E-3F81-AF561EFF61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76947" y="554750"/>
            <a:ext cx="442591" cy="126606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7A7351-C0B3-9DA1-F599-3E3FC2B7581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H="1" flipV="1">
            <a:off x="4009045" y="651570"/>
            <a:ext cx="438948" cy="41253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18EE4C-7225-5871-5F46-28E640E2DAC8}"/>
              </a:ext>
            </a:extLst>
          </p:cNvPr>
          <p:cNvCxnSpPr>
            <a:cxnSpLocks/>
            <a:stCxn id="22" idx="4"/>
            <a:endCxn id="21" idx="5"/>
          </p:cNvCxnSpPr>
          <p:nvPr/>
        </p:nvCxnSpPr>
        <p:spPr>
          <a:xfrm>
            <a:off x="2718561" y="1079872"/>
            <a:ext cx="257021" cy="779230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5F7F8E-EE43-FF3C-25E2-8443555B7ACD}"/>
              </a:ext>
            </a:extLst>
          </p:cNvPr>
          <p:cNvCxnSpPr>
            <a:cxnSpLocks/>
            <a:stCxn id="21" idx="7"/>
            <a:endCxn id="20" idx="7"/>
          </p:cNvCxnSpPr>
          <p:nvPr/>
        </p:nvCxnSpPr>
        <p:spPr>
          <a:xfrm flipV="1">
            <a:off x="2975582" y="1590180"/>
            <a:ext cx="673169" cy="13465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7BBC2E-B114-D9B0-B8E2-57C95B128299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>
            <a:off x="3486673" y="1657315"/>
            <a:ext cx="609356" cy="115665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E790F2-297F-9042-155E-49A4E5AF52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V="1">
            <a:off x="4123837" y="1131236"/>
            <a:ext cx="351964" cy="708879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4FFC5B-3E4D-8C36-20F3-E9F934D72665}"/>
              </a:ext>
            </a:extLst>
          </p:cNvPr>
          <p:cNvCxnSpPr>
            <a:cxnSpLocks/>
          </p:cNvCxnSpPr>
          <p:nvPr/>
        </p:nvCxnSpPr>
        <p:spPr>
          <a:xfrm>
            <a:off x="4714688" y="394549"/>
            <a:ext cx="0" cy="1722703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CD2888-B77A-2F98-A93B-EA207B6687E2}"/>
              </a:ext>
            </a:extLst>
          </p:cNvPr>
          <p:cNvCxnSpPr>
            <a:cxnSpLocks/>
          </p:cNvCxnSpPr>
          <p:nvPr/>
        </p:nvCxnSpPr>
        <p:spPr>
          <a:xfrm flipH="1">
            <a:off x="4689240" y="2092418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76906C8-00B5-87BE-FF55-59BB98FE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063" y="2308927"/>
            <a:ext cx="5257800" cy="1493431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D5400BE0-0A29-DADB-23B0-69794E7E63DC}"/>
              </a:ext>
            </a:extLst>
          </p:cNvPr>
          <p:cNvSpPr/>
          <p:nvPr/>
        </p:nvSpPr>
        <p:spPr>
          <a:xfrm>
            <a:off x="4878066" y="100546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0F95C2-2574-E3D1-9BCF-43057AF143D7}"/>
              </a:ext>
            </a:extLst>
          </p:cNvPr>
          <p:cNvSpPr/>
          <p:nvPr/>
        </p:nvSpPr>
        <p:spPr>
          <a:xfrm>
            <a:off x="5272534" y="4059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A83CAB-C902-21BA-F409-A593FC584CDD}"/>
              </a:ext>
            </a:extLst>
          </p:cNvPr>
          <p:cNvSpPr/>
          <p:nvPr/>
        </p:nvSpPr>
        <p:spPr>
          <a:xfrm>
            <a:off x="5796723" y="78953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76ABE1-DB10-E236-76FD-DA2B19F0ECC9}"/>
              </a:ext>
            </a:extLst>
          </p:cNvPr>
          <p:cNvSpPr/>
          <p:nvPr/>
        </p:nvSpPr>
        <p:spPr>
          <a:xfrm>
            <a:off x="6153949" y="2996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SHADES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9B3EDD5-E450-5A3A-7E37-A0A67F3C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063" y="3738356"/>
            <a:ext cx="5257800" cy="1493431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E62ECCE-87CD-7FBF-EDBA-14A8986D7824}"/>
              </a:ext>
            </a:extLst>
          </p:cNvPr>
          <p:cNvSpPr/>
          <p:nvPr/>
        </p:nvSpPr>
        <p:spPr>
          <a:xfrm>
            <a:off x="3040211" y="2379693"/>
            <a:ext cx="1377469" cy="1377469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A74BE9-FE26-00CF-2DB8-37A495DF1758}"/>
              </a:ext>
            </a:extLst>
          </p:cNvPr>
          <p:cNvCxnSpPr>
            <a:cxnSpLocks/>
          </p:cNvCxnSpPr>
          <p:nvPr/>
        </p:nvCxnSpPr>
        <p:spPr>
          <a:xfrm>
            <a:off x="2685449" y="2403247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C84AD-CEE9-D92E-61A3-8D71A9CBBBD9}"/>
              </a:ext>
            </a:extLst>
          </p:cNvPr>
          <p:cNvCxnSpPr>
            <a:cxnSpLocks/>
          </p:cNvCxnSpPr>
          <p:nvPr/>
        </p:nvCxnSpPr>
        <p:spPr>
          <a:xfrm flipH="1">
            <a:off x="2668375" y="4080244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65346AD-97C7-1FFC-EBE7-36E67E420F6D}"/>
              </a:ext>
            </a:extLst>
          </p:cNvPr>
          <p:cNvSpPr/>
          <p:nvPr/>
        </p:nvSpPr>
        <p:spPr>
          <a:xfrm>
            <a:off x="2813504" y="360888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B879CD-522F-9250-995B-BCC151E4ADCF}"/>
              </a:ext>
            </a:extLst>
          </p:cNvPr>
          <p:cNvSpPr/>
          <p:nvPr/>
        </p:nvSpPr>
        <p:spPr>
          <a:xfrm>
            <a:off x="4082868" y="380974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225F2A-2BB6-BDDE-90B0-2DE85EA5ED1C}"/>
              </a:ext>
            </a:extLst>
          </p:cNvPr>
          <p:cNvSpPr/>
          <p:nvPr/>
        </p:nvSpPr>
        <p:spPr>
          <a:xfrm>
            <a:off x="2897797" y="2387807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E06FC4-6199-AFA2-520D-A862BF7DB517}"/>
              </a:ext>
            </a:extLst>
          </p:cNvPr>
          <p:cNvSpPr/>
          <p:nvPr/>
        </p:nvSpPr>
        <p:spPr>
          <a:xfrm>
            <a:off x="4557460" y="2539948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C6B6D-8ED8-C01A-178C-6DF800A0F86B}"/>
              </a:ext>
            </a:extLst>
          </p:cNvPr>
          <p:cNvSpPr/>
          <p:nvPr/>
        </p:nvSpPr>
        <p:spPr>
          <a:xfrm>
            <a:off x="4578703" y="3087540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F0A847-28A3-73A5-7925-B9015A729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81" y="5231787"/>
            <a:ext cx="5992797" cy="1702200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95456236-D664-528D-B682-65CDD277E066}"/>
              </a:ext>
            </a:extLst>
          </p:cNvPr>
          <p:cNvSpPr/>
          <p:nvPr/>
        </p:nvSpPr>
        <p:spPr>
          <a:xfrm>
            <a:off x="4768159" y="2334641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76B5C1EA-FD99-D289-1A45-045BE30ED930}"/>
              </a:ext>
            </a:extLst>
          </p:cNvPr>
          <p:cNvSpPr/>
          <p:nvPr/>
        </p:nvSpPr>
        <p:spPr>
          <a:xfrm flipH="1" flipV="1">
            <a:off x="4661118" y="3190513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48A6E8-EB8B-4F64-12C4-4ECCE5C153E4}"/>
              </a:ext>
            </a:extLst>
          </p:cNvPr>
          <p:cNvSpPr/>
          <p:nvPr/>
        </p:nvSpPr>
        <p:spPr>
          <a:xfrm>
            <a:off x="4714688" y="2521617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D46CDC-98DD-40F4-DFA5-5471FDBC4A0B}"/>
              </a:ext>
            </a:extLst>
          </p:cNvPr>
          <p:cNvSpPr/>
          <p:nvPr/>
        </p:nvSpPr>
        <p:spPr>
          <a:xfrm>
            <a:off x="6262464" y="3774329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0A0E1-1E0F-CFBD-264D-3D5052864F83}"/>
              </a:ext>
            </a:extLst>
          </p:cNvPr>
          <p:cNvSpPr/>
          <p:nvPr/>
        </p:nvSpPr>
        <p:spPr>
          <a:xfrm>
            <a:off x="3045515" y="5911231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3D23CE-F2A5-2EAD-CFBD-D9CBF8F984B9}"/>
              </a:ext>
            </a:extLst>
          </p:cNvPr>
          <p:cNvSpPr/>
          <p:nvPr/>
        </p:nvSpPr>
        <p:spPr>
          <a:xfrm>
            <a:off x="3379545" y="5911231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5DD039-4D3E-08E6-2BC9-8E44C2F9CB2B}"/>
              </a:ext>
            </a:extLst>
          </p:cNvPr>
          <p:cNvSpPr/>
          <p:nvPr/>
        </p:nvSpPr>
        <p:spPr>
          <a:xfrm>
            <a:off x="2711485" y="5911231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024A05-057D-9B50-B3F3-A794DF403232}"/>
              </a:ext>
            </a:extLst>
          </p:cNvPr>
          <p:cNvSpPr/>
          <p:nvPr/>
        </p:nvSpPr>
        <p:spPr>
          <a:xfrm>
            <a:off x="2376898" y="591602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961FE5-AFE9-D8DA-EBA7-FD9C274ABFD6}"/>
              </a:ext>
            </a:extLst>
          </p:cNvPr>
          <p:cNvSpPr/>
          <p:nvPr/>
        </p:nvSpPr>
        <p:spPr>
          <a:xfrm>
            <a:off x="3057700" y="5250566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FB48B-1D45-D3EB-3EAF-54052CE757D7}"/>
              </a:ext>
            </a:extLst>
          </p:cNvPr>
          <p:cNvSpPr/>
          <p:nvPr/>
        </p:nvSpPr>
        <p:spPr>
          <a:xfrm>
            <a:off x="3391730" y="5250566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992D9D-0D24-39C4-4481-D8C0EE3A097A}"/>
              </a:ext>
            </a:extLst>
          </p:cNvPr>
          <p:cNvSpPr/>
          <p:nvPr/>
        </p:nvSpPr>
        <p:spPr>
          <a:xfrm>
            <a:off x="2723670" y="5250566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01DEF-9B31-DAAB-50E9-EE215C4277F4}"/>
              </a:ext>
            </a:extLst>
          </p:cNvPr>
          <p:cNvSpPr/>
          <p:nvPr/>
        </p:nvSpPr>
        <p:spPr>
          <a:xfrm>
            <a:off x="2389083" y="5255363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21B5F-B0A8-2A83-E2F4-AD6B557467E4}"/>
              </a:ext>
            </a:extLst>
          </p:cNvPr>
          <p:cNvSpPr/>
          <p:nvPr/>
        </p:nvSpPr>
        <p:spPr>
          <a:xfrm>
            <a:off x="3057700" y="4639178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412E9F-CA34-673E-4248-89BA0875E3FA}"/>
              </a:ext>
            </a:extLst>
          </p:cNvPr>
          <p:cNvSpPr/>
          <p:nvPr/>
        </p:nvSpPr>
        <p:spPr>
          <a:xfrm>
            <a:off x="3391730" y="4639178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A8DD9D-FE09-6A76-FDA9-53526D02175E}"/>
              </a:ext>
            </a:extLst>
          </p:cNvPr>
          <p:cNvSpPr/>
          <p:nvPr/>
        </p:nvSpPr>
        <p:spPr>
          <a:xfrm>
            <a:off x="2723670" y="4639178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88C476-5516-4143-C8C1-33896BC742F5}"/>
              </a:ext>
            </a:extLst>
          </p:cNvPr>
          <p:cNvSpPr/>
          <p:nvPr/>
        </p:nvSpPr>
        <p:spPr>
          <a:xfrm>
            <a:off x="2389083" y="4643975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71E944-9AF9-DEF9-FF2F-54C37D239237}"/>
              </a:ext>
            </a:extLst>
          </p:cNvPr>
          <p:cNvSpPr txBox="1"/>
          <p:nvPr/>
        </p:nvSpPr>
        <p:spPr>
          <a:xfrm>
            <a:off x="92154" y="4596238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8B381C-71E3-2C88-BFD6-5693FA872DA7}"/>
              </a:ext>
            </a:extLst>
          </p:cNvPr>
          <p:cNvSpPr txBox="1"/>
          <p:nvPr/>
        </p:nvSpPr>
        <p:spPr>
          <a:xfrm>
            <a:off x="79969" y="5207009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DFE5E-C3B6-905D-D6F6-E1845058E6E6}"/>
              </a:ext>
            </a:extLst>
          </p:cNvPr>
          <p:cNvSpPr txBox="1"/>
          <p:nvPr/>
        </p:nvSpPr>
        <p:spPr>
          <a:xfrm>
            <a:off x="79969" y="5867674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DB7F0B-822F-DC44-1F81-52A8678113AE}"/>
              </a:ext>
            </a:extLst>
          </p:cNvPr>
          <p:cNvSpPr/>
          <p:nvPr/>
        </p:nvSpPr>
        <p:spPr>
          <a:xfrm>
            <a:off x="3057700" y="558868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6F2965-E799-CFC2-69E8-0927F28DC219}"/>
              </a:ext>
            </a:extLst>
          </p:cNvPr>
          <p:cNvSpPr/>
          <p:nvPr/>
        </p:nvSpPr>
        <p:spPr>
          <a:xfrm>
            <a:off x="3391730" y="5588688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737355-505B-3890-2A8B-F1DDB66AD17C}"/>
              </a:ext>
            </a:extLst>
          </p:cNvPr>
          <p:cNvSpPr/>
          <p:nvPr/>
        </p:nvSpPr>
        <p:spPr>
          <a:xfrm>
            <a:off x="2723670" y="5588688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9B8E50-E841-D9C1-664D-735ACB5A67D9}"/>
              </a:ext>
            </a:extLst>
          </p:cNvPr>
          <p:cNvSpPr/>
          <p:nvPr/>
        </p:nvSpPr>
        <p:spPr>
          <a:xfrm>
            <a:off x="2389083" y="559348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085CF5-0FBF-DFF6-6EF3-4B57186E5CF8}"/>
              </a:ext>
            </a:extLst>
          </p:cNvPr>
          <p:cNvSpPr/>
          <p:nvPr/>
        </p:nvSpPr>
        <p:spPr>
          <a:xfrm>
            <a:off x="3057700" y="4955662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5F9F1F-99FA-60AF-7FCC-5F62ACD6DFBB}"/>
              </a:ext>
            </a:extLst>
          </p:cNvPr>
          <p:cNvSpPr/>
          <p:nvPr/>
        </p:nvSpPr>
        <p:spPr>
          <a:xfrm>
            <a:off x="3391730" y="49556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091BD3-07E9-6FFB-3973-C13B147C00A7}"/>
              </a:ext>
            </a:extLst>
          </p:cNvPr>
          <p:cNvSpPr/>
          <p:nvPr/>
        </p:nvSpPr>
        <p:spPr>
          <a:xfrm>
            <a:off x="2723670" y="4955662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261E53-F554-41D4-CB2D-95B42BF6B84C}"/>
              </a:ext>
            </a:extLst>
          </p:cNvPr>
          <p:cNvSpPr/>
          <p:nvPr/>
        </p:nvSpPr>
        <p:spPr>
          <a:xfrm>
            <a:off x="2389083" y="4960459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FD8C1D-4E6C-EB5B-51E1-1CAE7E5024E9}"/>
              </a:ext>
            </a:extLst>
          </p:cNvPr>
          <p:cNvSpPr txBox="1"/>
          <p:nvPr/>
        </p:nvSpPr>
        <p:spPr>
          <a:xfrm>
            <a:off x="79969" y="49121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6BCD5F-F398-09DB-3D19-D0A20A928457}"/>
              </a:ext>
            </a:extLst>
          </p:cNvPr>
          <p:cNvSpPr txBox="1"/>
          <p:nvPr/>
        </p:nvSpPr>
        <p:spPr>
          <a:xfrm>
            <a:off x="92154" y="5545131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Light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208ED-4A22-06FD-4A1C-6F14FF84C0FD}"/>
              </a:ext>
            </a:extLst>
          </p:cNvPr>
          <p:cNvSpPr txBox="1"/>
          <p:nvPr/>
        </p:nvSpPr>
        <p:spPr>
          <a:xfrm>
            <a:off x="7537316" y="817297"/>
            <a:ext cx="6488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color.adobe.com</a:t>
            </a:r>
            <a:r>
              <a:rPr lang="en-GB" dirty="0"/>
              <a:t>/create/</a:t>
            </a:r>
            <a:r>
              <a:rPr lang="en-GB" dirty="0" err="1"/>
              <a:t>color</a:t>
            </a:r>
            <a:r>
              <a:rPr lang="en-GB" dirty="0"/>
              <a:t>-wheel</a:t>
            </a:r>
          </a:p>
        </p:txBody>
      </p:sp>
    </p:spTree>
    <p:extLst>
      <p:ext uri="{BB962C8B-B14F-4D97-AF65-F5344CB8AC3E}">
        <p14:creationId xmlns:p14="http://schemas.microsoft.com/office/powerpoint/2010/main" val="20220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1001964"/>
            <a:ext cx="3256613" cy="200392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ANALOGOUS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2426841" y="1323562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2426840" y="3335547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4438825" y="3335547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4438825" y="1323562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2426840" y="2014084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277652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3259811" y="175692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384931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4153996" y="213966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3964110" y="2781413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3354754" y="266574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2681585" y="280040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2491699" y="199336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2560560" y="1620676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3259811" y="1754946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845028" y="1658126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3877126" y="1754946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5EFA92D-42EC-32EC-9DD6-2E507D7EA713}"/>
              </a:ext>
            </a:extLst>
          </p:cNvPr>
          <p:cNvCxnSpPr>
            <a:cxnSpLocks/>
            <a:stCxn id="88" idx="4"/>
            <a:endCxn id="87" idx="5"/>
          </p:cNvCxnSpPr>
          <p:nvPr/>
        </p:nvCxnSpPr>
        <p:spPr>
          <a:xfrm>
            <a:off x="2586642" y="2183248"/>
            <a:ext cx="257021" cy="779230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7"/>
            <a:endCxn id="86" idx="7"/>
          </p:cNvCxnSpPr>
          <p:nvPr/>
        </p:nvCxnSpPr>
        <p:spPr>
          <a:xfrm flipV="1">
            <a:off x="2843663" y="2693556"/>
            <a:ext cx="673169" cy="13465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stCxn id="86" idx="2"/>
            <a:endCxn id="85" idx="2"/>
          </p:cNvCxnSpPr>
          <p:nvPr/>
        </p:nvCxnSpPr>
        <p:spPr>
          <a:xfrm>
            <a:off x="3354754" y="2760691"/>
            <a:ext cx="609356" cy="115665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5" idx="3"/>
            <a:endCxn id="84" idx="6"/>
          </p:cNvCxnSpPr>
          <p:nvPr/>
        </p:nvCxnSpPr>
        <p:spPr>
          <a:xfrm flipV="1">
            <a:off x="3991918" y="2234612"/>
            <a:ext cx="351964" cy="708879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2908292" y="3483069"/>
            <a:ext cx="1377469" cy="1377469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553530" y="3506623"/>
            <a:ext cx="0" cy="1676997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2536456" y="5183620"/>
            <a:ext cx="1807426" cy="0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2681585" y="471225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3950949" y="491311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2765878" y="349118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4425541" y="364332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4446784" y="419091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4636240" y="3438017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534F6876-5FCC-804E-2F2E-6092CCCA3916}"/>
              </a:ext>
            </a:extLst>
          </p:cNvPr>
          <p:cNvSpPr/>
          <p:nvPr/>
        </p:nvSpPr>
        <p:spPr>
          <a:xfrm flipH="1" flipV="1">
            <a:off x="4529199" y="4293889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4582769" y="3624993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3F7760F-8A94-0695-3E38-0FC7A55954FC}"/>
              </a:ext>
            </a:extLst>
          </p:cNvPr>
          <p:cNvSpPr/>
          <p:nvPr/>
        </p:nvSpPr>
        <p:spPr>
          <a:xfrm>
            <a:off x="6130545" y="4877705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6A7569-4C4A-332F-952D-9D8EB85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15" y="1357246"/>
            <a:ext cx="5348209" cy="151911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7D9D24A-A7FF-E2F7-41C3-EF52B3EC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11" y="2781413"/>
            <a:ext cx="5194262" cy="14753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E185E22-8944-083E-2C9D-BFF82939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800" y="4126088"/>
            <a:ext cx="5541655" cy="157405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E96866D-BB2B-C940-2691-4AC7EF10A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815" y="5782466"/>
            <a:ext cx="6641395" cy="188642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4486145" y="2200687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4582769" y="1497925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4557321" y="3195794"/>
            <a:ext cx="1819031" cy="0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4746147" y="210884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5159989" y="162216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5664804" y="189291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928BF-E60A-E8D0-4E04-450AFC06BC1B}"/>
              </a:ext>
            </a:extLst>
          </p:cNvPr>
          <p:cNvSpPr/>
          <p:nvPr/>
        </p:nvSpPr>
        <p:spPr>
          <a:xfrm>
            <a:off x="6022030" y="140298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1E04C01-2DE2-6BF7-5363-23A010ADFC47}"/>
              </a:ext>
            </a:extLst>
          </p:cNvPr>
          <p:cNvSpPr/>
          <p:nvPr/>
        </p:nvSpPr>
        <p:spPr>
          <a:xfrm>
            <a:off x="3066323" y="637556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3BE32F7-2E40-E955-BBF4-E45D60C2028E}"/>
              </a:ext>
            </a:extLst>
          </p:cNvPr>
          <p:cNvSpPr/>
          <p:nvPr/>
        </p:nvSpPr>
        <p:spPr>
          <a:xfrm>
            <a:off x="3400353" y="637556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DD3AFBB-7F69-59CD-01B9-4C1FD4C94095}"/>
              </a:ext>
            </a:extLst>
          </p:cNvPr>
          <p:cNvSpPr/>
          <p:nvPr/>
        </p:nvSpPr>
        <p:spPr>
          <a:xfrm>
            <a:off x="2732293" y="637556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B768437-A598-0347-7C8C-54830362C0EE}"/>
              </a:ext>
            </a:extLst>
          </p:cNvPr>
          <p:cNvSpPr/>
          <p:nvPr/>
        </p:nvSpPr>
        <p:spPr>
          <a:xfrm>
            <a:off x="2397706" y="638036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70EDB6E-F457-18BA-4FE1-F43A9202E3B1}"/>
              </a:ext>
            </a:extLst>
          </p:cNvPr>
          <p:cNvSpPr/>
          <p:nvPr/>
        </p:nvSpPr>
        <p:spPr>
          <a:xfrm>
            <a:off x="3066323" y="6047362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519BFFB-089F-7B00-08D4-EFF58D8FA962}"/>
              </a:ext>
            </a:extLst>
          </p:cNvPr>
          <p:cNvSpPr/>
          <p:nvPr/>
        </p:nvSpPr>
        <p:spPr>
          <a:xfrm>
            <a:off x="3400353" y="604736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6EFA9D5-24B0-BF8D-9E12-23CBBFB32A4F}"/>
              </a:ext>
            </a:extLst>
          </p:cNvPr>
          <p:cNvSpPr/>
          <p:nvPr/>
        </p:nvSpPr>
        <p:spPr>
          <a:xfrm>
            <a:off x="2732293" y="604736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A33CF3-25D4-C52D-9A0C-BC1222EE7A50}"/>
              </a:ext>
            </a:extLst>
          </p:cNvPr>
          <p:cNvSpPr/>
          <p:nvPr/>
        </p:nvSpPr>
        <p:spPr>
          <a:xfrm>
            <a:off x="2397706" y="605215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7210CDC-E3B1-5B73-15FF-BEDA3C139C73}"/>
              </a:ext>
            </a:extLst>
          </p:cNvPr>
          <p:cNvSpPr/>
          <p:nvPr/>
        </p:nvSpPr>
        <p:spPr>
          <a:xfrm>
            <a:off x="3066323" y="5686906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7D19FFC-D945-0D76-C850-7097BDCD0532}"/>
              </a:ext>
            </a:extLst>
          </p:cNvPr>
          <p:cNvSpPr/>
          <p:nvPr/>
        </p:nvSpPr>
        <p:spPr>
          <a:xfrm>
            <a:off x="3400353" y="5686906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E9D385D-EB9D-69CC-B327-E0DA65149794}"/>
              </a:ext>
            </a:extLst>
          </p:cNvPr>
          <p:cNvSpPr/>
          <p:nvPr/>
        </p:nvSpPr>
        <p:spPr>
          <a:xfrm>
            <a:off x="2732293" y="5686906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16C508-BDFC-3249-0767-0D1BBDBD6DB5}"/>
              </a:ext>
            </a:extLst>
          </p:cNvPr>
          <p:cNvSpPr/>
          <p:nvPr/>
        </p:nvSpPr>
        <p:spPr>
          <a:xfrm>
            <a:off x="2397706" y="5691703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4FD239-0D92-7B4D-103F-86F860B712C6}"/>
              </a:ext>
            </a:extLst>
          </p:cNvPr>
          <p:cNvSpPr txBox="1"/>
          <p:nvPr/>
        </p:nvSpPr>
        <p:spPr>
          <a:xfrm>
            <a:off x="100777" y="5643966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6E5CCC-5507-2BFF-E646-2AC1EE2B7146}"/>
              </a:ext>
            </a:extLst>
          </p:cNvPr>
          <p:cNvSpPr txBox="1"/>
          <p:nvPr/>
        </p:nvSpPr>
        <p:spPr>
          <a:xfrm>
            <a:off x="88592" y="60038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9508891-B734-96DA-D205-4701DE05C5D9}"/>
              </a:ext>
            </a:extLst>
          </p:cNvPr>
          <p:cNvSpPr txBox="1"/>
          <p:nvPr/>
        </p:nvSpPr>
        <p:spPr>
          <a:xfrm>
            <a:off x="100777" y="6332010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</p:spTree>
    <p:extLst>
      <p:ext uri="{BB962C8B-B14F-4D97-AF65-F5344CB8AC3E}">
        <p14:creationId xmlns:p14="http://schemas.microsoft.com/office/powerpoint/2010/main" val="23016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many colours as possible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967208" y="705050"/>
            <a:ext cx="2011985" cy="201198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956845" y="2724204"/>
            <a:ext cx="2011985" cy="2011985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2984461" y="2722977"/>
            <a:ext cx="2011985" cy="2011985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2977660" y="697109"/>
            <a:ext cx="2011985" cy="2011985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967207" y="1395572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131689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1800178" y="113841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238968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2694363" y="152115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2437809" y="207403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1815664" y="213662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1154400" y="194515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1032066" y="137485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1100927" y="1002164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1800178" y="1136434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385395" y="1039614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2417493" y="1136434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1163915" y="1463984"/>
            <a:ext cx="85428" cy="48117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endCxn id="84" idx="5"/>
          </p:cNvCxnSpPr>
          <p:nvPr/>
        </p:nvCxnSpPr>
        <p:spPr>
          <a:xfrm flipV="1">
            <a:off x="2578301" y="1683235"/>
            <a:ext cx="278140" cy="44697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1243391" y="2061251"/>
            <a:ext cx="572273" cy="170317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1349427" y="3007795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815766" y="2888123"/>
            <a:ext cx="0" cy="1676997"/>
          </a:xfrm>
          <a:prstGeom prst="line">
            <a:avLst/>
          </a:prstGeom>
          <a:ln w="57150">
            <a:solidFill>
              <a:srgbClr val="B4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1032066" y="2888123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1196364" y="41182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2510288" y="43563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1117309" y="298222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2971177" y="303075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2992420" y="357834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3258812" y="2814822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3086932" y="294825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2646400" y="1968530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3121604" y="871472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3096156" y="2569341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4196248" y="123787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3262059" y="1854379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3536251" y="161248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A3AF7-6A54-4910-1045-0231D9DB021C}"/>
              </a:ext>
            </a:extLst>
          </p:cNvPr>
          <p:cNvSpPr/>
          <p:nvPr/>
        </p:nvSpPr>
        <p:spPr>
          <a:xfrm>
            <a:off x="8406179" y="388334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1167BF-0E34-EC1E-E156-8FD0F5450E57}"/>
              </a:ext>
            </a:extLst>
          </p:cNvPr>
          <p:cNvSpPr/>
          <p:nvPr/>
        </p:nvSpPr>
        <p:spPr>
          <a:xfrm>
            <a:off x="9247698" y="389437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007DF-447E-3022-4A2D-72BCF2958176}"/>
              </a:ext>
            </a:extLst>
          </p:cNvPr>
          <p:cNvSpPr/>
          <p:nvPr/>
        </p:nvSpPr>
        <p:spPr>
          <a:xfrm>
            <a:off x="7591550" y="387845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F7D14-E907-830E-5E35-4F363D14191F}"/>
              </a:ext>
            </a:extLst>
          </p:cNvPr>
          <p:cNvSpPr/>
          <p:nvPr/>
        </p:nvSpPr>
        <p:spPr>
          <a:xfrm>
            <a:off x="6803875" y="388439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D49E2-AEAD-50F0-4710-D0D0D9E47050}"/>
              </a:ext>
            </a:extLst>
          </p:cNvPr>
          <p:cNvSpPr/>
          <p:nvPr/>
        </p:nvSpPr>
        <p:spPr>
          <a:xfrm>
            <a:off x="8428958" y="3235638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36353-1965-5C22-AA0E-83CD506A919B}"/>
              </a:ext>
            </a:extLst>
          </p:cNvPr>
          <p:cNvSpPr/>
          <p:nvPr/>
        </p:nvSpPr>
        <p:spPr>
          <a:xfrm>
            <a:off x="9270477" y="324667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8BD6F-A209-7DA6-0DFE-9B3832FF7C06}"/>
              </a:ext>
            </a:extLst>
          </p:cNvPr>
          <p:cNvSpPr/>
          <p:nvPr/>
        </p:nvSpPr>
        <p:spPr>
          <a:xfrm>
            <a:off x="7614329" y="323075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9B6AA-5C5C-3793-68BE-A96DA16C55B5}"/>
              </a:ext>
            </a:extLst>
          </p:cNvPr>
          <p:cNvSpPr/>
          <p:nvPr/>
        </p:nvSpPr>
        <p:spPr>
          <a:xfrm>
            <a:off x="6826654" y="323668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1E882-822A-5D39-0595-2CC66FFA5EDC}"/>
              </a:ext>
            </a:extLst>
          </p:cNvPr>
          <p:cNvSpPr/>
          <p:nvPr/>
        </p:nvSpPr>
        <p:spPr>
          <a:xfrm>
            <a:off x="8445017" y="1479181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1CA94-E5A6-8D15-31A1-C50509C08420}"/>
              </a:ext>
            </a:extLst>
          </p:cNvPr>
          <p:cNvSpPr/>
          <p:nvPr/>
        </p:nvSpPr>
        <p:spPr>
          <a:xfrm>
            <a:off x="9286536" y="1490215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63512-5617-A58B-AF56-3FF3062A5DAC}"/>
              </a:ext>
            </a:extLst>
          </p:cNvPr>
          <p:cNvSpPr/>
          <p:nvPr/>
        </p:nvSpPr>
        <p:spPr>
          <a:xfrm>
            <a:off x="7630388" y="1474295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44B3-52FE-FC81-A968-0D3FF80F7D26}"/>
              </a:ext>
            </a:extLst>
          </p:cNvPr>
          <p:cNvSpPr/>
          <p:nvPr/>
        </p:nvSpPr>
        <p:spPr>
          <a:xfrm>
            <a:off x="6842713" y="1480232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7D866-612C-26D2-6C22-78EEA8A2ADA1}"/>
              </a:ext>
            </a:extLst>
          </p:cNvPr>
          <p:cNvSpPr txBox="1"/>
          <p:nvPr/>
        </p:nvSpPr>
        <p:spPr>
          <a:xfrm>
            <a:off x="5615470" y="143729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D4574-1AEE-F6B2-C1E9-E0322090C77F}"/>
              </a:ext>
            </a:extLst>
          </p:cNvPr>
          <p:cNvSpPr txBox="1"/>
          <p:nvPr/>
        </p:nvSpPr>
        <p:spPr>
          <a:xfrm>
            <a:off x="5587226" y="319313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12E82-830E-BC7C-100B-EE620AB783C5}"/>
              </a:ext>
            </a:extLst>
          </p:cNvPr>
          <p:cNvSpPr txBox="1"/>
          <p:nvPr/>
        </p:nvSpPr>
        <p:spPr>
          <a:xfrm>
            <a:off x="5576632" y="3840837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alt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FF5CB-F472-02FA-2E65-9A6321088ECD}"/>
              </a:ext>
            </a:extLst>
          </p:cNvPr>
          <p:cNvSpPr/>
          <p:nvPr/>
        </p:nvSpPr>
        <p:spPr>
          <a:xfrm>
            <a:off x="8445017" y="262161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A97ED-4EB5-7A8A-59E7-4A673C7ACE0B}"/>
              </a:ext>
            </a:extLst>
          </p:cNvPr>
          <p:cNvSpPr/>
          <p:nvPr/>
        </p:nvSpPr>
        <p:spPr>
          <a:xfrm>
            <a:off x="9286536" y="263265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0492B1-EBDA-4DE3-6B48-0976BEEE9130}"/>
              </a:ext>
            </a:extLst>
          </p:cNvPr>
          <p:cNvSpPr/>
          <p:nvPr/>
        </p:nvSpPr>
        <p:spPr>
          <a:xfrm>
            <a:off x="7630388" y="2616732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D6DE8-D6A9-2182-9125-1E01CA42DB46}"/>
              </a:ext>
            </a:extLst>
          </p:cNvPr>
          <p:cNvSpPr/>
          <p:nvPr/>
        </p:nvSpPr>
        <p:spPr>
          <a:xfrm>
            <a:off x="6842713" y="262266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7FA8-F791-AED4-94EC-1113F6649861}"/>
              </a:ext>
            </a:extLst>
          </p:cNvPr>
          <p:cNvSpPr/>
          <p:nvPr/>
        </p:nvSpPr>
        <p:spPr>
          <a:xfrm>
            <a:off x="8445017" y="2026059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888AA4-CA24-6D42-580D-1B4A7998C78A}"/>
              </a:ext>
            </a:extLst>
          </p:cNvPr>
          <p:cNvSpPr/>
          <p:nvPr/>
        </p:nvSpPr>
        <p:spPr>
          <a:xfrm>
            <a:off x="9286536" y="2037093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E42619-7A6C-9461-84A9-24707E720F96}"/>
              </a:ext>
            </a:extLst>
          </p:cNvPr>
          <p:cNvSpPr/>
          <p:nvPr/>
        </p:nvSpPr>
        <p:spPr>
          <a:xfrm>
            <a:off x="7630388" y="2021173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F9234-907A-AD64-F2A7-B6F69F3E9AF2}"/>
              </a:ext>
            </a:extLst>
          </p:cNvPr>
          <p:cNvSpPr/>
          <p:nvPr/>
        </p:nvSpPr>
        <p:spPr>
          <a:xfrm>
            <a:off x="6842713" y="2027110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A12C-DD92-6283-8D81-BEAE595E2341}"/>
              </a:ext>
            </a:extLst>
          </p:cNvPr>
          <p:cNvSpPr txBox="1"/>
          <p:nvPr/>
        </p:nvSpPr>
        <p:spPr>
          <a:xfrm>
            <a:off x="5603285" y="1983553"/>
            <a:ext cx="11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86695-8AF4-2550-173A-023970CA00E6}"/>
              </a:ext>
            </a:extLst>
          </p:cNvPr>
          <p:cNvSpPr txBox="1"/>
          <p:nvPr/>
        </p:nvSpPr>
        <p:spPr>
          <a:xfrm>
            <a:off x="5615470" y="257911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98D5B5-63EB-E4B2-F59F-F20E34E6624A}"/>
              </a:ext>
            </a:extLst>
          </p:cNvPr>
          <p:cNvSpPr/>
          <p:nvPr/>
        </p:nvSpPr>
        <p:spPr>
          <a:xfrm>
            <a:off x="3771305" y="2938825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018C4F-DF5A-B58A-578D-E54C15EE27D0}"/>
              </a:ext>
            </a:extLst>
          </p:cNvPr>
          <p:cNvSpPr/>
          <p:nvPr/>
        </p:nvSpPr>
        <p:spPr>
          <a:xfrm flipH="1" flipV="1">
            <a:off x="3986447" y="4131628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0F15AF-CEC5-FC3C-C1EA-19131AD71B2E}"/>
              </a:ext>
            </a:extLst>
          </p:cNvPr>
          <p:cNvSpPr/>
          <p:nvPr/>
        </p:nvSpPr>
        <p:spPr>
          <a:xfrm flipH="1" flipV="1">
            <a:off x="4523213" y="42730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3912C-AFE3-A8F9-1773-BEA233C46D4C}"/>
              </a:ext>
            </a:extLst>
          </p:cNvPr>
          <p:cNvSpPr/>
          <p:nvPr/>
        </p:nvSpPr>
        <p:spPr>
          <a:xfrm flipH="1" flipV="1">
            <a:off x="3838840" y="4282494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10B2E-9894-A407-B975-D79CE025A2FF}"/>
              </a:ext>
            </a:extLst>
          </p:cNvPr>
          <p:cNvSpPr/>
          <p:nvPr/>
        </p:nvSpPr>
        <p:spPr>
          <a:xfrm>
            <a:off x="1153990" y="5189299"/>
            <a:ext cx="2108069" cy="1430803"/>
          </a:xfrm>
          <a:prstGeom prst="rect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93183-D2CC-986C-4B4C-C5FEC5A13C62}"/>
              </a:ext>
            </a:extLst>
          </p:cNvPr>
          <p:cNvSpPr/>
          <p:nvPr/>
        </p:nvSpPr>
        <p:spPr>
          <a:xfrm>
            <a:off x="1153990" y="5189299"/>
            <a:ext cx="1230643" cy="886609"/>
          </a:xfrm>
          <a:prstGeom prst="rect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788A4-87F9-FFE2-62FC-323578D29DCF}"/>
              </a:ext>
            </a:extLst>
          </p:cNvPr>
          <p:cNvCxnSpPr>
            <a:cxnSpLocks/>
          </p:cNvCxnSpPr>
          <p:nvPr/>
        </p:nvCxnSpPr>
        <p:spPr>
          <a:xfrm>
            <a:off x="6653220" y="684849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583A52-8439-F9EF-40AF-362A205B787A}"/>
              </a:ext>
            </a:extLst>
          </p:cNvPr>
          <p:cNvSpPr txBox="1"/>
          <p:nvPr/>
        </p:nvSpPr>
        <p:spPr>
          <a:xfrm>
            <a:off x="6641901" y="1052039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1ABB87-70CC-27B6-C7EC-6CD66AAB7005}"/>
              </a:ext>
            </a:extLst>
          </p:cNvPr>
          <p:cNvSpPr txBox="1"/>
          <p:nvPr/>
        </p:nvSpPr>
        <p:spPr>
          <a:xfrm>
            <a:off x="7485377" y="1057668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Plot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3DA75-2174-5168-1453-DE2A8DC93904}"/>
              </a:ext>
            </a:extLst>
          </p:cNvPr>
          <p:cNvCxnSpPr>
            <a:cxnSpLocks/>
          </p:cNvCxnSpPr>
          <p:nvPr/>
        </p:nvCxnSpPr>
        <p:spPr>
          <a:xfrm>
            <a:off x="7474058" y="697109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9E808-E70F-3EFC-FC71-F18BF9F98611}"/>
              </a:ext>
            </a:extLst>
          </p:cNvPr>
          <p:cNvCxnSpPr>
            <a:cxnSpLocks/>
          </p:cNvCxnSpPr>
          <p:nvPr/>
        </p:nvCxnSpPr>
        <p:spPr>
          <a:xfrm>
            <a:off x="8259842" y="708626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7D099A-F960-E3D3-5A82-5522BF953B41}"/>
              </a:ext>
            </a:extLst>
          </p:cNvPr>
          <p:cNvSpPr txBox="1"/>
          <p:nvPr/>
        </p:nvSpPr>
        <p:spPr>
          <a:xfrm>
            <a:off x="8255957" y="1062352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1BA957-0FDE-D8C2-5004-C1602848ED44}"/>
              </a:ext>
            </a:extLst>
          </p:cNvPr>
          <p:cNvCxnSpPr>
            <a:cxnSpLocks/>
          </p:cNvCxnSpPr>
          <p:nvPr/>
        </p:nvCxnSpPr>
        <p:spPr>
          <a:xfrm>
            <a:off x="9026537" y="72979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687EC9-5602-6D68-3471-5187F0220CEB}"/>
              </a:ext>
            </a:extLst>
          </p:cNvPr>
          <p:cNvSpPr txBox="1"/>
          <p:nvPr/>
        </p:nvSpPr>
        <p:spPr>
          <a:xfrm>
            <a:off x="9085291" y="955304"/>
            <a:ext cx="56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Story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00D29-7886-AF58-862E-F378CABF4936}"/>
              </a:ext>
            </a:extLst>
          </p:cNvPr>
          <p:cNvCxnSpPr>
            <a:cxnSpLocks/>
          </p:cNvCxnSpPr>
          <p:nvPr/>
        </p:nvCxnSpPr>
        <p:spPr>
          <a:xfrm>
            <a:off x="9876229" y="699917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A8FCA-04B3-A926-22CF-2FBCE1A164FD}"/>
              </a:ext>
            </a:extLst>
          </p:cNvPr>
          <p:cNvSpPr txBox="1"/>
          <p:nvPr/>
        </p:nvSpPr>
        <p:spPr>
          <a:xfrm>
            <a:off x="9911054" y="948246"/>
            <a:ext cx="6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Fifth Colour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ABDC3A-2276-822A-1BEC-F63F2D8CF067}"/>
              </a:ext>
            </a:extLst>
          </p:cNvPr>
          <p:cNvSpPr/>
          <p:nvPr/>
        </p:nvSpPr>
        <p:spPr>
          <a:xfrm>
            <a:off x="10052241" y="3905126"/>
            <a:ext cx="189886" cy="189886"/>
          </a:xfrm>
          <a:prstGeom prst="ellipse">
            <a:avLst/>
          </a:prstGeom>
          <a:solidFill>
            <a:srgbClr val="AEC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076C0-FBCC-17E1-22AF-278253422E0B}"/>
              </a:ext>
            </a:extLst>
          </p:cNvPr>
          <p:cNvSpPr/>
          <p:nvPr/>
        </p:nvSpPr>
        <p:spPr>
          <a:xfrm>
            <a:off x="10075020" y="3257421"/>
            <a:ext cx="189886" cy="189886"/>
          </a:xfrm>
          <a:prstGeom prst="ellipse">
            <a:avLst/>
          </a:prstGeom>
          <a:solidFill>
            <a:srgbClr val="90A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0761EA-2B76-C913-A001-66F22EB2F046}"/>
              </a:ext>
            </a:extLst>
          </p:cNvPr>
          <p:cNvSpPr/>
          <p:nvPr/>
        </p:nvSpPr>
        <p:spPr>
          <a:xfrm>
            <a:off x="10091079" y="1500964"/>
            <a:ext cx="189886" cy="189886"/>
          </a:xfrm>
          <a:prstGeom prst="ellipse">
            <a:avLst/>
          </a:prstGeom>
          <a:solidFill>
            <a:srgbClr val="D8F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1C20F-B5C5-48BA-BBFB-CFF3831213B4}"/>
              </a:ext>
            </a:extLst>
          </p:cNvPr>
          <p:cNvSpPr/>
          <p:nvPr/>
        </p:nvSpPr>
        <p:spPr>
          <a:xfrm>
            <a:off x="10091079" y="2643401"/>
            <a:ext cx="189886" cy="189886"/>
          </a:xfrm>
          <a:prstGeom prst="ellipse">
            <a:avLst/>
          </a:prstGeom>
          <a:solidFill>
            <a:srgbClr val="A1B8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ED016D-7E78-01AE-8C82-44D905B30621}"/>
              </a:ext>
            </a:extLst>
          </p:cNvPr>
          <p:cNvSpPr/>
          <p:nvPr/>
        </p:nvSpPr>
        <p:spPr>
          <a:xfrm>
            <a:off x="10091079" y="2047842"/>
            <a:ext cx="189886" cy="189886"/>
          </a:xfrm>
          <a:prstGeom prst="ellipse">
            <a:avLst/>
          </a:prstGeom>
          <a:solidFill>
            <a:srgbClr val="6978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B4F183-F30F-6D8D-1202-183E413943B8}"/>
              </a:ext>
            </a:extLst>
          </p:cNvPr>
          <p:cNvSpPr/>
          <p:nvPr/>
        </p:nvSpPr>
        <p:spPr>
          <a:xfrm>
            <a:off x="5944049" y="5283766"/>
            <a:ext cx="398001" cy="398001"/>
          </a:xfrm>
          <a:prstGeom prst="ellipse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A10C9D-B4EA-ABC4-85E2-9987E2110820}"/>
              </a:ext>
            </a:extLst>
          </p:cNvPr>
          <p:cNvSpPr txBox="1"/>
          <p:nvPr/>
        </p:nvSpPr>
        <p:spPr>
          <a:xfrm>
            <a:off x="5031406" y="5328424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grey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4F2084-9371-11CA-C713-F120A91A7AF9}"/>
              </a:ext>
            </a:extLst>
          </p:cNvPr>
          <p:cNvSpPr/>
          <p:nvPr/>
        </p:nvSpPr>
        <p:spPr>
          <a:xfrm>
            <a:off x="5944049" y="5814336"/>
            <a:ext cx="398001" cy="398001"/>
          </a:xfrm>
          <a:prstGeom prst="ellipse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2FF1AE-2337-F97D-3A20-3459189CCB90}"/>
              </a:ext>
            </a:extLst>
          </p:cNvPr>
          <p:cNvSpPr txBox="1"/>
          <p:nvPr/>
        </p:nvSpPr>
        <p:spPr>
          <a:xfrm>
            <a:off x="5031405" y="587483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 grey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FEE036-F55B-49F4-5AD6-B118D46FD1A2}"/>
              </a:ext>
            </a:extLst>
          </p:cNvPr>
          <p:cNvSpPr/>
          <p:nvPr/>
        </p:nvSpPr>
        <p:spPr>
          <a:xfrm>
            <a:off x="1141279" y="6074219"/>
            <a:ext cx="2120780" cy="220505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0978FA-8FD8-3034-A669-2DB6178F9978}"/>
              </a:ext>
            </a:extLst>
          </p:cNvPr>
          <p:cNvSpPr/>
          <p:nvPr/>
        </p:nvSpPr>
        <p:spPr>
          <a:xfrm>
            <a:off x="5944049" y="6360748"/>
            <a:ext cx="398001" cy="398001"/>
          </a:xfrm>
          <a:prstGeom prst="ellipse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1A6199-792D-AB6C-351C-74E2CC152A7C}"/>
              </a:ext>
            </a:extLst>
          </p:cNvPr>
          <p:cNvSpPr txBox="1"/>
          <p:nvPr/>
        </p:nvSpPr>
        <p:spPr>
          <a:xfrm>
            <a:off x="5031405" y="6421248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grey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F1046D-A6FA-B15A-1A70-A0EC0C329A12}"/>
              </a:ext>
            </a:extLst>
          </p:cNvPr>
          <p:cNvSpPr txBox="1"/>
          <p:nvPr/>
        </p:nvSpPr>
        <p:spPr>
          <a:xfrm>
            <a:off x="6688275" y="170310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30CED1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20227A-A3A0-FC07-3309-20A83BCFBF68}"/>
              </a:ext>
            </a:extLst>
          </p:cNvPr>
          <p:cNvSpPr txBox="1"/>
          <p:nvPr/>
        </p:nvSpPr>
        <p:spPr>
          <a:xfrm>
            <a:off x="7483493" y="171033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E0BE36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64B159-CB7C-FA6D-4B98-12F7EA798209}"/>
              </a:ext>
            </a:extLst>
          </p:cNvPr>
          <p:cNvSpPr txBox="1"/>
          <p:nvPr/>
        </p:nvSpPr>
        <p:spPr>
          <a:xfrm>
            <a:off x="8287527" y="171649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FA8A5B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69449C-4128-D13B-74EE-1B7C12DCF1CA}"/>
              </a:ext>
            </a:extLst>
          </p:cNvPr>
          <p:cNvSpPr txBox="1"/>
          <p:nvPr/>
        </p:nvSpPr>
        <p:spPr>
          <a:xfrm>
            <a:off x="9055606" y="171033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EB526F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9E84EC-2570-6543-BFDE-C1719AC3E076}"/>
              </a:ext>
            </a:extLst>
          </p:cNvPr>
          <p:cNvSpPr txBox="1"/>
          <p:nvPr/>
        </p:nvSpPr>
        <p:spPr>
          <a:xfrm>
            <a:off x="9927469" y="17380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D8F794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1FEA4-3C78-0000-5DA7-6AE9A7FDAEA5}"/>
              </a:ext>
            </a:extLst>
          </p:cNvPr>
          <p:cNvSpPr txBox="1"/>
          <p:nvPr/>
        </p:nvSpPr>
        <p:spPr>
          <a:xfrm>
            <a:off x="6661178" y="230402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105052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F631E0-1131-650F-1BCF-3DAF88EF1A5C}"/>
              </a:ext>
            </a:extLst>
          </p:cNvPr>
          <p:cNvSpPr txBox="1"/>
          <p:nvPr/>
        </p:nvSpPr>
        <p:spPr>
          <a:xfrm>
            <a:off x="7456396" y="23112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615216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2A69BE-633C-18ED-4A72-2C127C318D4A}"/>
              </a:ext>
            </a:extLst>
          </p:cNvPr>
          <p:cNvSpPr txBox="1"/>
          <p:nvPr/>
        </p:nvSpPr>
        <p:spPr>
          <a:xfrm>
            <a:off x="8260430" y="231742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80452E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22AC29-2B3D-811B-3481-3E98BC8A3DB1}"/>
              </a:ext>
            </a:extLst>
          </p:cNvPr>
          <p:cNvSpPr txBox="1"/>
          <p:nvPr/>
        </p:nvSpPr>
        <p:spPr>
          <a:xfrm>
            <a:off x="9028509" y="23112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6B2332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B23656E-C0D9-DC47-6630-7774C6ABCD81}"/>
              </a:ext>
            </a:extLst>
          </p:cNvPr>
          <p:cNvSpPr txBox="1"/>
          <p:nvPr/>
        </p:nvSpPr>
        <p:spPr>
          <a:xfrm>
            <a:off x="9900372" y="233898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697847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88C8B3-41D8-BDB3-ECBF-636BABCA9D7F}"/>
              </a:ext>
            </a:extLst>
          </p:cNvPr>
          <p:cNvSpPr txBox="1"/>
          <p:nvPr/>
        </p:nvSpPr>
        <p:spPr>
          <a:xfrm>
            <a:off x="6688980" y="293180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1E8F91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84F095-3E0A-8CB8-B113-62600CB4752E}"/>
              </a:ext>
            </a:extLst>
          </p:cNvPr>
          <p:cNvSpPr txBox="1"/>
          <p:nvPr/>
        </p:nvSpPr>
        <p:spPr>
          <a:xfrm>
            <a:off x="7484198" y="293903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A18826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F4B5F8-345B-2844-EB59-D1490FEFD806}"/>
              </a:ext>
            </a:extLst>
          </p:cNvPr>
          <p:cNvSpPr txBox="1"/>
          <p:nvPr/>
        </p:nvSpPr>
        <p:spPr>
          <a:xfrm>
            <a:off x="8288232" y="294519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C06845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A5369A-380A-8D16-5254-ABF7801032ED}"/>
              </a:ext>
            </a:extLst>
          </p:cNvPr>
          <p:cNvSpPr txBox="1"/>
          <p:nvPr/>
        </p:nvSpPr>
        <p:spPr>
          <a:xfrm>
            <a:off x="9056311" y="293903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AA3D4F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F8419D8-3272-5C76-547C-BC6315E5EC7C}"/>
              </a:ext>
            </a:extLst>
          </p:cNvPr>
          <p:cNvSpPr txBox="1"/>
          <p:nvPr/>
        </p:nvSpPr>
        <p:spPr>
          <a:xfrm>
            <a:off x="9928174" y="29667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A1B86D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D0A3E-A1A3-A593-8A64-85CB555C3F72}"/>
              </a:ext>
            </a:extLst>
          </p:cNvPr>
          <p:cNvSpPr txBox="1"/>
          <p:nvPr/>
        </p:nvSpPr>
        <p:spPr>
          <a:xfrm>
            <a:off x="6688275" y="350812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1B8385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902AA4-F8A7-E7ED-66C4-E4DA08417802}"/>
              </a:ext>
            </a:extLst>
          </p:cNvPr>
          <p:cNvSpPr txBox="1"/>
          <p:nvPr/>
        </p:nvSpPr>
        <p:spPr>
          <a:xfrm>
            <a:off x="7483493" y="35153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947A14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C667660-FDFD-45BE-2D7B-A497A52B897D}"/>
              </a:ext>
            </a:extLst>
          </p:cNvPr>
          <p:cNvSpPr txBox="1"/>
          <p:nvPr/>
        </p:nvSpPr>
        <p:spPr>
          <a:xfrm>
            <a:off x="8287527" y="352151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B3542F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626A66-CB6C-581D-A32A-80BD98E7B738}"/>
              </a:ext>
            </a:extLst>
          </p:cNvPr>
          <p:cNvSpPr txBox="1"/>
          <p:nvPr/>
        </p:nvSpPr>
        <p:spPr>
          <a:xfrm>
            <a:off x="9055606" y="35153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9E283D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7FF068-3FC3-5DA5-BE93-31454F5FDA87}"/>
              </a:ext>
            </a:extLst>
          </p:cNvPr>
          <p:cNvSpPr txBox="1"/>
          <p:nvPr/>
        </p:nvSpPr>
        <p:spPr>
          <a:xfrm>
            <a:off x="9927469" y="35430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90AB55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B756F3-9C22-75FC-DE50-60B878A124D6}"/>
              </a:ext>
            </a:extLst>
          </p:cNvPr>
          <p:cNvSpPr txBox="1"/>
          <p:nvPr/>
        </p:nvSpPr>
        <p:spPr>
          <a:xfrm>
            <a:off x="6590181" y="417013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D13BA4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B3D62E1-052D-C111-7FBD-4C99DA1AF264}"/>
              </a:ext>
            </a:extLst>
          </p:cNvPr>
          <p:cNvSpPr txBox="1"/>
          <p:nvPr/>
        </p:nvSpPr>
        <p:spPr>
          <a:xfrm>
            <a:off x="7385399" y="41773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4CE0D0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9FE4EB1-C291-1AC0-E451-22C79F140624}"/>
              </a:ext>
            </a:extLst>
          </p:cNvPr>
          <p:cNvSpPr txBox="1"/>
          <p:nvPr/>
        </p:nvSpPr>
        <p:spPr>
          <a:xfrm>
            <a:off x="8189433" y="418352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A7FF75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2347C31-652C-A458-4060-0CAAD3CAE4F5}"/>
              </a:ext>
            </a:extLst>
          </p:cNvPr>
          <p:cNvSpPr txBox="1"/>
          <p:nvPr/>
        </p:nvSpPr>
        <p:spPr>
          <a:xfrm>
            <a:off x="8957512" y="41773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EBE46A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EF5B8A-CFD9-36F5-E8CC-A566CFA8B01C}"/>
              </a:ext>
            </a:extLst>
          </p:cNvPr>
          <p:cNvSpPr txBox="1"/>
          <p:nvPr/>
        </p:nvSpPr>
        <p:spPr>
          <a:xfrm>
            <a:off x="9829375" y="420508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AEC6F8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78B213-64B6-84F8-BA53-6918EC9085FF}"/>
              </a:ext>
            </a:extLst>
          </p:cNvPr>
          <p:cNvSpPr txBox="1"/>
          <p:nvPr/>
        </p:nvSpPr>
        <p:spPr>
          <a:xfrm>
            <a:off x="6455915" y="53392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656370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0DDA72-0BA5-3CBC-ECD6-D5BC1797D24F}"/>
              </a:ext>
            </a:extLst>
          </p:cNvPr>
          <p:cNvSpPr txBox="1"/>
          <p:nvPr/>
        </p:nvSpPr>
        <p:spPr>
          <a:xfrm>
            <a:off x="6455915" y="587922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BBBBBD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F71B8F-EFAB-43AA-8FA9-6CCA585B89E9}"/>
              </a:ext>
            </a:extLst>
          </p:cNvPr>
          <p:cNvSpPr txBox="1"/>
          <p:nvPr/>
        </p:nvSpPr>
        <p:spPr>
          <a:xfrm>
            <a:off x="6453775" y="64191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DCDCDE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182CA5A-BAC1-2746-CED0-679EA9FACF9A}"/>
              </a:ext>
            </a:extLst>
          </p:cNvPr>
          <p:cNvSpPr/>
          <p:nvPr/>
        </p:nvSpPr>
        <p:spPr>
          <a:xfrm>
            <a:off x="8823963" y="5263374"/>
            <a:ext cx="398001" cy="398001"/>
          </a:xfrm>
          <a:prstGeom prst="ellipse">
            <a:avLst/>
          </a:prstGeom>
          <a:solidFill>
            <a:srgbClr val="4464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8AE9C9-0A64-DA60-73A7-370853D5AECD}"/>
              </a:ext>
            </a:extLst>
          </p:cNvPr>
          <p:cNvSpPr txBox="1"/>
          <p:nvPr/>
        </p:nvSpPr>
        <p:spPr>
          <a:xfrm>
            <a:off x="7845868" y="5299149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DC283C-64D7-D7B2-FE99-B196D27C4539}"/>
              </a:ext>
            </a:extLst>
          </p:cNvPr>
          <p:cNvSpPr/>
          <p:nvPr/>
        </p:nvSpPr>
        <p:spPr>
          <a:xfrm>
            <a:off x="8827536" y="5773998"/>
            <a:ext cx="398001" cy="398001"/>
          </a:xfrm>
          <a:prstGeom prst="ellipse">
            <a:avLst/>
          </a:prstGeom>
          <a:solidFill>
            <a:srgbClr val="2A3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C9EFEE-E833-FEE2-8DB1-313FED4622D5}"/>
              </a:ext>
            </a:extLst>
          </p:cNvPr>
          <p:cNvSpPr txBox="1"/>
          <p:nvPr/>
        </p:nvSpPr>
        <p:spPr>
          <a:xfrm>
            <a:off x="7845867" y="584556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dark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6F85BC7-7775-386C-6471-27EAE149B986}"/>
              </a:ext>
            </a:extLst>
          </p:cNvPr>
          <p:cNvSpPr/>
          <p:nvPr/>
        </p:nvSpPr>
        <p:spPr>
          <a:xfrm>
            <a:off x="8823962" y="6331471"/>
            <a:ext cx="398001" cy="398001"/>
          </a:xfrm>
          <a:prstGeom prst="ellipse">
            <a:avLst/>
          </a:prstGeom>
          <a:solidFill>
            <a:srgbClr val="618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85083A-56DC-AE85-E6ED-D42A85C024DE}"/>
              </a:ext>
            </a:extLst>
          </p:cNvPr>
          <p:cNvSpPr txBox="1"/>
          <p:nvPr/>
        </p:nvSpPr>
        <p:spPr>
          <a:xfrm>
            <a:off x="7845867" y="6391973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light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9BF547-3BBB-70D5-4D36-6F6090B586A9}"/>
              </a:ext>
            </a:extLst>
          </p:cNvPr>
          <p:cNvSpPr txBox="1"/>
          <p:nvPr/>
        </p:nvSpPr>
        <p:spPr>
          <a:xfrm>
            <a:off x="9301424" y="53383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4464AD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5D37AEE-A77C-5C10-371C-2367BB38F3FF}"/>
              </a:ext>
            </a:extLst>
          </p:cNvPr>
          <p:cNvSpPr txBox="1"/>
          <p:nvPr/>
        </p:nvSpPr>
        <p:spPr>
          <a:xfrm>
            <a:off x="9301424" y="58783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2A3E6E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98FEE9-5690-73E4-C035-E753679A9C7D}"/>
              </a:ext>
            </a:extLst>
          </p:cNvPr>
          <p:cNvSpPr txBox="1"/>
          <p:nvPr/>
        </p:nvSpPr>
        <p:spPr>
          <a:xfrm>
            <a:off x="9299284" y="6418317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6B8EF3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E9C816-7EB3-3078-C58A-42D4F627334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908415" y="2168982"/>
            <a:ext cx="529394" cy="4423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34DA05-9CA8-2EDA-D77A-63AE270732CC}"/>
              </a:ext>
            </a:extLst>
          </p:cNvPr>
          <p:cNvSpPr/>
          <p:nvPr/>
        </p:nvSpPr>
        <p:spPr>
          <a:xfrm>
            <a:off x="3858671" y="1406021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3337B5-9C18-A2CD-254D-C2D0270CCEBD}"/>
              </a:ext>
            </a:extLst>
          </p:cNvPr>
          <p:cNvSpPr/>
          <p:nvPr/>
        </p:nvSpPr>
        <p:spPr>
          <a:xfrm>
            <a:off x="4493765" y="142343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1E55D8-A6AB-5E32-5524-83A86CFC9587}"/>
              </a:ext>
            </a:extLst>
          </p:cNvPr>
          <p:cNvSpPr/>
          <p:nvPr/>
        </p:nvSpPr>
        <p:spPr>
          <a:xfrm>
            <a:off x="4739352" y="172851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1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Getting to the logo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967208" y="705050"/>
            <a:ext cx="2011985" cy="201198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956845" y="2724204"/>
            <a:ext cx="2011985" cy="2011985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2984461" y="2722977"/>
            <a:ext cx="2011985" cy="2011985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2979191" y="702725"/>
            <a:ext cx="2011985" cy="2011985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967207" y="1395572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131689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1800178" y="113841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238968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2694363" y="152115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2437809" y="207403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1815664" y="213662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1154400" y="194515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1032066" y="137485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1100927" y="1002164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1800178" y="1136434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385395" y="1039614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2417493" y="1136434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1163915" y="1463984"/>
            <a:ext cx="85428" cy="48117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endCxn id="84" idx="5"/>
          </p:cNvCxnSpPr>
          <p:nvPr/>
        </p:nvCxnSpPr>
        <p:spPr>
          <a:xfrm flipV="1">
            <a:off x="2578301" y="1683235"/>
            <a:ext cx="278140" cy="44697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1243391" y="2061251"/>
            <a:ext cx="572273" cy="170317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1349427" y="3007795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815766" y="2888123"/>
            <a:ext cx="0" cy="1676997"/>
          </a:xfrm>
          <a:prstGeom prst="line">
            <a:avLst/>
          </a:prstGeom>
          <a:ln w="57150">
            <a:solidFill>
              <a:srgbClr val="B4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1032066" y="2888123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1196364" y="41182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2510288" y="43563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1117309" y="298222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2971177" y="303075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2992420" y="357834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3258812" y="2814822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3086932" y="294825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3883340" y="1145498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3933074" y="834782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3086932" y="1722530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3582335" y="1333030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A3AF7-6A54-4910-1045-0231D9DB021C}"/>
              </a:ext>
            </a:extLst>
          </p:cNvPr>
          <p:cNvSpPr/>
          <p:nvPr/>
        </p:nvSpPr>
        <p:spPr>
          <a:xfrm>
            <a:off x="9841769" y="4026352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1167BF-0E34-EC1E-E156-8FD0F5450E57}"/>
              </a:ext>
            </a:extLst>
          </p:cNvPr>
          <p:cNvSpPr/>
          <p:nvPr/>
        </p:nvSpPr>
        <p:spPr>
          <a:xfrm>
            <a:off x="10683288" y="4037386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007DF-447E-3022-4A2D-72BCF2958176}"/>
              </a:ext>
            </a:extLst>
          </p:cNvPr>
          <p:cNvSpPr/>
          <p:nvPr/>
        </p:nvSpPr>
        <p:spPr>
          <a:xfrm>
            <a:off x="9027140" y="4021466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F7D14-E907-830E-5E35-4F363D14191F}"/>
              </a:ext>
            </a:extLst>
          </p:cNvPr>
          <p:cNvSpPr/>
          <p:nvPr/>
        </p:nvSpPr>
        <p:spPr>
          <a:xfrm>
            <a:off x="8239465" y="4027403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D49E2-AEAD-50F0-4710-D0D0D9E47050}"/>
              </a:ext>
            </a:extLst>
          </p:cNvPr>
          <p:cNvSpPr/>
          <p:nvPr/>
        </p:nvSpPr>
        <p:spPr>
          <a:xfrm>
            <a:off x="9864548" y="3378647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36353-1965-5C22-AA0E-83CD506A919B}"/>
              </a:ext>
            </a:extLst>
          </p:cNvPr>
          <p:cNvSpPr/>
          <p:nvPr/>
        </p:nvSpPr>
        <p:spPr>
          <a:xfrm>
            <a:off x="10706067" y="338968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8BD6F-A209-7DA6-0DFE-9B3832FF7C06}"/>
              </a:ext>
            </a:extLst>
          </p:cNvPr>
          <p:cNvSpPr/>
          <p:nvPr/>
        </p:nvSpPr>
        <p:spPr>
          <a:xfrm>
            <a:off x="9049919" y="3373761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9B6AA-5C5C-3793-68BE-A96DA16C55B5}"/>
              </a:ext>
            </a:extLst>
          </p:cNvPr>
          <p:cNvSpPr/>
          <p:nvPr/>
        </p:nvSpPr>
        <p:spPr>
          <a:xfrm>
            <a:off x="8262244" y="3379698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1E882-822A-5D39-0595-2CC66FFA5EDC}"/>
              </a:ext>
            </a:extLst>
          </p:cNvPr>
          <p:cNvSpPr/>
          <p:nvPr/>
        </p:nvSpPr>
        <p:spPr>
          <a:xfrm>
            <a:off x="9880607" y="1622190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1CA94-E5A6-8D15-31A1-C50509C08420}"/>
              </a:ext>
            </a:extLst>
          </p:cNvPr>
          <p:cNvSpPr/>
          <p:nvPr/>
        </p:nvSpPr>
        <p:spPr>
          <a:xfrm>
            <a:off x="10722126" y="1633224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63512-5617-A58B-AF56-3FF3062A5DAC}"/>
              </a:ext>
            </a:extLst>
          </p:cNvPr>
          <p:cNvSpPr/>
          <p:nvPr/>
        </p:nvSpPr>
        <p:spPr>
          <a:xfrm>
            <a:off x="9065978" y="1617304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44B3-52FE-FC81-A968-0D3FF80F7D26}"/>
              </a:ext>
            </a:extLst>
          </p:cNvPr>
          <p:cNvSpPr/>
          <p:nvPr/>
        </p:nvSpPr>
        <p:spPr>
          <a:xfrm>
            <a:off x="8278303" y="1623241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7D866-612C-26D2-6C22-78EEA8A2ADA1}"/>
              </a:ext>
            </a:extLst>
          </p:cNvPr>
          <p:cNvSpPr txBox="1"/>
          <p:nvPr/>
        </p:nvSpPr>
        <p:spPr>
          <a:xfrm>
            <a:off x="7051060" y="158030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D4574-1AEE-F6B2-C1E9-E0322090C77F}"/>
              </a:ext>
            </a:extLst>
          </p:cNvPr>
          <p:cNvSpPr txBox="1"/>
          <p:nvPr/>
        </p:nvSpPr>
        <p:spPr>
          <a:xfrm>
            <a:off x="7022816" y="333614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12E82-830E-BC7C-100B-EE620AB783C5}"/>
              </a:ext>
            </a:extLst>
          </p:cNvPr>
          <p:cNvSpPr txBox="1"/>
          <p:nvPr/>
        </p:nvSpPr>
        <p:spPr>
          <a:xfrm>
            <a:off x="7012222" y="398384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alt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FF5CB-F472-02FA-2E65-9A6321088ECD}"/>
              </a:ext>
            </a:extLst>
          </p:cNvPr>
          <p:cNvSpPr/>
          <p:nvPr/>
        </p:nvSpPr>
        <p:spPr>
          <a:xfrm>
            <a:off x="9880607" y="2764627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A97ED-4EB5-7A8A-59E7-4A673C7ACE0B}"/>
              </a:ext>
            </a:extLst>
          </p:cNvPr>
          <p:cNvSpPr/>
          <p:nvPr/>
        </p:nvSpPr>
        <p:spPr>
          <a:xfrm>
            <a:off x="10722126" y="2775661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0492B1-EBDA-4DE3-6B48-0976BEEE9130}"/>
              </a:ext>
            </a:extLst>
          </p:cNvPr>
          <p:cNvSpPr/>
          <p:nvPr/>
        </p:nvSpPr>
        <p:spPr>
          <a:xfrm>
            <a:off x="9065978" y="2759741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D6DE8-D6A9-2182-9125-1E01CA42DB46}"/>
              </a:ext>
            </a:extLst>
          </p:cNvPr>
          <p:cNvSpPr/>
          <p:nvPr/>
        </p:nvSpPr>
        <p:spPr>
          <a:xfrm>
            <a:off x="8278303" y="276567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7FA8-F791-AED4-94EC-1113F6649861}"/>
              </a:ext>
            </a:extLst>
          </p:cNvPr>
          <p:cNvSpPr/>
          <p:nvPr/>
        </p:nvSpPr>
        <p:spPr>
          <a:xfrm>
            <a:off x="9880607" y="2169068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888AA4-CA24-6D42-580D-1B4A7998C78A}"/>
              </a:ext>
            </a:extLst>
          </p:cNvPr>
          <p:cNvSpPr/>
          <p:nvPr/>
        </p:nvSpPr>
        <p:spPr>
          <a:xfrm>
            <a:off x="10722126" y="218010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E42619-7A6C-9461-84A9-24707E720F96}"/>
              </a:ext>
            </a:extLst>
          </p:cNvPr>
          <p:cNvSpPr/>
          <p:nvPr/>
        </p:nvSpPr>
        <p:spPr>
          <a:xfrm>
            <a:off x="9065978" y="2164182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F9234-907A-AD64-F2A7-B6F69F3E9AF2}"/>
              </a:ext>
            </a:extLst>
          </p:cNvPr>
          <p:cNvSpPr/>
          <p:nvPr/>
        </p:nvSpPr>
        <p:spPr>
          <a:xfrm>
            <a:off x="8278303" y="2170119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A12C-DD92-6283-8D81-BEAE595E2341}"/>
              </a:ext>
            </a:extLst>
          </p:cNvPr>
          <p:cNvSpPr txBox="1"/>
          <p:nvPr/>
        </p:nvSpPr>
        <p:spPr>
          <a:xfrm>
            <a:off x="7038875" y="2126562"/>
            <a:ext cx="11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86695-8AF4-2550-173A-023970CA00E6}"/>
              </a:ext>
            </a:extLst>
          </p:cNvPr>
          <p:cNvSpPr txBox="1"/>
          <p:nvPr/>
        </p:nvSpPr>
        <p:spPr>
          <a:xfrm>
            <a:off x="7051060" y="272212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98D5B5-63EB-E4B2-F59F-F20E34E6624A}"/>
              </a:ext>
            </a:extLst>
          </p:cNvPr>
          <p:cNvSpPr/>
          <p:nvPr/>
        </p:nvSpPr>
        <p:spPr>
          <a:xfrm>
            <a:off x="3771305" y="2938825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018C4F-DF5A-B58A-578D-E54C15EE27D0}"/>
              </a:ext>
            </a:extLst>
          </p:cNvPr>
          <p:cNvSpPr/>
          <p:nvPr/>
        </p:nvSpPr>
        <p:spPr>
          <a:xfrm flipH="1" flipV="1">
            <a:off x="3986447" y="4131628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0F15AF-CEC5-FC3C-C1EA-19131AD71B2E}"/>
              </a:ext>
            </a:extLst>
          </p:cNvPr>
          <p:cNvSpPr/>
          <p:nvPr/>
        </p:nvSpPr>
        <p:spPr>
          <a:xfrm flipH="1" flipV="1">
            <a:off x="4523213" y="42730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3912C-AFE3-A8F9-1773-BEA233C46D4C}"/>
              </a:ext>
            </a:extLst>
          </p:cNvPr>
          <p:cNvSpPr/>
          <p:nvPr/>
        </p:nvSpPr>
        <p:spPr>
          <a:xfrm flipH="1" flipV="1">
            <a:off x="3838840" y="4282494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10B2E-9894-A407-B975-D79CE025A2FF}"/>
              </a:ext>
            </a:extLst>
          </p:cNvPr>
          <p:cNvSpPr/>
          <p:nvPr/>
        </p:nvSpPr>
        <p:spPr>
          <a:xfrm>
            <a:off x="1153990" y="5189299"/>
            <a:ext cx="2108069" cy="1430803"/>
          </a:xfrm>
          <a:prstGeom prst="rect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93183-D2CC-986C-4B4C-C5FEC5A13C62}"/>
              </a:ext>
            </a:extLst>
          </p:cNvPr>
          <p:cNvSpPr/>
          <p:nvPr/>
        </p:nvSpPr>
        <p:spPr>
          <a:xfrm>
            <a:off x="1153990" y="5189299"/>
            <a:ext cx="1230643" cy="886609"/>
          </a:xfrm>
          <a:prstGeom prst="rect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788A4-87F9-FFE2-62FC-323578D29DCF}"/>
              </a:ext>
            </a:extLst>
          </p:cNvPr>
          <p:cNvCxnSpPr>
            <a:cxnSpLocks/>
          </p:cNvCxnSpPr>
          <p:nvPr/>
        </p:nvCxnSpPr>
        <p:spPr>
          <a:xfrm>
            <a:off x="8088810" y="82785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583A52-8439-F9EF-40AF-362A205B787A}"/>
              </a:ext>
            </a:extLst>
          </p:cNvPr>
          <p:cNvSpPr txBox="1"/>
          <p:nvPr/>
        </p:nvSpPr>
        <p:spPr>
          <a:xfrm>
            <a:off x="8077491" y="1195048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1ABB87-70CC-27B6-C7EC-6CD66AAB7005}"/>
              </a:ext>
            </a:extLst>
          </p:cNvPr>
          <p:cNvSpPr txBox="1"/>
          <p:nvPr/>
        </p:nvSpPr>
        <p:spPr>
          <a:xfrm>
            <a:off x="8920967" y="1200677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Plot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3DA75-2174-5168-1453-DE2A8DC93904}"/>
              </a:ext>
            </a:extLst>
          </p:cNvPr>
          <p:cNvCxnSpPr>
            <a:cxnSpLocks/>
          </p:cNvCxnSpPr>
          <p:nvPr/>
        </p:nvCxnSpPr>
        <p:spPr>
          <a:xfrm>
            <a:off x="8909648" y="84011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9E808-E70F-3EFC-FC71-F18BF9F98611}"/>
              </a:ext>
            </a:extLst>
          </p:cNvPr>
          <p:cNvCxnSpPr>
            <a:cxnSpLocks/>
          </p:cNvCxnSpPr>
          <p:nvPr/>
        </p:nvCxnSpPr>
        <p:spPr>
          <a:xfrm>
            <a:off x="9695432" y="851635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7D099A-F960-E3D3-5A82-5522BF953B41}"/>
              </a:ext>
            </a:extLst>
          </p:cNvPr>
          <p:cNvSpPr txBox="1"/>
          <p:nvPr/>
        </p:nvSpPr>
        <p:spPr>
          <a:xfrm>
            <a:off x="9691547" y="1205361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1BA957-0FDE-D8C2-5004-C1602848ED44}"/>
              </a:ext>
            </a:extLst>
          </p:cNvPr>
          <p:cNvCxnSpPr>
            <a:cxnSpLocks/>
          </p:cNvCxnSpPr>
          <p:nvPr/>
        </p:nvCxnSpPr>
        <p:spPr>
          <a:xfrm>
            <a:off x="10462127" y="872807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687EC9-5602-6D68-3471-5187F0220CEB}"/>
              </a:ext>
            </a:extLst>
          </p:cNvPr>
          <p:cNvSpPr txBox="1"/>
          <p:nvPr/>
        </p:nvSpPr>
        <p:spPr>
          <a:xfrm>
            <a:off x="10520881" y="1098313"/>
            <a:ext cx="56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Story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00D29-7886-AF58-862E-F378CABF4936}"/>
              </a:ext>
            </a:extLst>
          </p:cNvPr>
          <p:cNvCxnSpPr>
            <a:cxnSpLocks/>
          </p:cNvCxnSpPr>
          <p:nvPr/>
        </p:nvCxnSpPr>
        <p:spPr>
          <a:xfrm>
            <a:off x="11311819" y="842926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A8FCA-04B3-A926-22CF-2FBCE1A164FD}"/>
              </a:ext>
            </a:extLst>
          </p:cNvPr>
          <p:cNvSpPr txBox="1"/>
          <p:nvPr/>
        </p:nvSpPr>
        <p:spPr>
          <a:xfrm>
            <a:off x="11346644" y="1091255"/>
            <a:ext cx="6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Fifth Colour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ABDC3A-2276-822A-1BEC-F63F2D8CF067}"/>
              </a:ext>
            </a:extLst>
          </p:cNvPr>
          <p:cNvSpPr/>
          <p:nvPr/>
        </p:nvSpPr>
        <p:spPr>
          <a:xfrm>
            <a:off x="11487831" y="4048135"/>
            <a:ext cx="189886" cy="189886"/>
          </a:xfrm>
          <a:prstGeom prst="ellipse">
            <a:avLst/>
          </a:prstGeom>
          <a:solidFill>
            <a:srgbClr val="AEC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076C0-FBCC-17E1-22AF-278253422E0B}"/>
              </a:ext>
            </a:extLst>
          </p:cNvPr>
          <p:cNvSpPr/>
          <p:nvPr/>
        </p:nvSpPr>
        <p:spPr>
          <a:xfrm>
            <a:off x="11510610" y="3400430"/>
            <a:ext cx="189886" cy="189886"/>
          </a:xfrm>
          <a:prstGeom prst="ellipse">
            <a:avLst/>
          </a:prstGeom>
          <a:solidFill>
            <a:srgbClr val="90A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0761EA-2B76-C913-A001-66F22EB2F046}"/>
              </a:ext>
            </a:extLst>
          </p:cNvPr>
          <p:cNvSpPr/>
          <p:nvPr/>
        </p:nvSpPr>
        <p:spPr>
          <a:xfrm>
            <a:off x="11526669" y="1643973"/>
            <a:ext cx="189886" cy="189886"/>
          </a:xfrm>
          <a:prstGeom prst="ellipse">
            <a:avLst/>
          </a:prstGeom>
          <a:solidFill>
            <a:srgbClr val="D8F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1C20F-B5C5-48BA-BBFB-CFF3831213B4}"/>
              </a:ext>
            </a:extLst>
          </p:cNvPr>
          <p:cNvSpPr/>
          <p:nvPr/>
        </p:nvSpPr>
        <p:spPr>
          <a:xfrm>
            <a:off x="11526669" y="2786410"/>
            <a:ext cx="189886" cy="189886"/>
          </a:xfrm>
          <a:prstGeom prst="ellipse">
            <a:avLst/>
          </a:prstGeom>
          <a:solidFill>
            <a:srgbClr val="A1B8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ED016D-7E78-01AE-8C82-44D905B30621}"/>
              </a:ext>
            </a:extLst>
          </p:cNvPr>
          <p:cNvSpPr/>
          <p:nvPr/>
        </p:nvSpPr>
        <p:spPr>
          <a:xfrm>
            <a:off x="11526669" y="2190851"/>
            <a:ext cx="189886" cy="189886"/>
          </a:xfrm>
          <a:prstGeom prst="ellipse">
            <a:avLst/>
          </a:prstGeom>
          <a:solidFill>
            <a:srgbClr val="6978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B4F183-F30F-6D8D-1202-183E413943B8}"/>
              </a:ext>
            </a:extLst>
          </p:cNvPr>
          <p:cNvSpPr/>
          <p:nvPr/>
        </p:nvSpPr>
        <p:spPr>
          <a:xfrm>
            <a:off x="5944049" y="5283766"/>
            <a:ext cx="398001" cy="398001"/>
          </a:xfrm>
          <a:prstGeom prst="ellipse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A10C9D-B4EA-ABC4-85E2-9987E2110820}"/>
              </a:ext>
            </a:extLst>
          </p:cNvPr>
          <p:cNvSpPr txBox="1"/>
          <p:nvPr/>
        </p:nvSpPr>
        <p:spPr>
          <a:xfrm>
            <a:off x="5031406" y="5328424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grey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4F2084-9371-11CA-C713-F120A91A7AF9}"/>
              </a:ext>
            </a:extLst>
          </p:cNvPr>
          <p:cNvSpPr/>
          <p:nvPr/>
        </p:nvSpPr>
        <p:spPr>
          <a:xfrm>
            <a:off x="5944049" y="5814336"/>
            <a:ext cx="398001" cy="398001"/>
          </a:xfrm>
          <a:prstGeom prst="ellipse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2FF1AE-2337-F97D-3A20-3459189CCB90}"/>
              </a:ext>
            </a:extLst>
          </p:cNvPr>
          <p:cNvSpPr txBox="1"/>
          <p:nvPr/>
        </p:nvSpPr>
        <p:spPr>
          <a:xfrm>
            <a:off x="5031405" y="587483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 grey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FEE036-F55B-49F4-5AD6-B118D46FD1A2}"/>
              </a:ext>
            </a:extLst>
          </p:cNvPr>
          <p:cNvSpPr/>
          <p:nvPr/>
        </p:nvSpPr>
        <p:spPr>
          <a:xfrm>
            <a:off x="1141279" y="6074219"/>
            <a:ext cx="2120780" cy="220505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0978FA-8FD8-3034-A669-2DB6178F9978}"/>
              </a:ext>
            </a:extLst>
          </p:cNvPr>
          <p:cNvSpPr/>
          <p:nvPr/>
        </p:nvSpPr>
        <p:spPr>
          <a:xfrm>
            <a:off x="5944049" y="6360748"/>
            <a:ext cx="398001" cy="398001"/>
          </a:xfrm>
          <a:prstGeom prst="ellipse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1A6199-792D-AB6C-351C-74E2CC152A7C}"/>
              </a:ext>
            </a:extLst>
          </p:cNvPr>
          <p:cNvSpPr txBox="1"/>
          <p:nvPr/>
        </p:nvSpPr>
        <p:spPr>
          <a:xfrm>
            <a:off x="5031405" y="6421248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grey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F1046D-A6FA-B15A-1A70-A0EC0C329A12}"/>
              </a:ext>
            </a:extLst>
          </p:cNvPr>
          <p:cNvSpPr txBox="1"/>
          <p:nvPr/>
        </p:nvSpPr>
        <p:spPr>
          <a:xfrm>
            <a:off x="8123865" y="184611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30CED1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20227A-A3A0-FC07-3309-20A83BCFBF68}"/>
              </a:ext>
            </a:extLst>
          </p:cNvPr>
          <p:cNvSpPr txBox="1"/>
          <p:nvPr/>
        </p:nvSpPr>
        <p:spPr>
          <a:xfrm>
            <a:off x="8919083" y="185334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E0BE36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64B159-CB7C-FA6D-4B98-12F7EA798209}"/>
              </a:ext>
            </a:extLst>
          </p:cNvPr>
          <p:cNvSpPr txBox="1"/>
          <p:nvPr/>
        </p:nvSpPr>
        <p:spPr>
          <a:xfrm>
            <a:off x="9723117" y="185950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FA8A5B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69449C-4128-D13B-74EE-1B7C12DCF1CA}"/>
              </a:ext>
            </a:extLst>
          </p:cNvPr>
          <p:cNvSpPr txBox="1"/>
          <p:nvPr/>
        </p:nvSpPr>
        <p:spPr>
          <a:xfrm>
            <a:off x="10491196" y="185334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EB526F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9E84EC-2570-6543-BFDE-C1719AC3E076}"/>
              </a:ext>
            </a:extLst>
          </p:cNvPr>
          <p:cNvSpPr txBox="1"/>
          <p:nvPr/>
        </p:nvSpPr>
        <p:spPr>
          <a:xfrm>
            <a:off x="11363059" y="18810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D8F794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1FEA4-3C78-0000-5DA7-6AE9A7FDAEA5}"/>
              </a:ext>
            </a:extLst>
          </p:cNvPr>
          <p:cNvSpPr txBox="1"/>
          <p:nvPr/>
        </p:nvSpPr>
        <p:spPr>
          <a:xfrm>
            <a:off x="8096768" y="244703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105052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F631E0-1131-650F-1BCF-3DAF88EF1A5C}"/>
              </a:ext>
            </a:extLst>
          </p:cNvPr>
          <p:cNvSpPr txBox="1"/>
          <p:nvPr/>
        </p:nvSpPr>
        <p:spPr>
          <a:xfrm>
            <a:off x="8891986" y="245427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615216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2A69BE-633C-18ED-4A72-2C127C318D4A}"/>
              </a:ext>
            </a:extLst>
          </p:cNvPr>
          <p:cNvSpPr txBox="1"/>
          <p:nvPr/>
        </p:nvSpPr>
        <p:spPr>
          <a:xfrm>
            <a:off x="9696020" y="246043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80452E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22AC29-2B3D-811B-3481-3E98BC8A3DB1}"/>
              </a:ext>
            </a:extLst>
          </p:cNvPr>
          <p:cNvSpPr txBox="1"/>
          <p:nvPr/>
        </p:nvSpPr>
        <p:spPr>
          <a:xfrm>
            <a:off x="10464099" y="245427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6B2332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B23656E-C0D9-DC47-6630-7774C6ABCD81}"/>
              </a:ext>
            </a:extLst>
          </p:cNvPr>
          <p:cNvSpPr txBox="1"/>
          <p:nvPr/>
        </p:nvSpPr>
        <p:spPr>
          <a:xfrm>
            <a:off x="11335962" y="2481992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697847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88C8B3-41D8-BDB3-ECBF-636BABCA9D7F}"/>
              </a:ext>
            </a:extLst>
          </p:cNvPr>
          <p:cNvSpPr txBox="1"/>
          <p:nvPr/>
        </p:nvSpPr>
        <p:spPr>
          <a:xfrm>
            <a:off x="8124570" y="307480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1E8F91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84F095-3E0A-8CB8-B113-62600CB4752E}"/>
              </a:ext>
            </a:extLst>
          </p:cNvPr>
          <p:cNvSpPr txBox="1"/>
          <p:nvPr/>
        </p:nvSpPr>
        <p:spPr>
          <a:xfrm>
            <a:off x="8919788" y="308204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A18826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F4B5F8-345B-2844-EB59-D1490FEFD806}"/>
              </a:ext>
            </a:extLst>
          </p:cNvPr>
          <p:cNvSpPr txBox="1"/>
          <p:nvPr/>
        </p:nvSpPr>
        <p:spPr>
          <a:xfrm>
            <a:off x="9723822" y="308820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C06845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A5369A-380A-8D16-5254-ABF7801032ED}"/>
              </a:ext>
            </a:extLst>
          </p:cNvPr>
          <p:cNvSpPr txBox="1"/>
          <p:nvPr/>
        </p:nvSpPr>
        <p:spPr>
          <a:xfrm>
            <a:off x="10491901" y="308204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AA3D4F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F8419D8-3272-5C76-547C-BC6315E5EC7C}"/>
              </a:ext>
            </a:extLst>
          </p:cNvPr>
          <p:cNvSpPr txBox="1"/>
          <p:nvPr/>
        </p:nvSpPr>
        <p:spPr>
          <a:xfrm>
            <a:off x="11363764" y="310976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A1B86D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D0A3E-A1A3-A593-8A64-85CB555C3F72}"/>
              </a:ext>
            </a:extLst>
          </p:cNvPr>
          <p:cNvSpPr txBox="1"/>
          <p:nvPr/>
        </p:nvSpPr>
        <p:spPr>
          <a:xfrm>
            <a:off x="8123865" y="365112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1B8385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902AA4-F8A7-E7ED-66C4-E4DA08417802}"/>
              </a:ext>
            </a:extLst>
          </p:cNvPr>
          <p:cNvSpPr txBox="1"/>
          <p:nvPr/>
        </p:nvSpPr>
        <p:spPr>
          <a:xfrm>
            <a:off x="8919083" y="36583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947A14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C667660-FDFD-45BE-2D7B-A497A52B897D}"/>
              </a:ext>
            </a:extLst>
          </p:cNvPr>
          <p:cNvSpPr txBox="1"/>
          <p:nvPr/>
        </p:nvSpPr>
        <p:spPr>
          <a:xfrm>
            <a:off x="9723117" y="366452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B3542F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626A66-CB6C-581D-A32A-80BD98E7B738}"/>
              </a:ext>
            </a:extLst>
          </p:cNvPr>
          <p:cNvSpPr txBox="1"/>
          <p:nvPr/>
        </p:nvSpPr>
        <p:spPr>
          <a:xfrm>
            <a:off x="10491196" y="36583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9E283D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7FF068-3FC3-5DA5-BE93-31454F5FDA87}"/>
              </a:ext>
            </a:extLst>
          </p:cNvPr>
          <p:cNvSpPr txBox="1"/>
          <p:nvPr/>
        </p:nvSpPr>
        <p:spPr>
          <a:xfrm>
            <a:off x="11363059" y="368608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90AB55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B756F3-9C22-75FC-DE50-60B878A124D6}"/>
              </a:ext>
            </a:extLst>
          </p:cNvPr>
          <p:cNvSpPr txBox="1"/>
          <p:nvPr/>
        </p:nvSpPr>
        <p:spPr>
          <a:xfrm>
            <a:off x="8025771" y="431313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D13BA4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B3D62E1-052D-C111-7FBD-4C99DA1AF264}"/>
              </a:ext>
            </a:extLst>
          </p:cNvPr>
          <p:cNvSpPr txBox="1"/>
          <p:nvPr/>
        </p:nvSpPr>
        <p:spPr>
          <a:xfrm>
            <a:off x="8820989" y="43203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4CE0D0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9FE4EB1-C291-1AC0-E451-22C79F140624}"/>
              </a:ext>
            </a:extLst>
          </p:cNvPr>
          <p:cNvSpPr txBox="1"/>
          <p:nvPr/>
        </p:nvSpPr>
        <p:spPr>
          <a:xfrm>
            <a:off x="9625023" y="432653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A7FF75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2347C31-652C-A458-4060-0CAAD3CAE4F5}"/>
              </a:ext>
            </a:extLst>
          </p:cNvPr>
          <p:cNvSpPr txBox="1"/>
          <p:nvPr/>
        </p:nvSpPr>
        <p:spPr>
          <a:xfrm>
            <a:off x="10393102" y="43203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EBE46A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EF5B8A-CFD9-36F5-E8CC-A566CFA8B01C}"/>
              </a:ext>
            </a:extLst>
          </p:cNvPr>
          <p:cNvSpPr txBox="1"/>
          <p:nvPr/>
        </p:nvSpPr>
        <p:spPr>
          <a:xfrm>
            <a:off x="11264965" y="434809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AEC6F8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78B213-64B6-84F8-BA53-6918EC9085FF}"/>
              </a:ext>
            </a:extLst>
          </p:cNvPr>
          <p:cNvSpPr txBox="1"/>
          <p:nvPr/>
        </p:nvSpPr>
        <p:spPr>
          <a:xfrm>
            <a:off x="6455915" y="53392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656370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0DDA72-0BA5-3CBC-ECD6-D5BC1797D24F}"/>
              </a:ext>
            </a:extLst>
          </p:cNvPr>
          <p:cNvSpPr txBox="1"/>
          <p:nvPr/>
        </p:nvSpPr>
        <p:spPr>
          <a:xfrm>
            <a:off x="6455915" y="587922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BBBBBD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F71B8F-EFAB-43AA-8FA9-6CCA585B89E9}"/>
              </a:ext>
            </a:extLst>
          </p:cNvPr>
          <p:cNvSpPr txBox="1"/>
          <p:nvPr/>
        </p:nvSpPr>
        <p:spPr>
          <a:xfrm>
            <a:off x="6453775" y="64191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DCDCDE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182CA5A-BAC1-2746-CED0-679EA9FACF9A}"/>
              </a:ext>
            </a:extLst>
          </p:cNvPr>
          <p:cNvSpPr/>
          <p:nvPr/>
        </p:nvSpPr>
        <p:spPr>
          <a:xfrm>
            <a:off x="8823963" y="5263374"/>
            <a:ext cx="398001" cy="398001"/>
          </a:xfrm>
          <a:prstGeom prst="ellipse">
            <a:avLst/>
          </a:prstGeom>
          <a:solidFill>
            <a:srgbClr val="4464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8AE9C9-0A64-DA60-73A7-370853D5AECD}"/>
              </a:ext>
            </a:extLst>
          </p:cNvPr>
          <p:cNvSpPr txBox="1"/>
          <p:nvPr/>
        </p:nvSpPr>
        <p:spPr>
          <a:xfrm>
            <a:off x="7845868" y="5299149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DC283C-64D7-D7B2-FE99-B196D27C4539}"/>
              </a:ext>
            </a:extLst>
          </p:cNvPr>
          <p:cNvSpPr/>
          <p:nvPr/>
        </p:nvSpPr>
        <p:spPr>
          <a:xfrm>
            <a:off x="8827536" y="5773998"/>
            <a:ext cx="398001" cy="398001"/>
          </a:xfrm>
          <a:prstGeom prst="ellipse">
            <a:avLst/>
          </a:prstGeom>
          <a:solidFill>
            <a:srgbClr val="2A3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C9EFEE-E833-FEE2-8DB1-313FED4622D5}"/>
              </a:ext>
            </a:extLst>
          </p:cNvPr>
          <p:cNvSpPr txBox="1"/>
          <p:nvPr/>
        </p:nvSpPr>
        <p:spPr>
          <a:xfrm>
            <a:off x="7845867" y="584556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dark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6F85BC7-7775-386C-6471-27EAE149B986}"/>
              </a:ext>
            </a:extLst>
          </p:cNvPr>
          <p:cNvSpPr/>
          <p:nvPr/>
        </p:nvSpPr>
        <p:spPr>
          <a:xfrm>
            <a:off x="8823962" y="6331471"/>
            <a:ext cx="398001" cy="398001"/>
          </a:xfrm>
          <a:prstGeom prst="ellipse">
            <a:avLst/>
          </a:prstGeom>
          <a:solidFill>
            <a:srgbClr val="618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85083A-56DC-AE85-E6ED-D42A85C024DE}"/>
              </a:ext>
            </a:extLst>
          </p:cNvPr>
          <p:cNvSpPr txBox="1"/>
          <p:nvPr/>
        </p:nvSpPr>
        <p:spPr>
          <a:xfrm>
            <a:off x="7845867" y="6391973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light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9BF547-3BBB-70D5-4D36-6F6090B586A9}"/>
              </a:ext>
            </a:extLst>
          </p:cNvPr>
          <p:cNvSpPr txBox="1"/>
          <p:nvPr/>
        </p:nvSpPr>
        <p:spPr>
          <a:xfrm>
            <a:off x="9301424" y="53383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4464AD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5D37AEE-A77C-5C10-371C-2367BB38F3FF}"/>
              </a:ext>
            </a:extLst>
          </p:cNvPr>
          <p:cNvSpPr txBox="1"/>
          <p:nvPr/>
        </p:nvSpPr>
        <p:spPr>
          <a:xfrm>
            <a:off x="9301424" y="58783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2A3E6E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98FEE9-5690-73E4-C035-E753679A9C7D}"/>
              </a:ext>
            </a:extLst>
          </p:cNvPr>
          <p:cNvSpPr txBox="1"/>
          <p:nvPr/>
        </p:nvSpPr>
        <p:spPr>
          <a:xfrm>
            <a:off x="9299284" y="6418317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6B8EF3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E9C816-7EB3-3078-C58A-42D4F627334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908415" y="2168982"/>
            <a:ext cx="529394" cy="4423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75E58AD-DBFF-8FEC-3C56-3BBDE455EF65}"/>
              </a:ext>
            </a:extLst>
          </p:cNvPr>
          <p:cNvSpPr/>
          <p:nvPr/>
        </p:nvSpPr>
        <p:spPr>
          <a:xfrm>
            <a:off x="3286252" y="100797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E57C2D-DB1D-9A04-21E5-A8B33BD47C60}"/>
              </a:ext>
            </a:extLst>
          </p:cNvPr>
          <p:cNvSpPr/>
          <p:nvPr/>
        </p:nvSpPr>
        <p:spPr>
          <a:xfrm>
            <a:off x="4062535" y="188861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DDDB45-00D8-D15D-5EBB-43AD5CE2569A}"/>
              </a:ext>
            </a:extLst>
          </p:cNvPr>
          <p:cNvSpPr/>
          <p:nvPr/>
        </p:nvSpPr>
        <p:spPr>
          <a:xfrm>
            <a:off x="4484981" y="2224829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13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03624-0B2F-66BA-2C24-4418FD877616}"/>
              </a:ext>
            </a:extLst>
          </p:cNvPr>
          <p:cNvSpPr/>
          <p:nvPr/>
        </p:nvSpPr>
        <p:spPr>
          <a:xfrm>
            <a:off x="94135" y="973687"/>
            <a:ext cx="2160000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4D711-AB06-87C3-14B8-1C13BB1151E2}"/>
              </a:ext>
            </a:extLst>
          </p:cNvPr>
          <p:cNvSpPr/>
          <p:nvPr/>
        </p:nvSpPr>
        <p:spPr>
          <a:xfrm>
            <a:off x="94135" y="3133687"/>
            <a:ext cx="2160000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02C9-7C0F-4FCE-2943-92ECD279BC07}"/>
              </a:ext>
            </a:extLst>
          </p:cNvPr>
          <p:cNvSpPr/>
          <p:nvPr/>
        </p:nvSpPr>
        <p:spPr>
          <a:xfrm>
            <a:off x="2254135" y="3133687"/>
            <a:ext cx="2160000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507CE-FCDC-D663-B1F1-50FE56360B3D}"/>
              </a:ext>
            </a:extLst>
          </p:cNvPr>
          <p:cNvSpPr/>
          <p:nvPr/>
        </p:nvSpPr>
        <p:spPr>
          <a:xfrm>
            <a:off x="2254135" y="973687"/>
            <a:ext cx="2160000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6BA49-DF4B-5EF4-4CDF-1B4E57BCD6C8}"/>
              </a:ext>
            </a:extLst>
          </p:cNvPr>
          <p:cNvSpPr txBox="1"/>
          <p:nvPr/>
        </p:nvSpPr>
        <p:spPr>
          <a:xfrm>
            <a:off x="168143" y="173821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42CE7-D7A4-223A-BEC2-399A99690576}"/>
              </a:ext>
            </a:extLst>
          </p:cNvPr>
          <p:cNvCxnSpPr>
            <a:cxnSpLocks/>
          </p:cNvCxnSpPr>
          <p:nvPr/>
        </p:nvCxnSpPr>
        <p:spPr>
          <a:xfrm>
            <a:off x="3303070" y="111359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1265-A3F3-1073-EE26-6C3002338361}"/>
              </a:ext>
            </a:extLst>
          </p:cNvPr>
          <p:cNvCxnSpPr>
            <a:cxnSpLocks/>
          </p:cNvCxnSpPr>
          <p:nvPr/>
        </p:nvCxnSpPr>
        <p:spPr>
          <a:xfrm flipH="1">
            <a:off x="2394352" y="210112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B4261-2454-8FC0-0A05-D4F955754B73}"/>
              </a:ext>
            </a:extLst>
          </p:cNvPr>
          <p:cNvSpPr txBox="1"/>
          <p:nvPr/>
        </p:nvSpPr>
        <p:spPr>
          <a:xfrm>
            <a:off x="3270472" y="153567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AED87-4631-8D07-D4C9-D9E070107AFA}"/>
              </a:ext>
            </a:extLst>
          </p:cNvPr>
          <p:cNvCxnSpPr>
            <a:cxnSpLocks/>
          </p:cNvCxnSpPr>
          <p:nvPr/>
        </p:nvCxnSpPr>
        <p:spPr>
          <a:xfrm>
            <a:off x="2070015" y="333038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02798-BC0C-3FB5-4B30-29E201700741}"/>
              </a:ext>
            </a:extLst>
          </p:cNvPr>
          <p:cNvCxnSpPr>
            <a:cxnSpLocks/>
          </p:cNvCxnSpPr>
          <p:nvPr/>
        </p:nvCxnSpPr>
        <p:spPr>
          <a:xfrm flipH="1">
            <a:off x="286315" y="333038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E621AD5-70B9-D398-E6ED-ECE821CDA391}"/>
              </a:ext>
            </a:extLst>
          </p:cNvPr>
          <p:cNvSpPr/>
          <p:nvPr/>
        </p:nvSpPr>
        <p:spPr>
          <a:xfrm>
            <a:off x="603775" y="340860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8C050-D60C-DE98-3146-08351855349E}"/>
              </a:ext>
            </a:extLst>
          </p:cNvPr>
          <p:cNvSpPr/>
          <p:nvPr/>
        </p:nvSpPr>
        <p:spPr>
          <a:xfrm>
            <a:off x="357448" y="391172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942A74-0B0C-A13C-9E41-5E0D2B4F6772}"/>
              </a:ext>
            </a:extLst>
          </p:cNvPr>
          <p:cNvSpPr/>
          <p:nvPr/>
        </p:nvSpPr>
        <p:spPr>
          <a:xfrm>
            <a:off x="1657889" y="476372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820A06-D2C2-43B1-4851-9CEA5F135EB3}"/>
              </a:ext>
            </a:extLst>
          </p:cNvPr>
          <p:cNvSpPr/>
          <p:nvPr/>
        </p:nvSpPr>
        <p:spPr>
          <a:xfrm>
            <a:off x="434287" y="350165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6F80CF-0806-81C3-4B36-B3EE2B5586C9}"/>
              </a:ext>
            </a:extLst>
          </p:cNvPr>
          <p:cNvSpPr/>
          <p:nvPr/>
        </p:nvSpPr>
        <p:spPr>
          <a:xfrm>
            <a:off x="2656186" y="326161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8BA89C-EDE7-DE87-F2BF-9C1EAA51CBC4}"/>
              </a:ext>
            </a:extLst>
          </p:cNvPr>
          <p:cNvSpPr/>
          <p:nvPr/>
        </p:nvSpPr>
        <p:spPr>
          <a:xfrm>
            <a:off x="2484306" y="339505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22813C-9166-09E1-0850-4FAB1CC0ECA6}"/>
              </a:ext>
            </a:extLst>
          </p:cNvPr>
          <p:cNvSpPr/>
          <p:nvPr/>
        </p:nvSpPr>
        <p:spPr>
          <a:xfrm>
            <a:off x="3168679" y="338562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5E25386-F519-0E36-299D-8FA3D13670A9}"/>
              </a:ext>
            </a:extLst>
          </p:cNvPr>
          <p:cNvSpPr/>
          <p:nvPr/>
        </p:nvSpPr>
        <p:spPr>
          <a:xfrm flipH="1" flipV="1">
            <a:off x="3383821" y="457842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115741-7988-89D5-785C-3CF3B34A94E9}"/>
              </a:ext>
            </a:extLst>
          </p:cNvPr>
          <p:cNvSpPr/>
          <p:nvPr/>
        </p:nvSpPr>
        <p:spPr>
          <a:xfrm flipH="1" flipV="1">
            <a:off x="3920587" y="471985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028CF4-7723-FCA0-F887-AE813E26CCDC}"/>
              </a:ext>
            </a:extLst>
          </p:cNvPr>
          <p:cNvSpPr/>
          <p:nvPr/>
        </p:nvSpPr>
        <p:spPr>
          <a:xfrm flipH="1" flipV="1">
            <a:off x="3236214" y="472929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64C05-3501-2193-5439-79D58EF1DB70}"/>
              </a:ext>
            </a:extLst>
          </p:cNvPr>
          <p:cNvSpPr/>
          <p:nvPr/>
        </p:nvSpPr>
        <p:spPr>
          <a:xfrm>
            <a:off x="2237937" y="3488571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A66AD-A8F5-D5C1-5BDF-F55839ADF854}"/>
              </a:ext>
            </a:extLst>
          </p:cNvPr>
          <p:cNvSpPr/>
          <p:nvPr/>
        </p:nvSpPr>
        <p:spPr>
          <a:xfrm>
            <a:off x="2259180" y="4036163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5C3E7-1579-CD57-AA69-16E93F3C4CF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19180" y="125252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4A49BF-0831-C1BF-4BC0-9F8174248D72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V="1">
            <a:off x="1082235" y="127641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17053A-A977-B2BF-82BA-6C8B42DA8D94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>
            <a:off x="598952" y="127641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54AE35-3F0B-31BF-B424-35A29E9493EB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 flipH="1" flipV="1">
            <a:off x="1671742" y="127641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0F66678-4B3F-A88F-853E-14D8096C1EB3}"/>
              </a:ext>
            </a:extLst>
          </p:cNvPr>
          <p:cNvSpPr/>
          <p:nvPr/>
        </p:nvSpPr>
        <p:spPr>
          <a:xfrm>
            <a:off x="57114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2F2A85-F33E-8BC1-2566-065F7A4BF1AA}"/>
              </a:ext>
            </a:extLst>
          </p:cNvPr>
          <p:cNvSpPr/>
          <p:nvPr/>
        </p:nvSpPr>
        <p:spPr>
          <a:xfrm>
            <a:off x="1054427" y="141265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B10EE0-657E-0DE6-B7F4-9AA48BA1952D}"/>
              </a:ext>
            </a:extLst>
          </p:cNvPr>
          <p:cNvSpPr/>
          <p:nvPr/>
        </p:nvSpPr>
        <p:spPr>
          <a:xfrm>
            <a:off x="164393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0C208E-A15F-E38C-43D5-7ED170F22CDC}"/>
              </a:ext>
            </a:extLst>
          </p:cNvPr>
          <p:cNvCxnSpPr>
            <a:cxnSpLocks/>
            <a:stCxn id="36" idx="5"/>
            <a:endCxn id="33" idx="1"/>
          </p:cNvCxnSpPr>
          <p:nvPr/>
        </p:nvCxnSpPr>
        <p:spPr>
          <a:xfrm flipH="1" flipV="1">
            <a:off x="219180" y="170172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121637-E9D2-3303-5B9A-1E945F2030F9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 flipH="1" flipV="1">
            <a:off x="388333" y="241709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0BE7A5-6E06-03FE-A2E2-DA1A5569D33A}"/>
              </a:ext>
            </a:extLst>
          </p:cNvPr>
          <p:cNvCxnSpPr>
            <a:cxnSpLocks/>
            <a:stCxn id="37" idx="5"/>
            <a:endCxn id="35" idx="1"/>
          </p:cNvCxnSpPr>
          <p:nvPr/>
        </p:nvCxnSpPr>
        <p:spPr>
          <a:xfrm flipH="1" flipV="1">
            <a:off x="1000825" y="258934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A7C1D-0187-4C44-7526-A39B0BC2858E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V="1">
            <a:off x="1495811" y="243769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C519EF-79D2-D592-6E1B-1780D8285928}"/>
              </a:ext>
            </a:extLst>
          </p:cNvPr>
          <p:cNvCxnSpPr>
            <a:cxnSpLocks/>
            <a:stCxn id="34" idx="3"/>
            <a:endCxn id="32" idx="7"/>
          </p:cNvCxnSpPr>
          <p:nvPr/>
        </p:nvCxnSpPr>
        <p:spPr>
          <a:xfrm flipV="1">
            <a:off x="1731146" y="179666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14B45A-55AB-5DAC-5F36-42DDBF1D6DA7}"/>
              </a:ext>
            </a:extLst>
          </p:cNvPr>
          <p:cNvSpPr/>
          <p:nvPr/>
        </p:nvSpPr>
        <p:spPr>
          <a:xfrm>
            <a:off x="1703338" y="240988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7BBDDC-B40E-497F-D4E7-40B6F7232896}"/>
              </a:ext>
            </a:extLst>
          </p:cNvPr>
          <p:cNvSpPr/>
          <p:nvPr/>
        </p:nvSpPr>
        <p:spPr>
          <a:xfrm>
            <a:off x="973017" y="256153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578F89-8D59-81A8-6AE5-F96D98E0DDF9}"/>
              </a:ext>
            </a:extLst>
          </p:cNvPr>
          <p:cNvSpPr/>
          <p:nvPr/>
        </p:nvSpPr>
        <p:spPr>
          <a:xfrm>
            <a:off x="360525" y="238928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C8681B-A665-7506-F308-7BBB9DDD4898}"/>
              </a:ext>
            </a:extLst>
          </p:cNvPr>
          <p:cNvSpPr/>
          <p:nvPr/>
        </p:nvSpPr>
        <p:spPr>
          <a:xfrm>
            <a:off x="1468003" y="274710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A2FAE9-EF18-EED5-55CB-E518B45A4008}"/>
              </a:ext>
            </a:extLst>
          </p:cNvPr>
          <p:cNvSpPr/>
          <p:nvPr/>
        </p:nvSpPr>
        <p:spPr>
          <a:xfrm>
            <a:off x="2957917" y="167905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76A1D-4CAB-FD9E-2272-00B93D5BAAF5}"/>
              </a:ext>
            </a:extLst>
          </p:cNvPr>
          <p:cNvSpPr/>
          <p:nvPr/>
        </p:nvSpPr>
        <p:spPr>
          <a:xfrm>
            <a:off x="2661834" y="135399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E7037E-A514-A809-A284-78D3B08A6D29}"/>
              </a:ext>
            </a:extLst>
          </p:cNvPr>
          <p:cNvSpPr/>
          <p:nvPr/>
        </p:nvSpPr>
        <p:spPr>
          <a:xfrm>
            <a:off x="3438117" y="223463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DC0F4B-238F-310E-7C3A-D4AABCC76AC3}"/>
              </a:ext>
            </a:extLst>
          </p:cNvPr>
          <p:cNvSpPr/>
          <p:nvPr/>
        </p:nvSpPr>
        <p:spPr>
          <a:xfrm>
            <a:off x="3860563" y="257085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002CA-63BB-1B00-C65E-8E04FFF65F3A}"/>
              </a:ext>
            </a:extLst>
          </p:cNvPr>
          <p:cNvSpPr/>
          <p:nvPr/>
        </p:nvSpPr>
        <p:spPr>
          <a:xfrm>
            <a:off x="1965407" y="176885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24A834-DB5C-B8B5-0AFE-871CCFA90078}"/>
              </a:ext>
            </a:extLst>
          </p:cNvPr>
          <p:cNvSpPr/>
          <p:nvPr/>
        </p:nvSpPr>
        <p:spPr>
          <a:xfrm>
            <a:off x="191372" y="167391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5111074" y="1021127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5111074" y="3181127"/>
            <a:ext cx="3276992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8388065" y="3181127"/>
            <a:ext cx="3276973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8388066" y="1021127"/>
            <a:ext cx="3276992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6302074" y="178565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9437001" y="116103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8528283" y="214856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9404403" y="158311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8203946" y="337782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6420246" y="337782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6737706" y="345604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6491379" y="395916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7791820" y="481116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6568218" y="354909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8790117" y="330905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8618237" y="344249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9302610" y="343306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9517752" y="462586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10054518" y="476729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9370145" y="477673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8371868" y="3536011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8393111" y="4083603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353111" y="129996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7216166" y="132385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6732883" y="132385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7805673" y="132385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670507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7188358" y="146009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777786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6353111" y="174916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6522264" y="246453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7134756" y="263678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7629742" y="248513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7865077" y="184410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7837269" y="245732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7106948" y="260897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6494456" y="243672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7601934" y="279454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9091848" y="172649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8795765" y="140143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9572048" y="228207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9994494" y="261829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8099338" y="181629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6325303" y="172135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4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38611</TotalTime>
  <Words>424</Words>
  <Application>Microsoft Macintosh PowerPoint</Application>
  <PresentationFormat>Widescreen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 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Site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Joey Hadley</dc:creator>
  <cp:lastModifiedBy>Charlie Joey Hadley</cp:lastModifiedBy>
  <cp:revision>17</cp:revision>
  <dcterms:created xsi:type="dcterms:W3CDTF">2023-09-04T09:56:19Z</dcterms:created>
  <dcterms:modified xsi:type="dcterms:W3CDTF">2023-11-20T21:25:23Z</dcterms:modified>
</cp:coreProperties>
</file>