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E"/>
    <a:srgbClr val="EBEBEE"/>
    <a:srgbClr val="BBBBBD"/>
    <a:srgbClr val="656370"/>
    <a:srgbClr val="AEC6F8"/>
    <a:srgbClr val="90AB55"/>
    <a:srgbClr val="A1B86D"/>
    <a:srgbClr val="697847"/>
    <a:srgbClr val="6B2332"/>
    <a:srgbClr val="D8F7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78"/>
    <p:restoredTop sz="94707"/>
  </p:normalViewPr>
  <p:slideViewPr>
    <p:cSldViewPr snapToGrid="0">
      <p:cViewPr>
        <p:scale>
          <a:sx n="227" d="100"/>
          <a:sy n="227" d="100"/>
        </p:scale>
        <p:origin x="88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11D7-BBD7-8B18-C490-53F4D491B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DB3CE-ABFC-FC91-7AB7-9679FCBD46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B9E2-1308-A5C3-40BF-D7577A06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287D2-3353-F043-37C7-B9CFEFDC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1F26-0B90-1A52-AE3E-572150A6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6185-6D0E-3670-2AB4-FCE9A7ED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35A42-BCC8-B8EE-A792-E1BA99F77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B1C99-EF82-FA7A-DDEF-60CFAE72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AC24-3F33-1EDB-9732-DD67A958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DC86-7EA2-1989-69A1-1EDCB39D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42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E48CF3-5D35-DD01-C6C3-726C881B5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D3AF3-0D62-5019-15E0-9D0174414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0464-8B12-1C92-DB17-8065D0D9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0F7BD-B1A6-B099-4310-503E7D1F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6032-27EC-6FBD-E9BA-CF292C8B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20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1C5F-BED2-FA7B-6F0F-BA9A9E75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BA919-0F6F-1EBF-C600-242D97EF5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181D7-9122-C186-A000-00C254B84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AA629-7079-F595-D95F-FA577289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872D-D87E-A32F-20CC-9809B661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37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1F9C-49DB-6A28-485D-6570C193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E248-7962-1A4A-A282-B03BF8772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D04CA-B91F-B2A0-7F94-74399968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F095-6A98-BC24-37A8-3637BA22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82D13-6856-D3E0-9579-52D619C8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73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3634-B8EE-34E6-0B2B-843FDD53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F129-EE61-32DE-8712-07D565784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BA7BE-54FA-0C87-5929-94E98532A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2DED-8E02-E114-EE88-95EEECD3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4FBDF-5B3D-0CD2-EAB2-30D074AA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0D1DE-E84B-7994-F8FE-7D3182C8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099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117E-EF5C-D1DA-5580-5B48470A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E2D0C-31A6-1FBA-8E8E-760F99AB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B8E0C-859E-3AEA-BAA2-524D82967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A7EE8-FA46-C4AB-0027-D20C1C34D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99740-E171-1C6D-02D4-052A28619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3BDD5-4F1F-AE9B-5B76-77D0CFEB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41E39-0A5A-87E3-D01D-C3A09F02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EF0E55-C961-A34F-46F7-C4E34B51B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56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456B-796A-BF37-F8FF-A3B260A7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998C4-E8ED-7C86-6C9C-80CF5581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C86E5-1DBD-FEF9-A299-9EE39623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94C55-63D1-6C39-6898-E82EE928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32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B51F4-B203-58E4-B22B-EE1B7DDC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BA269D-5E20-B493-A999-19420262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77300-A643-C55E-367C-2820AE7B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54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566-C9B2-BD54-029C-1507422B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FF327-CB05-176C-3EA4-C573A727A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79A4A-C4C9-BFF6-5D8C-799198906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2E689-A924-3CDE-450D-20E2E6DD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EBA2F-A7BD-AE55-3A4C-D020A7F98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CDACA-0B38-89DF-5ADE-C39B2BF1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9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7E7A-8C99-9D36-1EBD-69950B82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A56BB-7583-9EC2-77BA-0E43C90A8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58893-504C-64BB-3F18-F0084F5B1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90F36-57AD-6501-C451-E23D5AB4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9EDF8-7E98-351B-4A06-E0524447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44136-6EF1-A37D-B850-28491E83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46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A7982-0ACC-6FE7-5615-3A73D6EB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3B5ED-8CB3-8BBC-677F-E105700B6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FA88-EABB-EBE6-3FC8-484481ED8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0AAE-FAB1-4741-8E67-20A5643F2AC0}" type="datetimeFigureOut">
              <a:rPr lang="en-GB" smtClean="0"/>
              <a:t>04/09/2023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FD62E-CC4E-A837-FBED-C07055B6D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23703-2B59-0857-FA9C-719C914F1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6467E-ED2B-A946-AC57-78ECC8F11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848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5ABAB7-1648-8501-CA11-7F3CED8CDCC6}"/>
              </a:ext>
            </a:extLst>
          </p:cNvPr>
          <p:cNvSpPr/>
          <p:nvPr/>
        </p:nvSpPr>
        <p:spPr>
          <a:xfrm>
            <a:off x="2558760" y="220186"/>
            <a:ext cx="2011985" cy="2011985"/>
          </a:xfrm>
          <a:prstGeom prst="rect">
            <a:avLst/>
          </a:prstGeom>
          <a:solidFill>
            <a:srgbClr val="30CE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D960CF-BA7C-493E-DD04-E0C500CA8C96}"/>
              </a:ext>
            </a:extLst>
          </p:cNvPr>
          <p:cNvSpPr/>
          <p:nvPr/>
        </p:nvSpPr>
        <p:spPr>
          <a:xfrm>
            <a:off x="2558759" y="2232171"/>
            <a:ext cx="2011985" cy="2011985"/>
          </a:xfrm>
          <a:prstGeom prst="rect">
            <a:avLst/>
          </a:prstGeom>
          <a:solidFill>
            <a:srgbClr val="FF8A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EE4CA8-0042-E072-A142-DFF69D01AFE0}"/>
              </a:ext>
            </a:extLst>
          </p:cNvPr>
          <p:cNvSpPr/>
          <p:nvPr/>
        </p:nvSpPr>
        <p:spPr>
          <a:xfrm>
            <a:off x="4570744" y="2232171"/>
            <a:ext cx="2011985" cy="2011985"/>
          </a:xfrm>
          <a:prstGeom prst="rect">
            <a:avLst/>
          </a:prstGeom>
          <a:solidFill>
            <a:srgbClr val="EB52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6F61F-D334-E47A-E16F-2E0ADB48FAB3}"/>
              </a:ext>
            </a:extLst>
          </p:cNvPr>
          <p:cNvSpPr/>
          <p:nvPr/>
        </p:nvSpPr>
        <p:spPr>
          <a:xfrm>
            <a:off x="4570744" y="220186"/>
            <a:ext cx="2011985" cy="2011985"/>
          </a:xfrm>
          <a:prstGeom prst="rect">
            <a:avLst/>
          </a:prstGeom>
          <a:solidFill>
            <a:srgbClr val="E0B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8D2868-9D10-2ED4-FEAB-25BD830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20" y="-1001964"/>
            <a:ext cx="3256613" cy="20039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FBFB5C-AF53-591C-601C-D0D118E99D21}"/>
              </a:ext>
            </a:extLst>
          </p:cNvPr>
          <p:cNvSpPr txBox="1"/>
          <p:nvPr/>
        </p:nvSpPr>
        <p:spPr>
          <a:xfrm>
            <a:off x="2558759" y="910708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0E174-8FAC-8510-7089-D9C50EE97FBD}"/>
              </a:ext>
            </a:extLst>
          </p:cNvPr>
          <p:cNvSpPr txBox="1"/>
          <p:nvPr/>
        </p:nvSpPr>
        <p:spPr>
          <a:xfrm>
            <a:off x="4618064" y="1097311"/>
            <a:ext cx="20119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0" dirty="0">
                <a:solidFill>
                  <a:schemeClr val="bg1"/>
                </a:solidFill>
              </a:rPr>
              <a:t>PLOT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4D3597-F4DF-11B3-A6D9-04274460453E}"/>
              </a:ext>
            </a:extLst>
          </p:cNvPr>
          <p:cNvSpPr/>
          <p:nvPr/>
        </p:nvSpPr>
        <p:spPr>
          <a:xfrm>
            <a:off x="2908447" y="489492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B7AE8E-1846-37A9-9300-47D19B501ED0}"/>
              </a:ext>
            </a:extLst>
          </p:cNvPr>
          <p:cNvSpPr/>
          <p:nvPr/>
        </p:nvSpPr>
        <p:spPr>
          <a:xfrm>
            <a:off x="3391730" y="653548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AE81D3-C48B-3B0A-37B3-D1A024E79785}"/>
              </a:ext>
            </a:extLst>
          </p:cNvPr>
          <p:cNvSpPr/>
          <p:nvPr/>
        </p:nvSpPr>
        <p:spPr>
          <a:xfrm>
            <a:off x="3981237" y="489492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63790D-0587-126F-17CE-3CBC01167D3D}"/>
              </a:ext>
            </a:extLst>
          </p:cNvPr>
          <p:cNvSpPr/>
          <p:nvPr/>
        </p:nvSpPr>
        <p:spPr>
          <a:xfrm>
            <a:off x="4285915" y="1036293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08C931-361A-B394-F424-BCF5466B1412}"/>
              </a:ext>
            </a:extLst>
          </p:cNvPr>
          <p:cNvSpPr/>
          <p:nvPr/>
        </p:nvSpPr>
        <p:spPr>
          <a:xfrm>
            <a:off x="4096029" y="1678037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F80082-5CC1-8E30-5A00-368E2D78B7E7}"/>
              </a:ext>
            </a:extLst>
          </p:cNvPr>
          <p:cNvSpPr/>
          <p:nvPr/>
        </p:nvSpPr>
        <p:spPr>
          <a:xfrm>
            <a:off x="3486673" y="1562372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472FCB-4761-5133-BE0F-0F6CFA62ABE7}"/>
              </a:ext>
            </a:extLst>
          </p:cNvPr>
          <p:cNvSpPr/>
          <p:nvPr/>
        </p:nvSpPr>
        <p:spPr>
          <a:xfrm>
            <a:off x="2813504" y="1697024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D4BF22B-A2D9-7B95-67DF-C620B610A897}"/>
              </a:ext>
            </a:extLst>
          </p:cNvPr>
          <p:cNvSpPr/>
          <p:nvPr/>
        </p:nvSpPr>
        <p:spPr>
          <a:xfrm>
            <a:off x="2623618" y="889986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8C32DA2-BAB9-833D-10F4-A78A444B2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049" y="1049643"/>
            <a:ext cx="4658784" cy="132328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52DECD-EA76-4E47-D622-A95931FC2DFA}"/>
              </a:ext>
            </a:extLst>
          </p:cNvPr>
          <p:cNvCxnSpPr>
            <a:cxnSpLocks/>
          </p:cNvCxnSpPr>
          <p:nvPr/>
        </p:nvCxnSpPr>
        <p:spPr>
          <a:xfrm flipV="1">
            <a:off x="2692479" y="517300"/>
            <a:ext cx="351964" cy="562572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3B3740-CCD3-804E-4AA6-E545F68D65FB}"/>
              </a:ext>
            </a:extLst>
          </p:cNvPr>
          <p:cNvCxnSpPr>
            <a:cxnSpLocks/>
            <a:stCxn id="16" idx="2"/>
            <a:endCxn id="17" idx="5"/>
          </p:cNvCxnSpPr>
          <p:nvPr/>
        </p:nvCxnSpPr>
        <p:spPr>
          <a:xfrm flipV="1">
            <a:off x="3391730" y="651570"/>
            <a:ext cx="751585" cy="96921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66309-D109-E05E-3F81-AF561EFF61D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976947" y="554750"/>
            <a:ext cx="442591" cy="126606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7A7351-C0B3-9DA1-F599-3E3FC2B7581A}"/>
              </a:ext>
            </a:extLst>
          </p:cNvPr>
          <p:cNvCxnSpPr>
            <a:cxnSpLocks/>
            <a:stCxn id="18" idx="7"/>
            <a:endCxn id="17" idx="3"/>
          </p:cNvCxnSpPr>
          <p:nvPr/>
        </p:nvCxnSpPr>
        <p:spPr>
          <a:xfrm flipH="1" flipV="1">
            <a:off x="4009045" y="651570"/>
            <a:ext cx="438948" cy="412531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18EE4C-7225-5871-5F46-28E640E2DAC8}"/>
              </a:ext>
            </a:extLst>
          </p:cNvPr>
          <p:cNvCxnSpPr>
            <a:cxnSpLocks/>
            <a:stCxn id="22" idx="4"/>
            <a:endCxn id="21" idx="5"/>
          </p:cNvCxnSpPr>
          <p:nvPr/>
        </p:nvCxnSpPr>
        <p:spPr>
          <a:xfrm>
            <a:off x="2718561" y="1079872"/>
            <a:ext cx="257021" cy="779230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5F7F8E-EE43-FF3C-25E2-8443555B7ACD}"/>
              </a:ext>
            </a:extLst>
          </p:cNvPr>
          <p:cNvCxnSpPr>
            <a:cxnSpLocks/>
            <a:stCxn id="21" idx="7"/>
            <a:endCxn id="20" idx="7"/>
          </p:cNvCxnSpPr>
          <p:nvPr/>
        </p:nvCxnSpPr>
        <p:spPr>
          <a:xfrm flipV="1">
            <a:off x="2975582" y="1590180"/>
            <a:ext cx="673169" cy="134652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7BBC2E-B114-D9B0-B8E2-57C95B128299}"/>
              </a:ext>
            </a:extLst>
          </p:cNvPr>
          <p:cNvCxnSpPr>
            <a:cxnSpLocks/>
            <a:stCxn id="20" idx="2"/>
            <a:endCxn id="19" idx="2"/>
          </p:cNvCxnSpPr>
          <p:nvPr/>
        </p:nvCxnSpPr>
        <p:spPr>
          <a:xfrm>
            <a:off x="3486673" y="1657315"/>
            <a:ext cx="609356" cy="115665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9E790F2-297F-9042-155E-49A4E5AF52E9}"/>
              </a:ext>
            </a:extLst>
          </p:cNvPr>
          <p:cNvCxnSpPr>
            <a:cxnSpLocks/>
            <a:stCxn id="19" idx="3"/>
            <a:endCxn id="18" idx="6"/>
          </p:cNvCxnSpPr>
          <p:nvPr/>
        </p:nvCxnSpPr>
        <p:spPr>
          <a:xfrm flipV="1">
            <a:off x="4123837" y="1131236"/>
            <a:ext cx="351964" cy="708879"/>
          </a:xfrm>
          <a:prstGeom prst="line">
            <a:avLst/>
          </a:prstGeom>
          <a:ln w="38100">
            <a:solidFill>
              <a:srgbClr val="1E8F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B4FFC5B-3E4D-8C36-20F3-E9F934D72665}"/>
              </a:ext>
            </a:extLst>
          </p:cNvPr>
          <p:cNvCxnSpPr>
            <a:cxnSpLocks/>
          </p:cNvCxnSpPr>
          <p:nvPr/>
        </p:nvCxnSpPr>
        <p:spPr>
          <a:xfrm>
            <a:off x="4714688" y="394549"/>
            <a:ext cx="0" cy="1722703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BCD2888-B77A-2F98-A93B-EA207B6687E2}"/>
              </a:ext>
            </a:extLst>
          </p:cNvPr>
          <p:cNvCxnSpPr>
            <a:cxnSpLocks/>
          </p:cNvCxnSpPr>
          <p:nvPr/>
        </p:nvCxnSpPr>
        <p:spPr>
          <a:xfrm flipH="1">
            <a:off x="4689240" y="2092418"/>
            <a:ext cx="1819031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F76906C8-00B5-87BE-FF55-59BB98FE9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063" y="2308927"/>
            <a:ext cx="5257800" cy="1493431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D5400BE0-0A29-DADB-23B0-69794E7E63DC}"/>
              </a:ext>
            </a:extLst>
          </p:cNvPr>
          <p:cNvSpPr/>
          <p:nvPr/>
        </p:nvSpPr>
        <p:spPr>
          <a:xfrm>
            <a:off x="4878066" y="1005466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80F95C2-2574-E3D1-9BCF-43057AF143D7}"/>
              </a:ext>
            </a:extLst>
          </p:cNvPr>
          <p:cNvSpPr/>
          <p:nvPr/>
        </p:nvSpPr>
        <p:spPr>
          <a:xfrm>
            <a:off x="5272534" y="405906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A83CAB-C902-21BA-F409-A593FC584CDD}"/>
              </a:ext>
            </a:extLst>
          </p:cNvPr>
          <p:cNvSpPr/>
          <p:nvPr/>
        </p:nvSpPr>
        <p:spPr>
          <a:xfrm>
            <a:off x="5796723" y="789534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976ABE1-DB10-E236-76FD-DA2B19F0ECC9}"/>
              </a:ext>
            </a:extLst>
          </p:cNvPr>
          <p:cNvSpPr/>
          <p:nvPr/>
        </p:nvSpPr>
        <p:spPr>
          <a:xfrm>
            <a:off x="6153949" y="299606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092D7E-E01A-5274-0DA2-87F33D2B3C25}"/>
              </a:ext>
            </a:extLst>
          </p:cNvPr>
          <p:cNvSpPr txBox="1"/>
          <p:nvPr/>
        </p:nvSpPr>
        <p:spPr>
          <a:xfrm>
            <a:off x="198783" y="59635"/>
            <a:ext cx="49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SHADES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9B3EDD5-E450-5A3A-7E37-A0A67F3C6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063" y="3738356"/>
            <a:ext cx="5257800" cy="1493431"/>
          </a:xfrm>
          <a:prstGeom prst="rect">
            <a:avLst/>
          </a:prstGeom>
        </p:spPr>
      </p:pic>
      <p:sp>
        <p:nvSpPr>
          <p:cNvPr id="63" name="Oval 62">
            <a:extLst>
              <a:ext uri="{FF2B5EF4-FFF2-40B4-BE49-F238E27FC236}">
                <a16:creationId xmlns:a16="http://schemas.microsoft.com/office/drawing/2014/main" id="{3E62ECCE-87CD-7FBF-EDBA-14A8986D7824}"/>
              </a:ext>
            </a:extLst>
          </p:cNvPr>
          <p:cNvSpPr/>
          <p:nvPr/>
        </p:nvSpPr>
        <p:spPr>
          <a:xfrm>
            <a:off x="3040211" y="2379693"/>
            <a:ext cx="1377469" cy="1377469"/>
          </a:xfrm>
          <a:prstGeom prst="ellipse">
            <a:avLst/>
          </a:prstGeom>
          <a:solidFill>
            <a:srgbClr val="BF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A74BE9-FE26-00CF-2DB8-37A495DF1758}"/>
              </a:ext>
            </a:extLst>
          </p:cNvPr>
          <p:cNvCxnSpPr>
            <a:cxnSpLocks/>
          </p:cNvCxnSpPr>
          <p:nvPr/>
        </p:nvCxnSpPr>
        <p:spPr>
          <a:xfrm>
            <a:off x="2685449" y="2403247"/>
            <a:ext cx="0" cy="1676997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73C84AD-CEE9-D92E-61A3-8D71A9CBBBD9}"/>
              </a:ext>
            </a:extLst>
          </p:cNvPr>
          <p:cNvCxnSpPr>
            <a:cxnSpLocks/>
          </p:cNvCxnSpPr>
          <p:nvPr/>
        </p:nvCxnSpPr>
        <p:spPr>
          <a:xfrm flipH="1">
            <a:off x="2668375" y="4080244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765346AD-97C7-1FFC-EBE7-36E67E420F6D}"/>
              </a:ext>
            </a:extLst>
          </p:cNvPr>
          <p:cNvSpPr/>
          <p:nvPr/>
        </p:nvSpPr>
        <p:spPr>
          <a:xfrm>
            <a:off x="2813504" y="3608881"/>
            <a:ext cx="189886" cy="189886"/>
          </a:xfrm>
          <a:prstGeom prst="ellipse">
            <a:avLst/>
          </a:prstGeom>
          <a:solidFill>
            <a:srgbClr val="BF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0B879CD-522F-9250-995B-BCC151E4ADCF}"/>
              </a:ext>
            </a:extLst>
          </p:cNvPr>
          <p:cNvSpPr/>
          <p:nvPr/>
        </p:nvSpPr>
        <p:spPr>
          <a:xfrm>
            <a:off x="4082868" y="3809741"/>
            <a:ext cx="189886" cy="189886"/>
          </a:xfrm>
          <a:prstGeom prst="ellipse">
            <a:avLst/>
          </a:prstGeom>
          <a:solidFill>
            <a:srgbClr val="BF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B225F2A-2BB6-BDDE-90B0-2DE85EA5ED1C}"/>
              </a:ext>
            </a:extLst>
          </p:cNvPr>
          <p:cNvSpPr/>
          <p:nvPr/>
        </p:nvSpPr>
        <p:spPr>
          <a:xfrm>
            <a:off x="2897797" y="2387807"/>
            <a:ext cx="189886" cy="189886"/>
          </a:xfrm>
          <a:prstGeom prst="ellipse">
            <a:avLst/>
          </a:prstGeom>
          <a:solidFill>
            <a:srgbClr val="BF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4E06FC4-6199-AFA2-520D-A862BF7DB517}"/>
              </a:ext>
            </a:extLst>
          </p:cNvPr>
          <p:cNvSpPr/>
          <p:nvPr/>
        </p:nvSpPr>
        <p:spPr>
          <a:xfrm>
            <a:off x="4557460" y="2539948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9FC6B6D-8ED8-C01A-178C-6DF800A0F86B}"/>
              </a:ext>
            </a:extLst>
          </p:cNvPr>
          <p:cNvSpPr/>
          <p:nvPr/>
        </p:nvSpPr>
        <p:spPr>
          <a:xfrm>
            <a:off x="4578703" y="3087540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bg1"/>
                  </a:fgClr>
                  <a:bgClr>
                    <a:srgbClr val="AA3D4F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73F0A847-28A3-73A5-7925-B9015A729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081" y="5231787"/>
            <a:ext cx="5992797" cy="1702200"/>
          </a:xfrm>
          <a:prstGeom prst="rect">
            <a:avLst/>
          </a:prstGeom>
        </p:spPr>
      </p:pic>
      <p:sp>
        <p:nvSpPr>
          <p:cNvPr id="74" name="Arc 73">
            <a:extLst>
              <a:ext uri="{FF2B5EF4-FFF2-40B4-BE49-F238E27FC236}">
                <a16:creationId xmlns:a16="http://schemas.microsoft.com/office/drawing/2014/main" id="{95456236-D664-528D-B682-65CDD277E066}"/>
              </a:ext>
            </a:extLst>
          </p:cNvPr>
          <p:cNvSpPr/>
          <p:nvPr/>
        </p:nvSpPr>
        <p:spPr>
          <a:xfrm>
            <a:off x="4768159" y="2334641"/>
            <a:ext cx="1627322" cy="1054145"/>
          </a:xfrm>
          <a:prstGeom prst="arc">
            <a:avLst>
              <a:gd name="adj1" fmla="val 12484627"/>
              <a:gd name="adj2" fmla="val 509588"/>
            </a:avLst>
          </a:prstGeom>
          <a:ln w="38100">
            <a:solidFill>
              <a:srgbClr val="6B243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76B5C1EA-FD99-D289-1A45-045BE30ED930}"/>
              </a:ext>
            </a:extLst>
          </p:cNvPr>
          <p:cNvSpPr/>
          <p:nvPr/>
        </p:nvSpPr>
        <p:spPr>
          <a:xfrm flipH="1" flipV="1">
            <a:off x="4661118" y="3190513"/>
            <a:ext cx="1847153" cy="855736"/>
          </a:xfrm>
          <a:prstGeom prst="arc">
            <a:avLst>
              <a:gd name="adj1" fmla="val 12377572"/>
              <a:gd name="adj2" fmla="val 509588"/>
            </a:avLst>
          </a:prstGeom>
          <a:ln w="38100">
            <a:solidFill>
              <a:srgbClr val="6B243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748A6E8-EB8B-4F64-12C4-4ECCE5C153E4}"/>
              </a:ext>
            </a:extLst>
          </p:cNvPr>
          <p:cNvSpPr/>
          <p:nvPr/>
        </p:nvSpPr>
        <p:spPr>
          <a:xfrm>
            <a:off x="4714688" y="2521617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5D46CDC-98DD-40F4-DFA5-5471FDBC4A0B}"/>
              </a:ext>
            </a:extLst>
          </p:cNvPr>
          <p:cNvSpPr/>
          <p:nvPr/>
        </p:nvSpPr>
        <p:spPr>
          <a:xfrm>
            <a:off x="6262464" y="3774329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90A0E1-1E0F-CFBD-264D-3D5052864F83}"/>
              </a:ext>
            </a:extLst>
          </p:cNvPr>
          <p:cNvSpPr/>
          <p:nvPr/>
        </p:nvSpPr>
        <p:spPr>
          <a:xfrm>
            <a:off x="3045515" y="5911231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3D23CE-F2A5-2EAD-CFBD-D9CBF8F984B9}"/>
              </a:ext>
            </a:extLst>
          </p:cNvPr>
          <p:cNvSpPr/>
          <p:nvPr/>
        </p:nvSpPr>
        <p:spPr>
          <a:xfrm>
            <a:off x="3379545" y="5911231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5DD039-4D3E-08E6-2BC9-8E44C2F9CB2B}"/>
              </a:ext>
            </a:extLst>
          </p:cNvPr>
          <p:cNvSpPr/>
          <p:nvPr/>
        </p:nvSpPr>
        <p:spPr>
          <a:xfrm>
            <a:off x="2711485" y="5911231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3024A05-057D-9B50-B3F3-A794DF403232}"/>
              </a:ext>
            </a:extLst>
          </p:cNvPr>
          <p:cNvSpPr/>
          <p:nvPr/>
        </p:nvSpPr>
        <p:spPr>
          <a:xfrm>
            <a:off x="2376898" y="591602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961FE5-AFE9-D8DA-EBA7-FD9C274ABFD6}"/>
              </a:ext>
            </a:extLst>
          </p:cNvPr>
          <p:cNvSpPr/>
          <p:nvPr/>
        </p:nvSpPr>
        <p:spPr>
          <a:xfrm>
            <a:off x="3057700" y="5250566"/>
            <a:ext cx="189886" cy="189886"/>
          </a:xfrm>
          <a:prstGeom prst="ellipse">
            <a:avLst/>
          </a:prstGeom>
          <a:solidFill>
            <a:srgbClr val="B354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C5FB48B-1D45-D3EB-3EAF-54052CE757D7}"/>
              </a:ext>
            </a:extLst>
          </p:cNvPr>
          <p:cNvSpPr/>
          <p:nvPr/>
        </p:nvSpPr>
        <p:spPr>
          <a:xfrm>
            <a:off x="3391730" y="5250566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992D9D-0D24-39C4-4481-D8C0EE3A097A}"/>
              </a:ext>
            </a:extLst>
          </p:cNvPr>
          <p:cNvSpPr/>
          <p:nvPr/>
        </p:nvSpPr>
        <p:spPr>
          <a:xfrm>
            <a:off x="2723670" y="5250566"/>
            <a:ext cx="189886" cy="189886"/>
          </a:xfrm>
          <a:prstGeom prst="ellipse">
            <a:avLst/>
          </a:prstGeom>
          <a:solidFill>
            <a:srgbClr val="947A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5E01DEF-9B31-DAAB-50E9-EE215C4277F4}"/>
              </a:ext>
            </a:extLst>
          </p:cNvPr>
          <p:cNvSpPr/>
          <p:nvPr/>
        </p:nvSpPr>
        <p:spPr>
          <a:xfrm>
            <a:off x="2389083" y="5255363"/>
            <a:ext cx="189886" cy="189886"/>
          </a:xfrm>
          <a:prstGeom prst="ellipse">
            <a:avLst/>
          </a:prstGeom>
          <a:solidFill>
            <a:srgbClr val="1B83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1821B5F-B0A8-2A83-E2F4-AD6B557467E4}"/>
              </a:ext>
            </a:extLst>
          </p:cNvPr>
          <p:cNvSpPr/>
          <p:nvPr/>
        </p:nvSpPr>
        <p:spPr>
          <a:xfrm>
            <a:off x="3057700" y="4639178"/>
            <a:ext cx="189886" cy="189886"/>
          </a:xfrm>
          <a:prstGeom prst="ellipse">
            <a:avLst/>
          </a:prstGeom>
          <a:solidFill>
            <a:srgbClr val="FA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412E9F-CA34-673E-4248-89BA0875E3FA}"/>
              </a:ext>
            </a:extLst>
          </p:cNvPr>
          <p:cNvSpPr/>
          <p:nvPr/>
        </p:nvSpPr>
        <p:spPr>
          <a:xfrm>
            <a:off x="3391730" y="4639178"/>
            <a:ext cx="189886" cy="189886"/>
          </a:xfrm>
          <a:prstGeom prst="ellipse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CA8DD9D-FE09-6A76-FDA9-53526D02175E}"/>
              </a:ext>
            </a:extLst>
          </p:cNvPr>
          <p:cNvSpPr/>
          <p:nvPr/>
        </p:nvSpPr>
        <p:spPr>
          <a:xfrm>
            <a:off x="2723670" y="4639178"/>
            <a:ext cx="189886" cy="189886"/>
          </a:xfrm>
          <a:prstGeom prst="ellipse">
            <a:avLst/>
          </a:prstGeom>
          <a:solidFill>
            <a:srgbClr val="E0B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588C476-5516-4143-C8C1-33896BC742F5}"/>
              </a:ext>
            </a:extLst>
          </p:cNvPr>
          <p:cNvSpPr/>
          <p:nvPr/>
        </p:nvSpPr>
        <p:spPr>
          <a:xfrm>
            <a:off x="2389083" y="4643975"/>
            <a:ext cx="189886" cy="189886"/>
          </a:xfrm>
          <a:prstGeom prst="ellipse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71E944-9AF9-DEF9-FF2F-54C37D239237}"/>
              </a:ext>
            </a:extLst>
          </p:cNvPr>
          <p:cNvSpPr txBox="1"/>
          <p:nvPr/>
        </p:nvSpPr>
        <p:spPr>
          <a:xfrm>
            <a:off x="92154" y="4596238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8B381C-71E3-2C88-BFD6-5693FA872DA7}"/>
              </a:ext>
            </a:extLst>
          </p:cNvPr>
          <p:cNvSpPr txBox="1"/>
          <p:nvPr/>
        </p:nvSpPr>
        <p:spPr>
          <a:xfrm>
            <a:off x="79969" y="5207009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Dark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6DFE5E-C3B6-905D-D6F6-E1845058E6E6}"/>
              </a:ext>
            </a:extLst>
          </p:cNvPr>
          <p:cNvSpPr txBox="1"/>
          <p:nvPr/>
        </p:nvSpPr>
        <p:spPr>
          <a:xfrm>
            <a:off x="79969" y="5867674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Light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DB7F0B-822F-DC44-1F81-52A8678113AE}"/>
              </a:ext>
            </a:extLst>
          </p:cNvPr>
          <p:cNvSpPr/>
          <p:nvPr/>
        </p:nvSpPr>
        <p:spPr>
          <a:xfrm>
            <a:off x="3057700" y="5588688"/>
            <a:ext cx="189886" cy="189886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66F2965-E799-CFC2-69E8-0927F28DC219}"/>
              </a:ext>
            </a:extLst>
          </p:cNvPr>
          <p:cNvSpPr/>
          <p:nvPr/>
        </p:nvSpPr>
        <p:spPr>
          <a:xfrm>
            <a:off x="3391730" y="5588688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5737355-505B-3890-2A8B-F1DDB66AD17C}"/>
              </a:ext>
            </a:extLst>
          </p:cNvPr>
          <p:cNvSpPr/>
          <p:nvPr/>
        </p:nvSpPr>
        <p:spPr>
          <a:xfrm>
            <a:off x="2723670" y="5588688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79B8E50-E841-D9C1-664D-735ACB5A67D9}"/>
              </a:ext>
            </a:extLst>
          </p:cNvPr>
          <p:cNvSpPr/>
          <p:nvPr/>
        </p:nvSpPr>
        <p:spPr>
          <a:xfrm>
            <a:off x="2389083" y="5593485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3085CF5-0FBF-DFF6-6EF3-4B57186E5CF8}"/>
              </a:ext>
            </a:extLst>
          </p:cNvPr>
          <p:cNvSpPr/>
          <p:nvPr/>
        </p:nvSpPr>
        <p:spPr>
          <a:xfrm>
            <a:off x="3057700" y="4955662"/>
            <a:ext cx="189886" cy="189886"/>
          </a:xfrm>
          <a:prstGeom prst="ellipse">
            <a:avLst/>
          </a:prstGeom>
          <a:solidFill>
            <a:srgbClr val="8045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A5F9F1F-99FA-60AF-7FCC-5F62ACD6DFBB}"/>
              </a:ext>
            </a:extLst>
          </p:cNvPr>
          <p:cNvSpPr/>
          <p:nvPr/>
        </p:nvSpPr>
        <p:spPr>
          <a:xfrm>
            <a:off x="3391730" y="4955662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1091BD3-07E9-6FFB-3973-C13B147C00A7}"/>
              </a:ext>
            </a:extLst>
          </p:cNvPr>
          <p:cNvSpPr/>
          <p:nvPr/>
        </p:nvSpPr>
        <p:spPr>
          <a:xfrm>
            <a:off x="2723670" y="4955662"/>
            <a:ext cx="189886" cy="189886"/>
          </a:xfrm>
          <a:prstGeom prst="ellipse">
            <a:avLst/>
          </a:prstGeom>
          <a:solidFill>
            <a:srgbClr val="6152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9261E53-F554-41D4-CB2D-95B42BF6B84C}"/>
              </a:ext>
            </a:extLst>
          </p:cNvPr>
          <p:cNvSpPr/>
          <p:nvPr/>
        </p:nvSpPr>
        <p:spPr>
          <a:xfrm>
            <a:off x="2389083" y="4960459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FFD8C1D-4E6C-EB5B-51E1-1CAE7E5024E9}"/>
              </a:ext>
            </a:extLst>
          </p:cNvPr>
          <p:cNvSpPr txBox="1"/>
          <p:nvPr/>
        </p:nvSpPr>
        <p:spPr>
          <a:xfrm>
            <a:off x="79969" y="4912105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Dark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6BCD5F-F398-09DB-3D19-D0A20A928457}"/>
              </a:ext>
            </a:extLst>
          </p:cNvPr>
          <p:cNvSpPr txBox="1"/>
          <p:nvPr/>
        </p:nvSpPr>
        <p:spPr>
          <a:xfrm>
            <a:off x="92154" y="5545131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Light</a:t>
            </a: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76339DA3-A233-0890-D3A5-E505BD2EA8D6}"/>
              </a:ext>
            </a:extLst>
          </p:cNvPr>
          <p:cNvSpPr/>
          <p:nvPr/>
        </p:nvSpPr>
        <p:spPr>
          <a:xfrm>
            <a:off x="3596720" y="1857688"/>
            <a:ext cx="332486" cy="286626"/>
          </a:xfrm>
          <a:prstGeom prst="triangle">
            <a:avLst/>
          </a:prstGeom>
          <a:solidFill>
            <a:srgbClr val="34DC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22E43325-9A8A-D068-E6C1-93E6A3426297}"/>
              </a:ext>
            </a:extLst>
          </p:cNvPr>
          <p:cNvSpPr/>
          <p:nvPr/>
        </p:nvSpPr>
        <p:spPr>
          <a:xfrm>
            <a:off x="5320291" y="851528"/>
            <a:ext cx="332486" cy="286626"/>
          </a:xfrm>
          <a:prstGeom prst="triangle">
            <a:avLst/>
          </a:prstGeom>
          <a:solidFill>
            <a:srgbClr val="EDC9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AE6BA4A3-CFFA-24A7-FC6C-A3070749E07E}"/>
              </a:ext>
            </a:extLst>
          </p:cNvPr>
          <p:cNvSpPr/>
          <p:nvPr/>
        </p:nvSpPr>
        <p:spPr>
          <a:xfrm>
            <a:off x="3045729" y="3680668"/>
            <a:ext cx="332486" cy="286626"/>
          </a:xfrm>
          <a:prstGeom prst="triangle">
            <a:avLst/>
          </a:prstGeom>
          <a:solidFill>
            <a:srgbClr val="E67B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4E94192B-58DB-ABCE-8B9F-23415DF834AD}"/>
              </a:ext>
            </a:extLst>
          </p:cNvPr>
          <p:cNvSpPr/>
          <p:nvPr/>
        </p:nvSpPr>
        <p:spPr>
          <a:xfrm>
            <a:off x="5299676" y="2387456"/>
            <a:ext cx="332486" cy="286626"/>
          </a:xfrm>
          <a:prstGeom prst="triangle">
            <a:avLst/>
          </a:prstGeom>
          <a:solidFill>
            <a:srgbClr val="F757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D24E10FA-56A5-B605-0628-057F1DEAF5C2}"/>
              </a:ext>
            </a:extLst>
          </p:cNvPr>
          <p:cNvSpPr/>
          <p:nvPr/>
        </p:nvSpPr>
        <p:spPr>
          <a:xfrm rot="10800000">
            <a:off x="3091891" y="1878250"/>
            <a:ext cx="332486" cy="286626"/>
          </a:xfrm>
          <a:prstGeom prst="triangle">
            <a:avLst/>
          </a:prstGeom>
          <a:solidFill>
            <a:srgbClr val="D8F8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87B9C8EC-F4E6-546C-7386-AC692BED102E}"/>
              </a:ext>
            </a:extLst>
          </p:cNvPr>
          <p:cNvSpPr/>
          <p:nvPr/>
        </p:nvSpPr>
        <p:spPr>
          <a:xfrm rot="10800000">
            <a:off x="6159385" y="939552"/>
            <a:ext cx="332486" cy="286626"/>
          </a:xfrm>
          <a:prstGeom prst="triangle">
            <a:avLst/>
          </a:prstGeom>
          <a:solidFill>
            <a:srgbClr val="D8F8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1DFD559E-6220-0ACA-82D5-0C17724FB379}"/>
              </a:ext>
            </a:extLst>
          </p:cNvPr>
          <p:cNvSpPr/>
          <p:nvPr/>
        </p:nvSpPr>
        <p:spPr>
          <a:xfrm rot="10800000">
            <a:off x="4155084" y="2314043"/>
            <a:ext cx="332486" cy="286626"/>
          </a:xfrm>
          <a:prstGeom prst="triangle">
            <a:avLst/>
          </a:prstGeom>
          <a:solidFill>
            <a:srgbClr val="D8F8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FD7FC1C8-F695-A583-B17D-CA468B8C0800}"/>
              </a:ext>
            </a:extLst>
          </p:cNvPr>
          <p:cNvSpPr/>
          <p:nvPr/>
        </p:nvSpPr>
        <p:spPr>
          <a:xfrm rot="10800000">
            <a:off x="6223514" y="2288397"/>
            <a:ext cx="332486" cy="286626"/>
          </a:xfrm>
          <a:prstGeom prst="triangle">
            <a:avLst/>
          </a:prstGeom>
          <a:solidFill>
            <a:srgbClr val="D8F8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0C208ED-4A22-06FD-4A1C-6F14FF84C0FD}"/>
              </a:ext>
            </a:extLst>
          </p:cNvPr>
          <p:cNvSpPr txBox="1"/>
          <p:nvPr/>
        </p:nvSpPr>
        <p:spPr>
          <a:xfrm>
            <a:off x="7537316" y="817297"/>
            <a:ext cx="6488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</a:t>
            </a:r>
            <a:r>
              <a:rPr lang="en-GB" dirty="0" err="1"/>
              <a:t>color.adobe.com</a:t>
            </a:r>
            <a:r>
              <a:rPr lang="en-GB" dirty="0"/>
              <a:t>/create/</a:t>
            </a:r>
            <a:r>
              <a:rPr lang="en-GB" dirty="0" err="1"/>
              <a:t>color</a:t>
            </a:r>
            <a:r>
              <a:rPr lang="en-GB" dirty="0"/>
              <a:t>-wheel</a:t>
            </a:r>
          </a:p>
        </p:txBody>
      </p:sp>
    </p:spTree>
    <p:extLst>
      <p:ext uri="{BB962C8B-B14F-4D97-AF65-F5344CB8AC3E}">
        <p14:creationId xmlns:p14="http://schemas.microsoft.com/office/powerpoint/2010/main" val="202201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08D2868-9D10-2ED4-FEAB-25BD8302D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220" y="-1001964"/>
            <a:ext cx="3256613" cy="200392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AA092D7E-E01A-5274-0DA2-87F33D2B3C25}"/>
              </a:ext>
            </a:extLst>
          </p:cNvPr>
          <p:cNvSpPr txBox="1"/>
          <p:nvPr/>
        </p:nvSpPr>
        <p:spPr>
          <a:xfrm>
            <a:off x="198783" y="59635"/>
            <a:ext cx="49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ANALOGOUS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AFDFC1-CD7A-DEE2-7337-556080CF708B}"/>
              </a:ext>
            </a:extLst>
          </p:cNvPr>
          <p:cNvSpPr/>
          <p:nvPr/>
        </p:nvSpPr>
        <p:spPr>
          <a:xfrm>
            <a:off x="2426841" y="1323562"/>
            <a:ext cx="2011985" cy="2011985"/>
          </a:xfrm>
          <a:prstGeom prst="rect">
            <a:avLst/>
          </a:prstGeom>
          <a:solidFill>
            <a:srgbClr val="30CE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7B6972-685B-D048-7B01-FFED60C834C9}"/>
              </a:ext>
            </a:extLst>
          </p:cNvPr>
          <p:cNvSpPr/>
          <p:nvPr/>
        </p:nvSpPr>
        <p:spPr>
          <a:xfrm>
            <a:off x="2426840" y="3335547"/>
            <a:ext cx="2011985" cy="2011985"/>
          </a:xfrm>
          <a:prstGeom prst="rect">
            <a:avLst/>
          </a:prstGeom>
          <a:solidFill>
            <a:srgbClr val="FF8A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46AC9C-6C37-B299-8708-455DC10B4EFA}"/>
              </a:ext>
            </a:extLst>
          </p:cNvPr>
          <p:cNvSpPr/>
          <p:nvPr/>
        </p:nvSpPr>
        <p:spPr>
          <a:xfrm>
            <a:off x="4438825" y="3335547"/>
            <a:ext cx="2011985" cy="2011985"/>
          </a:xfrm>
          <a:prstGeom prst="rect">
            <a:avLst/>
          </a:prstGeom>
          <a:solidFill>
            <a:srgbClr val="EB526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A11A56-5D70-4C1E-3F97-BE085E4A5215}"/>
              </a:ext>
            </a:extLst>
          </p:cNvPr>
          <p:cNvSpPr/>
          <p:nvPr/>
        </p:nvSpPr>
        <p:spPr>
          <a:xfrm>
            <a:off x="4438825" y="1323562"/>
            <a:ext cx="2011985" cy="2011985"/>
          </a:xfrm>
          <a:prstGeom prst="rect">
            <a:avLst/>
          </a:prstGeom>
          <a:solidFill>
            <a:srgbClr val="E0B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4E8B0D-2F96-C850-4521-FDDC8839A0B6}"/>
              </a:ext>
            </a:extLst>
          </p:cNvPr>
          <p:cNvSpPr txBox="1"/>
          <p:nvPr/>
        </p:nvSpPr>
        <p:spPr>
          <a:xfrm>
            <a:off x="2426840" y="2014084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181177-A202-DDD4-D8BB-C5B293616768}"/>
              </a:ext>
            </a:extLst>
          </p:cNvPr>
          <p:cNvSpPr/>
          <p:nvPr/>
        </p:nvSpPr>
        <p:spPr>
          <a:xfrm>
            <a:off x="2776528" y="159286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414D058-ECAB-F698-69EE-414881676913}"/>
              </a:ext>
            </a:extLst>
          </p:cNvPr>
          <p:cNvSpPr/>
          <p:nvPr/>
        </p:nvSpPr>
        <p:spPr>
          <a:xfrm>
            <a:off x="3259811" y="175692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B72A137-8BB0-B098-302E-7FDEC487F31A}"/>
              </a:ext>
            </a:extLst>
          </p:cNvPr>
          <p:cNvSpPr/>
          <p:nvPr/>
        </p:nvSpPr>
        <p:spPr>
          <a:xfrm>
            <a:off x="3849318" y="159286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29A55E-57B1-4E6F-D982-BAF8B4E763E3}"/>
              </a:ext>
            </a:extLst>
          </p:cNvPr>
          <p:cNvSpPr/>
          <p:nvPr/>
        </p:nvSpPr>
        <p:spPr>
          <a:xfrm>
            <a:off x="4153996" y="2139669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46BC228-18D5-A318-5D7C-CB468356AF84}"/>
              </a:ext>
            </a:extLst>
          </p:cNvPr>
          <p:cNvSpPr/>
          <p:nvPr/>
        </p:nvSpPr>
        <p:spPr>
          <a:xfrm>
            <a:off x="3964110" y="2781413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9F413B0-EE39-1725-89C4-CC1DA6F79B27}"/>
              </a:ext>
            </a:extLst>
          </p:cNvPr>
          <p:cNvSpPr/>
          <p:nvPr/>
        </p:nvSpPr>
        <p:spPr>
          <a:xfrm>
            <a:off x="3354754" y="266574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85B3602-C0C2-F0BD-111B-DDE238B2FF68}"/>
              </a:ext>
            </a:extLst>
          </p:cNvPr>
          <p:cNvSpPr/>
          <p:nvPr/>
        </p:nvSpPr>
        <p:spPr>
          <a:xfrm>
            <a:off x="2681585" y="2800400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95E4B8-3122-8D80-D645-2C757ED7ACEB}"/>
              </a:ext>
            </a:extLst>
          </p:cNvPr>
          <p:cNvSpPr/>
          <p:nvPr/>
        </p:nvSpPr>
        <p:spPr>
          <a:xfrm>
            <a:off x="2491699" y="1993362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73C4FF-9AB8-7B26-3DE0-66022109327B}"/>
              </a:ext>
            </a:extLst>
          </p:cNvPr>
          <p:cNvCxnSpPr>
            <a:cxnSpLocks/>
          </p:cNvCxnSpPr>
          <p:nvPr/>
        </p:nvCxnSpPr>
        <p:spPr>
          <a:xfrm flipV="1">
            <a:off x="2560560" y="1620676"/>
            <a:ext cx="351964" cy="562572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AFF3E2-FA4A-2443-4D29-FC886FB818E7}"/>
              </a:ext>
            </a:extLst>
          </p:cNvPr>
          <p:cNvCxnSpPr>
            <a:cxnSpLocks/>
            <a:stCxn id="82" idx="2"/>
            <a:endCxn id="83" idx="5"/>
          </p:cNvCxnSpPr>
          <p:nvPr/>
        </p:nvCxnSpPr>
        <p:spPr>
          <a:xfrm flipV="1">
            <a:off x="3259811" y="1754946"/>
            <a:ext cx="751585" cy="9692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893C54-4672-8D09-D15B-A0881FE1FB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2845028" y="1658126"/>
            <a:ext cx="442591" cy="126606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B7717D5-E693-72ED-6ADB-E720AAB19CBA}"/>
              </a:ext>
            </a:extLst>
          </p:cNvPr>
          <p:cNvCxnSpPr>
            <a:cxnSpLocks/>
            <a:stCxn id="84" idx="7"/>
            <a:endCxn id="83" idx="3"/>
          </p:cNvCxnSpPr>
          <p:nvPr/>
        </p:nvCxnSpPr>
        <p:spPr>
          <a:xfrm flipH="1" flipV="1">
            <a:off x="3877126" y="1754946"/>
            <a:ext cx="438948" cy="41253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5EFA92D-42EC-32EC-9DD6-2E507D7EA713}"/>
              </a:ext>
            </a:extLst>
          </p:cNvPr>
          <p:cNvCxnSpPr>
            <a:cxnSpLocks/>
            <a:stCxn id="88" idx="4"/>
            <a:endCxn id="87" idx="5"/>
          </p:cNvCxnSpPr>
          <p:nvPr/>
        </p:nvCxnSpPr>
        <p:spPr>
          <a:xfrm>
            <a:off x="2586642" y="2183248"/>
            <a:ext cx="257021" cy="779230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5AEC7DF-9800-3BBB-7BD1-10E6CEC20589}"/>
              </a:ext>
            </a:extLst>
          </p:cNvPr>
          <p:cNvCxnSpPr>
            <a:cxnSpLocks/>
            <a:stCxn id="87" idx="7"/>
            <a:endCxn id="86" idx="7"/>
          </p:cNvCxnSpPr>
          <p:nvPr/>
        </p:nvCxnSpPr>
        <p:spPr>
          <a:xfrm flipV="1">
            <a:off x="2843663" y="2693556"/>
            <a:ext cx="673169" cy="134652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1E90275-0D88-D4DE-B11E-2FDDD13223F3}"/>
              </a:ext>
            </a:extLst>
          </p:cNvPr>
          <p:cNvCxnSpPr>
            <a:cxnSpLocks/>
            <a:stCxn id="86" idx="2"/>
            <a:endCxn id="85" idx="2"/>
          </p:cNvCxnSpPr>
          <p:nvPr/>
        </p:nvCxnSpPr>
        <p:spPr>
          <a:xfrm>
            <a:off x="3354754" y="2760691"/>
            <a:ext cx="609356" cy="115665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8B6615-B22A-6E38-1BFB-997170A662DF}"/>
              </a:ext>
            </a:extLst>
          </p:cNvPr>
          <p:cNvCxnSpPr>
            <a:cxnSpLocks/>
            <a:stCxn id="85" idx="3"/>
            <a:endCxn id="84" idx="6"/>
          </p:cNvCxnSpPr>
          <p:nvPr/>
        </p:nvCxnSpPr>
        <p:spPr>
          <a:xfrm flipV="1">
            <a:off x="3991918" y="2234612"/>
            <a:ext cx="351964" cy="708879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19CDC94-917B-B5AD-5B43-1503F32A073D}"/>
              </a:ext>
            </a:extLst>
          </p:cNvPr>
          <p:cNvSpPr/>
          <p:nvPr/>
        </p:nvSpPr>
        <p:spPr>
          <a:xfrm>
            <a:off x="2908292" y="3483069"/>
            <a:ext cx="1377469" cy="1377469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9D89F2-27A5-A86C-9AA1-B892E8E9A636}"/>
              </a:ext>
            </a:extLst>
          </p:cNvPr>
          <p:cNvCxnSpPr>
            <a:cxnSpLocks/>
          </p:cNvCxnSpPr>
          <p:nvPr/>
        </p:nvCxnSpPr>
        <p:spPr>
          <a:xfrm>
            <a:off x="2553530" y="3506623"/>
            <a:ext cx="0" cy="1676997"/>
          </a:xfrm>
          <a:prstGeom prst="line">
            <a:avLst/>
          </a:prstGeom>
          <a:ln w="57150">
            <a:solidFill>
              <a:srgbClr val="B35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683C9D7-B4F9-580A-FA1F-F11925EEA173}"/>
              </a:ext>
            </a:extLst>
          </p:cNvPr>
          <p:cNvCxnSpPr>
            <a:cxnSpLocks/>
          </p:cNvCxnSpPr>
          <p:nvPr/>
        </p:nvCxnSpPr>
        <p:spPr>
          <a:xfrm flipH="1">
            <a:off x="2536456" y="5183620"/>
            <a:ext cx="1807426" cy="0"/>
          </a:xfrm>
          <a:prstGeom prst="line">
            <a:avLst/>
          </a:prstGeom>
          <a:ln w="57150">
            <a:solidFill>
              <a:srgbClr val="B35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032C8B2-83FB-7279-B510-79D7570A9E86}"/>
              </a:ext>
            </a:extLst>
          </p:cNvPr>
          <p:cNvSpPr/>
          <p:nvPr/>
        </p:nvSpPr>
        <p:spPr>
          <a:xfrm>
            <a:off x="2681585" y="4712257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61DC01E-7150-12C8-11D1-006A29B0D17E}"/>
              </a:ext>
            </a:extLst>
          </p:cNvPr>
          <p:cNvSpPr/>
          <p:nvPr/>
        </p:nvSpPr>
        <p:spPr>
          <a:xfrm>
            <a:off x="3950949" y="4913117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18B23A9-71B3-4AC5-359D-64D53B204795}"/>
              </a:ext>
            </a:extLst>
          </p:cNvPr>
          <p:cNvSpPr/>
          <p:nvPr/>
        </p:nvSpPr>
        <p:spPr>
          <a:xfrm>
            <a:off x="2765878" y="3491183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BB7EED-5FDD-6BE7-C2C9-34A64AD2D411}"/>
              </a:ext>
            </a:extLst>
          </p:cNvPr>
          <p:cNvSpPr/>
          <p:nvPr/>
        </p:nvSpPr>
        <p:spPr>
          <a:xfrm>
            <a:off x="4425541" y="3643324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31F5E6A-2C25-17FB-1629-23D881D319B1}"/>
              </a:ext>
            </a:extLst>
          </p:cNvPr>
          <p:cNvSpPr/>
          <p:nvPr/>
        </p:nvSpPr>
        <p:spPr>
          <a:xfrm>
            <a:off x="4446784" y="4190916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bg1"/>
                  </a:fgClr>
                  <a:bgClr>
                    <a:srgbClr val="AA3D4F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BB4B8C75-8E26-1AEE-5B04-45571AE0E720}"/>
              </a:ext>
            </a:extLst>
          </p:cNvPr>
          <p:cNvSpPr/>
          <p:nvPr/>
        </p:nvSpPr>
        <p:spPr>
          <a:xfrm>
            <a:off x="4636240" y="3438017"/>
            <a:ext cx="1627322" cy="1054145"/>
          </a:xfrm>
          <a:prstGeom prst="arc">
            <a:avLst>
              <a:gd name="adj1" fmla="val 12484627"/>
              <a:gd name="adj2" fmla="val 509588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Arc 111">
            <a:extLst>
              <a:ext uri="{FF2B5EF4-FFF2-40B4-BE49-F238E27FC236}">
                <a16:creationId xmlns:a16="http://schemas.microsoft.com/office/drawing/2014/main" id="{534F6876-5FCC-804E-2F2E-6092CCCA3916}"/>
              </a:ext>
            </a:extLst>
          </p:cNvPr>
          <p:cNvSpPr/>
          <p:nvPr/>
        </p:nvSpPr>
        <p:spPr>
          <a:xfrm flipH="1" flipV="1">
            <a:off x="4529199" y="4293889"/>
            <a:ext cx="1847153" cy="855736"/>
          </a:xfrm>
          <a:prstGeom prst="arc">
            <a:avLst>
              <a:gd name="adj1" fmla="val 12377572"/>
              <a:gd name="adj2" fmla="val 509588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8A82002-1597-FE47-519D-2A6AA3083335}"/>
              </a:ext>
            </a:extLst>
          </p:cNvPr>
          <p:cNvSpPr/>
          <p:nvPr/>
        </p:nvSpPr>
        <p:spPr>
          <a:xfrm>
            <a:off x="4582769" y="3624993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3F7760F-8A94-0695-3E38-0FC7A55954FC}"/>
              </a:ext>
            </a:extLst>
          </p:cNvPr>
          <p:cNvSpPr/>
          <p:nvPr/>
        </p:nvSpPr>
        <p:spPr>
          <a:xfrm>
            <a:off x="6130545" y="4877705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176A7569-4C4A-332F-952D-9D8EB85A5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815" y="1357246"/>
            <a:ext cx="5348209" cy="151911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27D9D24A-A7FF-E2F7-41C3-EF52B3EC1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11" y="2781413"/>
            <a:ext cx="5194262" cy="1475383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4E185E22-8944-083E-2C9D-BFF829399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800" y="4126088"/>
            <a:ext cx="5541655" cy="157405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DE96866D-BB2B-C940-2691-4AC7EF10A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9815" y="5782466"/>
            <a:ext cx="6641395" cy="1886428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FB8DDA63-2E78-637D-D463-8E53BCC3C40B}"/>
              </a:ext>
            </a:extLst>
          </p:cNvPr>
          <p:cNvSpPr txBox="1"/>
          <p:nvPr/>
        </p:nvSpPr>
        <p:spPr>
          <a:xfrm>
            <a:off x="4486145" y="2200687"/>
            <a:ext cx="20119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0" dirty="0">
                <a:solidFill>
                  <a:schemeClr val="bg1"/>
                </a:solidFill>
              </a:rPr>
              <a:t>PLOT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D5B4E00-A9A3-4BE4-8191-54A0D97913F6}"/>
              </a:ext>
            </a:extLst>
          </p:cNvPr>
          <p:cNvCxnSpPr>
            <a:cxnSpLocks/>
          </p:cNvCxnSpPr>
          <p:nvPr/>
        </p:nvCxnSpPr>
        <p:spPr>
          <a:xfrm>
            <a:off x="4582769" y="1497925"/>
            <a:ext cx="0" cy="1722703"/>
          </a:xfrm>
          <a:prstGeom prst="line">
            <a:avLst/>
          </a:prstGeom>
          <a:ln w="57150">
            <a:solidFill>
              <a:srgbClr val="947A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DF2A98-F3DE-F75C-AA0D-80F8BB227562}"/>
              </a:ext>
            </a:extLst>
          </p:cNvPr>
          <p:cNvCxnSpPr>
            <a:cxnSpLocks/>
          </p:cNvCxnSpPr>
          <p:nvPr/>
        </p:nvCxnSpPr>
        <p:spPr>
          <a:xfrm flipH="1">
            <a:off x="4557321" y="3195794"/>
            <a:ext cx="1819031" cy="0"/>
          </a:xfrm>
          <a:prstGeom prst="line">
            <a:avLst/>
          </a:prstGeom>
          <a:ln w="57150">
            <a:solidFill>
              <a:srgbClr val="947A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D5C38BA2-C5D4-01C2-9BCB-5DC0E3C4FB25}"/>
              </a:ext>
            </a:extLst>
          </p:cNvPr>
          <p:cNvSpPr/>
          <p:nvPr/>
        </p:nvSpPr>
        <p:spPr>
          <a:xfrm>
            <a:off x="4746147" y="210884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7FA58E6-7E26-FEE9-FB09-4A0E77784392}"/>
              </a:ext>
            </a:extLst>
          </p:cNvPr>
          <p:cNvSpPr/>
          <p:nvPr/>
        </p:nvSpPr>
        <p:spPr>
          <a:xfrm>
            <a:off x="5159989" y="1622160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AE57A1D-BFBA-4D3E-A418-A36084CB0858}"/>
              </a:ext>
            </a:extLst>
          </p:cNvPr>
          <p:cNvSpPr/>
          <p:nvPr/>
        </p:nvSpPr>
        <p:spPr>
          <a:xfrm>
            <a:off x="5664804" y="1892910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21928BF-E60A-E8D0-4E04-450AFC06BC1B}"/>
              </a:ext>
            </a:extLst>
          </p:cNvPr>
          <p:cNvSpPr/>
          <p:nvPr/>
        </p:nvSpPr>
        <p:spPr>
          <a:xfrm>
            <a:off x="6022030" y="140298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1E04C01-2DE2-6BF7-5363-23A010ADFC47}"/>
              </a:ext>
            </a:extLst>
          </p:cNvPr>
          <p:cNvSpPr/>
          <p:nvPr/>
        </p:nvSpPr>
        <p:spPr>
          <a:xfrm>
            <a:off x="3066323" y="6375567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F3BE32F7-2E40-E955-BBF4-E45D60C2028E}"/>
              </a:ext>
            </a:extLst>
          </p:cNvPr>
          <p:cNvSpPr/>
          <p:nvPr/>
        </p:nvSpPr>
        <p:spPr>
          <a:xfrm>
            <a:off x="3400353" y="6375567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DD3AFBB-7F69-59CD-01B9-4C1FD4C94095}"/>
              </a:ext>
            </a:extLst>
          </p:cNvPr>
          <p:cNvSpPr/>
          <p:nvPr/>
        </p:nvSpPr>
        <p:spPr>
          <a:xfrm>
            <a:off x="2732293" y="6375567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B768437-A598-0347-7C8C-54830362C0EE}"/>
              </a:ext>
            </a:extLst>
          </p:cNvPr>
          <p:cNvSpPr/>
          <p:nvPr/>
        </p:nvSpPr>
        <p:spPr>
          <a:xfrm>
            <a:off x="2397706" y="638036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70EDB6E-F457-18BA-4FE1-F43A9202E3B1}"/>
              </a:ext>
            </a:extLst>
          </p:cNvPr>
          <p:cNvSpPr/>
          <p:nvPr/>
        </p:nvSpPr>
        <p:spPr>
          <a:xfrm>
            <a:off x="3066323" y="6047362"/>
            <a:ext cx="189886" cy="189886"/>
          </a:xfrm>
          <a:prstGeom prst="ellipse">
            <a:avLst/>
          </a:prstGeom>
          <a:solidFill>
            <a:srgbClr val="B354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9519BFFB-089F-7B00-08D4-EFF58D8FA962}"/>
              </a:ext>
            </a:extLst>
          </p:cNvPr>
          <p:cNvSpPr/>
          <p:nvPr/>
        </p:nvSpPr>
        <p:spPr>
          <a:xfrm>
            <a:off x="3400353" y="6047362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26EFA9D5-24B0-BF8D-9E12-23CBBFB32A4F}"/>
              </a:ext>
            </a:extLst>
          </p:cNvPr>
          <p:cNvSpPr/>
          <p:nvPr/>
        </p:nvSpPr>
        <p:spPr>
          <a:xfrm>
            <a:off x="2732293" y="6047362"/>
            <a:ext cx="189886" cy="189886"/>
          </a:xfrm>
          <a:prstGeom prst="ellipse">
            <a:avLst/>
          </a:prstGeom>
          <a:solidFill>
            <a:srgbClr val="947A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EA33CF3-25D4-C52D-9A0C-BC1222EE7A50}"/>
              </a:ext>
            </a:extLst>
          </p:cNvPr>
          <p:cNvSpPr/>
          <p:nvPr/>
        </p:nvSpPr>
        <p:spPr>
          <a:xfrm>
            <a:off x="2397706" y="6052159"/>
            <a:ext cx="189886" cy="189886"/>
          </a:xfrm>
          <a:prstGeom prst="ellipse">
            <a:avLst/>
          </a:prstGeom>
          <a:solidFill>
            <a:srgbClr val="1B83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7210CDC-E3B1-5B73-15FF-BEDA3C139C73}"/>
              </a:ext>
            </a:extLst>
          </p:cNvPr>
          <p:cNvSpPr/>
          <p:nvPr/>
        </p:nvSpPr>
        <p:spPr>
          <a:xfrm>
            <a:off x="3066323" y="5686906"/>
            <a:ext cx="189886" cy="189886"/>
          </a:xfrm>
          <a:prstGeom prst="ellipse">
            <a:avLst/>
          </a:prstGeom>
          <a:solidFill>
            <a:srgbClr val="FA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7D19FFC-D945-0D76-C850-7097BDCD0532}"/>
              </a:ext>
            </a:extLst>
          </p:cNvPr>
          <p:cNvSpPr/>
          <p:nvPr/>
        </p:nvSpPr>
        <p:spPr>
          <a:xfrm>
            <a:off x="3400353" y="5686906"/>
            <a:ext cx="189886" cy="189886"/>
          </a:xfrm>
          <a:prstGeom prst="ellipse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EE9D385D-EB9D-69CC-B327-E0DA65149794}"/>
              </a:ext>
            </a:extLst>
          </p:cNvPr>
          <p:cNvSpPr/>
          <p:nvPr/>
        </p:nvSpPr>
        <p:spPr>
          <a:xfrm>
            <a:off x="2732293" y="5686906"/>
            <a:ext cx="189886" cy="189886"/>
          </a:xfrm>
          <a:prstGeom prst="ellipse">
            <a:avLst/>
          </a:prstGeom>
          <a:solidFill>
            <a:srgbClr val="E0B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D16C508-BDFC-3249-0767-0D1BBDBD6DB5}"/>
              </a:ext>
            </a:extLst>
          </p:cNvPr>
          <p:cNvSpPr/>
          <p:nvPr/>
        </p:nvSpPr>
        <p:spPr>
          <a:xfrm>
            <a:off x="2397706" y="5691703"/>
            <a:ext cx="189886" cy="189886"/>
          </a:xfrm>
          <a:prstGeom prst="ellipse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14FD239-0D92-7B4D-103F-86F860B712C6}"/>
              </a:ext>
            </a:extLst>
          </p:cNvPr>
          <p:cNvSpPr txBox="1"/>
          <p:nvPr/>
        </p:nvSpPr>
        <p:spPr>
          <a:xfrm>
            <a:off x="100777" y="5643966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Main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D6E5CCC-5507-2BFF-E646-2AC1EE2B7146}"/>
              </a:ext>
            </a:extLst>
          </p:cNvPr>
          <p:cNvSpPr txBox="1"/>
          <p:nvPr/>
        </p:nvSpPr>
        <p:spPr>
          <a:xfrm>
            <a:off x="88592" y="6003805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Dark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9508891-B734-96DA-D205-4701DE05C5D9}"/>
              </a:ext>
            </a:extLst>
          </p:cNvPr>
          <p:cNvSpPr txBox="1"/>
          <p:nvPr/>
        </p:nvSpPr>
        <p:spPr>
          <a:xfrm>
            <a:off x="100777" y="6332010"/>
            <a:ext cx="198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Light</a:t>
            </a:r>
          </a:p>
        </p:txBody>
      </p:sp>
    </p:spTree>
    <p:extLst>
      <p:ext uri="{BB962C8B-B14F-4D97-AF65-F5344CB8AC3E}">
        <p14:creationId xmlns:p14="http://schemas.microsoft.com/office/powerpoint/2010/main" val="230167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AA092D7E-E01A-5274-0DA2-87F33D2B3C25}"/>
              </a:ext>
            </a:extLst>
          </p:cNvPr>
          <p:cNvSpPr txBox="1"/>
          <p:nvPr/>
        </p:nvSpPr>
        <p:spPr>
          <a:xfrm>
            <a:off x="198783" y="59635"/>
            <a:ext cx="4929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 many colours as possible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FAFDFC1-CD7A-DEE2-7337-556080CF708B}"/>
              </a:ext>
            </a:extLst>
          </p:cNvPr>
          <p:cNvSpPr/>
          <p:nvPr/>
        </p:nvSpPr>
        <p:spPr>
          <a:xfrm>
            <a:off x="459677" y="690478"/>
            <a:ext cx="2011985" cy="2011985"/>
          </a:xfrm>
          <a:prstGeom prst="rect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37B6972-685B-D048-7B01-FFED60C834C9}"/>
              </a:ext>
            </a:extLst>
          </p:cNvPr>
          <p:cNvSpPr/>
          <p:nvPr/>
        </p:nvSpPr>
        <p:spPr>
          <a:xfrm>
            <a:off x="451718" y="2869905"/>
            <a:ext cx="2011985" cy="2011985"/>
          </a:xfrm>
          <a:prstGeom prst="rect">
            <a:avLst/>
          </a:prstGeom>
          <a:solidFill>
            <a:srgbClr val="FF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246AC9C-6C37-B299-8708-455DC10B4EFA}"/>
              </a:ext>
            </a:extLst>
          </p:cNvPr>
          <p:cNvSpPr/>
          <p:nvPr/>
        </p:nvSpPr>
        <p:spPr>
          <a:xfrm>
            <a:off x="2969702" y="2876536"/>
            <a:ext cx="2011985" cy="2011985"/>
          </a:xfrm>
          <a:prstGeom prst="rect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1A11A56-5D70-4C1E-3F97-BE085E4A5215}"/>
              </a:ext>
            </a:extLst>
          </p:cNvPr>
          <p:cNvSpPr/>
          <p:nvPr/>
        </p:nvSpPr>
        <p:spPr>
          <a:xfrm>
            <a:off x="2977660" y="697109"/>
            <a:ext cx="2011985" cy="2011985"/>
          </a:xfrm>
          <a:prstGeom prst="rect">
            <a:avLst/>
          </a:prstGeom>
          <a:solidFill>
            <a:srgbClr val="E0B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4E8B0D-2F96-C850-4521-FDDC8839A0B6}"/>
              </a:ext>
            </a:extLst>
          </p:cNvPr>
          <p:cNvSpPr txBox="1"/>
          <p:nvPr/>
        </p:nvSpPr>
        <p:spPr>
          <a:xfrm>
            <a:off x="459676" y="1381000"/>
            <a:ext cx="20119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500" dirty="0">
                <a:solidFill>
                  <a:schemeClr val="bg1"/>
                </a:solidFill>
              </a:rPr>
              <a:t>GRAPH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8181177-A202-DDD4-D8BB-C5B293616768}"/>
              </a:ext>
            </a:extLst>
          </p:cNvPr>
          <p:cNvSpPr/>
          <p:nvPr/>
        </p:nvSpPr>
        <p:spPr>
          <a:xfrm>
            <a:off x="809364" y="95978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414D058-ECAB-F698-69EE-414881676913}"/>
              </a:ext>
            </a:extLst>
          </p:cNvPr>
          <p:cNvSpPr/>
          <p:nvPr/>
        </p:nvSpPr>
        <p:spPr>
          <a:xfrm>
            <a:off x="1292647" y="1123840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B72A137-8BB0-B098-302E-7FDEC487F31A}"/>
              </a:ext>
            </a:extLst>
          </p:cNvPr>
          <p:cNvSpPr/>
          <p:nvPr/>
        </p:nvSpPr>
        <p:spPr>
          <a:xfrm>
            <a:off x="1882154" y="959784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D29A55E-57B1-4E6F-D982-BAF8B4E763E3}"/>
              </a:ext>
            </a:extLst>
          </p:cNvPr>
          <p:cNvSpPr/>
          <p:nvPr/>
        </p:nvSpPr>
        <p:spPr>
          <a:xfrm>
            <a:off x="2186832" y="1506585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46BC228-18D5-A318-5D7C-CB468356AF84}"/>
              </a:ext>
            </a:extLst>
          </p:cNvPr>
          <p:cNvSpPr/>
          <p:nvPr/>
        </p:nvSpPr>
        <p:spPr>
          <a:xfrm>
            <a:off x="1996946" y="2148329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9F413B0-EE39-1725-89C4-CC1DA6F79B27}"/>
              </a:ext>
            </a:extLst>
          </p:cNvPr>
          <p:cNvSpPr/>
          <p:nvPr/>
        </p:nvSpPr>
        <p:spPr>
          <a:xfrm>
            <a:off x="1387590" y="2032664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85B3602-C0C2-F0BD-111B-DDE238B2FF68}"/>
              </a:ext>
            </a:extLst>
          </p:cNvPr>
          <p:cNvSpPr/>
          <p:nvPr/>
        </p:nvSpPr>
        <p:spPr>
          <a:xfrm>
            <a:off x="714421" y="2167316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C895E4B8-3122-8D80-D645-2C757ED7ACEB}"/>
              </a:ext>
            </a:extLst>
          </p:cNvPr>
          <p:cNvSpPr/>
          <p:nvPr/>
        </p:nvSpPr>
        <p:spPr>
          <a:xfrm>
            <a:off x="524535" y="136027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873C4FF-9AB8-7B26-3DE0-66022109327B}"/>
              </a:ext>
            </a:extLst>
          </p:cNvPr>
          <p:cNvCxnSpPr>
            <a:cxnSpLocks/>
          </p:cNvCxnSpPr>
          <p:nvPr/>
        </p:nvCxnSpPr>
        <p:spPr>
          <a:xfrm flipV="1">
            <a:off x="593396" y="987592"/>
            <a:ext cx="351964" cy="562572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DAFF3E2-FA4A-2443-4D29-FC886FB818E7}"/>
              </a:ext>
            </a:extLst>
          </p:cNvPr>
          <p:cNvCxnSpPr>
            <a:cxnSpLocks/>
            <a:stCxn id="82" idx="2"/>
            <a:endCxn id="83" idx="5"/>
          </p:cNvCxnSpPr>
          <p:nvPr/>
        </p:nvCxnSpPr>
        <p:spPr>
          <a:xfrm flipV="1">
            <a:off x="1292647" y="1121862"/>
            <a:ext cx="751585" cy="9692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893C54-4672-8D09-D15B-A0881FE1FBF8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877864" y="1025042"/>
            <a:ext cx="442591" cy="126606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B7717D5-E693-72ED-6ADB-E720AAB19CBA}"/>
              </a:ext>
            </a:extLst>
          </p:cNvPr>
          <p:cNvCxnSpPr>
            <a:cxnSpLocks/>
            <a:stCxn id="84" idx="7"/>
            <a:endCxn id="83" idx="3"/>
          </p:cNvCxnSpPr>
          <p:nvPr/>
        </p:nvCxnSpPr>
        <p:spPr>
          <a:xfrm flipH="1" flipV="1">
            <a:off x="1909962" y="1121862"/>
            <a:ext cx="438948" cy="412531"/>
          </a:xfrm>
          <a:prstGeom prst="line">
            <a:avLst/>
          </a:prstGeom>
          <a:ln w="38100">
            <a:solidFill>
              <a:srgbClr val="1B83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5AEC7DF-9800-3BBB-7BD1-10E6CEC20589}"/>
              </a:ext>
            </a:extLst>
          </p:cNvPr>
          <p:cNvCxnSpPr>
            <a:cxnSpLocks/>
            <a:stCxn id="87" idx="7"/>
            <a:endCxn id="86" idx="7"/>
          </p:cNvCxnSpPr>
          <p:nvPr/>
        </p:nvCxnSpPr>
        <p:spPr>
          <a:xfrm flipV="1">
            <a:off x="876499" y="2060472"/>
            <a:ext cx="673169" cy="134652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1E90275-0D88-D4DE-B11E-2FDDD13223F3}"/>
              </a:ext>
            </a:extLst>
          </p:cNvPr>
          <p:cNvCxnSpPr>
            <a:cxnSpLocks/>
            <a:stCxn id="86" idx="2"/>
            <a:endCxn id="85" idx="2"/>
          </p:cNvCxnSpPr>
          <p:nvPr/>
        </p:nvCxnSpPr>
        <p:spPr>
          <a:xfrm>
            <a:off x="1387590" y="2127607"/>
            <a:ext cx="609356" cy="11566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B8B6615-B22A-6E38-1BFB-997170A662DF}"/>
              </a:ext>
            </a:extLst>
          </p:cNvPr>
          <p:cNvCxnSpPr>
            <a:cxnSpLocks/>
            <a:stCxn id="85" idx="3"/>
            <a:endCxn id="87" idx="4"/>
          </p:cNvCxnSpPr>
          <p:nvPr/>
        </p:nvCxnSpPr>
        <p:spPr>
          <a:xfrm flipH="1">
            <a:off x="809364" y="2310407"/>
            <a:ext cx="1215390" cy="46795"/>
          </a:xfrm>
          <a:prstGeom prst="line">
            <a:avLst/>
          </a:prstGeom>
          <a:ln w="38100">
            <a:solidFill>
              <a:srgbClr val="105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19CDC94-917B-B5AD-5B43-1503F32A073D}"/>
              </a:ext>
            </a:extLst>
          </p:cNvPr>
          <p:cNvSpPr/>
          <p:nvPr/>
        </p:nvSpPr>
        <p:spPr>
          <a:xfrm>
            <a:off x="933170" y="3017427"/>
            <a:ext cx="1377469" cy="1377469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6350" algn="ctr"/>
            <a:r>
              <a:rPr lang="en-GB" sz="3500" dirty="0"/>
              <a:t>CHART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29D89F2-27A5-A86C-9AA1-B892E8E9A636}"/>
              </a:ext>
            </a:extLst>
          </p:cNvPr>
          <p:cNvCxnSpPr>
            <a:cxnSpLocks/>
          </p:cNvCxnSpPr>
          <p:nvPr/>
        </p:nvCxnSpPr>
        <p:spPr>
          <a:xfrm>
            <a:off x="578408" y="3040981"/>
            <a:ext cx="0" cy="1676997"/>
          </a:xfrm>
          <a:prstGeom prst="line">
            <a:avLst/>
          </a:prstGeom>
          <a:ln w="57150">
            <a:solidFill>
              <a:srgbClr val="B454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683C9D7-B4F9-580A-FA1F-F11925EEA173}"/>
              </a:ext>
            </a:extLst>
          </p:cNvPr>
          <p:cNvCxnSpPr>
            <a:cxnSpLocks/>
          </p:cNvCxnSpPr>
          <p:nvPr/>
        </p:nvCxnSpPr>
        <p:spPr>
          <a:xfrm flipH="1">
            <a:off x="561334" y="4717978"/>
            <a:ext cx="1807426" cy="0"/>
          </a:xfrm>
          <a:prstGeom prst="line">
            <a:avLst/>
          </a:prstGeom>
          <a:ln w="57150">
            <a:solidFill>
              <a:srgbClr val="8045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6032C8B2-83FB-7279-B510-79D7570A9E86}"/>
              </a:ext>
            </a:extLst>
          </p:cNvPr>
          <p:cNvSpPr/>
          <p:nvPr/>
        </p:nvSpPr>
        <p:spPr>
          <a:xfrm>
            <a:off x="706463" y="4246615"/>
            <a:ext cx="189886" cy="189886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61DC01E-7150-12C8-11D1-006A29B0D17E}"/>
              </a:ext>
            </a:extLst>
          </p:cNvPr>
          <p:cNvSpPr/>
          <p:nvPr/>
        </p:nvSpPr>
        <p:spPr>
          <a:xfrm>
            <a:off x="1975827" y="4447475"/>
            <a:ext cx="189886" cy="189886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18B23A9-71B3-4AC5-359D-64D53B204795}"/>
              </a:ext>
            </a:extLst>
          </p:cNvPr>
          <p:cNvSpPr/>
          <p:nvPr/>
        </p:nvSpPr>
        <p:spPr>
          <a:xfrm>
            <a:off x="790756" y="3025541"/>
            <a:ext cx="189886" cy="189886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6BB7EED-5FDD-6BE7-C2C9-34A64AD2D411}"/>
              </a:ext>
            </a:extLst>
          </p:cNvPr>
          <p:cNvSpPr/>
          <p:nvPr/>
        </p:nvSpPr>
        <p:spPr>
          <a:xfrm>
            <a:off x="2956418" y="3184313"/>
            <a:ext cx="2030593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rgbClr val="AA3D4F"/>
                  </a:fgClr>
                  <a:bgClr>
                    <a:schemeClr val="bg1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DATA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31F5E6A-2C25-17FB-1629-23D881D319B1}"/>
              </a:ext>
            </a:extLst>
          </p:cNvPr>
          <p:cNvSpPr/>
          <p:nvPr/>
        </p:nvSpPr>
        <p:spPr>
          <a:xfrm>
            <a:off x="2977661" y="3731905"/>
            <a:ext cx="2011984" cy="7848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5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bg1"/>
                  </a:fgClr>
                  <a:bgClr>
                    <a:srgbClr val="AA3D4F"/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STORY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BB4B8C75-8E26-1AEE-5B04-45571AE0E720}"/>
              </a:ext>
            </a:extLst>
          </p:cNvPr>
          <p:cNvSpPr/>
          <p:nvPr/>
        </p:nvSpPr>
        <p:spPr>
          <a:xfrm>
            <a:off x="3244053" y="2968381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9E283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E8A82002-1597-FE47-519D-2A6AA3083335}"/>
              </a:ext>
            </a:extLst>
          </p:cNvPr>
          <p:cNvSpPr/>
          <p:nvPr/>
        </p:nvSpPr>
        <p:spPr>
          <a:xfrm>
            <a:off x="3072173" y="3101816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B8DDA63-2E78-637D-D463-8E53BCC3C40B}"/>
              </a:ext>
            </a:extLst>
          </p:cNvPr>
          <p:cNvSpPr txBox="1"/>
          <p:nvPr/>
        </p:nvSpPr>
        <p:spPr>
          <a:xfrm>
            <a:off x="3024980" y="1574234"/>
            <a:ext cx="201198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500" dirty="0">
                <a:solidFill>
                  <a:srgbClr val="FFFBFF"/>
                </a:solidFill>
              </a:rPr>
              <a:t>PLOT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D5B4E00-A9A3-4BE4-8191-54A0D97913F6}"/>
              </a:ext>
            </a:extLst>
          </p:cNvPr>
          <p:cNvCxnSpPr>
            <a:cxnSpLocks/>
          </p:cNvCxnSpPr>
          <p:nvPr/>
        </p:nvCxnSpPr>
        <p:spPr>
          <a:xfrm>
            <a:off x="3121604" y="871472"/>
            <a:ext cx="0" cy="1722703"/>
          </a:xfrm>
          <a:prstGeom prst="line">
            <a:avLst/>
          </a:prstGeom>
          <a:ln w="57150">
            <a:solidFill>
              <a:srgbClr val="947A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7DF2A98-F3DE-F75C-AA0D-80F8BB227562}"/>
              </a:ext>
            </a:extLst>
          </p:cNvPr>
          <p:cNvCxnSpPr>
            <a:cxnSpLocks/>
          </p:cNvCxnSpPr>
          <p:nvPr/>
        </p:nvCxnSpPr>
        <p:spPr>
          <a:xfrm flipH="1">
            <a:off x="3096156" y="2569341"/>
            <a:ext cx="1819031" cy="0"/>
          </a:xfrm>
          <a:prstGeom prst="line">
            <a:avLst/>
          </a:prstGeom>
          <a:ln w="57150">
            <a:solidFill>
              <a:srgbClr val="6152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D5C38BA2-C5D4-01C2-9BCB-5DC0E3C4FB25}"/>
              </a:ext>
            </a:extLst>
          </p:cNvPr>
          <p:cNvSpPr/>
          <p:nvPr/>
        </p:nvSpPr>
        <p:spPr>
          <a:xfrm>
            <a:off x="3284982" y="1482389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7FA58E6-7E26-FEE9-FB09-4A0E77784392}"/>
              </a:ext>
            </a:extLst>
          </p:cNvPr>
          <p:cNvSpPr/>
          <p:nvPr/>
        </p:nvSpPr>
        <p:spPr>
          <a:xfrm>
            <a:off x="3698824" y="995707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EAE57A1D-BFBA-4D3E-A418-A36084CB0858}"/>
              </a:ext>
            </a:extLst>
          </p:cNvPr>
          <p:cNvSpPr/>
          <p:nvPr/>
        </p:nvSpPr>
        <p:spPr>
          <a:xfrm>
            <a:off x="4203639" y="1266457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21928BF-E60A-E8D0-4E04-450AFC06BC1B}"/>
              </a:ext>
            </a:extLst>
          </p:cNvPr>
          <p:cNvSpPr/>
          <p:nvPr/>
        </p:nvSpPr>
        <p:spPr>
          <a:xfrm>
            <a:off x="4560865" y="776529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EA3AF7-6A54-4910-1045-0231D9DB021C}"/>
              </a:ext>
            </a:extLst>
          </p:cNvPr>
          <p:cNvSpPr/>
          <p:nvPr/>
        </p:nvSpPr>
        <p:spPr>
          <a:xfrm>
            <a:off x="9530454" y="3167771"/>
            <a:ext cx="189886" cy="189886"/>
          </a:xfrm>
          <a:prstGeom prst="ellipse">
            <a:avLst/>
          </a:prstGeom>
          <a:solidFill>
            <a:srgbClr val="A7FF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01167BF-0E34-EC1E-E156-8FD0F5450E57}"/>
              </a:ext>
            </a:extLst>
          </p:cNvPr>
          <p:cNvSpPr/>
          <p:nvPr/>
        </p:nvSpPr>
        <p:spPr>
          <a:xfrm>
            <a:off x="10127926" y="3166274"/>
            <a:ext cx="189886" cy="189886"/>
          </a:xfrm>
          <a:prstGeom prst="ellipse">
            <a:avLst/>
          </a:prstGeom>
          <a:solidFill>
            <a:srgbClr val="EBE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2007DF-447E-3022-4A2D-72BCF2958176}"/>
              </a:ext>
            </a:extLst>
          </p:cNvPr>
          <p:cNvSpPr/>
          <p:nvPr/>
        </p:nvSpPr>
        <p:spPr>
          <a:xfrm>
            <a:off x="9035059" y="3174402"/>
            <a:ext cx="189886" cy="189886"/>
          </a:xfrm>
          <a:prstGeom prst="ellipse">
            <a:avLst/>
          </a:prstGeom>
          <a:solidFill>
            <a:srgbClr val="4CE0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CF7D14-E907-830E-5E35-4F363D14191F}"/>
              </a:ext>
            </a:extLst>
          </p:cNvPr>
          <p:cNvSpPr/>
          <p:nvPr/>
        </p:nvSpPr>
        <p:spPr>
          <a:xfrm>
            <a:off x="8511535" y="3185968"/>
            <a:ext cx="189886" cy="189886"/>
          </a:xfrm>
          <a:prstGeom prst="ellipse">
            <a:avLst/>
          </a:prstGeom>
          <a:solidFill>
            <a:srgbClr val="D13B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1D49E2-AEAD-50F0-4710-D0D0D9E47050}"/>
              </a:ext>
            </a:extLst>
          </p:cNvPr>
          <p:cNvSpPr/>
          <p:nvPr/>
        </p:nvSpPr>
        <p:spPr>
          <a:xfrm>
            <a:off x="9542639" y="2771303"/>
            <a:ext cx="189886" cy="189886"/>
          </a:xfrm>
          <a:prstGeom prst="ellipse">
            <a:avLst/>
          </a:prstGeom>
          <a:solidFill>
            <a:srgbClr val="B354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936353-1965-5C22-AA0E-83CD506A919B}"/>
              </a:ext>
            </a:extLst>
          </p:cNvPr>
          <p:cNvSpPr/>
          <p:nvPr/>
        </p:nvSpPr>
        <p:spPr>
          <a:xfrm>
            <a:off x="10140111" y="2769806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88BD6F-A209-7DA6-0DFE-9B3832FF7C06}"/>
              </a:ext>
            </a:extLst>
          </p:cNvPr>
          <p:cNvSpPr/>
          <p:nvPr/>
        </p:nvSpPr>
        <p:spPr>
          <a:xfrm>
            <a:off x="9047244" y="2777934"/>
            <a:ext cx="189886" cy="189886"/>
          </a:xfrm>
          <a:prstGeom prst="ellipse">
            <a:avLst/>
          </a:prstGeom>
          <a:solidFill>
            <a:srgbClr val="947A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749B6AA-5C5C-3793-68BE-A96DA16C55B5}"/>
              </a:ext>
            </a:extLst>
          </p:cNvPr>
          <p:cNvSpPr/>
          <p:nvPr/>
        </p:nvSpPr>
        <p:spPr>
          <a:xfrm>
            <a:off x="8523720" y="2789500"/>
            <a:ext cx="189886" cy="189886"/>
          </a:xfrm>
          <a:prstGeom prst="ellipse">
            <a:avLst/>
          </a:prstGeom>
          <a:solidFill>
            <a:srgbClr val="1B83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91E882-822A-5D39-0595-2CC66FFA5EDC}"/>
              </a:ext>
            </a:extLst>
          </p:cNvPr>
          <p:cNvSpPr/>
          <p:nvPr/>
        </p:nvSpPr>
        <p:spPr>
          <a:xfrm>
            <a:off x="9542639" y="1765530"/>
            <a:ext cx="189886" cy="189886"/>
          </a:xfrm>
          <a:prstGeom prst="ellipse">
            <a:avLst/>
          </a:prstGeom>
          <a:solidFill>
            <a:srgbClr val="FA8A5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11CA94-E5A6-8D15-31A1-C50509C08420}"/>
              </a:ext>
            </a:extLst>
          </p:cNvPr>
          <p:cNvSpPr/>
          <p:nvPr/>
        </p:nvSpPr>
        <p:spPr>
          <a:xfrm>
            <a:off x="10140111" y="1764033"/>
            <a:ext cx="189886" cy="189886"/>
          </a:xfrm>
          <a:prstGeom prst="ellipse">
            <a:avLst/>
          </a:prstGeom>
          <a:solidFill>
            <a:srgbClr val="EB52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163512-5617-A58B-AF56-3FF3062A5DAC}"/>
              </a:ext>
            </a:extLst>
          </p:cNvPr>
          <p:cNvSpPr/>
          <p:nvPr/>
        </p:nvSpPr>
        <p:spPr>
          <a:xfrm>
            <a:off x="9047244" y="1772161"/>
            <a:ext cx="189886" cy="189886"/>
          </a:xfrm>
          <a:prstGeom prst="ellipse">
            <a:avLst/>
          </a:prstGeom>
          <a:solidFill>
            <a:srgbClr val="E0BE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4744B3-52FE-FC81-A968-0D3FF80F7D26}"/>
              </a:ext>
            </a:extLst>
          </p:cNvPr>
          <p:cNvSpPr/>
          <p:nvPr/>
        </p:nvSpPr>
        <p:spPr>
          <a:xfrm>
            <a:off x="8523720" y="1783727"/>
            <a:ext cx="189886" cy="189886"/>
          </a:xfrm>
          <a:prstGeom prst="ellipse">
            <a:avLst/>
          </a:prstGeom>
          <a:solidFill>
            <a:srgbClr val="30C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7D866-612C-26D2-6C22-78EEA8A2ADA1}"/>
              </a:ext>
            </a:extLst>
          </p:cNvPr>
          <p:cNvSpPr txBox="1"/>
          <p:nvPr/>
        </p:nvSpPr>
        <p:spPr>
          <a:xfrm>
            <a:off x="7296477" y="1740787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0D4574-1AEE-F6B2-C1E9-E0322090C77F}"/>
              </a:ext>
            </a:extLst>
          </p:cNvPr>
          <p:cNvSpPr txBox="1"/>
          <p:nvPr/>
        </p:nvSpPr>
        <p:spPr>
          <a:xfrm>
            <a:off x="7284292" y="2745943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Dark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012E82-830E-BC7C-100B-EE620AB783C5}"/>
              </a:ext>
            </a:extLst>
          </p:cNvPr>
          <p:cNvSpPr txBox="1"/>
          <p:nvPr/>
        </p:nvSpPr>
        <p:spPr>
          <a:xfrm>
            <a:off x="7284292" y="3142411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Triad: alt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69FF5CB-F472-02FA-2E65-9A6321088ECD}"/>
              </a:ext>
            </a:extLst>
          </p:cNvPr>
          <p:cNvSpPr/>
          <p:nvPr/>
        </p:nvSpPr>
        <p:spPr>
          <a:xfrm>
            <a:off x="9542639" y="2418392"/>
            <a:ext cx="189886" cy="189886"/>
          </a:xfrm>
          <a:prstGeom prst="ellipse">
            <a:avLst/>
          </a:prstGeom>
          <a:solidFill>
            <a:srgbClr val="C06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6A97ED-4EB5-7A8A-59E7-4A673C7ACE0B}"/>
              </a:ext>
            </a:extLst>
          </p:cNvPr>
          <p:cNvSpPr/>
          <p:nvPr/>
        </p:nvSpPr>
        <p:spPr>
          <a:xfrm>
            <a:off x="10140111" y="2416895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A0492B1-EBDA-4DE3-6B48-0976BEEE9130}"/>
              </a:ext>
            </a:extLst>
          </p:cNvPr>
          <p:cNvSpPr/>
          <p:nvPr/>
        </p:nvSpPr>
        <p:spPr>
          <a:xfrm>
            <a:off x="9047244" y="2425023"/>
            <a:ext cx="189886" cy="189886"/>
          </a:xfrm>
          <a:prstGeom prst="ellipse">
            <a:avLst/>
          </a:prstGeom>
          <a:solidFill>
            <a:srgbClr val="A18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5D6DE8-D6A9-2182-9125-1E01CA42DB46}"/>
              </a:ext>
            </a:extLst>
          </p:cNvPr>
          <p:cNvSpPr/>
          <p:nvPr/>
        </p:nvSpPr>
        <p:spPr>
          <a:xfrm>
            <a:off x="8523720" y="2436589"/>
            <a:ext cx="189886" cy="189886"/>
          </a:xfrm>
          <a:prstGeom prst="ellipse">
            <a:avLst/>
          </a:prstGeom>
          <a:solidFill>
            <a:srgbClr val="1E8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957FA8-F791-AED4-94EC-1113F6649861}"/>
              </a:ext>
            </a:extLst>
          </p:cNvPr>
          <p:cNvSpPr/>
          <p:nvPr/>
        </p:nvSpPr>
        <p:spPr>
          <a:xfrm>
            <a:off x="9542639" y="2082014"/>
            <a:ext cx="189886" cy="189886"/>
          </a:xfrm>
          <a:prstGeom prst="ellipse">
            <a:avLst/>
          </a:prstGeom>
          <a:solidFill>
            <a:srgbClr val="8045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888AA4-CA24-6D42-580D-1B4A7998C78A}"/>
              </a:ext>
            </a:extLst>
          </p:cNvPr>
          <p:cNvSpPr/>
          <p:nvPr/>
        </p:nvSpPr>
        <p:spPr>
          <a:xfrm>
            <a:off x="10140111" y="2080517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E42619-7A6C-9461-84A9-24707E720F96}"/>
              </a:ext>
            </a:extLst>
          </p:cNvPr>
          <p:cNvSpPr/>
          <p:nvPr/>
        </p:nvSpPr>
        <p:spPr>
          <a:xfrm>
            <a:off x="9047244" y="2088645"/>
            <a:ext cx="189886" cy="189886"/>
          </a:xfrm>
          <a:prstGeom prst="ellipse">
            <a:avLst/>
          </a:prstGeom>
          <a:solidFill>
            <a:srgbClr val="61521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4F9234-907A-AD64-F2A7-B6F69F3E9AF2}"/>
              </a:ext>
            </a:extLst>
          </p:cNvPr>
          <p:cNvSpPr/>
          <p:nvPr/>
        </p:nvSpPr>
        <p:spPr>
          <a:xfrm>
            <a:off x="8523720" y="2100211"/>
            <a:ext cx="189886" cy="189886"/>
          </a:xfrm>
          <a:prstGeom prst="ellipse">
            <a:avLst/>
          </a:prstGeom>
          <a:solidFill>
            <a:srgbClr val="1050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AEA12C-DD92-6283-8D81-BEAE595E2341}"/>
              </a:ext>
            </a:extLst>
          </p:cNvPr>
          <p:cNvSpPr txBox="1"/>
          <p:nvPr/>
        </p:nvSpPr>
        <p:spPr>
          <a:xfrm>
            <a:off x="7284292" y="2056654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Dark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786695-8AF4-2550-173A-023970CA00E6}"/>
              </a:ext>
            </a:extLst>
          </p:cNvPr>
          <p:cNvSpPr txBox="1"/>
          <p:nvPr/>
        </p:nvSpPr>
        <p:spPr>
          <a:xfrm>
            <a:off x="7296477" y="2393032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Shades: Light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498D5B5-63EB-E4B2-F59F-F20E34E6624A}"/>
              </a:ext>
            </a:extLst>
          </p:cNvPr>
          <p:cNvSpPr/>
          <p:nvPr/>
        </p:nvSpPr>
        <p:spPr>
          <a:xfrm>
            <a:off x="3756546" y="3092384"/>
            <a:ext cx="189886" cy="189886"/>
          </a:xfrm>
          <a:prstGeom prst="ellipse">
            <a:avLst/>
          </a:prstGeom>
          <a:solidFill>
            <a:srgbClr val="AA3D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8018C4F-DF5A-B58A-578D-E54C15EE27D0}"/>
              </a:ext>
            </a:extLst>
          </p:cNvPr>
          <p:cNvSpPr/>
          <p:nvPr/>
        </p:nvSpPr>
        <p:spPr>
          <a:xfrm flipH="1" flipV="1">
            <a:off x="3971688" y="4285187"/>
            <a:ext cx="581219" cy="463096"/>
          </a:xfrm>
          <a:prstGeom prst="arc">
            <a:avLst>
              <a:gd name="adj1" fmla="val 12484627"/>
              <a:gd name="adj2" fmla="val 19953225"/>
            </a:avLst>
          </a:prstGeom>
          <a:ln w="38100">
            <a:solidFill>
              <a:srgbClr val="ECE46A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20F15AF-CEC5-FC3C-C1EA-19131AD71B2E}"/>
              </a:ext>
            </a:extLst>
          </p:cNvPr>
          <p:cNvSpPr/>
          <p:nvPr/>
        </p:nvSpPr>
        <p:spPr>
          <a:xfrm flipH="1" flipV="1">
            <a:off x="4508454" y="4426621"/>
            <a:ext cx="189886" cy="189886"/>
          </a:xfrm>
          <a:prstGeom prst="ellipse">
            <a:avLst/>
          </a:prstGeom>
          <a:solidFill>
            <a:srgbClr val="6B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03912C-AFE3-A8F9-1773-BEA233C46D4C}"/>
              </a:ext>
            </a:extLst>
          </p:cNvPr>
          <p:cNvSpPr/>
          <p:nvPr/>
        </p:nvSpPr>
        <p:spPr>
          <a:xfrm flipH="1" flipV="1">
            <a:off x="3824081" y="4436053"/>
            <a:ext cx="189886" cy="189886"/>
          </a:xfrm>
          <a:prstGeom prst="ellipse">
            <a:avLst/>
          </a:prstGeom>
          <a:solidFill>
            <a:srgbClr val="9E28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8C66890B-697A-5175-3F90-FA412C325F7D}"/>
              </a:ext>
            </a:extLst>
          </p:cNvPr>
          <p:cNvSpPr/>
          <p:nvPr/>
        </p:nvSpPr>
        <p:spPr>
          <a:xfrm rot="10800000">
            <a:off x="2097488" y="771292"/>
            <a:ext cx="332486" cy="286626"/>
          </a:xfrm>
          <a:prstGeom prst="triangle">
            <a:avLst/>
          </a:prstGeom>
          <a:solidFill>
            <a:srgbClr val="D8F8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0B083721-0948-F3E5-37CA-79FA6AB9544B}"/>
              </a:ext>
            </a:extLst>
          </p:cNvPr>
          <p:cNvSpPr/>
          <p:nvPr/>
        </p:nvSpPr>
        <p:spPr>
          <a:xfrm rot="10800000">
            <a:off x="4075899" y="897864"/>
            <a:ext cx="332486" cy="286626"/>
          </a:xfrm>
          <a:prstGeom prst="triangle">
            <a:avLst/>
          </a:prstGeom>
          <a:solidFill>
            <a:srgbClr val="D8F8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785979E1-777A-FF99-C6E0-E1749EA52984}"/>
              </a:ext>
            </a:extLst>
          </p:cNvPr>
          <p:cNvSpPr/>
          <p:nvPr/>
        </p:nvSpPr>
        <p:spPr>
          <a:xfrm rot="10800000">
            <a:off x="2071123" y="2936949"/>
            <a:ext cx="332486" cy="286626"/>
          </a:xfrm>
          <a:prstGeom prst="triangle">
            <a:avLst/>
          </a:prstGeom>
          <a:solidFill>
            <a:srgbClr val="D8F8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1C44E183-AF1A-CE60-7176-BBC7779ED919}"/>
              </a:ext>
            </a:extLst>
          </p:cNvPr>
          <p:cNvSpPr/>
          <p:nvPr/>
        </p:nvSpPr>
        <p:spPr>
          <a:xfrm rot="10800000">
            <a:off x="4532097" y="3005076"/>
            <a:ext cx="332486" cy="286626"/>
          </a:xfrm>
          <a:prstGeom prst="triangle">
            <a:avLst/>
          </a:prstGeom>
          <a:solidFill>
            <a:srgbClr val="D8F8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010B2E-9894-A407-B975-D79CE025A2FF}"/>
              </a:ext>
            </a:extLst>
          </p:cNvPr>
          <p:cNvSpPr/>
          <p:nvPr/>
        </p:nvSpPr>
        <p:spPr>
          <a:xfrm>
            <a:off x="2471660" y="690478"/>
            <a:ext cx="506000" cy="4198043"/>
          </a:xfrm>
          <a:prstGeom prst="rect">
            <a:avLst/>
          </a:prstGeom>
          <a:solidFill>
            <a:srgbClr val="6563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293183-D2CC-986C-4B4C-C5FEC5A13C62}"/>
              </a:ext>
            </a:extLst>
          </p:cNvPr>
          <p:cNvSpPr/>
          <p:nvPr/>
        </p:nvSpPr>
        <p:spPr>
          <a:xfrm>
            <a:off x="457462" y="2702464"/>
            <a:ext cx="2528888" cy="186604"/>
          </a:xfrm>
          <a:prstGeom prst="rect">
            <a:avLst/>
          </a:prstGeom>
          <a:solidFill>
            <a:srgbClr val="BBBB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C788A4-87F9-FFE2-62FC-323578D29DCF}"/>
              </a:ext>
            </a:extLst>
          </p:cNvPr>
          <p:cNvCxnSpPr>
            <a:cxnSpLocks/>
          </p:cNvCxnSpPr>
          <p:nvPr/>
        </p:nvCxnSpPr>
        <p:spPr>
          <a:xfrm>
            <a:off x="8334227" y="988344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7583A52-8439-F9EF-40AF-362A205B787A}"/>
              </a:ext>
            </a:extLst>
          </p:cNvPr>
          <p:cNvSpPr txBox="1"/>
          <p:nvPr/>
        </p:nvSpPr>
        <p:spPr>
          <a:xfrm>
            <a:off x="8322908" y="1355534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Graph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1ABB87-70CC-27B6-C7EC-6CD66AAB7005}"/>
              </a:ext>
            </a:extLst>
          </p:cNvPr>
          <p:cNvSpPr txBox="1"/>
          <p:nvPr/>
        </p:nvSpPr>
        <p:spPr>
          <a:xfrm>
            <a:off x="8902233" y="1355534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Plot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B3DA75-2174-5168-1453-DE2A8DC93904}"/>
              </a:ext>
            </a:extLst>
          </p:cNvPr>
          <p:cNvCxnSpPr>
            <a:cxnSpLocks/>
          </p:cNvCxnSpPr>
          <p:nvPr/>
        </p:nvCxnSpPr>
        <p:spPr>
          <a:xfrm>
            <a:off x="8890914" y="994975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39E808-E70F-3EFC-FC71-F18BF9F98611}"/>
              </a:ext>
            </a:extLst>
          </p:cNvPr>
          <p:cNvCxnSpPr>
            <a:cxnSpLocks/>
          </p:cNvCxnSpPr>
          <p:nvPr/>
        </p:nvCxnSpPr>
        <p:spPr>
          <a:xfrm>
            <a:off x="9357464" y="994975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17D099A-F960-E3D3-5A82-5522BF953B41}"/>
              </a:ext>
            </a:extLst>
          </p:cNvPr>
          <p:cNvSpPr txBox="1"/>
          <p:nvPr/>
        </p:nvSpPr>
        <p:spPr>
          <a:xfrm>
            <a:off x="9353579" y="1348701"/>
            <a:ext cx="568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Chart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01BA957-0FDE-D8C2-5004-C1602848ED44}"/>
              </a:ext>
            </a:extLst>
          </p:cNvPr>
          <p:cNvCxnSpPr>
            <a:cxnSpLocks/>
          </p:cNvCxnSpPr>
          <p:nvPr/>
        </p:nvCxnSpPr>
        <p:spPr>
          <a:xfrm>
            <a:off x="9880112" y="1003616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0687EC9-5602-6D68-3471-5187F0220CEB}"/>
              </a:ext>
            </a:extLst>
          </p:cNvPr>
          <p:cNvSpPr txBox="1"/>
          <p:nvPr/>
        </p:nvSpPr>
        <p:spPr>
          <a:xfrm>
            <a:off x="9938866" y="1229122"/>
            <a:ext cx="56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Data Story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4D00D29-7886-AF58-862E-F378CABF4936}"/>
              </a:ext>
            </a:extLst>
          </p:cNvPr>
          <p:cNvCxnSpPr>
            <a:cxnSpLocks/>
          </p:cNvCxnSpPr>
          <p:nvPr/>
        </p:nvCxnSpPr>
        <p:spPr>
          <a:xfrm>
            <a:off x="10506872" y="974501"/>
            <a:ext cx="0" cy="2837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8BA8FCA-04B3-A926-22CF-2FBCE1A164FD}"/>
              </a:ext>
            </a:extLst>
          </p:cNvPr>
          <p:cNvSpPr txBox="1"/>
          <p:nvPr/>
        </p:nvSpPr>
        <p:spPr>
          <a:xfrm>
            <a:off x="10541697" y="1222830"/>
            <a:ext cx="67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Fifth Colour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EABDC3A-2276-822A-1BEC-F63F2D8CF067}"/>
              </a:ext>
            </a:extLst>
          </p:cNvPr>
          <p:cNvSpPr/>
          <p:nvPr/>
        </p:nvSpPr>
        <p:spPr>
          <a:xfrm>
            <a:off x="10709537" y="3177789"/>
            <a:ext cx="189886" cy="189886"/>
          </a:xfrm>
          <a:prstGeom prst="ellipse">
            <a:avLst/>
          </a:prstGeom>
          <a:solidFill>
            <a:srgbClr val="AEC6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2E076C0-FBCC-17E1-22AF-278253422E0B}"/>
              </a:ext>
            </a:extLst>
          </p:cNvPr>
          <p:cNvSpPr/>
          <p:nvPr/>
        </p:nvSpPr>
        <p:spPr>
          <a:xfrm>
            <a:off x="10721722" y="2781321"/>
            <a:ext cx="189886" cy="189886"/>
          </a:xfrm>
          <a:prstGeom prst="ellipse">
            <a:avLst/>
          </a:prstGeom>
          <a:solidFill>
            <a:srgbClr val="90AB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B0761EA-2B76-C913-A001-66F22EB2F046}"/>
              </a:ext>
            </a:extLst>
          </p:cNvPr>
          <p:cNvSpPr/>
          <p:nvPr/>
        </p:nvSpPr>
        <p:spPr>
          <a:xfrm>
            <a:off x="10721722" y="1775548"/>
            <a:ext cx="189886" cy="189886"/>
          </a:xfrm>
          <a:prstGeom prst="ellipse">
            <a:avLst/>
          </a:prstGeom>
          <a:solidFill>
            <a:srgbClr val="D8F7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FB1C20F-B5C5-48BA-BBFB-CFF3831213B4}"/>
              </a:ext>
            </a:extLst>
          </p:cNvPr>
          <p:cNvSpPr/>
          <p:nvPr/>
        </p:nvSpPr>
        <p:spPr>
          <a:xfrm>
            <a:off x="10721722" y="2428410"/>
            <a:ext cx="189886" cy="189886"/>
          </a:xfrm>
          <a:prstGeom prst="ellipse">
            <a:avLst/>
          </a:prstGeom>
          <a:solidFill>
            <a:srgbClr val="A1B8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6ED016D-7E78-01AE-8C82-44D905B30621}"/>
              </a:ext>
            </a:extLst>
          </p:cNvPr>
          <p:cNvSpPr/>
          <p:nvPr/>
        </p:nvSpPr>
        <p:spPr>
          <a:xfrm>
            <a:off x="10721722" y="2092032"/>
            <a:ext cx="189886" cy="189886"/>
          </a:xfrm>
          <a:prstGeom prst="ellipse">
            <a:avLst/>
          </a:prstGeom>
          <a:solidFill>
            <a:srgbClr val="6978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2B4F183-F30F-6D8D-1202-183E413943B8}"/>
              </a:ext>
            </a:extLst>
          </p:cNvPr>
          <p:cNvSpPr/>
          <p:nvPr/>
        </p:nvSpPr>
        <p:spPr>
          <a:xfrm>
            <a:off x="6580555" y="4490520"/>
            <a:ext cx="398001" cy="398001"/>
          </a:xfrm>
          <a:prstGeom prst="ellipse">
            <a:avLst/>
          </a:prstGeom>
          <a:solidFill>
            <a:srgbClr val="6563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0A10C9D-B4EA-ABC4-85E2-9987E2110820}"/>
              </a:ext>
            </a:extLst>
          </p:cNvPr>
          <p:cNvSpPr txBox="1"/>
          <p:nvPr/>
        </p:nvSpPr>
        <p:spPr>
          <a:xfrm>
            <a:off x="5667912" y="4535178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Dark grey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34F2084-9371-11CA-C713-F120A91A7AF9}"/>
              </a:ext>
            </a:extLst>
          </p:cNvPr>
          <p:cNvSpPr/>
          <p:nvPr/>
        </p:nvSpPr>
        <p:spPr>
          <a:xfrm>
            <a:off x="6580555" y="5021090"/>
            <a:ext cx="398001" cy="398001"/>
          </a:xfrm>
          <a:prstGeom prst="ellipse">
            <a:avLst/>
          </a:prstGeom>
          <a:solidFill>
            <a:srgbClr val="BBBB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42FF1AE-2337-F97D-3A20-3459189CCB90}"/>
              </a:ext>
            </a:extLst>
          </p:cNvPr>
          <p:cNvSpPr txBox="1"/>
          <p:nvPr/>
        </p:nvSpPr>
        <p:spPr>
          <a:xfrm>
            <a:off x="5667911" y="5081590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Mid grey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9FEE036-F55B-49F4-5AD6-B118D46FD1A2}"/>
              </a:ext>
            </a:extLst>
          </p:cNvPr>
          <p:cNvSpPr/>
          <p:nvPr/>
        </p:nvSpPr>
        <p:spPr>
          <a:xfrm>
            <a:off x="2973002" y="2698448"/>
            <a:ext cx="2016640" cy="186604"/>
          </a:xfrm>
          <a:prstGeom prst="rect">
            <a:avLst/>
          </a:prstGeom>
          <a:solidFill>
            <a:srgbClr val="DCDC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70978FA-8FD8-3034-A669-2DB6178F9978}"/>
              </a:ext>
            </a:extLst>
          </p:cNvPr>
          <p:cNvSpPr/>
          <p:nvPr/>
        </p:nvSpPr>
        <p:spPr>
          <a:xfrm>
            <a:off x="6580555" y="5567502"/>
            <a:ext cx="398001" cy="398001"/>
          </a:xfrm>
          <a:prstGeom prst="ellipse">
            <a:avLst/>
          </a:prstGeom>
          <a:solidFill>
            <a:srgbClr val="DCDC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61A6199-792D-AB6C-351C-74E2CC152A7C}"/>
              </a:ext>
            </a:extLst>
          </p:cNvPr>
          <p:cNvSpPr txBox="1"/>
          <p:nvPr/>
        </p:nvSpPr>
        <p:spPr>
          <a:xfrm>
            <a:off x="5667911" y="5628002"/>
            <a:ext cx="11116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Light grey</a:t>
            </a:r>
          </a:p>
        </p:txBody>
      </p:sp>
    </p:spTree>
    <p:extLst>
      <p:ext uri="{BB962C8B-B14F-4D97-AF65-F5344CB8AC3E}">
        <p14:creationId xmlns:p14="http://schemas.microsoft.com/office/powerpoint/2010/main" val="103617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79</Words>
  <Application>Microsoft Macintosh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Joey Hadley</dc:creator>
  <cp:lastModifiedBy>Charlie Joey Hadley</cp:lastModifiedBy>
  <cp:revision>4</cp:revision>
  <dcterms:created xsi:type="dcterms:W3CDTF">2023-09-04T09:56:19Z</dcterms:created>
  <dcterms:modified xsi:type="dcterms:W3CDTF">2023-09-04T13:45:26Z</dcterms:modified>
</cp:coreProperties>
</file>