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B881-1230-4C49-9A02-586720B5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EA1C5-12F4-EC4D-B9E1-80BB6B2E5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3EA1-022D-B449-A7E2-5EA433B4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0B6D-B40D-D74C-AD3C-617981F7CD42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C1E2-D1F1-F24D-903C-73D3E307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5C819-DD57-7B41-A469-097FC6A0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DCB-157E-AC4A-AF9E-77EC4887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9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D7E9-1641-8F4F-9BD4-EAF1177E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B05FD-41DD-744A-B2F9-786594243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9635-208C-994C-BD15-75991037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0B6D-B40D-D74C-AD3C-617981F7CD42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E4923-D989-2A4B-A2F4-9B4D5B7A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A9633-CF15-B74F-A8FC-717FDFF2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DCB-157E-AC4A-AF9E-77EC4887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9EEEA-7642-7B4C-9820-6E704A681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4E9B5-D1C5-D643-AA98-006A6E3F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359A-BF79-F444-97CD-299DA345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0B6D-B40D-D74C-AD3C-617981F7CD42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8A95D-6057-FD47-B208-6936A252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1E85-A7A9-DD47-B48E-DCEFEB62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DCB-157E-AC4A-AF9E-77EC4887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DF04-9385-5340-92AF-A0D52826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BC73-2B1C-8944-B011-58FF4C1C2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1778-65D6-AE40-BB0D-43F13DA8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0B6D-B40D-D74C-AD3C-617981F7CD42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BC45-1392-D040-A42B-ECC5909E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CA07-DA1C-1B43-84AE-FDACCD79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DCB-157E-AC4A-AF9E-77EC4887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A408-3565-8C4B-A9F6-DBA34732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A540C-4393-D442-8FEF-E810DE08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A5BB-654F-7844-9D3B-0BB86ED1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0B6D-B40D-D74C-AD3C-617981F7CD42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0B17-3CB4-A14C-AE73-3B619443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EE7C-288E-7F4F-B799-12B8674D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DCB-157E-AC4A-AF9E-77EC4887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79C7-ABB6-0549-92DE-1D8D6DE5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0E22-FC4B-6043-8E6B-6C39B95E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7FA81-4548-144B-ACB5-2A4666933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0F037-0A80-E84A-B53F-CA0F361E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0B6D-B40D-D74C-AD3C-617981F7CD42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DF464-E196-1B4D-A8C6-0DF930FD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FE0C1-C21A-4449-B2BA-F02286B1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DCB-157E-AC4A-AF9E-77EC4887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78E7-3C09-4C4C-9EDE-16F49428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522E1-9CBF-6F43-B6ED-9A1ED352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D1D19-AAB3-FE45-99F8-EEE805A7B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D493D-3AE0-E74D-BB8F-7E116BB64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D1A4A-78AC-0E45-9BB9-AA89944B6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4573B-5A15-7642-8017-435443B0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0B6D-B40D-D74C-AD3C-617981F7CD42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26168-CDBF-884C-A8D6-5B68C472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24B1E-B35F-C643-BCF8-26E91291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DCB-157E-AC4A-AF9E-77EC4887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612A-4FC7-2B4C-BE06-D0E00C4D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CAEA4-8860-844D-8A36-4BED6322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0B6D-B40D-D74C-AD3C-617981F7CD42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A6B6F-834C-6B43-B864-42309CA0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D6884-0356-DC46-AB9A-4D4A73EF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DCB-157E-AC4A-AF9E-77EC4887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2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70BD6-16C9-B249-9655-FFFE0425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0B6D-B40D-D74C-AD3C-617981F7CD42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530F9-3D32-8842-89CA-8346C591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81F01-6303-4B4A-BBAE-8FA0102C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DCB-157E-AC4A-AF9E-77EC4887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3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6028-E089-1B46-9B6C-AFB2675B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5E71-7756-3745-97E4-AB88151B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9FB9C-A31D-934D-84A2-D0E056298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CC506-FCCA-1045-92A9-1B4F8345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0B6D-B40D-D74C-AD3C-617981F7CD42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AE10E-03BA-CC47-8E7C-C1161A07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D5C8D-4397-9D4E-A1C6-037DB7E0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DCB-157E-AC4A-AF9E-77EC4887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2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4C37-5C19-4A4E-AD17-91AF088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68357-3ED6-4D40-98E9-699AD099F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A2B2A-F455-2A41-A71F-F88B10ED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037D7-5A4B-4B45-B0C7-A366D35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0B6D-B40D-D74C-AD3C-617981F7CD42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BFF74-2160-7B4B-BC5A-E5D17958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73E59-012C-E94A-8A64-10E4715D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DCB-157E-AC4A-AF9E-77EC4887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4349B-6F72-7C4D-8D8B-F0B6EDD9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86328-E043-C749-B80F-58B34231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AAB6-1453-0E4E-9CA3-AA32A9DB3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0B6D-B40D-D74C-AD3C-617981F7CD42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69F2-8843-C640-AD8B-7CB0004B6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97C05-9C41-884A-BCE9-E5DDBF1DC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1DCB-157E-AC4A-AF9E-77EC4887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9E1CB8-EF4F-3B41-8272-00AD58FEC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6" t="16745" r="5659" b="15414"/>
          <a:stretch/>
        </p:blipFill>
        <p:spPr>
          <a:xfrm>
            <a:off x="6934462" y="4136117"/>
            <a:ext cx="1544031" cy="119311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925C612-2244-144F-80DA-D471FF069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76"/>
          <a:stretch/>
        </p:blipFill>
        <p:spPr>
          <a:xfrm>
            <a:off x="4534931" y="1755556"/>
            <a:ext cx="1561069" cy="1673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8137D-AA37-AA4D-9906-39B5150D3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935" y="3218934"/>
            <a:ext cx="1315694" cy="11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5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9E1CB8-EF4F-3B41-8272-00AD58FEC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6" t="16745" r="5659" b="15414"/>
          <a:stretch/>
        </p:blipFill>
        <p:spPr>
          <a:xfrm>
            <a:off x="5189084" y="1992112"/>
            <a:ext cx="1652728" cy="127710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925C612-2244-144F-80DA-D471FF069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76"/>
          <a:stretch/>
        </p:blipFill>
        <p:spPr>
          <a:xfrm>
            <a:off x="2458996" y="1793946"/>
            <a:ext cx="1561069" cy="1673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8137D-AA37-AA4D-9906-39B5150D3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703" y="2246286"/>
            <a:ext cx="847743" cy="7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7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John Hadley</dc:creator>
  <cp:lastModifiedBy>Martin John Hadley</cp:lastModifiedBy>
  <cp:revision>3</cp:revision>
  <dcterms:created xsi:type="dcterms:W3CDTF">2019-08-23T09:17:43Z</dcterms:created>
  <dcterms:modified xsi:type="dcterms:W3CDTF">2019-08-23T19:36:55Z</dcterms:modified>
</cp:coreProperties>
</file>