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94689"/>
  </p:normalViewPr>
  <p:slideViewPr>
    <p:cSldViewPr snapToGrid="0">
      <p:cViewPr>
        <p:scale>
          <a:sx n="117" d="100"/>
          <a:sy n="117" d="100"/>
        </p:scale>
        <p:origin x="400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B3B4E-4262-38D8-84B1-1B25F968A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A8D24D-5E99-2C5B-E2C0-FB836F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3DABF-7429-0333-7343-89EA49934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284-0FC7-B04A-9A21-B1EBB39A27A5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3283F-BC3E-26FF-1FB3-C1E66C57B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4785A-1DBC-5B76-62AE-91DC6B95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9B04-F522-D84F-8E2F-A94D0A6E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08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05D0A-9529-6AA4-B019-0285E4582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CA517-A8A4-A408-EB14-51CE762C28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7A89F-248F-C85A-58CF-0096E9AA9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284-0FC7-B04A-9A21-B1EBB39A27A5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ADAA1-C1E7-EA08-B62D-EAB48DB6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3C6D28-FCD4-A2DE-0166-93A80FC5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9B04-F522-D84F-8E2F-A94D0A6E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71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A99604-824F-913F-EE69-555884EC4C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7F4CE4-7118-8FAE-1C96-5778DBF2C1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898C9-F180-A8C1-A891-1B4B6C553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284-0FC7-B04A-9A21-B1EBB39A27A5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DA10B-DCE3-640F-B899-CB6078EC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51D2D-4F27-6DDD-DB9E-5BEF44E4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9B04-F522-D84F-8E2F-A94D0A6E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95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92D61-A25A-A598-3D55-74EBD961C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D6646-D4C8-C0CE-9C6C-ADC13CFEF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BCE82-53E0-DE0F-DF65-A5F211625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284-0FC7-B04A-9A21-B1EBB39A27A5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D33B6-1E27-1638-3969-4D982472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4F7B3-FE54-B632-AB59-D41376B0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9B04-F522-D84F-8E2F-A94D0A6E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707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06C4-15CC-AB7B-43B9-784A01CF9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DE769-4FAD-0AF9-26A5-F84E38D1C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F0A25A-36F9-0337-357C-3FAEA8FD8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284-0FC7-B04A-9A21-B1EBB39A27A5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9441-2945-02B8-EF85-EB80D7E2B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2D40C-A45D-FD6B-CFA6-DBD05FC5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9B04-F522-D84F-8E2F-A94D0A6E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187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95653-1EAF-D8CD-7084-5C2B2700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82F5F-F09E-2920-C6D2-8D004C5AE7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5B220-7F87-C698-7E41-CC0AC132E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3E5B9-EBCB-AAE5-F965-B076C3CA2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284-0FC7-B04A-9A21-B1EBB39A27A5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0D468-AD57-CE8C-4587-D2D4AC24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FAA87-ADC7-8CCE-4E55-8D8DE046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9B04-F522-D84F-8E2F-A94D0A6E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375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A31D-ADA3-DDDD-6252-F7463BA16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9C4E5-6FF5-7357-1B55-B2A35EAEA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AF576-B871-3A81-39A6-4142E6225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EDCB34-5127-7E0D-2420-912120461E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93EE5-D6B1-46CF-1DBD-297C7597B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486D4C-1E22-E10A-C0F3-7ED9A3333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284-0FC7-B04A-9A21-B1EBB39A27A5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98C8C6-0184-4269-8880-F980ECD8B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7D3664-5EE7-FFF3-8932-CDEF59D6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9B04-F522-D84F-8E2F-A94D0A6E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108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97D8-5011-B992-B03D-C144651D6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41068F-082C-10AA-5380-552439C3C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284-0FC7-B04A-9A21-B1EBB39A27A5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F50C4B-9C2D-2B02-2C24-3BC31B741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98456-F523-4D88-2872-7A5B7AFC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9B04-F522-D84F-8E2F-A94D0A6E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388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0228D-254B-1EC0-B404-18423D464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284-0FC7-B04A-9A21-B1EBB39A27A5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96F28A-693F-DF96-D832-8DB84A0B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870DA4-5D69-6C32-AABE-1A64E2843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9B04-F522-D84F-8E2F-A94D0A6E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674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6279A-F134-CEB1-7064-F5151A8A3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D1921-F120-43A0-2ABF-C37C52F28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07B6C-B113-1038-7E0B-09698568D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508D13-635A-DAC1-6553-E6C0A42E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284-0FC7-B04A-9A21-B1EBB39A27A5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2548B0-8E0E-C0E7-F22D-49955705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BF8972-7E67-5EE5-4A24-433EC49B7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9B04-F522-D84F-8E2F-A94D0A6E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778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77B4-25D1-89A4-932B-C63154683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35C899-4E5D-5BE2-739B-583448EF84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01D8A-B315-F3E4-8491-75BA17F69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472F4-57CF-C975-0210-6FD78600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0A284-0FC7-B04A-9A21-B1EBB39A27A5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A83CC-1480-C8EE-343D-947386042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BA2BE-7A69-0DE5-F662-CA776BC06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9B04-F522-D84F-8E2F-A94D0A6E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3905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C61D10-DD8C-D4C9-7950-DA0AD21F9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17710-EF4D-5036-6F03-4EF5A37B2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AF014-7747-1B41-6C8D-77368A2F5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50A284-0FC7-B04A-9A21-B1EBB39A27A5}" type="datetimeFigureOut">
              <a:rPr lang="en-GB" smtClean="0"/>
              <a:t>22/03/2025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1BF2F-C51F-2305-EA28-876D935B5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4DCC2-4685-5DBE-3195-F849580B75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6B9B04-F522-D84F-8E2F-A94D0A6E98C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713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collage of different colored squares&#10;&#10;AI-generated content may be incorrect.">
            <a:extLst>
              <a:ext uri="{FF2B5EF4-FFF2-40B4-BE49-F238E27FC236}">
                <a16:creationId xmlns:a16="http://schemas.microsoft.com/office/drawing/2014/main" id="{27D455A0-164B-C75F-8FC0-88488621E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249" y="1469573"/>
            <a:ext cx="2624116" cy="257266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870CC35-176A-5AB7-1905-77D48B92FD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428" y="1469572"/>
            <a:ext cx="3675234" cy="25726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C9EF1B-255E-6580-9603-E572FDA2D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365" y="1469573"/>
            <a:ext cx="2874952" cy="257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8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7809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Charlie Joey Hadley</dc:creator>
  <cp:lastModifiedBy>Charlie Joey Hadley</cp:lastModifiedBy>
  <cp:revision>1</cp:revision>
  <dcterms:created xsi:type="dcterms:W3CDTF">2025-03-22T23:00:37Z</dcterms:created>
  <dcterms:modified xsi:type="dcterms:W3CDTF">2025-03-28T09:09:52Z</dcterms:modified>
</cp:coreProperties>
</file>