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1" r:id="rId6"/>
    <p:sldId id="264" r:id="rId7"/>
    <p:sldId id="263" r:id="rId8"/>
    <p:sldId id="265" r:id="rId9"/>
    <p:sldId id="260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0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2508C-71AA-41CD-BF17-D4669059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71E56-C117-4A28-A29C-474E89BA2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158C1-349B-4E98-990A-0E9C7B44E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F4FE-9E09-42C9-816D-E4FE8DBE6ADE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D91C6-037A-4629-A368-2E77B6EA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257FB-6E0A-4AAE-B409-A3E2ABEFA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A902-DD7F-4883-A1B9-DE5C42448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4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349D-1C30-4433-B4BC-DE414EE38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8ECC4-E249-475F-80BD-BD0878841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47FD5-A26A-4199-8EEC-C4F497F04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F4FE-9E09-42C9-816D-E4FE8DBE6ADE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03441-3DEB-4197-8B1E-E6590B850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852B1-BFBE-4036-9DF0-8734693B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A902-DD7F-4883-A1B9-DE5C42448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5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337250-90F4-4826-86AF-4317BE27F2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B1C3D-6E9E-48B5-98CC-31E50257E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612EA-882F-4679-8CCE-E7F433FD1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F4FE-9E09-42C9-816D-E4FE8DBE6ADE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F7223-35B2-45CC-AE0F-F4F17297D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D6868-4788-4FE2-9F33-8E9E01CB3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A902-DD7F-4883-A1B9-DE5C42448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1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E3248-2967-4B8B-8E7E-9E5F05217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BD471-F1F4-4BB6-BA9B-E5B476DDC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054D8-89A4-4CED-9A25-ED880E70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F4FE-9E09-42C9-816D-E4FE8DBE6ADE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27CE9-58BF-438E-B69C-595E11644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04035-9A75-4DBF-8048-4EBEAB989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A902-DD7F-4883-A1B9-DE5C42448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3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FBD77-B04A-4044-81D8-C6A5168B9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0FED4-6398-4A32-B4CC-2172C3677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356EA-356B-4C04-9E85-075058449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F4FE-9E09-42C9-816D-E4FE8DBE6ADE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45346-709B-4D17-958B-C4EA71675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DB36A-5020-40EE-915B-C785136B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A902-DD7F-4883-A1B9-DE5C42448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4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9B933-C88E-47F0-A619-13B99D451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5C0FC-8B9F-4D8C-812C-40F604D57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511BB-C65D-41AE-BD69-21125D19F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41BC7-D9FA-43D6-88E3-72AA9B119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F4FE-9E09-42C9-816D-E4FE8DBE6ADE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18D3F-B77E-4E08-94E8-296DD6988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271D0-BFFC-4505-B041-A6A65919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A902-DD7F-4883-A1B9-DE5C42448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70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13CDA-7857-48CB-BC85-B9949E6C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4621F-E186-49F8-8D0A-E1767947E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2AC5B-6E45-4DCA-9F24-B7D743A48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C7613-6687-49BD-886C-F9BE640A99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C81A16-29A9-4CE0-B3A1-855360452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3BD41D-AC0D-428B-BD1B-F4C729B5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F4FE-9E09-42C9-816D-E4FE8DBE6ADE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77EF89-03F6-4585-AEE0-6B69EDAC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365123-B1BC-44F6-8BEC-69709B75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A902-DD7F-4883-A1B9-DE5C42448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57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A8D4E-16C2-4586-9DE6-C1DD37CF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055F00-518D-4B92-9DF5-A93C789E5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F4FE-9E09-42C9-816D-E4FE8DBE6ADE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6CFAE-B71D-4D2D-97B6-6C3DD57C4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35B5D-7274-4169-9EEF-F8BB80B8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A902-DD7F-4883-A1B9-DE5C42448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4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6D1155-DF8D-4CC5-BF64-E85366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F4FE-9E09-42C9-816D-E4FE8DBE6ADE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E3227-A0AA-4D0D-A4A7-70ED48691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16E4B-D514-4D3F-A141-E53C36680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A902-DD7F-4883-A1B9-DE5C42448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4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E0C15-B2EC-408F-8F2B-827B4039F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25B08-BB19-4991-9A1F-244551133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6D80B-7F75-47B5-AB1E-CE6A24B15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035EC-D91A-456E-8000-F8B76152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F4FE-9E09-42C9-816D-E4FE8DBE6ADE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A008A-500C-4676-90E6-DE536FFF0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6D1A6-4EAE-4054-9724-4CA254F6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A902-DD7F-4883-A1B9-DE5C42448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5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ACC1-FCEE-4403-ADCF-FC2B1317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430C3E-ABD5-4861-BD3C-B27ED6FB8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ECD8E-BB3E-4935-9EB6-2F74A38B5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434BD-D7F7-4DA5-B013-1746AC113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F4FE-9E09-42C9-816D-E4FE8DBE6ADE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EF689-D560-40D5-A176-F2BB79F9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50F8D-AED6-4869-8355-DD0A90FE3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A902-DD7F-4883-A1B9-DE5C42448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7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1D3729-CBA6-4139-9308-0254B1F3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92242-CB85-478F-B52E-DFCBB7B97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240E1-DE2B-45A9-9438-74641AB53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1F4FE-9E09-42C9-816D-E4FE8DBE6ADE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3A5F2-08BA-463A-B5E3-4C997C750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7DD56-996E-49EA-B192-E7505B162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A902-DD7F-4883-A1B9-DE5C42448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B1DA77-5933-4B4E-B61A-FD88A521C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135"/>
            <a:ext cx="10515600" cy="5495828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4400" dirty="0"/>
              <a:t>public static long </a:t>
            </a:r>
            <a:r>
              <a:rPr lang="en-US" sz="4400" dirty="0" err="1"/>
              <a:t>fibonacci</a:t>
            </a:r>
            <a:r>
              <a:rPr lang="en-US" sz="4400" dirty="0"/>
              <a:t>(long n)</a:t>
            </a:r>
          </a:p>
          <a:p>
            <a:pPr marL="457200" lvl="1" indent="0">
              <a:buNone/>
            </a:pPr>
            <a:r>
              <a:rPr lang="en-US" sz="4400" dirty="0"/>
              <a:t>  {</a:t>
            </a:r>
          </a:p>
          <a:p>
            <a:pPr marL="457200" lvl="1" indent="0">
              <a:buNone/>
            </a:pPr>
            <a:r>
              <a:rPr lang="en-US" sz="4400" dirty="0"/>
              <a:t>    if (n == 0)</a:t>
            </a:r>
          </a:p>
          <a:p>
            <a:pPr marL="457200" lvl="1" indent="0">
              <a:buNone/>
            </a:pPr>
            <a:r>
              <a:rPr lang="en-US" sz="4400" dirty="0"/>
              <a:t>      return 1;</a:t>
            </a:r>
          </a:p>
          <a:p>
            <a:pPr marL="457200" lvl="1" indent="0">
              <a:buNone/>
            </a:pPr>
            <a:r>
              <a:rPr lang="en-US" sz="4400" dirty="0"/>
              <a:t>    else if (n == 1)</a:t>
            </a:r>
          </a:p>
          <a:p>
            <a:pPr marL="457200" lvl="1" indent="0">
              <a:buNone/>
            </a:pPr>
            <a:r>
              <a:rPr lang="en-US" sz="4400" dirty="0"/>
              <a:t>      return 1;</a:t>
            </a:r>
          </a:p>
          <a:p>
            <a:pPr marL="457200" lvl="1" indent="0">
              <a:buNone/>
            </a:pPr>
            <a:r>
              <a:rPr lang="en-US" sz="4400" dirty="0"/>
              <a:t>    else</a:t>
            </a:r>
          </a:p>
          <a:p>
            <a:pPr marL="457200" lvl="1" indent="0">
              <a:buNone/>
            </a:pPr>
            <a:r>
              <a:rPr lang="en-US" sz="4400" dirty="0"/>
              <a:t>      return </a:t>
            </a:r>
            <a:r>
              <a:rPr lang="en-US" sz="4400" dirty="0" err="1"/>
              <a:t>fibonacci</a:t>
            </a:r>
            <a:r>
              <a:rPr lang="en-US" sz="4400" dirty="0"/>
              <a:t>(n - 1) + </a:t>
            </a:r>
            <a:r>
              <a:rPr lang="en-US" sz="4400" dirty="0" err="1"/>
              <a:t>fibonacci</a:t>
            </a:r>
            <a:r>
              <a:rPr lang="en-US" sz="4400" dirty="0"/>
              <a:t>(n - 2);</a:t>
            </a:r>
          </a:p>
          <a:p>
            <a:pPr marL="457200" lvl="1" indent="0">
              <a:buNone/>
            </a:pPr>
            <a:r>
              <a:rPr lang="en-US" sz="44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215076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71233A-B0F4-4B77-9B44-6ADE865D5780}"/>
              </a:ext>
            </a:extLst>
          </p:cNvPr>
          <p:cNvSpPr/>
          <p:nvPr/>
        </p:nvSpPr>
        <p:spPr>
          <a:xfrm>
            <a:off x="788565" y="780176"/>
            <a:ext cx="1518407" cy="1015068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n = 5</a:t>
            </a:r>
          </a:p>
          <a:p>
            <a:r>
              <a:rPr lang="en-US" b="1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3876F8-B987-406A-8374-CBCFD0B63B4E}"/>
              </a:ext>
            </a:extLst>
          </p:cNvPr>
          <p:cNvSpPr/>
          <p:nvPr/>
        </p:nvSpPr>
        <p:spPr>
          <a:xfrm>
            <a:off x="2720001" y="784514"/>
            <a:ext cx="1518407" cy="1015068"/>
          </a:xfrm>
          <a:prstGeom prst="rect">
            <a:avLst/>
          </a:prstGeom>
          <a:solidFill>
            <a:schemeClr val="accent2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5 – 1 = 4</a:t>
            </a:r>
          </a:p>
          <a:p>
            <a:r>
              <a:rPr lang="en-US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AB9895-FAC0-487F-9054-0AE13C00449C}"/>
              </a:ext>
            </a:extLst>
          </p:cNvPr>
          <p:cNvSpPr/>
          <p:nvPr/>
        </p:nvSpPr>
        <p:spPr>
          <a:xfrm>
            <a:off x="2720001" y="2161107"/>
            <a:ext cx="1518407" cy="1015068"/>
          </a:xfrm>
          <a:prstGeom prst="rect">
            <a:avLst/>
          </a:prstGeom>
          <a:solidFill>
            <a:schemeClr val="accent2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5 – 2 = 3</a:t>
            </a:r>
          </a:p>
          <a:p>
            <a:r>
              <a:rPr lang="en-US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6E4D7E-0D4B-43EC-BDA2-E37174E65A18}"/>
              </a:ext>
            </a:extLst>
          </p:cNvPr>
          <p:cNvSpPr/>
          <p:nvPr/>
        </p:nvSpPr>
        <p:spPr>
          <a:xfrm>
            <a:off x="4577592" y="780176"/>
            <a:ext cx="1518407" cy="1015068"/>
          </a:xfrm>
          <a:prstGeom prst="rect">
            <a:avLst/>
          </a:pr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4 – 1 = 3</a:t>
            </a:r>
          </a:p>
          <a:p>
            <a:r>
              <a:rPr lang="en-US" dirty="0">
                <a:solidFill>
                  <a:schemeClr val="tx1"/>
                </a:solidFill>
              </a:rPr>
              <a:t>return 2 + 1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425469-23FB-4545-AF1A-6448FE3B8D4E}"/>
              </a:ext>
            </a:extLst>
          </p:cNvPr>
          <p:cNvSpPr/>
          <p:nvPr/>
        </p:nvSpPr>
        <p:spPr>
          <a:xfrm>
            <a:off x="4577592" y="2161107"/>
            <a:ext cx="1518407" cy="1015068"/>
          </a:xfrm>
          <a:prstGeom prst="rect">
            <a:avLst/>
          </a:pr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4 – 2 = 2</a:t>
            </a:r>
          </a:p>
          <a:p>
            <a:r>
              <a:rPr lang="en-US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86A983-11F7-4AC0-A9E1-E4B17249E563}"/>
              </a:ext>
            </a:extLst>
          </p:cNvPr>
          <p:cNvSpPr/>
          <p:nvPr/>
        </p:nvSpPr>
        <p:spPr>
          <a:xfrm>
            <a:off x="6467854" y="2154882"/>
            <a:ext cx="1518407" cy="1015068"/>
          </a:xfrm>
          <a:prstGeom prst="rect">
            <a:avLst/>
          </a:prstGeom>
          <a:solidFill>
            <a:schemeClr val="accent3"/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3 – 2 = 1</a:t>
            </a:r>
          </a:p>
          <a:p>
            <a:r>
              <a:rPr lang="en-US" dirty="0">
                <a:solidFill>
                  <a:schemeClr val="tx1"/>
                </a:solidFill>
              </a:rPr>
              <a:t>return 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0437B72-0990-4F2C-8CA4-5D153197DC92}"/>
              </a:ext>
            </a:extLst>
          </p:cNvPr>
          <p:cNvSpPr/>
          <p:nvPr/>
        </p:nvSpPr>
        <p:spPr>
          <a:xfrm>
            <a:off x="5589818" y="1222168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2161ABC-72C3-4470-BE73-61D304293E59}"/>
              </a:ext>
            </a:extLst>
          </p:cNvPr>
          <p:cNvSpPr/>
          <p:nvPr/>
        </p:nvSpPr>
        <p:spPr>
          <a:xfrm>
            <a:off x="7178583" y="2584438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AEFE141-26BE-4EB3-A975-469A133D5251}"/>
              </a:ext>
            </a:extLst>
          </p:cNvPr>
          <p:cNvCxnSpPr>
            <a:cxnSpLocks/>
            <a:stCxn id="38" idx="5"/>
            <a:endCxn id="39" idx="1"/>
          </p:cNvCxnSpPr>
          <p:nvPr/>
        </p:nvCxnSpPr>
        <p:spPr>
          <a:xfrm>
            <a:off x="5788923" y="1556664"/>
            <a:ext cx="1423821" cy="1085164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035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71233A-B0F4-4B77-9B44-6ADE865D5780}"/>
              </a:ext>
            </a:extLst>
          </p:cNvPr>
          <p:cNvSpPr/>
          <p:nvPr/>
        </p:nvSpPr>
        <p:spPr>
          <a:xfrm>
            <a:off x="788565" y="780176"/>
            <a:ext cx="1518407" cy="1015068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n = 5</a:t>
            </a:r>
          </a:p>
          <a:p>
            <a:r>
              <a:rPr lang="en-US" b="1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3876F8-B987-406A-8374-CBCFD0B63B4E}"/>
              </a:ext>
            </a:extLst>
          </p:cNvPr>
          <p:cNvSpPr/>
          <p:nvPr/>
        </p:nvSpPr>
        <p:spPr>
          <a:xfrm>
            <a:off x="2720001" y="784514"/>
            <a:ext cx="1518407" cy="1015068"/>
          </a:xfrm>
          <a:prstGeom prst="rect">
            <a:avLst/>
          </a:prstGeom>
          <a:solidFill>
            <a:schemeClr val="accent2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5 – 1 = 4</a:t>
            </a:r>
          </a:p>
          <a:p>
            <a:r>
              <a:rPr lang="en-US" dirty="0">
                <a:solidFill>
                  <a:schemeClr val="tx1"/>
                </a:solidFill>
              </a:rPr>
              <a:t>return 3 + 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AB9895-FAC0-487F-9054-0AE13C00449C}"/>
              </a:ext>
            </a:extLst>
          </p:cNvPr>
          <p:cNvSpPr/>
          <p:nvPr/>
        </p:nvSpPr>
        <p:spPr>
          <a:xfrm>
            <a:off x="2720001" y="2161107"/>
            <a:ext cx="1518407" cy="1015068"/>
          </a:xfrm>
          <a:prstGeom prst="rect">
            <a:avLst/>
          </a:prstGeom>
          <a:solidFill>
            <a:schemeClr val="accent2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5 – 2 = 3</a:t>
            </a:r>
          </a:p>
          <a:p>
            <a:r>
              <a:rPr lang="en-US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6E4D7E-0D4B-43EC-BDA2-E37174E65A18}"/>
              </a:ext>
            </a:extLst>
          </p:cNvPr>
          <p:cNvSpPr/>
          <p:nvPr/>
        </p:nvSpPr>
        <p:spPr>
          <a:xfrm>
            <a:off x="4577592" y="780176"/>
            <a:ext cx="1518407" cy="1015068"/>
          </a:xfrm>
          <a:prstGeom prst="rect">
            <a:avLst/>
          </a:pr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4 – 1 = 3</a:t>
            </a:r>
          </a:p>
          <a:p>
            <a:r>
              <a:rPr lang="en-US" dirty="0">
                <a:solidFill>
                  <a:schemeClr val="tx1"/>
                </a:solidFill>
              </a:rPr>
              <a:t>return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425469-23FB-4545-AF1A-6448FE3B8D4E}"/>
              </a:ext>
            </a:extLst>
          </p:cNvPr>
          <p:cNvSpPr/>
          <p:nvPr/>
        </p:nvSpPr>
        <p:spPr>
          <a:xfrm>
            <a:off x="4577592" y="2161107"/>
            <a:ext cx="1518407" cy="1015068"/>
          </a:xfrm>
          <a:prstGeom prst="rect">
            <a:avLst/>
          </a:pr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4 – 2 = 2</a:t>
            </a:r>
          </a:p>
          <a:p>
            <a:r>
              <a:rPr lang="en-US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1404757-5B98-4629-9885-935A4831E91F}"/>
              </a:ext>
            </a:extLst>
          </p:cNvPr>
          <p:cNvSpPr/>
          <p:nvPr/>
        </p:nvSpPr>
        <p:spPr>
          <a:xfrm>
            <a:off x="3387397" y="1231498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8E4ECC8-5412-4616-B85C-6C8ABB75F084}"/>
              </a:ext>
            </a:extLst>
          </p:cNvPr>
          <p:cNvSpPr/>
          <p:nvPr/>
        </p:nvSpPr>
        <p:spPr>
          <a:xfrm>
            <a:off x="5232662" y="1250160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11EA53-ADD8-4DC6-8CB7-8F7B14172B58}"/>
              </a:ext>
            </a:extLst>
          </p:cNvPr>
          <p:cNvCxnSpPr>
            <a:stCxn id="11" idx="7"/>
            <a:endCxn id="12" idx="1"/>
          </p:cNvCxnSpPr>
          <p:nvPr/>
        </p:nvCxnSpPr>
        <p:spPr>
          <a:xfrm>
            <a:off x="3586502" y="1288888"/>
            <a:ext cx="1680321" cy="18662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202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71233A-B0F4-4B77-9B44-6ADE865D5780}"/>
              </a:ext>
            </a:extLst>
          </p:cNvPr>
          <p:cNvSpPr/>
          <p:nvPr/>
        </p:nvSpPr>
        <p:spPr>
          <a:xfrm>
            <a:off x="788565" y="780176"/>
            <a:ext cx="1518407" cy="1015068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n = 5</a:t>
            </a:r>
          </a:p>
          <a:p>
            <a:r>
              <a:rPr lang="en-US" b="1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3876F8-B987-406A-8374-CBCFD0B63B4E}"/>
              </a:ext>
            </a:extLst>
          </p:cNvPr>
          <p:cNvSpPr/>
          <p:nvPr/>
        </p:nvSpPr>
        <p:spPr>
          <a:xfrm>
            <a:off x="2720001" y="784514"/>
            <a:ext cx="1518407" cy="1015068"/>
          </a:xfrm>
          <a:prstGeom prst="rect">
            <a:avLst/>
          </a:prstGeom>
          <a:solidFill>
            <a:schemeClr val="accent2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5 – 1 = 4</a:t>
            </a:r>
          </a:p>
          <a:p>
            <a:r>
              <a:rPr lang="en-US" dirty="0">
                <a:solidFill>
                  <a:schemeClr val="tx1"/>
                </a:solidFill>
              </a:rPr>
              <a:t>return 3 + 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AB9895-FAC0-487F-9054-0AE13C00449C}"/>
              </a:ext>
            </a:extLst>
          </p:cNvPr>
          <p:cNvSpPr/>
          <p:nvPr/>
        </p:nvSpPr>
        <p:spPr>
          <a:xfrm>
            <a:off x="2720001" y="2161107"/>
            <a:ext cx="1518407" cy="1015068"/>
          </a:xfrm>
          <a:prstGeom prst="rect">
            <a:avLst/>
          </a:prstGeom>
          <a:solidFill>
            <a:schemeClr val="accent2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5 – 2 = 3</a:t>
            </a:r>
          </a:p>
          <a:p>
            <a:r>
              <a:rPr lang="en-US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425469-23FB-4545-AF1A-6448FE3B8D4E}"/>
              </a:ext>
            </a:extLst>
          </p:cNvPr>
          <p:cNvSpPr/>
          <p:nvPr/>
        </p:nvSpPr>
        <p:spPr>
          <a:xfrm>
            <a:off x="4575071" y="2161107"/>
            <a:ext cx="1518407" cy="1015068"/>
          </a:xfrm>
          <a:prstGeom prst="rect">
            <a:avLst/>
          </a:pr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4 – 2 = 2</a:t>
            </a:r>
          </a:p>
          <a:p>
            <a:r>
              <a:rPr lang="en-US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30BFDF4-DF6D-40DB-9B54-72CE8137931A}"/>
              </a:ext>
            </a:extLst>
          </p:cNvPr>
          <p:cNvSpPr/>
          <p:nvPr/>
        </p:nvSpPr>
        <p:spPr>
          <a:xfrm>
            <a:off x="3721759" y="1256036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7FE5CF-B4DE-4FB2-8090-F779DBA8CE3B}"/>
              </a:ext>
            </a:extLst>
          </p:cNvPr>
          <p:cNvSpPr/>
          <p:nvPr/>
        </p:nvSpPr>
        <p:spPr>
          <a:xfrm>
            <a:off x="5245207" y="2618306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02889D-B5CE-4EDD-B99B-6DFB13C38067}"/>
              </a:ext>
            </a:extLst>
          </p:cNvPr>
          <p:cNvCxnSpPr>
            <a:cxnSpLocks/>
            <a:stCxn id="10" idx="5"/>
            <a:endCxn id="14" idx="1"/>
          </p:cNvCxnSpPr>
          <p:nvPr/>
        </p:nvCxnSpPr>
        <p:spPr>
          <a:xfrm>
            <a:off x="3920864" y="1590532"/>
            <a:ext cx="1358504" cy="1085164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248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71233A-B0F4-4B77-9B44-6ADE865D5780}"/>
              </a:ext>
            </a:extLst>
          </p:cNvPr>
          <p:cNvSpPr/>
          <p:nvPr/>
        </p:nvSpPr>
        <p:spPr>
          <a:xfrm>
            <a:off x="788565" y="780176"/>
            <a:ext cx="1518407" cy="1015068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n = 5</a:t>
            </a:r>
          </a:p>
          <a:p>
            <a:r>
              <a:rPr lang="en-US" b="1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3876F8-B987-406A-8374-CBCFD0B63B4E}"/>
              </a:ext>
            </a:extLst>
          </p:cNvPr>
          <p:cNvSpPr/>
          <p:nvPr/>
        </p:nvSpPr>
        <p:spPr>
          <a:xfrm>
            <a:off x="2720001" y="784514"/>
            <a:ext cx="1518407" cy="1015068"/>
          </a:xfrm>
          <a:prstGeom prst="rect">
            <a:avLst/>
          </a:prstGeom>
          <a:solidFill>
            <a:schemeClr val="accent2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5 – 1 = 4</a:t>
            </a:r>
          </a:p>
          <a:p>
            <a:r>
              <a:rPr lang="en-US" dirty="0">
                <a:solidFill>
                  <a:schemeClr val="tx1"/>
                </a:solidFill>
              </a:rPr>
              <a:t>return 3 + 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AB9895-FAC0-487F-9054-0AE13C00449C}"/>
              </a:ext>
            </a:extLst>
          </p:cNvPr>
          <p:cNvSpPr/>
          <p:nvPr/>
        </p:nvSpPr>
        <p:spPr>
          <a:xfrm>
            <a:off x="2720001" y="2161107"/>
            <a:ext cx="1518407" cy="1015068"/>
          </a:xfrm>
          <a:prstGeom prst="rect">
            <a:avLst/>
          </a:prstGeom>
          <a:solidFill>
            <a:schemeClr val="accent2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5 – 2 = 3</a:t>
            </a:r>
          </a:p>
          <a:p>
            <a:r>
              <a:rPr lang="en-US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425469-23FB-4545-AF1A-6448FE3B8D4E}"/>
              </a:ext>
            </a:extLst>
          </p:cNvPr>
          <p:cNvSpPr/>
          <p:nvPr/>
        </p:nvSpPr>
        <p:spPr>
          <a:xfrm>
            <a:off x="4577592" y="2161107"/>
            <a:ext cx="1518407" cy="1015068"/>
          </a:xfrm>
          <a:prstGeom prst="rect">
            <a:avLst/>
          </a:pr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4 – 2 = 2</a:t>
            </a:r>
          </a:p>
          <a:p>
            <a:r>
              <a:rPr lang="en-US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01345A-4A09-46F5-8513-E5527C9B66DE}"/>
              </a:ext>
            </a:extLst>
          </p:cNvPr>
          <p:cNvSpPr/>
          <p:nvPr/>
        </p:nvSpPr>
        <p:spPr>
          <a:xfrm>
            <a:off x="6453042" y="2161105"/>
            <a:ext cx="1518407" cy="1015068"/>
          </a:xfrm>
          <a:prstGeom prst="rect">
            <a:avLst/>
          </a:prstGeom>
          <a:solidFill>
            <a:schemeClr val="accent3"/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2 – 1 = 1</a:t>
            </a:r>
          </a:p>
          <a:p>
            <a:r>
              <a:rPr lang="en-US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86A983-11F7-4AC0-A9E1-E4B17249E563}"/>
              </a:ext>
            </a:extLst>
          </p:cNvPr>
          <p:cNvSpPr/>
          <p:nvPr/>
        </p:nvSpPr>
        <p:spPr>
          <a:xfrm>
            <a:off x="6467854" y="3535811"/>
            <a:ext cx="1518407" cy="1015068"/>
          </a:xfrm>
          <a:prstGeom prst="rect">
            <a:avLst/>
          </a:prstGeom>
          <a:solidFill>
            <a:schemeClr val="accent3"/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2 – 2 = 0</a:t>
            </a:r>
          </a:p>
          <a:p>
            <a:r>
              <a:rPr lang="en-US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E34301D-D3DA-4E13-9815-22627BCE7E91}"/>
              </a:ext>
            </a:extLst>
          </p:cNvPr>
          <p:cNvSpPr/>
          <p:nvPr/>
        </p:nvSpPr>
        <p:spPr>
          <a:xfrm>
            <a:off x="5638793" y="2354417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A66537-EC36-4D0F-8DCB-DAADCC8AEA61}"/>
              </a:ext>
            </a:extLst>
          </p:cNvPr>
          <p:cNvSpPr/>
          <p:nvPr/>
        </p:nvSpPr>
        <p:spPr>
          <a:xfrm>
            <a:off x="6818673" y="2328394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FF920D1-FABD-4D73-BB6C-FE68D0249758}"/>
              </a:ext>
            </a:extLst>
          </p:cNvPr>
          <p:cNvSpPr/>
          <p:nvPr/>
        </p:nvSpPr>
        <p:spPr>
          <a:xfrm>
            <a:off x="6818673" y="3670119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DB4D1F-8B10-44ED-94DD-E5D31BD13164}"/>
              </a:ext>
            </a:extLst>
          </p:cNvPr>
          <p:cNvCxnSpPr>
            <a:stCxn id="15" idx="7"/>
            <a:endCxn id="16" idx="1"/>
          </p:cNvCxnSpPr>
          <p:nvPr/>
        </p:nvCxnSpPr>
        <p:spPr>
          <a:xfrm flipV="1">
            <a:off x="5837898" y="2385784"/>
            <a:ext cx="1014936" cy="260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87D393-697B-4BA6-B554-2CC6A539650C}"/>
              </a:ext>
            </a:extLst>
          </p:cNvPr>
          <p:cNvCxnSpPr>
            <a:cxnSpLocks/>
            <a:stCxn id="15" idx="5"/>
            <a:endCxn id="17" idx="1"/>
          </p:cNvCxnSpPr>
          <p:nvPr/>
        </p:nvCxnSpPr>
        <p:spPr>
          <a:xfrm>
            <a:off x="5837898" y="2688913"/>
            <a:ext cx="1014936" cy="1038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160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71233A-B0F4-4B77-9B44-6ADE865D5780}"/>
              </a:ext>
            </a:extLst>
          </p:cNvPr>
          <p:cNvSpPr/>
          <p:nvPr/>
        </p:nvSpPr>
        <p:spPr>
          <a:xfrm>
            <a:off x="788565" y="780176"/>
            <a:ext cx="1518407" cy="1015068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n = 5</a:t>
            </a:r>
          </a:p>
          <a:p>
            <a:r>
              <a:rPr lang="en-US" b="1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3876F8-B987-406A-8374-CBCFD0B63B4E}"/>
              </a:ext>
            </a:extLst>
          </p:cNvPr>
          <p:cNvSpPr/>
          <p:nvPr/>
        </p:nvSpPr>
        <p:spPr>
          <a:xfrm>
            <a:off x="2720001" y="784514"/>
            <a:ext cx="1518407" cy="1015068"/>
          </a:xfrm>
          <a:prstGeom prst="rect">
            <a:avLst/>
          </a:prstGeom>
          <a:solidFill>
            <a:schemeClr val="accent2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5 – 1 = 4</a:t>
            </a:r>
          </a:p>
          <a:p>
            <a:r>
              <a:rPr lang="en-US" dirty="0">
                <a:solidFill>
                  <a:schemeClr val="tx1"/>
                </a:solidFill>
              </a:rPr>
              <a:t>return 3 + 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AB9895-FAC0-487F-9054-0AE13C00449C}"/>
              </a:ext>
            </a:extLst>
          </p:cNvPr>
          <p:cNvSpPr/>
          <p:nvPr/>
        </p:nvSpPr>
        <p:spPr>
          <a:xfrm>
            <a:off x="2720001" y="2161107"/>
            <a:ext cx="1518407" cy="1015068"/>
          </a:xfrm>
          <a:prstGeom prst="rect">
            <a:avLst/>
          </a:prstGeom>
          <a:solidFill>
            <a:schemeClr val="accent2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5 – 2 = 3</a:t>
            </a:r>
          </a:p>
          <a:p>
            <a:r>
              <a:rPr lang="en-US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425469-23FB-4545-AF1A-6448FE3B8D4E}"/>
              </a:ext>
            </a:extLst>
          </p:cNvPr>
          <p:cNvSpPr/>
          <p:nvPr/>
        </p:nvSpPr>
        <p:spPr>
          <a:xfrm>
            <a:off x="4577592" y="2161107"/>
            <a:ext cx="1518407" cy="1015068"/>
          </a:xfrm>
          <a:prstGeom prst="rect">
            <a:avLst/>
          </a:pr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4 – 2 = 2</a:t>
            </a:r>
          </a:p>
          <a:p>
            <a:r>
              <a:rPr lang="en-US" dirty="0">
                <a:solidFill>
                  <a:schemeClr val="tx1"/>
                </a:solidFill>
              </a:rPr>
              <a:t>return 1 + 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01345A-4A09-46F5-8513-E5527C9B66DE}"/>
              </a:ext>
            </a:extLst>
          </p:cNvPr>
          <p:cNvSpPr/>
          <p:nvPr/>
        </p:nvSpPr>
        <p:spPr>
          <a:xfrm>
            <a:off x="6453042" y="2161105"/>
            <a:ext cx="1518407" cy="1015068"/>
          </a:xfrm>
          <a:prstGeom prst="rect">
            <a:avLst/>
          </a:prstGeom>
          <a:solidFill>
            <a:schemeClr val="accent3"/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2 – 1 = 1</a:t>
            </a:r>
          </a:p>
          <a:p>
            <a:r>
              <a:rPr lang="en-US" dirty="0">
                <a:solidFill>
                  <a:schemeClr val="tx1"/>
                </a:solidFill>
              </a:rPr>
              <a:t>return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86A983-11F7-4AC0-A9E1-E4B17249E563}"/>
              </a:ext>
            </a:extLst>
          </p:cNvPr>
          <p:cNvSpPr/>
          <p:nvPr/>
        </p:nvSpPr>
        <p:spPr>
          <a:xfrm>
            <a:off x="6467854" y="3535811"/>
            <a:ext cx="1518407" cy="1015068"/>
          </a:xfrm>
          <a:prstGeom prst="rect">
            <a:avLst/>
          </a:prstGeom>
          <a:solidFill>
            <a:schemeClr val="accent3"/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2 – 2 = 0</a:t>
            </a:r>
          </a:p>
          <a:p>
            <a:r>
              <a:rPr lang="en-US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E34301D-D3DA-4E13-9815-22627BCE7E91}"/>
              </a:ext>
            </a:extLst>
          </p:cNvPr>
          <p:cNvSpPr/>
          <p:nvPr/>
        </p:nvSpPr>
        <p:spPr>
          <a:xfrm>
            <a:off x="5229092" y="2592754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A66537-EC36-4D0F-8DCB-DAADCC8AEA61}"/>
              </a:ext>
            </a:extLst>
          </p:cNvPr>
          <p:cNvSpPr/>
          <p:nvPr/>
        </p:nvSpPr>
        <p:spPr>
          <a:xfrm>
            <a:off x="7110424" y="2592754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DB4D1F-8B10-44ED-94DD-E5D31BD13164}"/>
              </a:ext>
            </a:extLst>
          </p:cNvPr>
          <p:cNvCxnSpPr>
            <a:stCxn id="15" idx="7"/>
            <a:endCxn id="16" idx="1"/>
          </p:cNvCxnSpPr>
          <p:nvPr/>
        </p:nvCxnSpPr>
        <p:spPr>
          <a:xfrm>
            <a:off x="5428197" y="2650144"/>
            <a:ext cx="1716388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992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71233A-B0F4-4B77-9B44-6ADE865D5780}"/>
              </a:ext>
            </a:extLst>
          </p:cNvPr>
          <p:cNvSpPr/>
          <p:nvPr/>
        </p:nvSpPr>
        <p:spPr>
          <a:xfrm>
            <a:off x="788565" y="780176"/>
            <a:ext cx="1518407" cy="1015068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n = 5</a:t>
            </a:r>
          </a:p>
          <a:p>
            <a:r>
              <a:rPr lang="en-US" b="1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3876F8-B987-406A-8374-CBCFD0B63B4E}"/>
              </a:ext>
            </a:extLst>
          </p:cNvPr>
          <p:cNvSpPr/>
          <p:nvPr/>
        </p:nvSpPr>
        <p:spPr>
          <a:xfrm>
            <a:off x="2720001" y="784514"/>
            <a:ext cx="1518407" cy="1015068"/>
          </a:xfrm>
          <a:prstGeom prst="rect">
            <a:avLst/>
          </a:prstGeom>
          <a:solidFill>
            <a:schemeClr val="accent2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5 – 1 = 4</a:t>
            </a:r>
          </a:p>
          <a:p>
            <a:r>
              <a:rPr lang="en-US" dirty="0">
                <a:solidFill>
                  <a:schemeClr val="tx1"/>
                </a:solidFill>
              </a:rPr>
              <a:t>return 3 + 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AB9895-FAC0-487F-9054-0AE13C00449C}"/>
              </a:ext>
            </a:extLst>
          </p:cNvPr>
          <p:cNvSpPr/>
          <p:nvPr/>
        </p:nvSpPr>
        <p:spPr>
          <a:xfrm>
            <a:off x="2720001" y="2161107"/>
            <a:ext cx="1518407" cy="1015068"/>
          </a:xfrm>
          <a:prstGeom prst="rect">
            <a:avLst/>
          </a:prstGeom>
          <a:solidFill>
            <a:schemeClr val="accent2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5 – 2 = 3</a:t>
            </a:r>
          </a:p>
          <a:p>
            <a:r>
              <a:rPr lang="en-US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425469-23FB-4545-AF1A-6448FE3B8D4E}"/>
              </a:ext>
            </a:extLst>
          </p:cNvPr>
          <p:cNvSpPr/>
          <p:nvPr/>
        </p:nvSpPr>
        <p:spPr>
          <a:xfrm>
            <a:off x="4577592" y="2161107"/>
            <a:ext cx="1518407" cy="1015068"/>
          </a:xfrm>
          <a:prstGeom prst="rect">
            <a:avLst/>
          </a:pr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4 – 2 = 2</a:t>
            </a:r>
          </a:p>
          <a:p>
            <a:r>
              <a:rPr lang="en-US" dirty="0">
                <a:solidFill>
                  <a:schemeClr val="tx1"/>
                </a:solidFill>
              </a:rPr>
              <a:t>return 1 + 1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86A983-11F7-4AC0-A9E1-E4B17249E563}"/>
              </a:ext>
            </a:extLst>
          </p:cNvPr>
          <p:cNvSpPr/>
          <p:nvPr/>
        </p:nvSpPr>
        <p:spPr>
          <a:xfrm>
            <a:off x="6467854" y="3535811"/>
            <a:ext cx="1518407" cy="1015068"/>
          </a:xfrm>
          <a:prstGeom prst="rect">
            <a:avLst/>
          </a:prstGeom>
          <a:solidFill>
            <a:schemeClr val="accent3"/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2 – 2 = 0</a:t>
            </a:r>
          </a:p>
          <a:p>
            <a:r>
              <a:rPr lang="en-US" dirty="0">
                <a:solidFill>
                  <a:schemeClr val="tx1"/>
                </a:solidFill>
              </a:rPr>
              <a:t>return 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E34301D-D3DA-4E13-9815-22627BCE7E91}"/>
              </a:ext>
            </a:extLst>
          </p:cNvPr>
          <p:cNvSpPr/>
          <p:nvPr/>
        </p:nvSpPr>
        <p:spPr>
          <a:xfrm>
            <a:off x="5592017" y="2592754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A66537-EC36-4D0F-8DCB-DAADCC8AEA61}"/>
              </a:ext>
            </a:extLst>
          </p:cNvPr>
          <p:cNvSpPr/>
          <p:nvPr/>
        </p:nvSpPr>
        <p:spPr>
          <a:xfrm>
            <a:off x="7145082" y="3955024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DB4D1F-8B10-44ED-94DD-E5D31BD13164}"/>
              </a:ext>
            </a:extLst>
          </p:cNvPr>
          <p:cNvCxnSpPr>
            <a:cxnSpLocks/>
            <a:stCxn id="15" idx="5"/>
            <a:endCxn id="16" idx="1"/>
          </p:cNvCxnSpPr>
          <p:nvPr/>
        </p:nvCxnSpPr>
        <p:spPr>
          <a:xfrm>
            <a:off x="5791122" y="2927250"/>
            <a:ext cx="1388121" cy="1085164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337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71233A-B0F4-4B77-9B44-6ADE865D5780}"/>
              </a:ext>
            </a:extLst>
          </p:cNvPr>
          <p:cNvSpPr/>
          <p:nvPr/>
        </p:nvSpPr>
        <p:spPr>
          <a:xfrm>
            <a:off x="788565" y="780176"/>
            <a:ext cx="1518407" cy="1015068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n = 5</a:t>
            </a:r>
          </a:p>
          <a:p>
            <a:r>
              <a:rPr lang="en-US" b="1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3876F8-B987-406A-8374-CBCFD0B63B4E}"/>
              </a:ext>
            </a:extLst>
          </p:cNvPr>
          <p:cNvSpPr/>
          <p:nvPr/>
        </p:nvSpPr>
        <p:spPr>
          <a:xfrm>
            <a:off x="2720001" y="780176"/>
            <a:ext cx="1518407" cy="1015068"/>
          </a:xfrm>
          <a:prstGeom prst="rect">
            <a:avLst/>
          </a:prstGeom>
          <a:solidFill>
            <a:schemeClr val="accent2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5 – 1 = 4</a:t>
            </a:r>
          </a:p>
          <a:p>
            <a:r>
              <a:rPr lang="en-US" dirty="0">
                <a:solidFill>
                  <a:schemeClr val="tx1"/>
                </a:solidFill>
              </a:rPr>
              <a:t>return 3 + 2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AB9895-FAC0-487F-9054-0AE13C00449C}"/>
              </a:ext>
            </a:extLst>
          </p:cNvPr>
          <p:cNvSpPr/>
          <p:nvPr/>
        </p:nvSpPr>
        <p:spPr>
          <a:xfrm>
            <a:off x="2720001" y="2161107"/>
            <a:ext cx="1518407" cy="1015068"/>
          </a:xfrm>
          <a:prstGeom prst="rect">
            <a:avLst/>
          </a:prstGeom>
          <a:solidFill>
            <a:schemeClr val="accent2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5 – 2 = 3</a:t>
            </a:r>
          </a:p>
          <a:p>
            <a:r>
              <a:rPr lang="en-US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425469-23FB-4545-AF1A-6448FE3B8D4E}"/>
              </a:ext>
            </a:extLst>
          </p:cNvPr>
          <p:cNvSpPr/>
          <p:nvPr/>
        </p:nvSpPr>
        <p:spPr>
          <a:xfrm>
            <a:off x="4577592" y="2161107"/>
            <a:ext cx="1518407" cy="1015068"/>
          </a:xfrm>
          <a:prstGeom prst="rect">
            <a:avLst/>
          </a:pr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4 – 2 = 2</a:t>
            </a:r>
          </a:p>
          <a:p>
            <a:r>
              <a:rPr lang="en-US" dirty="0">
                <a:solidFill>
                  <a:schemeClr val="tx1"/>
                </a:solidFill>
              </a:rPr>
              <a:t>return 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E34301D-D3DA-4E13-9815-22627BCE7E91}"/>
              </a:ext>
            </a:extLst>
          </p:cNvPr>
          <p:cNvSpPr/>
          <p:nvPr/>
        </p:nvSpPr>
        <p:spPr>
          <a:xfrm>
            <a:off x="3731080" y="1287710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A66537-EC36-4D0F-8DCB-DAADCC8AEA61}"/>
              </a:ext>
            </a:extLst>
          </p:cNvPr>
          <p:cNvSpPr/>
          <p:nvPr/>
        </p:nvSpPr>
        <p:spPr>
          <a:xfrm>
            <a:off x="5237491" y="2646299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DB4D1F-8B10-44ED-94DD-E5D31BD13164}"/>
              </a:ext>
            </a:extLst>
          </p:cNvPr>
          <p:cNvCxnSpPr>
            <a:cxnSpLocks/>
            <a:stCxn id="15" idx="5"/>
            <a:endCxn id="16" idx="1"/>
          </p:cNvCxnSpPr>
          <p:nvPr/>
        </p:nvCxnSpPr>
        <p:spPr>
          <a:xfrm>
            <a:off x="3930185" y="1622206"/>
            <a:ext cx="1341467" cy="1081483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88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71233A-B0F4-4B77-9B44-6ADE865D5780}"/>
              </a:ext>
            </a:extLst>
          </p:cNvPr>
          <p:cNvSpPr/>
          <p:nvPr/>
        </p:nvSpPr>
        <p:spPr>
          <a:xfrm>
            <a:off x="788565" y="780176"/>
            <a:ext cx="1518407" cy="1015068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n = 5</a:t>
            </a:r>
          </a:p>
          <a:p>
            <a:r>
              <a:rPr lang="en-US" b="1" dirty="0">
                <a:solidFill>
                  <a:schemeClr val="tx1"/>
                </a:solidFill>
              </a:rPr>
              <a:t>return 5 + 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3876F8-B987-406A-8374-CBCFD0B63B4E}"/>
              </a:ext>
            </a:extLst>
          </p:cNvPr>
          <p:cNvSpPr/>
          <p:nvPr/>
        </p:nvSpPr>
        <p:spPr>
          <a:xfrm>
            <a:off x="2720001" y="780176"/>
            <a:ext cx="1518407" cy="1015068"/>
          </a:xfrm>
          <a:prstGeom prst="rect">
            <a:avLst/>
          </a:prstGeom>
          <a:solidFill>
            <a:schemeClr val="accent2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5 – 1 = 4</a:t>
            </a:r>
          </a:p>
          <a:p>
            <a:r>
              <a:rPr lang="en-US" dirty="0">
                <a:solidFill>
                  <a:schemeClr val="tx1"/>
                </a:solidFill>
              </a:rPr>
              <a:t>return 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AB9895-FAC0-487F-9054-0AE13C00449C}"/>
              </a:ext>
            </a:extLst>
          </p:cNvPr>
          <p:cNvSpPr/>
          <p:nvPr/>
        </p:nvSpPr>
        <p:spPr>
          <a:xfrm>
            <a:off x="2720001" y="2161107"/>
            <a:ext cx="1518407" cy="1015068"/>
          </a:xfrm>
          <a:prstGeom prst="rect">
            <a:avLst/>
          </a:prstGeom>
          <a:solidFill>
            <a:schemeClr val="accent2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5 – 2 = 3</a:t>
            </a:r>
          </a:p>
          <a:p>
            <a:r>
              <a:rPr lang="en-US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E34301D-D3DA-4E13-9815-22627BCE7E91}"/>
              </a:ext>
            </a:extLst>
          </p:cNvPr>
          <p:cNvSpPr/>
          <p:nvPr/>
        </p:nvSpPr>
        <p:spPr>
          <a:xfrm>
            <a:off x="1462626" y="1241055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A66537-EC36-4D0F-8DCB-DAADCC8AEA61}"/>
              </a:ext>
            </a:extLst>
          </p:cNvPr>
          <p:cNvSpPr/>
          <p:nvPr/>
        </p:nvSpPr>
        <p:spPr>
          <a:xfrm>
            <a:off x="3381233" y="1256041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DB4D1F-8B10-44ED-94DD-E5D31BD13164}"/>
              </a:ext>
            </a:extLst>
          </p:cNvPr>
          <p:cNvCxnSpPr>
            <a:cxnSpLocks/>
            <a:stCxn id="15" idx="7"/>
            <a:endCxn id="16" idx="1"/>
          </p:cNvCxnSpPr>
          <p:nvPr/>
        </p:nvCxnSpPr>
        <p:spPr>
          <a:xfrm>
            <a:off x="1661731" y="1298445"/>
            <a:ext cx="1753663" cy="14986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101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71233A-B0F4-4B77-9B44-6ADE865D5780}"/>
              </a:ext>
            </a:extLst>
          </p:cNvPr>
          <p:cNvSpPr/>
          <p:nvPr/>
        </p:nvSpPr>
        <p:spPr>
          <a:xfrm>
            <a:off x="788565" y="780176"/>
            <a:ext cx="1518407" cy="1015068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n = 5</a:t>
            </a:r>
          </a:p>
          <a:p>
            <a:r>
              <a:rPr lang="en-US" b="1" dirty="0">
                <a:solidFill>
                  <a:schemeClr val="tx1"/>
                </a:solidFill>
              </a:rPr>
              <a:t>return 5 + 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AB9895-FAC0-487F-9054-0AE13C00449C}"/>
              </a:ext>
            </a:extLst>
          </p:cNvPr>
          <p:cNvSpPr/>
          <p:nvPr/>
        </p:nvSpPr>
        <p:spPr>
          <a:xfrm>
            <a:off x="2720001" y="2161107"/>
            <a:ext cx="1518407" cy="1015068"/>
          </a:xfrm>
          <a:prstGeom prst="rect">
            <a:avLst/>
          </a:prstGeom>
          <a:solidFill>
            <a:schemeClr val="accent2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5 – 2 = 3</a:t>
            </a:r>
          </a:p>
          <a:p>
            <a:r>
              <a:rPr lang="en-US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E34301D-D3DA-4E13-9815-22627BCE7E91}"/>
              </a:ext>
            </a:extLst>
          </p:cNvPr>
          <p:cNvSpPr/>
          <p:nvPr/>
        </p:nvSpPr>
        <p:spPr>
          <a:xfrm>
            <a:off x="1789197" y="1256041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A66537-EC36-4D0F-8DCB-DAADCC8AEA61}"/>
              </a:ext>
            </a:extLst>
          </p:cNvPr>
          <p:cNvSpPr/>
          <p:nvPr/>
        </p:nvSpPr>
        <p:spPr>
          <a:xfrm>
            <a:off x="3362571" y="2590318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DB4D1F-8B10-44ED-94DD-E5D31BD13164}"/>
              </a:ext>
            </a:extLst>
          </p:cNvPr>
          <p:cNvCxnSpPr>
            <a:cxnSpLocks/>
            <a:stCxn id="15" idx="5"/>
            <a:endCxn id="16" idx="1"/>
          </p:cNvCxnSpPr>
          <p:nvPr/>
        </p:nvCxnSpPr>
        <p:spPr>
          <a:xfrm>
            <a:off x="1988302" y="1590537"/>
            <a:ext cx="1408430" cy="1057171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335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64E6D61-3FE9-4C19-8026-A2D64616DD69}"/>
              </a:ext>
            </a:extLst>
          </p:cNvPr>
          <p:cNvSpPr/>
          <p:nvPr/>
        </p:nvSpPr>
        <p:spPr>
          <a:xfrm>
            <a:off x="4571365" y="3535811"/>
            <a:ext cx="1518407" cy="1015068"/>
          </a:xfrm>
          <a:prstGeom prst="rect">
            <a:avLst/>
          </a:pr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3 – 2 = 1</a:t>
            </a:r>
          </a:p>
          <a:p>
            <a:r>
              <a:rPr lang="en-US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71233A-B0F4-4B77-9B44-6ADE865D5780}"/>
              </a:ext>
            </a:extLst>
          </p:cNvPr>
          <p:cNvSpPr/>
          <p:nvPr/>
        </p:nvSpPr>
        <p:spPr>
          <a:xfrm>
            <a:off x="788565" y="780176"/>
            <a:ext cx="1518407" cy="1015068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n = 5</a:t>
            </a:r>
          </a:p>
          <a:p>
            <a:r>
              <a:rPr lang="en-US" b="1" dirty="0">
                <a:solidFill>
                  <a:schemeClr val="tx1"/>
                </a:solidFill>
              </a:rPr>
              <a:t>return 5 + 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AB9895-FAC0-487F-9054-0AE13C00449C}"/>
              </a:ext>
            </a:extLst>
          </p:cNvPr>
          <p:cNvSpPr/>
          <p:nvPr/>
        </p:nvSpPr>
        <p:spPr>
          <a:xfrm>
            <a:off x="2720001" y="2161107"/>
            <a:ext cx="1518407" cy="1015068"/>
          </a:xfrm>
          <a:prstGeom prst="rect">
            <a:avLst/>
          </a:prstGeom>
          <a:solidFill>
            <a:schemeClr val="accent2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5 – 2 = 3</a:t>
            </a:r>
          </a:p>
          <a:p>
            <a:r>
              <a:rPr lang="en-US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425469-23FB-4545-AF1A-6448FE3B8D4E}"/>
              </a:ext>
            </a:extLst>
          </p:cNvPr>
          <p:cNvSpPr/>
          <p:nvPr/>
        </p:nvSpPr>
        <p:spPr>
          <a:xfrm>
            <a:off x="4568261" y="2161107"/>
            <a:ext cx="1518407" cy="1015068"/>
          </a:xfrm>
          <a:prstGeom prst="rect">
            <a:avLst/>
          </a:pr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3 – 1 = 2</a:t>
            </a:r>
          </a:p>
          <a:p>
            <a:r>
              <a:rPr lang="en-US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E34301D-D3DA-4E13-9815-22627BCE7E91}"/>
              </a:ext>
            </a:extLst>
          </p:cNvPr>
          <p:cNvSpPr/>
          <p:nvPr/>
        </p:nvSpPr>
        <p:spPr>
          <a:xfrm>
            <a:off x="3763340" y="2354417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A66537-EC36-4D0F-8DCB-DAADCC8AEA61}"/>
              </a:ext>
            </a:extLst>
          </p:cNvPr>
          <p:cNvSpPr/>
          <p:nvPr/>
        </p:nvSpPr>
        <p:spPr>
          <a:xfrm>
            <a:off x="4943220" y="2328394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FF920D1-FABD-4D73-BB6C-FE68D0249758}"/>
              </a:ext>
            </a:extLst>
          </p:cNvPr>
          <p:cNvSpPr/>
          <p:nvPr/>
        </p:nvSpPr>
        <p:spPr>
          <a:xfrm>
            <a:off x="4943220" y="3670119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DB4D1F-8B10-44ED-94DD-E5D31BD13164}"/>
              </a:ext>
            </a:extLst>
          </p:cNvPr>
          <p:cNvCxnSpPr>
            <a:stCxn id="15" idx="7"/>
            <a:endCxn id="16" idx="1"/>
          </p:cNvCxnSpPr>
          <p:nvPr/>
        </p:nvCxnSpPr>
        <p:spPr>
          <a:xfrm flipV="1">
            <a:off x="3962445" y="2385784"/>
            <a:ext cx="1014936" cy="260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87D393-697B-4BA6-B554-2CC6A539650C}"/>
              </a:ext>
            </a:extLst>
          </p:cNvPr>
          <p:cNvCxnSpPr>
            <a:cxnSpLocks/>
            <a:stCxn id="15" idx="5"/>
            <a:endCxn id="17" idx="1"/>
          </p:cNvCxnSpPr>
          <p:nvPr/>
        </p:nvCxnSpPr>
        <p:spPr>
          <a:xfrm>
            <a:off x="3962445" y="2688913"/>
            <a:ext cx="1014936" cy="1038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60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71233A-B0F4-4B77-9B44-6ADE865D5780}"/>
              </a:ext>
            </a:extLst>
          </p:cNvPr>
          <p:cNvSpPr/>
          <p:nvPr/>
        </p:nvSpPr>
        <p:spPr>
          <a:xfrm>
            <a:off x="788565" y="780176"/>
            <a:ext cx="1518407" cy="1015068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n = 5</a:t>
            </a:r>
          </a:p>
          <a:p>
            <a:r>
              <a:rPr lang="en-US" b="1" dirty="0">
                <a:solidFill>
                  <a:schemeClr val="tx1"/>
                </a:solidFill>
              </a:rPr>
              <a:t>return ?</a:t>
            </a:r>
          </a:p>
        </p:txBody>
      </p:sp>
    </p:spTree>
    <p:extLst>
      <p:ext uri="{BB962C8B-B14F-4D97-AF65-F5344CB8AC3E}">
        <p14:creationId xmlns:p14="http://schemas.microsoft.com/office/powerpoint/2010/main" val="854333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71233A-B0F4-4B77-9B44-6ADE865D5780}"/>
              </a:ext>
            </a:extLst>
          </p:cNvPr>
          <p:cNvSpPr/>
          <p:nvPr/>
        </p:nvSpPr>
        <p:spPr>
          <a:xfrm>
            <a:off x="788565" y="780176"/>
            <a:ext cx="1518407" cy="1015068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n = 5</a:t>
            </a:r>
          </a:p>
          <a:p>
            <a:r>
              <a:rPr lang="en-US" b="1" dirty="0">
                <a:solidFill>
                  <a:schemeClr val="tx1"/>
                </a:solidFill>
              </a:rPr>
              <a:t>return 5 + 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AB9895-FAC0-487F-9054-0AE13C00449C}"/>
              </a:ext>
            </a:extLst>
          </p:cNvPr>
          <p:cNvSpPr/>
          <p:nvPr/>
        </p:nvSpPr>
        <p:spPr>
          <a:xfrm>
            <a:off x="2720001" y="2161107"/>
            <a:ext cx="1518407" cy="1015068"/>
          </a:xfrm>
          <a:prstGeom prst="rect">
            <a:avLst/>
          </a:prstGeom>
          <a:solidFill>
            <a:schemeClr val="accent2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5 – 2 = 3</a:t>
            </a:r>
          </a:p>
          <a:p>
            <a:r>
              <a:rPr lang="en-US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425469-23FB-4545-AF1A-6448FE3B8D4E}"/>
              </a:ext>
            </a:extLst>
          </p:cNvPr>
          <p:cNvSpPr/>
          <p:nvPr/>
        </p:nvSpPr>
        <p:spPr>
          <a:xfrm>
            <a:off x="4568261" y="2161107"/>
            <a:ext cx="1518407" cy="1015068"/>
          </a:xfrm>
          <a:prstGeom prst="rect">
            <a:avLst/>
          </a:pr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3 – 1 = 2</a:t>
            </a:r>
          </a:p>
          <a:p>
            <a:r>
              <a:rPr lang="en-US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01345A-4A09-46F5-8513-E5527C9B66DE}"/>
              </a:ext>
            </a:extLst>
          </p:cNvPr>
          <p:cNvSpPr/>
          <p:nvPr/>
        </p:nvSpPr>
        <p:spPr>
          <a:xfrm>
            <a:off x="6453042" y="2161105"/>
            <a:ext cx="1518407" cy="1015068"/>
          </a:xfrm>
          <a:prstGeom prst="rect">
            <a:avLst/>
          </a:prstGeom>
          <a:solidFill>
            <a:schemeClr val="accent3"/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2 – 1 = 1</a:t>
            </a:r>
          </a:p>
          <a:p>
            <a:r>
              <a:rPr lang="en-US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86A983-11F7-4AC0-A9E1-E4B17249E563}"/>
              </a:ext>
            </a:extLst>
          </p:cNvPr>
          <p:cNvSpPr/>
          <p:nvPr/>
        </p:nvSpPr>
        <p:spPr>
          <a:xfrm>
            <a:off x="6467854" y="3535811"/>
            <a:ext cx="1518407" cy="1015068"/>
          </a:xfrm>
          <a:prstGeom prst="rect">
            <a:avLst/>
          </a:prstGeom>
          <a:solidFill>
            <a:schemeClr val="accent3"/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2 – 2 = 0</a:t>
            </a:r>
          </a:p>
          <a:p>
            <a:r>
              <a:rPr lang="en-US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E34301D-D3DA-4E13-9815-22627BCE7E91}"/>
              </a:ext>
            </a:extLst>
          </p:cNvPr>
          <p:cNvSpPr/>
          <p:nvPr/>
        </p:nvSpPr>
        <p:spPr>
          <a:xfrm>
            <a:off x="5638793" y="2354417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A66537-EC36-4D0F-8DCB-DAADCC8AEA61}"/>
              </a:ext>
            </a:extLst>
          </p:cNvPr>
          <p:cNvSpPr/>
          <p:nvPr/>
        </p:nvSpPr>
        <p:spPr>
          <a:xfrm>
            <a:off x="6818673" y="2328394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FF920D1-FABD-4D73-BB6C-FE68D0249758}"/>
              </a:ext>
            </a:extLst>
          </p:cNvPr>
          <p:cNvSpPr/>
          <p:nvPr/>
        </p:nvSpPr>
        <p:spPr>
          <a:xfrm>
            <a:off x="6818673" y="3670119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DB4D1F-8B10-44ED-94DD-E5D31BD13164}"/>
              </a:ext>
            </a:extLst>
          </p:cNvPr>
          <p:cNvCxnSpPr>
            <a:stCxn id="15" idx="7"/>
            <a:endCxn id="16" idx="1"/>
          </p:cNvCxnSpPr>
          <p:nvPr/>
        </p:nvCxnSpPr>
        <p:spPr>
          <a:xfrm flipV="1">
            <a:off x="5837898" y="2385784"/>
            <a:ext cx="1014936" cy="260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87D393-697B-4BA6-B554-2CC6A539650C}"/>
              </a:ext>
            </a:extLst>
          </p:cNvPr>
          <p:cNvCxnSpPr>
            <a:cxnSpLocks/>
            <a:stCxn id="15" idx="5"/>
            <a:endCxn id="17" idx="1"/>
          </p:cNvCxnSpPr>
          <p:nvPr/>
        </p:nvCxnSpPr>
        <p:spPr>
          <a:xfrm>
            <a:off x="5837898" y="2688913"/>
            <a:ext cx="1014936" cy="1038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64E6D61-3FE9-4C19-8026-A2D64616DD69}"/>
              </a:ext>
            </a:extLst>
          </p:cNvPr>
          <p:cNvSpPr/>
          <p:nvPr/>
        </p:nvSpPr>
        <p:spPr>
          <a:xfrm>
            <a:off x="4571365" y="3535811"/>
            <a:ext cx="1518407" cy="1015068"/>
          </a:xfrm>
          <a:prstGeom prst="rect">
            <a:avLst/>
          </a:pr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3 – 2 = 1</a:t>
            </a:r>
          </a:p>
          <a:p>
            <a:r>
              <a:rPr lang="en-US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7AA4E22-7F3D-4EBE-A522-B43FB81D4DC1}"/>
              </a:ext>
            </a:extLst>
          </p:cNvPr>
          <p:cNvSpPr/>
          <p:nvPr/>
        </p:nvSpPr>
        <p:spPr>
          <a:xfrm>
            <a:off x="3763340" y="2354417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E73D8EE-2558-49AD-B655-2911C0C538EE}"/>
              </a:ext>
            </a:extLst>
          </p:cNvPr>
          <p:cNvSpPr/>
          <p:nvPr/>
        </p:nvSpPr>
        <p:spPr>
          <a:xfrm>
            <a:off x="4943220" y="2328394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6D13D4-8558-42FC-BDB7-CC025330D017}"/>
              </a:ext>
            </a:extLst>
          </p:cNvPr>
          <p:cNvSpPr/>
          <p:nvPr/>
        </p:nvSpPr>
        <p:spPr>
          <a:xfrm>
            <a:off x="4943220" y="3670119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CC6884-C85F-4632-B9A2-6AD10FEFDB84}"/>
              </a:ext>
            </a:extLst>
          </p:cNvPr>
          <p:cNvCxnSpPr>
            <a:stCxn id="14" idx="7"/>
            <a:endCxn id="20" idx="1"/>
          </p:cNvCxnSpPr>
          <p:nvPr/>
        </p:nvCxnSpPr>
        <p:spPr>
          <a:xfrm flipV="1">
            <a:off x="3962445" y="2385784"/>
            <a:ext cx="1014936" cy="260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6A705E-E3C0-43EF-A171-66C4F4CFA911}"/>
              </a:ext>
            </a:extLst>
          </p:cNvPr>
          <p:cNvCxnSpPr>
            <a:cxnSpLocks/>
            <a:stCxn id="14" idx="5"/>
            <a:endCxn id="21" idx="1"/>
          </p:cNvCxnSpPr>
          <p:nvPr/>
        </p:nvCxnSpPr>
        <p:spPr>
          <a:xfrm>
            <a:off x="3962445" y="2688913"/>
            <a:ext cx="1014936" cy="1038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146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71233A-B0F4-4B77-9B44-6ADE865D5780}"/>
              </a:ext>
            </a:extLst>
          </p:cNvPr>
          <p:cNvSpPr/>
          <p:nvPr/>
        </p:nvSpPr>
        <p:spPr>
          <a:xfrm>
            <a:off x="788565" y="780176"/>
            <a:ext cx="1518407" cy="1015068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n = 5</a:t>
            </a:r>
          </a:p>
          <a:p>
            <a:r>
              <a:rPr lang="en-US" b="1" dirty="0">
                <a:solidFill>
                  <a:schemeClr val="tx1"/>
                </a:solidFill>
              </a:rPr>
              <a:t>return 5 + 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AB9895-FAC0-487F-9054-0AE13C00449C}"/>
              </a:ext>
            </a:extLst>
          </p:cNvPr>
          <p:cNvSpPr/>
          <p:nvPr/>
        </p:nvSpPr>
        <p:spPr>
          <a:xfrm>
            <a:off x="2720001" y="2161107"/>
            <a:ext cx="1518407" cy="1015068"/>
          </a:xfrm>
          <a:prstGeom prst="rect">
            <a:avLst/>
          </a:prstGeom>
          <a:solidFill>
            <a:schemeClr val="accent2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5 – 2 = 3</a:t>
            </a:r>
          </a:p>
          <a:p>
            <a:r>
              <a:rPr lang="en-US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425469-23FB-4545-AF1A-6448FE3B8D4E}"/>
              </a:ext>
            </a:extLst>
          </p:cNvPr>
          <p:cNvSpPr/>
          <p:nvPr/>
        </p:nvSpPr>
        <p:spPr>
          <a:xfrm>
            <a:off x="4568261" y="2161107"/>
            <a:ext cx="1518407" cy="1015068"/>
          </a:xfrm>
          <a:prstGeom prst="rect">
            <a:avLst/>
          </a:pr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3 – 1 = 2</a:t>
            </a:r>
          </a:p>
          <a:p>
            <a:r>
              <a:rPr lang="en-US" dirty="0">
                <a:solidFill>
                  <a:schemeClr val="tx1"/>
                </a:solidFill>
              </a:rPr>
              <a:t>return 1 + 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01345A-4A09-46F5-8513-E5527C9B66DE}"/>
              </a:ext>
            </a:extLst>
          </p:cNvPr>
          <p:cNvSpPr/>
          <p:nvPr/>
        </p:nvSpPr>
        <p:spPr>
          <a:xfrm>
            <a:off x="6453042" y="2161105"/>
            <a:ext cx="1518407" cy="1015068"/>
          </a:xfrm>
          <a:prstGeom prst="rect">
            <a:avLst/>
          </a:prstGeom>
          <a:solidFill>
            <a:schemeClr val="accent3"/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2 – 1 = 1</a:t>
            </a:r>
          </a:p>
          <a:p>
            <a:r>
              <a:rPr lang="en-US" dirty="0">
                <a:solidFill>
                  <a:schemeClr val="tx1"/>
                </a:solidFill>
              </a:rPr>
              <a:t>return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86A983-11F7-4AC0-A9E1-E4B17249E563}"/>
              </a:ext>
            </a:extLst>
          </p:cNvPr>
          <p:cNvSpPr/>
          <p:nvPr/>
        </p:nvSpPr>
        <p:spPr>
          <a:xfrm>
            <a:off x="6467854" y="3535811"/>
            <a:ext cx="1518407" cy="1015068"/>
          </a:xfrm>
          <a:prstGeom prst="rect">
            <a:avLst/>
          </a:prstGeom>
          <a:solidFill>
            <a:schemeClr val="accent3"/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2 – 2 = 0</a:t>
            </a:r>
          </a:p>
          <a:p>
            <a:r>
              <a:rPr lang="en-US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4E6D61-3FE9-4C19-8026-A2D64616DD69}"/>
              </a:ext>
            </a:extLst>
          </p:cNvPr>
          <p:cNvSpPr/>
          <p:nvPr/>
        </p:nvSpPr>
        <p:spPr>
          <a:xfrm>
            <a:off x="4571365" y="3535811"/>
            <a:ext cx="1518407" cy="1015068"/>
          </a:xfrm>
          <a:prstGeom prst="rect">
            <a:avLst/>
          </a:pr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3 – 2 = 1</a:t>
            </a:r>
          </a:p>
          <a:p>
            <a:r>
              <a:rPr lang="en-US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41C1A8C-8F4B-4358-B981-438E0ED15BAF}"/>
              </a:ext>
            </a:extLst>
          </p:cNvPr>
          <p:cNvSpPr/>
          <p:nvPr/>
        </p:nvSpPr>
        <p:spPr>
          <a:xfrm>
            <a:off x="5257085" y="2614718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1909277-AA19-4341-B059-DC6DEC96BB46}"/>
              </a:ext>
            </a:extLst>
          </p:cNvPr>
          <p:cNvSpPr/>
          <p:nvPr/>
        </p:nvSpPr>
        <p:spPr>
          <a:xfrm>
            <a:off x="7110424" y="2599649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BD9DD7-541B-41F1-A76E-EA6183813E4C}"/>
              </a:ext>
            </a:extLst>
          </p:cNvPr>
          <p:cNvCxnSpPr>
            <a:cxnSpLocks/>
            <a:stCxn id="24" idx="7"/>
            <a:endCxn id="25" idx="1"/>
          </p:cNvCxnSpPr>
          <p:nvPr/>
        </p:nvCxnSpPr>
        <p:spPr>
          <a:xfrm flipV="1">
            <a:off x="5456190" y="2657039"/>
            <a:ext cx="1688395" cy="15069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597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71233A-B0F4-4B77-9B44-6ADE865D5780}"/>
              </a:ext>
            </a:extLst>
          </p:cNvPr>
          <p:cNvSpPr/>
          <p:nvPr/>
        </p:nvSpPr>
        <p:spPr>
          <a:xfrm>
            <a:off x="788565" y="780176"/>
            <a:ext cx="1518407" cy="1015068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n = 5</a:t>
            </a:r>
          </a:p>
          <a:p>
            <a:r>
              <a:rPr lang="en-US" b="1" dirty="0">
                <a:solidFill>
                  <a:schemeClr val="tx1"/>
                </a:solidFill>
              </a:rPr>
              <a:t>return 5 + 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AB9895-FAC0-487F-9054-0AE13C00449C}"/>
              </a:ext>
            </a:extLst>
          </p:cNvPr>
          <p:cNvSpPr/>
          <p:nvPr/>
        </p:nvSpPr>
        <p:spPr>
          <a:xfrm>
            <a:off x="2720001" y="2161107"/>
            <a:ext cx="1518407" cy="1015068"/>
          </a:xfrm>
          <a:prstGeom prst="rect">
            <a:avLst/>
          </a:prstGeom>
          <a:solidFill>
            <a:schemeClr val="accent2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5 – 2 = 3</a:t>
            </a:r>
          </a:p>
          <a:p>
            <a:r>
              <a:rPr lang="en-US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425469-23FB-4545-AF1A-6448FE3B8D4E}"/>
              </a:ext>
            </a:extLst>
          </p:cNvPr>
          <p:cNvSpPr/>
          <p:nvPr/>
        </p:nvSpPr>
        <p:spPr>
          <a:xfrm>
            <a:off x="4568261" y="2161107"/>
            <a:ext cx="1518407" cy="1015068"/>
          </a:xfrm>
          <a:prstGeom prst="rect">
            <a:avLst/>
          </a:pr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3 – 1 = 2</a:t>
            </a:r>
          </a:p>
          <a:p>
            <a:r>
              <a:rPr lang="en-US" dirty="0">
                <a:solidFill>
                  <a:schemeClr val="tx1"/>
                </a:solidFill>
              </a:rPr>
              <a:t>return 1 + 1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86A983-11F7-4AC0-A9E1-E4B17249E563}"/>
              </a:ext>
            </a:extLst>
          </p:cNvPr>
          <p:cNvSpPr/>
          <p:nvPr/>
        </p:nvSpPr>
        <p:spPr>
          <a:xfrm>
            <a:off x="6467854" y="3535811"/>
            <a:ext cx="1518407" cy="1015068"/>
          </a:xfrm>
          <a:prstGeom prst="rect">
            <a:avLst/>
          </a:prstGeom>
          <a:solidFill>
            <a:schemeClr val="accent3"/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2 – 2 = 0</a:t>
            </a:r>
          </a:p>
          <a:p>
            <a:r>
              <a:rPr lang="en-US" dirty="0">
                <a:solidFill>
                  <a:schemeClr val="tx1"/>
                </a:solidFill>
              </a:rPr>
              <a:t>return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4E6D61-3FE9-4C19-8026-A2D64616DD69}"/>
              </a:ext>
            </a:extLst>
          </p:cNvPr>
          <p:cNvSpPr/>
          <p:nvPr/>
        </p:nvSpPr>
        <p:spPr>
          <a:xfrm>
            <a:off x="4571365" y="3535811"/>
            <a:ext cx="1518407" cy="1015068"/>
          </a:xfrm>
          <a:prstGeom prst="rect">
            <a:avLst/>
          </a:pr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3 – 2 = 1</a:t>
            </a:r>
          </a:p>
          <a:p>
            <a:r>
              <a:rPr lang="en-US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41C1A8C-8F4B-4358-B981-438E0ED15BAF}"/>
              </a:ext>
            </a:extLst>
          </p:cNvPr>
          <p:cNvSpPr/>
          <p:nvPr/>
        </p:nvSpPr>
        <p:spPr>
          <a:xfrm>
            <a:off x="5574325" y="2621984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1909277-AA19-4341-B059-DC6DEC96BB46}"/>
              </a:ext>
            </a:extLst>
          </p:cNvPr>
          <p:cNvSpPr/>
          <p:nvPr/>
        </p:nvSpPr>
        <p:spPr>
          <a:xfrm>
            <a:off x="7110424" y="3991316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BD9DD7-541B-41F1-A76E-EA6183813E4C}"/>
              </a:ext>
            </a:extLst>
          </p:cNvPr>
          <p:cNvCxnSpPr>
            <a:cxnSpLocks/>
            <a:stCxn id="24" idx="5"/>
            <a:endCxn id="25" idx="1"/>
          </p:cNvCxnSpPr>
          <p:nvPr/>
        </p:nvCxnSpPr>
        <p:spPr>
          <a:xfrm>
            <a:off x="5773430" y="2956480"/>
            <a:ext cx="1371155" cy="1092226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332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71233A-B0F4-4B77-9B44-6ADE865D5780}"/>
              </a:ext>
            </a:extLst>
          </p:cNvPr>
          <p:cNvSpPr/>
          <p:nvPr/>
        </p:nvSpPr>
        <p:spPr>
          <a:xfrm>
            <a:off x="788565" y="780176"/>
            <a:ext cx="1518407" cy="1015068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n = 5</a:t>
            </a:r>
          </a:p>
          <a:p>
            <a:r>
              <a:rPr lang="en-US" b="1" dirty="0">
                <a:solidFill>
                  <a:schemeClr val="tx1"/>
                </a:solidFill>
              </a:rPr>
              <a:t>return 5 + 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AB9895-FAC0-487F-9054-0AE13C00449C}"/>
              </a:ext>
            </a:extLst>
          </p:cNvPr>
          <p:cNvSpPr/>
          <p:nvPr/>
        </p:nvSpPr>
        <p:spPr>
          <a:xfrm>
            <a:off x="2720001" y="2161107"/>
            <a:ext cx="1518407" cy="1015068"/>
          </a:xfrm>
          <a:prstGeom prst="rect">
            <a:avLst/>
          </a:prstGeom>
          <a:solidFill>
            <a:schemeClr val="accent2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5 – 2 = 3</a:t>
            </a:r>
          </a:p>
          <a:p>
            <a:r>
              <a:rPr lang="en-US" dirty="0">
                <a:solidFill>
                  <a:schemeClr val="tx1"/>
                </a:solidFill>
              </a:rPr>
              <a:t>return 2 + 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425469-23FB-4545-AF1A-6448FE3B8D4E}"/>
              </a:ext>
            </a:extLst>
          </p:cNvPr>
          <p:cNvSpPr/>
          <p:nvPr/>
        </p:nvSpPr>
        <p:spPr>
          <a:xfrm>
            <a:off x="4568261" y="2161107"/>
            <a:ext cx="1518407" cy="1015068"/>
          </a:xfrm>
          <a:prstGeom prst="rect">
            <a:avLst/>
          </a:pr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3 – 1 = 2</a:t>
            </a:r>
          </a:p>
          <a:p>
            <a:r>
              <a:rPr lang="en-US" dirty="0">
                <a:solidFill>
                  <a:schemeClr val="tx1"/>
                </a:solidFill>
              </a:rPr>
              <a:t>return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4E6D61-3FE9-4C19-8026-A2D64616DD69}"/>
              </a:ext>
            </a:extLst>
          </p:cNvPr>
          <p:cNvSpPr/>
          <p:nvPr/>
        </p:nvSpPr>
        <p:spPr>
          <a:xfrm>
            <a:off x="4571365" y="3535811"/>
            <a:ext cx="1518407" cy="1015068"/>
          </a:xfrm>
          <a:prstGeom prst="rect">
            <a:avLst/>
          </a:pr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3 – 2 = 1</a:t>
            </a:r>
          </a:p>
          <a:p>
            <a:r>
              <a:rPr lang="en-US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971490-D9B3-4234-80A3-55F637C30209}"/>
              </a:ext>
            </a:extLst>
          </p:cNvPr>
          <p:cNvSpPr/>
          <p:nvPr/>
        </p:nvSpPr>
        <p:spPr>
          <a:xfrm>
            <a:off x="3360032" y="2633379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21E48D-E3CB-4C19-9CA7-E0ED6CF5F4E7}"/>
              </a:ext>
            </a:extLst>
          </p:cNvPr>
          <p:cNvSpPr/>
          <p:nvPr/>
        </p:nvSpPr>
        <p:spPr>
          <a:xfrm>
            <a:off x="5213371" y="2618310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2C9A07-5F45-465C-9F21-81822FEAEA36}"/>
              </a:ext>
            </a:extLst>
          </p:cNvPr>
          <p:cNvCxnSpPr>
            <a:cxnSpLocks/>
            <a:stCxn id="11" idx="7"/>
            <a:endCxn id="12" idx="1"/>
          </p:cNvCxnSpPr>
          <p:nvPr/>
        </p:nvCxnSpPr>
        <p:spPr>
          <a:xfrm flipV="1">
            <a:off x="3559137" y="2675700"/>
            <a:ext cx="1688395" cy="15069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201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71233A-B0F4-4B77-9B44-6ADE865D5780}"/>
              </a:ext>
            </a:extLst>
          </p:cNvPr>
          <p:cNvSpPr/>
          <p:nvPr/>
        </p:nvSpPr>
        <p:spPr>
          <a:xfrm>
            <a:off x="788565" y="780176"/>
            <a:ext cx="1518407" cy="1015068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n = 5</a:t>
            </a:r>
          </a:p>
          <a:p>
            <a:r>
              <a:rPr lang="en-US" b="1" dirty="0">
                <a:solidFill>
                  <a:schemeClr val="tx1"/>
                </a:solidFill>
              </a:rPr>
              <a:t>return 5 + 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AB9895-FAC0-487F-9054-0AE13C00449C}"/>
              </a:ext>
            </a:extLst>
          </p:cNvPr>
          <p:cNvSpPr/>
          <p:nvPr/>
        </p:nvSpPr>
        <p:spPr>
          <a:xfrm>
            <a:off x="2720001" y="2161107"/>
            <a:ext cx="1518407" cy="1015068"/>
          </a:xfrm>
          <a:prstGeom prst="rect">
            <a:avLst/>
          </a:prstGeom>
          <a:solidFill>
            <a:schemeClr val="accent2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5 – 2 = 3</a:t>
            </a:r>
          </a:p>
          <a:p>
            <a:r>
              <a:rPr lang="en-US" dirty="0">
                <a:solidFill>
                  <a:schemeClr val="tx1"/>
                </a:solidFill>
              </a:rPr>
              <a:t>return 2 + 1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4E6D61-3FE9-4C19-8026-A2D64616DD69}"/>
              </a:ext>
            </a:extLst>
          </p:cNvPr>
          <p:cNvSpPr/>
          <p:nvPr/>
        </p:nvSpPr>
        <p:spPr>
          <a:xfrm>
            <a:off x="4571365" y="3535811"/>
            <a:ext cx="1518407" cy="1015068"/>
          </a:xfrm>
          <a:prstGeom prst="rect">
            <a:avLst/>
          </a:pr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3 – 2 = 1</a:t>
            </a:r>
          </a:p>
          <a:p>
            <a:r>
              <a:rPr lang="en-US" dirty="0">
                <a:solidFill>
                  <a:schemeClr val="tx1"/>
                </a:solidFill>
              </a:rPr>
              <a:t>return 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41C1A8C-8F4B-4358-B981-438E0ED15BAF}"/>
              </a:ext>
            </a:extLst>
          </p:cNvPr>
          <p:cNvSpPr/>
          <p:nvPr/>
        </p:nvSpPr>
        <p:spPr>
          <a:xfrm>
            <a:off x="3731807" y="2655202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1909277-AA19-4341-B059-DC6DEC96BB46}"/>
              </a:ext>
            </a:extLst>
          </p:cNvPr>
          <p:cNvSpPr/>
          <p:nvPr/>
        </p:nvSpPr>
        <p:spPr>
          <a:xfrm>
            <a:off x="5267906" y="4024534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BD9DD7-541B-41F1-A76E-EA6183813E4C}"/>
              </a:ext>
            </a:extLst>
          </p:cNvPr>
          <p:cNvCxnSpPr>
            <a:cxnSpLocks/>
            <a:stCxn id="24" idx="5"/>
            <a:endCxn id="25" idx="1"/>
          </p:cNvCxnSpPr>
          <p:nvPr/>
        </p:nvCxnSpPr>
        <p:spPr>
          <a:xfrm>
            <a:off x="3930912" y="2989698"/>
            <a:ext cx="1371155" cy="1092226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904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71233A-B0F4-4B77-9B44-6ADE865D5780}"/>
              </a:ext>
            </a:extLst>
          </p:cNvPr>
          <p:cNvSpPr/>
          <p:nvPr/>
        </p:nvSpPr>
        <p:spPr>
          <a:xfrm>
            <a:off x="788565" y="780176"/>
            <a:ext cx="1518407" cy="1015068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n = 5</a:t>
            </a:r>
          </a:p>
          <a:p>
            <a:r>
              <a:rPr lang="en-US" b="1" dirty="0">
                <a:solidFill>
                  <a:schemeClr val="tx1"/>
                </a:solidFill>
              </a:rPr>
              <a:t>return 5 + 3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AB9895-FAC0-487F-9054-0AE13C00449C}"/>
              </a:ext>
            </a:extLst>
          </p:cNvPr>
          <p:cNvSpPr/>
          <p:nvPr/>
        </p:nvSpPr>
        <p:spPr>
          <a:xfrm>
            <a:off x="2720001" y="2161107"/>
            <a:ext cx="1518407" cy="1015068"/>
          </a:xfrm>
          <a:prstGeom prst="rect">
            <a:avLst/>
          </a:prstGeom>
          <a:solidFill>
            <a:schemeClr val="accent2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5 – 2 = 3</a:t>
            </a:r>
          </a:p>
          <a:p>
            <a:r>
              <a:rPr lang="en-US" dirty="0">
                <a:solidFill>
                  <a:schemeClr val="tx1"/>
                </a:solidFill>
              </a:rPr>
              <a:t>return 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41C1A8C-8F4B-4358-B981-438E0ED15BAF}"/>
              </a:ext>
            </a:extLst>
          </p:cNvPr>
          <p:cNvSpPr/>
          <p:nvPr/>
        </p:nvSpPr>
        <p:spPr>
          <a:xfrm>
            <a:off x="1835318" y="1280498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1909277-AA19-4341-B059-DC6DEC96BB46}"/>
              </a:ext>
            </a:extLst>
          </p:cNvPr>
          <p:cNvSpPr/>
          <p:nvPr/>
        </p:nvSpPr>
        <p:spPr>
          <a:xfrm>
            <a:off x="3371417" y="2649830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BD9DD7-541B-41F1-A76E-EA6183813E4C}"/>
              </a:ext>
            </a:extLst>
          </p:cNvPr>
          <p:cNvCxnSpPr>
            <a:cxnSpLocks/>
            <a:stCxn id="24" idx="5"/>
            <a:endCxn id="25" idx="1"/>
          </p:cNvCxnSpPr>
          <p:nvPr/>
        </p:nvCxnSpPr>
        <p:spPr>
          <a:xfrm>
            <a:off x="2034423" y="1614994"/>
            <a:ext cx="1371155" cy="1092226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900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71233A-B0F4-4B77-9B44-6ADE865D5780}"/>
              </a:ext>
            </a:extLst>
          </p:cNvPr>
          <p:cNvSpPr/>
          <p:nvPr/>
        </p:nvSpPr>
        <p:spPr>
          <a:xfrm>
            <a:off x="788565" y="780176"/>
            <a:ext cx="1518407" cy="1015068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n = 5</a:t>
            </a:r>
          </a:p>
          <a:p>
            <a:r>
              <a:rPr lang="en-US" b="1" dirty="0">
                <a:solidFill>
                  <a:schemeClr val="tx1"/>
                </a:solidFill>
              </a:rPr>
              <a:t>return 8</a:t>
            </a:r>
          </a:p>
        </p:txBody>
      </p:sp>
    </p:spTree>
    <p:extLst>
      <p:ext uri="{BB962C8B-B14F-4D97-AF65-F5344CB8AC3E}">
        <p14:creationId xmlns:p14="http://schemas.microsoft.com/office/powerpoint/2010/main" val="240768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FC92F-E29A-40E5-AAB8-99DAA982D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FAF99-B691-4118-BD20-763725ED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err="1"/>
              <a:t>fibonacci</a:t>
            </a:r>
            <a:r>
              <a:rPr lang="en-US" sz="3600" dirty="0"/>
              <a:t>(5)	→	1</a:t>
            </a:r>
          </a:p>
          <a:p>
            <a:pPr marL="0" indent="0" algn="ctr">
              <a:buNone/>
            </a:pPr>
            <a:r>
              <a:rPr lang="en-US" sz="3600" dirty="0" err="1"/>
              <a:t>fibonacci</a:t>
            </a:r>
            <a:r>
              <a:rPr lang="en-US" sz="3600" dirty="0"/>
              <a:t>(4)	→ 	1</a:t>
            </a:r>
          </a:p>
          <a:p>
            <a:pPr marL="0" indent="0" algn="ctr">
              <a:buNone/>
            </a:pPr>
            <a:r>
              <a:rPr lang="en-US" sz="3600" dirty="0" err="1"/>
              <a:t>fibonacci</a:t>
            </a:r>
            <a:r>
              <a:rPr lang="en-US" sz="3600" dirty="0"/>
              <a:t>(3)	→ 	2</a:t>
            </a:r>
          </a:p>
          <a:p>
            <a:pPr marL="0" indent="0" algn="ctr">
              <a:buNone/>
            </a:pPr>
            <a:r>
              <a:rPr lang="en-US" sz="3600" dirty="0" err="1"/>
              <a:t>fibonacci</a:t>
            </a:r>
            <a:r>
              <a:rPr lang="en-US" sz="3600" dirty="0"/>
              <a:t>(2)	→ 	3</a:t>
            </a:r>
          </a:p>
          <a:p>
            <a:pPr marL="0" indent="0" algn="ctr">
              <a:buNone/>
            </a:pPr>
            <a:r>
              <a:rPr lang="en-US" sz="3600" dirty="0" err="1"/>
              <a:t>fibonacci</a:t>
            </a:r>
            <a:r>
              <a:rPr lang="en-US" sz="3600" dirty="0"/>
              <a:t>(1)	→ 	5</a:t>
            </a:r>
          </a:p>
          <a:p>
            <a:pPr marL="0" indent="0" algn="ctr">
              <a:buNone/>
            </a:pPr>
            <a:r>
              <a:rPr lang="en-US" sz="3600" dirty="0" err="1"/>
              <a:t>fibonacci</a:t>
            </a:r>
            <a:r>
              <a:rPr lang="en-US" sz="3600" dirty="0"/>
              <a:t>(0)	→ 	3</a:t>
            </a:r>
          </a:p>
          <a:p>
            <a:pPr marL="0" indent="0" algn="ctr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3859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71233A-B0F4-4B77-9B44-6ADE865D5780}"/>
              </a:ext>
            </a:extLst>
          </p:cNvPr>
          <p:cNvSpPr/>
          <p:nvPr/>
        </p:nvSpPr>
        <p:spPr>
          <a:xfrm>
            <a:off x="788565" y="780176"/>
            <a:ext cx="1518407" cy="1015068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n = 5</a:t>
            </a:r>
          </a:p>
          <a:p>
            <a:r>
              <a:rPr lang="en-US" b="1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3876F8-B987-406A-8374-CBCFD0B63B4E}"/>
              </a:ext>
            </a:extLst>
          </p:cNvPr>
          <p:cNvSpPr/>
          <p:nvPr/>
        </p:nvSpPr>
        <p:spPr>
          <a:xfrm>
            <a:off x="2720001" y="784514"/>
            <a:ext cx="1518407" cy="1015068"/>
          </a:xfrm>
          <a:prstGeom prst="rect">
            <a:avLst/>
          </a:prstGeom>
          <a:solidFill>
            <a:schemeClr val="accent2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5 – 1 = 4</a:t>
            </a:r>
          </a:p>
          <a:p>
            <a:r>
              <a:rPr lang="en-US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AB9895-FAC0-487F-9054-0AE13C00449C}"/>
              </a:ext>
            </a:extLst>
          </p:cNvPr>
          <p:cNvSpPr/>
          <p:nvPr/>
        </p:nvSpPr>
        <p:spPr>
          <a:xfrm>
            <a:off x="2720001" y="2161107"/>
            <a:ext cx="1518407" cy="1015068"/>
          </a:xfrm>
          <a:prstGeom prst="rect">
            <a:avLst/>
          </a:prstGeom>
          <a:solidFill>
            <a:schemeClr val="accent2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5 – 2 = 3</a:t>
            </a:r>
          </a:p>
          <a:p>
            <a:r>
              <a:rPr lang="en-US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8B5790A-19CA-42C9-8053-9678FCD1F24C}"/>
              </a:ext>
            </a:extLst>
          </p:cNvPr>
          <p:cNvSpPr/>
          <p:nvPr/>
        </p:nvSpPr>
        <p:spPr>
          <a:xfrm>
            <a:off x="1160111" y="973492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A23E5DB-F31F-43C8-A086-71010980CFD4}"/>
              </a:ext>
            </a:extLst>
          </p:cNvPr>
          <p:cNvSpPr/>
          <p:nvPr/>
        </p:nvSpPr>
        <p:spPr>
          <a:xfrm>
            <a:off x="3105101" y="966132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5ADB186-7CF7-426C-9AB6-C3A19E4DC1CD}"/>
              </a:ext>
            </a:extLst>
          </p:cNvPr>
          <p:cNvSpPr/>
          <p:nvPr/>
        </p:nvSpPr>
        <p:spPr>
          <a:xfrm>
            <a:off x="3105101" y="2307857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EDB5331-303C-43E9-8583-4602554A07E0}"/>
              </a:ext>
            </a:extLst>
          </p:cNvPr>
          <p:cNvCxnSpPr>
            <a:stCxn id="33" idx="7"/>
            <a:endCxn id="34" idx="1"/>
          </p:cNvCxnSpPr>
          <p:nvPr/>
        </p:nvCxnSpPr>
        <p:spPr>
          <a:xfrm flipV="1">
            <a:off x="1359216" y="1023522"/>
            <a:ext cx="1780046" cy="73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9B50769-76DE-405F-8F63-2F2FEEF2C53A}"/>
              </a:ext>
            </a:extLst>
          </p:cNvPr>
          <p:cNvCxnSpPr>
            <a:cxnSpLocks/>
            <a:stCxn id="33" idx="5"/>
            <a:endCxn id="35" idx="1"/>
          </p:cNvCxnSpPr>
          <p:nvPr/>
        </p:nvCxnSpPr>
        <p:spPr>
          <a:xfrm>
            <a:off x="1359216" y="1307988"/>
            <a:ext cx="1780046" cy="10572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38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71233A-B0F4-4B77-9B44-6ADE865D5780}"/>
              </a:ext>
            </a:extLst>
          </p:cNvPr>
          <p:cNvSpPr/>
          <p:nvPr/>
        </p:nvSpPr>
        <p:spPr>
          <a:xfrm>
            <a:off x="788565" y="780176"/>
            <a:ext cx="1518407" cy="1015068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n = 5</a:t>
            </a:r>
          </a:p>
          <a:p>
            <a:r>
              <a:rPr lang="en-US" b="1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3876F8-B987-406A-8374-CBCFD0B63B4E}"/>
              </a:ext>
            </a:extLst>
          </p:cNvPr>
          <p:cNvSpPr/>
          <p:nvPr/>
        </p:nvSpPr>
        <p:spPr>
          <a:xfrm>
            <a:off x="2720001" y="784514"/>
            <a:ext cx="1518407" cy="1015068"/>
          </a:xfrm>
          <a:prstGeom prst="rect">
            <a:avLst/>
          </a:prstGeom>
          <a:solidFill>
            <a:schemeClr val="accent2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5 – 1 = 4</a:t>
            </a:r>
          </a:p>
          <a:p>
            <a:r>
              <a:rPr lang="en-US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AB9895-FAC0-487F-9054-0AE13C00449C}"/>
              </a:ext>
            </a:extLst>
          </p:cNvPr>
          <p:cNvSpPr/>
          <p:nvPr/>
        </p:nvSpPr>
        <p:spPr>
          <a:xfrm>
            <a:off x="2720001" y="2161107"/>
            <a:ext cx="1518407" cy="1015068"/>
          </a:xfrm>
          <a:prstGeom prst="rect">
            <a:avLst/>
          </a:prstGeom>
          <a:solidFill>
            <a:schemeClr val="accent2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5 – 2 = 3</a:t>
            </a:r>
          </a:p>
          <a:p>
            <a:r>
              <a:rPr lang="en-US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6E4D7E-0D4B-43EC-BDA2-E37174E65A18}"/>
              </a:ext>
            </a:extLst>
          </p:cNvPr>
          <p:cNvSpPr/>
          <p:nvPr/>
        </p:nvSpPr>
        <p:spPr>
          <a:xfrm>
            <a:off x="4577592" y="780176"/>
            <a:ext cx="1518407" cy="1015068"/>
          </a:xfrm>
          <a:prstGeom prst="rect">
            <a:avLst/>
          </a:pr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4 – 1 = 3</a:t>
            </a:r>
          </a:p>
          <a:p>
            <a:r>
              <a:rPr lang="en-US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425469-23FB-4545-AF1A-6448FE3B8D4E}"/>
              </a:ext>
            </a:extLst>
          </p:cNvPr>
          <p:cNvSpPr/>
          <p:nvPr/>
        </p:nvSpPr>
        <p:spPr>
          <a:xfrm>
            <a:off x="4577592" y="2161107"/>
            <a:ext cx="1518407" cy="1015068"/>
          </a:xfrm>
          <a:prstGeom prst="rect">
            <a:avLst/>
          </a:pr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4 – 2 = 2</a:t>
            </a:r>
          </a:p>
          <a:p>
            <a:r>
              <a:rPr lang="en-US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CF3A543-06A0-4C65-84C7-E4462EBAFF25}"/>
              </a:ext>
            </a:extLst>
          </p:cNvPr>
          <p:cNvSpPr/>
          <p:nvPr/>
        </p:nvSpPr>
        <p:spPr>
          <a:xfrm>
            <a:off x="3769567" y="961053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F69735C-3954-43D2-82D5-3D37B79CCA59}"/>
              </a:ext>
            </a:extLst>
          </p:cNvPr>
          <p:cNvSpPr/>
          <p:nvPr/>
        </p:nvSpPr>
        <p:spPr>
          <a:xfrm>
            <a:off x="4949447" y="935030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2D5E1D-A01C-421D-88E4-5F67106D5F09}"/>
              </a:ext>
            </a:extLst>
          </p:cNvPr>
          <p:cNvSpPr/>
          <p:nvPr/>
        </p:nvSpPr>
        <p:spPr>
          <a:xfrm>
            <a:off x="4949447" y="2276755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BF8DF1-E715-43E0-80C3-83EDDDCA4CD7}"/>
              </a:ext>
            </a:extLst>
          </p:cNvPr>
          <p:cNvCxnSpPr>
            <a:stCxn id="13" idx="7"/>
            <a:endCxn id="15" idx="1"/>
          </p:cNvCxnSpPr>
          <p:nvPr/>
        </p:nvCxnSpPr>
        <p:spPr>
          <a:xfrm flipV="1">
            <a:off x="3968672" y="992420"/>
            <a:ext cx="1014936" cy="260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CA1086-BB02-4D0F-A24D-CD23966099DF}"/>
              </a:ext>
            </a:extLst>
          </p:cNvPr>
          <p:cNvCxnSpPr>
            <a:cxnSpLocks/>
            <a:stCxn id="13" idx="5"/>
            <a:endCxn id="16" idx="1"/>
          </p:cNvCxnSpPr>
          <p:nvPr/>
        </p:nvCxnSpPr>
        <p:spPr>
          <a:xfrm>
            <a:off x="3968672" y="1295549"/>
            <a:ext cx="1014936" cy="1038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8B5790A-19CA-42C9-8053-9678FCD1F24C}"/>
              </a:ext>
            </a:extLst>
          </p:cNvPr>
          <p:cNvSpPr/>
          <p:nvPr/>
        </p:nvSpPr>
        <p:spPr>
          <a:xfrm>
            <a:off x="1160111" y="973492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A23E5DB-F31F-43C8-A086-71010980CFD4}"/>
              </a:ext>
            </a:extLst>
          </p:cNvPr>
          <p:cNvSpPr/>
          <p:nvPr/>
        </p:nvSpPr>
        <p:spPr>
          <a:xfrm>
            <a:off x="3105101" y="966132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5ADB186-7CF7-426C-9AB6-C3A19E4DC1CD}"/>
              </a:ext>
            </a:extLst>
          </p:cNvPr>
          <p:cNvSpPr/>
          <p:nvPr/>
        </p:nvSpPr>
        <p:spPr>
          <a:xfrm>
            <a:off x="3105101" y="2307857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EDB5331-303C-43E9-8583-4602554A07E0}"/>
              </a:ext>
            </a:extLst>
          </p:cNvPr>
          <p:cNvCxnSpPr>
            <a:stCxn id="33" idx="7"/>
            <a:endCxn id="34" idx="1"/>
          </p:cNvCxnSpPr>
          <p:nvPr/>
        </p:nvCxnSpPr>
        <p:spPr>
          <a:xfrm flipV="1">
            <a:off x="1359216" y="1023522"/>
            <a:ext cx="1780046" cy="73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9B50769-76DE-405F-8F63-2F2FEEF2C53A}"/>
              </a:ext>
            </a:extLst>
          </p:cNvPr>
          <p:cNvCxnSpPr>
            <a:cxnSpLocks/>
            <a:stCxn id="33" idx="5"/>
            <a:endCxn id="35" idx="1"/>
          </p:cNvCxnSpPr>
          <p:nvPr/>
        </p:nvCxnSpPr>
        <p:spPr>
          <a:xfrm>
            <a:off x="1359216" y="1307988"/>
            <a:ext cx="1780046" cy="10572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231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71233A-B0F4-4B77-9B44-6ADE865D5780}"/>
              </a:ext>
            </a:extLst>
          </p:cNvPr>
          <p:cNvSpPr/>
          <p:nvPr/>
        </p:nvSpPr>
        <p:spPr>
          <a:xfrm>
            <a:off x="788565" y="780176"/>
            <a:ext cx="1518407" cy="1015068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n = 5</a:t>
            </a:r>
          </a:p>
          <a:p>
            <a:r>
              <a:rPr lang="en-US" b="1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3876F8-B987-406A-8374-CBCFD0B63B4E}"/>
              </a:ext>
            </a:extLst>
          </p:cNvPr>
          <p:cNvSpPr/>
          <p:nvPr/>
        </p:nvSpPr>
        <p:spPr>
          <a:xfrm>
            <a:off x="2720001" y="784514"/>
            <a:ext cx="1518407" cy="1015068"/>
          </a:xfrm>
          <a:prstGeom prst="rect">
            <a:avLst/>
          </a:prstGeom>
          <a:solidFill>
            <a:schemeClr val="accent2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5 – 1 = 4</a:t>
            </a:r>
          </a:p>
          <a:p>
            <a:r>
              <a:rPr lang="en-US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AB9895-FAC0-487F-9054-0AE13C00449C}"/>
              </a:ext>
            </a:extLst>
          </p:cNvPr>
          <p:cNvSpPr/>
          <p:nvPr/>
        </p:nvSpPr>
        <p:spPr>
          <a:xfrm>
            <a:off x="2720001" y="2161107"/>
            <a:ext cx="1518407" cy="1015068"/>
          </a:xfrm>
          <a:prstGeom prst="rect">
            <a:avLst/>
          </a:prstGeom>
          <a:solidFill>
            <a:schemeClr val="accent2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5 – 2 = 3</a:t>
            </a:r>
          </a:p>
          <a:p>
            <a:r>
              <a:rPr lang="en-US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6E4D7E-0D4B-43EC-BDA2-E37174E65A18}"/>
              </a:ext>
            </a:extLst>
          </p:cNvPr>
          <p:cNvSpPr/>
          <p:nvPr/>
        </p:nvSpPr>
        <p:spPr>
          <a:xfrm>
            <a:off x="4577592" y="780176"/>
            <a:ext cx="1518407" cy="1015068"/>
          </a:xfrm>
          <a:prstGeom prst="rect">
            <a:avLst/>
          </a:pr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4 – 1 = 3</a:t>
            </a:r>
          </a:p>
          <a:p>
            <a:r>
              <a:rPr lang="en-US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425469-23FB-4545-AF1A-6448FE3B8D4E}"/>
              </a:ext>
            </a:extLst>
          </p:cNvPr>
          <p:cNvSpPr/>
          <p:nvPr/>
        </p:nvSpPr>
        <p:spPr>
          <a:xfrm>
            <a:off x="4577592" y="2161107"/>
            <a:ext cx="1518407" cy="1015068"/>
          </a:xfrm>
          <a:prstGeom prst="rect">
            <a:avLst/>
          </a:pr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4 – 2 = 2</a:t>
            </a:r>
          </a:p>
          <a:p>
            <a:r>
              <a:rPr lang="en-US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01345A-4A09-46F5-8513-E5527C9B66DE}"/>
              </a:ext>
            </a:extLst>
          </p:cNvPr>
          <p:cNvSpPr/>
          <p:nvPr/>
        </p:nvSpPr>
        <p:spPr>
          <a:xfrm>
            <a:off x="6453042" y="780176"/>
            <a:ext cx="1518407" cy="1015068"/>
          </a:xfrm>
          <a:prstGeom prst="rect">
            <a:avLst/>
          </a:prstGeom>
          <a:solidFill>
            <a:schemeClr val="accent3"/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3 – 1 = 2</a:t>
            </a:r>
          </a:p>
          <a:p>
            <a:r>
              <a:rPr lang="en-US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86A983-11F7-4AC0-A9E1-E4B17249E563}"/>
              </a:ext>
            </a:extLst>
          </p:cNvPr>
          <p:cNvSpPr/>
          <p:nvPr/>
        </p:nvSpPr>
        <p:spPr>
          <a:xfrm>
            <a:off x="6467854" y="2154882"/>
            <a:ext cx="1518407" cy="1015068"/>
          </a:xfrm>
          <a:prstGeom prst="rect">
            <a:avLst/>
          </a:prstGeom>
          <a:solidFill>
            <a:schemeClr val="accent3"/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3 – 2 = 1</a:t>
            </a:r>
          </a:p>
          <a:p>
            <a:r>
              <a:rPr lang="en-US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CF3A543-06A0-4C65-84C7-E4462EBAFF25}"/>
              </a:ext>
            </a:extLst>
          </p:cNvPr>
          <p:cNvSpPr/>
          <p:nvPr/>
        </p:nvSpPr>
        <p:spPr>
          <a:xfrm>
            <a:off x="3769567" y="961053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F69735C-3954-43D2-82D5-3D37B79CCA59}"/>
              </a:ext>
            </a:extLst>
          </p:cNvPr>
          <p:cNvSpPr/>
          <p:nvPr/>
        </p:nvSpPr>
        <p:spPr>
          <a:xfrm>
            <a:off x="4949447" y="935030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2D5E1D-A01C-421D-88E4-5F67106D5F09}"/>
              </a:ext>
            </a:extLst>
          </p:cNvPr>
          <p:cNvSpPr/>
          <p:nvPr/>
        </p:nvSpPr>
        <p:spPr>
          <a:xfrm>
            <a:off x="4949447" y="2276755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BF8DF1-E715-43E0-80C3-83EDDDCA4CD7}"/>
              </a:ext>
            </a:extLst>
          </p:cNvPr>
          <p:cNvCxnSpPr>
            <a:stCxn id="13" idx="7"/>
            <a:endCxn id="15" idx="1"/>
          </p:cNvCxnSpPr>
          <p:nvPr/>
        </p:nvCxnSpPr>
        <p:spPr>
          <a:xfrm flipV="1">
            <a:off x="3968672" y="992420"/>
            <a:ext cx="1014936" cy="260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CA1086-BB02-4D0F-A24D-CD23966099DF}"/>
              </a:ext>
            </a:extLst>
          </p:cNvPr>
          <p:cNvCxnSpPr>
            <a:cxnSpLocks/>
            <a:stCxn id="13" idx="5"/>
            <a:endCxn id="16" idx="1"/>
          </p:cNvCxnSpPr>
          <p:nvPr/>
        </p:nvCxnSpPr>
        <p:spPr>
          <a:xfrm>
            <a:off x="3968672" y="1295549"/>
            <a:ext cx="1014936" cy="1038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92EB4BF-6516-4DAA-B254-44A8627E1CE2}"/>
              </a:ext>
            </a:extLst>
          </p:cNvPr>
          <p:cNvSpPr/>
          <p:nvPr/>
        </p:nvSpPr>
        <p:spPr>
          <a:xfrm>
            <a:off x="5638793" y="954828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F8EF9FD-EE95-4244-956B-64900613D462}"/>
              </a:ext>
            </a:extLst>
          </p:cNvPr>
          <p:cNvSpPr/>
          <p:nvPr/>
        </p:nvSpPr>
        <p:spPr>
          <a:xfrm>
            <a:off x="6818673" y="928805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A6A13F2-2BA1-417B-9BC0-B58B3B4C0F37}"/>
              </a:ext>
            </a:extLst>
          </p:cNvPr>
          <p:cNvSpPr/>
          <p:nvPr/>
        </p:nvSpPr>
        <p:spPr>
          <a:xfrm>
            <a:off x="6818673" y="2270530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1F9889-BF29-49D3-9F69-917CD0379AA6}"/>
              </a:ext>
            </a:extLst>
          </p:cNvPr>
          <p:cNvCxnSpPr>
            <a:stCxn id="23" idx="7"/>
            <a:endCxn id="24" idx="1"/>
          </p:cNvCxnSpPr>
          <p:nvPr/>
        </p:nvCxnSpPr>
        <p:spPr>
          <a:xfrm flipV="1">
            <a:off x="5837898" y="986195"/>
            <a:ext cx="1014936" cy="260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F5A14B-8409-45FC-81DB-120D79200F47}"/>
              </a:ext>
            </a:extLst>
          </p:cNvPr>
          <p:cNvCxnSpPr>
            <a:cxnSpLocks/>
            <a:stCxn id="23" idx="5"/>
            <a:endCxn id="25" idx="1"/>
          </p:cNvCxnSpPr>
          <p:nvPr/>
        </p:nvCxnSpPr>
        <p:spPr>
          <a:xfrm>
            <a:off x="5837898" y="1289324"/>
            <a:ext cx="1014936" cy="1038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8B5790A-19CA-42C9-8053-9678FCD1F24C}"/>
              </a:ext>
            </a:extLst>
          </p:cNvPr>
          <p:cNvSpPr/>
          <p:nvPr/>
        </p:nvSpPr>
        <p:spPr>
          <a:xfrm>
            <a:off x="1160111" y="973492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A23E5DB-F31F-43C8-A086-71010980CFD4}"/>
              </a:ext>
            </a:extLst>
          </p:cNvPr>
          <p:cNvSpPr/>
          <p:nvPr/>
        </p:nvSpPr>
        <p:spPr>
          <a:xfrm>
            <a:off x="3105101" y="966132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5ADB186-7CF7-426C-9AB6-C3A19E4DC1CD}"/>
              </a:ext>
            </a:extLst>
          </p:cNvPr>
          <p:cNvSpPr/>
          <p:nvPr/>
        </p:nvSpPr>
        <p:spPr>
          <a:xfrm>
            <a:off x="3105101" y="2307857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EDB5331-303C-43E9-8583-4602554A07E0}"/>
              </a:ext>
            </a:extLst>
          </p:cNvPr>
          <p:cNvCxnSpPr>
            <a:stCxn id="33" idx="7"/>
            <a:endCxn id="34" idx="1"/>
          </p:cNvCxnSpPr>
          <p:nvPr/>
        </p:nvCxnSpPr>
        <p:spPr>
          <a:xfrm flipV="1">
            <a:off x="1359216" y="1023522"/>
            <a:ext cx="1780046" cy="73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9B50769-76DE-405F-8F63-2F2FEEF2C53A}"/>
              </a:ext>
            </a:extLst>
          </p:cNvPr>
          <p:cNvCxnSpPr>
            <a:cxnSpLocks/>
            <a:stCxn id="33" idx="5"/>
            <a:endCxn id="35" idx="1"/>
          </p:cNvCxnSpPr>
          <p:nvPr/>
        </p:nvCxnSpPr>
        <p:spPr>
          <a:xfrm>
            <a:off x="1359216" y="1307988"/>
            <a:ext cx="1780046" cy="10572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17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71233A-B0F4-4B77-9B44-6ADE865D5780}"/>
              </a:ext>
            </a:extLst>
          </p:cNvPr>
          <p:cNvSpPr/>
          <p:nvPr/>
        </p:nvSpPr>
        <p:spPr>
          <a:xfrm>
            <a:off x="788565" y="780176"/>
            <a:ext cx="1518407" cy="1015068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n = 5</a:t>
            </a:r>
          </a:p>
          <a:p>
            <a:r>
              <a:rPr lang="en-US" b="1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3876F8-B987-406A-8374-CBCFD0B63B4E}"/>
              </a:ext>
            </a:extLst>
          </p:cNvPr>
          <p:cNvSpPr/>
          <p:nvPr/>
        </p:nvSpPr>
        <p:spPr>
          <a:xfrm>
            <a:off x="2720001" y="784514"/>
            <a:ext cx="1518407" cy="1015068"/>
          </a:xfrm>
          <a:prstGeom prst="rect">
            <a:avLst/>
          </a:prstGeom>
          <a:solidFill>
            <a:schemeClr val="accent2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5 – 1 = 4</a:t>
            </a:r>
          </a:p>
          <a:p>
            <a:r>
              <a:rPr lang="en-US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AB9895-FAC0-487F-9054-0AE13C00449C}"/>
              </a:ext>
            </a:extLst>
          </p:cNvPr>
          <p:cNvSpPr/>
          <p:nvPr/>
        </p:nvSpPr>
        <p:spPr>
          <a:xfrm>
            <a:off x="2720001" y="2161107"/>
            <a:ext cx="1518407" cy="1015068"/>
          </a:xfrm>
          <a:prstGeom prst="rect">
            <a:avLst/>
          </a:prstGeom>
          <a:solidFill>
            <a:schemeClr val="accent2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5 – 2 = 3</a:t>
            </a:r>
          </a:p>
          <a:p>
            <a:r>
              <a:rPr lang="en-US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6E4D7E-0D4B-43EC-BDA2-E37174E65A18}"/>
              </a:ext>
            </a:extLst>
          </p:cNvPr>
          <p:cNvSpPr/>
          <p:nvPr/>
        </p:nvSpPr>
        <p:spPr>
          <a:xfrm>
            <a:off x="4577592" y="780176"/>
            <a:ext cx="1518407" cy="1015068"/>
          </a:xfrm>
          <a:prstGeom prst="rect">
            <a:avLst/>
          </a:pr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4 – 1 = 3</a:t>
            </a:r>
          </a:p>
          <a:p>
            <a:r>
              <a:rPr lang="en-US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425469-23FB-4545-AF1A-6448FE3B8D4E}"/>
              </a:ext>
            </a:extLst>
          </p:cNvPr>
          <p:cNvSpPr/>
          <p:nvPr/>
        </p:nvSpPr>
        <p:spPr>
          <a:xfrm>
            <a:off x="4577592" y="2161107"/>
            <a:ext cx="1518407" cy="1015068"/>
          </a:xfrm>
          <a:prstGeom prst="rect">
            <a:avLst/>
          </a:pr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4 – 2 = 2</a:t>
            </a:r>
          </a:p>
          <a:p>
            <a:r>
              <a:rPr lang="en-US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01345A-4A09-46F5-8513-E5527C9B66DE}"/>
              </a:ext>
            </a:extLst>
          </p:cNvPr>
          <p:cNvSpPr/>
          <p:nvPr/>
        </p:nvSpPr>
        <p:spPr>
          <a:xfrm>
            <a:off x="6453042" y="780176"/>
            <a:ext cx="1518407" cy="1015068"/>
          </a:xfrm>
          <a:prstGeom prst="rect">
            <a:avLst/>
          </a:prstGeom>
          <a:solidFill>
            <a:schemeClr val="accent3"/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3 – 1 = 2</a:t>
            </a:r>
          </a:p>
          <a:p>
            <a:r>
              <a:rPr lang="en-US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86A983-11F7-4AC0-A9E1-E4B17249E563}"/>
              </a:ext>
            </a:extLst>
          </p:cNvPr>
          <p:cNvSpPr/>
          <p:nvPr/>
        </p:nvSpPr>
        <p:spPr>
          <a:xfrm>
            <a:off x="6467854" y="2154882"/>
            <a:ext cx="1518407" cy="1015068"/>
          </a:xfrm>
          <a:prstGeom prst="rect">
            <a:avLst/>
          </a:prstGeom>
          <a:solidFill>
            <a:schemeClr val="accent3"/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3 – 2 = 1</a:t>
            </a:r>
          </a:p>
          <a:p>
            <a:r>
              <a:rPr lang="en-US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F00B14-FC18-4043-B32E-FB564EA0FFB1}"/>
              </a:ext>
            </a:extLst>
          </p:cNvPr>
          <p:cNvSpPr/>
          <p:nvPr/>
        </p:nvSpPr>
        <p:spPr>
          <a:xfrm>
            <a:off x="8337080" y="788015"/>
            <a:ext cx="1518407" cy="10150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2 – 1 = 1</a:t>
            </a:r>
          </a:p>
          <a:p>
            <a:r>
              <a:rPr lang="en-US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E00400-BD15-411B-A8F2-030A4EB71CFD}"/>
              </a:ext>
            </a:extLst>
          </p:cNvPr>
          <p:cNvSpPr/>
          <p:nvPr/>
        </p:nvSpPr>
        <p:spPr>
          <a:xfrm>
            <a:off x="8337079" y="2154882"/>
            <a:ext cx="1518407" cy="10150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2 – 2 = 0</a:t>
            </a:r>
          </a:p>
          <a:p>
            <a:r>
              <a:rPr lang="en-US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CF3A543-06A0-4C65-84C7-E4462EBAFF25}"/>
              </a:ext>
            </a:extLst>
          </p:cNvPr>
          <p:cNvSpPr/>
          <p:nvPr/>
        </p:nvSpPr>
        <p:spPr>
          <a:xfrm>
            <a:off x="3769567" y="961053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F69735C-3954-43D2-82D5-3D37B79CCA59}"/>
              </a:ext>
            </a:extLst>
          </p:cNvPr>
          <p:cNvSpPr/>
          <p:nvPr/>
        </p:nvSpPr>
        <p:spPr>
          <a:xfrm>
            <a:off x="4949447" y="935030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2D5E1D-A01C-421D-88E4-5F67106D5F09}"/>
              </a:ext>
            </a:extLst>
          </p:cNvPr>
          <p:cNvSpPr/>
          <p:nvPr/>
        </p:nvSpPr>
        <p:spPr>
          <a:xfrm>
            <a:off x="4949447" y="2276755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BF8DF1-E715-43E0-80C3-83EDDDCA4CD7}"/>
              </a:ext>
            </a:extLst>
          </p:cNvPr>
          <p:cNvCxnSpPr>
            <a:stCxn id="13" idx="7"/>
            <a:endCxn id="15" idx="1"/>
          </p:cNvCxnSpPr>
          <p:nvPr/>
        </p:nvCxnSpPr>
        <p:spPr>
          <a:xfrm flipV="1">
            <a:off x="3968672" y="992420"/>
            <a:ext cx="1014936" cy="260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CA1086-BB02-4D0F-A24D-CD23966099DF}"/>
              </a:ext>
            </a:extLst>
          </p:cNvPr>
          <p:cNvCxnSpPr>
            <a:cxnSpLocks/>
            <a:stCxn id="13" idx="5"/>
            <a:endCxn id="16" idx="1"/>
          </p:cNvCxnSpPr>
          <p:nvPr/>
        </p:nvCxnSpPr>
        <p:spPr>
          <a:xfrm>
            <a:off x="3968672" y="1295549"/>
            <a:ext cx="1014936" cy="1038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92EB4BF-6516-4DAA-B254-44A8627E1CE2}"/>
              </a:ext>
            </a:extLst>
          </p:cNvPr>
          <p:cNvSpPr/>
          <p:nvPr/>
        </p:nvSpPr>
        <p:spPr>
          <a:xfrm>
            <a:off x="5638793" y="954828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F8EF9FD-EE95-4244-956B-64900613D462}"/>
              </a:ext>
            </a:extLst>
          </p:cNvPr>
          <p:cNvSpPr/>
          <p:nvPr/>
        </p:nvSpPr>
        <p:spPr>
          <a:xfrm>
            <a:off x="6818673" y="928805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A6A13F2-2BA1-417B-9BC0-B58B3B4C0F37}"/>
              </a:ext>
            </a:extLst>
          </p:cNvPr>
          <p:cNvSpPr/>
          <p:nvPr/>
        </p:nvSpPr>
        <p:spPr>
          <a:xfrm>
            <a:off x="6818673" y="2270530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1F9889-BF29-49D3-9F69-917CD0379AA6}"/>
              </a:ext>
            </a:extLst>
          </p:cNvPr>
          <p:cNvCxnSpPr>
            <a:stCxn id="23" idx="7"/>
            <a:endCxn id="24" idx="1"/>
          </p:cNvCxnSpPr>
          <p:nvPr/>
        </p:nvCxnSpPr>
        <p:spPr>
          <a:xfrm flipV="1">
            <a:off x="5837898" y="986195"/>
            <a:ext cx="1014936" cy="260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F5A14B-8409-45FC-81DB-120D79200F47}"/>
              </a:ext>
            </a:extLst>
          </p:cNvPr>
          <p:cNvCxnSpPr>
            <a:cxnSpLocks/>
            <a:stCxn id="23" idx="5"/>
            <a:endCxn id="25" idx="1"/>
          </p:cNvCxnSpPr>
          <p:nvPr/>
        </p:nvCxnSpPr>
        <p:spPr>
          <a:xfrm>
            <a:off x="5837898" y="1289324"/>
            <a:ext cx="1014936" cy="1038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230AC81-90B1-4244-A60E-A3C6C1237D89}"/>
              </a:ext>
            </a:extLst>
          </p:cNvPr>
          <p:cNvSpPr/>
          <p:nvPr/>
        </p:nvSpPr>
        <p:spPr>
          <a:xfrm>
            <a:off x="7523579" y="973492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BD7C593-36FD-41FB-9225-A85C03E46161}"/>
              </a:ext>
            </a:extLst>
          </p:cNvPr>
          <p:cNvSpPr/>
          <p:nvPr/>
        </p:nvSpPr>
        <p:spPr>
          <a:xfrm>
            <a:off x="8703459" y="947469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79B2BDA-D665-4E68-B834-6640DD76295F}"/>
              </a:ext>
            </a:extLst>
          </p:cNvPr>
          <p:cNvSpPr/>
          <p:nvPr/>
        </p:nvSpPr>
        <p:spPr>
          <a:xfrm>
            <a:off x="8703459" y="2289194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E3A36B3-2A0B-44E0-A0FA-DDEE5B7F187C}"/>
              </a:ext>
            </a:extLst>
          </p:cNvPr>
          <p:cNvCxnSpPr>
            <a:stCxn id="28" idx="7"/>
            <a:endCxn id="29" idx="1"/>
          </p:cNvCxnSpPr>
          <p:nvPr/>
        </p:nvCxnSpPr>
        <p:spPr>
          <a:xfrm flipV="1">
            <a:off x="7722684" y="1004859"/>
            <a:ext cx="1014936" cy="260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012E0D-A66F-41E9-9D27-D7E28735EB33}"/>
              </a:ext>
            </a:extLst>
          </p:cNvPr>
          <p:cNvCxnSpPr>
            <a:cxnSpLocks/>
            <a:stCxn id="28" idx="5"/>
            <a:endCxn id="30" idx="1"/>
          </p:cNvCxnSpPr>
          <p:nvPr/>
        </p:nvCxnSpPr>
        <p:spPr>
          <a:xfrm>
            <a:off x="7722684" y="1307988"/>
            <a:ext cx="1014936" cy="1038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8B5790A-19CA-42C9-8053-9678FCD1F24C}"/>
              </a:ext>
            </a:extLst>
          </p:cNvPr>
          <p:cNvSpPr/>
          <p:nvPr/>
        </p:nvSpPr>
        <p:spPr>
          <a:xfrm>
            <a:off x="1160111" y="973492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A23E5DB-F31F-43C8-A086-71010980CFD4}"/>
              </a:ext>
            </a:extLst>
          </p:cNvPr>
          <p:cNvSpPr/>
          <p:nvPr/>
        </p:nvSpPr>
        <p:spPr>
          <a:xfrm>
            <a:off x="3105101" y="966132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5ADB186-7CF7-426C-9AB6-C3A19E4DC1CD}"/>
              </a:ext>
            </a:extLst>
          </p:cNvPr>
          <p:cNvSpPr/>
          <p:nvPr/>
        </p:nvSpPr>
        <p:spPr>
          <a:xfrm>
            <a:off x="3105101" y="2307857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EDB5331-303C-43E9-8583-4602554A07E0}"/>
              </a:ext>
            </a:extLst>
          </p:cNvPr>
          <p:cNvCxnSpPr>
            <a:stCxn id="33" idx="7"/>
            <a:endCxn id="34" idx="1"/>
          </p:cNvCxnSpPr>
          <p:nvPr/>
        </p:nvCxnSpPr>
        <p:spPr>
          <a:xfrm flipV="1">
            <a:off x="1359216" y="1023522"/>
            <a:ext cx="1780046" cy="73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9B50769-76DE-405F-8F63-2F2FEEF2C53A}"/>
              </a:ext>
            </a:extLst>
          </p:cNvPr>
          <p:cNvCxnSpPr>
            <a:cxnSpLocks/>
            <a:stCxn id="33" idx="5"/>
            <a:endCxn id="35" idx="1"/>
          </p:cNvCxnSpPr>
          <p:nvPr/>
        </p:nvCxnSpPr>
        <p:spPr>
          <a:xfrm>
            <a:off x="1359216" y="1307988"/>
            <a:ext cx="1780046" cy="10572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610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71233A-B0F4-4B77-9B44-6ADE865D5780}"/>
              </a:ext>
            </a:extLst>
          </p:cNvPr>
          <p:cNvSpPr/>
          <p:nvPr/>
        </p:nvSpPr>
        <p:spPr>
          <a:xfrm>
            <a:off x="788565" y="780176"/>
            <a:ext cx="1518407" cy="1015068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n = 5</a:t>
            </a:r>
          </a:p>
          <a:p>
            <a:r>
              <a:rPr lang="en-US" b="1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3876F8-B987-406A-8374-CBCFD0B63B4E}"/>
              </a:ext>
            </a:extLst>
          </p:cNvPr>
          <p:cNvSpPr/>
          <p:nvPr/>
        </p:nvSpPr>
        <p:spPr>
          <a:xfrm>
            <a:off x="2720001" y="784514"/>
            <a:ext cx="1518407" cy="1015068"/>
          </a:xfrm>
          <a:prstGeom prst="rect">
            <a:avLst/>
          </a:prstGeom>
          <a:solidFill>
            <a:schemeClr val="accent2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5 – 1 = 4</a:t>
            </a:r>
          </a:p>
          <a:p>
            <a:r>
              <a:rPr lang="en-US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AB9895-FAC0-487F-9054-0AE13C00449C}"/>
              </a:ext>
            </a:extLst>
          </p:cNvPr>
          <p:cNvSpPr/>
          <p:nvPr/>
        </p:nvSpPr>
        <p:spPr>
          <a:xfrm>
            <a:off x="2720001" y="2161107"/>
            <a:ext cx="1518407" cy="1015068"/>
          </a:xfrm>
          <a:prstGeom prst="rect">
            <a:avLst/>
          </a:prstGeom>
          <a:solidFill>
            <a:schemeClr val="accent2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5 – 2 = 3</a:t>
            </a:r>
          </a:p>
          <a:p>
            <a:r>
              <a:rPr lang="en-US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6E4D7E-0D4B-43EC-BDA2-E37174E65A18}"/>
              </a:ext>
            </a:extLst>
          </p:cNvPr>
          <p:cNvSpPr/>
          <p:nvPr/>
        </p:nvSpPr>
        <p:spPr>
          <a:xfrm>
            <a:off x="4577592" y="780176"/>
            <a:ext cx="1518407" cy="1015068"/>
          </a:xfrm>
          <a:prstGeom prst="rect">
            <a:avLst/>
          </a:pr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4 – 1 = 3</a:t>
            </a:r>
          </a:p>
          <a:p>
            <a:r>
              <a:rPr lang="en-US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425469-23FB-4545-AF1A-6448FE3B8D4E}"/>
              </a:ext>
            </a:extLst>
          </p:cNvPr>
          <p:cNvSpPr/>
          <p:nvPr/>
        </p:nvSpPr>
        <p:spPr>
          <a:xfrm>
            <a:off x="4577592" y="2161107"/>
            <a:ext cx="1518407" cy="1015068"/>
          </a:xfrm>
          <a:prstGeom prst="rect">
            <a:avLst/>
          </a:pr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4 – 2 = 2</a:t>
            </a:r>
          </a:p>
          <a:p>
            <a:r>
              <a:rPr lang="en-US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01345A-4A09-46F5-8513-E5527C9B66DE}"/>
              </a:ext>
            </a:extLst>
          </p:cNvPr>
          <p:cNvSpPr/>
          <p:nvPr/>
        </p:nvSpPr>
        <p:spPr>
          <a:xfrm>
            <a:off x="6453042" y="780176"/>
            <a:ext cx="1518407" cy="1015068"/>
          </a:xfrm>
          <a:prstGeom prst="rect">
            <a:avLst/>
          </a:prstGeom>
          <a:solidFill>
            <a:schemeClr val="accent3"/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3 – 1 = 2</a:t>
            </a:r>
          </a:p>
          <a:p>
            <a:r>
              <a:rPr lang="en-US" dirty="0">
                <a:solidFill>
                  <a:schemeClr val="tx1"/>
                </a:solidFill>
              </a:rPr>
              <a:t>return 1 +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86A983-11F7-4AC0-A9E1-E4B17249E563}"/>
              </a:ext>
            </a:extLst>
          </p:cNvPr>
          <p:cNvSpPr/>
          <p:nvPr/>
        </p:nvSpPr>
        <p:spPr>
          <a:xfrm>
            <a:off x="6467854" y="2154882"/>
            <a:ext cx="1518407" cy="1015068"/>
          </a:xfrm>
          <a:prstGeom prst="rect">
            <a:avLst/>
          </a:prstGeom>
          <a:solidFill>
            <a:schemeClr val="accent3"/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3 – 2 = 1</a:t>
            </a:r>
          </a:p>
          <a:p>
            <a:r>
              <a:rPr lang="en-US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F00B14-FC18-4043-B32E-FB564EA0FFB1}"/>
              </a:ext>
            </a:extLst>
          </p:cNvPr>
          <p:cNvSpPr/>
          <p:nvPr/>
        </p:nvSpPr>
        <p:spPr>
          <a:xfrm>
            <a:off x="8337080" y="788015"/>
            <a:ext cx="1518407" cy="10150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2 – 1 = 1</a:t>
            </a:r>
          </a:p>
          <a:p>
            <a:r>
              <a:rPr lang="en-US" dirty="0">
                <a:solidFill>
                  <a:schemeClr val="tx1"/>
                </a:solidFill>
              </a:rPr>
              <a:t>return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E00400-BD15-411B-A8F2-030A4EB71CFD}"/>
              </a:ext>
            </a:extLst>
          </p:cNvPr>
          <p:cNvSpPr/>
          <p:nvPr/>
        </p:nvSpPr>
        <p:spPr>
          <a:xfrm>
            <a:off x="8337079" y="2154882"/>
            <a:ext cx="1518407" cy="10150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2 – 2 = 0</a:t>
            </a:r>
          </a:p>
          <a:p>
            <a:r>
              <a:rPr lang="en-US" dirty="0">
                <a:solidFill>
                  <a:schemeClr val="tx1"/>
                </a:solidFill>
              </a:rPr>
              <a:t>return 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230AC81-90B1-4244-A60E-A3C6C1237D89}"/>
              </a:ext>
            </a:extLst>
          </p:cNvPr>
          <p:cNvSpPr/>
          <p:nvPr/>
        </p:nvSpPr>
        <p:spPr>
          <a:xfrm>
            <a:off x="7129086" y="1250160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BD7C593-36FD-41FB-9225-A85C03E46161}"/>
              </a:ext>
            </a:extLst>
          </p:cNvPr>
          <p:cNvSpPr/>
          <p:nvPr/>
        </p:nvSpPr>
        <p:spPr>
          <a:xfrm>
            <a:off x="9011675" y="1268822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E3A36B3-2A0B-44E0-A0FA-DDEE5B7F187C}"/>
              </a:ext>
            </a:extLst>
          </p:cNvPr>
          <p:cNvCxnSpPr>
            <a:stCxn id="28" idx="7"/>
            <a:endCxn id="29" idx="1"/>
          </p:cNvCxnSpPr>
          <p:nvPr/>
        </p:nvCxnSpPr>
        <p:spPr>
          <a:xfrm>
            <a:off x="7328191" y="1307550"/>
            <a:ext cx="1717645" cy="18662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589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71233A-B0F4-4B77-9B44-6ADE865D5780}"/>
              </a:ext>
            </a:extLst>
          </p:cNvPr>
          <p:cNvSpPr/>
          <p:nvPr/>
        </p:nvSpPr>
        <p:spPr>
          <a:xfrm>
            <a:off x="788565" y="780176"/>
            <a:ext cx="1518407" cy="1015068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n = 5</a:t>
            </a:r>
          </a:p>
          <a:p>
            <a:r>
              <a:rPr lang="en-US" b="1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3876F8-B987-406A-8374-CBCFD0B63B4E}"/>
              </a:ext>
            </a:extLst>
          </p:cNvPr>
          <p:cNvSpPr/>
          <p:nvPr/>
        </p:nvSpPr>
        <p:spPr>
          <a:xfrm>
            <a:off x="2720001" y="784514"/>
            <a:ext cx="1518407" cy="1015068"/>
          </a:xfrm>
          <a:prstGeom prst="rect">
            <a:avLst/>
          </a:prstGeom>
          <a:solidFill>
            <a:schemeClr val="accent2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5 – 1 = 4</a:t>
            </a:r>
          </a:p>
          <a:p>
            <a:r>
              <a:rPr lang="en-US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AB9895-FAC0-487F-9054-0AE13C00449C}"/>
              </a:ext>
            </a:extLst>
          </p:cNvPr>
          <p:cNvSpPr/>
          <p:nvPr/>
        </p:nvSpPr>
        <p:spPr>
          <a:xfrm>
            <a:off x="2720001" y="2161107"/>
            <a:ext cx="1518407" cy="1015068"/>
          </a:xfrm>
          <a:prstGeom prst="rect">
            <a:avLst/>
          </a:prstGeom>
          <a:solidFill>
            <a:schemeClr val="accent2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5 – 2 = 3</a:t>
            </a:r>
          </a:p>
          <a:p>
            <a:r>
              <a:rPr lang="en-US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6E4D7E-0D4B-43EC-BDA2-E37174E65A18}"/>
              </a:ext>
            </a:extLst>
          </p:cNvPr>
          <p:cNvSpPr/>
          <p:nvPr/>
        </p:nvSpPr>
        <p:spPr>
          <a:xfrm>
            <a:off x="4577592" y="780176"/>
            <a:ext cx="1518407" cy="1015068"/>
          </a:xfrm>
          <a:prstGeom prst="rect">
            <a:avLst/>
          </a:pr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4 – 1 = 3</a:t>
            </a:r>
          </a:p>
          <a:p>
            <a:r>
              <a:rPr lang="en-US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425469-23FB-4545-AF1A-6448FE3B8D4E}"/>
              </a:ext>
            </a:extLst>
          </p:cNvPr>
          <p:cNvSpPr/>
          <p:nvPr/>
        </p:nvSpPr>
        <p:spPr>
          <a:xfrm>
            <a:off x="4577592" y="2161107"/>
            <a:ext cx="1518407" cy="1015068"/>
          </a:xfrm>
          <a:prstGeom prst="rect">
            <a:avLst/>
          </a:pr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4 – 2 = 2</a:t>
            </a:r>
          </a:p>
          <a:p>
            <a:r>
              <a:rPr lang="en-US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01345A-4A09-46F5-8513-E5527C9B66DE}"/>
              </a:ext>
            </a:extLst>
          </p:cNvPr>
          <p:cNvSpPr/>
          <p:nvPr/>
        </p:nvSpPr>
        <p:spPr>
          <a:xfrm>
            <a:off x="6453042" y="780176"/>
            <a:ext cx="1518407" cy="1015068"/>
          </a:xfrm>
          <a:prstGeom prst="rect">
            <a:avLst/>
          </a:prstGeom>
          <a:solidFill>
            <a:schemeClr val="accent3"/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3 – 1 = 2</a:t>
            </a:r>
          </a:p>
          <a:p>
            <a:r>
              <a:rPr lang="en-US" dirty="0">
                <a:solidFill>
                  <a:schemeClr val="tx1"/>
                </a:solidFill>
              </a:rPr>
              <a:t>return 1 + 1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86A983-11F7-4AC0-A9E1-E4B17249E563}"/>
              </a:ext>
            </a:extLst>
          </p:cNvPr>
          <p:cNvSpPr/>
          <p:nvPr/>
        </p:nvSpPr>
        <p:spPr>
          <a:xfrm>
            <a:off x="6467854" y="2154882"/>
            <a:ext cx="1518407" cy="1015068"/>
          </a:xfrm>
          <a:prstGeom prst="rect">
            <a:avLst/>
          </a:prstGeom>
          <a:solidFill>
            <a:schemeClr val="accent3"/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3 – 2 = 1</a:t>
            </a:r>
          </a:p>
          <a:p>
            <a:r>
              <a:rPr lang="en-US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E00400-BD15-411B-A8F2-030A4EB71CFD}"/>
              </a:ext>
            </a:extLst>
          </p:cNvPr>
          <p:cNvSpPr/>
          <p:nvPr/>
        </p:nvSpPr>
        <p:spPr>
          <a:xfrm>
            <a:off x="8337079" y="2154882"/>
            <a:ext cx="1518407" cy="10150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2 – 2 = 0</a:t>
            </a:r>
          </a:p>
          <a:p>
            <a:r>
              <a:rPr lang="en-US" dirty="0">
                <a:solidFill>
                  <a:schemeClr val="tx1"/>
                </a:solidFill>
              </a:rPr>
              <a:t>return 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230AC81-90B1-4244-A60E-A3C6C1237D89}"/>
              </a:ext>
            </a:extLst>
          </p:cNvPr>
          <p:cNvSpPr/>
          <p:nvPr/>
        </p:nvSpPr>
        <p:spPr>
          <a:xfrm>
            <a:off x="7474318" y="1287710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79B2BDA-D665-4E68-B834-6640DD76295F}"/>
              </a:ext>
            </a:extLst>
          </p:cNvPr>
          <p:cNvSpPr/>
          <p:nvPr/>
        </p:nvSpPr>
        <p:spPr>
          <a:xfrm>
            <a:off x="8981377" y="2662416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012E0D-A66F-41E9-9D27-D7E28735EB33}"/>
              </a:ext>
            </a:extLst>
          </p:cNvPr>
          <p:cNvCxnSpPr>
            <a:cxnSpLocks/>
            <a:stCxn id="28" idx="5"/>
            <a:endCxn id="30" idx="1"/>
          </p:cNvCxnSpPr>
          <p:nvPr/>
        </p:nvCxnSpPr>
        <p:spPr>
          <a:xfrm>
            <a:off x="7673423" y="1622206"/>
            <a:ext cx="1342115" cy="109760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831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71233A-B0F4-4B77-9B44-6ADE865D5780}"/>
              </a:ext>
            </a:extLst>
          </p:cNvPr>
          <p:cNvSpPr/>
          <p:nvPr/>
        </p:nvSpPr>
        <p:spPr>
          <a:xfrm>
            <a:off x="788565" y="780176"/>
            <a:ext cx="1518407" cy="1015068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n = 5</a:t>
            </a:r>
          </a:p>
          <a:p>
            <a:r>
              <a:rPr lang="en-US" b="1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3876F8-B987-406A-8374-CBCFD0B63B4E}"/>
              </a:ext>
            </a:extLst>
          </p:cNvPr>
          <p:cNvSpPr/>
          <p:nvPr/>
        </p:nvSpPr>
        <p:spPr>
          <a:xfrm>
            <a:off x="2720001" y="784514"/>
            <a:ext cx="1518407" cy="1015068"/>
          </a:xfrm>
          <a:prstGeom prst="rect">
            <a:avLst/>
          </a:prstGeom>
          <a:solidFill>
            <a:schemeClr val="accent2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5 – 1 = 4</a:t>
            </a:r>
          </a:p>
          <a:p>
            <a:r>
              <a:rPr lang="en-US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AB9895-FAC0-487F-9054-0AE13C00449C}"/>
              </a:ext>
            </a:extLst>
          </p:cNvPr>
          <p:cNvSpPr/>
          <p:nvPr/>
        </p:nvSpPr>
        <p:spPr>
          <a:xfrm>
            <a:off x="2720001" y="2161107"/>
            <a:ext cx="1518407" cy="1015068"/>
          </a:xfrm>
          <a:prstGeom prst="rect">
            <a:avLst/>
          </a:prstGeom>
          <a:solidFill>
            <a:schemeClr val="accent2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5 – 2 = 3</a:t>
            </a:r>
          </a:p>
          <a:p>
            <a:r>
              <a:rPr lang="en-US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6E4D7E-0D4B-43EC-BDA2-E37174E65A18}"/>
              </a:ext>
            </a:extLst>
          </p:cNvPr>
          <p:cNvSpPr/>
          <p:nvPr/>
        </p:nvSpPr>
        <p:spPr>
          <a:xfrm>
            <a:off x="4577592" y="780176"/>
            <a:ext cx="1518407" cy="1015068"/>
          </a:xfrm>
          <a:prstGeom prst="rect">
            <a:avLst/>
          </a:pr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4 – 1 = 3</a:t>
            </a:r>
          </a:p>
          <a:p>
            <a:r>
              <a:rPr lang="en-US" dirty="0">
                <a:solidFill>
                  <a:schemeClr val="tx1"/>
                </a:solidFill>
              </a:rPr>
              <a:t>return 2 + 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425469-23FB-4545-AF1A-6448FE3B8D4E}"/>
              </a:ext>
            </a:extLst>
          </p:cNvPr>
          <p:cNvSpPr/>
          <p:nvPr/>
        </p:nvSpPr>
        <p:spPr>
          <a:xfrm>
            <a:off x="4577592" y="2161107"/>
            <a:ext cx="1518407" cy="1015068"/>
          </a:xfrm>
          <a:prstGeom prst="rect">
            <a:avLst/>
          </a:pr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4 – 2 = 2</a:t>
            </a:r>
          </a:p>
          <a:p>
            <a:r>
              <a:rPr lang="en-US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01345A-4A09-46F5-8513-E5527C9B66DE}"/>
              </a:ext>
            </a:extLst>
          </p:cNvPr>
          <p:cNvSpPr/>
          <p:nvPr/>
        </p:nvSpPr>
        <p:spPr>
          <a:xfrm>
            <a:off x="6453042" y="780176"/>
            <a:ext cx="1518407" cy="1015068"/>
          </a:xfrm>
          <a:prstGeom prst="rect">
            <a:avLst/>
          </a:prstGeom>
          <a:solidFill>
            <a:schemeClr val="accent3"/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3 – 1 = 2</a:t>
            </a:r>
          </a:p>
          <a:p>
            <a:r>
              <a:rPr lang="en-US" dirty="0">
                <a:solidFill>
                  <a:schemeClr val="tx1"/>
                </a:solidFill>
              </a:rPr>
              <a:t>return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86A983-11F7-4AC0-A9E1-E4B17249E563}"/>
              </a:ext>
            </a:extLst>
          </p:cNvPr>
          <p:cNvSpPr/>
          <p:nvPr/>
        </p:nvSpPr>
        <p:spPr>
          <a:xfrm>
            <a:off x="6467854" y="2154882"/>
            <a:ext cx="1518407" cy="1015068"/>
          </a:xfrm>
          <a:prstGeom prst="rect">
            <a:avLst/>
          </a:prstGeom>
          <a:solidFill>
            <a:schemeClr val="accent3"/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 = 3 – 2 = 1</a:t>
            </a:r>
          </a:p>
          <a:p>
            <a:r>
              <a:rPr lang="en-US" dirty="0">
                <a:solidFill>
                  <a:schemeClr val="tx1"/>
                </a:solidFill>
              </a:rPr>
              <a:t>return ?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0437B72-0990-4F2C-8CA4-5D153197DC92}"/>
              </a:ext>
            </a:extLst>
          </p:cNvPr>
          <p:cNvSpPr/>
          <p:nvPr/>
        </p:nvSpPr>
        <p:spPr>
          <a:xfrm>
            <a:off x="5216593" y="1240829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2161ABC-72C3-4470-BE73-61D304293E59}"/>
              </a:ext>
            </a:extLst>
          </p:cNvPr>
          <p:cNvSpPr/>
          <p:nvPr/>
        </p:nvSpPr>
        <p:spPr>
          <a:xfrm>
            <a:off x="7099182" y="1259491"/>
            <a:ext cx="233266" cy="39188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AEFE141-26BE-4EB3-A975-469A133D5251}"/>
              </a:ext>
            </a:extLst>
          </p:cNvPr>
          <p:cNvCxnSpPr>
            <a:stCxn id="38" idx="7"/>
            <a:endCxn id="39" idx="1"/>
          </p:cNvCxnSpPr>
          <p:nvPr/>
        </p:nvCxnSpPr>
        <p:spPr>
          <a:xfrm>
            <a:off x="5415698" y="1298219"/>
            <a:ext cx="1717645" cy="18662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323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1096</Words>
  <Application>Microsoft Office PowerPoint</Application>
  <PresentationFormat>Widescreen</PresentationFormat>
  <Paragraphs>258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Nix</dc:creator>
  <cp:lastModifiedBy>Tim Nix</cp:lastModifiedBy>
  <cp:revision>8</cp:revision>
  <dcterms:created xsi:type="dcterms:W3CDTF">2019-02-10T16:35:24Z</dcterms:created>
  <dcterms:modified xsi:type="dcterms:W3CDTF">2019-02-10T20:20:00Z</dcterms:modified>
</cp:coreProperties>
</file>