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382" r:id="rId5"/>
    <p:sldId id="384" r:id="rId6"/>
    <p:sldId id="386" r:id="rId7"/>
    <p:sldId id="361" r:id="rId8"/>
    <p:sldId id="348" r:id="rId9"/>
    <p:sldId id="351" r:id="rId10"/>
    <p:sldId id="349" r:id="rId11"/>
    <p:sldId id="387" r:id="rId12"/>
    <p:sldId id="388" r:id="rId13"/>
    <p:sldId id="389" r:id="rId14"/>
    <p:sldId id="352" r:id="rId15"/>
    <p:sldId id="340" r:id="rId16"/>
    <p:sldId id="341" r:id="rId17"/>
    <p:sldId id="406" r:id="rId18"/>
    <p:sldId id="360" r:id="rId19"/>
    <p:sldId id="396" r:id="rId20"/>
    <p:sldId id="394" r:id="rId21"/>
    <p:sldId id="395" r:id="rId22"/>
    <p:sldId id="397" r:id="rId23"/>
    <p:sldId id="378" r:id="rId24"/>
    <p:sldId id="399" r:id="rId25"/>
    <p:sldId id="398" r:id="rId26"/>
    <p:sldId id="392" r:id="rId27"/>
    <p:sldId id="401" r:id="rId28"/>
    <p:sldId id="377" r:id="rId29"/>
    <p:sldId id="402" r:id="rId30"/>
    <p:sldId id="345" r:id="rId31"/>
    <p:sldId id="373" r:id="rId32"/>
    <p:sldId id="408" r:id="rId33"/>
    <p:sldId id="407" r:id="rId34"/>
    <p:sldId id="363" r:id="rId35"/>
    <p:sldId id="409" r:id="rId36"/>
    <p:sldId id="410" r:id="rId37"/>
    <p:sldId id="411" r:id="rId38"/>
    <p:sldId id="412" r:id="rId39"/>
    <p:sldId id="413" r:id="rId40"/>
    <p:sldId id="347" r:id="rId41"/>
    <p:sldId id="385" r:id="rId42"/>
    <p:sldId id="357" r:id="rId43"/>
    <p:sldId id="354" r:id="rId44"/>
    <p:sldId id="285" r:id="rId4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79C81-A0E4-45A9-A8D6-8C6ED575DDF5}" v="139" dt="2023-03-16T17:02:29.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8" autoAdjust="0"/>
    <p:restoredTop sz="60596" autoAdjust="0"/>
  </p:normalViewPr>
  <p:slideViewPr>
    <p:cSldViewPr>
      <p:cViewPr varScale="1">
        <p:scale>
          <a:sx n="67" d="100"/>
          <a:sy n="67" d="100"/>
        </p:scale>
        <p:origin x="278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60ABCD57-C7A5-4BBE-BFA4-D33E9BD553C4}"/>
    <pc:docChg chg="undo custSel addSld delSld modSld sldOrd">
      <pc:chgData name="Jeremy Becnel" userId="83c67da8-0358-45df-a8cb-c23f6394336a" providerId="ADAL" clId="{60ABCD57-C7A5-4BBE-BFA4-D33E9BD553C4}" dt="2023-03-11T22:24:27.439" v="834" actId="20577"/>
      <pc:docMkLst>
        <pc:docMk/>
      </pc:docMkLst>
      <pc:sldChg chg="del">
        <pc:chgData name="Jeremy Becnel" userId="83c67da8-0358-45df-a8cb-c23f6394336a" providerId="ADAL" clId="{60ABCD57-C7A5-4BBE-BFA4-D33E9BD553C4}" dt="2023-03-11T20:10:34.601" v="0" actId="47"/>
        <pc:sldMkLst>
          <pc:docMk/>
          <pc:sldMk cId="0" sldId="256"/>
        </pc:sldMkLst>
      </pc:sldChg>
      <pc:sldChg chg="addSp delSp modSp mod">
        <pc:chgData name="Jeremy Becnel" userId="83c67da8-0358-45df-a8cb-c23f6394336a" providerId="ADAL" clId="{60ABCD57-C7A5-4BBE-BFA4-D33E9BD553C4}" dt="2023-03-11T22:24:27.439" v="834" actId="20577"/>
        <pc:sldMkLst>
          <pc:docMk/>
          <pc:sldMk cId="0" sldId="285"/>
        </pc:sldMkLst>
        <pc:spChg chg="add mod">
          <ac:chgData name="Jeremy Becnel" userId="83c67da8-0358-45df-a8cb-c23f6394336a" providerId="ADAL" clId="{60ABCD57-C7A5-4BBE-BFA4-D33E9BD553C4}" dt="2023-03-11T22:23:42.699" v="765" actId="20577"/>
          <ac:spMkLst>
            <pc:docMk/>
            <pc:sldMk cId="0" sldId="285"/>
            <ac:spMk id="2" creationId="{D0613325-84E4-B2AD-F877-8BF9E03CCAE2}"/>
          </ac:spMkLst>
        </pc:spChg>
        <pc:spChg chg="mod">
          <ac:chgData name="Jeremy Becnel" userId="83c67da8-0358-45df-a8cb-c23f6394336a" providerId="ADAL" clId="{60ABCD57-C7A5-4BBE-BFA4-D33E9BD553C4}" dt="2023-03-11T22:24:27.439" v="834" actId="20577"/>
          <ac:spMkLst>
            <pc:docMk/>
            <pc:sldMk cId="0" sldId="285"/>
            <ac:spMk id="25603" creationId="{00000000-0000-0000-0000-000000000000}"/>
          </ac:spMkLst>
        </pc:spChg>
        <pc:picChg chg="del mod">
          <ac:chgData name="Jeremy Becnel" userId="83c67da8-0358-45df-a8cb-c23f6394336a" providerId="ADAL" clId="{60ABCD57-C7A5-4BBE-BFA4-D33E9BD553C4}" dt="2023-03-11T22:23:01.022" v="743" actId="478"/>
          <ac:picMkLst>
            <pc:docMk/>
            <pc:sldMk cId="0" sldId="285"/>
            <ac:picMk id="7" creationId="{00000000-0000-0000-0000-000000000000}"/>
          </ac:picMkLst>
        </pc:picChg>
        <pc:picChg chg="del">
          <ac:chgData name="Jeremy Becnel" userId="83c67da8-0358-45df-a8cb-c23f6394336a" providerId="ADAL" clId="{60ABCD57-C7A5-4BBE-BFA4-D33E9BD553C4}" dt="2023-03-11T22:23:03.263" v="744" actId="478"/>
          <ac:picMkLst>
            <pc:docMk/>
            <pc:sldMk cId="0" sldId="285"/>
            <ac:picMk id="4098" creationId="{63F0D930-D515-4861-943C-31403BC00A49}"/>
          </ac:picMkLst>
        </pc:picChg>
      </pc:sldChg>
      <pc:sldChg chg="del">
        <pc:chgData name="Jeremy Becnel" userId="83c67da8-0358-45df-a8cb-c23f6394336a" providerId="ADAL" clId="{60ABCD57-C7A5-4BBE-BFA4-D33E9BD553C4}" dt="2023-03-11T20:10:50.565" v="1" actId="47"/>
        <pc:sldMkLst>
          <pc:docMk/>
          <pc:sldMk cId="0" sldId="340"/>
        </pc:sldMkLst>
      </pc:sldChg>
      <pc:sldChg chg="modSp modNotesTx">
        <pc:chgData name="Jeremy Becnel" userId="83c67da8-0358-45df-a8cb-c23f6394336a" providerId="ADAL" clId="{60ABCD57-C7A5-4BBE-BFA4-D33E9BD553C4}" dt="2023-03-11T20:46:51.352" v="139" actId="20577"/>
        <pc:sldMkLst>
          <pc:docMk/>
          <pc:sldMk cId="0" sldId="341"/>
        </pc:sldMkLst>
        <pc:spChg chg="mod">
          <ac:chgData name="Jeremy Becnel" userId="83c67da8-0358-45df-a8cb-c23f6394336a" providerId="ADAL" clId="{60ABCD57-C7A5-4BBE-BFA4-D33E9BD553C4}" dt="2023-03-11T20:46:51.352" v="139" actId="20577"/>
          <ac:spMkLst>
            <pc:docMk/>
            <pc:sldMk cId="0" sldId="341"/>
            <ac:spMk id="20482" creationId="{00000000-0000-0000-0000-000000000000}"/>
          </ac:spMkLst>
        </pc:spChg>
      </pc:sldChg>
      <pc:sldChg chg="del">
        <pc:chgData name="Jeremy Becnel" userId="83c67da8-0358-45df-a8cb-c23f6394336a" providerId="ADAL" clId="{60ABCD57-C7A5-4BBE-BFA4-D33E9BD553C4}" dt="2023-03-11T20:12:57.462" v="6" actId="47"/>
        <pc:sldMkLst>
          <pc:docMk/>
          <pc:sldMk cId="0" sldId="342"/>
        </pc:sldMkLst>
      </pc:sldChg>
      <pc:sldChg chg="del">
        <pc:chgData name="Jeremy Becnel" userId="83c67da8-0358-45df-a8cb-c23f6394336a" providerId="ADAL" clId="{60ABCD57-C7A5-4BBE-BFA4-D33E9BD553C4}" dt="2023-03-11T20:52:23.960" v="164" actId="47"/>
        <pc:sldMkLst>
          <pc:docMk/>
          <pc:sldMk cId="0" sldId="343"/>
        </pc:sldMkLst>
      </pc:sldChg>
      <pc:sldChg chg="del">
        <pc:chgData name="Jeremy Becnel" userId="83c67da8-0358-45df-a8cb-c23f6394336a" providerId="ADAL" clId="{60ABCD57-C7A5-4BBE-BFA4-D33E9BD553C4}" dt="2023-03-11T20:13:08.843" v="17" actId="47"/>
        <pc:sldMkLst>
          <pc:docMk/>
          <pc:sldMk cId="0" sldId="344"/>
        </pc:sldMkLst>
      </pc:sldChg>
      <pc:sldChg chg="addSp delSp modSp mod ord modNotesTx">
        <pc:chgData name="Jeremy Becnel" userId="83c67da8-0358-45df-a8cb-c23f6394336a" providerId="ADAL" clId="{60ABCD57-C7A5-4BBE-BFA4-D33E9BD553C4}" dt="2023-03-11T22:04:14.799" v="551" actId="20577"/>
        <pc:sldMkLst>
          <pc:docMk/>
          <pc:sldMk cId="0" sldId="345"/>
        </pc:sldMkLst>
        <pc:spChg chg="mod">
          <ac:chgData name="Jeremy Becnel" userId="83c67da8-0358-45df-a8cb-c23f6394336a" providerId="ADAL" clId="{60ABCD57-C7A5-4BBE-BFA4-D33E9BD553C4}" dt="2023-03-11T22:04:14.799" v="551" actId="20577"/>
          <ac:spMkLst>
            <pc:docMk/>
            <pc:sldMk cId="0" sldId="345"/>
            <ac:spMk id="2" creationId="{00000000-0000-0000-0000-000000000000}"/>
          </ac:spMkLst>
        </pc:spChg>
        <pc:spChg chg="add mod">
          <ac:chgData name="Jeremy Becnel" userId="83c67da8-0358-45df-a8cb-c23f6394336a" providerId="ADAL" clId="{60ABCD57-C7A5-4BBE-BFA4-D33E9BD553C4}" dt="2023-03-11T21:21:07.866" v="532" actId="20577"/>
          <ac:spMkLst>
            <pc:docMk/>
            <pc:sldMk cId="0" sldId="345"/>
            <ac:spMk id="5" creationId="{84EC4BDC-A969-655D-1C74-90422615981E}"/>
          </ac:spMkLst>
        </pc:spChg>
        <pc:picChg chg="del">
          <ac:chgData name="Jeremy Becnel" userId="83c67da8-0358-45df-a8cb-c23f6394336a" providerId="ADAL" clId="{60ABCD57-C7A5-4BBE-BFA4-D33E9BD553C4}" dt="2023-03-11T21:17:13.120" v="467" actId="478"/>
          <ac:picMkLst>
            <pc:docMk/>
            <pc:sldMk cId="0" sldId="345"/>
            <ac:picMk id="10" creationId="{00000000-0000-0000-0000-000000000000}"/>
          </ac:picMkLst>
        </pc:picChg>
      </pc:sldChg>
      <pc:sldChg chg="ord">
        <pc:chgData name="Jeremy Becnel" userId="83c67da8-0358-45df-a8cb-c23f6394336a" providerId="ADAL" clId="{60ABCD57-C7A5-4BBE-BFA4-D33E9BD553C4}" dt="2023-03-11T20:16:05.822" v="24"/>
        <pc:sldMkLst>
          <pc:docMk/>
          <pc:sldMk cId="0" sldId="347"/>
        </pc:sldMkLst>
      </pc:sldChg>
      <pc:sldChg chg="del ord">
        <pc:chgData name="Jeremy Becnel" userId="83c67da8-0358-45df-a8cb-c23f6394336a" providerId="ADAL" clId="{60ABCD57-C7A5-4BBE-BFA4-D33E9BD553C4}" dt="2023-03-11T21:00:07.673" v="306" actId="47"/>
        <pc:sldMkLst>
          <pc:docMk/>
          <pc:sldMk cId="0" sldId="350"/>
        </pc:sldMkLst>
      </pc:sldChg>
      <pc:sldChg chg="ord">
        <pc:chgData name="Jeremy Becnel" userId="83c67da8-0358-45df-a8cb-c23f6394336a" providerId="ADAL" clId="{60ABCD57-C7A5-4BBE-BFA4-D33E9BD553C4}" dt="2023-03-11T20:21:10.474" v="37"/>
        <pc:sldMkLst>
          <pc:docMk/>
          <pc:sldMk cId="0" sldId="351"/>
        </pc:sldMkLst>
      </pc:sldChg>
      <pc:sldChg chg="modSp mod">
        <pc:chgData name="Jeremy Becnel" userId="83c67da8-0358-45df-a8cb-c23f6394336a" providerId="ADAL" clId="{60ABCD57-C7A5-4BBE-BFA4-D33E9BD553C4}" dt="2023-03-11T20:44:37.953" v="128" actId="20577"/>
        <pc:sldMkLst>
          <pc:docMk/>
          <pc:sldMk cId="0" sldId="352"/>
        </pc:sldMkLst>
        <pc:spChg chg="mod">
          <ac:chgData name="Jeremy Becnel" userId="83c67da8-0358-45df-a8cb-c23f6394336a" providerId="ADAL" clId="{60ABCD57-C7A5-4BBE-BFA4-D33E9BD553C4}" dt="2023-03-11T20:44:37.953" v="128" actId="20577"/>
          <ac:spMkLst>
            <pc:docMk/>
            <pc:sldMk cId="0" sldId="352"/>
            <ac:spMk id="3" creationId="{00000000-0000-0000-0000-000000000000}"/>
          </ac:spMkLst>
        </pc:spChg>
      </pc:sldChg>
      <pc:sldChg chg="del">
        <pc:chgData name="Jeremy Becnel" userId="83c67da8-0358-45df-a8cb-c23f6394336a" providerId="ADAL" clId="{60ABCD57-C7A5-4BBE-BFA4-D33E9BD553C4}" dt="2023-03-11T20:43:26.104" v="126" actId="47"/>
        <pc:sldMkLst>
          <pc:docMk/>
          <pc:sldMk cId="0" sldId="353"/>
        </pc:sldMkLst>
      </pc:sldChg>
      <pc:sldChg chg="ord">
        <pc:chgData name="Jeremy Becnel" userId="83c67da8-0358-45df-a8cb-c23f6394336a" providerId="ADAL" clId="{60ABCD57-C7A5-4BBE-BFA4-D33E9BD553C4}" dt="2023-03-11T20:42:24.206" v="123"/>
        <pc:sldMkLst>
          <pc:docMk/>
          <pc:sldMk cId="0" sldId="354"/>
        </pc:sldMkLst>
      </pc:sldChg>
      <pc:sldChg chg="del">
        <pc:chgData name="Jeremy Becnel" userId="83c67da8-0358-45df-a8cb-c23f6394336a" providerId="ADAL" clId="{60ABCD57-C7A5-4BBE-BFA4-D33E9BD553C4}" dt="2023-03-11T20:43:32.256" v="127" actId="47"/>
        <pc:sldMkLst>
          <pc:docMk/>
          <pc:sldMk cId="0" sldId="355"/>
        </pc:sldMkLst>
      </pc:sldChg>
      <pc:sldChg chg="del">
        <pc:chgData name="Jeremy Becnel" userId="83c67da8-0358-45df-a8cb-c23f6394336a" providerId="ADAL" clId="{60ABCD57-C7A5-4BBE-BFA4-D33E9BD553C4}" dt="2023-03-11T20:34:23.828" v="116" actId="47"/>
        <pc:sldMkLst>
          <pc:docMk/>
          <pc:sldMk cId="0" sldId="356"/>
        </pc:sldMkLst>
      </pc:sldChg>
      <pc:sldChg chg="addSp delSp modSp mod ord">
        <pc:chgData name="Jeremy Becnel" userId="83c67da8-0358-45df-a8cb-c23f6394336a" providerId="ADAL" clId="{60ABCD57-C7A5-4BBE-BFA4-D33E9BD553C4}" dt="2023-03-11T22:22:46.775" v="741" actId="403"/>
        <pc:sldMkLst>
          <pc:docMk/>
          <pc:sldMk cId="0" sldId="357"/>
        </pc:sldMkLst>
        <pc:spChg chg="mod">
          <ac:chgData name="Jeremy Becnel" userId="83c67da8-0358-45df-a8cb-c23f6394336a" providerId="ADAL" clId="{60ABCD57-C7A5-4BBE-BFA4-D33E9BD553C4}" dt="2023-03-11T22:22:07.164" v="732" actId="403"/>
          <ac:spMkLst>
            <pc:docMk/>
            <pc:sldMk cId="0" sldId="357"/>
            <ac:spMk id="2" creationId="{00000000-0000-0000-0000-000000000000}"/>
          </ac:spMkLst>
        </pc:spChg>
        <pc:spChg chg="del mod">
          <ac:chgData name="Jeremy Becnel" userId="83c67da8-0358-45df-a8cb-c23f6394336a" providerId="ADAL" clId="{60ABCD57-C7A5-4BBE-BFA4-D33E9BD553C4}" dt="2023-03-11T22:21:56.467" v="730"/>
          <ac:spMkLst>
            <pc:docMk/>
            <pc:sldMk cId="0" sldId="357"/>
            <ac:spMk id="3" creationId="{00000000-0000-0000-0000-000000000000}"/>
          </ac:spMkLst>
        </pc:spChg>
        <pc:spChg chg="mod">
          <ac:chgData name="Jeremy Becnel" userId="83c67da8-0358-45df-a8cb-c23f6394336a" providerId="ADAL" clId="{60ABCD57-C7A5-4BBE-BFA4-D33E9BD553C4}" dt="2023-03-11T22:22:07.164" v="732" actId="403"/>
          <ac:spMkLst>
            <pc:docMk/>
            <pc:sldMk cId="0" sldId="357"/>
            <ac:spMk id="4" creationId="{00000000-0000-0000-0000-000000000000}"/>
          </ac:spMkLst>
        </pc:spChg>
        <pc:graphicFrameChg chg="add mod modGraphic">
          <ac:chgData name="Jeremy Becnel" userId="83c67da8-0358-45df-a8cb-c23f6394336a" providerId="ADAL" clId="{60ABCD57-C7A5-4BBE-BFA4-D33E9BD553C4}" dt="2023-03-11T22:22:46.775" v="741" actId="403"/>
          <ac:graphicFrameMkLst>
            <pc:docMk/>
            <pc:sldMk cId="0" sldId="357"/>
            <ac:graphicFrameMk id="5" creationId="{615CD52B-2591-7A2A-0412-D1EAD960F567}"/>
          </ac:graphicFrameMkLst>
        </pc:graphicFrameChg>
      </pc:sldChg>
      <pc:sldChg chg="del">
        <pc:chgData name="Jeremy Becnel" userId="83c67da8-0358-45df-a8cb-c23f6394336a" providerId="ADAL" clId="{60ABCD57-C7A5-4BBE-BFA4-D33E9BD553C4}" dt="2023-03-11T20:12:59.580" v="7" actId="47"/>
        <pc:sldMkLst>
          <pc:docMk/>
          <pc:sldMk cId="0" sldId="358"/>
        </pc:sldMkLst>
      </pc:sldChg>
      <pc:sldChg chg="ord">
        <pc:chgData name="Jeremy Becnel" userId="83c67da8-0358-45df-a8cb-c23f6394336a" providerId="ADAL" clId="{60ABCD57-C7A5-4BBE-BFA4-D33E9BD553C4}" dt="2023-03-11T20:52:07.193" v="163"/>
        <pc:sldMkLst>
          <pc:docMk/>
          <pc:sldMk cId="0" sldId="360"/>
        </pc:sldMkLst>
      </pc:sldChg>
      <pc:sldChg chg="ord">
        <pc:chgData name="Jeremy Becnel" userId="83c67da8-0358-45df-a8cb-c23f6394336a" providerId="ADAL" clId="{60ABCD57-C7A5-4BBE-BFA4-D33E9BD553C4}" dt="2023-03-11T20:16:05.822" v="24"/>
        <pc:sldMkLst>
          <pc:docMk/>
          <pc:sldMk cId="3429210289" sldId="363"/>
        </pc:sldMkLst>
      </pc:sldChg>
      <pc:sldChg chg="del">
        <pc:chgData name="Jeremy Becnel" userId="83c67da8-0358-45df-a8cb-c23f6394336a" providerId="ADAL" clId="{60ABCD57-C7A5-4BBE-BFA4-D33E9BD553C4}" dt="2023-03-11T20:12:02.515" v="2" actId="47"/>
        <pc:sldMkLst>
          <pc:docMk/>
          <pc:sldMk cId="1858390267" sldId="368"/>
        </pc:sldMkLst>
      </pc:sldChg>
      <pc:sldChg chg="del">
        <pc:chgData name="Jeremy Becnel" userId="83c67da8-0358-45df-a8cb-c23f6394336a" providerId="ADAL" clId="{60ABCD57-C7A5-4BBE-BFA4-D33E9BD553C4}" dt="2023-03-11T20:12:11.985" v="4" actId="47"/>
        <pc:sldMkLst>
          <pc:docMk/>
          <pc:sldMk cId="1923337365" sldId="369"/>
        </pc:sldMkLst>
      </pc:sldChg>
      <pc:sldChg chg="del">
        <pc:chgData name="Jeremy Becnel" userId="83c67da8-0358-45df-a8cb-c23f6394336a" providerId="ADAL" clId="{60ABCD57-C7A5-4BBE-BFA4-D33E9BD553C4}" dt="2023-03-11T20:12:07.520" v="3" actId="47"/>
        <pc:sldMkLst>
          <pc:docMk/>
          <pc:sldMk cId="1529090490" sldId="370"/>
        </pc:sldMkLst>
      </pc:sldChg>
      <pc:sldChg chg="del">
        <pc:chgData name="Jeremy Becnel" userId="83c67da8-0358-45df-a8cb-c23f6394336a" providerId="ADAL" clId="{60ABCD57-C7A5-4BBE-BFA4-D33E9BD553C4}" dt="2023-03-11T20:13:03.388" v="13" actId="47"/>
        <pc:sldMkLst>
          <pc:docMk/>
          <pc:sldMk cId="94604780" sldId="371"/>
        </pc:sldMkLst>
      </pc:sldChg>
      <pc:sldChg chg="modSp mod ord">
        <pc:chgData name="Jeremy Becnel" userId="83c67da8-0358-45df-a8cb-c23f6394336a" providerId="ADAL" clId="{60ABCD57-C7A5-4BBE-BFA4-D33E9BD553C4}" dt="2023-03-11T20:16:05.822" v="24"/>
        <pc:sldMkLst>
          <pc:docMk/>
          <pc:sldMk cId="275496624" sldId="373"/>
        </pc:sldMkLst>
        <pc:spChg chg="mod">
          <ac:chgData name="Jeremy Becnel" userId="83c67da8-0358-45df-a8cb-c23f6394336a" providerId="ADAL" clId="{60ABCD57-C7A5-4BBE-BFA4-D33E9BD553C4}" dt="2023-03-11T20:13:22.249" v="20" actId="20577"/>
          <ac:spMkLst>
            <pc:docMk/>
            <pc:sldMk cId="275496624" sldId="373"/>
            <ac:spMk id="2" creationId="{00000000-0000-0000-0000-000000000000}"/>
          </ac:spMkLst>
        </pc:spChg>
      </pc:sldChg>
      <pc:sldChg chg="del">
        <pc:chgData name="Jeremy Becnel" userId="83c67da8-0358-45df-a8cb-c23f6394336a" providerId="ADAL" clId="{60ABCD57-C7A5-4BBE-BFA4-D33E9BD553C4}" dt="2023-03-11T20:13:04.011" v="14" actId="47"/>
        <pc:sldMkLst>
          <pc:docMk/>
          <pc:sldMk cId="670217768" sldId="374"/>
        </pc:sldMkLst>
      </pc:sldChg>
      <pc:sldChg chg="del">
        <pc:chgData name="Jeremy Becnel" userId="83c67da8-0358-45df-a8cb-c23f6394336a" providerId="ADAL" clId="{60ABCD57-C7A5-4BBE-BFA4-D33E9BD553C4}" dt="2023-03-11T20:13:05.303" v="15" actId="47"/>
        <pc:sldMkLst>
          <pc:docMk/>
          <pc:sldMk cId="1668529818" sldId="375"/>
        </pc:sldMkLst>
      </pc:sldChg>
      <pc:sldChg chg="del">
        <pc:chgData name="Jeremy Becnel" userId="83c67da8-0358-45df-a8cb-c23f6394336a" providerId="ADAL" clId="{60ABCD57-C7A5-4BBE-BFA4-D33E9BD553C4}" dt="2023-03-11T20:13:02.320" v="11" actId="47"/>
        <pc:sldMkLst>
          <pc:docMk/>
          <pc:sldMk cId="1669762168" sldId="376"/>
        </pc:sldMkLst>
      </pc:sldChg>
      <pc:sldChg chg="del">
        <pc:chgData name="Jeremy Becnel" userId="83c67da8-0358-45df-a8cb-c23f6394336a" providerId="ADAL" clId="{60ABCD57-C7A5-4BBE-BFA4-D33E9BD553C4}" dt="2023-03-11T20:13:00.540" v="8" actId="47"/>
        <pc:sldMkLst>
          <pc:docMk/>
          <pc:sldMk cId="652529998" sldId="377"/>
        </pc:sldMkLst>
      </pc:sldChg>
      <pc:sldChg chg="addSp delSp modSp mod ord modAnim">
        <pc:chgData name="Jeremy Becnel" userId="83c67da8-0358-45df-a8cb-c23f6394336a" providerId="ADAL" clId="{60ABCD57-C7A5-4BBE-BFA4-D33E9BD553C4}" dt="2023-03-11T21:07:08.817" v="453"/>
        <pc:sldMkLst>
          <pc:docMk/>
          <pc:sldMk cId="913303179" sldId="378"/>
        </pc:sldMkLst>
        <pc:spChg chg="add mod">
          <ac:chgData name="Jeremy Becnel" userId="83c67da8-0358-45df-a8cb-c23f6394336a" providerId="ADAL" clId="{60ABCD57-C7A5-4BBE-BFA4-D33E9BD553C4}" dt="2023-03-11T21:04:37.797" v="440" actId="1076"/>
          <ac:spMkLst>
            <pc:docMk/>
            <pc:sldMk cId="913303179" sldId="378"/>
            <ac:spMk id="2" creationId="{BEE88662-64D8-A643-B2D0-0F652CC060CB}"/>
          </ac:spMkLst>
        </pc:spChg>
        <pc:spChg chg="mod">
          <ac:chgData name="Jeremy Becnel" userId="83c67da8-0358-45df-a8cb-c23f6394336a" providerId="ADAL" clId="{60ABCD57-C7A5-4BBE-BFA4-D33E9BD553C4}" dt="2023-03-11T21:04:32.298" v="439" actId="14100"/>
          <ac:spMkLst>
            <pc:docMk/>
            <pc:sldMk cId="913303179" sldId="378"/>
            <ac:spMk id="25602" creationId="{00000000-0000-0000-0000-000000000000}"/>
          </ac:spMkLst>
        </pc:spChg>
        <pc:spChg chg="del mod">
          <ac:chgData name="Jeremy Becnel" userId="83c67da8-0358-45df-a8cb-c23f6394336a" providerId="ADAL" clId="{60ABCD57-C7A5-4BBE-BFA4-D33E9BD553C4}" dt="2023-03-11T20:52:33.293" v="167" actId="478"/>
          <ac:spMkLst>
            <pc:docMk/>
            <pc:sldMk cId="913303179" sldId="378"/>
            <ac:spMk id="25604" creationId="{00000000-0000-0000-0000-000000000000}"/>
          </ac:spMkLst>
        </pc:spChg>
      </pc:sldChg>
      <pc:sldChg chg="del">
        <pc:chgData name="Jeremy Becnel" userId="83c67da8-0358-45df-a8cb-c23f6394336a" providerId="ADAL" clId="{60ABCD57-C7A5-4BBE-BFA4-D33E9BD553C4}" dt="2023-03-11T20:13:01.156" v="9" actId="47"/>
        <pc:sldMkLst>
          <pc:docMk/>
          <pc:sldMk cId="1361471758" sldId="378"/>
        </pc:sldMkLst>
      </pc:sldChg>
      <pc:sldChg chg="del">
        <pc:chgData name="Jeremy Becnel" userId="83c67da8-0358-45df-a8cb-c23f6394336a" providerId="ADAL" clId="{60ABCD57-C7A5-4BBE-BFA4-D33E9BD553C4}" dt="2023-03-11T20:13:01.696" v="10" actId="47"/>
        <pc:sldMkLst>
          <pc:docMk/>
          <pc:sldMk cId="1431744741" sldId="379"/>
        </pc:sldMkLst>
      </pc:sldChg>
      <pc:sldChg chg="del">
        <pc:chgData name="Jeremy Becnel" userId="83c67da8-0358-45df-a8cb-c23f6394336a" providerId="ADAL" clId="{60ABCD57-C7A5-4BBE-BFA4-D33E9BD553C4}" dt="2023-03-11T20:35:01.794" v="120" actId="47"/>
        <pc:sldMkLst>
          <pc:docMk/>
          <pc:sldMk cId="57489474" sldId="380"/>
        </pc:sldMkLst>
      </pc:sldChg>
      <pc:sldChg chg="del">
        <pc:chgData name="Jeremy Becnel" userId="83c67da8-0358-45df-a8cb-c23f6394336a" providerId="ADAL" clId="{60ABCD57-C7A5-4BBE-BFA4-D33E9BD553C4}" dt="2023-03-11T20:13:02.818" v="12" actId="47"/>
        <pc:sldMkLst>
          <pc:docMk/>
          <pc:sldMk cId="458144583" sldId="380"/>
        </pc:sldMkLst>
      </pc:sldChg>
      <pc:sldChg chg="del">
        <pc:chgData name="Jeremy Becnel" userId="83c67da8-0358-45df-a8cb-c23f6394336a" providerId="ADAL" clId="{60ABCD57-C7A5-4BBE-BFA4-D33E9BD553C4}" dt="2023-03-11T20:13:06.200" v="16" actId="47"/>
        <pc:sldMkLst>
          <pc:docMk/>
          <pc:sldMk cId="245462221" sldId="381"/>
        </pc:sldMkLst>
      </pc:sldChg>
      <pc:sldChg chg="del">
        <pc:chgData name="Jeremy Becnel" userId="83c67da8-0358-45df-a8cb-c23f6394336a" providerId="ADAL" clId="{60ABCD57-C7A5-4BBE-BFA4-D33E9BD553C4}" dt="2023-03-11T21:08:02.794" v="464" actId="47"/>
        <pc:sldMkLst>
          <pc:docMk/>
          <pc:sldMk cId="1052092147" sldId="381"/>
        </pc:sldMkLst>
      </pc:sldChg>
      <pc:sldChg chg="del modNotesTx">
        <pc:chgData name="Jeremy Becnel" userId="83c67da8-0358-45df-a8cb-c23f6394336a" providerId="ADAL" clId="{60ABCD57-C7A5-4BBE-BFA4-D33E9BD553C4}" dt="2023-03-11T20:13:47.955" v="21" actId="47"/>
        <pc:sldMkLst>
          <pc:docMk/>
          <pc:sldMk cId="1877154117" sldId="383"/>
        </pc:sldMkLst>
      </pc:sldChg>
      <pc:sldChg chg="modNotesTx">
        <pc:chgData name="Jeremy Becnel" userId="83c67da8-0358-45df-a8cb-c23f6394336a" providerId="ADAL" clId="{60ABCD57-C7A5-4BBE-BFA4-D33E9BD553C4}" dt="2023-03-11T20:17:38.339" v="25"/>
        <pc:sldMkLst>
          <pc:docMk/>
          <pc:sldMk cId="1652731110" sldId="384"/>
        </pc:sldMkLst>
      </pc:sldChg>
      <pc:sldChg chg="ord">
        <pc:chgData name="Jeremy Becnel" userId="83c67da8-0358-45df-a8cb-c23f6394336a" providerId="ADAL" clId="{60ABCD57-C7A5-4BBE-BFA4-D33E9BD553C4}" dt="2023-03-11T20:16:05.822" v="24"/>
        <pc:sldMkLst>
          <pc:docMk/>
          <pc:sldMk cId="678096578" sldId="385"/>
        </pc:sldMkLst>
      </pc:sldChg>
      <pc:sldChg chg="modSp add mod">
        <pc:chgData name="Jeremy Becnel" userId="83c67da8-0358-45df-a8cb-c23f6394336a" providerId="ADAL" clId="{60ABCD57-C7A5-4BBE-BFA4-D33E9BD553C4}" dt="2023-03-11T20:19:31.606" v="35" actId="404"/>
        <pc:sldMkLst>
          <pc:docMk/>
          <pc:sldMk cId="3255966925" sldId="386"/>
        </pc:sldMkLst>
        <pc:spChg chg="mod">
          <ac:chgData name="Jeremy Becnel" userId="83c67da8-0358-45df-a8cb-c23f6394336a" providerId="ADAL" clId="{60ABCD57-C7A5-4BBE-BFA4-D33E9BD553C4}" dt="2023-03-11T20:19:31.606" v="35" actId="404"/>
          <ac:spMkLst>
            <pc:docMk/>
            <pc:sldMk cId="3255966925" sldId="386"/>
            <ac:spMk id="3" creationId="{00000000-0000-0000-0000-000000000000}"/>
          </ac:spMkLst>
        </pc:spChg>
      </pc:sldChg>
      <pc:sldChg chg="modSp add mod">
        <pc:chgData name="Jeremy Becnel" userId="83c67da8-0358-45df-a8cb-c23f6394336a" providerId="ADAL" clId="{60ABCD57-C7A5-4BBE-BFA4-D33E9BD553C4}" dt="2023-03-11T20:23:10.672" v="63" actId="20577"/>
        <pc:sldMkLst>
          <pc:docMk/>
          <pc:sldMk cId="2476945722" sldId="387"/>
        </pc:sldMkLst>
        <pc:spChg chg="mod">
          <ac:chgData name="Jeremy Becnel" userId="83c67da8-0358-45df-a8cb-c23f6394336a" providerId="ADAL" clId="{60ABCD57-C7A5-4BBE-BFA4-D33E9BD553C4}" dt="2023-03-11T20:21:23.147" v="45" actId="20577"/>
          <ac:spMkLst>
            <pc:docMk/>
            <pc:sldMk cId="2476945722" sldId="387"/>
            <ac:spMk id="2" creationId="{00000000-0000-0000-0000-000000000000}"/>
          </ac:spMkLst>
        </pc:spChg>
        <pc:spChg chg="mod">
          <ac:chgData name="Jeremy Becnel" userId="83c67da8-0358-45df-a8cb-c23f6394336a" providerId="ADAL" clId="{60ABCD57-C7A5-4BBE-BFA4-D33E9BD553C4}" dt="2023-03-11T20:23:10.672" v="63" actId="20577"/>
          <ac:spMkLst>
            <pc:docMk/>
            <pc:sldMk cId="2476945722" sldId="387"/>
            <ac:spMk id="3" creationId="{00000000-0000-0000-0000-000000000000}"/>
          </ac:spMkLst>
        </pc:spChg>
      </pc:sldChg>
      <pc:sldChg chg="modSp add mod">
        <pc:chgData name="Jeremy Becnel" userId="83c67da8-0358-45df-a8cb-c23f6394336a" providerId="ADAL" clId="{60ABCD57-C7A5-4BBE-BFA4-D33E9BD553C4}" dt="2023-03-11T20:27:32.076" v="85"/>
        <pc:sldMkLst>
          <pc:docMk/>
          <pc:sldMk cId="1956536121" sldId="388"/>
        </pc:sldMkLst>
        <pc:spChg chg="mod">
          <ac:chgData name="Jeremy Becnel" userId="83c67da8-0358-45df-a8cb-c23f6394336a" providerId="ADAL" clId="{60ABCD57-C7A5-4BBE-BFA4-D33E9BD553C4}" dt="2023-03-11T20:27:32.076" v="85"/>
          <ac:spMkLst>
            <pc:docMk/>
            <pc:sldMk cId="1956536121" sldId="388"/>
            <ac:spMk id="3" creationId="{00000000-0000-0000-0000-000000000000}"/>
          </ac:spMkLst>
        </pc:spChg>
      </pc:sldChg>
      <pc:sldChg chg="modSp add mod">
        <pc:chgData name="Jeremy Becnel" userId="83c67da8-0358-45df-a8cb-c23f6394336a" providerId="ADAL" clId="{60ABCD57-C7A5-4BBE-BFA4-D33E9BD553C4}" dt="2023-03-11T20:30:27.102" v="115" actId="1076"/>
        <pc:sldMkLst>
          <pc:docMk/>
          <pc:sldMk cId="53537810" sldId="389"/>
        </pc:sldMkLst>
        <pc:spChg chg="mod">
          <ac:chgData name="Jeremy Becnel" userId="83c67da8-0358-45df-a8cb-c23f6394336a" providerId="ADAL" clId="{60ABCD57-C7A5-4BBE-BFA4-D33E9BD553C4}" dt="2023-03-11T20:30:27.102" v="115" actId="1076"/>
          <ac:spMkLst>
            <pc:docMk/>
            <pc:sldMk cId="53537810" sldId="389"/>
            <ac:spMk id="3" creationId="{00000000-0000-0000-0000-000000000000}"/>
          </ac:spMkLst>
        </pc:spChg>
      </pc:sldChg>
      <pc:sldChg chg="del">
        <pc:chgData name="Jeremy Becnel" userId="83c67da8-0358-45df-a8cb-c23f6394336a" providerId="ADAL" clId="{60ABCD57-C7A5-4BBE-BFA4-D33E9BD553C4}" dt="2023-03-11T20:36:44.425" v="121" actId="47"/>
        <pc:sldMkLst>
          <pc:docMk/>
          <pc:sldMk cId="2057348693" sldId="390"/>
        </pc:sldMkLst>
      </pc:sldChg>
      <pc:sldChg chg="del">
        <pc:chgData name="Jeremy Becnel" userId="83c67da8-0358-45df-a8cb-c23f6394336a" providerId="ADAL" clId="{60ABCD57-C7A5-4BBE-BFA4-D33E9BD553C4}" dt="2023-03-11T21:06:00.295" v="443" actId="47"/>
        <pc:sldMkLst>
          <pc:docMk/>
          <pc:sldMk cId="0" sldId="391"/>
        </pc:sldMkLst>
      </pc:sldChg>
      <pc:sldChg chg="modSp modAnim">
        <pc:chgData name="Jeremy Becnel" userId="83c67da8-0358-45df-a8cb-c23f6394336a" providerId="ADAL" clId="{60ABCD57-C7A5-4BBE-BFA4-D33E9BD553C4}" dt="2023-03-11T21:07:32.636" v="461" actId="20577"/>
        <pc:sldMkLst>
          <pc:docMk/>
          <pc:sldMk cId="3029668888" sldId="392"/>
        </pc:sldMkLst>
        <pc:spChg chg="mod">
          <ac:chgData name="Jeremy Becnel" userId="83c67da8-0358-45df-a8cb-c23f6394336a" providerId="ADAL" clId="{60ABCD57-C7A5-4BBE-BFA4-D33E9BD553C4}" dt="2023-03-11T21:07:32.636" v="461" actId="20577"/>
          <ac:spMkLst>
            <pc:docMk/>
            <pc:sldMk cId="3029668888" sldId="392"/>
            <ac:spMk id="26625" creationId="{00000000-0000-0000-0000-000000000000}"/>
          </ac:spMkLst>
        </pc:spChg>
        <pc:spChg chg="mod">
          <ac:chgData name="Jeremy Becnel" userId="83c67da8-0358-45df-a8cb-c23f6394336a" providerId="ADAL" clId="{60ABCD57-C7A5-4BBE-BFA4-D33E9BD553C4}" dt="2023-03-11T21:06:28.395" v="449" actId="20577"/>
          <ac:spMkLst>
            <pc:docMk/>
            <pc:sldMk cId="3029668888" sldId="392"/>
            <ac:spMk id="26626" creationId="{00000000-0000-0000-0000-000000000000}"/>
          </ac:spMkLst>
        </pc:spChg>
      </pc:sldChg>
      <pc:sldChg chg="del">
        <pc:chgData name="Jeremy Becnel" userId="83c67da8-0358-45df-a8cb-c23f6394336a" providerId="ADAL" clId="{60ABCD57-C7A5-4BBE-BFA4-D33E9BD553C4}" dt="2023-03-11T20:35:00.704" v="119" actId="47"/>
        <pc:sldMkLst>
          <pc:docMk/>
          <pc:sldMk cId="2991465524" sldId="393"/>
        </pc:sldMkLst>
      </pc:sldChg>
      <pc:sldChg chg="delSp modSp mod ord">
        <pc:chgData name="Jeremy Becnel" userId="83c67da8-0358-45df-a8cb-c23f6394336a" providerId="ADAL" clId="{60ABCD57-C7A5-4BBE-BFA4-D33E9BD553C4}" dt="2023-03-11T20:58:39.788" v="291" actId="20577"/>
        <pc:sldMkLst>
          <pc:docMk/>
          <pc:sldMk cId="0" sldId="394"/>
        </pc:sldMkLst>
        <pc:spChg chg="mod">
          <ac:chgData name="Jeremy Becnel" userId="83c67da8-0358-45df-a8cb-c23f6394336a" providerId="ADAL" clId="{60ABCD57-C7A5-4BBE-BFA4-D33E9BD553C4}" dt="2023-03-11T20:58:39.788" v="291" actId="20577"/>
          <ac:spMkLst>
            <pc:docMk/>
            <pc:sldMk cId="0" sldId="394"/>
            <ac:spMk id="28674" creationId="{00000000-0000-0000-0000-000000000000}"/>
          </ac:spMkLst>
        </pc:spChg>
        <pc:spChg chg="del">
          <ac:chgData name="Jeremy Becnel" userId="83c67da8-0358-45df-a8cb-c23f6394336a" providerId="ADAL" clId="{60ABCD57-C7A5-4BBE-BFA4-D33E9BD553C4}" dt="2023-03-11T20:56:37.552" v="280" actId="478"/>
          <ac:spMkLst>
            <pc:docMk/>
            <pc:sldMk cId="0" sldId="394"/>
            <ac:spMk id="28676" creationId="{00000000-0000-0000-0000-000000000000}"/>
          </ac:spMkLst>
        </pc:spChg>
      </pc:sldChg>
      <pc:sldChg chg="modSp ord modNotesTx">
        <pc:chgData name="Jeremy Becnel" userId="83c67da8-0358-45df-a8cb-c23f6394336a" providerId="ADAL" clId="{60ABCD57-C7A5-4BBE-BFA4-D33E9BD553C4}" dt="2023-03-11T21:00:50.380" v="342" actId="20577"/>
        <pc:sldMkLst>
          <pc:docMk/>
          <pc:sldMk cId="0" sldId="395"/>
        </pc:sldMkLst>
        <pc:spChg chg="mod">
          <ac:chgData name="Jeremy Becnel" userId="83c67da8-0358-45df-a8cb-c23f6394336a" providerId="ADAL" clId="{60ABCD57-C7A5-4BBE-BFA4-D33E9BD553C4}" dt="2023-03-11T20:59:20.672" v="301" actId="20577"/>
          <ac:spMkLst>
            <pc:docMk/>
            <pc:sldMk cId="0" sldId="395"/>
            <ac:spMk id="29698" creationId="{00000000-0000-0000-0000-000000000000}"/>
          </ac:spMkLst>
        </pc:spChg>
      </pc:sldChg>
      <pc:sldChg chg="modSp mod ord modNotesTx">
        <pc:chgData name="Jeremy Becnel" userId="83c67da8-0358-45df-a8cb-c23f6394336a" providerId="ADAL" clId="{60ABCD57-C7A5-4BBE-BFA4-D33E9BD553C4}" dt="2023-03-11T20:48:50.256" v="161" actId="20577"/>
        <pc:sldMkLst>
          <pc:docMk/>
          <pc:sldMk cId="3900258186" sldId="396"/>
        </pc:sldMkLst>
        <pc:spChg chg="mod">
          <ac:chgData name="Jeremy Becnel" userId="83c67da8-0358-45df-a8cb-c23f6394336a" providerId="ADAL" clId="{60ABCD57-C7A5-4BBE-BFA4-D33E9BD553C4}" dt="2023-03-11T20:48:50.256" v="161" actId="20577"/>
          <ac:spMkLst>
            <pc:docMk/>
            <pc:sldMk cId="3900258186" sldId="396"/>
            <ac:spMk id="33794" creationId="{00000000-0000-0000-0000-000000000000}"/>
          </ac:spMkLst>
        </pc:spChg>
      </pc:sldChg>
      <pc:sldChg chg="modSp ord modAnim">
        <pc:chgData name="Jeremy Becnel" userId="83c67da8-0358-45df-a8cb-c23f6394336a" providerId="ADAL" clId="{60ABCD57-C7A5-4BBE-BFA4-D33E9BD553C4}" dt="2023-03-11T21:00:34.660" v="314" actId="20577"/>
        <pc:sldMkLst>
          <pc:docMk/>
          <pc:sldMk cId="0" sldId="397"/>
        </pc:sldMkLst>
        <pc:spChg chg="mod">
          <ac:chgData name="Jeremy Becnel" userId="83c67da8-0358-45df-a8cb-c23f6394336a" providerId="ADAL" clId="{60ABCD57-C7A5-4BBE-BFA4-D33E9BD553C4}" dt="2023-03-11T21:00:34.660" v="314" actId="20577"/>
          <ac:spMkLst>
            <pc:docMk/>
            <pc:sldMk cId="0" sldId="397"/>
            <ac:spMk id="35842" creationId="{00000000-0000-0000-0000-000000000000}"/>
          </ac:spMkLst>
        </pc:spChg>
      </pc:sldChg>
      <pc:sldChg chg="modSp mod ord">
        <pc:chgData name="Jeremy Becnel" userId="83c67da8-0358-45df-a8cb-c23f6394336a" providerId="ADAL" clId="{60ABCD57-C7A5-4BBE-BFA4-D33E9BD553C4}" dt="2023-03-11T21:07:27.626" v="460" actId="20577"/>
        <pc:sldMkLst>
          <pc:docMk/>
          <pc:sldMk cId="0" sldId="398"/>
        </pc:sldMkLst>
        <pc:spChg chg="mod">
          <ac:chgData name="Jeremy Becnel" userId="83c67da8-0358-45df-a8cb-c23f6394336a" providerId="ADAL" clId="{60ABCD57-C7A5-4BBE-BFA4-D33E9BD553C4}" dt="2023-03-11T21:07:27.626" v="460" actId="20577"/>
          <ac:spMkLst>
            <pc:docMk/>
            <pc:sldMk cId="0" sldId="398"/>
            <ac:spMk id="36865" creationId="{00000000-0000-0000-0000-000000000000}"/>
          </ac:spMkLst>
        </pc:spChg>
      </pc:sldChg>
      <pc:sldChg chg="modSp mod ord">
        <pc:chgData name="Jeremy Becnel" userId="83c67da8-0358-45df-a8cb-c23f6394336a" providerId="ADAL" clId="{60ABCD57-C7A5-4BBE-BFA4-D33E9BD553C4}" dt="2023-03-11T21:07:21.761" v="458" actId="20577"/>
        <pc:sldMkLst>
          <pc:docMk/>
          <pc:sldMk cId="2229495560" sldId="399"/>
        </pc:sldMkLst>
        <pc:spChg chg="mod">
          <ac:chgData name="Jeremy Becnel" userId="83c67da8-0358-45df-a8cb-c23f6394336a" providerId="ADAL" clId="{60ABCD57-C7A5-4BBE-BFA4-D33E9BD553C4}" dt="2023-03-11T21:07:21.761" v="458" actId="20577"/>
          <ac:spMkLst>
            <pc:docMk/>
            <pc:sldMk cId="2229495560" sldId="399"/>
            <ac:spMk id="36865" creationId="{00000000-0000-0000-0000-000000000000}"/>
          </ac:spMkLst>
        </pc:spChg>
      </pc:sldChg>
      <pc:sldChg chg="modSp del modAnim">
        <pc:chgData name="Jeremy Becnel" userId="83c67da8-0358-45df-a8cb-c23f6394336a" providerId="ADAL" clId="{60ABCD57-C7A5-4BBE-BFA4-D33E9BD553C4}" dt="2023-03-11T21:07:55.792" v="463" actId="2696"/>
        <pc:sldMkLst>
          <pc:docMk/>
          <pc:sldMk cId="1465903769" sldId="400"/>
        </pc:sldMkLst>
        <pc:spChg chg="mod">
          <ac:chgData name="Jeremy Becnel" userId="83c67da8-0358-45df-a8cb-c23f6394336a" providerId="ADAL" clId="{60ABCD57-C7A5-4BBE-BFA4-D33E9BD553C4}" dt="2023-03-11T21:07:46.248" v="462" actId="207"/>
          <ac:spMkLst>
            <pc:docMk/>
            <pc:sldMk cId="1465903769" sldId="400"/>
            <ac:spMk id="36866" creationId="{00000000-0000-0000-0000-000000000000}"/>
          </ac:spMkLst>
        </pc:spChg>
      </pc:sldChg>
      <pc:sldChg chg="del">
        <pc:chgData name="Jeremy Becnel" userId="83c67da8-0358-45df-a8cb-c23f6394336a" providerId="ADAL" clId="{60ABCD57-C7A5-4BBE-BFA4-D33E9BD553C4}" dt="2023-03-11T21:08:17.150" v="465" actId="47"/>
        <pc:sldMkLst>
          <pc:docMk/>
          <pc:sldMk cId="0" sldId="403"/>
        </pc:sldMkLst>
      </pc:sldChg>
      <pc:sldChg chg="del">
        <pc:chgData name="Jeremy Becnel" userId="83c67da8-0358-45df-a8cb-c23f6394336a" providerId="ADAL" clId="{60ABCD57-C7A5-4BBE-BFA4-D33E9BD553C4}" dt="2023-03-11T21:08:23.380" v="466" actId="47"/>
        <pc:sldMkLst>
          <pc:docMk/>
          <pc:sldMk cId="36883032" sldId="404"/>
        </pc:sldMkLst>
      </pc:sldChg>
      <pc:sldChg chg="delSp modSp add mod">
        <pc:chgData name="Jeremy Becnel" userId="83c67da8-0358-45df-a8cb-c23f6394336a" providerId="ADAL" clId="{60ABCD57-C7A5-4BBE-BFA4-D33E9BD553C4}" dt="2023-03-11T20:48:06.965" v="156" actId="478"/>
        <pc:sldMkLst>
          <pc:docMk/>
          <pc:sldMk cId="3372235264" sldId="406"/>
        </pc:sldMkLst>
        <pc:spChg chg="mod">
          <ac:chgData name="Jeremy Becnel" userId="83c67da8-0358-45df-a8cb-c23f6394336a" providerId="ADAL" clId="{60ABCD57-C7A5-4BBE-BFA4-D33E9BD553C4}" dt="2023-03-11T20:47:52.982" v="154" actId="1076"/>
          <ac:spMkLst>
            <pc:docMk/>
            <pc:sldMk cId="3372235264" sldId="406"/>
            <ac:spMk id="20481" creationId="{00000000-0000-0000-0000-000000000000}"/>
          </ac:spMkLst>
        </pc:spChg>
        <pc:spChg chg="mod">
          <ac:chgData name="Jeremy Becnel" userId="83c67da8-0358-45df-a8cb-c23f6394336a" providerId="ADAL" clId="{60ABCD57-C7A5-4BBE-BFA4-D33E9BD553C4}" dt="2023-03-11T20:47:57.103" v="155" actId="1076"/>
          <ac:spMkLst>
            <pc:docMk/>
            <pc:sldMk cId="3372235264" sldId="406"/>
            <ac:spMk id="20482" creationId="{00000000-0000-0000-0000-000000000000}"/>
          </ac:spMkLst>
        </pc:spChg>
        <pc:spChg chg="del">
          <ac:chgData name="Jeremy Becnel" userId="83c67da8-0358-45df-a8cb-c23f6394336a" providerId="ADAL" clId="{60ABCD57-C7A5-4BBE-BFA4-D33E9BD553C4}" dt="2023-03-11T20:48:06.965" v="156" actId="478"/>
          <ac:spMkLst>
            <pc:docMk/>
            <pc:sldMk cId="3372235264" sldId="406"/>
            <ac:spMk id="20484" creationId="{00000000-0000-0000-0000-000000000000}"/>
          </ac:spMkLst>
        </pc:spChg>
      </pc:sldChg>
      <pc:sldChg chg="modSp add mod">
        <pc:chgData name="Jeremy Becnel" userId="83c67da8-0358-45df-a8cb-c23f6394336a" providerId="ADAL" clId="{60ABCD57-C7A5-4BBE-BFA4-D33E9BD553C4}" dt="2023-03-11T22:02:30.259" v="543" actId="404"/>
        <pc:sldMkLst>
          <pc:docMk/>
          <pc:sldMk cId="2345622616" sldId="407"/>
        </pc:sldMkLst>
        <pc:spChg chg="mod">
          <ac:chgData name="Jeremy Becnel" userId="83c67da8-0358-45df-a8cb-c23f6394336a" providerId="ADAL" clId="{60ABCD57-C7A5-4BBE-BFA4-D33E9BD553C4}" dt="2023-03-11T21:19:03.693" v="494" actId="20577"/>
          <ac:spMkLst>
            <pc:docMk/>
            <pc:sldMk cId="2345622616" sldId="407"/>
            <ac:spMk id="2" creationId="{00000000-0000-0000-0000-000000000000}"/>
          </ac:spMkLst>
        </pc:spChg>
        <pc:spChg chg="mod">
          <ac:chgData name="Jeremy Becnel" userId="83c67da8-0358-45df-a8cb-c23f6394336a" providerId="ADAL" clId="{60ABCD57-C7A5-4BBE-BFA4-D33E9BD553C4}" dt="2023-03-11T22:02:30.259" v="543" actId="404"/>
          <ac:spMkLst>
            <pc:docMk/>
            <pc:sldMk cId="2345622616" sldId="407"/>
            <ac:spMk id="5" creationId="{84EC4BDC-A969-655D-1C74-90422615981E}"/>
          </ac:spMkLst>
        </pc:spChg>
      </pc:sldChg>
      <pc:sldChg chg="modSp add mod modNotesTx">
        <pc:chgData name="Jeremy Becnel" userId="83c67da8-0358-45df-a8cb-c23f6394336a" providerId="ADAL" clId="{60ABCD57-C7A5-4BBE-BFA4-D33E9BD553C4}" dt="2023-03-11T22:07:09.841" v="632"/>
        <pc:sldMkLst>
          <pc:docMk/>
          <pc:sldMk cId="2894320259" sldId="408"/>
        </pc:sldMkLst>
        <pc:spChg chg="mod">
          <ac:chgData name="Jeremy Becnel" userId="83c67da8-0358-45df-a8cb-c23f6394336a" providerId="ADAL" clId="{60ABCD57-C7A5-4BBE-BFA4-D33E9BD553C4}" dt="2023-03-11T22:06:35.803" v="625" actId="20577"/>
          <ac:spMkLst>
            <pc:docMk/>
            <pc:sldMk cId="2894320259" sldId="408"/>
            <ac:spMk id="2" creationId="{00000000-0000-0000-0000-000000000000}"/>
          </ac:spMkLst>
        </pc:spChg>
        <pc:spChg chg="mod">
          <ac:chgData name="Jeremy Becnel" userId="83c67da8-0358-45df-a8cb-c23f6394336a" providerId="ADAL" clId="{60ABCD57-C7A5-4BBE-BFA4-D33E9BD553C4}" dt="2023-03-11T22:06:51.909" v="631" actId="20577"/>
          <ac:spMkLst>
            <pc:docMk/>
            <pc:sldMk cId="2894320259" sldId="408"/>
            <ac:spMk id="5" creationId="{84EC4BDC-A969-655D-1C74-90422615981E}"/>
          </ac:spMkLst>
        </pc:spChg>
      </pc:sldChg>
      <pc:sldChg chg="add del">
        <pc:chgData name="Jeremy Becnel" userId="83c67da8-0358-45df-a8cb-c23f6394336a" providerId="ADAL" clId="{60ABCD57-C7A5-4BBE-BFA4-D33E9BD553C4}" dt="2023-03-11T22:07:58.527" v="633" actId="47"/>
        <pc:sldMkLst>
          <pc:docMk/>
          <pc:sldMk cId="451620268" sldId="409"/>
        </pc:sldMkLst>
      </pc:sldChg>
      <pc:sldChg chg="modSp add mod ord modNotesTx">
        <pc:chgData name="Jeremy Becnel" userId="83c67da8-0358-45df-a8cb-c23f6394336a" providerId="ADAL" clId="{60ABCD57-C7A5-4BBE-BFA4-D33E9BD553C4}" dt="2023-03-11T22:08:54.828" v="664" actId="20577"/>
        <pc:sldMkLst>
          <pc:docMk/>
          <pc:sldMk cId="2016688210" sldId="409"/>
        </pc:sldMkLst>
        <pc:spChg chg="mod">
          <ac:chgData name="Jeremy Becnel" userId="83c67da8-0358-45df-a8cb-c23f6394336a" providerId="ADAL" clId="{60ABCD57-C7A5-4BBE-BFA4-D33E9BD553C4}" dt="2023-03-11T22:08:12.732" v="645" actId="20577"/>
          <ac:spMkLst>
            <pc:docMk/>
            <pc:sldMk cId="2016688210" sldId="409"/>
            <ac:spMk id="2" creationId="{00000000-0000-0000-0000-000000000000}"/>
          </ac:spMkLst>
        </pc:spChg>
        <pc:spChg chg="mod">
          <ac:chgData name="Jeremy Becnel" userId="83c67da8-0358-45df-a8cb-c23f6394336a" providerId="ADAL" clId="{60ABCD57-C7A5-4BBE-BFA4-D33E9BD553C4}" dt="2023-03-11T22:08:29.809" v="657" actId="404"/>
          <ac:spMkLst>
            <pc:docMk/>
            <pc:sldMk cId="2016688210" sldId="409"/>
            <ac:spMk id="5" creationId="{84EC4BDC-A969-655D-1C74-90422615981E}"/>
          </ac:spMkLst>
        </pc:spChg>
      </pc:sldChg>
      <pc:sldChg chg="addSp delSp modSp add mod setBg">
        <pc:chgData name="Jeremy Becnel" userId="83c67da8-0358-45df-a8cb-c23f6394336a" providerId="ADAL" clId="{60ABCD57-C7A5-4BBE-BFA4-D33E9BD553C4}" dt="2023-03-11T22:11:49.849" v="695" actId="6549"/>
        <pc:sldMkLst>
          <pc:docMk/>
          <pc:sldMk cId="1081232273" sldId="410"/>
        </pc:sldMkLst>
        <pc:spChg chg="mod">
          <ac:chgData name="Jeremy Becnel" userId="83c67da8-0358-45df-a8cb-c23f6394336a" providerId="ADAL" clId="{60ABCD57-C7A5-4BBE-BFA4-D33E9BD553C4}" dt="2023-03-11T22:09:29.572" v="679" actId="20577"/>
          <ac:spMkLst>
            <pc:docMk/>
            <pc:sldMk cId="1081232273" sldId="410"/>
            <ac:spMk id="2" creationId="{00000000-0000-0000-0000-000000000000}"/>
          </ac:spMkLst>
        </pc:spChg>
        <pc:spChg chg="add del mod">
          <ac:chgData name="Jeremy Becnel" userId="83c67da8-0358-45df-a8cb-c23f6394336a" providerId="ADAL" clId="{60ABCD57-C7A5-4BBE-BFA4-D33E9BD553C4}" dt="2023-03-11T22:11:35.103" v="687"/>
          <ac:spMkLst>
            <pc:docMk/>
            <pc:sldMk cId="1081232273" sldId="410"/>
            <ac:spMk id="3" creationId="{47827CEB-298E-779F-E7A5-84FDDCFEDBF3}"/>
          </ac:spMkLst>
        </pc:spChg>
        <pc:spChg chg="del mod">
          <ac:chgData name="Jeremy Becnel" userId="83c67da8-0358-45df-a8cb-c23f6394336a" providerId="ADAL" clId="{60ABCD57-C7A5-4BBE-BFA4-D33E9BD553C4}" dt="2023-03-11T22:11:09.840" v="683"/>
          <ac:spMkLst>
            <pc:docMk/>
            <pc:sldMk cId="1081232273" sldId="410"/>
            <ac:spMk id="5" creationId="{84EC4BDC-A969-655D-1C74-90422615981E}"/>
          </ac:spMkLst>
        </pc:spChg>
        <pc:spChg chg="add del">
          <ac:chgData name="Jeremy Becnel" userId="83c67da8-0358-45df-a8cb-c23f6394336a" providerId="ADAL" clId="{60ABCD57-C7A5-4BBE-BFA4-D33E9BD553C4}" dt="2023-03-11T22:11:30.816" v="685"/>
          <ac:spMkLst>
            <pc:docMk/>
            <pc:sldMk cId="1081232273" sldId="410"/>
            <ac:spMk id="6" creationId="{8B0639F6-2C4A-ACF5-2908-7E783BD3A8ED}"/>
          </ac:spMkLst>
        </pc:spChg>
        <pc:spChg chg="add mod">
          <ac:chgData name="Jeremy Becnel" userId="83c67da8-0358-45df-a8cb-c23f6394336a" providerId="ADAL" clId="{60ABCD57-C7A5-4BBE-BFA4-D33E9BD553C4}" dt="2023-03-11T22:11:49.849" v="695" actId="6549"/>
          <ac:spMkLst>
            <pc:docMk/>
            <pc:sldMk cId="1081232273" sldId="410"/>
            <ac:spMk id="7" creationId="{E76652CE-5CCB-5DA2-ED05-C4AC4EEC94F8}"/>
          </ac:spMkLst>
        </pc:spChg>
      </pc:sldChg>
      <pc:sldChg chg="addSp delSp modSp add">
        <pc:chgData name="Jeremy Becnel" userId="83c67da8-0358-45df-a8cb-c23f6394336a" providerId="ADAL" clId="{60ABCD57-C7A5-4BBE-BFA4-D33E9BD553C4}" dt="2023-03-11T22:15:56.998" v="699" actId="14100"/>
        <pc:sldMkLst>
          <pc:docMk/>
          <pc:sldMk cId="3441396119" sldId="411"/>
        </pc:sldMkLst>
        <pc:spChg chg="add mod">
          <ac:chgData name="Jeremy Becnel" userId="83c67da8-0358-45df-a8cb-c23f6394336a" providerId="ADAL" clId="{60ABCD57-C7A5-4BBE-BFA4-D33E9BD553C4}" dt="2023-03-11T22:15:50.426" v="697" actId="478"/>
          <ac:spMkLst>
            <pc:docMk/>
            <pc:sldMk cId="3441396119" sldId="411"/>
            <ac:spMk id="3" creationId="{8538ED8F-F5C1-2C79-B6D8-839935B79189}"/>
          </ac:spMkLst>
        </pc:spChg>
        <pc:spChg chg="del">
          <ac:chgData name="Jeremy Becnel" userId="83c67da8-0358-45df-a8cb-c23f6394336a" providerId="ADAL" clId="{60ABCD57-C7A5-4BBE-BFA4-D33E9BD553C4}" dt="2023-03-11T22:15:50.426" v="697" actId="478"/>
          <ac:spMkLst>
            <pc:docMk/>
            <pc:sldMk cId="3441396119" sldId="411"/>
            <ac:spMk id="7" creationId="{E76652CE-5CCB-5DA2-ED05-C4AC4EEC94F8}"/>
          </ac:spMkLst>
        </pc:spChg>
        <pc:picChg chg="add mod">
          <ac:chgData name="Jeremy Becnel" userId="83c67da8-0358-45df-a8cb-c23f6394336a" providerId="ADAL" clId="{60ABCD57-C7A5-4BBE-BFA4-D33E9BD553C4}" dt="2023-03-11T22:15:56.998" v="699" actId="14100"/>
          <ac:picMkLst>
            <pc:docMk/>
            <pc:sldMk cId="3441396119" sldId="411"/>
            <ac:picMk id="2050" creationId="{FF674909-F135-1570-578A-5D71C0C2CB28}"/>
          </ac:picMkLst>
        </pc:picChg>
      </pc:sldChg>
      <pc:sldChg chg="modSp add mod ord">
        <pc:chgData name="Jeremy Becnel" userId="83c67da8-0358-45df-a8cb-c23f6394336a" providerId="ADAL" clId="{60ABCD57-C7A5-4BBE-BFA4-D33E9BD553C4}" dt="2023-03-11T22:18:27.932" v="723" actId="14100"/>
        <pc:sldMkLst>
          <pc:docMk/>
          <pc:sldMk cId="296601151" sldId="412"/>
        </pc:sldMkLst>
        <pc:spChg chg="mod">
          <ac:chgData name="Jeremy Becnel" userId="83c67da8-0358-45df-a8cb-c23f6394336a" providerId="ADAL" clId="{60ABCD57-C7A5-4BBE-BFA4-D33E9BD553C4}" dt="2023-03-11T22:17:39.997" v="711" actId="20577"/>
          <ac:spMkLst>
            <pc:docMk/>
            <pc:sldMk cId="296601151" sldId="412"/>
            <ac:spMk id="2" creationId="{00000000-0000-0000-0000-000000000000}"/>
          </ac:spMkLst>
        </pc:spChg>
        <pc:spChg chg="mod">
          <ac:chgData name="Jeremy Becnel" userId="83c67da8-0358-45df-a8cb-c23f6394336a" providerId="ADAL" clId="{60ABCD57-C7A5-4BBE-BFA4-D33E9BD553C4}" dt="2023-03-11T22:18:27.932" v="723" actId="14100"/>
          <ac:spMkLst>
            <pc:docMk/>
            <pc:sldMk cId="296601151" sldId="412"/>
            <ac:spMk id="5" creationId="{84EC4BDC-A969-655D-1C74-90422615981E}"/>
          </ac:spMkLst>
        </pc:spChg>
      </pc:sldChg>
      <pc:sldChg chg="addSp delSp modSp add mod">
        <pc:chgData name="Jeremy Becnel" userId="83c67da8-0358-45df-a8cb-c23f6394336a" providerId="ADAL" clId="{60ABCD57-C7A5-4BBE-BFA4-D33E9BD553C4}" dt="2023-03-11T22:20:47.118" v="727"/>
        <pc:sldMkLst>
          <pc:docMk/>
          <pc:sldMk cId="2981632073" sldId="413"/>
        </pc:sldMkLst>
        <pc:spChg chg="del">
          <ac:chgData name="Jeremy Becnel" userId="83c67da8-0358-45df-a8cb-c23f6394336a" providerId="ADAL" clId="{60ABCD57-C7A5-4BBE-BFA4-D33E9BD553C4}" dt="2023-03-11T22:20:43.087" v="725" actId="478"/>
          <ac:spMkLst>
            <pc:docMk/>
            <pc:sldMk cId="2981632073" sldId="413"/>
            <ac:spMk id="5" creationId="{84EC4BDC-A969-655D-1C74-90422615981E}"/>
          </ac:spMkLst>
        </pc:spChg>
        <pc:spChg chg="add del mod">
          <ac:chgData name="Jeremy Becnel" userId="83c67da8-0358-45df-a8cb-c23f6394336a" providerId="ADAL" clId="{60ABCD57-C7A5-4BBE-BFA4-D33E9BD553C4}" dt="2023-03-11T22:20:45.118" v="726" actId="478"/>
          <ac:spMkLst>
            <pc:docMk/>
            <pc:sldMk cId="2981632073" sldId="413"/>
            <ac:spMk id="6" creationId="{878463D0-A8B4-F183-DB60-58772B7D937E}"/>
          </ac:spMkLst>
        </pc:spChg>
        <pc:picChg chg="add">
          <ac:chgData name="Jeremy Becnel" userId="83c67da8-0358-45df-a8cb-c23f6394336a" providerId="ADAL" clId="{60ABCD57-C7A5-4BBE-BFA4-D33E9BD553C4}" dt="2023-03-11T22:20:47.118" v="727"/>
          <ac:picMkLst>
            <pc:docMk/>
            <pc:sldMk cId="2981632073" sldId="413"/>
            <ac:picMk id="3074" creationId="{B55B7AE4-2B22-6BC9-8EA6-9A0C44B0D19B}"/>
          </ac:picMkLst>
        </pc:picChg>
      </pc:sldChg>
    </pc:docChg>
  </pc:docChgLst>
  <pc:docChgLst>
    <pc:chgData name="Jeremy Becnel" userId="83c67da8-0358-45df-a8cb-c23f6394336a" providerId="ADAL" clId="{F84CCA46-B08F-49B1-8400-4422873F48D3}"/>
    <pc:docChg chg="custSel modSld">
      <pc:chgData name="Jeremy Becnel" userId="83c67da8-0358-45df-a8cb-c23f6394336a" providerId="ADAL" clId="{F84CCA46-B08F-49B1-8400-4422873F48D3}" dt="2023-03-02T04:08:28.910" v="1" actId="478"/>
      <pc:docMkLst>
        <pc:docMk/>
      </pc:docMkLst>
      <pc:sldChg chg="delSp modSp mod">
        <pc:chgData name="Jeremy Becnel" userId="83c67da8-0358-45df-a8cb-c23f6394336a" providerId="ADAL" clId="{F84CCA46-B08F-49B1-8400-4422873F48D3}" dt="2023-03-02T04:08:28.910" v="1" actId="478"/>
        <pc:sldMkLst>
          <pc:docMk/>
          <pc:sldMk cId="0" sldId="285"/>
        </pc:sldMkLst>
        <pc:spChg chg="del mod">
          <ac:chgData name="Jeremy Becnel" userId="83c67da8-0358-45df-a8cb-c23f6394336a" providerId="ADAL" clId="{F84CCA46-B08F-49B1-8400-4422873F48D3}" dt="2023-03-02T04:08:28.910" v="1" actId="478"/>
          <ac:spMkLst>
            <pc:docMk/>
            <pc:sldMk cId="0" sldId="285"/>
            <ac:spMk id="25602" creationId="{00000000-0000-0000-0000-000000000000}"/>
          </ac:spMkLst>
        </pc:spChg>
      </pc:sldChg>
    </pc:docChg>
  </pc:docChgLst>
  <pc:docChgLst>
    <pc:chgData name="Jeremy Becnel" userId="83c67da8-0358-45df-a8cb-c23f6394336a" providerId="ADAL" clId="{55179C81-A0E4-45A9-A8D6-8C6ED575DDF5}"/>
    <pc:docChg chg="undo custSel delSld modSld sldOrd modMainMaster">
      <pc:chgData name="Jeremy Becnel" userId="83c67da8-0358-45df-a8cb-c23f6394336a" providerId="ADAL" clId="{55179C81-A0E4-45A9-A8D6-8C6ED575DDF5}" dt="2023-03-16T17:02:29.756" v="998" actId="6549"/>
      <pc:docMkLst>
        <pc:docMk/>
      </pc:docMkLst>
      <pc:sldChg chg="delSp modSp mod">
        <pc:chgData name="Jeremy Becnel" userId="83c67da8-0358-45df-a8cb-c23f6394336a" providerId="ADAL" clId="{55179C81-A0E4-45A9-A8D6-8C6ED575DDF5}" dt="2023-03-14T16:46:26.610" v="93" actId="1076"/>
        <pc:sldMkLst>
          <pc:docMk/>
          <pc:sldMk cId="0" sldId="285"/>
        </pc:sldMkLst>
        <pc:spChg chg="mod">
          <ac:chgData name="Jeremy Becnel" userId="83c67da8-0358-45df-a8cb-c23f6394336a" providerId="ADAL" clId="{55179C81-A0E4-45A9-A8D6-8C6ED575DDF5}" dt="2023-03-14T16:46:26.610" v="93" actId="1076"/>
          <ac:spMkLst>
            <pc:docMk/>
            <pc:sldMk cId="0" sldId="285"/>
            <ac:spMk id="25603" creationId="{00000000-0000-0000-0000-000000000000}"/>
          </ac:spMkLst>
        </pc:spChg>
        <pc:spChg chg="del">
          <ac:chgData name="Jeremy Becnel" userId="83c67da8-0358-45df-a8cb-c23f6394336a" providerId="ADAL" clId="{55179C81-A0E4-45A9-A8D6-8C6ED575DDF5}" dt="2023-03-13T17:29:35.546" v="0" actId="478"/>
          <ac:spMkLst>
            <pc:docMk/>
            <pc:sldMk cId="0" sldId="285"/>
            <ac:spMk id="25604" creationId="{00000000-0000-0000-0000-000000000000}"/>
          </ac:spMkLst>
        </pc:spChg>
      </pc:sldChg>
      <pc:sldChg chg="delSp mod">
        <pc:chgData name="Jeremy Becnel" userId="83c67da8-0358-45df-a8cb-c23f6394336a" providerId="ADAL" clId="{55179C81-A0E4-45A9-A8D6-8C6ED575DDF5}" dt="2023-03-14T16:40:52.670" v="50" actId="478"/>
        <pc:sldMkLst>
          <pc:docMk/>
          <pc:sldMk cId="0" sldId="340"/>
        </pc:sldMkLst>
        <pc:spChg chg="del">
          <ac:chgData name="Jeremy Becnel" userId="83c67da8-0358-45df-a8cb-c23f6394336a" providerId="ADAL" clId="{55179C81-A0E4-45A9-A8D6-8C6ED575DDF5}" dt="2023-03-14T16:40:52.670" v="50" actId="478"/>
          <ac:spMkLst>
            <pc:docMk/>
            <pc:sldMk cId="0" sldId="340"/>
            <ac:spMk id="19459" creationId="{00000000-0000-0000-0000-000000000000}"/>
          </ac:spMkLst>
        </pc:spChg>
        <pc:spChg chg="del">
          <ac:chgData name="Jeremy Becnel" userId="83c67da8-0358-45df-a8cb-c23f6394336a" providerId="ADAL" clId="{55179C81-A0E4-45A9-A8D6-8C6ED575DDF5}" dt="2023-03-14T16:40:52.670" v="50" actId="478"/>
          <ac:spMkLst>
            <pc:docMk/>
            <pc:sldMk cId="0" sldId="340"/>
            <ac:spMk id="19460" creationId="{00000000-0000-0000-0000-000000000000}"/>
          </ac:spMkLst>
        </pc:spChg>
      </pc:sldChg>
      <pc:sldChg chg="delSp mod">
        <pc:chgData name="Jeremy Becnel" userId="83c67da8-0358-45df-a8cb-c23f6394336a" providerId="ADAL" clId="{55179C81-A0E4-45A9-A8D6-8C6ED575DDF5}" dt="2023-03-14T16:40:57.531" v="51" actId="478"/>
        <pc:sldMkLst>
          <pc:docMk/>
          <pc:sldMk cId="0" sldId="341"/>
        </pc:sldMkLst>
        <pc:spChg chg="del">
          <ac:chgData name="Jeremy Becnel" userId="83c67da8-0358-45df-a8cb-c23f6394336a" providerId="ADAL" clId="{55179C81-A0E4-45A9-A8D6-8C6ED575DDF5}" dt="2023-03-14T16:40:57.531" v="51" actId="478"/>
          <ac:spMkLst>
            <pc:docMk/>
            <pc:sldMk cId="0" sldId="341"/>
            <ac:spMk id="20483" creationId="{00000000-0000-0000-0000-000000000000}"/>
          </ac:spMkLst>
        </pc:spChg>
        <pc:spChg chg="del">
          <ac:chgData name="Jeremy Becnel" userId="83c67da8-0358-45df-a8cb-c23f6394336a" providerId="ADAL" clId="{55179C81-A0E4-45A9-A8D6-8C6ED575DDF5}" dt="2023-03-14T16:40:57.531" v="51" actId="478"/>
          <ac:spMkLst>
            <pc:docMk/>
            <pc:sldMk cId="0" sldId="341"/>
            <ac:spMk id="20484" creationId="{00000000-0000-0000-0000-000000000000}"/>
          </ac:spMkLst>
        </pc:spChg>
      </pc:sldChg>
      <pc:sldChg chg="modSp">
        <pc:chgData name="Jeremy Becnel" userId="83c67da8-0358-45df-a8cb-c23f6394336a" providerId="ADAL" clId="{55179C81-A0E4-45A9-A8D6-8C6ED575DDF5}" dt="2023-03-13T17:31:01.904" v="9"/>
        <pc:sldMkLst>
          <pc:docMk/>
          <pc:sldMk cId="0" sldId="345"/>
        </pc:sldMkLst>
        <pc:spChg chg="mod">
          <ac:chgData name="Jeremy Becnel" userId="83c67da8-0358-45df-a8cb-c23f6394336a" providerId="ADAL" clId="{55179C81-A0E4-45A9-A8D6-8C6ED575DDF5}" dt="2023-03-13T17:31:01.904" v="9"/>
          <ac:spMkLst>
            <pc:docMk/>
            <pc:sldMk cId="0" sldId="345"/>
            <ac:spMk id="4" creationId="{00000000-0000-0000-0000-000000000000}"/>
          </ac:spMkLst>
        </pc:spChg>
      </pc:sldChg>
      <pc:sldChg chg="modSp">
        <pc:chgData name="Jeremy Becnel" userId="83c67da8-0358-45df-a8cb-c23f6394336a" providerId="ADAL" clId="{55179C81-A0E4-45A9-A8D6-8C6ED575DDF5}" dt="2023-03-13T17:31:01.904" v="9"/>
        <pc:sldMkLst>
          <pc:docMk/>
          <pc:sldMk cId="0" sldId="347"/>
        </pc:sldMkLst>
        <pc:spChg chg="mod">
          <ac:chgData name="Jeremy Becnel" userId="83c67da8-0358-45df-a8cb-c23f6394336a" providerId="ADAL" clId="{55179C81-A0E4-45A9-A8D6-8C6ED575DDF5}" dt="2023-03-13T17:31:01.904" v="9"/>
          <ac:spMkLst>
            <pc:docMk/>
            <pc:sldMk cId="0" sldId="347"/>
            <ac:spMk id="4" creationId="{00000000-0000-0000-0000-000000000000}"/>
          </ac:spMkLst>
        </pc:spChg>
      </pc:sldChg>
      <pc:sldChg chg="modSp">
        <pc:chgData name="Jeremy Becnel" userId="83c67da8-0358-45df-a8cb-c23f6394336a" providerId="ADAL" clId="{55179C81-A0E4-45A9-A8D6-8C6ED575DDF5}" dt="2023-03-13T17:31:01.904" v="9"/>
        <pc:sldMkLst>
          <pc:docMk/>
          <pc:sldMk cId="0" sldId="348"/>
        </pc:sldMkLst>
        <pc:spChg chg="mod">
          <ac:chgData name="Jeremy Becnel" userId="83c67da8-0358-45df-a8cb-c23f6394336a" providerId="ADAL" clId="{55179C81-A0E4-45A9-A8D6-8C6ED575DDF5}" dt="2023-03-13T17:31:01.904" v="9"/>
          <ac:spMkLst>
            <pc:docMk/>
            <pc:sldMk cId="0" sldId="348"/>
            <ac:spMk id="4" creationId="{00000000-0000-0000-0000-000000000000}"/>
          </ac:spMkLst>
        </pc:spChg>
      </pc:sldChg>
      <pc:sldChg chg="modSp mod">
        <pc:chgData name="Jeremy Becnel" userId="83c67da8-0358-45df-a8cb-c23f6394336a" providerId="ADAL" clId="{55179C81-A0E4-45A9-A8D6-8C6ED575DDF5}" dt="2023-03-14T16:38:15.010" v="46" actId="20577"/>
        <pc:sldMkLst>
          <pc:docMk/>
          <pc:sldMk cId="0" sldId="349"/>
        </pc:sldMkLst>
        <pc:spChg chg="mod">
          <ac:chgData name="Jeremy Becnel" userId="83c67da8-0358-45df-a8cb-c23f6394336a" providerId="ADAL" clId="{55179C81-A0E4-45A9-A8D6-8C6ED575DDF5}" dt="2023-03-14T16:38:15.010" v="46" actId="20577"/>
          <ac:spMkLst>
            <pc:docMk/>
            <pc:sldMk cId="0" sldId="349"/>
            <ac:spMk id="3" creationId="{00000000-0000-0000-0000-000000000000}"/>
          </ac:spMkLst>
        </pc:spChg>
        <pc:spChg chg="mod">
          <ac:chgData name="Jeremy Becnel" userId="83c67da8-0358-45df-a8cb-c23f6394336a" providerId="ADAL" clId="{55179C81-A0E4-45A9-A8D6-8C6ED575DDF5}" dt="2023-03-13T17:31:01.904" v="9"/>
          <ac:spMkLst>
            <pc:docMk/>
            <pc:sldMk cId="0" sldId="349"/>
            <ac:spMk id="4" creationId="{00000000-0000-0000-0000-000000000000}"/>
          </ac:spMkLst>
        </pc:spChg>
      </pc:sldChg>
      <pc:sldChg chg="modSp">
        <pc:chgData name="Jeremy Becnel" userId="83c67da8-0358-45df-a8cb-c23f6394336a" providerId="ADAL" clId="{55179C81-A0E4-45A9-A8D6-8C6ED575DDF5}" dt="2023-03-13T17:31:01.904" v="9"/>
        <pc:sldMkLst>
          <pc:docMk/>
          <pc:sldMk cId="0" sldId="351"/>
        </pc:sldMkLst>
        <pc:spChg chg="mod">
          <ac:chgData name="Jeremy Becnel" userId="83c67da8-0358-45df-a8cb-c23f6394336a" providerId="ADAL" clId="{55179C81-A0E4-45A9-A8D6-8C6ED575DDF5}" dt="2023-03-13T17:31:01.904" v="9"/>
          <ac:spMkLst>
            <pc:docMk/>
            <pc:sldMk cId="0" sldId="351"/>
            <ac:spMk id="4" creationId="{00000000-0000-0000-0000-000000000000}"/>
          </ac:spMkLst>
        </pc:spChg>
      </pc:sldChg>
      <pc:sldChg chg="modSp">
        <pc:chgData name="Jeremy Becnel" userId="83c67da8-0358-45df-a8cb-c23f6394336a" providerId="ADAL" clId="{55179C81-A0E4-45A9-A8D6-8C6ED575DDF5}" dt="2023-03-13T17:31:01.904" v="9"/>
        <pc:sldMkLst>
          <pc:docMk/>
          <pc:sldMk cId="0" sldId="352"/>
        </pc:sldMkLst>
        <pc:spChg chg="mod">
          <ac:chgData name="Jeremy Becnel" userId="83c67da8-0358-45df-a8cb-c23f6394336a" providerId="ADAL" clId="{55179C81-A0E4-45A9-A8D6-8C6ED575DDF5}" dt="2023-03-13T17:31:01.904" v="9"/>
          <ac:spMkLst>
            <pc:docMk/>
            <pc:sldMk cId="0" sldId="352"/>
            <ac:spMk id="4" creationId="{00000000-0000-0000-0000-000000000000}"/>
          </ac:spMkLst>
        </pc:spChg>
      </pc:sldChg>
      <pc:sldChg chg="modSp mod">
        <pc:chgData name="Jeremy Becnel" userId="83c67da8-0358-45df-a8cb-c23f6394336a" providerId="ADAL" clId="{55179C81-A0E4-45A9-A8D6-8C6ED575DDF5}" dt="2023-03-16T16:16:53.296" v="240" actId="20577"/>
        <pc:sldMkLst>
          <pc:docMk/>
          <pc:sldMk cId="0" sldId="354"/>
        </pc:sldMkLst>
        <pc:spChg chg="mod">
          <ac:chgData name="Jeremy Becnel" userId="83c67da8-0358-45df-a8cb-c23f6394336a" providerId="ADAL" clId="{55179C81-A0E4-45A9-A8D6-8C6ED575DDF5}" dt="2023-03-13T17:31:01.904" v="9"/>
          <ac:spMkLst>
            <pc:docMk/>
            <pc:sldMk cId="0" sldId="354"/>
            <ac:spMk id="4" creationId="{00000000-0000-0000-0000-000000000000}"/>
          </ac:spMkLst>
        </pc:spChg>
        <pc:graphicFrameChg chg="modGraphic">
          <ac:chgData name="Jeremy Becnel" userId="83c67da8-0358-45df-a8cb-c23f6394336a" providerId="ADAL" clId="{55179C81-A0E4-45A9-A8D6-8C6ED575DDF5}" dt="2023-03-16T16:16:53.296" v="240" actId="20577"/>
          <ac:graphicFrameMkLst>
            <pc:docMk/>
            <pc:sldMk cId="0" sldId="354"/>
            <ac:graphicFrameMk id="6" creationId="{00000000-0000-0000-0000-000000000000}"/>
          </ac:graphicFrameMkLst>
        </pc:graphicFrameChg>
      </pc:sldChg>
      <pc:sldChg chg="del">
        <pc:chgData name="Jeremy Becnel" userId="83c67da8-0358-45df-a8cb-c23f6394336a" providerId="ADAL" clId="{55179C81-A0E4-45A9-A8D6-8C6ED575DDF5}" dt="2023-03-14T16:44:07.949" v="92" actId="47"/>
        <pc:sldMkLst>
          <pc:docMk/>
          <pc:sldMk cId="0" sldId="356"/>
        </pc:sldMkLst>
      </pc:sldChg>
      <pc:sldChg chg="modSp mod">
        <pc:chgData name="Jeremy Becnel" userId="83c67da8-0358-45df-a8cb-c23f6394336a" providerId="ADAL" clId="{55179C81-A0E4-45A9-A8D6-8C6ED575DDF5}" dt="2023-03-14T16:46:41.781" v="94" actId="6549"/>
        <pc:sldMkLst>
          <pc:docMk/>
          <pc:sldMk cId="0" sldId="357"/>
        </pc:sldMkLst>
        <pc:spChg chg="mod">
          <ac:chgData name="Jeremy Becnel" userId="83c67da8-0358-45df-a8cb-c23f6394336a" providerId="ADAL" clId="{55179C81-A0E4-45A9-A8D6-8C6ED575DDF5}" dt="2023-03-13T17:31:01.904" v="9"/>
          <ac:spMkLst>
            <pc:docMk/>
            <pc:sldMk cId="0" sldId="357"/>
            <ac:spMk id="4" creationId="{00000000-0000-0000-0000-000000000000}"/>
          </ac:spMkLst>
        </pc:spChg>
        <pc:graphicFrameChg chg="modGraphic">
          <ac:chgData name="Jeremy Becnel" userId="83c67da8-0358-45df-a8cb-c23f6394336a" providerId="ADAL" clId="{55179C81-A0E4-45A9-A8D6-8C6ED575DDF5}" dt="2023-03-14T16:46:41.781" v="94" actId="6549"/>
          <ac:graphicFrameMkLst>
            <pc:docMk/>
            <pc:sldMk cId="0" sldId="357"/>
            <ac:graphicFrameMk id="5" creationId="{615CD52B-2591-7A2A-0412-D1EAD960F567}"/>
          </ac:graphicFrameMkLst>
        </pc:graphicFrameChg>
      </pc:sldChg>
      <pc:sldChg chg="delSp modSp mod">
        <pc:chgData name="Jeremy Becnel" userId="83c67da8-0358-45df-a8cb-c23f6394336a" providerId="ADAL" clId="{55179C81-A0E4-45A9-A8D6-8C6ED575DDF5}" dt="2023-03-14T16:41:28.542" v="61" actId="6549"/>
        <pc:sldMkLst>
          <pc:docMk/>
          <pc:sldMk cId="0" sldId="360"/>
        </pc:sldMkLst>
        <pc:spChg chg="del">
          <ac:chgData name="Jeremy Becnel" userId="83c67da8-0358-45df-a8cb-c23f6394336a" providerId="ADAL" clId="{55179C81-A0E4-45A9-A8D6-8C6ED575DDF5}" dt="2023-03-14T16:40:38.141" v="48" actId="478"/>
          <ac:spMkLst>
            <pc:docMk/>
            <pc:sldMk cId="0" sldId="360"/>
            <ac:spMk id="2" creationId="{00000000-0000-0000-0000-000000000000}"/>
          </ac:spMkLst>
        </pc:spChg>
        <pc:spChg chg="del">
          <ac:chgData name="Jeremy Becnel" userId="83c67da8-0358-45df-a8cb-c23f6394336a" providerId="ADAL" clId="{55179C81-A0E4-45A9-A8D6-8C6ED575DDF5}" dt="2023-03-14T16:40:44.826" v="49" actId="478"/>
          <ac:spMkLst>
            <pc:docMk/>
            <pc:sldMk cId="0" sldId="360"/>
            <ac:spMk id="3" creationId="{00000000-0000-0000-0000-000000000000}"/>
          </ac:spMkLst>
        </pc:spChg>
        <pc:spChg chg="mod">
          <ac:chgData name="Jeremy Becnel" userId="83c67da8-0358-45df-a8cb-c23f6394336a" providerId="ADAL" clId="{55179C81-A0E4-45A9-A8D6-8C6ED575DDF5}" dt="2023-03-14T16:41:28.542" v="61" actId="6549"/>
          <ac:spMkLst>
            <pc:docMk/>
            <pc:sldMk cId="0" sldId="360"/>
            <ac:spMk id="21507" creationId="{00000000-0000-0000-0000-000000000000}"/>
          </ac:spMkLst>
        </pc:spChg>
        <pc:spChg chg="mod">
          <ac:chgData name="Jeremy Becnel" userId="83c67da8-0358-45df-a8cb-c23f6394336a" providerId="ADAL" clId="{55179C81-A0E4-45A9-A8D6-8C6ED575DDF5}" dt="2023-03-14T16:41:25.115" v="59" actId="6549"/>
          <ac:spMkLst>
            <pc:docMk/>
            <pc:sldMk cId="0" sldId="360"/>
            <ac:spMk id="21508" creationId="{00000000-0000-0000-0000-000000000000}"/>
          </ac:spMkLst>
        </pc:spChg>
        <pc:spChg chg="mod">
          <ac:chgData name="Jeremy Becnel" userId="83c67da8-0358-45df-a8cb-c23f6394336a" providerId="ADAL" clId="{55179C81-A0E4-45A9-A8D6-8C6ED575DDF5}" dt="2023-03-14T16:41:20.850" v="57" actId="6549"/>
          <ac:spMkLst>
            <pc:docMk/>
            <pc:sldMk cId="0" sldId="360"/>
            <ac:spMk id="21509" creationId="{00000000-0000-0000-0000-000000000000}"/>
          </ac:spMkLst>
        </pc:spChg>
      </pc:sldChg>
      <pc:sldChg chg="modSp">
        <pc:chgData name="Jeremy Becnel" userId="83c67da8-0358-45df-a8cb-c23f6394336a" providerId="ADAL" clId="{55179C81-A0E4-45A9-A8D6-8C6ED575DDF5}" dt="2023-03-13T17:31:01.904" v="9"/>
        <pc:sldMkLst>
          <pc:docMk/>
          <pc:sldMk cId="3075919011" sldId="361"/>
        </pc:sldMkLst>
        <pc:spChg chg="mod">
          <ac:chgData name="Jeremy Becnel" userId="83c67da8-0358-45df-a8cb-c23f6394336a" providerId="ADAL" clId="{55179C81-A0E4-45A9-A8D6-8C6ED575DDF5}" dt="2023-03-13T17:31:01.904" v="9"/>
          <ac:spMkLst>
            <pc:docMk/>
            <pc:sldMk cId="3075919011" sldId="361"/>
            <ac:spMk id="4" creationId="{00000000-0000-0000-0000-000000000000}"/>
          </ac:spMkLst>
        </pc:spChg>
      </pc:sldChg>
      <pc:sldChg chg="delSp mod">
        <pc:chgData name="Jeremy Becnel" userId="83c67da8-0358-45df-a8cb-c23f6394336a" providerId="ADAL" clId="{55179C81-A0E4-45A9-A8D6-8C6ED575DDF5}" dt="2023-03-13T17:29:55.750" v="1" actId="478"/>
        <pc:sldMkLst>
          <pc:docMk/>
          <pc:sldMk cId="3429210289" sldId="363"/>
        </pc:sldMkLst>
        <pc:spChg chg="del">
          <ac:chgData name="Jeremy Becnel" userId="83c67da8-0358-45df-a8cb-c23f6394336a" providerId="ADAL" clId="{55179C81-A0E4-45A9-A8D6-8C6ED575DDF5}" dt="2023-03-13T17:29:55.750" v="1" actId="478"/>
          <ac:spMkLst>
            <pc:docMk/>
            <pc:sldMk cId="3429210289" sldId="363"/>
            <ac:spMk id="4" creationId="{00000000-0000-0000-0000-000000000000}"/>
          </ac:spMkLst>
        </pc:spChg>
      </pc:sldChg>
      <pc:sldChg chg="addSp delSp modSp mod ord">
        <pc:chgData name="Jeremy Becnel" userId="83c67da8-0358-45df-a8cb-c23f6394336a" providerId="ADAL" clId="{55179C81-A0E4-45A9-A8D6-8C6ED575DDF5}" dt="2023-03-16T17:02:29.756" v="998" actId="6549"/>
        <pc:sldMkLst>
          <pc:docMk/>
          <pc:sldMk cId="275496624" sldId="373"/>
        </pc:sldMkLst>
        <pc:spChg chg="mod">
          <ac:chgData name="Jeremy Becnel" userId="83c67da8-0358-45df-a8cb-c23f6394336a" providerId="ADAL" clId="{55179C81-A0E4-45A9-A8D6-8C6ED575DDF5}" dt="2023-03-13T17:31:01.904" v="9"/>
          <ac:spMkLst>
            <pc:docMk/>
            <pc:sldMk cId="275496624" sldId="373"/>
            <ac:spMk id="4" creationId="{00000000-0000-0000-0000-000000000000}"/>
          </ac:spMkLst>
        </pc:spChg>
        <pc:spChg chg="del">
          <ac:chgData name="Jeremy Becnel" userId="83c67da8-0358-45df-a8cb-c23f6394336a" providerId="ADAL" clId="{55179C81-A0E4-45A9-A8D6-8C6ED575DDF5}" dt="2023-03-16T17:02:25.545" v="996" actId="478"/>
          <ac:spMkLst>
            <pc:docMk/>
            <pc:sldMk cId="275496624" sldId="373"/>
            <ac:spMk id="10" creationId="{00000000-0000-0000-0000-000000000000}"/>
          </ac:spMkLst>
        </pc:spChg>
        <pc:spChg chg="add mod">
          <ac:chgData name="Jeremy Becnel" userId="83c67da8-0358-45df-a8cb-c23f6394336a" providerId="ADAL" clId="{55179C81-A0E4-45A9-A8D6-8C6ED575DDF5}" dt="2023-03-16T17:01:31.894" v="973" actId="403"/>
          <ac:spMkLst>
            <pc:docMk/>
            <pc:sldMk cId="275496624" sldId="373"/>
            <ac:spMk id="1026" creationId="{00000000-0000-0000-0000-000000000000}"/>
          </ac:spMkLst>
        </pc:spChg>
        <pc:spChg chg="add mod">
          <ac:chgData name="Jeremy Becnel" userId="83c67da8-0358-45df-a8cb-c23f6394336a" providerId="ADAL" clId="{55179C81-A0E4-45A9-A8D6-8C6ED575DDF5}" dt="2023-03-16T17:01:51.502" v="979" actId="403"/>
          <ac:spMkLst>
            <pc:docMk/>
            <pc:sldMk cId="275496624" sldId="373"/>
            <ac:spMk id="1027" creationId="{00000000-0000-0000-0000-000000000000}"/>
          </ac:spMkLst>
        </pc:spChg>
        <pc:spChg chg="add mod">
          <ac:chgData name="Jeremy Becnel" userId="83c67da8-0358-45df-a8cb-c23f6394336a" providerId="ADAL" clId="{55179C81-A0E4-45A9-A8D6-8C6ED575DDF5}" dt="2023-03-16T17:02:29.756" v="998" actId="6549"/>
          <ac:spMkLst>
            <pc:docMk/>
            <pc:sldMk cId="275496624" sldId="373"/>
            <ac:spMk id="1028" creationId="{00000000-0000-0000-0000-000000000000}"/>
          </ac:spMkLst>
        </pc:spChg>
        <pc:graphicFrameChg chg="del mod replId">
          <ac:chgData name="Jeremy Becnel" userId="83c67da8-0358-45df-a8cb-c23f6394336a" providerId="ADAL" clId="{55179C81-A0E4-45A9-A8D6-8C6ED575DDF5}" dt="2023-03-16T17:01:11.946" v="965"/>
          <ac:graphicFrameMkLst>
            <pc:docMk/>
            <pc:sldMk cId="275496624" sldId="373"/>
            <ac:graphicFrameMk id="5" creationId="{00000000-0000-0000-0000-000000000000}"/>
          </ac:graphicFrameMkLst>
        </pc:graphicFrameChg>
        <pc:graphicFrameChg chg="del mod replId">
          <ac:chgData name="Jeremy Becnel" userId="83c67da8-0358-45df-a8cb-c23f6394336a" providerId="ADAL" clId="{55179C81-A0E4-45A9-A8D6-8C6ED575DDF5}" dt="2023-03-16T17:01:25.809" v="971"/>
          <ac:graphicFrameMkLst>
            <pc:docMk/>
            <pc:sldMk cId="275496624" sldId="373"/>
            <ac:graphicFrameMk id="7" creationId="{00000000-0000-0000-0000-000000000000}"/>
          </ac:graphicFrameMkLst>
        </pc:graphicFrameChg>
        <pc:graphicFrameChg chg="del mod replId">
          <ac:chgData name="Jeremy Becnel" userId="83c67da8-0358-45df-a8cb-c23f6394336a" providerId="ADAL" clId="{55179C81-A0E4-45A9-A8D6-8C6ED575DDF5}" dt="2023-03-16T17:01:57.798" v="982"/>
          <ac:graphicFrameMkLst>
            <pc:docMk/>
            <pc:sldMk cId="275496624" sldId="373"/>
            <ac:graphicFrameMk id="12" creationId="{00000000-0000-0000-0000-000000000000}"/>
          </ac:graphicFrameMkLst>
        </pc:graphicFrameChg>
      </pc:sldChg>
      <pc:sldChg chg="delSp mod">
        <pc:chgData name="Jeremy Becnel" userId="83c67da8-0358-45df-a8cb-c23f6394336a" providerId="ADAL" clId="{55179C81-A0E4-45A9-A8D6-8C6ED575DDF5}" dt="2023-03-14T16:43:59.537" v="90" actId="478"/>
        <pc:sldMkLst>
          <pc:docMk/>
          <pc:sldMk cId="750420230" sldId="377"/>
        </pc:sldMkLst>
        <pc:spChg chg="del">
          <ac:chgData name="Jeremy Becnel" userId="83c67da8-0358-45df-a8cb-c23f6394336a" providerId="ADAL" clId="{55179C81-A0E4-45A9-A8D6-8C6ED575DDF5}" dt="2023-03-14T16:43:59.537" v="90" actId="478"/>
          <ac:spMkLst>
            <pc:docMk/>
            <pc:sldMk cId="750420230" sldId="377"/>
            <ac:spMk id="38915" creationId="{00000000-0000-0000-0000-000000000000}"/>
          </ac:spMkLst>
        </pc:spChg>
        <pc:spChg chg="del">
          <ac:chgData name="Jeremy Becnel" userId="83c67da8-0358-45df-a8cb-c23f6394336a" providerId="ADAL" clId="{55179C81-A0E4-45A9-A8D6-8C6ED575DDF5}" dt="2023-03-14T16:43:55.911" v="89" actId="478"/>
          <ac:spMkLst>
            <pc:docMk/>
            <pc:sldMk cId="750420230" sldId="377"/>
            <ac:spMk id="38916" creationId="{00000000-0000-0000-0000-000000000000}"/>
          </ac:spMkLst>
        </pc:spChg>
      </pc:sldChg>
      <pc:sldChg chg="addSp delSp modSp mod modAnim modNotesTx">
        <pc:chgData name="Jeremy Becnel" userId="83c67da8-0358-45df-a8cb-c23f6394336a" providerId="ADAL" clId="{55179C81-A0E4-45A9-A8D6-8C6ED575DDF5}" dt="2023-03-16T16:54:50.124" v="699" actId="208"/>
        <pc:sldMkLst>
          <pc:docMk/>
          <pc:sldMk cId="913303179" sldId="378"/>
        </pc:sldMkLst>
        <pc:spChg chg="mod">
          <ac:chgData name="Jeremy Becnel" userId="83c67da8-0358-45df-a8cb-c23f6394336a" providerId="ADAL" clId="{55179C81-A0E4-45A9-A8D6-8C6ED575DDF5}" dt="2023-03-16T16:54:42.634" v="698" actId="20577"/>
          <ac:spMkLst>
            <pc:docMk/>
            <pc:sldMk cId="913303179" sldId="378"/>
            <ac:spMk id="2" creationId="{BEE88662-64D8-A643-B2D0-0F652CC060CB}"/>
          </ac:spMkLst>
        </pc:spChg>
        <pc:spChg chg="add mod">
          <ac:chgData name="Jeremy Becnel" userId="83c67da8-0358-45df-a8cb-c23f6394336a" providerId="ADAL" clId="{55179C81-A0E4-45A9-A8D6-8C6ED575DDF5}" dt="2023-03-16T16:54:50.124" v="699" actId="208"/>
          <ac:spMkLst>
            <pc:docMk/>
            <pc:sldMk cId="913303179" sldId="378"/>
            <ac:spMk id="4" creationId="{440BC5DA-6C44-6E75-E2C2-414B2489CA90}"/>
          </ac:spMkLst>
        </pc:spChg>
        <pc:spChg chg="mod">
          <ac:chgData name="Jeremy Becnel" userId="83c67da8-0358-45df-a8cb-c23f6394336a" providerId="ADAL" clId="{55179C81-A0E4-45A9-A8D6-8C6ED575DDF5}" dt="2023-03-16T16:54:09.547" v="676" actId="1076"/>
          <ac:spMkLst>
            <pc:docMk/>
            <pc:sldMk cId="913303179" sldId="378"/>
            <ac:spMk id="25601" creationId="{00000000-0000-0000-0000-000000000000}"/>
          </ac:spMkLst>
        </pc:spChg>
        <pc:spChg chg="mod">
          <ac:chgData name="Jeremy Becnel" userId="83c67da8-0358-45df-a8cb-c23f6394336a" providerId="ADAL" clId="{55179C81-A0E4-45A9-A8D6-8C6ED575DDF5}" dt="2023-03-16T16:54:30.839" v="695" actId="20577"/>
          <ac:spMkLst>
            <pc:docMk/>
            <pc:sldMk cId="913303179" sldId="378"/>
            <ac:spMk id="25602" creationId="{00000000-0000-0000-0000-000000000000}"/>
          </ac:spMkLst>
        </pc:spChg>
        <pc:spChg chg="del">
          <ac:chgData name="Jeremy Becnel" userId="83c67da8-0358-45df-a8cb-c23f6394336a" providerId="ADAL" clId="{55179C81-A0E4-45A9-A8D6-8C6ED575DDF5}" dt="2023-03-14T16:43:03.124" v="70" actId="478"/>
          <ac:spMkLst>
            <pc:docMk/>
            <pc:sldMk cId="913303179" sldId="378"/>
            <ac:spMk id="25603" creationId="{00000000-0000-0000-0000-000000000000}"/>
          </ac:spMkLst>
        </pc:spChg>
      </pc:sldChg>
      <pc:sldChg chg="modSp">
        <pc:chgData name="Jeremy Becnel" userId="83c67da8-0358-45df-a8cb-c23f6394336a" providerId="ADAL" clId="{55179C81-A0E4-45A9-A8D6-8C6ED575DDF5}" dt="2023-03-13T17:31:01.904" v="9"/>
        <pc:sldMkLst>
          <pc:docMk/>
          <pc:sldMk cId="337759929" sldId="382"/>
        </pc:sldMkLst>
        <pc:spChg chg="mod">
          <ac:chgData name="Jeremy Becnel" userId="83c67da8-0358-45df-a8cb-c23f6394336a" providerId="ADAL" clId="{55179C81-A0E4-45A9-A8D6-8C6ED575DDF5}" dt="2023-03-13T17:31:01.904" v="9"/>
          <ac:spMkLst>
            <pc:docMk/>
            <pc:sldMk cId="337759929" sldId="382"/>
            <ac:spMk id="4" creationId="{00000000-0000-0000-0000-000000000000}"/>
          </ac:spMkLst>
        </pc:spChg>
      </pc:sldChg>
      <pc:sldChg chg="modSp">
        <pc:chgData name="Jeremy Becnel" userId="83c67da8-0358-45df-a8cb-c23f6394336a" providerId="ADAL" clId="{55179C81-A0E4-45A9-A8D6-8C6ED575DDF5}" dt="2023-03-13T17:31:01.904" v="9"/>
        <pc:sldMkLst>
          <pc:docMk/>
          <pc:sldMk cId="1652731110" sldId="384"/>
        </pc:sldMkLst>
        <pc:spChg chg="mod">
          <ac:chgData name="Jeremy Becnel" userId="83c67da8-0358-45df-a8cb-c23f6394336a" providerId="ADAL" clId="{55179C81-A0E4-45A9-A8D6-8C6ED575DDF5}" dt="2023-03-13T17:31:01.904" v="9"/>
          <ac:spMkLst>
            <pc:docMk/>
            <pc:sldMk cId="1652731110" sldId="384"/>
            <ac:spMk id="4" creationId="{00000000-0000-0000-0000-000000000000}"/>
          </ac:spMkLst>
        </pc:spChg>
      </pc:sldChg>
      <pc:sldChg chg="modSp">
        <pc:chgData name="Jeremy Becnel" userId="83c67da8-0358-45df-a8cb-c23f6394336a" providerId="ADAL" clId="{55179C81-A0E4-45A9-A8D6-8C6ED575DDF5}" dt="2023-03-16T16:16:32.382" v="224" actId="6549"/>
        <pc:sldMkLst>
          <pc:docMk/>
          <pc:sldMk cId="678096578" sldId="385"/>
        </pc:sldMkLst>
        <pc:spChg chg="mod">
          <ac:chgData name="Jeremy Becnel" userId="83c67da8-0358-45df-a8cb-c23f6394336a" providerId="ADAL" clId="{55179C81-A0E4-45A9-A8D6-8C6ED575DDF5}" dt="2023-03-13T17:31:01.904" v="9"/>
          <ac:spMkLst>
            <pc:docMk/>
            <pc:sldMk cId="678096578" sldId="385"/>
            <ac:spMk id="4" creationId="{00000000-0000-0000-0000-000000000000}"/>
          </ac:spMkLst>
        </pc:spChg>
        <pc:spChg chg="mod">
          <ac:chgData name="Jeremy Becnel" userId="83c67da8-0358-45df-a8cb-c23f6394336a" providerId="ADAL" clId="{55179C81-A0E4-45A9-A8D6-8C6ED575DDF5}" dt="2023-03-16T16:16:32.382" v="224" actId="6549"/>
          <ac:spMkLst>
            <pc:docMk/>
            <pc:sldMk cId="678096578" sldId="385"/>
            <ac:spMk id="10" creationId="{20FF62A6-2F4E-467C-A240-CB59FA3BC197}"/>
          </ac:spMkLst>
        </pc:spChg>
      </pc:sldChg>
      <pc:sldChg chg="modSp">
        <pc:chgData name="Jeremy Becnel" userId="83c67da8-0358-45df-a8cb-c23f6394336a" providerId="ADAL" clId="{55179C81-A0E4-45A9-A8D6-8C6ED575DDF5}" dt="2023-03-13T17:31:01.904" v="9"/>
        <pc:sldMkLst>
          <pc:docMk/>
          <pc:sldMk cId="3255966925" sldId="386"/>
        </pc:sldMkLst>
        <pc:spChg chg="mod">
          <ac:chgData name="Jeremy Becnel" userId="83c67da8-0358-45df-a8cb-c23f6394336a" providerId="ADAL" clId="{55179C81-A0E4-45A9-A8D6-8C6ED575DDF5}" dt="2023-03-13T17:31:01.904" v="9"/>
          <ac:spMkLst>
            <pc:docMk/>
            <pc:sldMk cId="3255966925" sldId="386"/>
            <ac:spMk id="4" creationId="{00000000-0000-0000-0000-000000000000}"/>
          </ac:spMkLst>
        </pc:spChg>
      </pc:sldChg>
      <pc:sldChg chg="modSp">
        <pc:chgData name="Jeremy Becnel" userId="83c67da8-0358-45df-a8cb-c23f6394336a" providerId="ADAL" clId="{55179C81-A0E4-45A9-A8D6-8C6ED575DDF5}" dt="2023-03-13T17:31:01.904" v="9"/>
        <pc:sldMkLst>
          <pc:docMk/>
          <pc:sldMk cId="2476945722" sldId="387"/>
        </pc:sldMkLst>
        <pc:spChg chg="mod">
          <ac:chgData name="Jeremy Becnel" userId="83c67da8-0358-45df-a8cb-c23f6394336a" providerId="ADAL" clId="{55179C81-A0E4-45A9-A8D6-8C6ED575DDF5}" dt="2023-03-13T17:31:01.904" v="9"/>
          <ac:spMkLst>
            <pc:docMk/>
            <pc:sldMk cId="2476945722" sldId="387"/>
            <ac:spMk id="4" creationId="{00000000-0000-0000-0000-000000000000}"/>
          </ac:spMkLst>
        </pc:spChg>
      </pc:sldChg>
      <pc:sldChg chg="modSp">
        <pc:chgData name="Jeremy Becnel" userId="83c67da8-0358-45df-a8cb-c23f6394336a" providerId="ADAL" clId="{55179C81-A0E4-45A9-A8D6-8C6ED575DDF5}" dt="2023-03-13T17:31:01.904" v="9"/>
        <pc:sldMkLst>
          <pc:docMk/>
          <pc:sldMk cId="1956536121" sldId="388"/>
        </pc:sldMkLst>
        <pc:spChg chg="mod">
          <ac:chgData name="Jeremy Becnel" userId="83c67da8-0358-45df-a8cb-c23f6394336a" providerId="ADAL" clId="{55179C81-A0E4-45A9-A8D6-8C6ED575DDF5}" dt="2023-03-13T17:31:01.904" v="9"/>
          <ac:spMkLst>
            <pc:docMk/>
            <pc:sldMk cId="1956536121" sldId="388"/>
            <ac:spMk id="4" creationId="{00000000-0000-0000-0000-000000000000}"/>
          </ac:spMkLst>
        </pc:spChg>
      </pc:sldChg>
      <pc:sldChg chg="modSp mod">
        <pc:chgData name="Jeremy Becnel" userId="83c67da8-0358-45df-a8cb-c23f6394336a" providerId="ADAL" clId="{55179C81-A0E4-45A9-A8D6-8C6ED575DDF5}" dt="2023-03-14T16:40:13.656" v="47" actId="6549"/>
        <pc:sldMkLst>
          <pc:docMk/>
          <pc:sldMk cId="53537810" sldId="389"/>
        </pc:sldMkLst>
        <pc:spChg chg="mod">
          <ac:chgData name="Jeremy Becnel" userId="83c67da8-0358-45df-a8cb-c23f6394336a" providerId="ADAL" clId="{55179C81-A0E4-45A9-A8D6-8C6ED575DDF5}" dt="2023-03-14T16:40:13.656" v="47" actId="6549"/>
          <ac:spMkLst>
            <pc:docMk/>
            <pc:sldMk cId="53537810" sldId="389"/>
            <ac:spMk id="3" creationId="{00000000-0000-0000-0000-000000000000}"/>
          </ac:spMkLst>
        </pc:spChg>
        <pc:spChg chg="mod">
          <ac:chgData name="Jeremy Becnel" userId="83c67da8-0358-45df-a8cb-c23f6394336a" providerId="ADAL" clId="{55179C81-A0E4-45A9-A8D6-8C6ED575DDF5}" dt="2023-03-13T17:31:01.904" v="9"/>
          <ac:spMkLst>
            <pc:docMk/>
            <pc:sldMk cId="53537810" sldId="389"/>
            <ac:spMk id="4" creationId="{00000000-0000-0000-0000-000000000000}"/>
          </ac:spMkLst>
        </pc:spChg>
      </pc:sldChg>
      <pc:sldChg chg="delSp mod">
        <pc:chgData name="Jeremy Becnel" userId="83c67da8-0358-45df-a8cb-c23f6394336a" providerId="ADAL" clId="{55179C81-A0E4-45A9-A8D6-8C6ED575DDF5}" dt="2023-03-14T16:43:20.571" v="73" actId="478"/>
        <pc:sldMkLst>
          <pc:docMk/>
          <pc:sldMk cId="3029668888" sldId="392"/>
        </pc:sldMkLst>
        <pc:spChg chg="del">
          <ac:chgData name="Jeremy Becnel" userId="83c67da8-0358-45df-a8cb-c23f6394336a" providerId="ADAL" clId="{55179C81-A0E4-45A9-A8D6-8C6ED575DDF5}" dt="2023-03-14T16:43:20.571" v="73" actId="478"/>
          <ac:spMkLst>
            <pc:docMk/>
            <pc:sldMk cId="3029668888" sldId="392"/>
            <ac:spMk id="26627" creationId="{00000000-0000-0000-0000-000000000000}"/>
          </ac:spMkLst>
        </pc:spChg>
        <pc:spChg chg="del">
          <ac:chgData name="Jeremy Becnel" userId="83c67da8-0358-45df-a8cb-c23f6394336a" providerId="ADAL" clId="{55179C81-A0E4-45A9-A8D6-8C6ED575DDF5}" dt="2023-03-14T16:43:20.571" v="73" actId="478"/>
          <ac:spMkLst>
            <pc:docMk/>
            <pc:sldMk cId="3029668888" sldId="392"/>
            <ac:spMk id="26628" creationId="{00000000-0000-0000-0000-000000000000}"/>
          </ac:spMkLst>
        </pc:spChg>
      </pc:sldChg>
      <pc:sldChg chg="delSp modSp mod modShow">
        <pc:chgData name="Jeremy Becnel" userId="83c67da8-0358-45df-a8cb-c23f6394336a" providerId="ADAL" clId="{55179C81-A0E4-45A9-A8D6-8C6ED575DDF5}" dt="2023-03-16T16:49:49.919" v="241" actId="729"/>
        <pc:sldMkLst>
          <pc:docMk/>
          <pc:sldMk cId="0" sldId="394"/>
        </pc:sldMkLst>
        <pc:spChg chg="mod">
          <ac:chgData name="Jeremy Becnel" userId="83c67da8-0358-45df-a8cb-c23f6394336a" providerId="ADAL" clId="{55179C81-A0E4-45A9-A8D6-8C6ED575DDF5}" dt="2023-03-14T16:41:51.801" v="64" actId="20577"/>
          <ac:spMkLst>
            <pc:docMk/>
            <pc:sldMk cId="0" sldId="394"/>
            <ac:spMk id="28674" creationId="{00000000-0000-0000-0000-000000000000}"/>
          </ac:spMkLst>
        </pc:spChg>
        <pc:spChg chg="del">
          <ac:chgData name="Jeremy Becnel" userId="83c67da8-0358-45df-a8cb-c23f6394336a" providerId="ADAL" clId="{55179C81-A0E4-45A9-A8D6-8C6ED575DDF5}" dt="2023-03-14T16:42:07.297" v="65" actId="478"/>
          <ac:spMkLst>
            <pc:docMk/>
            <pc:sldMk cId="0" sldId="394"/>
            <ac:spMk id="28675" creationId="{00000000-0000-0000-0000-000000000000}"/>
          </ac:spMkLst>
        </pc:spChg>
      </pc:sldChg>
      <pc:sldChg chg="delSp modSp mod modShow">
        <pc:chgData name="Jeremy Becnel" userId="83c67da8-0358-45df-a8cb-c23f6394336a" providerId="ADAL" clId="{55179C81-A0E4-45A9-A8D6-8C6ED575DDF5}" dt="2023-03-16T16:49:52.389" v="242" actId="729"/>
        <pc:sldMkLst>
          <pc:docMk/>
          <pc:sldMk cId="0" sldId="395"/>
        </pc:sldMkLst>
        <pc:spChg chg="mod">
          <ac:chgData name="Jeremy Becnel" userId="83c67da8-0358-45df-a8cb-c23f6394336a" providerId="ADAL" clId="{55179C81-A0E4-45A9-A8D6-8C6ED575DDF5}" dt="2023-03-14T16:42:11.994" v="67" actId="1076"/>
          <ac:spMkLst>
            <pc:docMk/>
            <pc:sldMk cId="0" sldId="395"/>
            <ac:spMk id="29698" creationId="{00000000-0000-0000-0000-000000000000}"/>
          </ac:spMkLst>
        </pc:spChg>
        <pc:spChg chg="del">
          <ac:chgData name="Jeremy Becnel" userId="83c67da8-0358-45df-a8cb-c23f6394336a" providerId="ADAL" clId="{55179C81-A0E4-45A9-A8D6-8C6ED575DDF5}" dt="2023-03-14T16:42:17.794" v="68" actId="478"/>
          <ac:spMkLst>
            <pc:docMk/>
            <pc:sldMk cId="0" sldId="395"/>
            <ac:spMk id="29699" creationId="{00000000-0000-0000-0000-000000000000}"/>
          </ac:spMkLst>
        </pc:spChg>
        <pc:spChg chg="del">
          <ac:chgData name="Jeremy Becnel" userId="83c67da8-0358-45df-a8cb-c23f6394336a" providerId="ADAL" clId="{55179C81-A0E4-45A9-A8D6-8C6ED575DDF5}" dt="2023-03-14T16:42:17.794" v="68" actId="478"/>
          <ac:spMkLst>
            <pc:docMk/>
            <pc:sldMk cId="0" sldId="395"/>
            <ac:spMk id="29700" creationId="{00000000-0000-0000-0000-000000000000}"/>
          </ac:spMkLst>
        </pc:spChg>
      </pc:sldChg>
      <pc:sldChg chg="delSp modSp mod delAnim">
        <pc:chgData name="Jeremy Becnel" userId="83c67da8-0358-45df-a8cb-c23f6394336a" providerId="ADAL" clId="{55179C81-A0E4-45A9-A8D6-8C6ED575DDF5}" dt="2023-03-14T16:41:15.998" v="55" actId="478"/>
        <pc:sldMkLst>
          <pc:docMk/>
          <pc:sldMk cId="3900258186" sldId="396"/>
        </pc:sldMkLst>
        <pc:spChg chg="del">
          <ac:chgData name="Jeremy Becnel" userId="83c67da8-0358-45df-a8cb-c23f6394336a" providerId="ADAL" clId="{55179C81-A0E4-45A9-A8D6-8C6ED575DDF5}" dt="2023-03-14T16:41:15.998" v="55" actId="478"/>
          <ac:spMkLst>
            <pc:docMk/>
            <pc:sldMk cId="3900258186" sldId="396"/>
            <ac:spMk id="33795" creationId="{00000000-0000-0000-0000-000000000000}"/>
          </ac:spMkLst>
        </pc:spChg>
        <pc:spChg chg="del mod">
          <ac:chgData name="Jeremy Becnel" userId="83c67da8-0358-45df-a8cb-c23f6394336a" providerId="ADAL" clId="{55179C81-A0E4-45A9-A8D6-8C6ED575DDF5}" dt="2023-03-14T16:41:12.775" v="54" actId="478"/>
          <ac:spMkLst>
            <pc:docMk/>
            <pc:sldMk cId="3900258186" sldId="396"/>
            <ac:spMk id="33796" creationId="{00000000-0000-0000-0000-000000000000}"/>
          </ac:spMkLst>
        </pc:spChg>
      </pc:sldChg>
      <pc:sldChg chg="delSp modSp mod modNotesTx">
        <pc:chgData name="Jeremy Becnel" userId="83c67da8-0358-45df-a8cb-c23f6394336a" providerId="ADAL" clId="{55179C81-A0E4-45A9-A8D6-8C6ED575DDF5}" dt="2023-03-16T16:50:34.471" v="341" actId="20577"/>
        <pc:sldMkLst>
          <pc:docMk/>
          <pc:sldMk cId="0" sldId="397"/>
        </pc:sldMkLst>
        <pc:spChg chg="mod">
          <ac:chgData name="Jeremy Becnel" userId="83c67da8-0358-45df-a8cb-c23f6394336a" providerId="ADAL" clId="{55179C81-A0E4-45A9-A8D6-8C6ED575DDF5}" dt="2023-03-16T16:50:34.471" v="341" actId="20577"/>
          <ac:spMkLst>
            <pc:docMk/>
            <pc:sldMk cId="0" sldId="397"/>
            <ac:spMk id="35842" creationId="{00000000-0000-0000-0000-000000000000}"/>
          </ac:spMkLst>
        </pc:spChg>
        <pc:spChg chg="del">
          <ac:chgData name="Jeremy Becnel" userId="83c67da8-0358-45df-a8cb-c23f6394336a" providerId="ADAL" clId="{55179C81-A0E4-45A9-A8D6-8C6ED575DDF5}" dt="2023-03-14T16:42:23.632" v="69" actId="478"/>
          <ac:spMkLst>
            <pc:docMk/>
            <pc:sldMk cId="0" sldId="397"/>
            <ac:spMk id="35843" creationId="{00000000-0000-0000-0000-000000000000}"/>
          </ac:spMkLst>
        </pc:spChg>
        <pc:spChg chg="del">
          <ac:chgData name="Jeremy Becnel" userId="83c67da8-0358-45df-a8cb-c23f6394336a" providerId="ADAL" clId="{55179C81-A0E4-45A9-A8D6-8C6ED575DDF5}" dt="2023-03-14T16:42:23.632" v="69" actId="478"/>
          <ac:spMkLst>
            <pc:docMk/>
            <pc:sldMk cId="0" sldId="397"/>
            <ac:spMk id="35844" creationId="{00000000-0000-0000-0000-000000000000}"/>
          </ac:spMkLst>
        </pc:spChg>
      </pc:sldChg>
      <pc:sldChg chg="delSp modSp mod modAnim">
        <pc:chgData name="Jeremy Becnel" userId="83c67da8-0358-45df-a8cb-c23f6394336a" providerId="ADAL" clId="{55179C81-A0E4-45A9-A8D6-8C6ED575DDF5}" dt="2023-03-16T14:21:11.167" v="219" actId="6549"/>
        <pc:sldMkLst>
          <pc:docMk/>
          <pc:sldMk cId="0" sldId="398"/>
        </pc:sldMkLst>
        <pc:spChg chg="mod">
          <ac:chgData name="Jeremy Becnel" userId="83c67da8-0358-45df-a8cb-c23f6394336a" providerId="ADAL" clId="{55179C81-A0E4-45A9-A8D6-8C6ED575DDF5}" dt="2023-03-16T14:21:11.167" v="219" actId="6549"/>
          <ac:spMkLst>
            <pc:docMk/>
            <pc:sldMk cId="0" sldId="398"/>
            <ac:spMk id="36866" creationId="{00000000-0000-0000-0000-000000000000}"/>
          </ac:spMkLst>
        </pc:spChg>
        <pc:spChg chg="del">
          <ac:chgData name="Jeremy Becnel" userId="83c67da8-0358-45df-a8cb-c23f6394336a" providerId="ADAL" clId="{55179C81-A0E4-45A9-A8D6-8C6ED575DDF5}" dt="2023-03-14T16:43:16.291" v="72" actId="478"/>
          <ac:spMkLst>
            <pc:docMk/>
            <pc:sldMk cId="0" sldId="398"/>
            <ac:spMk id="36867" creationId="{00000000-0000-0000-0000-000000000000}"/>
          </ac:spMkLst>
        </pc:spChg>
        <pc:spChg chg="del">
          <ac:chgData name="Jeremy Becnel" userId="83c67da8-0358-45df-a8cb-c23f6394336a" providerId="ADAL" clId="{55179C81-A0E4-45A9-A8D6-8C6ED575DDF5}" dt="2023-03-14T16:43:16.291" v="72" actId="478"/>
          <ac:spMkLst>
            <pc:docMk/>
            <pc:sldMk cId="0" sldId="398"/>
            <ac:spMk id="36868" creationId="{00000000-0000-0000-0000-000000000000}"/>
          </ac:spMkLst>
        </pc:spChg>
      </pc:sldChg>
      <pc:sldChg chg="delSp mod">
        <pc:chgData name="Jeremy Becnel" userId="83c67da8-0358-45df-a8cb-c23f6394336a" providerId="ADAL" clId="{55179C81-A0E4-45A9-A8D6-8C6ED575DDF5}" dt="2023-03-14T16:43:11.323" v="71" actId="478"/>
        <pc:sldMkLst>
          <pc:docMk/>
          <pc:sldMk cId="2229495560" sldId="399"/>
        </pc:sldMkLst>
        <pc:spChg chg="del">
          <ac:chgData name="Jeremy Becnel" userId="83c67da8-0358-45df-a8cb-c23f6394336a" providerId="ADAL" clId="{55179C81-A0E4-45A9-A8D6-8C6ED575DDF5}" dt="2023-03-14T16:43:11.323" v="71" actId="478"/>
          <ac:spMkLst>
            <pc:docMk/>
            <pc:sldMk cId="2229495560" sldId="399"/>
            <ac:spMk id="36867" creationId="{00000000-0000-0000-0000-000000000000}"/>
          </ac:spMkLst>
        </pc:spChg>
        <pc:spChg chg="del">
          <ac:chgData name="Jeremy Becnel" userId="83c67da8-0358-45df-a8cb-c23f6394336a" providerId="ADAL" clId="{55179C81-A0E4-45A9-A8D6-8C6ED575DDF5}" dt="2023-03-14T16:43:11.323" v="71" actId="478"/>
          <ac:spMkLst>
            <pc:docMk/>
            <pc:sldMk cId="2229495560" sldId="399"/>
            <ac:spMk id="36868" creationId="{00000000-0000-0000-0000-000000000000}"/>
          </ac:spMkLst>
        </pc:spChg>
      </pc:sldChg>
      <pc:sldChg chg="addSp delSp modSp mod modAnim">
        <pc:chgData name="Jeremy Becnel" userId="83c67da8-0358-45df-a8cb-c23f6394336a" providerId="ADAL" clId="{55179C81-A0E4-45A9-A8D6-8C6ED575DDF5}" dt="2023-03-16T16:59:30.334" v="963" actId="20577"/>
        <pc:sldMkLst>
          <pc:docMk/>
          <pc:sldMk cId="0" sldId="401"/>
        </pc:sldMkLst>
        <pc:spChg chg="add mod">
          <ac:chgData name="Jeremy Becnel" userId="83c67da8-0358-45df-a8cb-c23f6394336a" providerId="ADAL" clId="{55179C81-A0E4-45A9-A8D6-8C6ED575DDF5}" dt="2023-03-16T16:59:24.229" v="960" actId="1076"/>
          <ac:spMkLst>
            <pc:docMk/>
            <pc:sldMk cId="0" sldId="401"/>
            <ac:spMk id="3" creationId="{F4A96232-18F5-821E-AFC8-7D169AACD8A0}"/>
          </ac:spMkLst>
        </pc:spChg>
        <pc:spChg chg="add mod">
          <ac:chgData name="Jeremy Becnel" userId="83c67da8-0358-45df-a8cb-c23f6394336a" providerId="ADAL" clId="{55179C81-A0E4-45A9-A8D6-8C6ED575DDF5}" dt="2023-03-16T16:59:30.334" v="963" actId="20577"/>
          <ac:spMkLst>
            <pc:docMk/>
            <pc:sldMk cId="0" sldId="401"/>
            <ac:spMk id="4" creationId="{B84D2F54-377D-B9AA-095B-30EE04486E5F}"/>
          </ac:spMkLst>
        </pc:spChg>
        <pc:spChg chg="mod">
          <ac:chgData name="Jeremy Becnel" userId="83c67da8-0358-45df-a8cb-c23f6394336a" providerId="ADAL" clId="{55179C81-A0E4-45A9-A8D6-8C6ED575DDF5}" dt="2023-03-16T16:58:09.289" v="822" actId="1076"/>
          <ac:spMkLst>
            <pc:docMk/>
            <pc:sldMk cId="0" sldId="401"/>
            <ac:spMk id="6" creationId="{00000000-0000-0000-0000-000000000000}"/>
          </ac:spMkLst>
        </pc:spChg>
        <pc:spChg chg="mod">
          <ac:chgData name="Jeremy Becnel" userId="83c67da8-0358-45df-a8cb-c23f6394336a" providerId="ADAL" clId="{55179C81-A0E4-45A9-A8D6-8C6ED575DDF5}" dt="2023-03-16T16:58:01.972" v="819" actId="1076"/>
          <ac:spMkLst>
            <pc:docMk/>
            <pc:sldMk cId="0" sldId="401"/>
            <ac:spMk id="37890" creationId="{00000000-0000-0000-0000-000000000000}"/>
          </ac:spMkLst>
        </pc:spChg>
        <pc:spChg chg="del">
          <ac:chgData name="Jeremy Becnel" userId="83c67da8-0358-45df-a8cb-c23f6394336a" providerId="ADAL" clId="{55179C81-A0E4-45A9-A8D6-8C6ED575DDF5}" dt="2023-03-14T16:43:26.304" v="74" actId="478"/>
          <ac:spMkLst>
            <pc:docMk/>
            <pc:sldMk cId="0" sldId="401"/>
            <ac:spMk id="37891" creationId="{00000000-0000-0000-0000-000000000000}"/>
          </ac:spMkLst>
        </pc:spChg>
        <pc:spChg chg="del">
          <ac:chgData name="Jeremy Becnel" userId="83c67da8-0358-45df-a8cb-c23f6394336a" providerId="ADAL" clId="{55179C81-A0E4-45A9-A8D6-8C6ED575DDF5}" dt="2023-03-14T16:43:26.304" v="74" actId="478"/>
          <ac:spMkLst>
            <pc:docMk/>
            <pc:sldMk cId="0" sldId="401"/>
            <ac:spMk id="37892" creationId="{00000000-0000-0000-0000-000000000000}"/>
          </ac:spMkLst>
        </pc:spChg>
      </pc:sldChg>
      <pc:sldChg chg="del">
        <pc:chgData name="Jeremy Becnel" userId="83c67da8-0358-45df-a8cb-c23f6394336a" providerId="ADAL" clId="{55179C81-A0E4-45A9-A8D6-8C6ED575DDF5}" dt="2023-03-14T16:44:05.528" v="91" actId="47"/>
        <pc:sldMkLst>
          <pc:docMk/>
          <pc:sldMk cId="1095343154" sldId="405"/>
        </pc:sldMkLst>
      </pc:sldChg>
      <pc:sldChg chg="delSp mod">
        <pc:chgData name="Jeremy Becnel" userId="83c67da8-0358-45df-a8cb-c23f6394336a" providerId="ADAL" clId="{55179C81-A0E4-45A9-A8D6-8C6ED575DDF5}" dt="2023-03-14T16:41:03.434" v="52" actId="478"/>
        <pc:sldMkLst>
          <pc:docMk/>
          <pc:sldMk cId="3372235264" sldId="406"/>
        </pc:sldMkLst>
        <pc:spChg chg="del">
          <ac:chgData name="Jeremy Becnel" userId="83c67da8-0358-45df-a8cb-c23f6394336a" providerId="ADAL" clId="{55179C81-A0E4-45A9-A8D6-8C6ED575DDF5}" dt="2023-03-14T16:41:03.434" v="52" actId="478"/>
          <ac:spMkLst>
            <pc:docMk/>
            <pc:sldMk cId="3372235264" sldId="406"/>
            <ac:spMk id="20483" creationId="{00000000-0000-0000-0000-000000000000}"/>
          </ac:spMkLst>
        </pc:spChg>
      </pc:sldChg>
      <pc:sldChg chg="modSp">
        <pc:chgData name="Jeremy Becnel" userId="83c67da8-0358-45df-a8cb-c23f6394336a" providerId="ADAL" clId="{55179C81-A0E4-45A9-A8D6-8C6ED575DDF5}" dt="2023-03-13T17:31:01.904" v="9"/>
        <pc:sldMkLst>
          <pc:docMk/>
          <pc:sldMk cId="2345622616" sldId="407"/>
        </pc:sldMkLst>
        <pc:spChg chg="mod">
          <ac:chgData name="Jeremy Becnel" userId="83c67da8-0358-45df-a8cb-c23f6394336a" providerId="ADAL" clId="{55179C81-A0E4-45A9-A8D6-8C6ED575DDF5}" dt="2023-03-13T17:31:01.904" v="9"/>
          <ac:spMkLst>
            <pc:docMk/>
            <pc:sldMk cId="2345622616" sldId="407"/>
            <ac:spMk id="4" creationId="{00000000-0000-0000-0000-000000000000}"/>
          </ac:spMkLst>
        </pc:spChg>
      </pc:sldChg>
      <pc:sldChg chg="modSp">
        <pc:chgData name="Jeremy Becnel" userId="83c67da8-0358-45df-a8cb-c23f6394336a" providerId="ADAL" clId="{55179C81-A0E4-45A9-A8D6-8C6ED575DDF5}" dt="2023-03-13T17:31:01.904" v="9"/>
        <pc:sldMkLst>
          <pc:docMk/>
          <pc:sldMk cId="2894320259" sldId="408"/>
        </pc:sldMkLst>
        <pc:spChg chg="mod">
          <ac:chgData name="Jeremy Becnel" userId="83c67da8-0358-45df-a8cb-c23f6394336a" providerId="ADAL" clId="{55179C81-A0E4-45A9-A8D6-8C6ED575DDF5}" dt="2023-03-13T17:31:01.904" v="9"/>
          <ac:spMkLst>
            <pc:docMk/>
            <pc:sldMk cId="2894320259" sldId="408"/>
            <ac:spMk id="4" creationId="{00000000-0000-0000-0000-000000000000}"/>
          </ac:spMkLst>
        </pc:spChg>
      </pc:sldChg>
      <pc:sldChg chg="modSp">
        <pc:chgData name="Jeremy Becnel" userId="83c67da8-0358-45df-a8cb-c23f6394336a" providerId="ADAL" clId="{55179C81-A0E4-45A9-A8D6-8C6ED575DDF5}" dt="2023-03-13T17:31:01.904" v="9"/>
        <pc:sldMkLst>
          <pc:docMk/>
          <pc:sldMk cId="2016688210" sldId="409"/>
        </pc:sldMkLst>
        <pc:spChg chg="mod">
          <ac:chgData name="Jeremy Becnel" userId="83c67da8-0358-45df-a8cb-c23f6394336a" providerId="ADAL" clId="{55179C81-A0E4-45A9-A8D6-8C6ED575DDF5}" dt="2023-03-13T17:31:01.904" v="9"/>
          <ac:spMkLst>
            <pc:docMk/>
            <pc:sldMk cId="2016688210" sldId="409"/>
            <ac:spMk id="4" creationId="{00000000-0000-0000-0000-000000000000}"/>
          </ac:spMkLst>
        </pc:spChg>
      </pc:sldChg>
      <pc:sldChg chg="modSp">
        <pc:chgData name="Jeremy Becnel" userId="83c67da8-0358-45df-a8cb-c23f6394336a" providerId="ADAL" clId="{55179C81-A0E4-45A9-A8D6-8C6ED575DDF5}" dt="2023-03-13T17:31:01.904" v="9"/>
        <pc:sldMkLst>
          <pc:docMk/>
          <pc:sldMk cId="1081232273" sldId="410"/>
        </pc:sldMkLst>
        <pc:spChg chg="mod">
          <ac:chgData name="Jeremy Becnel" userId="83c67da8-0358-45df-a8cb-c23f6394336a" providerId="ADAL" clId="{55179C81-A0E4-45A9-A8D6-8C6ED575DDF5}" dt="2023-03-13T17:31:01.904" v="9"/>
          <ac:spMkLst>
            <pc:docMk/>
            <pc:sldMk cId="1081232273" sldId="410"/>
            <ac:spMk id="4" creationId="{00000000-0000-0000-0000-000000000000}"/>
          </ac:spMkLst>
        </pc:spChg>
      </pc:sldChg>
      <pc:sldChg chg="delSp modSp mod">
        <pc:chgData name="Jeremy Becnel" userId="83c67da8-0358-45df-a8cb-c23f6394336a" providerId="ADAL" clId="{55179C81-A0E4-45A9-A8D6-8C6ED575DDF5}" dt="2023-03-16T14:24:57.261" v="222" actId="478"/>
        <pc:sldMkLst>
          <pc:docMk/>
          <pc:sldMk cId="3441396119" sldId="411"/>
        </pc:sldMkLst>
        <pc:spChg chg="del">
          <ac:chgData name="Jeremy Becnel" userId="83c67da8-0358-45df-a8cb-c23f6394336a" providerId="ADAL" clId="{55179C81-A0E4-45A9-A8D6-8C6ED575DDF5}" dt="2023-03-16T14:24:57.261" v="222" actId="478"/>
          <ac:spMkLst>
            <pc:docMk/>
            <pc:sldMk cId="3441396119" sldId="411"/>
            <ac:spMk id="3" creationId="{8538ED8F-F5C1-2C79-B6D8-839935B79189}"/>
          </ac:spMkLst>
        </pc:spChg>
        <pc:spChg chg="mod">
          <ac:chgData name="Jeremy Becnel" userId="83c67da8-0358-45df-a8cb-c23f6394336a" providerId="ADAL" clId="{55179C81-A0E4-45A9-A8D6-8C6ED575DDF5}" dt="2023-03-13T17:31:01.904" v="9"/>
          <ac:spMkLst>
            <pc:docMk/>
            <pc:sldMk cId="3441396119" sldId="411"/>
            <ac:spMk id="4" creationId="{00000000-0000-0000-0000-000000000000}"/>
          </ac:spMkLst>
        </pc:spChg>
      </pc:sldChg>
      <pc:sldChg chg="modSp">
        <pc:chgData name="Jeremy Becnel" userId="83c67da8-0358-45df-a8cb-c23f6394336a" providerId="ADAL" clId="{55179C81-A0E4-45A9-A8D6-8C6ED575DDF5}" dt="2023-03-13T17:31:01.904" v="9"/>
        <pc:sldMkLst>
          <pc:docMk/>
          <pc:sldMk cId="296601151" sldId="412"/>
        </pc:sldMkLst>
        <pc:spChg chg="mod">
          <ac:chgData name="Jeremy Becnel" userId="83c67da8-0358-45df-a8cb-c23f6394336a" providerId="ADAL" clId="{55179C81-A0E4-45A9-A8D6-8C6ED575DDF5}" dt="2023-03-13T17:31:01.904" v="9"/>
          <ac:spMkLst>
            <pc:docMk/>
            <pc:sldMk cId="296601151" sldId="412"/>
            <ac:spMk id="4" creationId="{00000000-0000-0000-0000-000000000000}"/>
          </ac:spMkLst>
        </pc:spChg>
      </pc:sldChg>
      <pc:sldChg chg="modSp">
        <pc:chgData name="Jeremy Becnel" userId="83c67da8-0358-45df-a8cb-c23f6394336a" providerId="ADAL" clId="{55179C81-A0E4-45A9-A8D6-8C6ED575DDF5}" dt="2023-03-13T17:31:01.904" v="9"/>
        <pc:sldMkLst>
          <pc:docMk/>
          <pc:sldMk cId="2981632073" sldId="413"/>
        </pc:sldMkLst>
        <pc:spChg chg="mod">
          <ac:chgData name="Jeremy Becnel" userId="83c67da8-0358-45df-a8cb-c23f6394336a" providerId="ADAL" clId="{55179C81-A0E4-45A9-A8D6-8C6ED575DDF5}" dt="2023-03-13T17:31:01.904" v="9"/>
          <ac:spMkLst>
            <pc:docMk/>
            <pc:sldMk cId="2981632073" sldId="413"/>
            <ac:spMk id="4" creationId="{00000000-0000-0000-0000-000000000000}"/>
          </ac:spMkLst>
        </pc:spChg>
      </pc:sldChg>
      <pc:sldMasterChg chg="modSp modSldLayout">
        <pc:chgData name="Jeremy Becnel" userId="83c67da8-0358-45df-a8cb-c23f6394336a" providerId="ADAL" clId="{55179C81-A0E4-45A9-A8D6-8C6ED575DDF5}" dt="2023-03-13T17:31:01.904" v="9"/>
        <pc:sldMasterMkLst>
          <pc:docMk/>
          <pc:sldMasterMk cId="0" sldId="2147483648"/>
        </pc:sldMasterMkLst>
        <pc:spChg chg="mod">
          <ac:chgData name="Jeremy Becnel" userId="83c67da8-0358-45df-a8cb-c23f6394336a" providerId="ADAL" clId="{55179C81-A0E4-45A9-A8D6-8C6ED575DDF5}" dt="2023-03-13T17:31:01.904" v="9"/>
          <ac:spMkLst>
            <pc:docMk/>
            <pc:sldMasterMk cId="0" sldId="2147483648"/>
            <ac:spMk id="1029" creationId="{00000000-0000-0000-0000-000000000000}"/>
          </ac:spMkLst>
        </pc:spChg>
        <pc:sldLayoutChg chg="modSp">
          <pc:chgData name="Jeremy Becnel" userId="83c67da8-0358-45df-a8cb-c23f6394336a" providerId="ADAL" clId="{55179C81-A0E4-45A9-A8D6-8C6ED575DDF5}" dt="2023-03-13T17:31:01.904" v="9"/>
          <pc:sldLayoutMkLst>
            <pc:docMk/>
            <pc:sldMasterMk cId="0" sldId="2147483648"/>
            <pc:sldLayoutMk cId="0" sldId="2147484111"/>
          </pc:sldLayoutMkLst>
          <pc:spChg chg="mod">
            <ac:chgData name="Jeremy Becnel" userId="83c67da8-0358-45df-a8cb-c23f6394336a" providerId="ADAL" clId="{55179C81-A0E4-45A9-A8D6-8C6ED575DDF5}" dt="2023-03-13T17:31:01.904" v="9"/>
            <ac:spMkLst>
              <pc:docMk/>
              <pc:sldMasterMk cId="0" sldId="2147483648"/>
              <pc:sldLayoutMk cId="0" sldId="2147484111"/>
              <ac:spMk id="4" creationId="{00000000-0000-0000-0000-000000000000}"/>
            </ac:spMkLst>
          </pc:spChg>
        </pc:sldLayoutChg>
        <pc:sldLayoutChg chg="delSp mod">
          <pc:chgData name="Jeremy Becnel" userId="83c67da8-0358-45df-a8cb-c23f6394336a" providerId="ADAL" clId="{55179C81-A0E4-45A9-A8D6-8C6ED575DDF5}" dt="2023-03-13T17:30:11.599" v="2" actId="478"/>
          <pc:sldLayoutMkLst>
            <pc:docMk/>
            <pc:sldMasterMk cId="0" sldId="2147483648"/>
            <pc:sldLayoutMk cId="0" sldId="2147484112"/>
          </pc:sldLayoutMkLst>
          <pc:spChg chg="del">
            <ac:chgData name="Jeremy Becnel" userId="83c67da8-0358-45df-a8cb-c23f6394336a" providerId="ADAL" clId="{55179C81-A0E4-45A9-A8D6-8C6ED575DDF5}" dt="2023-03-13T17:30:11.599" v="2" actId="478"/>
            <ac:spMkLst>
              <pc:docMk/>
              <pc:sldMasterMk cId="0" sldId="2147483648"/>
              <pc:sldLayoutMk cId="0" sldId="2147484112"/>
              <ac:spMk id="4" creationId="{00000000-0000-0000-0000-000000000000}"/>
            </ac:spMkLst>
          </pc:spChg>
        </pc:sldLayoutChg>
        <pc:sldLayoutChg chg="delSp mod">
          <pc:chgData name="Jeremy Becnel" userId="83c67da8-0358-45df-a8cb-c23f6394336a" providerId="ADAL" clId="{55179C81-A0E4-45A9-A8D6-8C6ED575DDF5}" dt="2023-03-13T17:30:17.398" v="3" actId="478"/>
          <pc:sldLayoutMkLst>
            <pc:docMk/>
            <pc:sldMasterMk cId="0" sldId="2147483648"/>
            <pc:sldLayoutMk cId="0" sldId="2147484113"/>
          </pc:sldLayoutMkLst>
          <pc:spChg chg="del">
            <ac:chgData name="Jeremy Becnel" userId="83c67da8-0358-45df-a8cb-c23f6394336a" providerId="ADAL" clId="{55179C81-A0E4-45A9-A8D6-8C6ED575DDF5}" dt="2023-03-13T17:30:17.398" v="3" actId="478"/>
            <ac:spMkLst>
              <pc:docMk/>
              <pc:sldMasterMk cId="0" sldId="2147483648"/>
              <pc:sldLayoutMk cId="0" sldId="2147484113"/>
              <ac:spMk id="4" creationId="{00000000-0000-0000-0000-000000000000}"/>
            </ac:spMkLst>
          </pc:spChg>
        </pc:sldLayoutChg>
        <pc:sldLayoutChg chg="delSp mod">
          <pc:chgData name="Jeremy Becnel" userId="83c67da8-0358-45df-a8cb-c23f6394336a" providerId="ADAL" clId="{55179C81-A0E4-45A9-A8D6-8C6ED575DDF5}" dt="2023-03-13T17:30:20.892" v="4" actId="478"/>
          <pc:sldLayoutMkLst>
            <pc:docMk/>
            <pc:sldMasterMk cId="0" sldId="2147483648"/>
            <pc:sldLayoutMk cId="0" sldId="2147484114"/>
          </pc:sldLayoutMkLst>
          <pc:spChg chg="del">
            <ac:chgData name="Jeremy Becnel" userId="83c67da8-0358-45df-a8cb-c23f6394336a" providerId="ADAL" clId="{55179C81-A0E4-45A9-A8D6-8C6ED575DDF5}" dt="2023-03-13T17:30:20.892" v="4" actId="478"/>
            <ac:spMkLst>
              <pc:docMk/>
              <pc:sldMasterMk cId="0" sldId="2147483648"/>
              <pc:sldLayoutMk cId="0" sldId="2147484114"/>
              <ac:spMk id="5" creationId="{00000000-0000-0000-0000-000000000000}"/>
            </ac:spMkLst>
          </pc:spChg>
        </pc:sldLayoutChg>
        <pc:sldLayoutChg chg="delSp mod">
          <pc:chgData name="Jeremy Becnel" userId="83c67da8-0358-45df-a8cb-c23f6394336a" providerId="ADAL" clId="{55179C81-A0E4-45A9-A8D6-8C6ED575DDF5}" dt="2023-03-13T17:30:34.461" v="7" actId="478"/>
          <pc:sldLayoutMkLst>
            <pc:docMk/>
            <pc:sldMasterMk cId="0" sldId="2147483648"/>
            <pc:sldLayoutMk cId="0" sldId="2147484115"/>
          </pc:sldLayoutMkLst>
          <pc:spChg chg="del">
            <ac:chgData name="Jeremy Becnel" userId="83c67da8-0358-45df-a8cb-c23f6394336a" providerId="ADAL" clId="{55179C81-A0E4-45A9-A8D6-8C6ED575DDF5}" dt="2023-03-13T17:30:34.461" v="7" actId="478"/>
            <ac:spMkLst>
              <pc:docMk/>
              <pc:sldMasterMk cId="0" sldId="2147483648"/>
              <pc:sldLayoutMk cId="0" sldId="2147484115"/>
              <ac:spMk id="7" creationId="{00000000-0000-0000-0000-000000000000}"/>
            </ac:spMkLst>
          </pc:spChg>
        </pc:sldLayoutChg>
        <pc:sldLayoutChg chg="delSp mod">
          <pc:chgData name="Jeremy Becnel" userId="83c67da8-0358-45df-a8cb-c23f6394336a" providerId="ADAL" clId="{55179C81-A0E4-45A9-A8D6-8C6ED575DDF5}" dt="2023-03-13T17:30:25.950" v="5" actId="478"/>
          <pc:sldLayoutMkLst>
            <pc:docMk/>
            <pc:sldMasterMk cId="0" sldId="2147483648"/>
            <pc:sldLayoutMk cId="0" sldId="2147484116"/>
          </pc:sldLayoutMkLst>
          <pc:spChg chg="del">
            <ac:chgData name="Jeremy Becnel" userId="83c67da8-0358-45df-a8cb-c23f6394336a" providerId="ADAL" clId="{55179C81-A0E4-45A9-A8D6-8C6ED575DDF5}" dt="2023-03-13T17:30:25.950" v="5" actId="478"/>
            <ac:spMkLst>
              <pc:docMk/>
              <pc:sldMasterMk cId="0" sldId="2147483648"/>
              <pc:sldLayoutMk cId="0" sldId="2147484116"/>
              <ac:spMk id="3" creationId="{00000000-0000-0000-0000-000000000000}"/>
            </ac:spMkLst>
          </pc:spChg>
        </pc:sldLayoutChg>
        <pc:sldLayoutChg chg="delSp mod">
          <pc:chgData name="Jeremy Becnel" userId="83c67da8-0358-45df-a8cb-c23f6394336a" providerId="ADAL" clId="{55179C81-A0E4-45A9-A8D6-8C6ED575DDF5}" dt="2023-03-13T17:30:30.741" v="6" actId="478"/>
          <pc:sldLayoutMkLst>
            <pc:docMk/>
            <pc:sldMasterMk cId="0" sldId="2147483648"/>
            <pc:sldLayoutMk cId="0" sldId="2147484117"/>
          </pc:sldLayoutMkLst>
          <pc:spChg chg="del">
            <ac:chgData name="Jeremy Becnel" userId="83c67da8-0358-45df-a8cb-c23f6394336a" providerId="ADAL" clId="{55179C81-A0E4-45A9-A8D6-8C6ED575DDF5}" dt="2023-03-13T17:30:30.741" v="6" actId="478"/>
            <ac:spMkLst>
              <pc:docMk/>
              <pc:sldMasterMk cId="0" sldId="2147483648"/>
              <pc:sldLayoutMk cId="0" sldId="2147484117"/>
              <ac:spMk id="2" creationId="{00000000-0000-0000-0000-000000000000}"/>
            </ac:spMkLst>
          </pc:spChg>
        </pc:sldLayoutChg>
        <pc:sldLayoutChg chg="modSp">
          <pc:chgData name="Jeremy Becnel" userId="83c67da8-0358-45df-a8cb-c23f6394336a" providerId="ADAL" clId="{55179C81-A0E4-45A9-A8D6-8C6ED575DDF5}" dt="2023-03-13T17:31:01.904" v="9"/>
          <pc:sldLayoutMkLst>
            <pc:docMk/>
            <pc:sldMasterMk cId="0" sldId="2147483648"/>
            <pc:sldLayoutMk cId="0" sldId="2147484118"/>
          </pc:sldLayoutMkLst>
          <pc:spChg chg="mod">
            <ac:chgData name="Jeremy Becnel" userId="83c67da8-0358-45df-a8cb-c23f6394336a" providerId="ADAL" clId="{55179C81-A0E4-45A9-A8D6-8C6ED575DDF5}" dt="2023-03-13T17:31:01.904" v="9"/>
            <ac:spMkLst>
              <pc:docMk/>
              <pc:sldMasterMk cId="0" sldId="2147483648"/>
              <pc:sldLayoutMk cId="0" sldId="2147484118"/>
              <ac:spMk id="5" creationId="{00000000-0000-0000-0000-000000000000}"/>
            </ac:spMkLst>
          </pc:spChg>
        </pc:sldLayoutChg>
        <pc:sldLayoutChg chg="modSp">
          <pc:chgData name="Jeremy Becnel" userId="83c67da8-0358-45df-a8cb-c23f6394336a" providerId="ADAL" clId="{55179C81-A0E4-45A9-A8D6-8C6ED575DDF5}" dt="2023-03-13T17:31:01.904" v="9"/>
          <pc:sldLayoutMkLst>
            <pc:docMk/>
            <pc:sldMasterMk cId="0" sldId="2147483648"/>
            <pc:sldLayoutMk cId="0" sldId="2147484119"/>
          </pc:sldLayoutMkLst>
          <pc:spChg chg="mod">
            <ac:chgData name="Jeremy Becnel" userId="83c67da8-0358-45df-a8cb-c23f6394336a" providerId="ADAL" clId="{55179C81-A0E4-45A9-A8D6-8C6ED575DDF5}" dt="2023-03-13T17:31:01.904" v="9"/>
            <ac:spMkLst>
              <pc:docMk/>
              <pc:sldMasterMk cId="0" sldId="2147483648"/>
              <pc:sldLayoutMk cId="0" sldId="2147484119"/>
              <ac:spMk id="5" creationId="{00000000-0000-0000-0000-000000000000}"/>
            </ac:spMkLst>
          </pc:spChg>
        </pc:sldLayoutChg>
        <pc:sldLayoutChg chg="delSp mod">
          <pc:chgData name="Jeremy Becnel" userId="83c67da8-0358-45df-a8cb-c23f6394336a" providerId="ADAL" clId="{55179C81-A0E4-45A9-A8D6-8C6ED575DDF5}" dt="2023-03-13T17:30:40.061" v="8" actId="478"/>
          <pc:sldLayoutMkLst>
            <pc:docMk/>
            <pc:sldMasterMk cId="0" sldId="2147483648"/>
            <pc:sldLayoutMk cId="0" sldId="2147484120"/>
          </pc:sldLayoutMkLst>
          <pc:spChg chg="del">
            <ac:chgData name="Jeremy Becnel" userId="83c67da8-0358-45df-a8cb-c23f6394336a" providerId="ADAL" clId="{55179C81-A0E4-45A9-A8D6-8C6ED575DDF5}" dt="2023-03-13T17:30:40.061" v="8" actId="478"/>
            <ac:spMkLst>
              <pc:docMk/>
              <pc:sldMasterMk cId="0" sldId="2147483648"/>
              <pc:sldLayoutMk cId="0" sldId="2147484120"/>
              <ac:spMk id="4" creationId="{00000000-0000-0000-0000-000000000000}"/>
            </ac:spMkLst>
          </pc:spChg>
        </pc:sldLayoutChg>
        <pc:sldLayoutChg chg="modSp">
          <pc:chgData name="Jeremy Becnel" userId="83c67da8-0358-45df-a8cb-c23f6394336a" providerId="ADAL" clId="{55179C81-A0E4-45A9-A8D6-8C6ED575DDF5}" dt="2023-03-13T17:31:01.904" v="9"/>
          <pc:sldLayoutMkLst>
            <pc:docMk/>
            <pc:sldMasterMk cId="0" sldId="2147483648"/>
            <pc:sldLayoutMk cId="0" sldId="2147484121"/>
          </pc:sldLayoutMkLst>
          <pc:spChg chg="mod">
            <ac:chgData name="Jeremy Becnel" userId="83c67da8-0358-45df-a8cb-c23f6394336a" providerId="ADAL" clId="{55179C81-A0E4-45A9-A8D6-8C6ED575DDF5}" dt="2023-03-13T17:31:01.904" v="9"/>
            <ac:spMkLst>
              <pc:docMk/>
              <pc:sldMasterMk cId="0" sldId="2147483648"/>
              <pc:sldLayoutMk cId="0" sldId="2147484121"/>
              <ac:spMk id="4" creationId="{00000000-0000-0000-0000-000000000000}"/>
            </ac:spMkLst>
          </pc:spChg>
        </pc:sldLayoutChg>
      </pc:sldMasterChg>
    </pc:docChg>
  </pc:docChgLst>
  <pc:docChgLst>
    <pc:chgData name="Jeremy Becnel" userId="83c67da8-0358-45df-a8cb-c23f6394336a" providerId="ADAL" clId="{26065320-E75F-4567-ABE0-EB75A6D49387}"/>
    <pc:docChg chg="custSel addSld modSld sldOrd">
      <pc:chgData name="Jeremy Becnel" userId="83c67da8-0358-45df-a8cb-c23f6394336a" providerId="ADAL" clId="{26065320-E75F-4567-ABE0-EB75A6D49387}" dt="2020-09-12T01:55:16.750" v="1225" actId="1076"/>
      <pc:docMkLst>
        <pc:docMk/>
      </pc:docMkLst>
      <pc:sldChg chg="modSp mod">
        <pc:chgData name="Jeremy Becnel" userId="83c67da8-0358-45df-a8cb-c23f6394336a" providerId="ADAL" clId="{26065320-E75F-4567-ABE0-EB75A6D49387}" dt="2020-09-10T17:10:00.617" v="2" actId="20577"/>
        <pc:sldMkLst>
          <pc:docMk/>
          <pc:sldMk cId="0" sldId="256"/>
        </pc:sldMkLst>
        <pc:spChg chg="mod">
          <ac:chgData name="Jeremy Becnel" userId="83c67da8-0358-45df-a8cb-c23f6394336a" providerId="ADAL" clId="{26065320-E75F-4567-ABE0-EB75A6D49387}" dt="2020-09-10T17:10:00.617" v="2" actId="20577"/>
          <ac:spMkLst>
            <pc:docMk/>
            <pc:sldMk cId="0" sldId="256"/>
            <ac:spMk id="18436" creationId="{00000000-0000-0000-0000-000000000000}"/>
          </ac:spMkLst>
        </pc:spChg>
      </pc:sldChg>
      <pc:sldChg chg="mod modShow">
        <pc:chgData name="Jeremy Becnel" userId="83c67da8-0358-45df-a8cb-c23f6394336a" providerId="ADAL" clId="{26065320-E75F-4567-ABE0-EB75A6D49387}" dt="2020-09-10T17:09:53.804" v="0" actId="729"/>
        <pc:sldMkLst>
          <pc:docMk/>
          <pc:sldMk cId="0" sldId="340"/>
        </pc:sldMkLst>
      </pc:sldChg>
      <pc:sldChg chg="mod modShow">
        <pc:chgData name="Jeremy Becnel" userId="83c67da8-0358-45df-a8cb-c23f6394336a" providerId="ADAL" clId="{26065320-E75F-4567-ABE0-EB75A6D49387}" dt="2020-09-10T17:11:07.833" v="9" actId="729"/>
        <pc:sldMkLst>
          <pc:docMk/>
          <pc:sldMk cId="0" sldId="342"/>
        </pc:sldMkLst>
      </pc:sldChg>
      <pc:sldChg chg="modSp mod">
        <pc:chgData name="Jeremy Becnel" userId="83c67da8-0358-45df-a8cb-c23f6394336a" providerId="ADAL" clId="{26065320-E75F-4567-ABE0-EB75A6D49387}" dt="2020-09-12T00:16:55.780" v="281" actId="20577"/>
        <pc:sldMkLst>
          <pc:docMk/>
          <pc:sldMk cId="0" sldId="344"/>
        </pc:sldMkLst>
        <pc:spChg chg="mod">
          <ac:chgData name="Jeremy Becnel" userId="83c67da8-0358-45df-a8cb-c23f6394336a" providerId="ADAL" clId="{26065320-E75F-4567-ABE0-EB75A6D49387}" dt="2020-09-12T00:16:55.780" v="281" actId="20577"/>
          <ac:spMkLst>
            <pc:docMk/>
            <pc:sldMk cId="0" sldId="344"/>
            <ac:spMk id="3" creationId="{00000000-0000-0000-0000-000000000000}"/>
          </ac:spMkLst>
        </pc:spChg>
      </pc:sldChg>
      <pc:sldChg chg="modSp mod">
        <pc:chgData name="Jeremy Becnel" userId="83c67da8-0358-45df-a8cb-c23f6394336a" providerId="ADAL" clId="{26065320-E75F-4567-ABE0-EB75A6D49387}" dt="2020-09-12T00:19:22.787" v="301" actId="313"/>
        <pc:sldMkLst>
          <pc:docMk/>
          <pc:sldMk cId="0" sldId="345"/>
        </pc:sldMkLst>
        <pc:spChg chg="mod">
          <ac:chgData name="Jeremy Becnel" userId="83c67da8-0358-45df-a8cb-c23f6394336a" providerId="ADAL" clId="{26065320-E75F-4567-ABE0-EB75A6D49387}" dt="2020-09-12T00:19:22.787" v="301" actId="313"/>
          <ac:spMkLst>
            <pc:docMk/>
            <pc:sldMk cId="0" sldId="345"/>
            <ac:spMk id="2" creationId="{00000000-0000-0000-0000-000000000000}"/>
          </ac:spMkLst>
        </pc:spChg>
      </pc:sldChg>
      <pc:sldChg chg="addSp delSp modSp mod">
        <pc:chgData name="Jeremy Becnel" userId="83c67da8-0358-45df-a8cb-c23f6394336a" providerId="ADAL" clId="{26065320-E75F-4567-ABE0-EB75A6D49387}" dt="2020-09-12T01:22:58.230" v="493" actId="20577"/>
        <pc:sldMkLst>
          <pc:docMk/>
          <pc:sldMk cId="0" sldId="347"/>
        </pc:sldMkLst>
        <pc:spChg chg="mod">
          <ac:chgData name="Jeremy Becnel" userId="83c67da8-0358-45df-a8cb-c23f6394336a" providerId="ADAL" clId="{26065320-E75F-4567-ABE0-EB75A6D49387}" dt="2020-09-12T01:17:43.068" v="312" actId="20577"/>
          <ac:spMkLst>
            <pc:docMk/>
            <pc:sldMk cId="0" sldId="347"/>
            <ac:spMk id="2" creationId="{00000000-0000-0000-0000-000000000000}"/>
          </ac:spMkLst>
        </pc:spChg>
        <pc:spChg chg="del">
          <ac:chgData name="Jeremy Becnel" userId="83c67da8-0358-45df-a8cb-c23f6394336a" providerId="ADAL" clId="{26065320-E75F-4567-ABE0-EB75A6D49387}" dt="2020-09-12T01:17:52.685" v="313" actId="478"/>
          <ac:spMkLst>
            <pc:docMk/>
            <pc:sldMk cId="0" sldId="347"/>
            <ac:spMk id="3" creationId="{00000000-0000-0000-0000-000000000000}"/>
          </ac:spMkLst>
        </pc:spChg>
        <pc:spChg chg="add del mod">
          <ac:chgData name="Jeremy Becnel" userId="83c67da8-0358-45df-a8cb-c23f6394336a" providerId="ADAL" clId="{26065320-E75F-4567-ABE0-EB75A6D49387}" dt="2020-09-12T01:17:57.459" v="314" actId="478"/>
          <ac:spMkLst>
            <pc:docMk/>
            <pc:sldMk cId="0" sldId="347"/>
            <ac:spMk id="6" creationId="{7A8E4588-D070-415E-A7DF-653EFE2E42D6}"/>
          </ac:spMkLst>
        </pc:spChg>
        <pc:spChg chg="add mod">
          <ac:chgData name="Jeremy Becnel" userId="83c67da8-0358-45df-a8cb-c23f6394336a" providerId="ADAL" clId="{26065320-E75F-4567-ABE0-EB75A6D49387}" dt="2020-09-12T01:22:58.230" v="493" actId="20577"/>
          <ac:spMkLst>
            <pc:docMk/>
            <pc:sldMk cId="0" sldId="347"/>
            <ac:spMk id="9" creationId="{66BD4CBB-E2FB-437F-BA22-5FC382CDBA2F}"/>
          </ac:spMkLst>
        </pc:spChg>
        <pc:picChg chg="add mod">
          <ac:chgData name="Jeremy Becnel" userId="83c67da8-0358-45df-a8cb-c23f6394336a" providerId="ADAL" clId="{26065320-E75F-4567-ABE0-EB75A6D49387}" dt="2020-09-12T01:18:13.570" v="319" actId="14100"/>
          <ac:picMkLst>
            <pc:docMk/>
            <pc:sldMk cId="0" sldId="347"/>
            <ac:picMk id="8" creationId="{8FF1B724-A1B4-41FB-A6DD-3E396BDD4234}"/>
          </ac:picMkLst>
        </pc:picChg>
        <pc:cxnChg chg="add mod">
          <ac:chgData name="Jeremy Becnel" userId="83c67da8-0358-45df-a8cb-c23f6394336a" providerId="ADAL" clId="{26065320-E75F-4567-ABE0-EB75A6D49387}" dt="2020-09-12T01:22:45.703" v="492" actId="13822"/>
          <ac:cxnSpMkLst>
            <pc:docMk/>
            <pc:sldMk cId="0" sldId="347"/>
            <ac:cxnSpMk id="11" creationId="{D7E725E7-85D3-46F4-86E0-4ECA5BE6C77A}"/>
          </ac:cxnSpMkLst>
        </pc:cxnChg>
      </pc:sldChg>
      <pc:sldChg chg="modSp mod">
        <pc:chgData name="Jeremy Becnel" userId="83c67da8-0358-45df-a8cb-c23f6394336a" providerId="ADAL" clId="{26065320-E75F-4567-ABE0-EB75A6D49387}" dt="2020-09-12T01:34:52.665" v="860" actId="20577"/>
        <pc:sldMkLst>
          <pc:docMk/>
          <pc:sldMk cId="0" sldId="348"/>
        </pc:sldMkLst>
        <pc:spChg chg="mod">
          <ac:chgData name="Jeremy Becnel" userId="83c67da8-0358-45df-a8cb-c23f6394336a" providerId="ADAL" clId="{26065320-E75F-4567-ABE0-EB75A6D49387}" dt="2020-09-12T01:34:52.665" v="860" actId="20577"/>
          <ac:spMkLst>
            <pc:docMk/>
            <pc:sldMk cId="0" sldId="348"/>
            <ac:spMk id="3" creationId="{00000000-0000-0000-0000-000000000000}"/>
          </ac:spMkLst>
        </pc:spChg>
      </pc:sldChg>
      <pc:sldChg chg="modSp mod">
        <pc:chgData name="Jeremy Becnel" userId="83c67da8-0358-45df-a8cb-c23f6394336a" providerId="ADAL" clId="{26065320-E75F-4567-ABE0-EB75A6D49387}" dt="2020-09-12T01:40:38.506" v="938" actId="20577"/>
        <pc:sldMkLst>
          <pc:docMk/>
          <pc:sldMk cId="0" sldId="351"/>
        </pc:sldMkLst>
        <pc:spChg chg="mod">
          <ac:chgData name="Jeremy Becnel" userId="83c67da8-0358-45df-a8cb-c23f6394336a" providerId="ADAL" clId="{26065320-E75F-4567-ABE0-EB75A6D49387}" dt="2020-09-12T01:40:38.506" v="938" actId="20577"/>
          <ac:spMkLst>
            <pc:docMk/>
            <pc:sldMk cId="0" sldId="351"/>
            <ac:spMk id="3" creationId="{00000000-0000-0000-0000-000000000000}"/>
          </ac:spMkLst>
        </pc:spChg>
      </pc:sldChg>
      <pc:sldChg chg="modSp mod">
        <pc:chgData name="Jeremy Becnel" userId="83c67da8-0358-45df-a8cb-c23f6394336a" providerId="ADAL" clId="{26065320-E75F-4567-ABE0-EB75A6D49387}" dt="2020-09-12T01:45:33.320" v="1013" actId="313"/>
        <pc:sldMkLst>
          <pc:docMk/>
          <pc:sldMk cId="0" sldId="352"/>
        </pc:sldMkLst>
        <pc:spChg chg="mod">
          <ac:chgData name="Jeremy Becnel" userId="83c67da8-0358-45df-a8cb-c23f6394336a" providerId="ADAL" clId="{26065320-E75F-4567-ABE0-EB75A6D49387}" dt="2020-09-12T01:45:33.320" v="1013" actId="313"/>
          <ac:spMkLst>
            <pc:docMk/>
            <pc:sldMk cId="0" sldId="352"/>
            <ac:spMk id="3" creationId="{00000000-0000-0000-0000-000000000000}"/>
          </ac:spMkLst>
        </pc:spChg>
      </pc:sldChg>
      <pc:sldChg chg="mod modShow">
        <pc:chgData name="Jeremy Becnel" userId="83c67da8-0358-45df-a8cb-c23f6394336a" providerId="ADAL" clId="{26065320-E75F-4567-ABE0-EB75A6D49387}" dt="2020-09-12T01:45:44.555" v="1014" actId="729"/>
        <pc:sldMkLst>
          <pc:docMk/>
          <pc:sldMk cId="0" sldId="353"/>
        </pc:sldMkLst>
      </pc:sldChg>
      <pc:sldChg chg="mod modShow">
        <pc:chgData name="Jeremy Becnel" userId="83c67da8-0358-45df-a8cb-c23f6394336a" providerId="ADAL" clId="{26065320-E75F-4567-ABE0-EB75A6D49387}" dt="2020-09-12T01:46:28.850" v="1015" actId="729"/>
        <pc:sldMkLst>
          <pc:docMk/>
          <pc:sldMk cId="0" sldId="355"/>
        </pc:sldMkLst>
      </pc:sldChg>
      <pc:sldChg chg="modSp mod">
        <pc:chgData name="Jeremy Becnel" userId="83c67da8-0358-45df-a8cb-c23f6394336a" providerId="ADAL" clId="{26065320-E75F-4567-ABE0-EB75A6D49387}" dt="2020-09-12T01:53:03.655" v="1160" actId="1076"/>
        <pc:sldMkLst>
          <pc:docMk/>
          <pc:sldMk cId="0" sldId="356"/>
        </pc:sldMkLst>
        <pc:spChg chg="mod">
          <ac:chgData name="Jeremy Becnel" userId="83c67da8-0358-45df-a8cb-c23f6394336a" providerId="ADAL" clId="{26065320-E75F-4567-ABE0-EB75A6D49387}" dt="2020-09-12T01:52:09.290" v="1145" actId="1076"/>
          <ac:spMkLst>
            <pc:docMk/>
            <pc:sldMk cId="0" sldId="356"/>
            <ac:spMk id="2" creationId="{00000000-0000-0000-0000-000000000000}"/>
          </ac:spMkLst>
        </pc:spChg>
        <pc:spChg chg="mod">
          <ac:chgData name="Jeremy Becnel" userId="83c67da8-0358-45df-a8cb-c23f6394336a" providerId="ADAL" clId="{26065320-E75F-4567-ABE0-EB75A6D49387}" dt="2020-09-12T01:52:20.194" v="1158" actId="20577"/>
          <ac:spMkLst>
            <pc:docMk/>
            <pc:sldMk cId="0" sldId="356"/>
            <ac:spMk id="3" creationId="{00000000-0000-0000-0000-000000000000}"/>
          </ac:spMkLst>
        </pc:spChg>
        <pc:graphicFrameChg chg="mod">
          <ac:chgData name="Jeremy Becnel" userId="83c67da8-0358-45df-a8cb-c23f6394336a" providerId="ADAL" clId="{26065320-E75F-4567-ABE0-EB75A6D49387}" dt="2020-09-12T01:52:55.243" v="1159" actId="1076"/>
          <ac:graphicFrameMkLst>
            <pc:docMk/>
            <pc:sldMk cId="0" sldId="356"/>
            <ac:graphicFrameMk id="2052" creationId="{00000000-0000-0000-0000-000000000000}"/>
          </ac:graphicFrameMkLst>
        </pc:graphicFrameChg>
        <pc:graphicFrameChg chg="mod">
          <ac:chgData name="Jeremy Becnel" userId="83c67da8-0358-45df-a8cb-c23f6394336a" providerId="ADAL" clId="{26065320-E75F-4567-ABE0-EB75A6D49387}" dt="2020-09-12T01:53:03.655" v="1160" actId="1076"/>
          <ac:graphicFrameMkLst>
            <pc:docMk/>
            <pc:sldMk cId="0" sldId="356"/>
            <ac:graphicFrameMk id="2053" creationId="{00000000-0000-0000-0000-000000000000}"/>
          </ac:graphicFrameMkLst>
        </pc:graphicFrameChg>
      </pc:sldChg>
      <pc:sldChg chg="modSp mod">
        <pc:chgData name="Jeremy Becnel" userId="83c67da8-0358-45df-a8cb-c23f6394336a" providerId="ADAL" clId="{26065320-E75F-4567-ABE0-EB75A6D49387}" dt="2020-09-12T01:55:16.750" v="1225" actId="1076"/>
        <pc:sldMkLst>
          <pc:docMk/>
          <pc:sldMk cId="0" sldId="357"/>
        </pc:sldMkLst>
        <pc:spChg chg="mod">
          <ac:chgData name="Jeremy Becnel" userId="83c67da8-0358-45df-a8cb-c23f6394336a" providerId="ADAL" clId="{26065320-E75F-4567-ABE0-EB75A6D49387}" dt="2020-09-12T01:55:16.750" v="1225" actId="1076"/>
          <ac:spMkLst>
            <pc:docMk/>
            <pc:sldMk cId="0" sldId="357"/>
            <ac:spMk id="3" creationId="{00000000-0000-0000-0000-000000000000}"/>
          </ac:spMkLst>
        </pc:spChg>
      </pc:sldChg>
      <pc:sldChg chg="modAnim">
        <pc:chgData name="Jeremy Becnel" userId="83c67da8-0358-45df-a8cb-c23f6394336a" providerId="ADAL" clId="{26065320-E75F-4567-ABE0-EB75A6D49387}" dt="2020-09-10T17:11:20.791" v="10"/>
        <pc:sldMkLst>
          <pc:docMk/>
          <pc:sldMk cId="0" sldId="358"/>
        </pc:sldMkLst>
      </pc:sldChg>
      <pc:sldChg chg="modSp mod">
        <pc:chgData name="Jeremy Becnel" userId="83c67da8-0358-45df-a8cb-c23f6394336a" providerId="ADAL" clId="{26065320-E75F-4567-ABE0-EB75A6D49387}" dt="2020-09-12T01:28:09.406" v="660" actId="15"/>
        <pc:sldMkLst>
          <pc:docMk/>
          <pc:sldMk cId="3075919011" sldId="361"/>
        </pc:sldMkLst>
        <pc:spChg chg="mod">
          <ac:chgData name="Jeremy Becnel" userId="83c67da8-0358-45df-a8cb-c23f6394336a" providerId="ADAL" clId="{26065320-E75F-4567-ABE0-EB75A6D49387}" dt="2020-09-12T01:28:09.406" v="660" actId="15"/>
          <ac:spMkLst>
            <pc:docMk/>
            <pc:sldMk cId="3075919011" sldId="361"/>
            <ac:spMk id="3" creationId="{00000000-0000-0000-0000-000000000000}"/>
          </ac:spMkLst>
        </pc:spChg>
      </pc:sldChg>
      <pc:sldChg chg="modSp mod">
        <pc:chgData name="Jeremy Becnel" userId="83c67da8-0358-45df-a8cb-c23f6394336a" providerId="ADAL" clId="{26065320-E75F-4567-ABE0-EB75A6D49387}" dt="2020-09-12T00:09:39.736" v="64" actId="2711"/>
        <pc:sldMkLst>
          <pc:docMk/>
          <pc:sldMk cId="1858390267" sldId="368"/>
        </pc:sldMkLst>
        <pc:spChg chg="mod">
          <ac:chgData name="Jeremy Becnel" userId="83c67da8-0358-45df-a8cb-c23f6394336a" providerId="ADAL" clId="{26065320-E75F-4567-ABE0-EB75A6D49387}" dt="2020-09-12T00:09:39.736" v="64" actId="2711"/>
          <ac:spMkLst>
            <pc:docMk/>
            <pc:sldMk cId="1858390267" sldId="368"/>
            <ac:spMk id="2" creationId="{00000000-0000-0000-0000-000000000000}"/>
          </ac:spMkLst>
        </pc:spChg>
        <pc:spChg chg="mod">
          <ac:chgData name="Jeremy Becnel" userId="83c67da8-0358-45df-a8cb-c23f6394336a" providerId="ADAL" clId="{26065320-E75F-4567-ABE0-EB75A6D49387}" dt="2020-09-12T00:09:39.736" v="64" actId="2711"/>
          <ac:spMkLst>
            <pc:docMk/>
            <pc:sldMk cId="1858390267" sldId="368"/>
            <ac:spMk id="4" creationId="{00000000-0000-0000-0000-000000000000}"/>
          </ac:spMkLst>
        </pc:spChg>
        <pc:graphicFrameChg chg="modGraphic">
          <ac:chgData name="Jeremy Becnel" userId="83c67da8-0358-45df-a8cb-c23f6394336a" providerId="ADAL" clId="{26065320-E75F-4567-ABE0-EB75A6D49387}" dt="2020-09-12T00:09:29.164" v="63" actId="20577"/>
          <ac:graphicFrameMkLst>
            <pc:docMk/>
            <pc:sldMk cId="1858390267" sldId="368"/>
            <ac:graphicFrameMk id="7" creationId="{00000000-0000-0000-0000-000000000000}"/>
          </ac:graphicFrameMkLst>
        </pc:graphicFrameChg>
        <pc:graphicFrameChg chg="modGraphic">
          <ac:chgData name="Jeremy Becnel" userId="83c67da8-0358-45df-a8cb-c23f6394336a" providerId="ADAL" clId="{26065320-E75F-4567-ABE0-EB75A6D49387}" dt="2020-09-10T17:10:27.617" v="8" actId="6549"/>
          <ac:graphicFrameMkLst>
            <pc:docMk/>
            <pc:sldMk cId="1858390267" sldId="368"/>
            <ac:graphicFrameMk id="8" creationId="{00000000-0000-0000-0000-000000000000}"/>
          </ac:graphicFrameMkLst>
        </pc:graphicFrameChg>
      </pc:sldChg>
      <pc:sldChg chg="mod modShow">
        <pc:chgData name="Jeremy Becnel" userId="83c67da8-0358-45df-a8cb-c23f6394336a" providerId="ADAL" clId="{26065320-E75F-4567-ABE0-EB75A6D49387}" dt="2020-09-10T17:12:02.379" v="37" actId="729"/>
        <pc:sldMkLst>
          <pc:docMk/>
          <pc:sldMk cId="1669762168" sldId="376"/>
        </pc:sldMkLst>
      </pc:sldChg>
      <pc:sldChg chg="modSp mod modShow">
        <pc:chgData name="Jeremy Becnel" userId="83c67da8-0358-45df-a8cb-c23f6394336a" providerId="ADAL" clId="{26065320-E75F-4567-ABE0-EB75A6D49387}" dt="2020-09-10T17:12:02.379" v="37" actId="729"/>
        <pc:sldMkLst>
          <pc:docMk/>
          <pc:sldMk cId="652529998" sldId="377"/>
        </pc:sldMkLst>
        <pc:spChg chg="mod">
          <ac:chgData name="Jeremy Becnel" userId="83c67da8-0358-45df-a8cb-c23f6394336a" providerId="ADAL" clId="{26065320-E75F-4567-ABE0-EB75A6D49387}" dt="2020-09-10T17:11:42.929" v="36" actId="20577"/>
          <ac:spMkLst>
            <pc:docMk/>
            <pc:sldMk cId="652529998" sldId="377"/>
            <ac:spMk id="3" creationId="{00000000-0000-0000-0000-000000000000}"/>
          </ac:spMkLst>
        </pc:spChg>
      </pc:sldChg>
      <pc:sldChg chg="mod modShow">
        <pc:chgData name="Jeremy Becnel" userId="83c67da8-0358-45df-a8cb-c23f6394336a" providerId="ADAL" clId="{26065320-E75F-4567-ABE0-EB75A6D49387}" dt="2020-09-10T17:12:02.379" v="37" actId="729"/>
        <pc:sldMkLst>
          <pc:docMk/>
          <pc:sldMk cId="1361471758" sldId="378"/>
        </pc:sldMkLst>
      </pc:sldChg>
      <pc:sldChg chg="mod modShow">
        <pc:chgData name="Jeremy Becnel" userId="83c67da8-0358-45df-a8cb-c23f6394336a" providerId="ADAL" clId="{26065320-E75F-4567-ABE0-EB75A6D49387}" dt="2020-09-10T17:12:02.379" v="37" actId="729"/>
        <pc:sldMkLst>
          <pc:docMk/>
          <pc:sldMk cId="1431744741" sldId="379"/>
        </pc:sldMkLst>
      </pc:sldChg>
      <pc:sldChg chg="modSp mod modAnim">
        <pc:chgData name="Jeremy Becnel" userId="83c67da8-0358-45df-a8cb-c23f6394336a" providerId="ADAL" clId="{26065320-E75F-4567-ABE0-EB75A6D49387}" dt="2020-09-10T17:12:36.057" v="62"/>
        <pc:sldMkLst>
          <pc:docMk/>
          <pc:sldMk cId="458144583" sldId="380"/>
        </pc:sldMkLst>
        <pc:spChg chg="mod">
          <ac:chgData name="Jeremy Becnel" userId="83c67da8-0358-45df-a8cb-c23f6394336a" providerId="ADAL" clId="{26065320-E75F-4567-ABE0-EB75A6D49387}" dt="2020-09-10T17:12:14.002" v="57" actId="20577"/>
          <ac:spMkLst>
            <pc:docMk/>
            <pc:sldMk cId="458144583" sldId="380"/>
            <ac:spMk id="3" creationId="{00000000-0000-0000-0000-000000000000}"/>
          </ac:spMkLst>
        </pc:spChg>
      </pc:sldChg>
      <pc:sldChg chg="modAnim">
        <pc:chgData name="Jeremy Becnel" userId="83c67da8-0358-45df-a8cb-c23f6394336a" providerId="ADAL" clId="{26065320-E75F-4567-ABE0-EB75A6D49387}" dt="2020-09-12T00:16:27.597" v="278"/>
        <pc:sldMkLst>
          <pc:docMk/>
          <pc:sldMk cId="245462221" sldId="381"/>
        </pc:sldMkLst>
      </pc:sldChg>
      <pc:sldChg chg="modSp add mod ord modAnim">
        <pc:chgData name="Jeremy Becnel" userId="83c67da8-0358-45df-a8cb-c23f6394336a" providerId="ADAL" clId="{26065320-E75F-4567-ABE0-EB75A6D49387}" dt="2020-09-12T00:15:13.049" v="277"/>
        <pc:sldMkLst>
          <pc:docMk/>
          <pc:sldMk cId="1877154117" sldId="383"/>
        </pc:sldMkLst>
        <pc:spChg chg="mod">
          <ac:chgData name="Jeremy Becnel" userId="83c67da8-0358-45df-a8cb-c23f6394336a" providerId="ADAL" clId="{26065320-E75F-4567-ABE0-EB75A6D49387}" dt="2020-09-12T00:11:04.112" v="76" actId="20577"/>
          <ac:spMkLst>
            <pc:docMk/>
            <pc:sldMk cId="1877154117" sldId="383"/>
            <ac:spMk id="2" creationId="{00000000-0000-0000-0000-000000000000}"/>
          </ac:spMkLst>
        </pc:spChg>
        <pc:spChg chg="mod">
          <ac:chgData name="Jeremy Becnel" userId="83c67da8-0358-45df-a8cb-c23f6394336a" providerId="ADAL" clId="{26065320-E75F-4567-ABE0-EB75A6D49387}" dt="2020-09-12T00:14:55.955" v="276" actId="207"/>
          <ac:spMkLst>
            <pc:docMk/>
            <pc:sldMk cId="1877154117" sldId="383"/>
            <ac:spMk id="3" creationId="{00000000-0000-0000-0000-000000000000}"/>
          </ac:spMkLst>
        </pc:spChg>
      </pc:sldChg>
      <pc:sldChg chg="add">
        <pc:chgData name="Jeremy Becnel" userId="83c67da8-0358-45df-a8cb-c23f6394336a" providerId="ADAL" clId="{26065320-E75F-4567-ABE0-EB75A6D49387}" dt="2020-09-12T01:17:29.691" v="302" actId="2890"/>
        <pc:sldMkLst>
          <pc:docMk/>
          <pc:sldMk cId="1652731110" sldId="384"/>
        </pc:sldMkLst>
      </pc:sldChg>
      <pc:sldChg chg="addSp delSp modSp add mod modAnim">
        <pc:chgData name="Jeremy Becnel" userId="83c67da8-0358-45df-a8cb-c23f6394336a" providerId="ADAL" clId="{26065320-E75F-4567-ABE0-EB75A6D49387}" dt="2020-09-12T01:26:25.236" v="629"/>
        <pc:sldMkLst>
          <pc:docMk/>
          <pc:sldMk cId="678096578" sldId="385"/>
        </pc:sldMkLst>
        <pc:spChg chg="del">
          <ac:chgData name="Jeremy Becnel" userId="83c67da8-0358-45df-a8cb-c23f6394336a" providerId="ADAL" clId="{26065320-E75F-4567-ABE0-EB75A6D49387}" dt="2020-09-12T01:23:57.729" v="499" actId="478"/>
          <ac:spMkLst>
            <pc:docMk/>
            <pc:sldMk cId="678096578" sldId="385"/>
            <ac:spMk id="9" creationId="{66BD4CBB-E2FB-437F-BA22-5FC382CDBA2F}"/>
          </ac:spMkLst>
        </pc:spChg>
        <pc:spChg chg="add mod">
          <ac:chgData name="Jeremy Becnel" userId="83c67da8-0358-45df-a8cb-c23f6394336a" providerId="ADAL" clId="{26065320-E75F-4567-ABE0-EB75A6D49387}" dt="2020-09-12T01:26:12.802" v="628" actId="20577"/>
          <ac:spMkLst>
            <pc:docMk/>
            <pc:sldMk cId="678096578" sldId="385"/>
            <ac:spMk id="10" creationId="{20FF62A6-2F4E-467C-A240-CB59FA3BC197}"/>
          </ac:spMkLst>
        </pc:spChg>
        <pc:picChg chg="add mod">
          <ac:chgData name="Jeremy Becnel" userId="83c67da8-0358-45df-a8cb-c23f6394336a" providerId="ADAL" clId="{26065320-E75F-4567-ABE0-EB75A6D49387}" dt="2020-09-12T01:23:53.564" v="498" actId="14100"/>
          <ac:picMkLst>
            <pc:docMk/>
            <pc:sldMk cId="678096578" sldId="385"/>
            <ac:picMk id="5" creationId="{7FF18F32-A01C-4AB9-A4ED-1F9D097B23E9}"/>
          </ac:picMkLst>
        </pc:picChg>
        <pc:picChg chg="add mod">
          <ac:chgData name="Jeremy Becnel" userId="83c67da8-0358-45df-a8cb-c23f6394336a" providerId="ADAL" clId="{26065320-E75F-4567-ABE0-EB75A6D49387}" dt="2020-09-12T01:24:43.012" v="504" actId="14100"/>
          <ac:picMkLst>
            <pc:docMk/>
            <pc:sldMk cId="678096578" sldId="385"/>
            <ac:picMk id="7" creationId="{184BA4D6-8DC8-4D1B-80A0-F9F26CFBDBD3}"/>
          </ac:picMkLst>
        </pc:picChg>
        <pc:picChg chg="del">
          <ac:chgData name="Jeremy Becnel" userId="83c67da8-0358-45df-a8cb-c23f6394336a" providerId="ADAL" clId="{26065320-E75F-4567-ABE0-EB75A6D49387}" dt="2020-09-12T01:23:43.633" v="495" actId="478"/>
          <ac:picMkLst>
            <pc:docMk/>
            <pc:sldMk cId="678096578" sldId="385"/>
            <ac:picMk id="8" creationId="{8FF1B724-A1B4-41FB-A6DD-3E396BDD4234}"/>
          </ac:picMkLst>
        </pc:picChg>
        <pc:cxnChg chg="del">
          <ac:chgData name="Jeremy Becnel" userId="83c67da8-0358-45df-a8cb-c23f6394336a" providerId="ADAL" clId="{26065320-E75F-4567-ABE0-EB75A6D49387}" dt="2020-09-12T01:24:30.797" v="500" actId="478"/>
          <ac:cxnSpMkLst>
            <pc:docMk/>
            <pc:sldMk cId="678096578" sldId="385"/>
            <ac:cxnSpMk id="11" creationId="{D7E725E7-85D3-46F4-86E0-4ECA5BE6C77A}"/>
          </ac:cxnSpMkLst>
        </pc:cxnChg>
      </pc:sldChg>
    </pc:docChg>
  </pc:docChgLst>
  <pc:docChgLst>
    <pc:chgData name="Jeremy Becnel" userId="83c67da8-0358-45df-a8cb-c23f6394336a" providerId="ADAL" clId="{9461AA39-6393-4A2C-9D2D-7D277B947A0F}"/>
    <pc:docChg chg="modSld">
      <pc:chgData name="Jeremy Becnel" userId="83c67da8-0358-45df-a8cb-c23f6394336a" providerId="ADAL" clId="{9461AA39-6393-4A2C-9D2D-7D277B947A0F}" dt="2021-12-13T17:52:28.142" v="3" actId="1076"/>
      <pc:docMkLst>
        <pc:docMk/>
      </pc:docMkLst>
      <pc:sldChg chg="addSp modSp">
        <pc:chgData name="Jeremy Becnel" userId="83c67da8-0358-45df-a8cb-c23f6394336a" providerId="ADAL" clId="{9461AA39-6393-4A2C-9D2D-7D277B947A0F}" dt="2021-12-13T17:52:28.142" v="3" actId="1076"/>
        <pc:sldMkLst>
          <pc:docMk/>
          <pc:sldMk cId="0" sldId="285"/>
        </pc:sldMkLst>
        <pc:spChg chg="mod">
          <ac:chgData name="Jeremy Becnel" userId="83c67da8-0358-45df-a8cb-c23f6394336a" providerId="ADAL" clId="{9461AA39-6393-4A2C-9D2D-7D277B947A0F}" dt="2021-12-13T17:52:28.142" v="3" actId="1076"/>
          <ac:spMkLst>
            <pc:docMk/>
            <pc:sldMk cId="0" sldId="285"/>
            <ac:spMk id="25602" creationId="{00000000-0000-0000-0000-000000000000}"/>
          </ac:spMkLst>
        </pc:spChg>
        <pc:picChg chg="mod">
          <ac:chgData name="Jeremy Becnel" userId="83c67da8-0358-45df-a8cb-c23f6394336a" providerId="ADAL" clId="{9461AA39-6393-4A2C-9D2D-7D277B947A0F}" dt="2021-12-13T17:52:20.168" v="0" actId="1076"/>
          <ac:picMkLst>
            <pc:docMk/>
            <pc:sldMk cId="0" sldId="285"/>
            <ac:picMk id="7" creationId="{00000000-0000-0000-0000-000000000000}"/>
          </ac:picMkLst>
        </pc:picChg>
        <pc:picChg chg="add mod">
          <ac:chgData name="Jeremy Becnel" userId="83c67da8-0358-45df-a8cb-c23f6394336a" providerId="ADAL" clId="{9461AA39-6393-4A2C-9D2D-7D277B947A0F}" dt="2021-12-13T17:52:28.142" v="3" actId="1076"/>
          <ac:picMkLst>
            <pc:docMk/>
            <pc:sldMk cId="0" sldId="285"/>
            <ac:picMk id="4098" creationId="{63F0D930-D515-4861-943C-31403BC00A4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pPr>
              <a:defRPr/>
            </a:pPr>
            <a:r>
              <a:rPr lang="en-US"/>
              <a:t>2/24/2016</a:t>
            </a: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E3B6EF8D-2690-410D-AF1B-D30B42484D91}" type="slidenum">
              <a:rPr lang="en-US"/>
              <a:pPr>
                <a:defRPr/>
              </a:pPr>
              <a:t>‹#›</a:t>
            </a:fld>
            <a:endParaRPr lang="en-US"/>
          </a:p>
        </p:txBody>
      </p:sp>
    </p:spTree>
    <p:extLst>
      <p:ext uri="{BB962C8B-B14F-4D97-AF65-F5344CB8AC3E}">
        <p14:creationId xmlns:p14="http://schemas.microsoft.com/office/powerpoint/2010/main" val="11889417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r>
              <a:rPr lang="en-US"/>
              <a:t>2/24/2016</a:t>
            </a:r>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F554821C-EE71-49CD-9ABE-48DF8FAC1DCE}" type="slidenum">
              <a:rPr lang="en-US"/>
              <a:pPr>
                <a:defRPr/>
              </a:pPr>
              <a:t>‹#›</a:t>
            </a:fld>
            <a:endParaRPr lang="en-US"/>
          </a:p>
        </p:txBody>
      </p:sp>
    </p:spTree>
    <p:extLst>
      <p:ext uri="{BB962C8B-B14F-4D97-AF65-F5344CB8AC3E}">
        <p14:creationId xmlns:p14="http://schemas.microsoft.com/office/powerpoint/2010/main" val="419173303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Scalar_%28mathematics%2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analysis of algorithms</a:t>
            </a:r>
            <a:r>
              <a:rPr lang="en-US" sz="1100" dirty="0">
                <a:effectLst/>
                <a:latin typeface="Calibri" panose="020F0502020204030204" pitchFamily="34" charset="0"/>
                <a:ea typeface="Calibri" panose="020F0502020204030204" pitchFamily="34" charset="0"/>
                <a:cs typeface="Times New Roman" panose="02020603050405020304" pitchFamily="18" charset="0"/>
              </a:rPr>
              <a:t> is the area of computer science that provides tools for contrasting the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efficiency</a:t>
            </a:r>
            <a:r>
              <a:rPr lang="en-US" sz="1100" dirty="0">
                <a:effectLst/>
                <a:latin typeface="Calibri" panose="020F0502020204030204" pitchFamily="34" charset="0"/>
                <a:ea typeface="Calibri" panose="020F0502020204030204" pitchFamily="34" charset="0"/>
                <a:cs typeface="Times New Roman" panose="02020603050405020304" pitchFamily="18" charset="0"/>
              </a:rPr>
              <a:t> of different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methods of solution</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analysis concerns itself primarily with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significant</a:t>
            </a:r>
            <a:r>
              <a:rPr lang="en-US" sz="1100" dirty="0">
                <a:effectLst/>
                <a:latin typeface="Calibri" panose="020F0502020204030204" pitchFamily="34" charset="0"/>
                <a:ea typeface="Calibri" panose="020F0502020204030204" pitchFamily="34" charset="0"/>
                <a:cs typeface="Times New Roman" panose="02020603050405020304" pitchFamily="18" charset="0"/>
              </a:rPr>
              <a:t> differences in efficiency, and not clever coding tricks that may save a little bit of time at the cost of code readability.</a:t>
            </a:r>
          </a:p>
          <a:p>
            <a:r>
              <a:rPr lang="en-US" sz="1100" dirty="0">
                <a:effectLst/>
                <a:latin typeface="Calibri" panose="020F0502020204030204" pitchFamily="34" charset="0"/>
                <a:ea typeface="Calibri" panose="020F0502020204030204" pitchFamily="34" charset="0"/>
                <a:cs typeface="Times New Roman" panose="02020603050405020304" pitchFamily="18" charset="0"/>
              </a:rPr>
              <a:t>The efficient use of both time and memory is important.  Computer scientists use similar techniques to analyze an algorithm’s time and space efficiency.  For our purposes, we are primarily concerned with time efficiency</a:t>
            </a:r>
            <a:endParaRPr lang="en-US" dirty="0"/>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2</a:t>
            </a:fld>
            <a:endParaRPr lang="en-US"/>
          </a:p>
        </p:txBody>
      </p:sp>
    </p:spTree>
    <p:extLst>
      <p:ext uri="{BB962C8B-B14F-4D97-AF65-F5344CB8AC3E}">
        <p14:creationId xmlns:p14="http://schemas.microsoft.com/office/powerpoint/2010/main" val="2881402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"scalar" comes from </a:t>
            </a:r>
            <a:r>
              <a:rPr lang="en-US" dirty="0">
                <a:hlinkClick r:id="rId3"/>
              </a:rPr>
              <a:t>linear algebra</a:t>
            </a:r>
            <a:r>
              <a:rPr lang="en-US" dirty="0"/>
              <a:t>, where it is used to differentiate a single number from a vector or matrix.</a:t>
            </a:r>
          </a:p>
          <a:p>
            <a:endParaRPr lang="en-US" dirty="0"/>
          </a:p>
          <a:p>
            <a:r>
              <a:rPr lang="en-US" dirty="0"/>
              <a:t>Upshot: Ignore constants</a:t>
            </a:r>
          </a:p>
        </p:txBody>
      </p:sp>
      <p:sp>
        <p:nvSpPr>
          <p:cNvPr id="4" name="Date Placeholder 3"/>
          <p:cNvSpPr>
            <a:spLocks noGrp="1"/>
          </p:cNvSpPr>
          <p:nvPr>
            <p:ph type="dt" idx="10"/>
          </p:nvPr>
        </p:nvSpPr>
        <p:spPr/>
        <p:txBody>
          <a:bodyPr/>
          <a:lstStyle/>
          <a:p>
            <a:pPr>
              <a:defRPr/>
            </a:pPr>
            <a:fld id="{D77B15D2-F089-4E64-B859-6C2A16F004BA}" type="datetime1">
              <a:rPr lang="en-US" smtClean="0"/>
              <a:t>3/16/2023</a:t>
            </a:fld>
            <a:endParaRPr lang="en-US"/>
          </a:p>
        </p:txBody>
      </p:sp>
      <p:sp>
        <p:nvSpPr>
          <p:cNvPr id="5" name="Slide Number Placeholder 4"/>
          <p:cNvSpPr>
            <a:spLocks noGrp="1"/>
          </p:cNvSpPr>
          <p:nvPr>
            <p:ph type="sldNum" sz="quarter" idx="11"/>
          </p:nvPr>
        </p:nvSpPr>
        <p:spPr/>
        <p:txBody>
          <a:bodyPr/>
          <a:lstStyle/>
          <a:p>
            <a:pPr>
              <a:defRPr/>
            </a:pPr>
            <a:fld id="{5F6D1E46-28B8-4020-81E8-78CE46E22FA8}" type="slidenum">
              <a:rPr lang="en-US" smtClean="0"/>
              <a:pPr>
                <a:defRPr/>
              </a:pPr>
              <a:t>18</a:t>
            </a:fld>
            <a:endParaRPr lang="en-US"/>
          </a:p>
        </p:txBody>
      </p:sp>
    </p:spTree>
    <p:extLst>
      <p:ext uri="{BB962C8B-B14F-4D97-AF65-F5344CB8AC3E}">
        <p14:creationId xmlns:p14="http://schemas.microsoft.com/office/powerpoint/2010/main" val="46419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multiple steps</a:t>
            </a:r>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19</a:t>
            </a:fld>
            <a:endParaRPr lang="en-US"/>
          </a:p>
        </p:txBody>
      </p:sp>
    </p:spTree>
    <p:extLst>
      <p:ext uri="{BB962C8B-B14F-4D97-AF65-F5344CB8AC3E}">
        <p14:creationId xmlns:p14="http://schemas.microsoft.com/office/powerpoint/2010/main" val="463594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would this come from</a:t>
            </a:r>
          </a:p>
          <a:p>
            <a:endParaRPr lang="en-US" dirty="0"/>
          </a:p>
          <a:p>
            <a:r>
              <a:rPr lang="en-US" dirty="0"/>
              <a:t>Double for loop</a:t>
            </a:r>
          </a:p>
          <a:p>
            <a:endParaRPr lang="en-US" dirty="0"/>
          </a:p>
          <a:p>
            <a:r>
              <a:rPr lang="en-US" dirty="0"/>
              <a:t>Single for loop with 2 operations</a:t>
            </a:r>
          </a:p>
          <a:p>
            <a:endParaRPr lang="en-US" dirty="0"/>
          </a:p>
          <a:p>
            <a:r>
              <a:rPr lang="en-US" dirty="0"/>
              <a:t>statement</a:t>
            </a:r>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20</a:t>
            </a:fld>
            <a:endParaRPr lang="en-US"/>
          </a:p>
        </p:txBody>
      </p:sp>
    </p:spTree>
    <p:extLst>
      <p:ext uri="{BB962C8B-B14F-4D97-AF65-F5344CB8AC3E}">
        <p14:creationId xmlns:p14="http://schemas.microsoft.com/office/powerpoint/2010/main" val="12385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on Board:</a:t>
            </a:r>
          </a:p>
          <a:p>
            <a:pPr marL="342900" marR="0" lvl="0" indent="-342900">
              <a:lnSpc>
                <a:spcPct val="107000"/>
              </a:lnSpc>
              <a:spcBef>
                <a:spcPts val="0"/>
              </a:spcBef>
              <a:spcAft>
                <a:spcPts val="0"/>
              </a:spcAft>
              <a:buFont typeface="Symbol" panose="05050102010706020507" pitchFamily="18" charset="2"/>
              <a:buChar char=""/>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Let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n</a:t>
            </a: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be the length of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lstArray</a:t>
            </a: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Adding a new element takes constant time, O(1), as long as the array is not full.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If the array is full, then the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increaseArraySize</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method is called which creates a new array twice as large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2n</a:t>
            </a: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The new array is initialized to zero requiring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2n</a:t>
            </a: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assignment operations.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The method then copies the contents of the old array into the new one in linear time,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O(n)</a:t>
            </a: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Thus, the cost of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increaseArraySize</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is: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gn="ctr">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O(2n + n) = O(3n)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But, this call only occurs once every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n</a:t>
            </a: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add operations, so </a:t>
            </a:r>
            <a:r>
              <a:rPr lang="en-US" sz="1000" u="sng" dirty="0">
                <a:effectLst/>
                <a:latin typeface="Calibri" panose="020F0502020204030204" pitchFamily="34" charset="0"/>
                <a:ea typeface="Times New Roman" panose="02020603050405020304" pitchFamily="18" charset="0"/>
                <a:cs typeface="Times New Roman" panose="02020603050405020304" pitchFamily="18" charset="0"/>
              </a:rPr>
              <a:t>each call to add</a:t>
            </a: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costs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marR="0" indent="45720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[O(1) + O(1) +  … + O(1) + O(3n)] / n  =  [O(n) + O(3n)] / 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743200" marR="0" indent="45720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 O(4n) / 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200400" marR="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 O(n) / 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743200" marR="0" indent="457200">
              <a:lnSpc>
                <a:spcPct val="107000"/>
              </a:lnSpc>
              <a:spcBef>
                <a:spcPts val="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  = O(1) amortized.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27</a:t>
            </a:fld>
            <a:endParaRPr lang="en-US"/>
          </a:p>
        </p:txBody>
      </p:sp>
    </p:spTree>
    <p:extLst>
      <p:ext uri="{BB962C8B-B14F-4D97-AF65-F5344CB8AC3E}">
        <p14:creationId xmlns:p14="http://schemas.microsoft.com/office/powerpoint/2010/main" val="279443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t>2/24/2016</a:t>
            </a:r>
          </a:p>
        </p:txBody>
      </p:sp>
      <p:sp>
        <p:nvSpPr>
          <p:cNvPr id="5" name="Slide Number Placeholder 4"/>
          <p:cNvSpPr>
            <a:spLocks noGrp="1"/>
          </p:cNvSpPr>
          <p:nvPr>
            <p:ph type="sldNum" sz="quarter" idx="11"/>
          </p:nvPr>
        </p:nvSpPr>
        <p:spPr/>
        <p:txBody>
          <a:bodyPr/>
          <a:lstStyle/>
          <a:p>
            <a:pPr>
              <a:defRPr/>
            </a:pPr>
            <a:fld id="{F554821C-EE71-49CD-9ABE-48DF8FAC1DCE}" type="slidenum">
              <a:rPr lang="en-US" smtClean="0"/>
              <a:pPr>
                <a:defRPr/>
              </a:pPr>
              <a:t>28</a:t>
            </a:fld>
            <a:endParaRPr lang="en-US"/>
          </a:p>
        </p:txBody>
      </p:sp>
    </p:spTree>
    <p:extLst>
      <p:ext uri="{BB962C8B-B14F-4D97-AF65-F5344CB8AC3E}">
        <p14:creationId xmlns:p14="http://schemas.microsoft.com/office/powerpoint/2010/main" val="2055493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Example:</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Pass:</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4 2 8 ) –&gt;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1 5</a:t>
            </a:r>
            <a:r>
              <a:rPr lang="en-US" sz="1800" dirty="0">
                <a:effectLst/>
                <a:latin typeface="Calibri" panose="020F0502020204030204" pitchFamily="34" charset="0"/>
                <a:ea typeface="Calibri" panose="020F0502020204030204" pitchFamily="34" charset="0"/>
                <a:cs typeface="Times New Roman" panose="02020603050405020304" pitchFamily="18" charset="0"/>
              </a:rPr>
              <a:t> 4 2 8 ), Here, algorithm compares the first two elements, and swaps since 5 &gt; 1.</a:t>
            </a:r>
          </a:p>
          <a:p>
            <a:pPr marL="0" marR="0" indent="22860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5 4</a:t>
            </a:r>
            <a:r>
              <a:rPr lang="en-US" sz="1800" dirty="0">
                <a:effectLst/>
                <a:latin typeface="Calibri" panose="020F0502020204030204" pitchFamily="34" charset="0"/>
                <a:ea typeface="Calibri" panose="020F0502020204030204" pitchFamily="34" charset="0"/>
                <a:cs typeface="Times New Roman" panose="02020603050405020304" pitchFamily="18" charset="0"/>
              </a:rPr>
              <a:t> 2 8 ) –&gt;  ( 1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4 5</a:t>
            </a:r>
            <a:r>
              <a:rPr lang="en-US" sz="1800" dirty="0">
                <a:effectLst/>
                <a:latin typeface="Calibri" panose="020F0502020204030204" pitchFamily="34" charset="0"/>
                <a:ea typeface="Calibri" panose="020F0502020204030204" pitchFamily="34" charset="0"/>
                <a:cs typeface="Times New Roman" panose="02020603050405020304" pitchFamily="18" charset="0"/>
              </a:rPr>
              <a:t> 2 8 ), Swap since 5 &gt; 4</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 4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5 2</a:t>
            </a:r>
            <a:r>
              <a:rPr lang="en-US" sz="1800" dirty="0">
                <a:effectLst/>
                <a:latin typeface="Calibri" panose="020F0502020204030204" pitchFamily="34" charset="0"/>
                <a:ea typeface="Calibri" panose="020F0502020204030204" pitchFamily="34" charset="0"/>
                <a:cs typeface="Times New Roman" panose="02020603050405020304" pitchFamily="18" charset="0"/>
              </a:rPr>
              <a:t> 8 ) –&gt;  ( 1 4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2 5</a:t>
            </a:r>
            <a:r>
              <a:rPr lang="en-US" sz="1800" dirty="0">
                <a:effectLst/>
                <a:latin typeface="Calibri" panose="020F0502020204030204" pitchFamily="34" charset="0"/>
                <a:ea typeface="Calibri" panose="020F0502020204030204" pitchFamily="34" charset="0"/>
                <a:cs typeface="Times New Roman" panose="02020603050405020304" pitchFamily="18" charset="0"/>
              </a:rPr>
              <a:t> 8 ), Swap since 5 &gt; 2</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 4 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5 8</a:t>
            </a:r>
            <a:r>
              <a:rPr lang="en-US" sz="1800" dirty="0">
                <a:effectLst/>
                <a:latin typeface="Calibri" panose="020F0502020204030204" pitchFamily="34" charset="0"/>
                <a:ea typeface="Calibri" panose="020F0502020204030204" pitchFamily="34" charset="0"/>
                <a:cs typeface="Times New Roman" panose="02020603050405020304" pitchFamily="18" charset="0"/>
              </a:rPr>
              <a:t> ) –&gt; ( 1 4 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5 8</a:t>
            </a:r>
            <a:r>
              <a:rPr lang="en-US" sz="1800" dirty="0">
                <a:effectLst/>
                <a:latin typeface="Calibri" panose="020F0502020204030204" pitchFamily="34" charset="0"/>
                <a:ea typeface="Calibri" panose="020F0502020204030204" pitchFamily="34" charset="0"/>
                <a:cs typeface="Times New Roman" panose="02020603050405020304" pitchFamily="18" charset="0"/>
              </a:rPr>
              <a:t> ), Since (8 &gt; 5), algorithm does not swap them.</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Pass:</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1 4</a:t>
            </a:r>
            <a:r>
              <a:rPr lang="en-US" sz="1800" dirty="0">
                <a:effectLst/>
                <a:latin typeface="Calibri" panose="020F0502020204030204" pitchFamily="34" charset="0"/>
                <a:ea typeface="Calibri" panose="020F0502020204030204" pitchFamily="34" charset="0"/>
                <a:cs typeface="Times New Roman" panose="02020603050405020304" pitchFamily="18" charset="0"/>
              </a:rPr>
              <a:t> 2 5 8 ) –&gt;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1 4</a:t>
            </a:r>
            <a:r>
              <a:rPr lang="en-US" sz="1800" dirty="0">
                <a:effectLst/>
                <a:latin typeface="Calibri" panose="020F0502020204030204" pitchFamily="34" charset="0"/>
                <a:ea typeface="Calibri" panose="020F0502020204030204" pitchFamily="34" charset="0"/>
                <a:cs typeface="Times New Roman" panose="02020603050405020304" pitchFamily="18" charset="0"/>
              </a:rPr>
              <a:t> 2 5 8 )</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4 2</a:t>
            </a:r>
            <a:r>
              <a:rPr lang="en-US" sz="1800" dirty="0">
                <a:effectLst/>
                <a:latin typeface="Calibri" panose="020F0502020204030204" pitchFamily="34" charset="0"/>
                <a:ea typeface="Calibri" panose="020F0502020204030204" pitchFamily="34" charset="0"/>
                <a:cs typeface="Times New Roman" panose="02020603050405020304" pitchFamily="18" charset="0"/>
              </a:rPr>
              <a:t> 5 8 ) –&gt; ( 1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2 4</a:t>
            </a:r>
            <a:r>
              <a:rPr lang="en-US" sz="1800" dirty="0">
                <a:effectLst/>
                <a:latin typeface="Calibri" panose="020F0502020204030204" pitchFamily="34" charset="0"/>
                <a:ea typeface="Calibri" panose="020F0502020204030204" pitchFamily="34" charset="0"/>
                <a:cs typeface="Times New Roman" panose="02020603050405020304" pitchFamily="18" charset="0"/>
              </a:rPr>
              <a:t> 5 8 ), Swap since 4 &gt; 2</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 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4 5</a:t>
            </a:r>
            <a:r>
              <a:rPr lang="en-US" sz="1800" dirty="0">
                <a:effectLst/>
                <a:latin typeface="Calibri" panose="020F0502020204030204" pitchFamily="34" charset="0"/>
                <a:ea typeface="Calibri" panose="020F0502020204030204" pitchFamily="34" charset="0"/>
                <a:cs typeface="Times New Roman" panose="02020603050405020304" pitchFamily="18" charset="0"/>
              </a:rPr>
              <a:t> 8 ) –&gt; ( 1 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4 5</a:t>
            </a:r>
            <a:r>
              <a:rPr lang="en-US" sz="1800" dirty="0">
                <a:effectLst/>
                <a:latin typeface="Calibri" panose="020F0502020204030204" pitchFamily="34" charset="0"/>
                <a:ea typeface="Calibri" panose="020F0502020204030204" pitchFamily="34" charset="0"/>
                <a:cs typeface="Times New Roman" panose="02020603050405020304" pitchFamily="18" charset="0"/>
              </a:rPr>
              <a:t> 8 )</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 2 4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5 8</a:t>
            </a:r>
            <a:r>
              <a:rPr lang="en-US" sz="1800" dirty="0">
                <a:effectLst/>
                <a:latin typeface="Calibri" panose="020F0502020204030204" pitchFamily="34" charset="0"/>
                <a:ea typeface="Calibri" panose="020F0502020204030204" pitchFamily="34" charset="0"/>
                <a:cs typeface="Times New Roman" panose="02020603050405020304" pitchFamily="18" charset="0"/>
              </a:rPr>
              <a:t> ) –&gt;  ( 1 2 4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5 8</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the array is already sorted, but our algorithm does not know if it is completed. The algorithm needs one whole pass without any swap to know it is sorted.</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Third Pass:</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1 2</a:t>
            </a:r>
            <a:r>
              <a:rPr lang="en-US" sz="1800" dirty="0">
                <a:effectLst/>
                <a:latin typeface="Calibri" panose="020F0502020204030204" pitchFamily="34" charset="0"/>
                <a:ea typeface="Calibri" panose="020F0502020204030204" pitchFamily="34" charset="0"/>
                <a:cs typeface="Times New Roman" panose="02020603050405020304" pitchFamily="18" charset="0"/>
              </a:rPr>
              <a:t> 4 5 8 ) –&gt;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1 2</a:t>
            </a:r>
            <a:r>
              <a:rPr lang="en-US" sz="1800" dirty="0">
                <a:effectLst/>
                <a:latin typeface="Calibri" panose="020F0502020204030204" pitchFamily="34" charset="0"/>
                <a:ea typeface="Calibri" panose="020F0502020204030204" pitchFamily="34" charset="0"/>
                <a:cs typeface="Times New Roman" panose="02020603050405020304" pitchFamily="18" charset="0"/>
              </a:rPr>
              <a:t> 4 5 8 )</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2 4</a:t>
            </a:r>
            <a:r>
              <a:rPr lang="en-US" sz="1800" dirty="0">
                <a:effectLst/>
                <a:latin typeface="Calibri" panose="020F0502020204030204" pitchFamily="34" charset="0"/>
                <a:ea typeface="Calibri" panose="020F0502020204030204" pitchFamily="34" charset="0"/>
                <a:cs typeface="Times New Roman" panose="02020603050405020304" pitchFamily="18" charset="0"/>
              </a:rPr>
              <a:t> 5 8 ) –&gt; ( 1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2 4</a:t>
            </a:r>
            <a:r>
              <a:rPr lang="en-US" sz="1800" dirty="0">
                <a:effectLst/>
                <a:latin typeface="Calibri" panose="020F0502020204030204" pitchFamily="34" charset="0"/>
                <a:ea typeface="Calibri" panose="020F0502020204030204" pitchFamily="34" charset="0"/>
                <a:cs typeface="Times New Roman" panose="02020603050405020304" pitchFamily="18" charset="0"/>
              </a:rPr>
              <a:t> 5 8 )</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 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4 5</a:t>
            </a:r>
            <a:r>
              <a:rPr lang="en-US" sz="1800" dirty="0">
                <a:effectLst/>
                <a:latin typeface="Calibri" panose="020F0502020204030204" pitchFamily="34" charset="0"/>
                <a:ea typeface="Calibri" panose="020F0502020204030204" pitchFamily="34" charset="0"/>
                <a:cs typeface="Times New Roman" panose="02020603050405020304" pitchFamily="18" charset="0"/>
              </a:rPr>
              <a:t> 8 ) –&gt; ( 1 2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4 5</a:t>
            </a:r>
            <a:r>
              <a:rPr lang="en-US" sz="1800" dirty="0">
                <a:effectLst/>
                <a:latin typeface="Calibri" panose="020F0502020204030204" pitchFamily="34" charset="0"/>
                <a:ea typeface="Calibri" panose="020F0502020204030204" pitchFamily="34" charset="0"/>
                <a:cs typeface="Times New Roman" panose="02020603050405020304" pitchFamily="18" charset="0"/>
              </a:rPr>
              <a:t> 8 )</a:t>
            </a: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 2 4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5 8</a:t>
            </a:r>
            <a:r>
              <a:rPr lang="en-US" sz="1800" dirty="0">
                <a:effectLst/>
                <a:latin typeface="Calibri" panose="020F0502020204030204" pitchFamily="34" charset="0"/>
                <a:ea typeface="Calibri" panose="020F0502020204030204" pitchFamily="34" charset="0"/>
                <a:cs typeface="Times New Roman" panose="02020603050405020304" pitchFamily="18" charset="0"/>
              </a:rPr>
              <a:t> ) –&gt; ( 1 2 4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5 8</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29</a:t>
            </a:fld>
            <a:endParaRPr lang="en-US"/>
          </a:p>
        </p:txBody>
      </p:sp>
    </p:spTree>
    <p:extLst>
      <p:ext uri="{BB962C8B-B14F-4D97-AF65-F5344CB8AC3E}">
        <p14:creationId xmlns:p14="http://schemas.microsoft.com/office/powerpoint/2010/main" val="3717844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Example: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4 8 2</a:t>
            </a:r>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32</a:t>
            </a:fld>
            <a:endParaRPr lang="en-US"/>
          </a:p>
        </p:txBody>
      </p:sp>
    </p:spTree>
    <p:extLst>
      <p:ext uri="{BB962C8B-B14F-4D97-AF65-F5344CB8AC3E}">
        <p14:creationId xmlns:p14="http://schemas.microsoft.com/office/powerpoint/2010/main" val="1622587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Example: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4 8 2</a:t>
            </a:r>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33</a:t>
            </a:fld>
            <a:endParaRPr lang="en-US"/>
          </a:p>
        </p:txBody>
      </p:sp>
    </p:spTree>
    <p:extLst>
      <p:ext uri="{BB962C8B-B14F-4D97-AF65-F5344CB8AC3E}">
        <p14:creationId xmlns:p14="http://schemas.microsoft.com/office/powerpoint/2010/main" val="2617237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Example: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4 8 2</a:t>
            </a:r>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34</a:t>
            </a:fld>
            <a:endParaRPr lang="en-US"/>
          </a:p>
        </p:txBody>
      </p:sp>
    </p:spTree>
    <p:extLst>
      <p:ext uri="{BB962C8B-B14F-4D97-AF65-F5344CB8AC3E}">
        <p14:creationId xmlns:p14="http://schemas.microsoft.com/office/powerpoint/2010/main" val="1333588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Example: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4 8 2</a:t>
            </a:r>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35</a:t>
            </a:fld>
            <a:endParaRPr lang="en-US"/>
          </a:p>
        </p:txBody>
      </p:sp>
    </p:spTree>
    <p:extLst>
      <p:ext uri="{BB962C8B-B14F-4D97-AF65-F5344CB8AC3E}">
        <p14:creationId xmlns:p14="http://schemas.microsoft.com/office/powerpoint/2010/main" val="33543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analysis of algorithms</a:t>
            </a:r>
            <a:r>
              <a:rPr lang="en-US" sz="1100" dirty="0">
                <a:effectLst/>
                <a:latin typeface="Calibri" panose="020F0502020204030204" pitchFamily="34" charset="0"/>
                <a:ea typeface="Calibri" panose="020F0502020204030204" pitchFamily="34" charset="0"/>
                <a:cs typeface="Times New Roman" panose="02020603050405020304" pitchFamily="18" charset="0"/>
              </a:rPr>
              <a:t> is the area of computer science that provides tools for contrasting the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efficiency</a:t>
            </a:r>
            <a:r>
              <a:rPr lang="en-US" sz="1100" dirty="0">
                <a:effectLst/>
                <a:latin typeface="Calibri" panose="020F0502020204030204" pitchFamily="34" charset="0"/>
                <a:ea typeface="Calibri" panose="020F0502020204030204" pitchFamily="34" charset="0"/>
                <a:cs typeface="Times New Roman" panose="02020603050405020304" pitchFamily="18" charset="0"/>
              </a:rPr>
              <a:t> of different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methods of solution</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analysis concerns itself primarily with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significant</a:t>
            </a:r>
            <a:r>
              <a:rPr lang="en-US" sz="1100" dirty="0">
                <a:effectLst/>
                <a:latin typeface="Calibri" panose="020F0502020204030204" pitchFamily="34" charset="0"/>
                <a:ea typeface="Calibri" panose="020F0502020204030204" pitchFamily="34" charset="0"/>
                <a:cs typeface="Times New Roman" panose="02020603050405020304" pitchFamily="18" charset="0"/>
              </a:rPr>
              <a:t> differences in efficiency, and not clever coding tricks that may save a little bit of time at the cost of code readability.</a:t>
            </a:r>
          </a:p>
          <a:p>
            <a:r>
              <a:rPr lang="en-US" sz="1100" dirty="0">
                <a:effectLst/>
                <a:latin typeface="Calibri" panose="020F0502020204030204" pitchFamily="34" charset="0"/>
                <a:ea typeface="Calibri" panose="020F0502020204030204" pitchFamily="34" charset="0"/>
                <a:cs typeface="Times New Roman" panose="02020603050405020304" pitchFamily="18" charset="0"/>
              </a:rPr>
              <a:t>The efficient use of both time and memory is important.  Computer scientists use similar techniques to analyze an algorithm’s time and space efficiency.  For our purposes, we are primarily concerned with time efficiency</a:t>
            </a:r>
            <a:endParaRPr lang="en-US" dirty="0"/>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3</a:t>
            </a:fld>
            <a:endParaRPr lang="en-US"/>
          </a:p>
        </p:txBody>
      </p:sp>
    </p:spTree>
    <p:extLst>
      <p:ext uri="{BB962C8B-B14F-4D97-AF65-F5344CB8AC3E}">
        <p14:creationId xmlns:p14="http://schemas.microsoft.com/office/powerpoint/2010/main" val="362310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Example: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4 8 2</a:t>
            </a:r>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36</a:t>
            </a:fld>
            <a:endParaRPr lang="en-US"/>
          </a:p>
        </p:txBody>
      </p:sp>
    </p:spTree>
    <p:extLst>
      <p:ext uri="{BB962C8B-B14F-4D97-AF65-F5344CB8AC3E}">
        <p14:creationId xmlns:p14="http://schemas.microsoft.com/office/powerpoint/2010/main" val="1816537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t>2/24/2016</a:t>
            </a:r>
          </a:p>
        </p:txBody>
      </p:sp>
      <p:sp>
        <p:nvSpPr>
          <p:cNvPr id="5" name="Slide Number Placeholder 4"/>
          <p:cNvSpPr>
            <a:spLocks noGrp="1"/>
          </p:cNvSpPr>
          <p:nvPr>
            <p:ph type="sldNum" sz="quarter" idx="11"/>
          </p:nvPr>
        </p:nvSpPr>
        <p:spPr/>
        <p:txBody>
          <a:bodyPr/>
          <a:lstStyle/>
          <a:p>
            <a:pPr>
              <a:defRPr/>
            </a:pPr>
            <a:fld id="{F554821C-EE71-49CD-9ABE-48DF8FAC1DCE}" type="slidenum">
              <a:rPr lang="en-US" smtClean="0"/>
              <a:pPr>
                <a:defRPr/>
              </a:pPr>
              <a:t>39</a:t>
            </a:fld>
            <a:endParaRPr lang="en-US"/>
          </a:p>
        </p:txBody>
      </p:sp>
    </p:spTree>
    <p:extLst>
      <p:ext uri="{BB962C8B-B14F-4D97-AF65-F5344CB8AC3E}">
        <p14:creationId xmlns:p14="http://schemas.microsoft.com/office/powerpoint/2010/main" val="16882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folHlink"/>
                </a:solidFill>
              </a:rPr>
              <a:t>Worst Case:</a:t>
            </a:r>
            <a:r>
              <a:rPr lang="en-US" b="1" dirty="0"/>
              <a:t> </a:t>
            </a:r>
            <a:r>
              <a:rPr lang="en-US" dirty="0"/>
              <a:t>maximum number of operations</a:t>
            </a:r>
          </a:p>
          <a:p>
            <a:endParaRPr lang="en-US" dirty="0"/>
          </a:p>
          <a:p>
            <a:endParaRPr lang="en-US" dirty="0"/>
          </a:p>
          <a:p>
            <a:r>
              <a:rPr lang="en-US" b="1" dirty="0">
                <a:solidFill>
                  <a:schemeClr val="folHlink"/>
                </a:solidFill>
              </a:rPr>
              <a:t>Average Case:</a:t>
            </a:r>
            <a:r>
              <a:rPr lang="en-US" b="1" dirty="0"/>
              <a:t> </a:t>
            </a:r>
            <a:r>
              <a:rPr lang="en-US" dirty="0"/>
              <a:t>mean number of operations assuming an input probability distribution</a:t>
            </a:r>
          </a:p>
          <a:p>
            <a:endParaRPr lang="en-US" dirty="0"/>
          </a:p>
        </p:txBody>
      </p:sp>
      <p:sp>
        <p:nvSpPr>
          <p:cNvPr id="4" name="Slide Number Placeholder 3"/>
          <p:cNvSpPr>
            <a:spLocks noGrp="1"/>
          </p:cNvSpPr>
          <p:nvPr>
            <p:ph type="sldNum" sz="quarter" idx="10"/>
          </p:nvPr>
        </p:nvSpPr>
        <p:spPr/>
        <p:txBody>
          <a:bodyPr/>
          <a:lstStyle/>
          <a:p>
            <a:pPr>
              <a:defRPr/>
            </a:pPr>
            <a:fld id="{F554821C-EE71-49CD-9ABE-48DF8FAC1DCE}" type="slidenum">
              <a:rPr lang="en-US" smtClean="0"/>
              <a:pPr>
                <a:defRPr/>
              </a:pPr>
              <a:t>4</a:t>
            </a:fld>
            <a:endParaRPr lang="en-US"/>
          </a:p>
        </p:txBody>
      </p:sp>
      <p:sp>
        <p:nvSpPr>
          <p:cNvPr id="5" name="Date Placeholder 4"/>
          <p:cNvSpPr>
            <a:spLocks noGrp="1"/>
          </p:cNvSpPr>
          <p:nvPr>
            <p:ph type="dt" idx="11"/>
          </p:nvPr>
        </p:nvSpPr>
        <p:spPr/>
        <p:txBody>
          <a:bodyPr/>
          <a:lstStyle/>
          <a:p>
            <a:pPr>
              <a:defRPr/>
            </a:pPr>
            <a:r>
              <a:rPr lang="en-US"/>
              <a:t>2/24/2016</a:t>
            </a:r>
          </a:p>
        </p:txBody>
      </p:sp>
    </p:spTree>
    <p:extLst>
      <p:ext uri="{BB962C8B-B14F-4D97-AF65-F5344CB8AC3E}">
        <p14:creationId xmlns:p14="http://schemas.microsoft.com/office/powerpoint/2010/main" val="228485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Consequently, analysis of the space requirements of a program tend to be pretty simple and straightforward.</a:t>
            </a:r>
          </a:p>
          <a:p>
            <a:endParaRPr lang="en-US" dirty="0"/>
          </a:p>
        </p:txBody>
      </p:sp>
      <p:sp>
        <p:nvSpPr>
          <p:cNvPr id="4" name="Slide Number Placeholder 3"/>
          <p:cNvSpPr>
            <a:spLocks noGrp="1"/>
          </p:cNvSpPr>
          <p:nvPr>
            <p:ph type="sldNum" sz="quarter" idx="10"/>
          </p:nvPr>
        </p:nvSpPr>
        <p:spPr/>
        <p:txBody>
          <a:bodyPr/>
          <a:lstStyle/>
          <a:p>
            <a:pPr>
              <a:defRPr/>
            </a:pPr>
            <a:fld id="{F554821C-EE71-49CD-9ABE-48DF8FAC1DCE}" type="slidenum">
              <a:rPr lang="en-US" smtClean="0"/>
              <a:pPr>
                <a:defRPr/>
              </a:pPr>
              <a:t>5</a:t>
            </a:fld>
            <a:endParaRPr lang="en-US"/>
          </a:p>
        </p:txBody>
      </p:sp>
      <p:sp>
        <p:nvSpPr>
          <p:cNvPr id="5" name="Date Placeholder 4"/>
          <p:cNvSpPr>
            <a:spLocks noGrp="1"/>
          </p:cNvSpPr>
          <p:nvPr>
            <p:ph type="dt" idx="11"/>
          </p:nvPr>
        </p:nvSpPr>
        <p:spPr/>
        <p:txBody>
          <a:bodyPr/>
          <a:lstStyle/>
          <a:p>
            <a:pPr>
              <a:defRPr/>
            </a:pPr>
            <a:r>
              <a:rPr lang="en-US"/>
              <a:t>2/24/2016</a:t>
            </a:r>
          </a:p>
        </p:txBody>
      </p:sp>
    </p:spTree>
    <p:extLst>
      <p:ext uri="{BB962C8B-B14F-4D97-AF65-F5344CB8AC3E}">
        <p14:creationId xmlns:p14="http://schemas.microsoft.com/office/powerpoint/2010/main" val="1484327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420E183-2902-4150-B061-7CB253B6C5BA}" type="datetime1">
              <a:rPr lang="en-US" smtClean="0"/>
              <a:t>3/16/2023</a:t>
            </a:fld>
            <a:endParaRPr lang="en-US"/>
          </a:p>
        </p:txBody>
      </p:sp>
      <p:sp>
        <p:nvSpPr>
          <p:cNvPr id="5" name="Slide Number Placeholder 4"/>
          <p:cNvSpPr>
            <a:spLocks noGrp="1"/>
          </p:cNvSpPr>
          <p:nvPr>
            <p:ph type="sldNum" sz="quarter" idx="11"/>
          </p:nvPr>
        </p:nvSpPr>
        <p:spPr/>
        <p:txBody>
          <a:bodyPr/>
          <a:lstStyle/>
          <a:p>
            <a:pPr>
              <a:defRPr/>
            </a:pPr>
            <a:fld id="{5F6D1E46-28B8-4020-81E8-78CE46E22FA8}" type="slidenum">
              <a:rPr lang="en-US" smtClean="0"/>
              <a:pPr>
                <a:defRPr/>
              </a:pPr>
              <a:t>12</a:t>
            </a:fld>
            <a:endParaRPr lang="en-US"/>
          </a:p>
        </p:txBody>
      </p:sp>
    </p:spTree>
    <p:extLst>
      <p:ext uri="{BB962C8B-B14F-4D97-AF65-F5344CB8AC3E}">
        <p14:creationId xmlns:p14="http://schemas.microsoft.com/office/powerpoint/2010/main" val="200450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Algorithm A requires time proportional to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f(n)</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say that Algorithm A is said to be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order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f(n)</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denoted as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O(f(n))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function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f(n)</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called the algorithm’s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growth-rate function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Because the notation uses the capital letter O to denote order, it is called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Big O notation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 problem of size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 requires time that is directly proportional to n, the problem is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O(n)</a:t>
            </a:r>
            <a:r>
              <a:rPr lang="en-US" sz="1800" dirty="0">
                <a:effectLst/>
                <a:latin typeface="Calibri" panose="020F0502020204030204" pitchFamily="34" charset="0"/>
                <a:ea typeface="Calibri" panose="020F0502020204030204" pitchFamily="34" charset="0"/>
                <a:cs typeface="Times New Roman" panose="02020603050405020304" pitchFamily="18" charset="0"/>
              </a:rPr>
              <a:t>—that is, order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  If the time requirement is directly proportional to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problem is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O(n</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so on.</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Date Placeholder 3"/>
          <p:cNvSpPr>
            <a:spLocks noGrp="1"/>
          </p:cNvSpPr>
          <p:nvPr>
            <p:ph type="dt" idx="10"/>
          </p:nvPr>
        </p:nvSpPr>
        <p:spPr/>
        <p:txBody>
          <a:bodyPr/>
          <a:lstStyle/>
          <a:p>
            <a:pPr>
              <a:defRPr/>
            </a:pPr>
            <a:fld id="{E9DE88D3-8B7B-4385-8F95-DD0FAE76629C}" type="datetime1">
              <a:rPr lang="en-US" smtClean="0"/>
              <a:t>3/16/2023</a:t>
            </a:fld>
            <a:endParaRPr lang="en-US"/>
          </a:p>
        </p:txBody>
      </p:sp>
      <p:sp>
        <p:nvSpPr>
          <p:cNvPr id="5" name="Slide Number Placeholder 4"/>
          <p:cNvSpPr>
            <a:spLocks noGrp="1"/>
          </p:cNvSpPr>
          <p:nvPr>
            <p:ph type="sldNum" sz="quarter" idx="11"/>
          </p:nvPr>
        </p:nvSpPr>
        <p:spPr/>
        <p:txBody>
          <a:bodyPr/>
          <a:lstStyle/>
          <a:p>
            <a:pPr>
              <a:defRPr/>
            </a:pPr>
            <a:fld id="{5F6D1E46-28B8-4020-81E8-78CE46E22FA8}" type="slidenum">
              <a:rPr lang="en-US" smtClean="0"/>
              <a:pPr>
                <a:defRPr/>
              </a:pPr>
              <a:t>13</a:t>
            </a:fld>
            <a:endParaRPr lang="en-US"/>
          </a:p>
        </p:txBody>
      </p:sp>
    </p:spTree>
    <p:extLst>
      <p:ext uri="{BB962C8B-B14F-4D97-AF65-F5344CB8AC3E}">
        <p14:creationId xmlns:p14="http://schemas.microsoft.com/office/powerpoint/2010/main" val="677395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E9DE88D3-8B7B-4385-8F95-DD0FAE76629C}" type="datetime1">
              <a:rPr lang="en-US" smtClean="0"/>
              <a:t>3/16/2023</a:t>
            </a:fld>
            <a:endParaRPr lang="en-US"/>
          </a:p>
        </p:txBody>
      </p:sp>
      <p:sp>
        <p:nvSpPr>
          <p:cNvPr id="5" name="Slide Number Placeholder 4"/>
          <p:cNvSpPr>
            <a:spLocks noGrp="1"/>
          </p:cNvSpPr>
          <p:nvPr>
            <p:ph type="sldNum" sz="quarter" idx="11"/>
          </p:nvPr>
        </p:nvSpPr>
        <p:spPr/>
        <p:txBody>
          <a:bodyPr/>
          <a:lstStyle/>
          <a:p>
            <a:pPr>
              <a:defRPr/>
            </a:pPr>
            <a:fld id="{5F6D1E46-28B8-4020-81E8-78CE46E22FA8}" type="slidenum">
              <a:rPr lang="en-US" smtClean="0"/>
              <a:pPr>
                <a:defRPr/>
              </a:pPr>
              <a:t>14</a:t>
            </a:fld>
            <a:endParaRPr lang="en-US"/>
          </a:p>
        </p:txBody>
      </p:sp>
    </p:spTree>
    <p:extLst>
      <p:ext uri="{BB962C8B-B14F-4D97-AF65-F5344CB8AC3E}">
        <p14:creationId xmlns:p14="http://schemas.microsoft.com/office/powerpoint/2010/main" val="170920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B920ECA-65FB-49D9-8EA9-27BCD1D79FAE}" type="slidenum">
              <a:rPr lang="en-US" smtClean="0">
                <a:cs typeface="Arial" charset="0"/>
              </a:rPr>
              <a:pPr/>
              <a:t>15</a:t>
            </a:fld>
            <a:endParaRPr lang="en-US">
              <a:cs typeface="Arial" charset="0"/>
            </a:endParaRPr>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noFill/>
          <a:ln/>
        </p:spPr>
        <p:txBody>
          <a:bodyPr wrap="none" anchor="ctr"/>
          <a:lstStyle/>
          <a:p>
            <a:pPr defTabSz="482600"/>
            <a:endParaRPr lang="en-US" dirty="0"/>
          </a:p>
        </p:txBody>
      </p:sp>
      <p:sp>
        <p:nvSpPr>
          <p:cNvPr id="2" name="Date Placeholder 1"/>
          <p:cNvSpPr>
            <a:spLocks noGrp="1"/>
          </p:cNvSpPr>
          <p:nvPr>
            <p:ph type="dt" idx="10"/>
          </p:nvPr>
        </p:nvSpPr>
        <p:spPr/>
        <p:txBody>
          <a:bodyPr/>
          <a:lstStyle/>
          <a:p>
            <a:pPr>
              <a:defRPr/>
            </a:pPr>
            <a:fld id="{90DA0FB3-3F81-4B5C-B4BE-C3AE406CB06D}" type="datetime1">
              <a:rPr lang="en-US" smtClean="0"/>
              <a:t>3/16/2023</a:t>
            </a:fld>
            <a:endParaRPr lang="en-US"/>
          </a:p>
        </p:txBody>
      </p:sp>
    </p:spTree>
    <p:extLst>
      <p:ext uri="{BB962C8B-B14F-4D97-AF65-F5344CB8AC3E}">
        <p14:creationId xmlns:p14="http://schemas.microsoft.com/office/powerpoint/2010/main" val="2357782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growth-rate function of 1 implies a problem whose time requirement is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constant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therefore, independent of the problem’s size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1828800" marR="0" indent="-91440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log</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time requirement for 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logarithmic algorithm</a:t>
            </a:r>
            <a:r>
              <a:rPr lang="en-US" sz="1800" dirty="0">
                <a:effectLst/>
                <a:latin typeface="Calibri" panose="020F0502020204030204" pitchFamily="34" charset="0"/>
                <a:ea typeface="Calibri" panose="020F0502020204030204" pitchFamily="34" charset="0"/>
                <a:cs typeface="Times New Roman" panose="02020603050405020304" pitchFamily="18" charset="0"/>
              </a:rPr>
              <a:t> increases slowly as the problem size increases.  If you square the problem size, you only double its time requirement.</a:t>
            </a:r>
          </a:p>
          <a:p>
            <a:pPr marL="1828800" marR="0" indent="-91440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1828800" marR="0" indent="-91440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requirement for 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linear algorithm</a:t>
            </a:r>
            <a:r>
              <a:rPr lang="en-US" sz="1800" dirty="0">
                <a:effectLst/>
                <a:latin typeface="Calibri" panose="020F0502020204030204" pitchFamily="34" charset="0"/>
                <a:ea typeface="Calibri" panose="020F0502020204030204" pitchFamily="34" charset="0"/>
                <a:cs typeface="Times New Roman" panose="02020603050405020304" pitchFamily="18" charset="0"/>
              </a:rPr>
              <a:t> increases directly with the size of the problem.  If you square the problem size, you also square its time requirement.</a:t>
            </a:r>
          </a:p>
          <a:p>
            <a:pPr marL="1828800" marR="0" indent="-91440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1828800" marR="0" indent="-91440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n log</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requirement for an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 log</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n</a:t>
            </a:r>
            <a:r>
              <a:rPr lang="en-US" sz="1800" dirty="0">
                <a:effectLst/>
                <a:latin typeface="Calibri" panose="020F0502020204030204" pitchFamily="34" charset="0"/>
                <a:ea typeface="Calibri" panose="020F0502020204030204" pitchFamily="34" charset="0"/>
                <a:cs typeface="Times New Roman" panose="02020603050405020304" pitchFamily="18" charset="0"/>
              </a:rPr>
              <a:t> algorithm increases more rapidly than a linear algorithm.  Such algorithms usually divide a problem into smaller problems that are each solved separately.</a:t>
            </a:r>
          </a:p>
          <a:p>
            <a:pPr marL="1828800" marR="0" indent="-91440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1828800" marR="0" indent="-91440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requirement for 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quadratic algorithm</a:t>
            </a:r>
            <a:r>
              <a:rPr lang="en-US" sz="1800" dirty="0">
                <a:effectLst/>
                <a:latin typeface="Calibri" panose="020F0502020204030204" pitchFamily="34" charset="0"/>
                <a:ea typeface="Calibri" panose="020F0502020204030204" pitchFamily="34" charset="0"/>
                <a:cs typeface="Times New Roman" panose="02020603050405020304" pitchFamily="18" charset="0"/>
              </a:rPr>
              <a:t> increases rapidly with the size of the problem.  Algorithms that use two nested loops are often quadratic.  Such algorithms are practical only for small problems.</a:t>
            </a:r>
          </a:p>
          <a:p>
            <a:pPr marL="1828800" marR="0" indent="-91440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1828800" marR="0" indent="-91440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requirement for a cubic algorithm increases more rapidly with the size of the problem that the time requirement for a quadratic algorithm.  Algorithms that use three nested loops are often cubic, and are practical only for small problems.</a:t>
            </a:r>
          </a:p>
          <a:p>
            <a:pPr marL="1828800" marR="0" indent="-91440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1828800" marR="0" indent="-91440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2</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n</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As the size of a problem increases, the time requirement for an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exponential algorithm</a:t>
            </a:r>
            <a:r>
              <a:rPr lang="en-US" sz="1800" dirty="0">
                <a:effectLst/>
                <a:latin typeface="Calibri" panose="020F0502020204030204" pitchFamily="34" charset="0"/>
                <a:ea typeface="Calibri" panose="020F0502020204030204" pitchFamily="34" charset="0"/>
                <a:cs typeface="Times New Roman" panose="02020603050405020304" pitchFamily="18" charset="0"/>
              </a:rPr>
              <a:t> usually increases too rapidly to be practical.</a:t>
            </a:r>
          </a:p>
          <a:p>
            <a:pPr marL="1828800" marR="0" indent="-91440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1828800" marR="0" indent="-91440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n!	</a:t>
            </a:r>
            <a:r>
              <a:rPr lang="en-US" sz="1800" dirty="0">
                <a:effectLst/>
                <a:latin typeface="Calibri" panose="020F0502020204030204" pitchFamily="34" charset="0"/>
                <a:ea typeface="Calibri" panose="020F0502020204030204" pitchFamily="34" charset="0"/>
                <a:cs typeface="Times New Roman" panose="02020603050405020304" pitchFamily="18" charset="0"/>
              </a:rPr>
              <a:t>As the size of a problem increases, the time requirement for an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factorial algorithm</a:t>
            </a:r>
            <a:r>
              <a:rPr lang="en-US" sz="1800" dirty="0">
                <a:effectLst/>
                <a:latin typeface="Calibri" panose="020F0502020204030204" pitchFamily="34" charset="0"/>
                <a:ea typeface="Calibri" panose="020F0502020204030204" pitchFamily="34" charset="0"/>
                <a:cs typeface="Times New Roman" panose="02020603050405020304" pitchFamily="18" charset="0"/>
              </a:rPr>
              <a:t> usually increases too rapidly to be practical.</a:t>
            </a:r>
          </a:p>
          <a:p>
            <a:endParaRPr lang="en-US" dirty="0"/>
          </a:p>
        </p:txBody>
      </p:sp>
      <p:sp>
        <p:nvSpPr>
          <p:cNvPr id="4" name="Date Placeholder 3"/>
          <p:cNvSpPr>
            <a:spLocks noGrp="1"/>
          </p:cNvSpPr>
          <p:nvPr>
            <p:ph type="dt" idx="1"/>
          </p:nvPr>
        </p:nvSpPr>
        <p:spPr/>
        <p:txBody>
          <a:bodyPr/>
          <a:lstStyle/>
          <a:p>
            <a:pPr>
              <a:defRPr/>
            </a:pPr>
            <a:r>
              <a:rPr lang="en-US"/>
              <a:t>2/24/2016</a:t>
            </a:r>
          </a:p>
        </p:txBody>
      </p:sp>
      <p:sp>
        <p:nvSpPr>
          <p:cNvPr id="5" name="Slide Number Placeholder 4"/>
          <p:cNvSpPr>
            <a:spLocks noGrp="1"/>
          </p:cNvSpPr>
          <p:nvPr>
            <p:ph type="sldNum" sz="quarter" idx="5"/>
          </p:nvPr>
        </p:nvSpPr>
        <p:spPr/>
        <p:txBody>
          <a:bodyPr/>
          <a:lstStyle/>
          <a:p>
            <a:pPr>
              <a:defRPr/>
            </a:pPr>
            <a:fld id="{F554821C-EE71-49CD-9ABE-48DF8FAC1DCE}" type="slidenum">
              <a:rPr lang="en-US" smtClean="0"/>
              <a:pPr>
                <a:defRPr/>
              </a:pPr>
              <a:t>16</a:t>
            </a:fld>
            <a:endParaRPr lang="en-US"/>
          </a:p>
        </p:txBody>
      </p:sp>
    </p:spTree>
    <p:extLst>
      <p:ext uri="{BB962C8B-B14F-4D97-AF65-F5344CB8AC3E}">
        <p14:creationId xmlns:p14="http://schemas.microsoft.com/office/powerpoint/2010/main" val="43893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a:xfrm>
            <a:off x="1828800" y="6248400"/>
            <a:ext cx="4876800" cy="476250"/>
          </a:xfrm>
        </p:spPr>
        <p:txBody>
          <a:bodyPr/>
          <a:lstStyle>
            <a:lvl1pPr>
              <a:spcBef>
                <a:spcPct val="0"/>
              </a:spcBef>
              <a:defRPr lang="en-US" sz="1600" b="1"/>
            </a:lvl1pPr>
          </a:lstStyle>
          <a:p>
            <a:pPr>
              <a:lnSpc>
                <a:spcPct val="90000"/>
              </a:lnSpc>
              <a:buClr>
                <a:schemeClr val="tx1"/>
              </a:buClr>
            </a:pPr>
            <a:r>
              <a:rPr lang="en-US" dirty="0">
                <a:latin typeface="Times New Roman" pitchFamily="18" charset="0"/>
              </a:rPr>
              <a:t> Algorithms</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1905000" y="6248400"/>
            <a:ext cx="4800600" cy="476250"/>
          </a:xfrm>
        </p:spPr>
        <p:txBody>
          <a:bodyPr/>
          <a:lstStyle>
            <a:lvl1pPr>
              <a:spcBef>
                <a:spcPct val="0"/>
              </a:spcBef>
              <a:defRPr sz="1600"/>
            </a:lvl1pPr>
          </a:lstStyle>
          <a:p>
            <a:pPr>
              <a:lnSpc>
                <a:spcPct val="90000"/>
              </a:lnSpc>
              <a:buClr>
                <a:schemeClr val="tx1"/>
              </a:buClr>
            </a:pPr>
            <a:r>
              <a:rPr lang="en-US" dirty="0">
                <a:latin typeface="Times New Roman" pitchFamily="18" charset="0"/>
              </a:rPr>
              <a:t> Algorithms</a:t>
            </a:r>
            <a:endParaRPr lang="en-US" dirty="0"/>
          </a:p>
        </p:txBody>
      </p:sp>
      <p:sp>
        <p:nvSpPr>
          <p:cNvPr id="5" name="Slide Number Placeholder 4"/>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1981200" y="6248400"/>
            <a:ext cx="4724400" cy="476250"/>
          </a:xfrm>
        </p:spPr>
        <p:txBody>
          <a:bodyPr/>
          <a:lstStyle>
            <a:lvl1pPr>
              <a:spcBef>
                <a:spcPct val="0"/>
              </a:spcBef>
              <a:defRPr sz="1600"/>
            </a:lvl1pPr>
          </a:lstStyle>
          <a:p>
            <a:pPr>
              <a:lnSpc>
                <a:spcPct val="90000"/>
              </a:lnSpc>
              <a:buClr>
                <a:schemeClr val="tx1"/>
              </a:buClr>
            </a:pPr>
            <a:r>
              <a:rPr lang="en-US" dirty="0">
                <a:latin typeface="Times New Roman" pitchFamily="18" charset="0"/>
              </a:rPr>
              <a:t> Algorithms</a:t>
            </a:r>
            <a:endParaRPr lang="en-US" dirty="0"/>
          </a:p>
        </p:txBody>
      </p:sp>
      <p:sp>
        <p:nvSpPr>
          <p:cNvPr id="6" name="Slide Number Placeholder 5"/>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1981200" y="6248400"/>
            <a:ext cx="4724400" cy="476250"/>
          </a:xfrm>
        </p:spPr>
        <p:txBody>
          <a:bodyPr/>
          <a:lstStyle>
            <a:lvl1pPr>
              <a:spcBef>
                <a:spcPct val="0"/>
              </a:spcBef>
              <a:defRPr sz="1600"/>
            </a:lvl1pPr>
          </a:lstStyle>
          <a:p>
            <a:pPr>
              <a:lnSpc>
                <a:spcPct val="90000"/>
              </a:lnSpc>
              <a:buClr>
                <a:schemeClr val="tx1"/>
              </a:buClr>
            </a:pPr>
            <a:r>
              <a:rPr lang="en-US" dirty="0">
                <a:latin typeface="Times New Roman" pitchFamily="18" charset="0"/>
              </a:rPr>
              <a:t> Algorithms</a:t>
            </a:r>
            <a:endParaRPr lang="en-US" dirty="0"/>
          </a:p>
        </p:txBody>
      </p:sp>
      <p:sp>
        <p:nvSpPr>
          <p:cNvPr id="6" name="Slide Number Placeholder 5"/>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2590800" y="6248400"/>
            <a:ext cx="411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1">
                <a:solidFill>
                  <a:srgbClr val="682224"/>
                </a:solidFill>
                <a:latin typeface="Palatino Linotype" panose="02040502050505030304" pitchFamily="18" charset="0"/>
              </a:defRPr>
            </a:lvl1pPr>
          </a:lstStyle>
          <a:p>
            <a:r>
              <a:rPr lang="en-US" dirty="0"/>
              <a:t> Algorithms</a:t>
            </a:r>
          </a:p>
        </p:txBody>
      </p:sp>
      <p:sp>
        <p:nvSpPr>
          <p:cNvPr id="6149"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61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Line 8"/>
          <p:cNvSpPr>
            <a:spLocks noChangeShapeType="1"/>
          </p:cNvSpPr>
          <p:nvPr userDrawn="1"/>
        </p:nvSpPr>
        <p:spPr bwMode="auto">
          <a:xfrm>
            <a:off x="381000" y="6172200"/>
            <a:ext cx="8305800" cy="0"/>
          </a:xfrm>
          <a:prstGeom prst="line">
            <a:avLst/>
          </a:prstGeom>
          <a:noFill/>
          <a:ln w="9525">
            <a:solidFill>
              <a:srgbClr val="682224"/>
            </a:solidFill>
            <a:round/>
            <a:headEnd/>
            <a:tailEnd/>
          </a:ln>
          <a:effectLst/>
        </p:spPr>
        <p:txBody>
          <a:bodyPr/>
          <a:lstStyle/>
          <a:p>
            <a:pPr>
              <a:defRPr/>
            </a:pPr>
            <a:endParaRPr lang="en-US"/>
          </a:p>
        </p:txBody>
      </p:sp>
      <p:sp>
        <p:nvSpPr>
          <p:cNvPr id="1036" name="Text Box 12"/>
          <p:cNvSpPr txBox="1">
            <a:spLocks noChangeArrowheads="1"/>
          </p:cNvSpPr>
          <p:nvPr userDrawn="1"/>
        </p:nvSpPr>
        <p:spPr bwMode="auto">
          <a:xfrm>
            <a:off x="8534400" y="6324600"/>
            <a:ext cx="369888" cy="274638"/>
          </a:xfrm>
          <a:prstGeom prst="rect">
            <a:avLst/>
          </a:prstGeom>
          <a:noFill/>
          <a:ln w="9525">
            <a:noFill/>
            <a:miter lim="800000"/>
            <a:headEnd/>
            <a:tailEnd/>
          </a:ln>
          <a:effectLst/>
        </p:spPr>
        <p:txBody>
          <a:bodyPr wrap="none">
            <a:spAutoFit/>
          </a:bodyPr>
          <a:lstStyle/>
          <a:p>
            <a:pPr>
              <a:defRPr/>
            </a:pPr>
            <a:fld id="{FFA1D88B-3569-473D-B801-68A4CBDF7ADD}" type="slidenum">
              <a:rPr lang="en-US" sz="1200">
                <a:solidFill>
                  <a:srgbClr val="682224"/>
                </a:solidFill>
              </a:rPr>
              <a:pPr>
                <a:defRPr/>
              </a:pPr>
              <a:t>‹#›</a:t>
            </a:fld>
            <a:endParaRPr lang="en-US" sz="1200">
              <a:solidFill>
                <a:srgbClr val="682224"/>
              </a:solidFill>
            </a:endParaRPr>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hf sldNum="0" hdr="0"/>
  <p:txStyles>
    <p:titleStyle>
      <a:lvl1pPr algn="ctr" rtl="0" eaLnBrk="0" fontAlgn="base" hangingPunct="0">
        <a:spcBef>
          <a:spcPct val="0"/>
        </a:spcBef>
        <a:spcAft>
          <a:spcPct val="0"/>
        </a:spcAft>
        <a:defRPr sz="4400" b="1">
          <a:solidFill>
            <a:schemeClr val="tx2"/>
          </a:solidFill>
          <a:latin typeface="Garamond" panose="02020404030301010803" pitchFamily="18"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Garamond" panose="02020404030301010803" pitchFamily="18"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Char char="•"/>
        <a:defRPr sz="2200">
          <a:solidFill>
            <a:schemeClr val="tx1"/>
          </a:solidFill>
          <a:latin typeface="Garamond" panose="02020404030301010803" pitchFamily="18" charset="0"/>
        </a:defRPr>
      </a:lvl3pPr>
      <a:lvl4pPr marL="1600200" indent="-228600" algn="l" rtl="0" eaLnBrk="0" fontAlgn="base" hangingPunct="0">
        <a:spcBef>
          <a:spcPct val="20000"/>
        </a:spcBef>
        <a:spcAft>
          <a:spcPct val="0"/>
        </a:spcAft>
        <a:buChar char="–"/>
        <a:defRPr sz="2000">
          <a:solidFill>
            <a:schemeClr val="tx1"/>
          </a:solidFill>
          <a:latin typeface="Garamond" panose="02020404030301010803" pitchFamily="18" charset="0"/>
        </a:defRPr>
      </a:lvl4pPr>
      <a:lvl5pPr marL="2057400" indent="-228600" algn="l" rtl="0" eaLnBrk="0" fontAlgn="base" hangingPunct="0">
        <a:spcBef>
          <a:spcPct val="20000"/>
        </a:spcBef>
        <a:spcAft>
          <a:spcPct val="0"/>
        </a:spcAft>
        <a:buChar char="»"/>
        <a:defRPr sz="1800">
          <a:solidFill>
            <a:schemeClr val="tx1"/>
          </a:solidFill>
          <a:latin typeface="Garamond" panose="02020404030301010803"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b="1" dirty="0"/>
              <a:t>Algorithms</a:t>
            </a:r>
            <a:endParaRPr lang="en-US" dirty="0"/>
          </a:p>
        </p:txBody>
      </p:sp>
      <p:sp>
        <p:nvSpPr>
          <p:cNvPr id="3" name="Content Placeholder 2"/>
          <p:cNvSpPr>
            <a:spLocks noGrp="1"/>
          </p:cNvSpPr>
          <p:nvPr>
            <p:ph idx="1"/>
          </p:nvPr>
        </p:nvSpPr>
        <p:spPr>
          <a:xfrm>
            <a:off x="76200" y="914400"/>
            <a:ext cx="8915400" cy="5211763"/>
          </a:xfrm>
        </p:spPr>
        <p:txBody>
          <a:bodyPr/>
          <a:lstStyle/>
          <a:p>
            <a:pPr>
              <a:buClr>
                <a:schemeClr val="tx1"/>
              </a:buClr>
            </a:pPr>
            <a:r>
              <a:rPr lang="en-US" b="1" u="sng" dirty="0">
                <a:solidFill>
                  <a:srgbClr val="0070C0"/>
                </a:solidFill>
              </a:rPr>
              <a:t>Definitions:</a:t>
            </a:r>
          </a:p>
          <a:p>
            <a:pPr lvl="1"/>
            <a:r>
              <a:rPr lang="en-US" dirty="0"/>
              <a:t>An </a:t>
            </a:r>
            <a:r>
              <a:rPr lang="en-US" b="1" dirty="0">
                <a:solidFill>
                  <a:srgbClr val="C00000"/>
                </a:solidFill>
              </a:rPr>
              <a:t>algorithm</a:t>
            </a:r>
            <a:r>
              <a:rPr lang="en-US" dirty="0">
                <a:solidFill>
                  <a:srgbClr val="C00000"/>
                </a:solidFill>
              </a:rPr>
              <a:t> </a:t>
            </a:r>
            <a:r>
              <a:rPr lang="en-US" dirty="0"/>
              <a:t>is any well-defined computational procedure that takes some value, or set of values, as input and produces some value, or set of values, as output.  </a:t>
            </a:r>
          </a:p>
          <a:p>
            <a:pPr lvl="1"/>
            <a:endParaRPr lang="en-US" dirty="0"/>
          </a:p>
          <a:p>
            <a:pPr lvl="1"/>
            <a:r>
              <a:rPr lang="en-US" dirty="0"/>
              <a:t>An algorithm is thus a sequence of computational steps that transform the input into the output. </a:t>
            </a:r>
          </a:p>
          <a:p>
            <a:endParaRPr lang="en-US" dirty="0"/>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extLst>
      <p:ext uri="{BB962C8B-B14F-4D97-AF65-F5344CB8AC3E}">
        <p14:creationId xmlns:p14="http://schemas.microsoft.com/office/powerpoint/2010/main" val="33775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66018"/>
                <a:ext cx="8915400" cy="4525963"/>
              </a:xfrm>
            </p:spPr>
            <p:txBody>
              <a:bodyPr/>
              <a:lstStyle/>
              <a:p>
                <a:pPr marL="57150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for (i = 1 through n) {		// n times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for (j = 1 through i) {		// i times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for (k = 1 through 5) {		// 5 times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Task T				// Assume constant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  // end for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  // end for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latin typeface="Courier New" panose="02070309020205020404" pitchFamily="49" charset="0"/>
                    <a:ea typeface="Calibri" panose="020F0502020204030204" pitchFamily="34" charset="0"/>
                  </a:rPr>
                  <a:t>    </a:t>
                </a:r>
                <a:r>
                  <a:rPr lang="en-US" sz="1800" dirty="0">
                    <a:effectLst/>
                    <a:latin typeface="Courier New" panose="02070309020205020404" pitchFamily="49" charset="0"/>
                    <a:ea typeface="Calibri" panose="020F0502020204030204" pitchFamily="34" charset="0"/>
                  </a:rPr>
                  <a:t>}  // end for</a:t>
                </a:r>
                <a:endParaRPr lang="en-US" sz="1800" dirty="0">
                  <a:latin typeface="Courier New" panose="02070309020205020404" pitchFamily="49"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if task T requires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t</a:t>
                </a:r>
                <a:r>
                  <a:rPr lang="en-US" sz="2000" dirty="0">
                    <a:effectLst/>
                    <a:latin typeface="Calibri" panose="020F0502020204030204" pitchFamily="34" charset="0"/>
                    <a:ea typeface="Calibri" panose="020F0502020204030204" pitchFamily="34" charset="0"/>
                    <a:cs typeface="Times New Roman" panose="02020603050405020304" pitchFamily="18" charset="0"/>
                  </a:rPr>
                  <a:t> time units, the innermost loop on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k</a:t>
                </a:r>
                <a:r>
                  <a:rPr lang="en-US" sz="2000" dirty="0">
                    <a:effectLst/>
                    <a:latin typeface="Calibri" panose="020F0502020204030204" pitchFamily="34" charset="0"/>
                    <a:ea typeface="Calibri" panose="020F0502020204030204" pitchFamily="34" charset="0"/>
                    <a:cs typeface="Times New Roman" panose="02020603050405020304" pitchFamily="18" charset="0"/>
                  </a:rPr>
                  <a:t> requires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5 * t</a:t>
                </a:r>
                <a:r>
                  <a:rPr lang="en-US" sz="2000" dirty="0">
                    <a:effectLst/>
                    <a:latin typeface="Calibri" panose="020F0502020204030204" pitchFamily="34" charset="0"/>
                    <a:ea typeface="Calibri" panose="020F0502020204030204" pitchFamily="34" charset="0"/>
                    <a:cs typeface="Times New Roman" panose="02020603050405020304" pitchFamily="18" charset="0"/>
                  </a:rPr>
                  <a:t> time units</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loop on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j</a:t>
                </a:r>
                <a:r>
                  <a:rPr lang="en-US" sz="2000" dirty="0">
                    <a:effectLst/>
                    <a:latin typeface="Calibri" panose="020F0502020204030204" pitchFamily="34" charset="0"/>
                    <a:ea typeface="Calibri" panose="020F0502020204030204" pitchFamily="34" charset="0"/>
                    <a:cs typeface="Times New Roman" panose="02020603050405020304" pitchFamily="18" charset="0"/>
                  </a:rPr>
                  <a:t> requires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5 * t * i</a:t>
                </a:r>
                <a:r>
                  <a:rPr lang="en-US" sz="2000" dirty="0">
                    <a:effectLst/>
                    <a:latin typeface="Calibri" panose="020F0502020204030204" pitchFamily="34" charset="0"/>
                    <a:ea typeface="Calibri" panose="020F0502020204030204" pitchFamily="34" charset="0"/>
                    <a:cs typeface="Times New Roman" panose="02020603050405020304" pitchFamily="18" charset="0"/>
                  </a:rPr>
                  <a:t> time units.</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loop on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i</a:t>
                </a:r>
                <a:r>
                  <a:rPr lang="en-US" sz="2000" dirty="0">
                    <a:effectLst/>
                    <a:latin typeface="Calibri" panose="020F0502020204030204" pitchFamily="34" charset="0"/>
                    <a:ea typeface="Calibri" panose="020F0502020204030204" pitchFamily="34" charset="0"/>
                    <a:cs typeface="Times New Roman" panose="02020603050405020304" pitchFamily="18" charset="0"/>
                  </a:rPr>
                  <a:t> requires </a:t>
                </a:r>
              </a:p>
              <a:p>
                <a:pPr marL="571500" marR="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sup>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5×</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=5×</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1+2+…+</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=5×</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e>
                      </m:nary>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a:lnSpc>
                    <a:spcPct val="107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time units.  Thus, the time is proportional to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n</a:t>
                </a:r>
                <a:r>
                  <a:rPr lang="en-US" sz="2000" baseline="30000" dirty="0">
                    <a:effectLst/>
                    <a:latin typeface="Calibri" panose="020F0502020204030204" pitchFamily="34" charset="0"/>
                    <a:ea typeface="Calibri" panose="020F0502020204030204" pitchFamily="34" charset="0"/>
                    <a:cs typeface="Times New Roman" panose="02020603050405020304" pitchFamily="18" charset="0"/>
                  </a:rPr>
                  <a:t>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66018"/>
                <a:ext cx="8915400" cy="4525963"/>
              </a:xfrm>
              <a:blipFill>
                <a:blip r:embed="rId2"/>
                <a:stretch>
                  <a:fillRect t="-269" b="-5922"/>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extLst>
      <p:ext uri="{BB962C8B-B14F-4D97-AF65-F5344CB8AC3E}">
        <p14:creationId xmlns:p14="http://schemas.microsoft.com/office/powerpoint/2010/main" val="5353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analysis</a:t>
            </a:r>
          </a:p>
        </p:txBody>
      </p:sp>
      <p:sp>
        <p:nvSpPr>
          <p:cNvPr id="3" name="Content Placeholder 2"/>
          <p:cNvSpPr>
            <a:spLocks noGrp="1"/>
          </p:cNvSpPr>
          <p:nvPr>
            <p:ph idx="1"/>
          </p:nvPr>
        </p:nvSpPr>
        <p:spPr>
          <a:xfrm>
            <a:off x="457200" y="1600201"/>
            <a:ext cx="8229600" cy="4645024"/>
          </a:xfrm>
        </p:spPr>
        <p:txBody>
          <a:bodyPr/>
          <a:lstStyle/>
          <a:p>
            <a:pPr>
              <a:lnSpc>
                <a:spcPct val="80000"/>
              </a:lnSpc>
              <a:spcBef>
                <a:spcPct val="0"/>
              </a:spcBef>
              <a:buClr>
                <a:schemeClr val="tx1"/>
              </a:buClr>
            </a:pPr>
            <a:r>
              <a:rPr lang="en-US" sz="2400" b="1" dirty="0">
                <a:solidFill>
                  <a:srgbClr val="C00000"/>
                </a:solidFill>
              </a:rPr>
              <a:t>Only three types of flow control</a:t>
            </a:r>
            <a:r>
              <a:rPr lang="en-US" sz="2400" dirty="0">
                <a:solidFill>
                  <a:srgbClr val="C00000"/>
                </a:solidFill>
              </a:rPr>
              <a:t> </a:t>
            </a:r>
            <a:r>
              <a:rPr lang="en-US" sz="2400" dirty="0"/>
              <a:t>are needed to execute any computable algorithm:  </a:t>
            </a:r>
            <a:r>
              <a:rPr lang="en-US" sz="2400" b="1" dirty="0">
                <a:solidFill>
                  <a:srgbClr val="C00000"/>
                </a:solidFill>
              </a:rPr>
              <a:t>sequential, selection, and repetition </a:t>
            </a:r>
            <a:r>
              <a:rPr lang="en-US" sz="2400" dirty="0"/>
              <a:t>(Bohm and </a:t>
            </a:r>
            <a:r>
              <a:rPr lang="en-US" sz="2400" dirty="0" err="1"/>
              <a:t>Giacopini</a:t>
            </a:r>
            <a:r>
              <a:rPr lang="en-US" sz="2400" dirty="0"/>
              <a:t>).</a:t>
            </a:r>
          </a:p>
          <a:p>
            <a:pPr>
              <a:lnSpc>
                <a:spcPct val="80000"/>
              </a:lnSpc>
              <a:spcBef>
                <a:spcPct val="0"/>
              </a:spcBef>
              <a:buClr>
                <a:schemeClr val="tx1"/>
              </a:buClr>
            </a:pPr>
            <a:endParaRPr lang="en-US" sz="2400" dirty="0"/>
          </a:p>
          <a:p>
            <a:pPr>
              <a:lnSpc>
                <a:spcPct val="80000"/>
              </a:lnSpc>
              <a:spcBef>
                <a:spcPct val="0"/>
              </a:spcBef>
              <a:buClr>
                <a:schemeClr val="tx1"/>
              </a:buClr>
            </a:pPr>
            <a:r>
              <a:rPr lang="en-US" sz="2400" dirty="0"/>
              <a:t>Sequential and selection statements usually require one step each.</a:t>
            </a:r>
          </a:p>
          <a:p>
            <a:pPr>
              <a:lnSpc>
                <a:spcPct val="80000"/>
              </a:lnSpc>
              <a:spcBef>
                <a:spcPct val="0"/>
              </a:spcBef>
              <a:buClr>
                <a:schemeClr val="tx1"/>
              </a:buClr>
            </a:pPr>
            <a:endParaRPr lang="en-US" sz="2400" dirty="0"/>
          </a:p>
          <a:p>
            <a:pPr>
              <a:lnSpc>
                <a:spcPct val="80000"/>
              </a:lnSpc>
              <a:spcBef>
                <a:spcPct val="0"/>
              </a:spcBef>
              <a:buClr>
                <a:schemeClr val="tx1"/>
              </a:buClr>
            </a:pPr>
            <a:r>
              <a:rPr lang="en-US" sz="2400" dirty="0"/>
              <a:t>Repetition statements include </a:t>
            </a:r>
            <a:r>
              <a:rPr lang="en-US" sz="2400" u="sng" dirty="0"/>
              <a:t>both</a:t>
            </a:r>
            <a:r>
              <a:rPr lang="en-US" sz="2400" dirty="0"/>
              <a:t> </a:t>
            </a:r>
            <a:r>
              <a:rPr lang="en-US" sz="2400" b="1" dirty="0"/>
              <a:t>explicit iteration </a:t>
            </a:r>
            <a:r>
              <a:rPr lang="en-US" sz="2400" dirty="0"/>
              <a:t>(such as </a:t>
            </a:r>
            <a:r>
              <a:rPr lang="en-US" sz="2400" i="1" dirty="0"/>
              <a:t>for</a:t>
            </a:r>
            <a:r>
              <a:rPr lang="en-US" sz="2400" dirty="0"/>
              <a:t>, </a:t>
            </a:r>
            <a:r>
              <a:rPr lang="en-US" sz="2400" i="1" dirty="0"/>
              <a:t>while</a:t>
            </a:r>
            <a:r>
              <a:rPr lang="en-US" sz="2400" dirty="0"/>
              <a:t>, and </a:t>
            </a:r>
            <a:r>
              <a:rPr lang="en-US" sz="2400" i="1" dirty="0"/>
              <a:t>repeat</a:t>
            </a:r>
            <a:r>
              <a:rPr lang="en-US" sz="2400" dirty="0"/>
              <a:t> loops) and </a:t>
            </a:r>
            <a:r>
              <a:rPr lang="en-US" sz="2400" b="1" dirty="0"/>
              <a:t>recursive function calls</a:t>
            </a:r>
            <a:r>
              <a:rPr lang="en-US" sz="2400" dirty="0"/>
              <a:t>. (</a:t>
            </a:r>
            <a:r>
              <a:rPr lang="en-US" sz="2400" dirty="0" err="1"/>
              <a:t>e.g</a:t>
            </a:r>
            <a:r>
              <a:rPr lang="en-US" sz="2400" dirty="0"/>
              <a:t>: recurrence relations</a:t>
            </a:r>
            <a:r>
              <a:rPr lang="is-IS" sz="2400" dirty="0"/>
              <a:t>…</a:t>
            </a:r>
            <a:r>
              <a:rPr lang="en-US" sz="2400" dirty="0"/>
              <a:t>)</a:t>
            </a:r>
          </a:p>
          <a:p>
            <a:pPr>
              <a:lnSpc>
                <a:spcPct val="80000"/>
              </a:lnSpc>
              <a:spcBef>
                <a:spcPct val="0"/>
              </a:spcBef>
              <a:buClr>
                <a:schemeClr val="tx1"/>
              </a:buClr>
            </a:pPr>
            <a:endParaRPr lang="en-US" sz="2400" dirty="0"/>
          </a:p>
          <a:p>
            <a:pPr>
              <a:lnSpc>
                <a:spcPct val="80000"/>
              </a:lnSpc>
              <a:spcBef>
                <a:spcPct val="0"/>
              </a:spcBef>
              <a:buClr>
                <a:schemeClr val="tx1"/>
              </a:buClr>
            </a:pPr>
            <a:r>
              <a:rPr lang="en-US" sz="2400" dirty="0"/>
              <a:t>To determine the running time of repetition statements, we have to analyze what is going on in the loops.</a:t>
            </a:r>
          </a:p>
          <a:p>
            <a:pPr lvl="1">
              <a:lnSpc>
                <a:spcPct val="80000"/>
              </a:lnSpc>
              <a:spcBef>
                <a:spcPct val="0"/>
              </a:spcBef>
              <a:buClr>
                <a:schemeClr val="tx1"/>
              </a:buClr>
            </a:pPr>
            <a:r>
              <a:rPr lang="en-US" sz="2200" dirty="0"/>
              <a:t>That is we identify and count a </a:t>
            </a:r>
            <a:r>
              <a:rPr lang="en-US" sz="2200" i="1" dirty="0"/>
              <a:t>basic operation </a:t>
            </a:r>
            <a:r>
              <a:rPr lang="en-US" sz="2200" dirty="0"/>
              <a:t>for the algorithm</a:t>
            </a:r>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FontTx/>
              <a:buNone/>
            </a:pPr>
            <a:endParaRPr lang="en-US" sz="500" dirty="0"/>
          </a:p>
          <a:p>
            <a:pPr>
              <a:lnSpc>
                <a:spcPct val="80000"/>
              </a:lnSpc>
              <a:spcBef>
                <a:spcPct val="0"/>
              </a:spcBef>
              <a:buClr>
                <a:schemeClr val="tx1"/>
              </a:buClr>
              <a:buNone/>
            </a:pPr>
            <a:r>
              <a:rPr lang="en-US" sz="1200" dirty="0"/>
              <a:t>1966. </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GB"/>
              <a:t>Asymptotic notations</a:t>
            </a:r>
            <a:endParaRPr lang="en-US"/>
          </a:p>
        </p:txBody>
      </p:sp>
      <p:sp>
        <p:nvSpPr>
          <p:cNvPr id="19458" name="Content Placeholder 2"/>
          <p:cNvSpPr>
            <a:spLocks noGrp="1"/>
          </p:cNvSpPr>
          <p:nvPr>
            <p:ph idx="1"/>
          </p:nvPr>
        </p:nvSpPr>
        <p:spPr/>
        <p:txBody>
          <a:bodyPr/>
          <a:lstStyle/>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Asymptotic efficiency of algorithms</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a:solidFill>
                  <a:srgbClr val="00B050"/>
                </a:solidFill>
              </a:rPr>
              <a:t>How does the running time of an algorithm increase as the input increases in size without bound?</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0"/>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Asymptotic notations</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a:solidFill>
                  <a:srgbClr val="00B050"/>
                </a:solidFill>
              </a:rPr>
              <a:t>Define sets of functions that satisfy certain criteria and use these to characterize time and space complexity of algorithms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GB"/>
              <a:t>Big-</a:t>
            </a:r>
            <a:r>
              <a:rPr lang="en-GB" i="1"/>
              <a:t>O</a:t>
            </a:r>
            <a:endParaRPr lang="en-US"/>
          </a:p>
        </p:txBody>
      </p:sp>
      <mc:AlternateContent xmlns:mc="http://schemas.openxmlformats.org/markup-compatibility/2006" xmlns:a14="http://schemas.microsoft.com/office/drawing/2010/main">
        <mc:Choice Requires="a14">
          <p:sp>
            <p:nvSpPr>
              <p:cNvPr id="20482" name="Content Placeholder 2"/>
              <p:cNvSpPr>
                <a:spLocks noGrp="1"/>
              </p:cNvSpPr>
              <p:nvPr>
                <p:ph idx="1"/>
              </p:nvPr>
            </p:nvSpPr>
            <p:spPr/>
            <p:txBody>
              <a:bodyPr/>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0" dirty="0"/>
                  <a:t>Let </a:t>
                </a:r>
                <a14:m>
                  <m:oMath xmlns:m="http://schemas.openxmlformats.org/officeDocument/2006/math">
                    <m:r>
                      <a:rPr lang="en-GB" sz="2800" b="0" i="1" dirty="0" smtClean="0">
                        <a:latin typeface="Cambria Math" panose="02040503050406030204" pitchFamily="18" charset="0"/>
                      </a:rPr>
                      <m:t>𝑓</m:t>
                    </m:r>
                  </m:oMath>
                </a14:m>
                <a:r>
                  <a:rPr lang="en-GB" sz="2800" b="0" dirty="0"/>
                  <a:t> and </a:t>
                </a:r>
                <a14:m>
                  <m:oMath xmlns:m="http://schemas.openxmlformats.org/officeDocument/2006/math">
                    <m:r>
                      <a:rPr lang="en-GB" sz="2800" b="0" i="1" dirty="0" smtClean="0">
                        <a:latin typeface="Cambria Math" panose="02040503050406030204" pitchFamily="18" charset="0"/>
                      </a:rPr>
                      <m:t>𝑔</m:t>
                    </m:r>
                  </m:oMath>
                </a14:m>
                <a:r>
                  <a:rPr lang="en-GB" sz="2800" b="0" dirty="0"/>
                  <a:t> be functions from </a:t>
                </a:r>
                <a14:m>
                  <m:oMath xmlns:m="http://schemas.openxmlformats.org/officeDocument/2006/math">
                    <m:r>
                      <a:rPr lang="en-GB" sz="2800" b="0" i="1" dirty="0" smtClean="0">
                        <a:latin typeface="Cambria Math" panose="02040503050406030204" pitchFamily="18" charset="0"/>
                        <a:ea typeface="Cambria Math" panose="02040503050406030204" pitchFamily="18" charset="0"/>
                      </a:rPr>
                      <m:t>ℕ</m:t>
                    </m:r>
                  </m:oMath>
                </a14:m>
                <a:r>
                  <a:rPr lang="en-GB" sz="2800" b="0" dirty="0"/>
                  <a:t> or </a:t>
                </a:r>
                <a14:m>
                  <m:oMath xmlns:m="http://schemas.openxmlformats.org/officeDocument/2006/math">
                    <m:r>
                      <a:rPr lang="en-GB" sz="2800" b="0" i="1" dirty="0" smtClean="0">
                        <a:latin typeface="Cambria Math" panose="02040503050406030204" pitchFamily="18" charset="0"/>
                        <a:ea typeface="Cambria Math" panose="02040503050406030204" pitchFamily="18" charset="0"/>
                      </a:rPr>
                      <m:t>ℝ</m:t>
                    </m:r>
                  </m:oMath>
                </a14:m>
                <a:r>
                  <a:rPr lang="en-GB" sz="2800" b="0" dirty="0"/>
                  <a:t> to </a:t>
                </a:r>
                <a14:m>
                  <m:oMath xmlns:m="http://schemas.openxmlformats.org/officeDocument/2006/math">
                    <m:r>
                      <a:rPr lang="en-GB" sz="2800" b="0" i="1" dirty="0">
                        <a:latin typeface="Cambria Math" panose="02040503050406030204" pitchFamily="18" charset="0"/>
                        <a:ea typeface="Cambria Math" panose="02040503050406030204" pitchFamily="18" charset="0"/>
                      </a:rPr>
                      <m:t>ℝ</m:t>
                    </m:r>
                  </m:oMath>
                </a14:m>
                <a:r>
                  <a:rPr lang="en-GB" sz="2800" b="0" dirty="0"/>
                  <a:t>. We say that “</a:t>
                </a:r>
                <a14:m>
                  <m:oMath xmlns:m="http://schemas.openxmlformats.org/officeDocument/2006/math">
                    <m:r>
                      <a:rPr lang="en-GB" sz="2800" b="0" i="1" dirty="0" smtClean="0">
                        <a:latin typeface="Cambria Math" panose="02040503050406030204" pitchFamily="18" charset="0"/>
                      </a:rPr>
                      <m:t>𝑓</m:t>
                    </m:r>
                    <m:r>
                      <a:rPr lang="en-GB" sz="2800" b="0" i="1" dirty="0" smtClean="0">
                        <a:latin typeface="Cambria Math" panose="02040503050406030204" pitchFamily="18" charset="0"/>
                      </a:rPr>
                      <m:t>(</m:t>
                    </m:r>
                    <m:r>
                      <a:rPr lang="en-US"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dirty="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𝑔</m:t>
                    </m:r>
                    <m:r>
                      <a:rPr lang="en-GB" sz="2800" b="0" i="1" dirty="0" smtClean="0">
                        <a:latin typeface="Cambria Math" panose="02040503050406030204" pitchFamily="18" charset="0"/>
                      </a:rPr>
                      <m:t>(</m:t>
                    </m:r>
                    <m:r>
                      <a:rPr lang="en-US"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dirty="0"/>
                  <a:t>” if there are </a:t>
                </a:r>
                <a:r>
                  <a:rPr lang="en-GB" sz="2800" b="0" u="sng" dirty="0"/>
                  <a:t>positive constants</a:t>
                </a:r>
                <a:r>
                  <a:rPr lang="en-GB" sz="2800" b="0" dirty="0"/>
                  <a:t> C and k such that</a:t>
                </a:r>
              </a:p>
              <a:p>
                <a:pPr marL="741363" lvl="1" indent="-284163" defTabSz="457200">
                  <a:spcBef>
                    <a:spcPts val="800"/>
                  </a:spcBef>
                  <a:buFont typeface="Book Antiqua"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0" dirty="0"/>
                  <a:t>               </a:t>
                </a:r>
                <a14:m>
                  <m:oMath xmlns:m="http://schemas.openxmlformats.org/officeDocument/2006/math">
                    <m:r>
                      <a:rPr lang="en-GB" sz="2800" i="1" dirty="0" smtClean="0">
                        <a:latin typeface="Cambria Math" panose="02040503050406030204" pitchFamily="18" charset="0"/>
                      </a:rPr>
                      <m:t>|</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US" sz="2800" b="0" i="1" dirty="0" smtClean="0">
                        <a:latin typeface="Cambria Math" panose="02040503050406030204" pitchFamily="18" charset="0"/>
                      </a:rPr>
                      <m:t>𝑛</m:t>
                    </m:r>
                    <m:r>
                      <a:rPr lang="en-GB" sz="2800" i="1" dirty="0" smtClean="0">
                        <a:latin typeface="Cambria Math" panose="02040503050406030204" pitchFamily="18" charset="0"/>
                      </a:rPr>
                      <m:t>)| ≤ </m:t>
                    </m:r>
                    <m:r>
                      <a:rPr lang="en-GB" sz="2800" i="1" dirty="0" err="1">
                        <a:latin typeface="Cambria Math" panose="02040503050406030204" pitchFamily="18" charset="0"/>
                      </a:rPr>
                      <m:t>𝐶</m:t>
                    </m:r>
                    <m:r>
                      <a:rPr lang="en-GB" sz="2800" i="1" dirty="0" err="1">
                        <a:latin typeface="Cambria Math" panose="02040503050406030204" pitchFamily="18" charset="0"/>
                      </a:rPr>
                      <m:t>|</m:t>
                    </m:r>
                    <m:r>
                      <a:rPr lang="en-GB" sz="2800" i="1" dirty="0" err="1">
                        <a:latin typeface="Cambria Math" panose="02040503050406030204" pitchFamily="18" charset="0"/>
                      </a:rPr>
                      <m:t>𝑔</m:t>
                    </m:r>
                    <m:r>
                      <a:rPr lang="en-GB" sz="2800" i="1" dirty="0">
                        <a:latin typeface="Cambria Math" panose="02040503050406030204" pitchFamily="18" charset="0"/>
                      </a:rPr>
                      <m:t>(</m:t>
                    </m:r>
                    <m:r>
                      <a:rPr lang="en-US" sz="2800" b="0" i="1" dirty="0" smtClean="0">
                        <a:latin typeface="Cambria Math" panose="02040503050406030204" pitchFamily="18" charset="0"/>
                      </a:rPr>
                      <m:t>𝑛</m:t>
                    </m:r>
                    <m:r>
                      <a:rPr lang="en-GB" sz="2800" i="1" dirty="0">
                        <a:latin typeface="Cambria Math" panose="02040503050406030204" pitchFamily="18" charset="0"/>
                      </a:rPr>
                      <m:t>)|</m:t>
                    </m:r>
                  </m:oMath>
                </a14:m>
                <a:endParaRPr lang="en-GB" sz="2800" dirty="0"/>
              </a:p>
              <a:p>
                <a:pPr marL="741363" lvl="1" indent="-284163" defTabSz="457200">
                  <a:spcBef>
                    <a:spcPts val="8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0" dirty="0"/>
                  <a:t>whenever </a:t>
                </a:r>
                <a14:m>
                  <m:oMath xmlns:m="http://schemas.openxmlformats.org/officeDocument/2006/math">
                    <m:r>
                      <a:rPr lang="en-GB" sz="2800" b="0" i="1" dirty="0" smtClean="0">
                        <a:latin typeface="Cambria Math" panose="02040503050406030204" pitchFamily="18" charset="0"/>
                      </a:rPr>
                      <m:t>𝑥</m:t>
                    </m:r>
                    <m:r>
                      <a:rPr lang="en-GB" sz="2800" b="0" i="1" dirty="0" smtClean="0">
                        <a:latin typeface="Cambria Math" panose="02040503050406030204" pitchFamily="18" charset="0"/>
                      </a:rPr>
                      <m:t> &gt; </m:t>
                    </m:r>
                    <m:r>
                      <a:rPr lang="en-GB" sz="2800" b="0" i="1" dirty="0" smtClean="0">
                        <a:latin typeface="Cambria Math" panose="02040503050406030204" pitchFamily="18" charset="0"/>
                      </a:rPr>
                      <m:t>𝑘</m:t>
                    </m:r>
                  </m:oMath>
                </a14:m>
                <a:r>
                  <a:rPr lang="en-GB" sz="2800" b="0" dirty="0"/>
                  <a:t>.</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0" dirty="0"/>
                  <a:t>Read as: “</a:t>
                </a:r>
                <a14:m>
                  <m:oMath xmlns:m="http://schemas.openxmlformats.org/officeDocument/2006/math">
                    <m:r>
                      <a:rPr lang="en-GB" sz="2800" b="0" i="1" dirty="0" smtClean="0">
                        <a:latin typeface="Cambria Math" panose="02040503050406030204" pitchFamily="18" charset="0"/>
                      </a:rPr>
                      <m:t>𝑓</m:t>
                    </m:r>
                    <m:r>
                      <a:rPr lang="en-GB" sz="2800" b="0" i="1" dirty="0" smtClean="0">
                        <a:latin typeface="Cambria Math" panose="02040503050406030204" pitchFamily="18" charset="0"/>
                      </a:rPr>
                      <m:t>(</m:t>
                    </m:r>
                    <m:r>
                      <a:rPr lang="en-US"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dirty="0"/>
                  <a:t> is big-oh of </a:t>
                </a:r>
                <a14:m>
                  <m:oMath xmlns:m="http://schemas.openxmlformats.org/officeDocument/2006/math">
                    <m:r>
                      <a:rPr lang="en-GB" sz="2800" b="0" i="1" dirty="0" smtClean="0">
                        <a:latin typeface="Cambria Math" panose="02040503050406030204" pitchFamily="18" charset="0"/>
                      </a:rPr>
                      <m:t>𝑔</m:t>
                    </m:r>
                    <m:r>
                      <a:rPr lang="en-GB" sz="2800" b="0" i="1" dirty="0" smtClean="0">
                        <a:latin typeface="Cambria Math" panose="02040503050406030204" pitchFamily="18" charset="0"/>
                      </a:rPr>
                      <m:t>(</m:t>
                    </m:r>
                    <m:r>
                      <a:rPr lang="en-US"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dirty="0"/>
                  <a:t>”</a:t>
                </a:r>
              </a:p>
            </p:txBody>
          </p:sp>
        </mc:Choice>
        <mc:Fallback xmlns="">
          <p:sp>
            <p:nvSpPr>
              <p:cNvPr id="20482" name="Content Placeholder 2"/>
              <p:cNvSpPr>
                <a:spLocks noGrp="1" noRot="1" noChangeAspect="1" noMove="1" noResize="1" noEditPoints="1" noAdjustHandles="1" noChangeArrowheads="1" noChangeShapeType="1" noTextEdit="1"/>
              </p:cNvSpPr>
              <p:nvPr>
                <p:ph idx="1"/>
              </p:nvPr>
            </p:nvSpPr>
            <p:spPr>
              <a:blipFill>
                <a:blip r:embed="rId3"/>
                <a:stretch>
                  <a:fillRect l="-1333" t="-1482"/>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47227"/>
            <a:ext cx="8229600" cy="1143000"/>
          </a:xfrm>
        </p:spPr>
        <p:txBody>
          <a:bodyPr/>
          <a:lstStyle/>
          <a:p>
            <a:r>
              <a:rPr lang="en-GB" dirty="0"/>
              <a:t>Big-</a:t>
            </a:r>
            <a:r>
              <a:rPr lang="en-GB" i="1" dirty="0"/>
              <a:t>O</a:t>
            </a:r>
            <a:endParaRPr lang="en-US" dirty="0"/>
          </a:p>
        </p:txBody>
      </p:sp>
      <p:sp>
        <p:nvSpPr>
          <p:cNvPr id="20482" name="Content Placeholder 2"/>
          <p:cNvSpPr>
            <a:spLocks noGrp="1"/>
          </p:cNvSpPr>
          <p:nvPr>
            <p:ph idx="1"/>
          </p:nvPr>
        </p:nvSpPr>
        <p:spPr>
          <a:xfrm>
            <a:off x="457200" y="990600"/>
            <a:ext cx="8229600" cy="4525963"/>
          </a:xfrm>
        </p:spPr>
        <p:txBody>
          <a:bodyPr/>
          <a:lstStyle/>
          <a:p>
            <a:pPr lvl="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If Algorithm A requires time proportional to </a:t>
            </a:r>
            <a:r>
              <a:rPr lang="en-US" sz="2800" b="1" i="1" dirty="0">
                <a:latin typeface="Calibri" panose="020F0502020204030204" pitchFamily="34" charset="0"/>
                <a:ea typeface="Calibri" panose="020F0502020204030204" pitchFamily="34" charset="0"/>
                <a:cs typeface="Times New Roman" panose="02020603050405020304" pitchFamily="18" charset="0"/>
              </a:rPr>
              <a:t>f(n)</a:t>
            </a:r>
            <a:r>
              <a:rPr lang="en-US" sz="2800" dirty="0">
                <a:latin typeface="Calibri" panose="020F0502020204030204" pitchFamily="34" charset="0"/>
                <a:ea typeface="Calibri" panose="020F0502020204030204" pitchFamily="34" charset="0"/>
                <a:cs typeface="Times New Roman" panose="02020603050405020304" pitchFamily="18" charset="0"/>
              </a:rPr>
              <a:t>, we say that Algorithm A is said to be </a:t>
            </a:r>
            <a:r>
              <a:rPr lang="en-US" sz="2800" b="1" dirty="0">
                <a:latin typeface="Calibri" panose="020F0502020204030204" pitchFamily="34" charset="0"/>
                <a:ea typeface="Calibri" panose="020F0502020204030204" pitchFamily="34" charset="0"/>
                <a:cs typeface="Times New Roman" panose="02020603050405020304" pitchFamily="18" charset="0"/>
              </a:rPr>
              <a:t>order </a:t>
            </a:r>
            <a:r>
              <a:rPr lang="en-US" sz="2800" b="1" i="1" dirty="0">
                <a:latin typeface="Calibri" panose="020F0502020204030204" pitchFamily="34" charset="0"/>
                <a:ea typeface="Calibri" panose="020F0502020204030204" pitchFamily="34" charset="0"/>
                <a:cs typeface="Times New Roman" panose="02020603050405020304" pitchFamily="18" charset="0"/>
              </a:rPr>
              <a:t>f(n)</a:t>
            </a:r>
            <a:r>
              <a:rPr lang="en-US" sz="2800" dirty="0">
                <a:latin typeface="Calibri" panose="020F0502020204030204" pitchFamily="34" charset="0"/>
                <a:ea typeface="Calibri" panose="020F0502020204030204" pitchFamily="34" charset="0"/>
                <a:cs typeface="Times New Roman" panose="02020603050405020304" pitchFamily="18" charset="0"/>
              </a:rPr>
              <a:t>, which is denoted as </a:t>
            </a:r>
            <a:r>
              <a:rPr lang="en-US" sz="2800" b="1" i="1" dirty="0">
                <a:latin typeface="Calibri" panose="020F0502020204030204" pitchFamily="34" charset="0"/>
                <a:ea typeface="Calibri" panose="020F0502020204030204" pitchFamily="34" charset="0"/>
                <a:cs typeface="Times New Roman" panose="02020603050405020304" pitchFamily="18" charset="0"/>
              </a:rPr>
              <a:t>O(f(n))</a:t>
            </a:r>
            <a:r>
              <a:rPr lang="en-US" sz="2800" dirty="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Bef>
                <a:spcPts val="0"/>
              </a:spcBef>
              <a:spcAft>
                <a:spcPts val="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The function </a:t>
            </a:r>
            <a:r>
              <a:rPr lang="en-US" sz="2800" i="1" dirty="0">
                <a:latin typeface="Calibri" panose="020F0502020204030204" pitchFamily="34" charset="0"/>
                <a:ea typeface="Calibri" panose="020F0502020204030204" pitchFamily="34" charset="0"/>
                <a:cs typeface="Times New Roman" panose="02020603050405020304" pitchFamily="18" charset="0"/>
              </a:rPr>
              <a:t>f(n)</a:t>
            </a:r>
            <a:r>
              <a:rPr lang="en-US" sz="2800" dirty="0">
                <a:latin typeface="Calibri" panose="020F0502020204030204" pitchFamily="34" charset="0"/>
                <a:ea typeface="Calibri" panose="020F0502020204030204" pitchFamily="34" charset="0"/>
                <a:cs typeface="Times New Roman" panose="02020603050405020304" pitchFamily="18" charset="0"/>
              </a:rPr>
              <a:t> is called the algorithm’s </a:t>
            </a:r>
            <a:r>
              <a:rPr lang="en-US" sz="2800" b="1" dirty="0">
                <a:latin typeface="Calibri" panose="020F0502020204030204" pitchFamily="34" charset="0"/>
                <a:ea typeface="Calibri" panose="020F0502020204030204" pitchFamily="34" charset="0"/>
                <a:cs typeface="Times New Roman" panose="02020603050405020304" pitchFamily="18" charset="0"/>
              </a:rPr>
              <a:t>growth-rate function</a:t>
            </a:r>
            <a:r>
              <a:rPr lang="en-US" sz="2800" dirty="0">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800" dirty="0">
                <a:latin typeface="Calibri" panose="020F0502020204030204" pitchFamily="34" charset="0"/>
                <a:ea typeface="Calibri" panose="020F0502020204030204" pitchFamily="34" charset="0"/>
                <a:cs typeface="Times New Roman" panose="02020603050405020304" pitchFamily="18" charset="0"/>
              </a:rPr>
              <a:t> </a:t>
            </a:r>
          </a:p>
          <a:p>
            <a:pPr lvl="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If a problem of size </a:t>
            </a:r>
            <a:r>
              <a:rPr lang="en-US" sz="2800" i="1" dirty="0">
                <a:latin typeface="Calibri" panose="020F0502020204030204" pitchFamily="34" charset="0"/>
                <a:ea typeface="Calibri" panose="020F0502020204030204" pitchFamily="34" charset="0"/>
                <a:cs typeface="Times New Roman" panose="02020603050405020304" pitchFamily="18" charset="0"/>
              </a:rPr>
              <a:t>n</a:t>
            </a:r>
            <a:r>
              <a:rPr lang="en-US" sz="2800" dirty="0">
                <a:latin typeface="Calibri" panose="020F0502020204030204" pitchFamily="34" charset="0"/>
                <a:ea typeface="Calibri" panose="020F0502020204030204" pitchFamily="34" charset="0"/>
                <a:cs typeface="Times New Roman" panose="02020603050405020304" pitchFamily="18" charset="0"/>
              </a:rPr>
              <a:t> requires time that is directly proportional to n, the problem is </a:t>
            </a:r>
            <a:r>
              <a:rPr lang="en-US" sz="2800" i="1" dirty="0">
                <a:latin typeface="Calibri" panose="020F0502020204030204" pitchFamily="34" charset="0"/>
                <a:ea typeface="Calibri" panose="020F0502020204030204" pitchFamily="34" charset="0"/>
                <a:cs typeface="Times New Roman" panose="02020603050405020304" pitchFamily="18" charset="0"/>
              </a:rPr>
              <a:t>O(n)</a:t>
            </a:r>
            <a:r>
              <a:rPr lang="en-US" sz="2800" dirty="0">
                <a:latin typeface="Calibri" panose="020F0502020204030204" pitchFamily="34" charset="0"/>
                <a:ea typeface="Calibri" panose="020F0502020204030204" pitchFamily="34" charset="0"/>
                <a:cs typeface="Times New Roman" panose="02020603050405020304" pitchFamily="18" charset="0"/>
              </a:rPr>
              <a:t>—that is, order </a:t>
            </a:r>
            <a:r>
              <a:rPr lang="en-US" sz="2800" i="1" dirty="0">
                <a:latin typeface="Calibri" panose="020F0502020204030204" pitchFamily="34" charset="0"/>
                <a:ea typeface="Calibri" panose="020F0502020204030204" pitchFamily="34" charset="0"/>
                <a:cs typeface="Times New Roman" panose="02020603050405020304" pitchFamily="18" charset="0"/>
              </a:rPr>
              <a:t>n</a:t>
            </a:r>
            <a:r>
              <a:rPr lang="en-US" sz="2800" dirty="0">
                <a:latin typeface="Calibri" panose="020F0502020204030204" pitchFamily="34" charset="0"/>
                <a:ea typeface="Calibri" panose="020F0502020204030204" pitchFamily="34" charset="0"/>
                <a:cs typeface="Times New Roman" panose="02020603050405020304" pitchFamily="18" charset="0"/>
              </a:rPr>
              <a:t>.  If the time requirement is directly proportional to </a:t>
            </a:r>
            <a:r>
              <a:rPr lang="en-US" sz="2800" i="1" dirty="0">
                <a:latin typeface="Calibri" panose="020F0502020204030204" pitchFamily="34" charset="0"/>
                <a:ea typeface="Calibri" panose="020F0502020204030204" pitchFamily="34" charset="0"/>
                <a:cs typeface="Times New Roman" panose="02020603050405020304" pitchFamily="18" charset="0"/>
              </a:rPr>
              <a:t>n</a:t>
            </a:r>
            <a:r>
              <a:rPr lang="en-US" sz="2800" i="1" baseline="30000" dirty="0">
                <a:latin typeface="Calibri" panose="020F0502020204030204" pitchFamily="34" charset="0"/>
                <a:ea typeface="Calibri" panose="020F0502020204030204" pitchFamily="34" charset="0"/>
                <a:cs typeface="Times New Roman" panose="02020603050405020304" pitchFamily="18" charset="0"/>
              </a:rPr>
              <a:t>2</a:t>
            </a:r>
            <a:r>
              <a:rPr lang="en-US" sz="2800" dirty="0">
                <a:latin typeface="Calibri" panose="020F0502020204030204" pitchFamily="34" charset="0"/>
                <a:ea typeface="Calibri" panose="020F0502020204030204" pitchFamily="34" charset="0"/>
                <a:cs typeface="Times New Roman" panose="02020603050405020304" pitchFamily="18" charset="0"/>
              </a:rPr>
              <a:t>, the problem is </a:t>
            </a:r>
            <a:r>
              <a:rPr lang="en-US" sz="2800" i="1" dirty="0">
                <a:latin typeface="Calibri" panose="020F0502020204030204" pitchFamily="34" charset="0"/>
                <a:ea typeface="Calibri" panose="020F0502020204030204" pitchFamily="34" charset="0"/>
                <a:cs typeface="Times New Roman" panose="02020603050405020304" pitchFamily="18" charset="0"/>
              </a:rPr>
              <a:t>O(n</a:t>
            </a:r>
            <a:r>
              <a:rPr lang="en-US" sz="2800" i="1" baseline="30000" dirty="0">
                <a:latin typeface="Calibri" panose="020F0502020204030204" pitchFamily="34" charset="0"/>
                <a:ea typeface="Calibri" panose="020F0502020204030204" pitchFamily="34" charset="0"/>
                <a:cs typeface="Times New Roman" panose="02020603050405020304" pitchFamily="18" charset="0"/>
              </a:rPr>
              <a:t>2</a:t>
            </a:r>
            <a:r>
              <a:rPr lang="en-US" sz="2800" i="1" dirty="0">
                <a:latin typeface="Calibri" panose="020F0502020204030204" pitchFamily="34" charset="0"/>
                <a:ea typeface="Calibri" panose="020F0502020204030204" pitchFamily="34" charset="0"/>
                <a:cs typeface="Times New Roman" panose="02020603050405020304" pitchFamily="18" charset="0"/>
              </a:rPr>
              <a:t>)</a:t>
            </a:r>
            <a:r>
              <a:rPr lang="en-US" sz="2800" dirty="0">
                <a:latin typeface="Calibri" panose="020F0502020204030204" pitchFamily="34" charset="0"/>
                <a:ea typeface="Calibri" panose="020F0502020204030204" pitchFamily="34" charset="0"/>
                <a:cs typeface="Times New Roman" panose="02020603050405020304" pitchFamily="18" charset="0"/>
              </a:rPr>
              <a:t>, and so on.</a:t>
            </a:r>
          </a:p>
          <a:p>
            <a:pPr marL="0" marR="0" indent="0">
              <a:lnSpc>
                <a:spcPct val="107000"/>
              </a:lnSpc>
              <a:spcBef>
                <a:spcPts val="0"/>
              </a:spcBef>
              <a:spcAft>
                <a:spcPts val="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223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57200" y="152400"/>
            <a:ext cx="8231188" cy="990600"/>
          </a:xfrm>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Big-</a:t>
            </a:r>
            <a:r>
              <a:rPr lang="en-GB" i="1"/>
              <a:t>O</a:t>
            </a:r>
          </a:p>
        </p:txBody>
      </p:sp>
      <p:graphicFrame>
        <p:nvGraphicFramePr>
          <p:cNvPr id="21506" name="Object 3"/>
          <p:cNvGraphicFramePr>
            <a:graphicFrameLocks noChangeAspect="1"/>
          </p:cNvGraphicFramePr>
          <p:nvPr/>
        </p:nvGraphicFramePr>
        <p:xfrm>
          <a:off x="1312304" y="1381421"/>
          <a:ext cx="6197600" cy="4016375"/>
        </p:xfrm>
        <a:graphic>
          <a:graphicData uri="http://schemas.openxmlformats.org/presentationml/2006/ole">
            <mc:AlternateContent xmlns:mc="http://schemas.openxmlformats.org/markup-compatibility/2006">
              <mc:Choice xmlns:v="urn:schemas-microsoft-com:vml" Requires="v">
                <p:oleObj r:id="rId3" imgW="6200169" imgH="4017612" progId="Excel.Chart.8">
                  <p:embed/>
                </p:oleObj>
              </mc:Choice>
              <mc:Fallback>
                <p:oleObj r:id="rId3" imgW="6200169" imgH="4017612" progId="Excel.Chart.8">
                  <p:embed/>
                  <p:pic>
                    <p:nvPicPr>
                      <p:cNvPr id="2150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304" y="1381421"/>
                        <a:ext cx="6197600" cy="401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7" name="Text Box 4"/>
          <p:cNvSpPr txBox="1">
            <a:spLocks noChangeArrowheads="1"/>
          </p:cNvSpPr>
          <p:nvPr/>
        </p:nvSpPr>
        <p:spPr bwMode="auto">
          <a:xfrm>
            <a:off x="6562725" y="3429000"/>
            <a:ext cx="596900" cy="463846"/>
          </a:xfrm>
          <a:prstGeom prst="rect">
            <a:avLst/>
          </a:prstGeom>
          <a:noFill/>
          <a:ln w="9525">
            <a:noFill/>
            <a:miter lim="800000"/>
            <a:headEnd/>
            <a:tailEnd/>
          </a:ln>
        </p:spPr>
        <p:txBody>
          <a:bodyPr lIns="0" tIns="46800" rIns="0" bIns="46800">
            <a:spAutoFit/>
          </a:bodyPr>
          <a:lstStyle/>
          <a:p>
            <a:pPr eaLnBrk="0" hangingPunct="0">
              <a:spcBef>
                <a:spcPts val="1500"/>
              </a:spcBef>
              <a:buClr>
                <a:srgbClr val="FFFFFF"/>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i="1" dirty="0">
                <a:solidFill>
                  <a:schemeClr val="bg1"/>
                </a:solidFill>
                <a:latin typeface="Times New Roman" pitchFamily="18" charset="0"/>
              </a:rPr>
              <a:t>g</a:t>
            </a:r>
            <a:r>
              <a:rPr lang="en-GB" sz="2400" dirty="0">
                <a:solidFill>
                  <a:schemeClr val="bg1"/>
                </a:solidFill>
                <a:latin typeface="Times New Roman" pitchFamily="18" charset="0"/>
              </a:rPr>
              <a:t>(n)</a:t>
            </a:r>
          </a:p>
        </p:txBody>
      </p:sp>
      <p:sp>
        <p:nvSpPr>
          <p:cNvPr id="21508" name="Text Box 5"/>
          <p:cNvSpPr txBox="1">
            <a:spLocks noChangeArrowheads="1"/>
          </p:cNvSpPr>
          <p:nvPr/>
        </p:nvSpPr>
        <p:spPr bwMode="auto">
          <a:xfrm>
            <a:off x="6588125" y="3048000"/>
            <a:ext cx="596900" cy="465138"/>
          </a:xfrm>
          <a:prstGeom prst="rect">
            <a:avLst/>
          </a:prstGeom>
          <a:noFill/>
          <a:ln w="9525">
            <a:noFill/>
            <a:miter lim="800000"/>
            <a:headEnd/>
            <a:tailEnd/>
          </a:ln>
        </p:spPr>
        <p:txBody>
          <a:bodyPr lIns="0" tIns="46800" rIns="0" bIns="46800">
            <a:spAutoFit/>
          </a:bodyPr>
          <a:lstStyle/>
          <a:p>
            <a:pPr eaLnBrk="0" hangingPunct="0">
              <a:spcBef>
                <a:spcPts val="1500"/>
              </a:spcBef>
              <a:buClr>
                <a:srgbClr val="FFFFFF"/>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i="1" dirty="0">
                <a:solidFill>
                  <a:schemeClr val="bg1"/>
                </a:solidFill>
                <a:latin typeface="Times New Roman" pitchFamily="18" charset="0"/>
              </a:rPr>
              <a:t>f</a:t>
            </a:r>
            <a:r>
              <a:rPr lang="en-GB" sz="2400" dirty="0">
                <a:solidFill>
                  <a:schemeClr val="bg1"/>
                </a:solidFill>
                <a:latin typeface="Times New Roman" pitchFamily="18" charset="0"/>
              </a:rPr>
              <a:t>(n)</a:t>
            </a:r>
          </a:p>
        </p:txBody>
      </p:sp>
      <p:sp>
        <p:nvSpPr>
          <p:cNvPr id="21509" name="Text Box 6"/>
          <p:cNvSpPr txBox="1">
            <a:spLocks noChangeArrowheads="1"/>
          </p:cNvSpPr>
          <p:nvPr/>
        </p:nvSpPr>
        <p:spPr bwMode="auto">
          <a:xfrm>
            <a:off x="6553200" y="2209800"/>
            <a:ext cx="958850" cy="465138"/>
          </a:xfrm>
          <a:prstGeom prst="rect">
            <a:avLst/>
          </a:prstGeom>
          <a:noFill/>
          <a:ln w="9525">
            <a:noFill/>
            <a:miter lim="800000"/>
            <a:headEnd/>
            <a:tailEnd/>
          </a:ln>
        </p:spPr>
        <p:txBody>
          <a:bodyPr lIns="0" tIns="46800" rIns="0" bIns="46800">
            <a:spAutoFit/>
          </a:bodyPr>
          <a:lstStyle/>
          <a:p>
            <a:pPr eaLnBrk="0" hangingPunct="0">
              <a:spcBef>
                <a:spcPts val="1500"/>
              </a:spcBef>
              <a:buClr>
                <a:srgbClr val="FFFFFF"/>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i="1" dirty="0">
                <a:solidFill>
                  <a:schemeClr val="bg1"/>
                </a:solidFill>
                <a:latin typeface="Times New Roman" pitchFamily="18" charset="0"/>
              </a:rPr>
              <a:t>C g</a:t>
            </a:r>
            <a:r>
              <a:rPr lang="en-GB" sz="2400" dirty="0">
                <a:solidFill>
                  <a:schemeClr val="bg1"/>
                </a:solidFill>
                <a:latin typeface="Times New Roman" pitchFamily="18" charset="0"/>
              </a:rPr>
              <a:t>(n)</a:t>
            </a:r>
          </a:p>
        </p:txBody>
      </p:sp>
      <p:sp>
        <p:nvSpPr>
          <p:cNvPr id="21510" name="Text Box 7"/>
          <p:cNvSpPr txBox="1">
            <a:spLocks noChangeArrowheads="1"/>
          </p:cNvSpPr>
          <p:nvPr/>
        </p:nvSpPr>
        <p:spPr bwMode="auto">
          <a:xfrm>
            <a:off x="6445607" y="5199980"/>
            <a:ext cx="596900" cy="463846"/>
          </a:xfrm>
          <a:prstGeom prst="rect">
            <a:avLst/>
          </a:prstGeom>
          <a:noFill/>
          <a:ln w="9525">
            <a:noFill/>
            <a:miter lim="800000"/>
            <a:headEnd/>
            <a:tailEnd/>
          </a:ln>
        </p:spPr>
        <p:txBody>
          <a:bodyPr lIns="0" tIns="46800" rIns="0" bIns="46800">
            <a:spAutoFit/>
          </a:bodyPr>
          <a:lstStyle/>
          <a:p>
            <a:pPr eaLnBrk="0" hangingPunct="0">
              <a:spcBef>
                <a:spcPts val="1500"/>
              </a:spcBef>
              <a:buClr>
                <a:srgbClr val="FFFF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i="1">
                <a:solidFill>
                  <a:schemeClr val="bg1"/>
                </a:solidFill>
                <a:latin typeface="Times New Roman" pitchFamily="18" charset="0"/>
              </a:rPr>
              <a:t>x</a:t>
            </a:r>
          </a:p>
        </p:txBody>
      </p:sp>
      <p:sp>
        <p:nvSpPr>
          <p:cNvPr id="21511" name="Line 9"/>
          <p:cNvSpPr>
            <a:spLocks noChangeShapeType="1"/>
          </p:cNvSpPr>
          <p:nvPr/>
        </p:nvSpPr>
        <p:spPr bwMode="auto">
          <a:xfrm>
            <a:off x="3200400" y="4005263"/>
            <a:ext cx="0" cy="1284287"/>
          </a:xfrm>
          <a:prstGeom prst="line">
            <a:avLst/>
          </a:prstGeom>
          <a:ln w="381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1512" name="Text Box 10"/>
          <p:cNvSpPr txBox="1">
            <a:spLocks noChangeArrowheads="1"/>
          </p:cNvSpPr>
          <p:nvPr/>
        </p:nvSpPr>
        <p:spPr bwMode="auto">
          <a:xfrm>
            <a:off x="3143250" y="5391150"/>
            <a:ext cx="596900" cy="463846"/>
          </a:xfrm>
          <a:prstGeom prst="rect">
            <a:avLst/>
          </a:prstGeom>
          <a:noFill/>
          <a:ln w="9525">
            <a:noFill/>
            <a:miter lim="800000"/>
            <a:headEnd/>
            <a:tailEnd/>
          </a:ln>
        </p:spPr>
        <p:txBody>
          <a:bodyPr lIns="0" tIns="46800" rIns="0" bIns="46800">
            <a:spAutoFit/>
          </a:bodyPr>
          <a:lstStyle/>
          <a:p>
            <a:pPr eaLnBrk="0" hangingPunct="0">
              <a:spcBef>
                <a:spcPts val="1500"/>
              </a:spcBef>
              <a:buClr>
                <a:srgbClr val="FFFF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i="1">
                <a:solidFill>
                  <a:schemeClr val="bg1"/>
                </a:solidFill>
                <a:latin typeface="Times New Roman" pitchFamily="18" charset="0"/>
              </a:rPr>
              <a:t>k</a:t>
            </a:r>
          </a:p>
        </p:txBody>
      </p:sp>
      <p:sp>
        <p:nvSpPr>
          <p:cNvPr id="21513" name="Line 11"/>
          <p:cNvSpPr>
            <a:spLocks noChangeShapeType="1"/>
          </p:cNvSpPr>
          <p:nvPr/>
        </p:nvSpPr>
        <p:spPr bwMode="auto">
          <a:xfrm>
            <a:off x="6730284" y="5466009"/>
            <a:ext cx="609600" cy="0"/>
          </a:xfrm>
          <a:prstGeom prst="line">
            <a:avLst/>
          </a:prstGeom>
          <a:ln w="28575">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GB"/>
              <a:t>Growth Rates</a:t>
            </a:r>
            <a:endParaRPr lang="en-US"/>
          </a:p>
        </p:txBody>
      </p:sp>
      <mc:AlternateContent xmlns:mc="http://schemas.openxmlformats.org/markup-compatibility/2006" xmlns:a14="http://schemas.microsoft.com/office/drawing/2010/main">
        <mc:Choice Requires="a14">
          <p:sp>
            <p:nvSpPr>
              <p:cNvPr id="33794" name="Content Placeholder 2"/>
              <p:cNvSpPr>
                <a:spLocks noGrp="1"/>
              </p:cNvSpPr>
              <p:nvPr>
                <p:ph idx="1"/>
              </p:nvPr>
            </p:nvSpPr>
            <p:spPr>
              <a:xfrm>
                <a:off x="-11724" y="1166018"/>
                <a:ext cx="4876800" cy="4525963"/>
              </a:xfrm>
            </p:spPr>
            <p:txBody>
              <a:bodyPr/>
              <a:lstStyle/>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t>Largest to Smallest</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oMath>
                </a14:m>
                <a:r>
                  <a:rPr lang="en-GB" b="0" dirty="0"/>
                  <a:t> (factorial)</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4</m:t>
                        </m:r>
                      </m:e>
                      <m:sup>
                        <m:r>
                          <a:rPr lang="en-GB" b="0" i="1" dirty="0" smtClean="0">
                            <a:latin typeface="Cambria Math" panose="02040503050406030204" pitchFamily="18" charset="0"/>
                          </a:rPr>
                          <m:t>𝑛</m:t>
                        </m:r>
                      </m:sup>
                    </m:sSup>
                    <m:r>
                      <a:rPr lang="en-GB" b="0" i="1" dirty="0" smtClean="0">
                        <a:latin typeface="Cambria Math" panose="02040503050406030204" pitchFamily="18" charset="0"/>
                      </a:rPr>
                      <m:t>,</m:t>
                    </m:r>
                    <m:r>
                      <a:rPr lang="en-GB" b="0" i="1" dirty="0">
                        <a:latin typeface="Cambria Math" panose="02040503050406030204" pitchFamily="18" charset="0"/>
                      </a:rPr>
                      <m:t> </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3</m:t>
                        </m:r>
                      </m:e>
                      <m:sup>
                        <m:r>
                          <a:rPr lang="en-GB" b="0" i="1" dirty="0" smtClean="0">
                            <a:latin typeface="Cambria Math" panose="02040503050406030204" pitchFamily="18" charset="0"/>
                          </a:rPr>
                          <m:t>𝑛</m:t>
                        </m:r>
                      </m:sup>
                    </m:sSup>
                    <m:r>
                      <a:rPr lang="en-GB" b="0" i="1" dirty="0" smtClean="0">
                        <a:latin typeface="Cambria Math" panose="02040503050406030204" pitchFamily="18" charset="0"/>
                      </a:rPr>
                      <m:t>,</m:t>
                    </m:r>
                    <m:r>
                      <a:rPr lang="en-GB" b="0" i="1" dirty="0">
                        <a:latin typeface="Cambria Math" panose="02040503050406030204" pitchFamily="18" charset="0"/>
                      </a:rPr>
                      <m:t> </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2</m:t>
                        </m:r>
                      </m:e>
                      <m:sup>
                        <m:r>
                          <a:rPr lang="en-GB" b="0" i="1" dirty="0" smtClean="0">
                            <a:latin typeface="Cambria Math" panose="02040503050406030204" pitchFamily="18" charset="0"/>
                          </a:rPr>
                          <m:t>𝑛</m:t>
                        </m:r>
                      </m:sup>
                    </m:sSup>
                    <m:r>
                      <a:rPr lang="en-GB" b="0" i="1" dirty="0" smtClean="0">
                        <a:latin typeface="Cambria Math" panose="02040503050406030204" pitchFamily="18" charset="0"/>
                      </a:rPr>
                      <m:t>,</m:t>
                    </m:r>
                    <m:r>
                      <a:rPr lang="en-GB" b="0" i="1" dirty="0">
                        <a:latin typeface="Cambria Math" panose="02040503050406030204" pitchFamily="18" charset="0"/>
                      </a:rPr>
                      <m:t> </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1.5</m:t>
                        </m:r>
                      </m:e>
                      <m:sup>
                        <m:r>
                          <a:rPr lang="en-US" b="0" i="1" dirty="0" smtClean="0">
                            <a:latin typeface="Cambria Math" panose="02040503050406030204" pitchFamily="18" charset="0"/>
                          </a:rPr>
                          <m:t>𝑛</m:t>
                        </m:r>
                      </m:sup>
                    </m:sSup>
                    <m:r>
                      <a:rPr lang="en-GB" b="0" i="1" dirty="0" smtClean="0">
                        <a:latin typeface="Cambria Math" panose="02040503050406030204" pitchFamily="18" charset="0"/>
                      </a:rPr>
                      <m:t>,</m:t>
                    </m:r>
                    <m:r>
                      <a:rPr lang="en-GB" b="0" i="1" dirty="0">
                        <a:latin typeface="Cambria Math" panose="02040503050406030204" pitchFamily="18" charset="0"/>
                      </a:rPr>
                      <m:t> </m:t>
                    </m:r>
                    <m:r>
                      <a:rPr lang="en-GB" b="0" i="1" dirty="0" smtClean="0">
                        <a:latin typeface="Cambria Math" panose="02040503050406030204" pitchFamily="18" charset="0"/>
                      </a:rPr>
                      <m:t>…</m:t>
                    </m:r>
                  </m:oMath>
                </a14:m>
                <a:r>
                  <a:rPr lang="en-GB" b="0" dirty="0"/>
                  <a:t> (exponentials) </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𝑛</m:t>
                        </m:r>
                      </m:e>
                      <m:sup>
                        <m:r>
                          <a:rPr lang="en-GB" b="0" i="1" dirty="0" smtClean="0">
                            <a:latin typeface="Cambria Math" panose="02040503050406030204" pitchFamily="18" charset="0"/>
                          </a:rPr>
                          <m:t>4</m:t>
                        </m:r>
                      </m:sup>
                    </m:sSup>
                    <m:r>
                      <a:rPr lang="en-GB" b="0" i="1" dirty="0" smtClean="0">
                        <a:latin typeface="Cambria Math" panose="02040503050406030204" pitchFamily="18" charset="0"/>
                      </a:rPr>
                      <m:t>,</m:t>
                    </m:r>
                    <m:r>
                      <a:rPr lang="en-GB" b="0" i="1" dirty="0">
                        <a:latin typeface="Cambria Math" panose="02040503050406030204" pitchFamily="18" charset="0"/>
                      </a:rPr>
                      <m:t> </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𝑛</m:t>
                        </m:r>
                      </m:e>
                      <m:sup>
                        <m:r>
                          <a:rPr lang="en-GB" b="0" i="1" dirty="0" smtClean="0">
                            <a:latin typeface="Cambria Math" panose="02040503050406030204" pitchFamily="18" charset="0"/>
                          </a:rPr>
                          <m:t>3</m:t>
                        </m:r>
                      </m:sup>
                    </m:sSup>
                    <m:r>
                      <a:rPr lang="en-GB" b="0" i="1" dirty="0" smtClean="0">
                        <a:latin typeface="Cambria Math" panose="02040503050406030204" pitchFamily="18" charset="0"/>
                      </a:rPr>
                      <m:t>, </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𝑛</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 </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𝑛</m:t>
                        </m:r>
                      </m:e>
                      <m:sup>
                        <m:r>
                          <a:rPr lang="en-GB" b="0" i="1" dirty="0" smtClean="0">
                            <a:latin typeface="Cambria Math" panose="02040503050406030204" pitchFamily="18" charset="0"/>
                          </a:rPr>
                          <m:t>1.5</m:t>
                        </m:r>
                      </m:sup>
                    </m:sSup>
                    <m:r>
                      <a:rPr lang="en-GB" b="0" i="1" dirty="0" smtClean="0">
                        <a:latin typeface="Cambria Math" panose="02040503050406030204" pitchFamily="18" charset="0"/>
                      </a:rPr>
                      <m:t>…</m:t>
                    </m:r>
                  </m:oMath>
                </a14:m>
                <a:r>
                  <a:rPr lang="en-GB" b="0" dirty="0"/>
                  <a:t> (polynomials)</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dirty="0"/>
                  <a:t> </a:t>
                </a:r>
                <a14:m>
                  <m:oMath xmlns:m="http://schemas.openxmlformats.org/officeDocument/2006/math">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  </m:t>
                    </m:r>
                  </m:oMath>
                </a14:m>
                <a:r>
                  <a:rPr lang="en-GB" b="0" dirty="0"/>
                  <a:t> </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t> 	</a:t>
                </a:r>
                <a14:m>
                  <m:oMath xmlns:m="http://schemas.openxmlformats.org/officeDocument/2006/math">
                    <m:r>
                      <a:rPr lang="en-US" b="0" i="1" smtClean="0">
                        <a:latin typeface="Cambria Math" panose="02040503050406030204" pitchFamily="18" charset="0"/>
                      </a:rPr>
                      <m:t>𝑛</m:t>
                    </m:r>
                  </m:oMath>
                </a14:m>
                <a:r>
                  <a:rPr lang="en-GB" b="0" dirty="0"/>
                  <a:t> </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𝑛</m:t>
                    </m:r>
                  </m:oMath>
                </a14:m>
                <a:r>
                  <a:rPr lang="en-GB" b="0" dirty="0"/>
                  <a:t> </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a14:m>
                <a:r>
                  <a:rPr lang="en-GB" b="0" dirty="0"/>
                  <a:t>    (logarithms)</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t>     </a:t>
                </a:r>
                <a14:m>
                  <m:oMath xmlns:m="http://schemas.openxmlformats.org/officeDocument/2006/math">
                    <m:r>
                      <a:rPr lang="en-GB" b="0" i="1" dirty="0" smtClean="0">
                        <a:latin typeface="Cambria Math" panose="02040503050406030204" pitchFamily="18" charset="0"/>
                      </a:rPr>
                      <m:t>…4, 3, 2, 1…</m:t>
                    </m:r>
                  </m:oMath>
                </a14:m>
                <a:endParaRPr lang="en-GB" b="0" dirty="0"/>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200" b="0" dirty="0"/>
              </a:p>
              <a:p>
                <a:pPr marL="341313" indent="-341313" defTabSz="457200">
                  <a:lnSpc>
                    <a:spcPct val="80000"/>
                  </a:lnSpc>
                  <a:buFont typeface="Symbol" pitchFamily="18" charset="2"/>
                  <a:buChar char="Þ"/>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0" i="1" dirty="0"/>
              </a:p>
            </p:txBody>
          </p:sp>
        </mc:Choice>
        <mc:Fallback xmlns="">
          <p:sp>
            <p:nvSpPr>
              <p:cNvPr id="33794" name="Content Placeholder 2"/>
              <p:cNvSpPr>
                <a:spLocks noGrp="1" noRot="1" noChangeAspect="1" noMove="1" noResize="1" noEditPoints="1" noAdjustHandles="1" noChangeArrowheads="1" noChangeShapeType="1" noTextEdit="1"/>
              </p:cNvSpPr>
              <p:nvPr>
                <p:ph idx="1"/>
              </p:nvPr>
            </p:nvSpPr>
            <p:spPr>
              <a:xfrm>
                <a:off x="-11724" y="1166018"/>
                <a:ext cx="4876800" cy="4525963"/>
              </a:xfrm>
              <a:blipFill>
                <a:blip r:embed="rId3"/>
                <a:stretch>
                  <a:fillRect l="-2250" t="-2692" r="-212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7BA562C-A31B-4B48-AB08-660DD9486923}"/>
              </a:ext>
            </a:extLst>
          </p:cNvPr>
          <p:cNvPicPr>
            <a:picLocks noChangeAspect="1"/>
          </p:cNvPicPr>
          <p:nvPr/>
        </p:nvPicPr>
        <p:blipFill rotWithShape="1">
          <a:blip r:embed="rId4"/>
          <a:srcRect r="8544"/>
          <a:stretch/>
        </p:blipFill>
        <p:spPr>
          <a:xfrm>
            <a:off x="4718539" y="1413668"/>
            <a:ext cx="4407877" cy="4219575"/>
          </a:xfrm>
          <a:prstGeom prst="rect">
            <a:avLst/>
          </a:prstGeom>
        </p:spPr>
      </p:pic>
    </p:spTree>
    <p:extLst>
      <p:ext uri="{BB962C8B-B14F-4D97-AF65-F5344CB8AC3E}">
        <p14:creationId xmlns:p14="http://schemas.microsoft.com/office/powerpoint/2010/main" val="390025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GB"/>
              <a:t>Properties of Big-</a:t>
            </a:r>
            <a:r>
              <a:rPr lang="en-GB" i="1"/>
              <a:t>O</a:t>
            </a:r>
            <a:endParaRPr lang="en-US"/>
          </a:p>
        </p:txBody>
      </p:sp>
      <mc:AlternateContent xmlns:mc="http://schemas.openxmlformats.org/markup-compatibility/2006" xmlns:a14="http://schemas.microsoft.com/office/drawing/2010/main">
        <mc:Choice Requires="a14">
          <p:sp>
            <p:nvSpPr>
              <p:cNvPr id="28674" name="Content Placeholder 2"/>
              <p:cNvSpPr>
                <a:spLocks noGrp="1"/>
              </p:cNvSpPr>
              <p:nvPr>
                <p:ph idx="1"/>
              </p:nvPr>
            </p:nvSpPr>
            <p:spPr/>
            <p:txBody>
              <a:bodyPr/>
              <a:lstStyle/>
              <a:p>
                <a:pPr marL="341313" indent="-341313" defTabSz="457200">
                  <a:spcBef>
                    <a:spcPct val="4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t>If “</a:t>
                </a:r>
                <a14:m>
                  <m:oMath xmlns:m="http://schemas.openxmlformats.org/officeDocument/2006/math">
                    <m:r>
                      <a:rPr lang="en-GB" b="0" i="1" dirty="0" smtClean="0">
                        <a:latin typeface="Cambria Math" panose="02040503050406030204" pitchFamily="18" charset="0"/>
                      </a:rPr>
                      <m:t>𝑓</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m:t>
                    </m:r>
                    <m:r>
                      <a:rPr lang="en-GB" b="0" i="1" dirty="0" smtClean="0">
                        <a:latin typeface="Cambria Math" panose="02040503050406030204" pitchFamily="18" charset="0"/>
                      </a:rPr>
                      <m:t>𝑖𝑠</m:t>
                    </m:r>
                    <m:r>
                      <a:rPr lang="en-GB" b="0" i="1" dirty="0" smtClean="0">
                        <a:latin typeface="Cambria Math" panose="02040503050406030204" pitchFamily="18" charset="0"/>
                      </a:rPr>
                      <m:t>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r>
                  <a:rPr lang="en-GB" b="0" dirty="0"/>
                  <a:t>” then </a:t>
                </a:r>
                <a14:m>
                  <m:oMath xmlns:m="http://schemas.openxmlformats.org/officeDocument/2006/math">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r>
                  <a:rPr lang="en-GB" b="0" dirty="0"/>
                  <a:t> grows </a:t>
                </a:r>
                <a:r>
                  <a:rPr lang="en-GB" b="0" dirty="0">
                    <a:solidFill>
                      <a:srgbClr val="00B050"/>
                    </a:solidFill>
                  </a:rPr>
                  <a:t>at least as fast as</a:t>
                </a:r>
                <a:r>
                  <a:rPr lang="en-GB" b="0" dirty="0"/>
                  <a:t> </a:t>
                </a:r>
                <a14:m>
                  <m:oMath xmlns:m="http://schemas.openxmlformats.org/officeDocument/2006/math">
                    <m:r>
                      <a:rPr lang="en-GB" b="0" i="1" dirty="0" smtClean="0">
                        <a:latin typeface="Cambria Math" panose="02040503050406030204" pitchFamily="18" charset="0"/>
                      </a:rPr>
                      <m:t>𝑓</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endParaRPr lang="en-GB" b="0" dirty="0"/>
              </a:p>
              <a:p>
                <a:pPr marL="341313" indent="-341313" defTabSz="457200">
                  <a:spcBef>
                    <a:spcPct val="4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t>If “</a:t>
                </a:r>
                <a14:m>
                  <m:oMath xmlns:m="http://schemas.openxmlformats.org/officeDocument/2006/math">
                    <m:r>
                      <a:rPr lang="en-GB" b="0" i="1" dirty="0" smtClean="0">
                        <a:latin typeface="Cambria Math" panose="02040503050406030204" pitchFamily="18" charset="0"/>
                      </a:rPr>
                      <m:t>𝑓</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m:t>
                    </m:r>
                    <m:r>
                      <a:rPr lang="en-GB" b="0" i="1" dirty="0" smtClean="0">
                        <a:latin typeface="Cambria Math" panose="02040503050406030204" pitchFamily="18" charset="0"/>
                      </a:rPr>
                      <m:t>𝑖𝑠</m:t>
                    </m:r>
                    <m:r>
                      <a:rPr lang="en-GB" b="0" i="1" dirty="0" smtClean="0">
                        <a:latin typeface="Cambria Math" panose="02040503050406030204" pitchFamily="18" charset="0"/>
                      </a:rPr>
                      <m:t>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r>
                  <a:rPr lang="en-GB" b="0" dirty="0"/>
                  <a:t>” and “</a:t>
                </a:r>
                <a14:m>
                  <m:oMath xmlns:m="http://schemas.openxmlformats.org/officeDocument/2006/math">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m:t>
                    </m:r>
                    <m:r>
                      <a:rPr lang="en-GB" b="0" i="1" dirty="0" smtClean="0">
                        <a:latin typeface="Cambria Math" panose="02040503050406030204" pitchFamily="18" charset="0"/>
                      </a:rPr>
                      <m:t>𝑖𝑠</m:t>
                    </m:r>
                    <m:r>
                      <a:rPr lang="en-GB" b="0" i="1" dirty="0" smtClean="0">
                        <a:latin typeface="Cambria Math" panose="02040503050406030204" pitchFamily="18" charset="0"/>
                      </a:rPr>
                      <m:t>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r>
                  <a:rPr lang="en-GB" b="0" dirty="0"/>
                  <a:t>” then                       </a:t>
                </a:r>
                <a14:m>
                  <m:oMath xmlns:m="http://schemas.openxmlformats.org/officeDocument/2006/math">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endParaRPr lang="en-GB" b="0" dirty="0"/>
              </a:p>
              <a:p>
                <a:pPr marL="341313" indent="-341313" defTabSz="457200">
                  <a:spcBef>
                    <a:spcPct val="4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t>If “</a:t>
                </a:r>
                <a14:m>
                  <m:oMath xmlns:m="http://schemas.openxmlformats.org/officeDocument/2006/math">
                    <m:r>
                      <a:rPr lang="en-GB" b="0" i="1" dirty="0" smtClean="0">
                        <a:latin typeface="Cambria Math" panose="02040503050406030204" pitchFamily="18" charset="0"/>
                      </a:rPr>
                      <m:t>𝑓</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m:t>
                    </m:r>
                    <m:r>
                      <a:rPr lang="en-GB" b="0" i="1" dirty="0" smtClean="0">
                        <a:latin typeface="Cambria Math" panose="02040503050406030204" pitchFamily="18" charset="0"/>
                      </a:rPr>
                      <m:t>𝑖𝑠</m:t>
                    </m:r>
                    <m:r>
                      <a:rPr lang="en-GB" b="0" i="1" dirty="0" smtClean="0">
                        <a:latin typeface="Cambria Math" panose="02040503050406030204" pitchFamily="18" charset="0"/>
                      </a:rPr>
                      <m:t>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r>
                  <a:rPr lang="en-GB" b="0" dirty="0"/>
                  <a:t>” and “</a:t>
                </a:r>
                <a14:m>
                  <m:oMath xmlns:m="http://schemas.openxmlformats.org/officeDocument/2006/math">
                    <m:r>
                      <a:rPr lang="en-GB" b="0" i="1" dirty="0" smtClean="0">
                        <a:latin typeface="Cambria Math" panose="02040503050406030204" pitchFamily="18" charset="0"/>
                      </a:rPr>
                      <m:t>h</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m:t>
                    </m:r>
                    <m:r>
                      <a:rPr lang="en-GB" b="0" i="1" dirty="0" smtClean="0">
                        <a:latin typeface="Cambria Math" panose="02040503050406030204" pitchFamily="18" charset="0"/>
                      </a:rPr>
                      <m:t>𝑖𝑠</m:t>
                    </m:r>
                    <m:r>
                      <a:rPr lang="en-GB" b="0" i="1" dirty="0" smtClean="0">
                        <a:latin typeface="Cambria Math" panose="02040503050406030204" pitchFamily="18" charset="0"/>
                      </a:rPr>
                      <m:t>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r>
                  <a:rPr lang="en-GB" b="0" dirty="0"/>
                  <a:t>” then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 + </m:t>
                    </m:r>
                    <m:r>
                      <a:rPr lang="en-GB" b="0" i="1" dirty="0" smtClean="0">
                        <a:latin typeface="Cambria Math" panose="02040503050406030204" pitchFamily="18" charset="0"/>
                      </a:rPr>
                      <m:t>h</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m:t>
                    </m:r>
                    <m:r>
                      <a:rPr lang="en-GB" b="0" i="1" dirty="0" smtClean="0">
                        <a:latin typeface="Cambria Math" panose="02040503050406030204" pitchFamily="18" charset="0"/>
                      </a:rPr>
                      <m:t>𝑖𝑠</m:t>
                    </m:r>
                    <m:r>
                      <a:rPr lang="en-GB" b="0" i="1" dirty="0" smtClean="0">
                        <a:latin typeface="Cambria Math" panose="02040503050406030204" pitchFamily="18" charset="0"/>
                      </a:rPr>
                      <m:t>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endParaRPr lang="en-GB" b="0" dirty="0"/>
              </a:p>
              <a:p>
                <a:pPr marL="341313" indent="-341313" defTabSz="457200">
                  <a:spcBef>
                    <a:spcPct val="4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0" dirty="0"/>
              </a:p>
              <a:p>
                <a:pPr marL="341313" indent="-341313" defTabSz="457200">
                  <a:spcBef>
                    <a:spcPct val="4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0" dirty="0"/>
              </a:p>
            </p:txBody>
          </p:sp>
        </mc:Choice>
        <mc:Fallback xmlns="">
          <p:sp>
            <p:nvSpPr>
              <p:cNvPr id="28674" name="Content Placeholder 2"/>
              <p:cNvSpPr>
                <a:spLocks noGrp="1" noRot="1" noChangeAspect="1" noMove="1" noResize="1" noEditPoints="1" noAdjustHandles="1" noChangeArrowheads="1" noChangeShapeType="1" noTextEdit="1"/>
              </p:cNvSpPr>
              <p:nvPr>
                <p:ph idx="1"/>
              </p:nvPr>
            </p:nvSpPr>
            <p:spPr>
              <a:blipFill>
                <a:blip r:embed="rId2"/>
                <a:stretch>
                  <a:fillRect l="-1185" t="-1348" r="-12000"/>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GB"/>
              <a:t>Properties of Big-</a:t>
            </a:r>
            <a:r>
              <a:rPr lang="en-GB" i="1"/>
              <a:t>O </a:t>
            </a:r>
            <a:r>
              <a:rPr lang="en-GB" sz="3600"/>
              <a:t>(Cont..)</a:t>
            </a:r>
            <a:endParaRPr lang="en-US"/>
          </a:p>
        </p:txBody>
      </p:sp>
      <mc:AlternateContent xmlns:mc="http://schemas.openxmlformats.org/markup-compatibility/2006" xmlns:a14="http://schemas.microsoft.com/office/drawing/2010/main">
        <mc:Choice Requires="a14">
          <p:sp>
            <p:nvSpPr>
              <p:cNvPr id="29698" name="Content Placeholder 2"/>
              <p:cNvSpPr>
                <a:spLocks noGrp="1"/>
              </p:cNvSpPr>
              <p:nvPr>
                <p:ph idx="1"/>
              </p:nvPr>
            </p:nvSpPr>
            <p:spPr>
              <a:xfrm>
                <a:off x="0" y="1600200"/>
                <a:ext cx="8991600" cy="4525963"/>
              </a:xfrm>
            </p:spPr>
            <p:txBody>
              <a:bodyPr/>
              <a:lstStyle/>
              <a:p>
                <a:pPr>
                  <a:buFontTx/>
                  <a:buNone/>
                </a:pPr>
                <a:r>
                  <a:rPr lang="en-GB" b="0" dirty="0"/>
                  <a:t>● If </a:t>
                </a:r>
                <a14:m>
                  <m:oMath xmlns:m="http://schemas.openxmlformats.org/officeDocument/2006/math">
                    <m:r>
                      <a:rPr lang="en-GB" b="0" i="1" dirty="0" smtClean="0">
                        <a:latin typeface="Cambria Math" panose="02040503050406030204" pitchFamily="18" charset="0"/>
                      </a:rPr>
                      <m:t>𝑎</m:t>
                    </m:r>
                  </m:oMath>
                </a14:m>
                <a:r>
                  <a:rPr lang="en-GB" b="0" dirty="0"/>
                  <a:t> is a scalar and “</a:t>
                </a:r>
                <a14:m>
                  <m:oMath xmlns:m="http://schemas.openxmlformats.org/officeDocument/2006/math">
                    <m:r>
                      <a:rPr lang="en-GB" b="0" i="1" dirty="0" smtClean="0">
                        <a:latin typeface="Cambria Math" panose="02040503050406030204" pitchFamily="18" charset="0"/>
                      </a:rPr>
                      <m:t>𝑓</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m:t>
                    </m:r>
                    <m:r>
                      <a:rPr lang="en-GB" b="0" i="1" dirty="0" smtClean="0">
                        <a:latin typeface="Cambria Math" panose="02040503050406030204" pitchFamily="18" charset="0"/>
                      </a:rPr>
                      <m:t>𝑖𝑠</m:t>
                    </m:r>
                    <m:r>
                      <a:rPr lang="en-GB" b="0" i="1" dirty="0" smtClean="0">
                        <a:latin typeface="Cambria Math" panose="02040503050406030204" pitchFamily="18" charset="0"/>
                      </a:rPr>
                      <m:t>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r>
                  <a:rPr lang="en-GB" b="0" dirty="0"/>
                  <a:t>”, then</a:t>
                </a:r>
                <a:br>
                  <a:rPr lang="en-GB" b="0" dirty="0"/>
                </a:br>
                <a:r>
                  <a:rPr lang="en-GB" sz="3200" b="0" dirty="0"/>
                  <a:t> </a:t>
                </a:r>
                <a14:m>
                  <m:oMath xmlns:m="http://schemas.openxmlformats.org/officeDocument/2006/math">
                    <m:r>
                      <a:rPr lang="en-GB" sz="3200" b="0" i="1" dirty="0" smtClean="0">
                        <a:solidFill>
                          <a:srgbClr val="00B050"/>
                        </a:solidFill>
                        <a:latin typeface="Cambria Math" panose="02040503050406030204" pitchFamily="18" charset="0"/>
                      </a:rPr>
                      <m:t>𝑎𝑓</m:t>
                    </m:r>
                    <m:r>
                      <a:rPr lang="en-GB" sz="3200" b="0" i="1" dirty="0" smtClean="0">
                        <a:solidFill>
                          <a:srgbClr val="00B050"/>
                        </a:solidFill>
                        <a:latin typeface="Cambria Math" panose="02040503050406030204" pitchFamily="18" charset="0"/>
                      </a:rPr>
                      <m:t>(</m:t>
                    </m:r>
                    <m:r>
                      <a:rPr lang="en-US" sz="3200" b="0" i="1" dirty="0" smtClean="0">
                        <a:solidFill>
                          <a:srgbClr val="00B050"/>
                        </a:solidFill>
                        <a:latin typeface="Cambria Math" panose="02040503050406030204" pitchFamily="18" charset="0"/>
                      </a:rPr>
                      <m:t>𝑛</m:t>
                    </m:r>
                    <m:r>
                      <a:rPr lang="en-GB" sz="3200" b="0" i="1" dirty="0" smtClean="0">
                        <a:solidFill>
                          <a:srgbClr val="00B050"/>
                        </a:solidFill>
                        <a:latin typeface="Cambria Math" panose="02040503050406030204" pitchFamily="18" charset="0"/>
                      </a:rPr>
                      <m:t>)</m:t>
                    </m:r>
                  </m:oMath>
                </a14:m>
                <a:r>
                  <a:rPr lang="en-GB" sz="3200" b="0" dirty="0">
                    <a:solidFill>
                      <a:srgbClr val="00B050"/>
                    </a:solidFill>
                  </a:rPr>
                  <a:t> is </a:t>
                </a:r>
                <a14:m>
                  <m:oMath xmlns:m="http://schemas.openxmlformats.org/officeDocument/2006/math">
                    <m:r>
                      <a:rPr lang="en-GB" sz="3200" b="0" i="1" dirty="0" smtClean="0">
                        <a:solidFill>
                          <a:srgbClr val="00B050"/>
                        </a:solidFill>
                        <a:latin typeface="Cambria Math" panose="02040503050406030204" pitchFamily="18" charset="0"/>
                      </a:rPr>
                      <m:t>𝑂</m:t>
                    </m:r>
                    <m:r>
                      <a:rPr lang="en-GB" sz="3200" b="0" i="1" dirty="0" smtClean="0">
                        <a:solidFill>
                          <a:srgbClr val="00B050"/>
                        </a:solidFill>
                        <a:latin typeface="Cambria Math" panose="02040503050406030204" pitchFamily="18" charset="0"/>
                      </a:rPr>
                      <m:t>(</m:t>
                    </m:r>
                    <m:r>
                      <a:rPr lang="en-GB" sz="3200" b="0" i="1" dirty="0" smtClean="0">
                        <a:solidFill>
                          <a:srgbClr val="00B050"/>
                        </a:solidFill>
                        <a:latin typeface="Cambria Math" panose="02040503050406030204" pitchFamily="18" charset="0"/>
                      </a:rPr>
                      <m:t>𝑔</m:t>
                    </m:r>
                    <m:r>
                      <a:rPr lang="en-GB" sz="3200" b="0" i="1" dirty="0" smtClean="0">
                        <a:solidFill>
                          <a:srgbClr val="00B050"/>
                        </a:solidFill>
                        <a:latin typeface="Cambria Math" panose="02040503050406030204" pitchFamily="18" charset="0"/>
                      </a:rPr>
                      <m:t>(</m:t>
                    </m:r>
                    <m:r>
                      <a:rPr lang="en-US" sz="3200" b="0" i="1" dirty="0" smtClean="0">
                        <a:solidFill>
                          <a:srgbClr val="00B050"/>
                        </a:solidFill>
                        <a:latin typeface="Cambria Math" panose="02040503050406030204" pitchFamily="18" charset="0"/>
                      </a:rPr>
                      <m:t>𝑛</m:t>
                    </m:r>
                    <m:r>
                      <a:rPr lang="en-GB" sz="3200" b="0" i="1" dirty="0" smtClean="0">
                        <a:solidFill>
                          <a:srgbClr val="00B050"/>
                        </a:solidFill>
                        <a:latin typeface="Cambria Math" panose="02040503050406030204" pitchFamily="18" charset="0"/>
                      </a:rPr>
                      <m:t>))</m:t>
                    </m:r>
                  </m:oMath>
                </a14:m>
                <a:endParaRPr lang="en-GB" sz="3200" b="0" dirty="0">
                  <a:solidFill>
                    <a:srgbClr val="00B050"/>
                  </a:solidFill>
                </a:endParaRPr>
              </a:p>
              <a:p>
                <a:pPr>
                  <a:buFontTx/>
                  <a:buNone/>
                </a:pPr>
                <a:endParaRPr lang="en-GB" sz="3200" b="0" dirty="0">
                  <a:solidFill>
                    <a:srgbClr val="00B050"/>
                  </a:solidFill>
                </a:endParaRPr>
              </a:p>
              <a:p>
                <a:pPr>
                  <a:buFontTx/>
                  <a:buNone/>
                </a:pPr>
                <a:r>
                  <a:rPr lang="en-GB" b="0" dirty="0"/>
                  <a:t>● If “</a:t>
                </a:r>
                <a14:m>
                  <m:oMath xmlns:m="http://schemas.openxmlformats.org/officeDocument/2006/math">
                    <m:r>
                      <a:rPr lang="en-GB" b="0" i="1" dirty="0" smtClean="0">
                        <a:latin typeface="Cambria Math" panose="02040503050406030204" pitchFamily="18" charset="0"/>
                      </a:rPr>
                      <m:t>𝑓</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m:t>
                    </m:r>
                    <m:r>
                      <a:rPr lang="en-GB" b="0" i="1" dirty="0" smtClean="0">
                        <a:latin typeface="Cambria Math" panose="02040503050406030204" pitchFamily="18" charset="0"/>
                      </a:rPr>
                      <m:t>𝑖𝑠</m:t>
                    </m:r>
                    <m:r>
                      <a:rPr lang="en-GB" b="0" i="1" dirty="0" smtClean="0">
                        <a:latin typeface="Cambria Math" panose="02040503050406030204" pitchFamily="18" charset="0"/>
                      </a:rPr>
                      <m:t>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r>
                  <a:rPr lang="en-GB" b="0" dirty="0"/>
                  <a:t>” and “</a:t>
                </a:r>
                <a14:m>
                  <m:oMath xmlns:m="http://schemas.openxmlformats.org/officeDocument/2006/math">
                    <m:r>
                      <a:rPr lang="en-GB" b="0" i="1" dirty="0" smtClean="0">
                        <a:latin typeface="Cambria Math" panose="02040503050406030204" pitchFamily="18" charset="0"/>
                      </a:rPr>
                      <m:t>𝑔</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 </m:t>
                    </m:r>
                    <m:r>
                      <a:rPr lang="en-GB" b="0" i="1" dirty="0" smtClean="0">
                        <a:latin typeface="Cambria Math" panose="02040503050406030204" pitchFamily="18" charset="0"/>
                      </a:rPr>
                      <m:t>𝑖𝑠</m:t>
                    </m:r>
                    <m:r>
                      <a:rPr lang="en-GB" b="0" i="1" dirty="0" smtClean="0">
                        <a:latin typeface="Cambria Math" panose="02040503050406030204" pitchFamily="18" charset="0"/>
                      </a:rPr>
                      <m:t> </m:t>
                    </m:r>
                    <m:r>
                      <a:rPr lang="en-GB" b="0" i="1" dirty="0" smtClean="0">
                        <a:latin typeface="Cambria Math" panose="02040503050406030204" pitchFamily="18" charset="0"/>
                      </a:rPr>
                      <m:t>𝑂</m:t>
                    </m:r>
                    <m:r>
                      <a:rPr lang="en-GB" b="0" i="1" dirty="0" smtClean="0">
                        <a:latin typeface="Cambria Math" panose="02040503050406030204" pitchFamily="18" charset="0"/>
                      </a:rPr>
                      <m:t>(</m:t>
                    </m:r>
                    <m:r>
                      <a:rPr lang="en-GB" b="0" i="1" dirty="0" smtClean="0">
                        <a:latin typeface="Cambria Math" panose="02040503050406030204" pitchFamily="18" charset="0"/>
                      </a:rPr>
                      <m:t>h</m:t>
                    </m:r>
                    <m:r>
                      <a:rPr lang="en-GB" b="0" i="1" dirty="0" smtClean="0">
                        <a:latin typeface="Cambria Math" panose="02040503050406030204" pitchFamily="18" charset="0"/>
                      </a:rPr>
                      <m:t>(</m:t>
                    </m:r>
                    <m:r>
                      <a:rPr lang="en-US" b="0" i="1" dirty="0" smtClean="0">
                        <a:latin typeface="Cambria Math" panose="02040503050406030204" pitchFamily="18" charset="0"/>
                      </a:rPr>
                      <m:t>𝑛</m:t>
                    </m:r>
                    <m:r>
                      <a:rPr lang="en-GB" b="0" i="1" dirty="0" smtClean="0">
                        <a:latin typeface="Cambria Math" panose="02040503050406030204" pitchFamily="18" charset="0"/>
                      </a:rPr>
                      <m:t>))</m:t>
                    </m:r>
                  </m:oMath>
                </a14:m>
                <a:r>
                  <a:rPr lang="en-GB" b="0" dirty="0"/>
                  <a:t>”, then</a:t>
                </a:r>
                <a:br>
                  <a:rPr lang="en-GB" b="0" dirty="0"/>
                </a:br>
                <a14:m>
                  <m:oMath xmlns:m="http://schemas.openxmlformats.org/officeDocument/2006/math">
                    <m:r>
                      <a:rPr lang="en-GB" sz="3200" b="0" i="1" dirty="0" smtClean="0">
                        <a:solidFill>
                          <a:srgbClr val="00B050"/>
                        </a:solidFill>
                        <a:latin typeface="Cambria Math" panose="02040503050406030204" pitchFamily="18" charset="0"/>
                      </a:rPr>
                      <m:t>𝑓</m:t>
                    </m:r>
                    <m:r>
                      <a:rPr lang="en-GB" sz="3200" b="0" i="1" dirty="0">
                        <a:solidFill>
                          <a:srgbClr val="00B050"/>
                        </a:solidFill>
                        <a:latin typeface="Cambria Math" panose="02040503050406030204" pitchFamily="18" charset="0"/>
                      </a:rPr>
                      <m:t>(</m:t>
                    </m:r>
                    <m:r>
                      <a:rPr lang="en-US" sz="3200" b="0" i="1" dirty="0" smtClean="0">
                        <a:solidFill>
                          <a:srgbClr val="00B050"/>
                        </a:solidFill>
                        <a:latin typeface="Cambria Math" panose="02040503050406030204" pitchFamily="18" charset="0"/>
                      </a:rPr>
                      <m:t>𝑛</m:t>
                    </m:r>
                    <m:r>
                      <a:rPr lang="en-GB" sz="3200" b="0" i="1" dirty="0">
                        <a:solidFill>
                          <a:srgbClr val="00B050"/>
                        </a:solidFill>
                        <a:latin typeface="Cambria Math" panose="02040503050406030204" pitchFamily="18" charset="0"/>
                      </a:rPr>
                      <m:t>) </m:t>
                    </m:r>
                    <m:r>
                      <a:rPr lang="en-GB" sz="3200" b="0" i="1" dirty="0">
                        <a:solidFill>
                          <a:srgbClr val="00B050"/>
                        </a:solidFill>
                        <a:latin typeface="Cambria Math" panose="02040503050406030204" pitchFamily="18" charset="0"/>
                      </a:rPr>
                      <m:t>𝑖𝑠</m:t>
                    </m:r>
                    <m:r>
                      <a:rPr lang="en-GB" sz="3200" b="0" i="1" dirty="0">
                        <a:solidFill>
                          <a:srgbClr val="00B050"/>
                        </a:solidFill>
                        <a:latin typeface="Cambria Math" panose="02040503050406030204" pitchFamily="18" charset="0"/>
                      </a:rPr>
                      <m:t> </m:t>
                    </m:r>
                    <m:r>
                      <a:rPr lang="en-GB" sz="3200" b="0" i="1" dirty="0">
                        <a:solidFill>
                          <a:srgbClr val="00B050"/>
                        </a:solidFill>
                        <a:latin typeface="Cambria Math" panose="02040503050406030204" pitchFamily="18" charset="0"/>
                      </a:rPr>
                      <m:t>𝑂</m:t>
                    </m:r>
                    <m:r>
                      <a:rPr lang="en-GB" sz="3200" b="0" i="1" dirty="0">
                        <a:solidFill>
                          <a:srgbClr val="00B050"/>
                        </a:solidFill>
                        <a:latin typeface="Cambria Math" panose="02040503050406030204" pitchFamily="18" charset="0"/>
                      </a:rPr>
                      <m:t>(</m:t>
                    </m:r>
                    <m:r>
                      <a:rPr lang="en-GB" sz="3200" b="0" i="1" dirty="0">
                        <a:solidFill>
                          <a:srgbClr val="00B050"/>
                        </a:solidFill>
                        <a:latin typeface="Cambria Math" panose="02040503050406030204" pitchFamily="18" charset="0"/>
                      </a:rPr>
                      <m:t>h</m:t>
                    </m:r>
                    <m:r>
                      <a:rPr lang="en-GB" sz="3200" b="0" i="1" dirty="0">
                        <a:solidFill>
                          <a:srgbClr val="00B050"/>
                        </a:solidFill>
                        <a:latin typeface="Cambria Math" panose="02040503050406030204" pitchFamily="18" charset="0"/>
                      </a:rPr>
                      <m:t>(</m:t>
                    </m:r>
                    <m:r>
                      <a:rPr lang="en-US" sz="3200" b="0" i="1" dirty="0" smtClean="0">
                        <a:solidFill>
                          <a:srgbClr val="00B050"/>
                        </a:solidFill>
                        <a:latin typeface="Cambria Math" panose="02040503050406030204" pitchFamily="18" charset="0"/>
                      </a:rPr>
                      <m:t>𝑛</m:t>
                    </m:r>
                    <m:r>
                      <a:rPr lang="en-GB" sz="3200" b="0" i="1" dirty="0">
                        <a:solidFill>
                          <a:srgbClr val="00B050"/>
                        </a:solidFill>
                        <a:latin typeface="Cambria Math" panose="02040503050406030204" pitchFamily="18" charset="0"/>
                      </a:rPr>
                      <m:t>))</m:t>
                    </m:r>
                  </m:oMath>
                </a14:m>
                <a:r>
                  <a:rPr lang="en-GB" b="0" dirty="0">
                    <a:solidFill>
                      <a:srgbClr val="00B050"/>
                    </a:solidFill>
                  </a:rPr>
                  <a:t> </a:t>
                </a:r>
              </a:p>
              <a:p>
                <a:pPr>
                  <a:buFontTx/>
                  <a:buNone/>
                </a:pPr>
                <a:endParaRPr lang="en-GB" sz="1000" b="0" dirty="0"/>
              </a:p>
            </p:txBody>
          </p:sp>
        </mc:Choice>
        <mc:Fallback xmlns="">
          <p:sp>
            <p:nvSpPr>
              <p:cNvPr id="29698" name="Content Placeholder 2"/>
              <p:cNvSpPr>
                <a:spLocks noGrp="1" noRot="1" noChangeAspect="1" noMove="1" noResize="1" noEditPoints="1" noAdjustHandles="1" noChangeArrowheads="1" noChangeShapeType="1" noTextEdit="1"/>
              </p:cNvSpPr>
              <p:nvPr>
                <p:ph idx="1"/>
              </p:nvPr>
            </p:nvSpPr>
            <p:spPr>
              <a:xfrm>
                <a:off x="0" y="1600200"/>
                <a:ext cx="8991600" cy="4525963"/>
              </a:xfrm>
              <a:blipFill>
                <a:blip r:embed="rId3"/>
                <a:stretch>
                  <a:fillRect l="-1220" t="-1348"/>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GB"/>
              <a:t>Growth of Combinations of Functions</a:t>
            </a:r>
            <a:endParaRPr lang="en-US"/>
          </a:p>
        </p:txBody>
      </p:sp>
      <mc:AlternateContent xmlns:mc="http://schemas.openxmlformats.org/markup-compatibility/2006">
        <mc:Choice xmlns:a14="http://schemas.microsoft.com/office/drawing/2010/main" Requires="a14">
          <p:sp>
            <p:nvSpPr>
              <p:cNvPr id="35842" name="Content Placeholder 2"/>
              <p:cNvSpPr>
                <a:spLocks noGrp="1"/>
              </p:cNvSpPr>
              <p:nvPr>
                <p:ph idx="1"/>
              </p:nvPr>
            </p:nvSpPr>
            <p:spPr/>
            <p:txBody>
              <a:bodyPr/>
              <a:lstStyle/>
              <a:p>
                <a:pPr marL="341313" indent="-341313">
                  <a:lnSpc>
                    <a:spcPct val="87000"/>
                  </a:lnSpc>
                  <a:spcBef>
                    <a:spcPts val="8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b="0" dirty="0">
                    <a:solidFill>
                      <a:srgbClr val="00B050"/>
                    </a:solidFill>
                    <a:latin typeface="Times New Roman" pitchFamily="18" charset="0"/>
                  </a:rPr>
                  <a:t>Addition of functions:</a:t>
                </a:r>
              </a:p>
              <a:p>
                <a:pPr marL="341313" indent="-341313">
                  <a:lnSpc>
                    <a:spcPct val="87000"/>
                  </a:lnSpc>
                  <a:spcBef>
                    <a:spcPts val="8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b="0" dirty="0">
                    <a:latin typeface="Times New Roman" pitchFamily="18" charset="0"/>
                  </a:rPr>
                  <a:t>Theorem:</a:t>
                </a:r>
              </a:p>
              <a:p>
                <a:pPr marL="341313" indent="-341313">
                  <a:lnSpc>
                    <a:spcPct val="87000"/>
                  </a:lnSpc>
                  <a:spcBef>
                    <a:spcPts val="8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1100" b="0" dirty="0">
                  <a:latin typeface="Times New Roman" pitchFamily="18" charset="0"/>
                </a:endParaRPr>
              </a:p>
              <a:p>
                <a:pPr marL="341313" indent="-341313">
                  <a:lnSpc>
                    <a:spcPct val="87000"/>
                  </a:lnSpc>
                  <a:spcBef>
                    <a:spcPts val="8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dirty="0">
                    <a:latin typeface="Times New Roman" pitchFamily="18" charset="0"/>
                  </a:rPr>
                  <a:t>	If </a:t>
                </a:r>
                <a14:m>
                  <m:oMath xmlns:m="http://schemas.openxmlformats.org/officeDocument/2006/math">
                    <m:r>
                      <a:rPr lang="en-GB" i="1" dirty="0" smtClean="0">
                        <a:latin typeface="Cambria Math" panose="02040503050406030204" pitchFamily="18" charset="0"/>
                      </a:rPr>
                      <m:t>𝑓</m:t>
                    </m:r>
                    <m:r>
                      <a:rPr lang="en-GB" i="1" baseline="-25000" dirty="0">
                        <a:latin typeface="Cambria Math" panose="02040503050406030204" pitchFamily="18" charset="0"/>
                      </a:rPr>
                      <m:t>1</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latin typeface="Times New Roman" pitchFamily="18" charset="0"/>
                  </a:rPr>
                  <a:t> is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a:rPr lang="en-GB" i="1" dirty="0" smtClean="0">
                        <a:latin typeface="Cambria Math" panose="02040503050406030204" pitchFamily="18" charset="0"/>
                      </a:rPr>
                      <m:t>𝑔</m:t>
                    </m:r>
                    <m:r>
                      <a:rPr lang="en-GB" i="1" baseline="-25000" dirty="0">
                        <a:latin typeface="Cambria Math" panose="02040503050406030204" pitchFamily="18" charset="0"/>
                      </a:rPr>
                      <m:t>1</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latin typeface="Times New Roman" pitchFamily="18" charset="0"/>
                  </a:rPr>
                  <a:t> and  </a:t>
                </a:r>
                <a14:m>
                  <m:oMath xmlns:m="http://schemas.openxmlformats.org/officeDocument/2006/math">
                    <m:r>
                      <a:rPr lang="en-GB" i="1" dirty="0" smtClean="0">
                        <a:latin typeface="Cambria Math" panose="02040503050406030204" pitchFamily="18" charset="0"/>
                      </a:rPr>
                      <m:t>𝑓</m:t>
                    </m:r>
                    <m:r>
                      <a:rPr lang="en-GB" i="1" baseline="-25000" dirty="0">
                        <a:latin typeface="Cambria Math" panose="02040503050406030204" pitchFamily="18" charset="0"/>
                      </a:rPr>
                      <m:t>2</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latin typeface="Times New Roman" pitchFamily="18" charset="0"/>
                  </a:rPr>
                  <a:t> is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a:rPr lang="en-GB" i="1" dirty="0" smtClean="0">
                        <a:latin typeface="Cambria Math" panose="02040503050406030204" pitchFamily="18" charset="0"/>
                      </a:rPr>
                      <m:t>𝑔</m:t>
                    </m:r>
                    <m:r>
                      <a:rPr lang="en-GB" i="1" baseline="-25000" dirty="0">
                        <a:latin typeface="Cambria Math" panose="02040503050406030204" pitchFamily="18" charset="0"/>
                      </a:rPr>
                      <m:t>2</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latin typeface="Times New Roman" pitchFamily="18" charset="0"/>
                  </a:rPr>
                  <a:t>, then  </a:t>
                </a:r>
              </a:p>
              <a:p>
                <a:pPr marL="0" indent="0">
                  <a:lnSpc>
                    <a:spcPct val="87000"/>
                  </a:lnSpc>
                  <a:spcBef>
                    <a:spcPts val="800"/>
                  </a:spcBef>
                  <a:buClr>
                    <a:srgbClr val="FFFFFF"/>
                  </a:buClr>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dirty="0">
                    <a:latin typeface="Times New Roman" pitchFamily="18" charset="0"/>
                  </a:rPr>
                  <a:t>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𝑓</m:t>
                    </m:r>
                    <m:r>
                      <a:rPr lang="en-GB" i="1" baseline="-25000" dirty="0">
                        <a:latin typeface="Cambria Math" panose="02040503050406030204" pitchFamily="18" charset="0"/>
                      </a:rPr>
                      <m:t>1 </m:t>
                    </m:r>
                    <m:r>
                      <a:rPr lang="en-GB" i="1" dirty="0">
                        <a:latin typeface="Cambria Math" panose="02040503050406030204" pitchFamily="18" charset="0"/>
                      </a:rPr>
                      <m:t>+ </m:t>
                    </m:r>
                    <m:r>
                      <a:rPr lang="en-GB" i="1" dirty="0">
                        <a:latin typeface="Cambria Math" panose="02040503050406030204" pitchFamily="18" charset="0"/>
                      </a:rPr>
                      <m:t>𝑓</m:t>
                    </m:r>
                    <m:r>
                      <a:rPr lang="en-GB" i="1" baseline="-25000" dirty="0">
                        <a:latin typeface="Cambria Math" panose="02040503050406030204" pitchFamily="18" charset="0"/>
                      </a:rPr>
                      <m:t>2</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latin typeface="Times New Roman" pitchFamily="18" charset="0"/>
                  </a:rPr>
                  <a:t>  is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m:rPr>
                        <m:sty m:val="p"/>
                      </m:rPr>
                      <a:rPr lang="en-GB" i="1" dirty="0" smtClean="0">
                        <a:latin typeface="Cambria Math" panose="02040503050406030204" pitchFamily="18" charset="0"/>
                      </a:rPr>
                      <m:t>max</m:t>
                    </m:r>
                    <m:r>
                      <a:rPr lang="en-GB" i="1" dirty="0" smtClean="0">
                        <a:latin typeface="Cambria Math" panose="02040503050406030204" pitchFamily="18" charset="0"/>
                      </a:rPr>
                      <m:t>⁡(</m:t>
                    </m:r>
                    <m:r>
                      <a:rPr lang="en-GB" i="1" dirty="0" smtClean="0">
                        <a:latin typeface="Cambria Math" panose="02040503050406030204" pitchFamily="18" charset="0"/>
                      </a:rPr>
                      <m:t>𝑔</m:t>
                    </m:r>
                    <m:r>
                      <a:rPr lang="en-GB" i="1" baseline="-25000" dirty="0">
                        <a:latin typeface="Cambria Math" panose="02040503050406030204" pitchFamily="18" charset="0"/>
                      </a:rPr>
                      <m:t>1</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 </m:t>
                    </m:r>
                    <m:r>
                      <a:rPr lang="en-GB" i="1" dirty="0">
                        <a:latin typeface="Cambria Math" panose="02040503050406030204" pitchFamily="18" charset="0"/>
                      </a:rPr>
                      <m:t>𝑔</m:t>
                    </m:r>
                    <m:r>
                      <a:rPr lang="en-GB" i="1" baseline="-25000" dirty="0">
                        <a:latin typeface="Cambria Math" panose="02040503050406030204" pitchFamily="18" charset="0"/>
                      </a:rPr>
                      <m:t>2</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latin typeface="Times New Roman" pitchFamily="18" charset="0"/>
                  </a:rPr>
                  <a:t>.</a:t>
                </a:r>
              </a:p>
              <a:p>
                <a:pPr marL="341313" indent="-341313">
                  <a:lnSpc>
                    <a:spcPct val="78000"/>
                  </a:lnSpc>
                  <a:spcBef>
                    <a:spcPts val="8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b="0" dirty="0">
                  <a:latin typeface="Times New Roman" pitchFamily="18" charset="0"/>
                </a:endParaRPr>
              </a:p>
              <a:p>
                <a:pPr marL="341313" indent="-341313">
                  <a:lnSpc>
                    <a:spcPct val="78000"/>
                  </a:lnSpc>
                  <a:spcBef>
                    <a:spcPts val="8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b="0" dirty="0">
                  <a:latin typeface="Times New Roman" pitchFamily="18" charset="0"/>
                </a:endParaRPr>
              </a:p>
              <a:p>
                <a:pPr marL="341313" indent="-341313">
                  <a:lnSpc>
                    <a:spcPct val="78000"/>
                  </a:lnSpc>
                  <a:spcBef>
                    <a:spcPts val="8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b="0" dirty="0">
                    <a:latin typeface="Times New Roman" pitchFamily="18" charset="0"/>
                  </a:rPr>
                  <a:t>Upshot: When you have multiple steps focus on the step that takes the longest!</a:t>
                </a:r>
              </a:p>
            </p:txBody>
          </p:sp>
        </mc:Choice>
        <mc:Fallback>
          <p:sp>
            <p:nvSpPr>
              <p:cNvPr id="35842" name="Content Placeholder 2"/>
              <p:cNvSpPr>
                <a:spLocks noGrp="1" noRot="1" noChangeAspect="1" noMove="1" noResize="1" noEditPoints="1" noAdjustHandles="1" noChangeArrowheads="1" noChangeShapeType="1" noTextEdit="1"/>
              </p:cNvSpPr>
              <p:nvPr>
                <p:ph idx="1"/>
              </p:nvPr>
            </p:nvSpPr>
            <p:spPr>
              <a:blipFill>
                <a:blip r:embed="rId3"/>
                <a:stretch>
                  <a:fillRect l="-1333" t="-2426" r="-1926"/>
                </a:stretch>
              </a:blipFill>
            </p:spPr>
            <p:txBody>
              <a:bodyPr/>
              <a:lstStyle/>
              <a:p>
                <a:r>
                  <a:rPr lang="en-US">
                    <a:noFill/>
                  </a:rPr>
                  <a:t> </a:t>
                </a:r>
              </a:p>
            </p:txBody>
          </p:sp>
        </mc:Fallback>
      </mc:AlternateContent>
      <p:sp>
        <p:nvSpPr>
          <p:cNvPr id="2" name="Rounded Rectangle 1"/>
          <p:cNvSpPr/>
          <p:nvPr/>
        </p:nvSpPr>
        <p:spPr>
          <a:xfrm>
            <a:off x="609600" y="2667000"/>
            <a:ext cx="7620000" cy="1143000"/>
          </a:xfrm>
          <a:prstGeom prst="roundRect">
            <a:avLst/>
          </a:prstGeom>
          <a:noFill/>
          <a:ln w="5715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Efficiency</a:t>
            </a:r>
            <a:endParaRPr lang="en-US" dirty="0"/>
          </a:p>
        </p:txBody>
      </p:sp>
      <p:sp>
        <p:nvSpPr>
          <p:cNvPr id="3" name="Content Placeholder 2"/>
          <p:cNvSpPr>
            <a:spLocks noGrp="1"/>
          </p:cNvSpPr>
          <p:nvPr>
            <p:ph idx="1"/>
          </p:nvPr>
        </p:nvSpPr>
        <p:spPr/>
        <p:txBody>
          <a:bodyPr/>
          <a:lstStyle/>
          <a:p>
            <a:r>
              <a:rPr lang="en-US" b="1" dirty="0"/>
              <a:t>Efficiency:</a:t>
            </a:r>
            <a:r>
              <a:rPr lang="en-US" dirty="0"/>
              <a:t>  Algorithms that solve the same problem can differ enormously in their efficiency.  </a:t>
            </a:r>
          </a:p>
          <a:p>
            <a:endParaRPr lang="en-US" dirty="0"/>
          </a:p>
          <a:p>
            <a:r>
              <a:rPr lang="en-US" dirty="0"/>
              <a:t>We would like to select the most efficient algorithm for solving a given problem.</a:t>
            </a:r>
          </a:p>
          <a:p>
            <a:endParaRPr lang="en-US" dirty="0"/>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extLst>
      <p:ext uri="{BB962C8B-B14F-4D97-AF65-F5344CB8AC3E}">
        <p14:creationId xmlns:p14="http://schemas.microsoft.com/office/powerpoint/2010/main" val="1652731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46038"/>
            <a:ext cx="8229600" cy="792162"/>
          </a:xfrm>
        </p:spPr>
        <p:txBody>
          <a:bodyPr/>
          <a:lstStyle/>
          <a:p>
            <a:r>
              <a:rPr lang="en-GB" dirty="0"/>
              <a:t>Example 1</a:t>
            </a:r>
            <a:endParaRPr lang="en-US" dirty="0"/>
          </a:p>
        </p:txBody>
      </p:sp>
      <mc:AlternateContent xmlns:mc="http://schemas.openxmlformats.org/markup-compatibility/2006">
        <mc:Choice xmlns:a14="http://schemas.microsoft.com/office/drawing/2010/main" Requires="a14">
          <p:sp>
            <p:nvSpPr>
              <p:cNvPr id="25602" name="Content Placeholder 2"/>
              <p:cNvSpPr>
                <a:spLocks noGrp="1"/>
              </p:cNvSpPr>
              <p:nvPr>
                <p:ph idx="1"/>
              </p:nvPr>
            </p:nvSpPr>
            <p:spPr>
              <a:xfrm>
                <a:off x="457200" y="4037657"/>
                <a:ext cx="4876800" cy="2207568"/>
              </a:xfrm>
            </p:spPr>
            <p:txBody>
              <a:bodyPr/>
              <a:lstStyle/>
              <a:p>
                <a:pPr marL="0" indent="0" defTabSz="4572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t>We have </a:t>
                </a:r>
                <a14:m>
                  <m:oMath xmlns:m="http://schemas.openxmlformats.org/officeDocument/2006/math">
                    <m:r>
                      <a:rPr lang="en-US" b="0" i="1" dirty="0" smtClean="0">
                        <a:latin typeface="Cambria Math" panose="02040503050406030204" pitchFamily="18" charset="0"/>
                      </a:rPr>
                      <m:t>𝑛</m:t>
                    </m:r>
                    <m:r>
                      <a:rPr lang="en-GB" b="0" i="1" baseline="30000" dirty="0">
                        <a:latin typeface="Cambria Math" panose="02040503050406030204" pitchFamily="18" charset="0"/>
                      </a:rPr>
                      <m:t>2 </m:t>
                    </m:r>
                    <m:r>
                      <a:rPr lang="en-GB" b="0" i="1" dirty="0">
                        <a:latin typeface="Cambria Math" panose="02040503050406030204" pitchFamily="18" charset="0"/>
                      </a:rPr>
                      <m:t>+ 2</m:t>
                    </m:r>
                    <m:r>
                      <a:rPr lang="en-US" b="0" i="1" dirty="0" smtClean="0">
                        <a:latin typeface="Cambria Math" panose="02040503050406030204" pitchFamily="18" charset="0"/>
                      </a:rPr>
                      <m:t>𝑛</m:t>
                    </m:r>
                    <m:r>
                      <a:rPr lang="en-GB" b="0" i="1" dirty="0">
                        <a:latin typeface="Cambria Math" panose="02040503050406030204" pitchFamily="18" charset="0"/>
                      </a:rPr>
                      <m:t> + 1</m:t>
                    </m:r>
                  </m:oMath>
                </a14:m>
                <a:r>
                  <a:rPr lang="en-GB" b="0" dirty="0"/>
                  <a:t>.</a:t>
                </a:r>
              </a:p>
              <a:p>
                <a:pPr marL="0" indent="0" defTabSz="457200">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GB" b="0" dirty="0"/>
              </a:p>
              <a:p>
                <a:pPr marL="0" indent="0" defTabSz="457200">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GB" b="0" dirty="0"/>
              </a:p>
              <a:p>
                <a:pPr marL="0" indent="0" defTabSz="457200">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𝑂</m:t>
                      </m:r>
                      <m:r>
                        <a:rPr lang="en-US" b="0" i="1" smtClean="0">
                          <a:latin typeface="Cambria Math" panose="02040503050406030204" pitchFamily="18" charset="0"/>
                        </a:rPr>
                        <m:t>(1)</m:t>
                      </m:r>
                    </m:oMath>
                  </m:oMathPara>
                </a14:m>
                <a:endParaRPr lang="en-GB" b="0" dirty="0"/>
              </a:p>
              <a:p>
                <a:pPr marL="0" indent="0" defTabSz="457200">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1}</m:t>
                          </m:r>
                        </m:e>
                      </m:func>
                      <m:r>
                        <a:rPr lang="en-US" b="0" i="1" smtClean="0">
                          <a:latin typeface="Cambria Math" panose="02040503050406030204" pitchFamily="18" charset="0"/>
                        </a:rPr>
                        <m:t>)</m:t>
                      </m:r>
                    </m:oMath>
                  </m:oMathPara>
                </a14:m>
                <a:endParaRPr lang="en-GB" b="0" dirty="0"/>
              </a:p>
            </p:txBody>
          </p:sp>
        </mc:Choice>
        <mc:Fallback>
          <p:sp>
            <p:nvSpPr>
              <p:cNvPr id="25602" name="Content Placeholder 2"/>
              <p:cNvSpPr>
                <a:spLocks noGrp="1" noRot="1" noChangeAspect="1" noMove="1" noResize="1" noEditPoints="1" noAdjustHandles="1" noChangeArrowheads="1" noChangeShapeType="1" noTextEdit="1"/>
              </p:cNvSpPr>
              <p:nvPr>
                <p:ph idx="1"/>
              </p:nvPr>
            </p:nvSpPr>
            <p:spPr>
              <a:xfrm>
                <a:off x="457200" y="4037657"/>
                <a:ext cx="4876800" cy="2207568"/>
              </a:xfrm>
              <a:blipFill>
                <a:blip r:embed="rId3"/>
                <a:stretch>
                  <a:fillRect l="-2250" t="-24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BEE88662-64D8-A643-B2D0-0F652CC060CB}"/>
                  </a:ext>
                </a:extLst>
              </p:cNvPr>
              <p:cNvSpPr txBox="1">
                <a:spLocks/>
              </p:cNvSpPr>
              <p:nvPr/>
            </p:nvSpPr>
            <p:spPr bwMode="auto">
              <a:xfrm>
                <a:off x="6248400" y="914400"/>
                <a:ext cx="4876800" cy="4525963"/>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chemeClr val="tx1"/>
                    </a:solidFill>
                    <a:latin typeface="Garamond" panose="02020404030301010803" pitchFamily="18"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Char char="•"/>
                  <a:defRPr sz="2200">
                    <a:solidFill>
                      <a:schemeClr val="tx1"/>
                    </a:solidFill>
                    <a:latin typeface="Garamond" panose="02020404030301010803" pitchFamily="18" charset="0"/>
                  </a:defRPr>
                </a:lvl3pPr>
                <a:lvl4pPr marL="1600200" indent="-228600" algn="l" rtl="0" eaLnBrk="0" fontAlgn="base" hangingPunct="0">
                  <a:spcBef>
                    <a:spcPct val="20000"/>
                  </a:spcBef>
                  <a:spcAft>
                    <a:spcPct val="0"/>
                  </a:spcAft>
                  <a:buChar char="–"/>
                  <a:defRPr sz="2000">
                    <a:solidFill>
                      <a:schemeClr val="tx1"/>
                    </a:solidFill>
                    <a:latin typeface="Garamond" panose="02020404030301010803" pitchFamily="18" charset="0"/>
                  </a:defRPr>
                </a:lvl4pPr>
                <a:lvl5pPr marL="2057400" indent="-228600" algn="l" rtl="0" eaLnBrk="0" fontAlgn="base" hangingPunct="0">
                  <a:spcBef>
                    <a:spcPct val="20000"/>
                  </a:spcBef>
                  <a:spcAft>
                    <a:spcPct val="0"/>
                  </a:spcAft>
                  <a:buChar char="»"/>
                  <a:defRPr sz="1800">
                    <a:solidFill>
                      <a:schemeClr val="tx1"/>
                    </a:solidFill>
                    <a:latin typeface="Garamond" panose="02020404030301010803"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kern="0" dirty="0"/>
                  <a:t>Largest to Smallest</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r>
                      <a:rPr lang="en-US" i="1" kern="0" smtClean="0">
                        <a:latin typeface="Cambria Math" panose="02040503050406030204" pitchFamily="18" charset="0"/>
                      </a:rPr>
                      <m:t>𝑛</m:t>
                    </m:r>
                    <m:r>
                      <a:rPr lang="en-US" i="1" kern="0" smtClean="0">
                        <a:latin typeface="Cambria Math" panose="02040503050406030204" pitchFamily="18" charset="0"/>
                      </a:rPr>
                      <m:t>!</m:t>
                    </m:r>
                  </m:oMath>
                </a14:m>
                <a:r>
                  <a:rPr lang="en-GB" kern="0" dirty="0"/>
                  <a:t> (factorial)</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r>
                      <a:rPr lang="en-GB" i="1" kern="0" dirty="0" smtClean="0">
                        <a:latin typeface="Cambria Math" panose="02040503050406030204" pitchFamily="18" charset="0"/>
                      </a:rPr>
                      <m:t>…</m:t>
                    </m:r>
                    <m:sSup>
                      <m:sSupPr>
                        <m:ctrlPr>
                          <a:rPr lang="en-GB" i="1" kern="0" dirty="0" smtClean="0">
                            <a:latin typeface="Cambria Math" panose="02040503050406030204" pitchFamily="18" charset="0"/>
                          </a:rPr>
                        </m:ctrlPr>
                      </m:sSupPr>
                      <m:e>
                        <m:r>
                          <a:rPr lang="en-GB" i="1" kern="0" dirty="0" smtClean="0">
                            <a:latin typeface="Cambria Math" panose="02040503050406030204" pitchFamily="18" charset="0"/>
                          </a:rPr>
                          <m:t>4</m:t>
                        </m:r>
                      </m:e>
                      <m:sup>
                        <m:r>
                          <a:rPr lang="en-GB" i="1" kern="0" dirty="0" smtClean="0">
                            <a:latin typeface="Cambria Math" panose="02040503050406030204" pitchFamily="18" charset="0"/>
                          </a:rPr>
                          <m:t>𝑛</m:t>
                        </m:r>
                      </m:sup>
                    </m:sSup>
                    <m:r>
                      <a:rPr lang="en-GB" i="1" kern="0" dirty="0" smtClean="0">
                        <a:latin typeface="Cambria Math" panose="02040503050406030204" pitchFamily="18" charset="0"/>
                      </a:rPr>
                      <m:t>,</m:t>
                    </m:r>
                    <m:r>
                      <a:rPr lang="en-GB" i="1" kern="0" dirty="0">
                        <a:latin typeface="Cambria Math" panose="02040503050406030204" pitchFamily="18" charset="0"/>
                      </a:rPr>
                      <m:t> </m:t>
                    </m:r>
                    <m:sSup>
                      <m:sSupPr>
                        <m:ctrlPr>
                          <a:rPr lang="en-GB" i="1" kern="0" dirty="0" smtClean="0">
                            <a:latin typeface="Cambria Math" panose="02040503050406030204" pitchFamily="18" charset="0"/>
                          </a:rPr>
                        </m:ctrlPr>
                      </m:sSupPr>
                      <m:e>
                        <m:r>
                          <a:rPr lang="en-GB" i="1" kern="0" dirty="0" smtClean="0">
                            <a:latin typeface="Cambria Math" panose="02040503050406030204" pitchFamily="18" charset="0"/>
                          </a:rPr>
                          <m:t>3</m:t>
                        </m:r>
                      </m:e>
                      <m:sup>
                        <m:r>
                          <a:rPr lang="en-GB" i="1" kern="0" dirty="0" smtClean="0">
                            <a:latin typeface="Cambria Math" panose="02040503050406030204" pitchFamily="18" charset="0"/>
                          </a:rPr>
                          <m:t>𝑛</m:t>
                        </m:r>
                      </m:sup>
                    </m:sSup>
                    <m:r>
                      <a:rPr lang="en-GB" i="1" kern="0" dirty="0" smtClean="0">
                        <a:latin typeface="Cambria Math" panose="02040503050406030204" pitchFamily="18" charset="0"/>
                      </a:rPr>
                      <m:t>,</m:t>
                    </m:r>
                    <m:r>
                      <a:rPr lang="en-GB" i="1" kern="0" dirty="0">
                        <a:latin typeface="Cambria Math" panose="02040503050406030204" pitchFamily="18" charset="0"/>
                      </a:rPr>
                      <m:t> </m:t>
                    </m:r>
                    <m:sSup>
                      <m:sSupPr>
                        <m:ctrlPr>
                          <a:rPr lang="en-GB" i="1" kern="0" dirty="0" smtClean="0">
                            <a:latin typeface="Cambria Math" panose="02040503050406030204" pitchFamily="18" charset="0"/>
                          </a:rPr>
                        </m:ctrlPr>
                      </m:sSupPr>
                      <m:e>
                        <m:r>
                          <a:rPr lang="en-GB" i="1" kern="0" dirty="0" smtClean="0">
                            <a:latin typeface="Cambria Math" panose="02040503050406030204" pitchFamily="18" charset="0"/>
                          </a:rPr>
                          <m:t>2</m:t>
                        </m:r>
                      </m:e>
                      <m:sup>
                        <m:r>
                          <a:rPr lang="en-GB" i="1" kern="0" dirty="0" smtClean="0">
                            <a:latin typeface="Cambria Math" panose="02040503050406030204" pitchFamily="18" charset="0"/>
                          </a:rPr>
                          <m:t>𝑛</m:t>
                        </m:r>
                      </m:sup>
                    </m:sSup>
                    <m:r>
                      <a:rPr lang="en-GB" i="1" kern="0" dirty="0" smtClean="0">
                        <a:latin typeface="Cambria Math" panose="02040503050406030204" pitchFamily="18" charset="0"/>
                      </a:rPr>
                      <m:t>,</m:t>
                    </m:r>
                    <m:r>
                      <a:rPr lang="en-GB" i="1" kern="0" dirty="0">
                        <a:latin typeface="Cambria Math" panose="02040503050406030204" pitchFamily="18" charset="0"/>
                      </a:rPr>
                      <m:t> </m:t>
                    </m:r>
                    <m:sSup>
                      <m:sSupPr>
                        <m:ctrlPr>
                          <a:rPr lang="en-GB" i="1" kern="0" dirty="0" smtClean="0">
                            <a:latin typeface="Cambria Math" panose="02040503050406030204" pitchFamily="18" charset="0"/>
                          </a:rPr>
                        </m:ctrlPr>
                      </m:sSupPr>
                      <m:e>
                        <m:r>
                          <a:rPr lang="en-GB" i="1" kern="0" dirty="0" smtClean="0">
                            <a:latin typeface="Cambria Math" panose="02040503050406030204" pitchFamily="18" charset="0"/>
                          </a:rPr>
                          <m:t>1.5</m:t>
                        </m:r>
                      </m:e>
                      <m:sup>
                        <m:r>
                          <a:rPr lang="en-US" i="1" kern="0" dirty="0" smtClean="0">
                            <a:latin typeface="Cambria Math" panose="02040503050406030204" pitchFamily="18" charset="0"/>
                          </a:rPr>
                          <m:t>𝑛</m:t>
                        </m:r>
                      </m:sup>
                    </m:sSup>
                    <m:r>
                      <a:rPr lang="en-GB" i="1" kern="0" dirty="0" smtClean="0">
                        <a:latin typeface="Cambria Math" panose="02040503050406030204" pitchFamily="18" charset="0"/>
                      </a:rPr>
                      <m:t>,</m:t>
                    </m:r>
                    <m:r>
                      <a:rPr lang="en-GB" i="1" kern="0" dirty="0">
                        <a:latin typeface="Cambria Math" panose="02040503050406030204" pitchFamily="18" charset="0"/>
                      </a:rPr>
                      <m:t> </m:t>
                    </m:r>
                    <m:r>
                      <a:rPr lang="en-GB" i="1" kern="0" dirty="0" smtClean="0">
                        <a:latin typeface="Cambria Math" panose="02040503050406030204" pitchFamily="18" charset="0"/>
                      </a:rPr>
                      <m:t>…</m:t>
                    </m:r>
                  </m:oMath>
                </a14:m>
                <a:r>
                  <a:rPr lang="en-GB" kern="0" dirty="0"/>
                  <a:t> (exponentials) </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r>
                      <a:rPr lang="en-GB" i="1" kern="0" dirty="0" smtClean="0">
                        <a:latin typeface="Cambria Math" panose="02040503050406030204" pitchFamily="18" charset="0"/>
                      </a:rPr>
                      <m:t>…</m:t>
                    </m:r>
                    <m:sSup>
                      <m:sSupPr>
                        <m:ctrlPr>
                          <a:rPr lang="en-GB" i="1" kern="0" dirty="0" smtClean="0">
                            <a:latin typeface="Cambria Math" panose="02040503050406030204" pitchFamily="18" charset="0"/>
                          </a:rPr>
                        </m:ctrlPr>
                      </m:sSupPr>
                      <m:e>
                        <m:r>
                          <a:rPr lang="en-GB" i="1" kern="0" dirty="0" smtClean="0">
                            <a:latin typeface="Cambria Math" panose="02040503050406030204" pitchFamily="18" charset="0"/>
                          </a:rPr>
                          <m:t>𝑛</m:t>
                        </m:r>
                      </m:e>
                      <m:sup>
                        <m:r>
                          <a:rPr lang="en-GB" i="1" kern="0" dirty="0" smtClean="0">
                            <a:latin typeface="Cambria Math" panose="02040503050406030204" pitchFamily="18" charset="0"/>
                          </a:rPr>
                          <m:t>4</m:t>
                        </m:r>
                      </m:sup>
                    </m:sSup>
                    <m:r>
                      <a:rPr lang="en-GB" i="1" kern="0" dirty="0" smtClean="0">
                        <a:latin typeface="Cambria Math" panose="02040503050406030204" pitchFamily="18" charset="0"/>
                      </a:rPr>
                      <m:t>,</m:t>
                    </m:r>
                    <m:r>
                      <a:rPr lang="en-GB" i="1" kern="0" dirty="0">
                        <a:latin typeface="Cambria Math" panose="02040503050406030204" pitchFamily="18" charset="0"/>
                      </a:rPr>
                      <m:t> </m:t>
                    </m:r>
                    <m:sSup>
                      <m:sSupPr>
                        <m:ctrlPr>
                          <a:rPr lang="en-GB" i="1" kern="0" dirty="0" smtClean="0">
                            <a:latin typeface="Cambria Math" panose="02040503050406030204" pitchFamily="18" charset="0"/>
                          </a:rPr>
                        </m:ctrlPr>
                      </m:sSupPr>
                      <m:e>
                        <m:r>
                          <a:rPr lang="en-GB" i="1" kern="0" dirty="0" smtClean="0">
                            <a:latin typeface="Cambria Math" panose="02040503050406030204" pitchFamily="18" charset="0"/>
                          </a:rPr>
                          <m:t>𝑛</m:t>
                        </m:r>
                      </m:e>
                      <m:sup>
                        <m:r>
                          <a:rPr lang="en-GB" i="1" kern="0" dirty="0" smtClean="0">
                            <a:latin typeface="Cambria Math" panose="02040503050406030204" pitchFamily="18" charset="0"/>
                          </a:rPr>
                          <m:t>3</m:t>
                        </m:r>
                      </m:sup>
                    </m:sSup>
                    <m:r>
                      <a:rPr lang="en-GB" i="1" kern="0" dirty="0" smtClean="0">
                        <a:latin typeface="Cambria Math" panose="02040503050406030204" pitchFamily="18" charset="0"/>
                      </a:rPr>
                      <m:t>, </m:t>
                    </m:r>
                    <m:sSup>
                      <m:sSupPr>
                        <m:ctrlPr>
                          <a:rPr lang="en-GB" i="1" kern="0" dirty="0" smtClean="0">
                            <a:latin typeface="Cambria Math" panose="02040503050406030204" pitchFamily="18" charset="0"/>
                          </a:rPr>
                        </m:ctrlPr>
                      </m:sSupPr>
                      <m:e>
                        <m:r>
                          <a:rPr lang="en-GB" i="1" kern="0" dirty="0" smtClean="0">
                            <a:latin typeface="Cambria Math" panose="02040503050406030204" pitchFamily="18" charset="0"/>
                          </a:rPr>
                          <m:t>𝑛</m:t>
                        </m:r>
                      </m:e>
                      <m:sup>
                        <m:r>
                          <a:rPr lang="en-GB" i="1" kern="0" dirty="0" smtClean="0">
                            <a:latin typeface="Cambria Math" panose="02040503050406030204" pitchFamily="18" charset="0"/>
                          </a:rPr>
                          <m:t>2</m:t>
                        </m:r>
                      </m:sup>
                    </m:sSup>
                    <m:r>
                      <a:rPr lang="en-GB" i="1" kern="0" dirty="0" smtClean="0">
                        <a:latin typeface="Cambria Math" panose="02040503050406030204" pitchFamily="18" charset="0"/>
                      </a:rPr>
                      <m:t>, </m:t>
                    </m:r>
                    <m:sSup>
                      <m:sSupPr>
                        <m:ctrlPr>
                          <a:rPr lang="en-GB" i="1" kern="0" dirty="0" smtClean="0">
                            <a:latin typeface="Cambria Math" panose="02040503050406030204" pitchFamily="18" charset="0"/>
                          </a:rPr>
                        </m:ctrlPr>
                      </m:sSupPr>
                      <m:e>
                        <m:r>
                          <a:rPr lang="en-GB" i="1" kern="0" dirty="0" smtClean="0">
                            <a:latin typeface="Cambria Math" panose="02040503050406030204" pitchFamily="18" charset="0"/>
                          </a:rPr>
                          <m:t>𝑛</m:t>
                        </m:r>
                      </m:e>
                      <m:sup>
                        <m:r>
                          <a:rPr lang="en-GB" i="1" kern="0" dirty="0" smtClean="0">
                            <a:latin typeface="Cambria Math" panose="02040503050406030204" pitchFamily="18" charset="0"/>
                          </a:rPr>
                          <m:t>1.5</m:t>
                        </m:r>
                      </m:sup>
                    </m:sSup>
                    <m:r>
                      <a:rPr lang="en-GB" i="1" kern="0" dirty="0" smtClean="0">
                        <a:latin typeface="Cambria Math" panose="02040503050406030204" pitchFamily="18" charset="0"/>
                      </a:rPr>
                      <m:t>…</m:t>
                    </m:r>
                  </m:oMath>
                </a14:m>
                <a:r>
                  <a:rPr lang="en-GB" kern="0" dirty="0"/>
                  <a:t>   (polynomials)</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kern="0" dirty="0"/>
                  <a:t> </a:t>
                </a:r>
                <a14:m>
                  <m:oMath xmlns:m="http://schemas.openxmlformats.org/officeDocument/2006/math">
                    <m:r>
                      <a:rPr lang="en-US" i="1" kern="0" smtClean="0">
                        <a:latin typeface="Cambria Math" panose="02040503050406030204" pitchFamily="18" charset="0"/>
                      </a:rPr>
                      <m:t>𝑛</m:t>
                    </m:r>
                    <m:func>
                      <m:funcPr>
                        <m:ctrlPr>
                          <a:rPr lang="en-US" i="1" kern="0" smtClean="0">
                            <a:latin typeface="Cambria Math" panose="02040503050406030204" pitchFamily="18" charset="0"/>
                          </a:rPr>
                        </m:ctrlPr>
                      </m:funcPr>
                      <m:fName>
                        <m:r>
                          <m:rPr>
                            <m:sty m:val="p"/>
                          </m:rPr>
                          <a:rPr lang="en-US" kern="0" smtClean="0">
                            <a:latin typeface="Cambria Math" panose="02040503050406030204" pitchFamily="18" charset="0"/>
                          </a:rPr>
                          <m:t>log</m:t>
                        </m:r>
                      </m:fName>
                      <m:e>
                        <m:r>
                          <a:rPr lang="en-US" i="1" kern="0" smtClean="0">
                            <a:latin typeface="Cambria Math" panose="02040503050406030204" pitchFamily="18" charset="0"/>
                          </a:rPr>
                          <m:t>𝑛</m:t>
                        </m:r>
                      </m:e>
                    </m:func>
                    <m:r>
                      <a:rPr lang="en-US" i="1" kern="0" smtClean="0">
                        <a:latin typeface="Cambria Math" panose="02040503050406030204" pitchFamily="18" charset="0"/>
                      </a:rPr>
                      <m:t>  </m:t>
                    </m:r>
                  </m:oMath>
                </a14:m>
                <a:r>
                  <a:rPr lang="en-GB" kern="0" dirty="0"/>
                  <a:t> </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kern="0" dirty="0"/>
                  <a:t> 	</a:t>
                </a:r>
                <a14:m>
                  <m:oMath xmlns:m="http://schemas.openxmlformats.org/officeDocument/2006/math">
                    <m:r>
                      <a:rPr lang="en-US" i="1" kern="0" smtClean="0">
                        <a:latin typeface="Cambria Math" panose="02040503050406030204" pitchFamily="18" charset="0"/>
                      </a:rPr>
                      <m:t>𝑛</m:t>
                    </m:r>
                  </m:oMath>
                </a14:m>
                <a:r>
                  <a:rPr lang="en-GB" kern="0" dirty="0"/>
                  <a:t> </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r>
                      <a:rPr lang="en-US" i="1" kern="0" smtClean="0">
                        <a:latin typeface="Cambria Math" panose="02040503050406030204" pitchFamily="18" charset="0"/>
                      </a:rPr>
                      <m:t>√</m:t>
                    </m:r>
                    <m:r>
                      <a:rPr lang="en-US" i="1" kern="0" smtClean="0">
                        <a:latin typeface="Cambria Math" panose="02040503050406030204" pitchFamily="18" charset="0"/>
                      </a:rPr>
                      <m:t>𝑛</m:t>
                    </m:r>
                  </m:oMath>
                </a14:m>
                <a:r>
                  <a:rPr lang="en-GB" kern="0" dirty="0"/>
                  <a:t> </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func>
                      <m:funcPr>
                        <m:ctrlPr>
                          <a:rPr lang="en-US" i="1" kern="0" smtClean="0">
                            <a:latin typeface="Cambria Math" panose="02040503050406030204" pitchFamily="18" charset="0"/>
                          </a:rPr>
                        </m:ctrlPr>
                      </m:funcPr>
                      <m:fName>
                        <m:r>
                          <m:rPr>
                            <m:sty m:val="p"/>
                          </m:rPr>
                          <a:rPr lang="en-US" kern="0" smtClean="0">
                            <a:latin typeface="Cambria Math" panose="02040503050406030204" pitchFamily="18" charset="0"/>
                          </a:rPr>
                          <m:t>log</m:t>
                        </m:r>
                      </m:fName>
                      <m:e>
                        <m:r>
                          <a:rPr lang="en-US" i="1" kern="0" smtClean="0">
                            <a:latin typeface="Cambria Math" panose="02040503050406030204" pitchFamily="18" charset="0"/>
                          </a:rPr>
                          <m:t>𝑛</m:t>
                        </m:r>
                      </m:e>
                    </m:func>
                  </m:oMath>
                </a14:m>
                <a:r>
                  <a:rPr lang="en-GB" kern="0" dirty="0"/>
                  <a:t>    (logarithms)</a:t>
                </a:r>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kern="0" dirty="0"/>
                  <a:t>     </a:t>
                </a:r>
                <a14:m>
                  <m:oMath xmlns:m="http://schemas.openxmlformats.org/officeDocument/2006/math">
                    <m:r>
                      <a:rPr lang="en-GB" i="1" kern="0" dirty="0" smtClean="0">
                        <a:latin typeface="Cambria Math" panose="02040503050406030204" pitchFamily="18" charset="0"/>
                      </a:rPr>
                      <m:t>…4, 3, 2, 1…</m:t>
                    </m:r>
                  </m:oMath>
                </a14:m>
                <a:endParaRPr lang="en-GB" kern="0" dirty="0"/>
              </a:p>
              <a:p>
                <a:pPr marL="341313" indent="-341313" defTabSz="457200">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200" kern="0" dirty="0"/>
              </a:p>
              <a:p>
                <a:pPr marL="341313" indent="-341313" defTabSz="457200">
                  <a:lnSpc>
                    <a:spcPct val="80000"/>
                  </a:lnSpc>
                  <a:buFont typeface="Symbol" pitchFamily="18" charset="2"/>
                  <a:buChar char="Þ"/>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i="1" kern="0" dirty="0"/>
              </a:p>
            </p:txBody>
          </p:sp>
        </mc:Choice>
        <mc:Fallback>
          <p:sp>
            <p:nvSpPr>
              <p:cNvPr id="2" name="Content Placeholder 2">
                <a:extLst>
                  <a:ext uri="{FF2B5EF4-FFF2-40B4-BE49-F238E27FC236}">
                    <a16:creationId xmlns:a16="http://schemas.microsoft.com/office/drawing/2014/main" id="{BEE88662-64D8-A643-B2D0-0F652CC060CB}"/>
                  </a:ext>
                </a:extLst>
              </p:cNvPr>
              <p:cNvSpPr txBox="1">
                <a:spLocks noRot="1" noChangeAspect="1" noMove="1" noResize="1" noEditPoints="1" noAdjustHandles="1" noChangeArrowheads="1" noChangeShapeType="1" noTextEdit="1"/>
              </p:cNvSpPr>
              <p:nvPr/>
            </p:nvSpPr>
            <p:spPr bwMode="auto">
              <a:xfrm>
                <a:off x="6248400" y="914400"/>
                <a:ext cx="4876800" cy="4525963"/>
              </a:xfrm>
              <a:prstGeom prst="rect">
                <a:avLst/>
              </a:prstGeom>
              <a:blipFill>
                <a:blip r:embed="rId4"/>
                <a:stretch>
                  <a:fillRect l="-2120" t="-2554" r="-1995"/>
                </a:stretch>
              </a:blipFill>
              <a:ln w="9525">
                <a:solidFill>
                  <a:schemeClr val="tx1"/>
                </a:solidFill>
                <a:miter lim="800000"/>
                <a:headEnd/>
                <a:tailEnd/>
              </a:ln>
            </p:spPr>
            <p:txBody>
              <a:bodyPr/>
              <a:lstStyle/>
              <a:p>
                <a:r>
                  <a:rPr lang="en-US">
                    <a:noFill/>
                  </a:rPr>
                  <a:t> </a:t>
                </a:r>
              </a:p>
            </p:txBody>
          </p:sp>
        </mc:Fallback>
      </mc:AlternateContent>
      <p:sp>
        <p:nvSpPr>
          <p:cNvPr id="4" name="TextBox 3">
            <a:extLst>
              <a:ext uri="{FF2B5EF4-FFF2-40B4-BE49-F238E27FC236}">
                <a16:creationId xmlns:a16="http://schemas.microsoft.com/office/drawing/2014/main" id="{440BC5DA-6C44-6E75-E2C2-414B2489CA90}"/>
              </a:ext>
            </a:extLst>
          </p:cNvPr>
          <p:cNvSpPr txBox="1"/>
          <p:nvPr/>
        </p:nvSpPr>
        <p:spPr>
          <a:xfrm>
            <a:off x="457200" y="838200"/>
            <a:ext cx="4800600" cy="3051156"/>
          </a:xfrm>
          <a:prstGeom prst="rect">
            <a:avLst/>
          </a:prstGeom>
          <a:noFill/>
          <a:ln>
            <a:solidFill>
              <a:schemeClr val="accent6"/>
            </a:solidFill>
          </a:ln>
        </p:spPr>
        <p:txBody>
          <a:bodyPr wrap="square">
            <a:spAutoFit/>
          </a:bodyPr>
          <a:lstStyle/>
          <a:p>
            <a:pPr marL="0" marR="0" indent="0">
              <a:lnSpc>
                <a:spcPct val="107000"/>
              </a:lnSpc>
              <a:spcBef>
                <a:spcPts val="0"/>
              </a:spcBef>
              <a:spcAft>
                <a:spcPts val="0"/>
              </a:spcAft>
              <a:buNone/>
            </a:pP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 = 0; i &lt; n; i++) </a:t>
            </a:r>
            <a:endParaRPr lang="en-US" sz="18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for</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 = 0; j &lt; n; </a:t>
            </a:r>
            <a:r>
              <a:rPr lang="en-US" sz="18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b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System.out.print</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 * j);</a:t>
            </a:r>
          </a:p>
          <a:p>
            <a:pPr marL="0" marR="0" indent="0">
              <a:lnSpc>
                <a:spcPct val="107000"/>
              </a:lnSpc>
              <a:spcBef>
                <a:spcPts val="0"/>
              </a:spcBef>
              <a:spcAft>
                <a:spcPts val="0"/>
              </a:spcAft>
              <a:buNone/>
            </a:pPr>
            <a:endParaRPr lang="en-US" b="1" spc="10" dirty="0">
              <a:solidFill>
                <a:schemeClr val="accent6">
                  <a:lumMod val="50000"/>
                </a:schemeClr>
              </a:solidFill>
              <a:latin typeface="Courier New" panose="020703090202050204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spc="10" dirty="0">
                <a:solidFill>
                  <a:schemeClr val="accent6">
                    <a:lumMod val="50000"/>
                  </a:schemeClr>
                </a:solidFill>
                <a:latin typeface="Courier New" panose="02070309020205020404" pitchFamily="49" charset="0"/>
                <a:ea typeface="Calibri" panose="020F0502020204030204" pitchFamily="34" charset="0"/>
                <a:cs typeface="Times New Roman" panose="02020603050405020304" pitchFamily="18" charset="0"/>
              </a:rPr>
              <a:t>for (int k = 0; k &lt; n; k++)</a:t>
            </a:r>
            <a:r>
              <a:rPr lang="en-US" b="1" spc="1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b="1" spc="1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b="1" spc="10" dirty="0" err="1">
                <a:solidFill>
                  <a:schemeClr val="accent6">
                    <a:lumMod val="50000"/>
                  </a:schemeClr>
                </a:solidFill>
                <a:latin typeface="Courier New" panose="02070309020205020404" pitchFamily="49" charset="0"/>
                <a:ea typeface="Calibri" panose="020F0502020204030204" pitchFamily="34" charset="0"/>
                <a:cs typeface="Courier New" panose="02070309020205020404" pitchFamily="49" charset="0"/>
              </a:rPr>
              <a:t>System.out.println</a:t>
            </a:r>
            <a:r>
              <a:rPr lang="en-US" b="1" spc="10" dirty="0">
                <a:solidFill>
                  <a:schemeClr val="accent6">
                    <a:lumMod val="50000"/>
                  </a:schemeClr>
                </a:solidFill>
                <a:latin typeface="Courier New" panose="02070309020205020404" pitchFamily="49" charset="0"/>
                <a:ea typeface="Calibri" panose="020F0502020204030204" pitchFamily="34" charset="0"/>
                <a:cs typeface="Courier New" panose="02070309020205020404" pitchFamily="49" charset="0"/>
              </a:rPr>
              <a:t>(k);</a:t>
            </a:r>
          </a:p>
          <a:p>
            <a:pPr marL="0" marR="0" indent="0">
              <a:lnSpc>
                <a:spcPct val="107000"/>
              </a:lnSpc>
              <a:spcBef>
                <a:spcPts val="0"/>
              </a:spcBef>
              <a:spcAft>
                <a:spcPts val="0"/>
              </a:spcAft>
              <a:buNone/>
            </a:pPr>
            <a:r>
              <a:rPr lang="en-US" b="1" spc="10" dirty="0">
                <a:solidFill>
                  <a:schemeClr val="accent6">
                    <a:lumMod val="50000"/>
                  </a:schemeClr>
                </a:solidFill>
                <a:latin typeface="Courier New" panose="02070309020205020404" pitchFamily="49" charset="0"/>
                <a:ea typeface="Calibri" panose="020F0502020204030204" pitchFamily="34" charset="0"/>
                <a:cs typeface="Courier New" panose="02070309020205020404" pitchFamily="49" charset="0"/>
              </a:rPr>
              <a:t>  </a:t>
            </a:r>
            <a:r>
              <a:rPr lang="en-US" b="1" spc="10" dirty="0" err="1">
                <a:solidFill>
                  <a:schemeClr val="accent6">
                    <a:lumMod val="50000"/>
                  </a:schemeClr>
                </a:solidFill>
                <a:latin typeface="Courier New" panose="02070309020205020404" pitchFamily="49" charset="0"/>
                <a:ea typeface="Calibri" panose="020F0502020204030204" pitchFamily="34" charset="0"/>
                <a:cs typeface="Courier New" panose="02070309020205020404" pitchFamily="49" charset="0"/>
              </a:rPr>
              <a:t>System.out.println</a:t>
            </a:r>
            <a:r>
              <a:rPr lang="en-US" b="1" spc="10" dirty="0">
                <a:solidFill>
                  <a:schemeClr val="accent6">
                    <a:lumMod val="50000"/>
                  </a:schemeClr>
                </a:solidFill>
                <a:latin typeface="Courier New" panose="02070309020205020404" pitchFamily="49" charset="0"/>
                <a:ea typeface="Calibri" panose="020F0502020204030204" pitchFamily="34" charset="0"/>
                <a:cs typeface="Courier New" panose="02070309020205020404" pitchFamily="49" charset="0"/>
              </a:rPr>
              <a:t>(k*k);</a:t>
            </a:r>
          </a:p>
          <a:p>
            <a:pPr marL="0" marR="0" indent="0">
              <a:lnSpc>
                <a:spcPct val="107000"/>
              </a:lnSpc>
              <a:spcBef>
                <a:spcPts val="0"/>
              </a:spcBef>
              <a:spcAft>
                <a:spcPts val="0"/>
              </a:spcAft>
              <a:buNone/>
            </a:pPr>
            <a:r>
              <a:rPr lang="en-US" b="1" spc="10" dirty="0">
                <a:solidFill>
                  <a:schemeClr val="accent6">
                    <a:lumMod val="50000"/>
                  </a:schemeClr>
                </a:solidFill>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endParaRPr lang="en-US" spc="10" dirty="0">
              <a:solidFill>
                <a:schemeClr val="accent6">
                  <a:lumMod val="50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b="1" spc="10" dirty="0" err="1">
                <a:solidFill>
                  <a:schemeClr val="accent6">
                    <a:lumMod val="50000"/>
                  </a:schemeClr>
                </a:solidFill>
                <a:latin typeface="Courier New" panose="02070309020205020404" pitchFamily="49" charset="0"/>
                <a:ea typeface="Calibri" panose="020F0502020204030204" pitchFamily="34" charset="0"/>
                <a:cs typeface="Courier New" panose="02070309020205020404" pitchFamily="49" charset="0"/>
              </a:rPr>
              <a:t>System.out.println</a:t>
            </a:r>
            <a:r>
              <a:rPr lang="en-US" b="1" spc="10" dirty="0">
                <a:solidFill>
                  <a:schemeClr val="accent6">
                    <a:lumMod val="50000"/>
                  </a:schemeClr>
                </a:solidFill>
                <a:latin typeface="Courier New" panose="02070309020205020404" pitchFamily="49" charset="0"/>
                <a:ea typeface="Calibri" panose="020F0502020204030204" pitchFamily="34" charset="0"/>
                <a:cs typeface="Courier New" panose="02070309020205020404" pitchFamily="49" charset="0"/>
              </a:rPr>
              <a:t>(“Done”);</a:t>
            </a:r>
          </a:p>
        </p:txBody>
      </p:sp>
    </p:spTree>
    <p:extLst>
      <p:ext uri="{BB962C8B-B14F-4D97-AF65-F5344CB8AC3E}">
        <p14:creationId xmlns:p14="http://schemas.microsoft.com/office/powerpoint/2010/main" val="91330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 calcmode="lin" valueType="num">
                                      <p:cBhvr additive="base">
                                        <p:cTn id="7" dur="500" fill="hold"/>
                                        <p:tgtEl>
                                          <p:spTgt spid="256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2">
                                            <p:txEl>
                                              <p:pRg st="2" end="2"/>
                                            </p:txEl>
                                          </p:spTgt>
                                        </p:tgtEl>
                                        <p:attrNameLst>
                                          <p:attrName>style.visibility</p:attrName>
                                        </p:attrNameLst>
                                      </p:cBhvr>
                                      <p:to>
                                        <p:strVal val="visible"/>
                                      </p:to>
                                    </p:set>
                                    <p:anim calcmode="lin" valueType="num">
                                      <p:cBhvr additive="base">
                                        <p:cTn id="13" dur="500" fill="hold"/>
                                        <p:tgtEl>
                                          <p:spTgt spid="256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anim calcmode="lin" valueType="num">
                                      <p:cBhvr additive="base">
                                        <p:cTn id="19" dur="500" fill="hold"/>
                                        <p:tgtEl>
                                          <p:spTgt spid="256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602">
                                            <p:txEl>
                                              <p:pRg st="4" end="4"/>
                                            </p:txEl>
                                          </p:spTgt>
                                        </p:tgtEl>
                                        <p:attrNameLst>
                                          <p:attrName>style.visibility</p:attrName>
                                        </p:attrNameLst>
                                      </p:cBhvr>
                                      <p:to>
                                        <p:strVal val="visible"/>
                                      </p:to>
                                    </p:set>
                                    <p:anim calcmode="lin" valueType="num">
                                      <p:cBhvr additive="base">
                                        <p:cTn id="25" dur="500" fill="hold"/>
                                        <p:tgtEl>
                                          <p:spTgt spid="2560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GB" dirty="0"/>
              <a:t>Example 2</a:t>
            </a:r>
            <a:endParaRPr lang="en-US" dirty="0"/>
          </a:p>
        </p:txBody>
      </p:sp>
      <mc:AlternateContent xmlns:mc="http://schemas.openxmlformats.org/markup-compatibility/2006" xmlns:a14="http://schemas.microsoft.com/office/drawing/2010/main">
        <mc:Choice Requires="a14">
          <p:sp>
            <p:nvSpPr>
              <p:cNvPr id="36866" name="Content Placeholder 2"/>
              <p:cNvSpPr>
                <a:spLocks noGrp="1"/>
              </p:cNvSpPr>
              <p:nvPr>
                <p:ph idx="1"/>
              </p:nvPr>
            </p:nvSpPr>
            <p:spPr>
              <a:xfrm>
                <a:off x="457200" y="1600200"/>
                <a:ext cx="8686800" cy="4525963"/>
              </a:xfrm>
            </p:spPr>
            <p:txBody>
              <a:bodyPr/>
              <a:lstStyle/>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a:t>What is the complexity of the function? </a:t>
                </a:r>
              </a:p>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i="1"/>
                  <a:t>			</a:t>
                </a:r>
                <a14:m>
                  <m:oMath xmlns:m="http://schemas.openxmlformats.org/officeDocument/2006/math">
                    <m:r>
                      <a:rPr lang="en-GB" sz="2800" b="0" i="1" dirty="0" smtClean="0">
                        <a:latin typeface="Cambria Math" panose="02040503050406030204" pitchFamily="18" charset="0"/>
                      </a:rPr>
                      <m:t>𝑓</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 = 4</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3</m:t>
                    </m:r>
                    <m:r>
                      <a:rPr lang="en-GB" sz="2800" b="0" i="1" dirty="0">
                        <a:latin typeface="Cambria Math" panose="02040503050406030204" pitchFamily="18" charset="0"/>
                      </a:rPr>
                      <m:t> + 6 </m:t>
                    </m:r>
                    <m:r>
                      <m:rPr>
                        <m:sty m:val="p"/>
                      </m:rPr>
                      <a:rPr lang="en-GB" sz="2800" b="0" i="1" dirty="0">
                        <a:latin typeface="Cambria Math" panose="02040503050406030204" pitchFamily="18" charset="0"/>
                      </a:rPr>
                      <m:t>log</m:t>
                    </m:r>
                    <m:r>
                      <a:rPr lang="en-GB" sz="2800" b="0" i="1" dirty="0">
                        <a:latin typeface="Cambria Math" panose="02040503050406030204" pitchFamily="18" charset="0"/>
                      </a:rPr>
                      <m:t>⁡</m:t>
                    </m:r>
                    <m:r>
                      <a:rPr lang="en-GB" sz="2800" b="0" i="1" dirty="0">
                        <a:latin typeface="Cambria Math" panose="02040503050406030204" pitchFamily="18" charset="0"/>
                      </a:rPr>
                      <m:t>𝑛</m:t>
                    </m:r>
                    <m:r>
                      <a:rPr lang="en-GB" sz="2800" b="0" i="1" dirty="0">
                        <a:latin typeface="Cambria Math" panose="02040503050406030204" pitchFamily="18" charset="0"/>
                      </a:rPr>
                      <m:t>+7</m:t>
                    </m:r>
                    <m:r>
                      <a:rPr lang="en-GB" sz="2800" b="0" i="1" dirty="0">
                        <a:latin typeface="Cambria Math" panose="02040503050406030204" pitchFamily="18" charset="0"/>
                      </a:rPr>
                      <m:t>𝑛</m:t>
                    </m:r>
                    <m:r>
                      <a:rPr lang="en-GB" sz="2800" b="0" i="1" dirty="0">
                        <a:latin typeface="Cambria Math" panose="02040503050406030204" pitchFamily="18" charset="0"/>
                      </a:rPr>
                      <m:t>!</m:t>
                    </m:r>
                  </m:oMath>
                </a14:m>
                <a:r>
                  <a:rPr lang="en-GB" sz="2800" b="0"/>
                  <a:t> </a:t>
                </a:r>
              </a:p>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a:t>We know that </a:t>
                </a:r>
                <a14:m>
                  <m:oMath xmlns:m="http://schemas.openxmlformats.org/officeDocument/2006/math">
                    <m:r>
                      <a:rPr lang="en-GB" sz="2800" b="0" i="1" dirty="0" smtClean="0">
                        <a:latin typeface="Cambria Math" panose="02040503050406030204" pitchFamily="18" charset="0"/>
                      </a:rPr>
                      <m:t>4</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3</m:t>
                    </m:r>
                  </m:oMath>
                </a14:m>
                <a:r>
                  <a:rPr lang="en-GB" sz="2800" b="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3</m:t>
                    </m:r>
                    <m:r>
                      <a:rPr lang="en-GB" sz="2800" b="0" i="1" dirty="0">
                        <a:latin typeface="Cambria Math" panose="02040503050406030204" pitchFamily="18" charset="0"/>
                      </a:rPr>
                      <m:t>)</m:t>
                    </m:r>
                  </m:oMath>
                </a14:m>
                <a:r>
                  <a:rPr lang="en-GB" sz="2800" b="0"/>
                  <a:t>.</a:t>
                </a:r>
              </a:p>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a:t>We know that </a:t>
                </a:r>
                <a14:m>
                  <m:oMath xmlns:m="http://schemas.openxmlformats.org/officeDocument/2006/math">
                    <m:r>
                      <a:rPr lang="en-GB" sz="2800" b="0" i="1" dirty="0" smtClean="0">
                        <a:latin typeface="Cambria Math" panose="02040503050406030204" pitchFamily="18" charset="0"/>
                      </a:rPr>
                      <m:t>6 </m:t>
                    </m:r>
                    <m:r>
                      <m:rPr>
                        <m:sty m:val="p"/>
                      </m:rPr>
                      <a:rPr lang="en-GB" sz="2800" b="0" i="1" dirty="0" smtClean="0">
                        <a:latin typeface="Cambria Math" panose="02040503050406030204" pitchFamily="18" charset="0"/>
                      </a:rPr>
                      <m:t>log</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oMath>
                </a14:m>
                <a:r>
                  <a:rPr lang="en-GB" sz="2800" b="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m:rPr>
                        <m:sty m:val="p"/>
                      </m:rPr>
                      <a:rPr lang="en-GB" sz="2800" b="0" i="1" dirty="0" smtClean="0">
                        <a:latin typeface="Cambria Math" panose="02040503050406030204" pitchFamily="18" charset="0"/>
                      </a:rPr>
                      <m:t>log</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a:t>.</a:t>
                </a:r>
              </a:p>
              <a:p>
                <a:pPr marL="341313" indent="-341313">
                  <a:lnSpc>
                    <a:spcPct val="87000"/>
                  </a:lnSpc>
                  <a:spcBef>
                    <a:spcPts val="1200"/>
                  </a:spcBef>
                  <a:buClr>
                    <a:srgbClr val="FFFFFF"/>
                  </a:buClr>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a:t>We know that </a:t>
                </a:r>
                <a14:m>
                  <m:oMath xmlns:m="http://schemas.openxmlformats.org/officeDocument/2006/math">
                    <m:r>
                      <a:rPr lang="en-GB" sz="2800" b="0" i="1" dirty="0" smtClean="0">
                        <a:latin typeface="Cambria Math" panose="02040503050406030204" pitchFamily="18" charset="0"/>
                      </a:rPr>
                      <m:t>7</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a:t>.</a:t>
                </a:r>
                <a:endParaRPr lang="en-GB" sz="2800"/>
              </a:p>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a:t>Which is bigger,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3</m:t>
                    </m:r>
                    <m:r>
                      <a:rPr lang="en-GB" sz="2800" b="0" i="1" dirty="0">
                        <a:latin typeface="Cambria Math" panose="02040503050406030204" pitchFamily="18" charset="0"/>
                      </a:rPr>
                      <m:t>)</m:t>
                    </m:r>
                  </m:oMath>
                </a14:m>
                <a:r>
                  <a:rPr lang="en-GB" sz="2800" b="0"/>
                  <a:t> or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m:rPr>
                        <m:sty m:val="p"/>
                      </m:rPr>
                      <a:rPr lang="en-GB" sz="2800" b="0" i="1" dirty="0" smtClean="0">
                        <a:latin typeface="Cambria Math" panose="02040503050406030204" pitchFamily="18" charset="0"/>
                      </a:rPr>
                      <m:t>log</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a:t> or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a:t>?</a:t>
                </a:r>
              </a:p>
              <a:p>
                <a:pPr marL="341313" indent="-341313">
                  <a:lnSpc>
                    <a:spcPct val="78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a:t>So </a:t>
                </a:r>
                <a14:m>
                  <m:oMath xmlns:m="http://schemas.openxmlformats.org/officeDocument/2006/math">
                    <m:r>
                      <a:rPr lang="en-GB" sz="2800" b="0" i="1" dirty="0" smtClean="0">
                        <a:latin typeface="Cambria Math" panose="02040503050406030204" pitchFamily="18" charset="0"/>
                      </a:rPr>
                      <m:t>𝑓</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m:t>
                    </m:r>
                  </m:oMath>
                </a14:m>
                <a:endParaRPr lang="en-GB" sz="2800" b="0"/>
              </a:p>
            </p:txBody>
          </p:sp>
        </mc:Choice>
        <mc:Fallback xmlns="">
          <p:sp>
            <p:nvSpPr>
              <p:cNvPr id="36866" name="Content Placeholder 2"/>
              <p:cNvSpPr>
                <a:spLocks noGrp="1" noRot="1" noChangeAspect="1" noMove="1" noResize="1" noEditPoints="1" noAdjustHandles="1" noChangeArrowheads="1" noChangeShapeType="1" noTextEdit="1"/>
              </p:cNvSpPr>
              <p:nvPr>
                <p:ph idx="1"/>
              </p:nvPr>
            </p:nvSpPr>
            <p:spPr>
              <a:xfrm>
                <a:off x="457200" y="1600200"/>
                <a:ext cx="8686800" cy="4525963"/>
              </a:xfrm>
              <a:blipFill>
                <a:blip r:embed="rId2"/>
                <a:stretch>
                  <a:fillRect l="-1404" t="-2561"/>
                </a:stretch>
              </a:blipFill>
            </p:spPr>
            <p:txBody>
              <a:bodyPr/>
              <a:lstStyle/>
              <a:p>
                <a:r>
                  <a:rPr lang="en-US">
                    <a:noFill/>
                  </a:rPr>
                  <a:t> </a:t>
                </a:r>
              </a:p>
            </p:txBody>
          </p:sp>
        </mc:Fallback>
      </mc:AlternateContent>
    </p:spTree>
    <p:extLst>
      <p:ext uri="{BB962C8B-B14F-4D97-AF65-F5344CB8AC3E}">
        <p14:creationId xmlns:p14="http://schemas.microsoft.com/office/powerpoint/2010/main" val="222949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866">
                                            <p:txEl>
                                              <p:pRg st="2" end="2"/>
                                            </p:txEl>
                                          </p:spTgt>
                                        </p:tgtEl>
                                        <p:attrNameLst>
                                          <p:attrName>style.visibility</p:attrName>
                                        </p:attrNameLst>
                                      </p:cBhvr>
                                      <p:to>
                                        <p:strVal val="visible"/>
                                      </p:to>
                                    </p:set>
                                    <p:animEffect transition="in" filter="randombar(horizontal)">
                                      <p:cBhvr>
                                        <p:cTn id="7" dur="500"/>
                                        <p:tgtEl>
                                          <p:spTgt spid="3686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866">
                                            <p:txEl>
                                              <p:pRg st="3" end="3"/>
                                            </p:txEl>
                                          </p:spTgt>
                                        </p:tgtEl>
                                        <p:attrNameLst>
                                          <p:attrName>style.visibility</p:attrName>
                                        </p:attrNameLst>
                                      </p:cBhvr>
                                      <p:to>
                                        <p:strVal val="visible"/>
                                      </p:to>
                                    </p:set>
                                    <p:animEffect transition="in" filter="randombar(horizontal)">
                                      <p:cBhvr>
                                        <p:cTn id="12" dur="500"/>
                                        <p:tgtEl>
                                          <p:spTgt spid="3686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6866">
                                            <p:txEl>
                                              <p:pRg st="4" end="4"/>
                                            </p:txEl>
                                          </p:spTgt>
                                        </p:tgtEl>
                                        <p:attrNameLst>
                                          <p:attrName>style.visibility</p:attrName>
                                        </p:attrNameLst>
                                      </p:cBhvr>
                                      <p:to>
                                        <p:strVal val="visible"/>
                                      </p:to>
                                    </p:set>
                                    <p:animEffect transition="in" filter="randombar(horizontal)">
                                      <p:cBhvr>
                                        <p:cTn id="17" dur="500"/>
                                        <p:tgtEl>
                                          <p:spTgt spid="3686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6866">
                                            <p:txEl>
                                              <p:pRg st="5" end="5"/>
                                            </p:txEl>
                                          </p:spTgt>
                                        </p:tgtEl>
                                        <p:attrNameLst>
                                          <p:attrName>style.visibility</p:attrName>
                                        </p:attrNameLst>
                                      </p:cBhvr>
                                      <p:to>
                                        <p:strVal val="visible"/>
                                      </p:to>
                                    </p:set>
                                    <p:animEffect transition="in" filter="randombar(horizontal)">
                                      <p:cBhvr>
                                        <p:cTn id="22" dur="500"/>
                                        <p:tgtEl>
                                          <p:spTgt spid="3686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6866">
                                            <p:txEl>
                                              <p:pRg st="6" end="6"/>
                                            </p:txEl>
                                          </p:spTgt>
                                        </p:tgtEl>
                                        <p:attrNameLst>
                                          <p:attrName>style.visibility</p:attrName>
                                        </p:attrNameLst>
                                      </p:cBhvr>
                                      <p:to>
                                        <p:strVal val="visible"/>
                                      </p:to>
                                    </p:set>
                                    <p:animEffect transition="in" filter="randombar(horizontal)">
                                      <p:cBhvr>
                                        <p:cTn id="27" dur="500"/>
                                        <p:tgtEl>
                                          <p:spTgt spid="368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GB" dirty="0"/>
              <a:t>Example 3</a:t>
            </a:r>
            <a:endParaRPr lang="en-US" dirty="0"/>
          </a:p>
        </p:txBody>
      </p:sp>
      <mc:AlternateContent xmlns:mc="http://schemas.openxmlformats.org/markup-compatibility/2006">
        <mc:Choice xmlns:a14="http://schemas.microsoft.com/office/drawing/2010/main" Requires="a14">
          <p:sp>
            <p:nvSpPr>
              <p:cNvPr id="36866" name="Content Placeholder 2"/>
              <p:cNvSpPr>
                <a:spLocks noGrp="1"/>
              </p:cNvSpPr>
              <p:nvPr>
                <p:ph idx="1"/>
              </p:nvPr>
            </p:nvSpPr>
            <p:spPr>
              <a:xfrm>
                <a:off x="457200" y="1600200"/>
                <a:ext cx="8686800" cy="4525963"/>
              </a:xfrm>
            </p:spPr>
            <p:txBody>
              <a:bodyPr/>
              <a:lstStyle/>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dirty="0"/>
                  <a:t>What is the complexity of the function </a:t>
                </a:r>
              </a:p>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i="1" dirty="0"/>
                  <a:t>			</a:t>
                </a:r>
                <a14:m>
                  <m:oMath xmlns:m="http://schemas.openxmlformats.org/officeDocument/2006/math">
                    <m:r>
                      <a:rPr lang="en-GB" sz="2800" b="0" i="1" dirty="0" smtClean="0">
                        <a:latin typeface="Cambria Math" panose="02040503050406030204" pitchFamily="18" charset="0"/>
                      </a:rPr>
                      <m:t>𝑓</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 = 2</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2</m:t>
                    </m:r>
                    <m:r>
                      <a:rPr lang="en-GB" sz="2800" b="0" i="1" dirty="0">
                        <a:latin typeface="Cambria Math" panose="02040503050406030204" pitchFamily="18" charset="0"/>
                      </a:rPr>
                      <m:t> + 3</m:t>
                    </m:r>
                    <m:r>
                      <a:rPr lang="en-GB" sz="2800" b="0" i="1" dirty="0">
                        <a:latin typeface="Cambria Math" panose="02040503050406030204" pitchFamily="18" charset="0"/>
                      </a:rPr>
                      <m:t>𝑛</m:t>
                    </m:r>
                    <m:r>
                      <a:rPr lang="en-GB" sz="2800" b="0" i="1" dirty="0">
                        <a:latin typeface="Cambria Math" panose="02040503050406030204" pitchFamily="18" charset="0"/>
                      </a:rPr>
                      <m:t> </m:t>
                    </m:r>
                    <m:r>
                      <m:rPr>
                        <m:sty m:val="p"/>
                      </m:rPr>
                      <a:rPr lang="en-GB" sz="2800" b="0" i="1" dirty="0">
                        <a:latin typeface="Cambria Math" panose="02040503050406030204" pitchFamily="18" charset="0"/>
                      </a:rPr>
                      <m:t>log</m:t>
                    </m:r>
                    <m:r>
                      <a:rPr lang="en-GB" sz="2800" b="0" i="1" dirty="0">
                        <a:latin typeface="Cambria Math" panose="02040503050406030204" pitchFamily="18" charset="0"/>
                      </a:rPr>
                      <m:t>⁡</m:t>
                    </m:r>
                    <m:r>
                      <a:rPr lang="en-GB" sz="2800" b="0" i="1" dirty="0">
                        <a:latin typeface="Cambria Math" panose="02040503050406030204" pitchFamily="18" charset="0"/>
                      </a:rPr>
                      <m:t>𝑛</m:t>
                    </m:r>
                    <m:r>
                      <a:rPr lang="en-GB" sz="2800" b="0" i="1" dirty="0">
                        <a:latin typeface="Cambria Math" panose="02040503050406030204" pitchFamily="18" charset="0"/>
                      </a:rPr>
                      <m:t> </m:t>
                    </m:r>
                  </m:oMath>
                </a14:m>
                <a:r>
                  <a:rPr lang="en-GB" sz="2800" b="0" dirty="0"/>
                  <a:t>?</a:t>
                </a:r>
              </a:p>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dirty="0"/>
                  <a:t>We know that </a:t>
                </a:r>
                <a14:m>
                  <m:oMath xmlns:m="http://schemas.openxmlformats.org/officeDocument/2006/math">
                    <m:r>
                      <a:rPr lang="en-GB" sz="2800" b="0" i="1" dirty="0" smtClean="0">
                        <a:latin typeface="Cambria Math" panose="02040503050406030204" pitchFamily="18" charset="0"/>
                      </a:rPr>
                      <m:t>2</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2</m:t>
                    </m:r>
                  </m:oMath>
                </a14:m>
                <a:r>
                  <a:rPr lang="en-GB" sz="2800" b="0" dirty="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2</m:t>
                    </m:r>
                    <m:r>
                      <a:rPr lang="en-GB" sz="2800" b="0" i="1" dirty="0">
                        <a:latin typeface="Cambria Math" panose="02040503050406030204" pitchFamily="18" charset="0"/>
                      </a:rPr>
                      <m:t>)</m:t>
                    </m:r>
                  </m:oMath>
                </a14:m>
                <a:r>
                  <a:rPr lang="en-GB" sz="2800" b="0" dirty="0"/>
                  <a:t>.</a:t>
                </a:r>
              </a:p>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dirty="0"/>
                  <a:t>We know that </a:t>
                </a:r>
                <a14:m>
                  <m:oMath xmlns:m="http://schemas.openxmlformats.org/officeDocument/2006/math">
                    <m:r>
                      <a:rPr lang="en-GB" sz="2800" b="0" i="1" dirty="0" smtClean="0">
                        <a:latin typeface="Cambria Math" panose="02040503050406030204" pitchFamily="18" charset="0"/>
                      </a:rPr>
                      <m:t>3</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 </m:t>
                    </m:r>
                    <m:r>
                      <m:rPr>
                        <m:sty m:val="p"/>
                      </m:rPr>
                      <a:rPr lang="en-GB" sz="2800" b="0" i="1" dirty="0" smtClean="0">
                        <a:latin typeface="Cambria Math" panose="02040503050406030204" pitchFamily="18" charset="0"/>
                      </a:rPr>
                      <m:t>log</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oMath>
                </a14:m>
                <a:r>
                  <a:rPr lang="en-GB" sz="2800" b="0" dirty="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 </m:t>
                    </m:r>
                    <m:r>
                      <m:rPr>
                        <m:sty m:val="p"/>
                      </m:rPr>
                      <a:rPr lang="en-GB" sz="2800" b="0" i="1" dirty="0" smtClean="0">
                        <a:latin typeface="Cambria Math" panose="02040503050406030204" pitchFamily="18" charset="0"/>
                      </a:rPr>
                      <m:t>log</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dirty="0"/>
                  <a:t>.</a:t>
                </a:r>
              </a:p>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dirty="0"/>
                  <a:t>According to Theorem 2, if </a:t>
                </a:r>
                <a14:m>
                  <m:oMath xmlns:m="http://schemas.openxmlformats.org/officeDocument/2006/math">
                    <m:r>
                      <a:rPr lang="en-GB" sz="2800" b="0" i="1" dirty="0" smtClean="0">
                        <a:latin typeface="Cambria Math" panose="02040503050406030204" pitchFamily="18" charset="0"/>
                      </a:rPr>
                      <m:t>𝑓</m:t>
                    </m:r>
                    <m:r>
                      <a:rPr lang="en-GB" sz="2800" b="0" i="1" baseline="-25000" dirty="0">
                        <a:latin typeface="Cambria Math" panose="02040503050406030204" pitchFamily="18" charset="0"/>
                      </a:rPr>
                      <m:t>1</m:t>
                    </m:r>
                    <m:r>
                      <a:rPr lang="en-GB" sz="2800" b="0" i="1" dirty="0">
                        <a:latin typeface="Cambria Math" panose="02040503050406030204" pitchFamily="18" charset="0"/>
                      </a:rPr>
                      <m:t>(</m:t>
                    </m:r>
                    <m:r>
                      <a:rPr lang="en-US" sz="2800" b="0" i="1" dirty="0" smtClean="0">
                        <a:latin typeface="Cambria Math" panose="02040503050406030204" pitchFamily="18" charset="0"/>
                      </a:rPr>
                      <m:t>𝑛</m:t>
                    </m:r>
                    <m:r>
                      <a:rPr lang="en-GB" sz="2800" b="0" i="1" dirty="0">
                        <a:latin typeface="Cambria Math" panose="02040503050406030204" pitchFamily="18" charset="0"/>
                      </a:rPr>
                      <m:t>)</m:t>
                    </m:r>
                  </m:oMath>
                </a14:m>
                <a:r>
                  <a:rPr lang="en-GB" sz="2800" b="0" dirty="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𝑔</m:t>
                    </m:r>
                    <m:r>
                      <a:rPr lang="en-GB" sz="2800" b="0" i="1" baseline="-25000" dirty="0">
                        <a:latin typeface="Cambria Math" panose="02040503050406030204" pitchFamily="18" charset="0"/>
                      </a:rPr>
                      <m:t>1</m:t>
                    </m:r>
                    <m:r>
                      <a:rPr lang="en-GB" sz="2800" b="0" i="1" dirty="0">
                        <a:latin typeface="Cambria Math" panose="02040503050406030204" pitchFamily="18" charset="0"/>
                      </a:rPr>
                      <m:t>(</m:t>
                    </m:r>
                    <m:r>
                      <a:rPr lang="en-US" sz="2800" b="0" i="1" dirty="0" smtClean="0">
                        <a:latin typeface="Cambria Math" panose="02040503050406030204" pitchFamily="18" charset="0"/>
                      </a:rPr>
                      <m:t>𝑛</m:t>
                    </m:r>
                    <m:r>
                      <a:rPr lang="en-GB" sz="2800" b="0" i="1" dirty="0">
                        <a:latin typeface="Cambria Math" panose="02040503050406030204" pitchFamily="18" charset="0"/>
                      </a:rPr>
                      <m:t>))</m:t>
                    </m:r>
                  </m:oMath>
                </a14:m>
                <a:r>
                  <a:rPr lang="en-GB" sz="2800" b="0" dirty="0"/>
                  <a:t> and  </a:t>
                </a:r>
              </a:p>
              <a:p>
                <a:pPr marL="341313" indent="-341313">
                  <a:lnSpc>
                    <a:spcPct val="87000"/>
                  </a:lnSpc>
                  <a:spcBef>
                    <a:spcPts val="1200"/>
                  </a:spcBef>
                  <a:buClr>
                    <a:srgbClr val="FFFFFF"/>
                  </a:buClr>
                  <a:buFont typeface="Tahoma"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14:m>
                  <m:oMath xmlns:m="http://schemas.openxmlformats.org/officeDocument/2006/math">
                    <m:r>
                      <a:rPr lang="en-GB" sz="2800" b="0" i="1" dirty="0" smtClean="0">
                        <a:latin typeface="Cambria Math" panose="02040503050406030204" pitchFamily="18" charset="0"/>
                      </a:rPr>
                      <m:t>𝑓</m:t>
                    </m:r>
                    <m:r>
                      <a:rPr lang="en-GB" sz="2800" b="0" i="1" baseline="-25000" dirty="0">
                        <a:latin typeface="Cambria Math" panose="02040503050406030204" pitchFamily="18" charset="0"/>
                      </a:rPr>
                      <m:t>2</m:t>
                    </m:r>
                    <m:r>
                      <a:rPr lang="en-GB" sz="2800" b="0" i="1" dirty="0">
                        <a:latin typeface="Cambria Math" panose="02040503050406030204" pitchFamily="18" charset="0"/>
                      </a:rPr>
                      <m:t>(</m:t>
                    </m:r>
                    <m:r>
                      <a:rPr lang="en-US" sz="2800" b="0" i="1" dirty="0" smtClean="0">
                        <a:latin typeface="Cambria Math" panose="02040503050406030204" pitchFamily="18" charset="0"/>
                      </a:rPr>
                      <m:t>𝑛</m:t>
                    </m:r>
                    <m:r>
                      <a:rPr lang="en-GB" sz="2800" b="0" i="1" dirty="0">
                        <a:latin typeface="Cambria Math" panose="02040503050406030204" pitchFamily="18" charset="0"/>
                      </a:rPr>
                      <m:t>)</m:t>
                    </m:r>
                  </m:oMath>
                </a14:m>
                <a:r>
                  <a:rPr lang="en-GB" sz="2800" b="0" dirty="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𝑔</m:t>
                    </m:r>
                    <m:r>
                      <a:rPr lang="en-GB" sz="2800" b="0" i="1" baseline="-25000" dirty="0">
                        <a:latin typeface="Cambria Math" panose="02040503050406030204" pitchFamily="18" charset="0"/>
                      </a:rPr>
                      <m:t>2</m:t>
                    </m:r>
                    <m:r>
                      <a:rPr lang="en-GB" sz="2800" b="0" i="1" dirty="0">
                        <a:latin typeface="Cambria Math" panose="02040503050406030204" pitchFamily="18" charset="0"/>
                      </a:rPr>
                      <m:t>(</m:t>
                    </m:r>
                    <m:r>
                      <a:rPr lang="en-US" sz="2800" b="0" i="1" dirty="0" smtClean="0">
                        <a:latin typeface="Cambria Math" panose="02040503050406030204" pitchFamily="18" charset="0"/>
                      </a:rPr>
                      <m:t>𝑛</m:t>
                    </m:r>
                    <m:r>
                      <a:rPr lang="en-GB" sz="2800" b="0" i="1" dirty="0">
                        <a:latin typeface="Cambria Math" panose="02040503050406030204" pitchFamily="18" charset="0"/>
                      </a:rPr>
                      <m:t>))</m:t>
                    </m:r>
                  </m:oMath>
                </a14:m>
                <a:r>
                  <a:rPr lang="en-GB" sz="2800" b="0" dirty="0"/>
                  <a:t>, then </a:t>
                </a:r>
                <a14:m>
                  <m:oMath xmlns:m="http://schemas.openxmlformats.org/officeDocument/2006/math">
                    <m:r>
                      <a:rPr lang="en-GB" sz="2800" b="0" i="1" dirty="0" smtClean="0">
                        <a:latin typeface="Cambria Math" panose="02040503050406030204" pitchFamily="18" charset="0"/>
                      </a:rPr>
                      <m:t>(</m:t>
                    </m:r>
                    <m:r>
                      <a:rPr lang="en-GB" sz="2800" b="0" i="1" dirty="0" smtClean="0">
                        <a:latin typeface="Cambria Math" panose="02040503050406030204" pitchFamily="18" charset="0"/>
                      </a:rPr>
                      <m:t>𝑓</m:t>
                    </m:r>
                    <m:r>
                      <a:rPr lang="en-GB" sz="2800" b="0" i="1" baseline="-25000" dirty="0">
                        <a:latin typeface="Cambria Math" panose="02040503050406030204" pitchFamily="18" charset="0"/>
                      </a:rPr>
                      <m:t>1 </m:t>
                    </m:r>
                    <m:r>
                      <a:rPr lang="en-GB" sz="2800" b="0" i="1" dirty="0">
                        <a:latin typeface="Cambria Math" panose="02040503050406030204" pitchFamily="18" charset="0"/>
                      </a:rPr>
                      <m:t>+ </m:t>
                    </m:r>
                    <m:r>
                      <a:rPr lang="en-GB" sz="2800" b="0" i="1" dirty="0">
                        <a:latin typeface="Cambria Math" panose="02040503050406030204" pitchFamily="18" charset="0"/>
                      </a:rPr>
                      <m:t>𝑓</m:t>
                    </m:r>
                    <m:r>
                      <a:rPr lang="en-GB" sz="2800" b="0" i="1" baseline="-25000" dirty="0">
                        <a:latin typeface="Cambria Math" panose="02040503050406030204" pitchFamily="18" charset="0"/>
                      </a:rPr>
                      <m:t>2</m:t>
                    </m:r>
                    <m:r>
                      <a:rPr lang="en-GB" sz="2800" b="0" i="1" dirty="0">
                        <a:latin typeface="Cambria Math" panose="02040503050406030204" pitchFamily="18" charset="0"/>
                      </a:rPr>
                      <m:t>)(</m:t>
                    </m:r>
                    <m:r>
                      <a:rPr lang="en-US" sz="2800" b="0" i="1" dirty="0" smtClean="0">
                        <a:latin typeface="Cambria Math" panose="02040503050406030204" pitchFamily="18" charset="0"/>
                      </a:rPr>
                      <m:t>𝑛</m:t>
                    </m:r>
                    <m:r>
                      <a:rPr lang="en-GB" sz="2800" b="0" i="1" dirty="0">
                        <a:latin typeface="Cambria Math" panose="02040503050406030204" pitchFamily="18" charset="0"/>
                      </a:rPr>
                      <m:t>)</m:t>
                    </m:r>
                  </m:oMath>
                </a14:m>
                <a:r>
                  <a:rPr lang="en-GB" sz="2800" b="0" dirty="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m:rPr>
                        <m:sty m:val="p"/>
                      </m:rPr>
                      <a:rPr lang="en-GB" sz="2800" b="0" i="1" dirty="0" smtClean="0">
                        <a:latin typeface="Cambria Math" panose="02040503050406030204" pitchFamily="18" charset="0"/>
                      </a:rPr>
                      <m:t>max</m:t>
                    </m:r>
                    <m:r>
                      <a:rPr lang="en-US" sz="2800" b="0" i="1" dirty="0" smtClean="0">
                        <a:latin typeface="Cambria Math" panose="02040503050406030204" pitchFamily="18" charset="0"/>
                      </a:rPr>
                      <m:t>{</m:t>
                    </m:r>
                    <m:r>
                      <a:rPr lang="en-GB" sz="2800" b="0" i="1" dirty="0" smtClean="0">
                        <a:latin typeface="Cambria Math" panose="02040503050406030204" pitchFamily="18" charset="0"/>
                      </a:rPr>
                      <m:t>𝑔</m:t>
                    </m:r>
                    <m:r>
                      <a:rPr lang="en-GB" sz="2800" b="0" i="1" baseline="-25000" dirty="0">
                        <a:latin typeface="Cambria Math" panose="02040503050406030204" pitchFamily="18" charset="0"/>
                      </a:rPr>
                      <m:t>1</m:t>
                    </m:r>
                    <m:r>
                      <a:rPr lang="en-GB" sz="2800" b="0" i="1" dirty="0">
                        <a:latin typeface="Cambria Math" panose="02040503050406030204" pitchFamily="18" charset="0"/>
                      </a:rPr>
                      <m:t>, </m:t>
                    </m:r>
                    <m:r>
                      <a:rPr lang="en-GB" sz="2800" b="0" i="1" dirty="0">
                        <a:latin typeface="Cambria Math" panose="02040503050406030204" pitchFamily="18" charset="0"/>
                      </a:rPr>
                      <m:t>𝑔</m:t>
                    </m:r>
                    <m:r>
                      <a:rPr lang="en-GB" sz="2800" b="0" i="1" baseline="-25000" dirty="0">
                        <a:latin typeface="Cambria Math" panose="02040503050406030204" pitchFamily="18" charset="0"/>
                      </a:rPr>
                      <m:t>2</m:t>
                    </m:r>
                    <m:r>
                      <a:rPr lang="en-US" sz="2800" b="0" i="1" dirty="0" smtClean="0">
                        <a:latin typeface="Cambria Math" panose="02040503050406030204" pitchFamily="18" charset="0"/>
                      </a:rPr>
                      <m:t>}</m:t>
                    </m:r>
                    <m:r>
                      <a:rPr lang="en-GB" sz="2800" b="0" i="1" dirty="0">
                        <a:latin typeface="Cambria Math" panose="02040503050406030204" pitchFamily="18" charset="0"/>
                      </a:rPr>
                      <m:t>)</m:t>
                    </m:r>
                  </m:oMath>
                </a14:m>
                <a:r>
                  <a:rPr lang="en-GB" sz="2800" b="0" dirty="0"/>
                  <a:t>.</a:t>
                </a:r>
              </a:p>
              <a:p>
                <a:pPr marL="341313" indent="-341313">
                  <a:lnSpc>
                    <a:spcPct val="87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dirty="0"/>
                  <a:t>Which is bigger,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2</m:t>
                    </m:r>
                    <m:r>
                      <a:rPr lang="en-GB" sz="2800" b="0" i="1" dirty="0">
                        <a:latin typeface="Cambria Math" panose="02040503050406030204" pitchFamily="18" charset="0"/>
                      </a:rPr>
                      <m:t>)</m:t>
                    </m:r>
                  </m:oMath>
                </a14:m>
                <a:r>
                  <a:rPr lang="en-GB" sz="2800" b="0" dirty="0"/>
                  <a:t> or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 </m:t>
                    </m:r>
                    <m:r>
                      <m:rPr>
                        <m:sty m:val="p"/>
                      </m:rPr>
                      <a:rPr lang="en-GB" sz="2800" b="0" i="1" dirty="0" smtClean="0">
                        <a:latin typeface="Cambria Math" panose="02040503050406030204" pitchFamily="18" charset="0"/>
                      </a:rPr>
                      <m:t>log</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dirty="0" smtClean="0">
                        <a:latin typeface="Cambria Math" panose="02040503050406030204" pitchFamily="18" charset="0"/>
                      </a:rPr>
                      <m:t>)</m:t>
                    </m:r>
                  </m:oMath>
                </a14:m>
                <a:r>
                  <a:rPr lang="en-GB" sz="2800" b="0" dirty="0"/>
                  <a:t>?</a:t>
                </a:r>
              </a:p>
              <a:p>
                <a:pPr marL="341313" indent="-341313">
                  <a:lnSpc>
                    <a:spcPct val="78000"/>
                  </a:lnSpc>
                  <a:spcBef>
                    <a:spcPts val="1200"/>
                  </a:spcBef>
                  <a:buClr>
                    <a:srgbClr val="FFFFFF"/>
                  </a:buClr>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b="0" dirty="0"/>
                  <a:t>So </a:t>
                </a:r>
                <a14:m>
                  <m:oMath xmlns:m="http://schemas.openxmlformats.org/officeDocument/2006/math">
                    <m:r>
                      <a:rPr lang="en-GB" sz="2800" b="0" i="1" dirty="0" smtClean="0">
                        <a:latin typeface="Cambria Math" panose="02040503050406030204" pitchFamily="18" charset="0"/>
                      </a:rPr>
                      <m:t>2</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2</m:t>
                    </m:r>
                    <m:r>
                      <a:rPr lang="en-GB" sz="2800" b="0" i="1" dirty="0">
                        <a:latin typeface="Cambria Math" panose="02040503050406030204" pitchFamily="18" charset="0"/>
                      </a:rPr>
                      <m:t> + 3</m:t>
                    </m:r>
                    <m:r>
                      <a:rPr lang="en-GB" sz="2800" b="0" i="1" dirty="0">
                        <a:latin typeface="Cambria Math" panose="02040503050406030204" pitchFamily="18" charset="0"/>
                      </a:rPr>
                      <m:t>𝑛</m:t>
                    </m:r>
                    <m:r>
                      <a:rPr lang="en-GB" sz="2800" b="0" i="1" dirty="0">
                        <a:latin typeface="Cambria Math" panose="02040503050406030204" pitchFamily="18" charset="0"/>
                      </a:rPr>
                      <m:t> </m:t>
                    </m:r>
                    <m:r>
                      <m:rPr>
                        <m:sty m:val="p"/>
                      </m:rPr>
                      <a:rPr lang="en-GB" sz="2800" b="0" i="1" dirty="0">
                        <a:latin typeface="Cambria Math" panose="02040503050406030204" pitchFamily="18" charset="0"/>
                      </a:rPr>
                      <m:t>log</m:t>
                    </m:r>
                    <m:r>
                      <a:rPr lang="en-GB" sz="2800" b="0" i="1" dirty="0">
                        <a:latin typeface="Cambria Math" panose="02040503050406030204" pitchFamily="18" charset="0"/>
                      </a:rPr>
                      <m:t>⁡</m:t>
                    </m:r>
                    <m:r>
                      <a:rPr lang="en-GB" sz="2800" b="0" i="1" dirty="0">
                        <a:latin typeface="Cambria Math" panose="02040503050406030204" pitchFamily="18" charset="0"/>
                      </a:rPr>
                      <m:t>𝑛</m:t>
                    </m:r>
                  </m:oMath>
                </a14:m>
                <a:r>
                  <a:rPr lang="en-GB" sz="2800" b="0" dirty="0"/>
                  <a:t> is </a:t>
                </a:r>
                <a14:m>
                  <m:oMath xmlns:m="http://schemas.openxmlformats.org/officeDocument/2006/math">
                    <m:r>
                      <a:rPr lang="en-GB" sz="2800" b="0" i="1" dirty="0" smtClean="0">
                        <a:latin typeface="Cambria Math" panose="02040503050406030204" pitchFamily="18" charset="0"/>
                      </a:rPr>
                      <m:t>𝑂</m:t>
                    </m:r>
                    <m:r>
                      <a:rPr lang="en-GB" sz="2800" b="0" i="1" dirty="0" smtClean="0">
                        <a:latin typeface="Cambria Math" panose="02040503050406030204" pitchFamily="18" charset="0"/>
                      </a:rPr>
                      <m:t>(</m:t>
                    </m:r>
                    <m:r>
                      <a:rPr lang="en-GB" sz="2800" b="0" i="1" dirty="0" smtClean="0">
                        <a:latin typeface="Cambria Math" panose="02040503050406030204" pitchFamily="18" charset="0"/>
                      </a:rPr>
                      <m:t>𝑛</m:t>
                    </m:r>
                    <m:r>
                      <a:rPr lang="en-GB" sz="2800" b="0" i="1" baseline="30000" dirty="0">
                        <a:latin typeface="Cambria Math" panose="02040503050406030204" pitchFamily="18" charset="0"/>
                      </a:rPr>
                      <m:t>2</m:t>
                    </m:r>
                    <m:r>
                      <a:rPr lang="en-GB" sz="2800" b="0" i="1" dirty="0">
                        <a:latin typeface="Cambria Math" panose="02040503050406030204" pitchFamily="18" charset="0"/>
                      </a:rPr>
                      <m:t>)</m:t>
                    </m:r>
                  </m:oMath>
                </a14:m>
                <a:endParaRPr lang="en-GB" sz="2800" b="0" dirty="0"/>
              </a:p>
            </p:txBody>
          </p:sp>
        </mc:Choice>
        <mc:Fallback>
          <p:sp>
            <p:nvSpPr>
              <p:cNvPr id="36866" name="Content Placeholder 2"/>
              <p:cNvSpPr>
                <a:spLocks noGrp="1" noRot="1" noChangeAspect="1" noMove="1" noResize="1" noEditPoints="1" noAdjustHandles="1" noChangeArrowheads="1" noChangeShapeType="1" noTextEdit="1"/>
              </p:cNvSpPr>
              <p:nvPr>
                <p:ph idx="1"/>
              </p:nvPr>
            </p:nvSpPr>
            <p:spPr>
              <a:xfrm>
                <a:off x="457200" y="1600200"/>
                <a:ext cx="8686800" cy="4525963"/>
              </a:xfrm>
              <a:blipFill>
                <a:blip r:embed="rId2"/>
                <a:stretch>
                  <a:fillRect l="-1404" t="-2561" b="-2561"/>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57200" y="274638"/>
            <a:ext cx="8229600" cy="715962"/>
          </a:xfrm>
        </p:spPr>
        <p:txBody>
          <a:bodyPr/>
          <a:lstStyle/>
          <a:p>
            <a:r>
              <a:rPr lang="en-GB" dirty="0"/>
              <a:t>Example 4</a:t>
            </a:r>
            <a:endParaRPr lang="en-US" dirty="0"/>
          </a:p>
        </p:txBody>
      </p:sp>
      <mc:AlternateContent xmlns:mc="http://schemas.openxmlformats.org/markup-compatibility/2006" xmlns:a14="http://schemas.microsoft.com/office/drawing/2010/main">
        <mc:Choice Requires="a14">
          <p:sp>
            <p:nvSpPr>
              <p:cNvPr id="26626" name="Content Placeholder 2"/>
              <p:cNvSpPr>
                <a:spLocks noGrp="1"/>
              </p:cNvSpPr>
              <p:nvPr>
                <p:ph idx="1"/>
              </p:nvPr>
            </p:nvSpPr>
            <p:spPr>
              <a:xfrm>
                <a:off x="440724" y="990600"/>
                <a:ext cx="8229600" cy="4525963"/>
              </a:xfrm>
            </p:spPr>
            <p:txBody>
              <a:bodyPr/>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t>Show that </a:t>
                </a:r>
                <a14:m>
                  <m:oMath xmlns:m="http://schemas.openxmlformats.org/officeDocument/2006/math">
                    <m:r>
                      <a:rPr lang="en-GB" b="0" i="1" dirty="0" smtClean="0">
                        <a:latin typeface="Cambria Math" panose="02040503050406030204" pitchFamily="18" charset="0"/>
                      </a:rPr>
                      <m:t>2</m:t>
                    </m:r>
                    <m:r>
                      <a:rPr lang="en-US" b="0" i="1" dirty="0" smtClean="0">
                        <a:latin typeface="Cambria Math" panose="02040503050406030204" pitchFamily="18" charset="0"/>
                      </a:rPr>
                      <m:t>𝑛</m:t>
                    </m:r>
                    <m:r>
                      <a:rPr lang="en-GB" b="0" i="1" baseline="30000" dirty="0">
                        <a:latin typeface="Cambria Math" panose="02040503050406030204" pitchFamily="18" charset="0"/>
                      </a:rPr>
                      <m:t>3 </m:t>
                    </m:r>
                    <m:r>
                      <a:rPr lang="en-GB" b="0" i="1" dirty="0">
                        <a:latin typeface="Cambria Math" panose="02040503050406030204" pitchFamily="18" charset="0"/>
                      </a:rPr>
                      <m:t>+ 3</m:t>
                    </m:r>
                    <m:r>
                      <a:rPr lang="en-US" b="0" i="1" dirty="0" smtClean="0">
                        <a:latin typeface="Cambria Math" panose="02040503050406030204" pitchFamily="18" charset="0"/>
                      </a:rPr>
                      <m:t>𝑛</m:t>
                    </m:r>
                    <m:r>
                      <a:rPr lang="en-GB" b="0" i="1" baseline="30000" dirty="0">
                        <a:latin typeface="Cambria Math" panose="02040503050406030204" pitchFamily="18" charset="0"/>
                      </a:rPr>
                      <m:t>2 </m:t>
                    </m:r>
                    <m:r>
                      <a:rPr lang="en-GB" b="0" i="1" dirty="0">
                        <a:latin typeface="Cambria Math" panose="02040503050406030204" pitchFamily="18" charset="0"/>
                      </a:rPr>
                      <m:t>+ 1</m:t>
                    </m:r>
                  </m:oMath>
                </a14:m>
                <a:r>
                  <a:rPr lang="en-GB" b="0" dirty="0"/>
                  <a:t> is </a:t>
                </a:r>
                <a14:m>
                  <m:oMath xmlns:m="http://schemas.openxmlformats.org/officeDocument/2006/math">
                    <m:r>
                      <a:rPr lang="en-GB" b="0" i="1" dirty="0" smtClean="0">
                        <a:latin typeface="Cambria Math" panose="02040503050406030204" pitchFamily="18" charset="0"/>
                      </a:rPr>
                      <m:t>𝑂</m:t>
                    </m:r>
                    <m:r>
                      <a:rPr lang="en-GB" b="0" i="1" dirty="0" smtClean="0">
                        <a:latin typeface="Cambria Math" panose="02040503050406030204" pitchFamily="18" charset="0"/>
                      </a:rPr>
                      <m:t>(???)</m:t>
                    </m:r>
                  </m:oMath>
                </a14:m>
                <a:r>
                  <a:rPr lang="en-GB" b="0" dirty="0"/>
                  <a:t>.</a:t>
                </a:r>
              </a:p>
            </p:txBody>
          </p:sp>
        </mc:Choice>
        <mc:Fallback xmlns="">
          <p:sp>
            <p:nvSpPr>
              <p:cNvPr id="26626" name="Content Placeholder 2"/>
              <p:cNvSpPr>
                <a:spLocks noGrp="1" noRot="1" noChangeAspect="1" noMove="1" noResize="1" noEditPoints="1" noAdjustHandles="1" noChangeArrowheads="1" noChangeShapeType="1" noTextEdit="1"/>
              </p:cNvSpPr>
              <p:nvPr>
                <p:ph idx="1"/>
              </p:nvPr>
            </p:nvSpPr>
            <p:spPr>
              <a:xfrm>
                <a:off x="440724" y="990600"/>
                <a:ext cx="8229600" cy="4525963"/>
              </a:xfrm>
              <a:blipFill>
                <a:blip r:embed="rId2"/>
                <a:stretch>
                  <a:fillRect l="-1185" t="-1348"/>
                </a:stretch>
              </a:blipFill>
            </p:spPr>
            <p:txBody>
              <a:bodyPr/>
              <a:lstStyle/>
              <a:p>
                <a:r>
                  <a:rPr lang="en-US">
                    <a:noFill/>
                  </a:rPr>
                  <a:t> </a:t>
                </a:r>
              </a:p>
            </p:txBody>
          </p:sp>
        </mc:Fallback>
      </mc:AlternateContent>
    </p:spTree>
    <p:extLst>
      <p:ext uri="{BB962C8B-B14F-4D97-AF65-F5344CB8AC3E}">
        <p14:creationId xmlns:p14="http://schemas.microsoft.com/office/powerpoint/2010/main" val="3029668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52400" y="274638"/>
            <a:ext cx="8915400" cy="1143000"/>
          </a:xfrm>
        </p:spPr>
        <p:txBody>
          <a:bodyPr/>
          <a:lstStyle/>
          <a:p>
            <a:r>
              <a:rPr lang="en-GB"/>
              <a:t>Growth of Combinations of Functions</a:t>
            </a:r>
            <a:endParaRPr lang="en-US"/>
          </a:p>
        </p:txBody>
      </p:sp>
      <mc:AlternateContent xmlns:mc="http://schemas.openxmlformats.org/markup-compatibility/2006">
        <mc:Choice xmlns:a14="http://schemas.microsoft.com/office/drawing/2010/main" Requires="a14">
          <p:sp>
            <p:nvSpPr>
              <p:cNvPr id="37890" name="Content Placeholder 2"/>
              <p:cNvSpPr>
                <a:spLocks noGrp="1"/>
              </p:cNvSpPr>
              <p:nvPr>
                <p:ph idx="1"/>
              </p:nvPr>
            </p:nvSpPr>
            <p:spPr>
              <a:xfrm>
                <a:off x="457200" y="1219200"/>
                <a:ext cx="8229600" cy="3352800"/>
              </a:xfrm>
            </p:spPr>
            <p:txBody>
              <a:bodyPr/>
              <a:lstStyle/>
              <a:p>
                <a:pPr marL="0" indent="0">
                  <a:buNone/>
                </a:pPr>
                <a:r>
                  <a:rPr lang="en-GB" sz="2800" b="0" dirty="0">
                    <a:solidFill>
                      <a:srgbClr val="00B050"/>
                    </a:solidFill>
                  </a:rPr>
                  <a:t>Theorem 3:</a:t>
                </a:r>
              </a:p>
              <a:p>
                <a:endParaRPr lang="en-GB" sz="2800" b="0" dirty="0"/>
              </a:p>
              <a:p>
                <a:pPr marL="457200" lvl="1" indent="0">
                  <a:buNone/>
                </a:pPr>
                <a:r>
                  <a:rPr lang="en-GB" dirty="0"/>
                  <a:t>If  </a:t>
                </a:r>
                <a14:m>
                  <m:oMath xmlns:m="http://schemas.openxmlformats.org/officeDocument/2006/math">
                    <m:r>
                      <a:rPr lang="en-GB" i="1" dirty="0" smtClean="0">
                        <a:latin typeface="Cambria Math" panose="02040503050406030204" pitchFamily="18" charset="0"/>
                      </a:rPr>
                      <m:t>𝑓</m:t>
                    </m:r>
                    <m:r>
                      <a:rPr lang="en-GB" i="1" baseline="-25000" dirty="0">
                        <a:latin typeface="Cambria Math" panose="02040503050406030204" pitchFamily="18" charset="0"/>
                      </a:rPr>
                      <m:t>1</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t> is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a:rPr lang="en-GB" i="1" dirty="0" smtClean="0">
                        <a:latin typeface="Cambria Math" panose="02040503050406030204" pitchFamily="18" charset="0"/>
                      </a:rPr>
                      <m:t>𝑔</m:t>
                    </m:r>
                    <m:r>
                      <a:rPr lang="en-GB" i="1" baseline="-25000" dirty="0">
                        <a:latin typeface="Cambria Math" panose="02040503050406030204" pitchFamily="18" charset="0"/>
                      </a:rPr>
                      <m:t>1</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𝑓</m:t>
                    </m:r>
                    <m:r>
                      <a:rPr lang="en-GB" i="1" baseline="-25000" dirty="0">
                        <a:latin typeface="Cambria Math" panose="02040503050406030204" pitchFamily="18" charset="0"/>
                      </a:rPr>
                      <m:t>2</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t> is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a:rPr lang="en-GB" i="1" dirty="0" smtClean="0">
                        <a:latin typeface="Cambria Math" panose="02040503050406030204" pitchFamily="18" charset="0"/>
                      </a:rPr>
                      <m:t>𝑔</m:t>
                    </m:r>
                    <m:r>
                      <a:rPr lang="en-GB" i="1" baseline="-25000" dirty="0">
                        <a:latin typeface="Cambria Math" panose="02040503050406030204" pitchFamily="18" charset="0"/>
                      </a:rPr>
                      <m:t>2</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t>, then  </a:t>
                </a:r>
              </a:p>
              <a:p>
                <a:pPr marL="457200" lvl="1" indent="0">
                  <a:buNone/>
                </a:pP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𝑓</m:t>
                    </m:r>
                    <m:r>
                      <a:rPr lang="en-GB" i="1" baseline="-25000" dirty="0">
                        <a:latin typeface="Cambria Math" panose="02040503050406030204" pitchFamily="18" charset="0"/>
                      </a:rPr>
                      <m:t>1</m:t>
                    </m:r>
                    <m:r>
                      <a:rPr lang="en-GB" i="1" dirty="0">
                        <a:latin typeface="Cambria Math" panose="02040503050406030204" pitchFamily="18" charset="0"/>
                      </a:rPr>
                      <m:t>𝑓</m:t>
                    </m:r>
                    <m:r>
                      <a:rPr lang="en-GB" i="1" baseline="-25000" dirty="0">
                        <a:latin typeface="Cambria Math" panose="02040503050406030204" pitchFamily="18" charset="0"/>
                      </a:rPr>
                      <m:t>2</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t>  is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a:rPr lang="en-GB" i="1" dirty="0" smtClean="0">
                        <a:latin typeface="Cambria Math" panose="02040503050406030204" pitchFamily="18" charset="0"/>
                      </a:rPr>
                      <m:t>𝑔</m:t>
                    </m:r>
                    <m:r>
                      <a:rPr lang="en-GB" i="1" baseline="-25000" dirty="0">
                        <a:latin typeface="Cambria Math" panose="02040503050406030204" pitchFamily="18" charset="0"/>
                      </a:rPr>
                      <m:t>1</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r>
                      <a:rPr lang="en-GB" i="1" dirty="0">
                        <a:latin typeface="Cambria Math" panose="02040503050406030204" pitchFamily="18" charset="0"/>
                      </a:rPr>
                      <m:t>𝑔</m:t>
                    </m:r>
                    <m:r>
                      <a:rPr lang="en-GB" i="1" baseline="-25000" dirty="0">
                        <a:latin typeface="Cambria Math" panose="02040503050406030204" pitchFamily="18" charset="0"/>
                      </a:rPr>
                      <m:t>2</m:t>
                    </m:r>
                    <m:r>
                      <a:rPr lang="en-GB" i="1" dirty="0">
                        <a:latin typeface="Cambria Math" panose="02040503050406030204" pitchFamily="18" charset="0"/>
                      </a:rPr>
                      <m:t>(</m:t>
                    </m:r>
                    <m:r>
                      <a:rPr lang="en-US" b="0" i="1" dirty="0" smtClean="0">
                        <a:latin typeface="Cambria Math" panose="02040503050406030204" pitchFamily="18" charset="0"/>
                      </a:rPr>
                      <m:t>𝑛</m:t>
                    </m:r>
                    <m:r>
                      <a:rPr lang="en-GB" i="1" dirty="0">
                        <a:latin typeface="Cambria Math" panose="02040503050406030204" pitchFamily="18" charset="0"/>
                      </a:rPr>
                      <m:t>))</m:t>
                    </m:r>
                  </m:oMath>
                </a14:m>
                <a:r>
                  <a:rPr lang="en-GB" dirty="0"/>
                  <a:t>.</a:t>
                </a:r>
              </a:p>
              <a:p>
                <a:pPr>
                  <a:lnSpc>
                    <a:spcPct val="87000"/>
                  </a:lnSpc>
                  <a:spcBef>
                    <a:spcPts val="800"/>
                  </a:spcBef>
                  <a:buClr>
                    <a:srgbClr val="FFFFFF"/>
                  </a:buClr>
                  <a:buFontTx/>
                  <a:buNone/>
                </a:pPr>
                <a:endParaRPr lang="en-GB" sz="2800" b="0" dirty="0"/>
              </a:p>
              <a:p>
                <a:pPr>
                  <a:lnSpc>
                    <a:spcPct val="87000"/>
                  </a:lnSpc>
                  <a:spcBef>
                    <a:spcPts val="800"/>
                  </a:spcBef>
                  <a:buClr>
                    <a:srgbClr val="FFFFFF"/>
                  </a:buClr>
                  <a:buNone/>
                </a:pPr>
                <a:r>
                  <a:rPr lang="en-GB" sz="2800" b="0" dirty="0">
                    <a:latin typeface="Times New Roman" pitchFamily="18" charset="0"/>
                  </a:rPr>
                  <a:t>Upshot: When inside a subroutine, you do another subroutine, this has a multiplicative effect.</a:t>
                </a:r>
              </a:p>
              <a:p>
                <a:pPr>
                  <a:lnSpc>
                    <a:spcPct val="87000"/>
                  </a:lnSpc>
                  <a:spcBef>
                    <a:spcPts val="800"/>
                  </a:spcBef>
                  <a:buClr>
                    <a:srgbClr val="FFFFFF"/>
                  </a:buClr>
                  <a:buFontTx/>
                  <a:buNone/>
                </a:pPr>
                <a:endParaRPr lang="en-GB" sz="2800" b="0" dirty="0"/>
              </a:p>
            </p:txBody>
          </p:sp>
        </mc:Choice>
        <mc:Fallback>
          <p:sp>
            <p:nvSpPr>
              <p:cNvPr id="37890" name="Content Placeholder 2"/>
              <p:cNvSpPr>
                <a:spLocks noGrp="1" noRot="1" noChangeAspect="1" noMove="1" noResize="1" noEditPoints="1" noAdjustHandles="1" noChangeArrowheads="1" noChangeShapeType="1" noTextEdit="1"/>
              </p:cNvSpPr>
              <p:nvPr>
                <p:ph idx="1"/>
              </p:nvPr>
            </p:nvSpPr>
            <p:spPr>
              <a:xfrm>
                <a:off x="457200" y="1219200"/>
                <a:ext cx="8229600" cy="3352800"/>
              </a:xfrm>
              <a:blipFill>
                <a:blip r:embed="rId2"/>
                <a:stretch>
                  <a:fillRect l="-1481" t="-1818" b="-1273"/>
                </a:stretch>
              </a:blipFill>
            </p:spPr>
            <p:txBody>
              <a:bodyPr/>
              <a:lstStyle/>
              <a:p>
                <a:r>
                  <a:rPr lang="en-US">
                    <a:noFill/>
                  </a:rPr>
                  <a:t> </a:t>
                </a:r>
              </a:p>
            </p:txBody>
          </p:sp>
        </mc:Fallback>
      </mc:AlternateContent>
      <p:sp>
        <p:nvSpPr>
          <p:cNvPr id="6" name="Rounded Rectangle 5"/>
          <p:cNvSpPr/>
          <p:nvPr/>
        </p:nvSpPr>
        <p:spPr>
          <a:xfrm>
            <a:off x="609600" y="2286000"/>
            <a:ext cx="7620000" cy="1143000"/>
          </a:xfrm>
          <a:prstGeom prst="roundRect">
            <a:avLst/>
          </a:prstGeom>
          <a:noFill/>
          <a:ln w="5715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F4A96232-18F5-821E-AFC8-7D169AACD8A0}"/>
              </a:ext>
            </a:extLst>
          </p:cNvPr>
          <p:cNvSpPr txBox="1"/>
          <p:nvPr/>
        </p:nvSpPr>
        <p:spPr>
          <a:xfrm>
            <a:off x="152400" y="4655193"/>
            <a:ext cx="4572000" cy="976614"/>
          </a:xfrm>
          <a:prstGeom prst="rect">
            <a:avLst/>
          </a:prstGeom>
          <a:noFill/>
        </p:spPr>
        <p:txBody>
          <a:bodyPr wrap="square">
            <a:spAutoFit/>
          </a:bodyPr>
          <a:lstStyle/>
          <a:p>
            <a:pPr marL="0" marR="0" indent="0">
              <a:lnSpc>
                <a:spcPct val="107000"/>
              </a:lnSpc>
              <a:spcBef>
                <a:spcPts val="0"/>
              </a:spcBef>
              <a:spcAft>
                <a:spcPts val="0"/>
              </a:spcAft>
              <a:buNone/>
            </a:pP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 = 0; i &lt; n; i++) </a:t>
            </a:r>
            <a:endParaRPr lang="en-US" sz="18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for</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 = 0; j &lt; n; </a:t>
            </a:r>
            <a:r>
              <a:rPr lang="en-US" sz="18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b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DoThing</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B84D2F54-377D-B9AA-095B-30EE04486E5F}"/>
              </a:ext>
            </a:extLst>
          </p:cNvPr>
          <p:cNvSpPr txBox="1"/>
          <p:nvPr/>
        </p:nvSpPr>
        <p:spPr>
          <a:xfrm>
            <a:off x="4610100" y="4572000"/>
            <a:ext cx="4572000" cy="1272977"/>
          </a:xfrm>
          <a:prstGeom prst="rect">
            <a:avLst/>
          </a:prstGeom>
          <a:noFill/>
        </p:spPr>
        <p:txBody>
          <a:bodyPr wrap="square">
            <a:spAutoFit/>
          </a:bodyPr>
          <a:lstStyle/>
          <a:p>
            <a:pPr marL="0" marR="0" indent="0">
              <a:lnSpc>
                <a:spcPct val="107000"/>
              </a:lnSpc>
              <a:spcBef>
                <a:spcPts val="0"/>
              </a:spcBef>
              <a:spcAft>
                <a:spcPts val="0"/>
              </a:spcAft>
              <a:buNone/>
            </a:pPr>
            <a:r>
              <a:rPr lang="en-US" b="1" spc="10" dirty="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public static void </a:t>
            </a:r>
            <a:r>
              <a:rPr lang="en-US" b="1" spc="10" dirty="0" err="1">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DoThing</a:t>
            </a:r>
            <a:r>
              <a:rPr lang="en-US" b="1" spc="10" dirty="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lnSpc>
                <a:spcPct val="107000"/>
              </a:lnSpc>
              <a:spcBef>
                <a:spcPts val="0"/>
              </a:spcBef>
              <a:spcAft>
                <a:spcPts val="0"/>
              </a:spcAft>
              <a:buNone/>
            </a:pP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for</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 = 0; i &lt; n; i++) </a:t>
            </a:r>
            <a:endParaRPr lang="en-US" sz="18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System.out.println</a:t>
            </a:r>
            <a:r>
              <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(“Thing”);</a:t>
            </a:r>
          </a:p>
          <a:p>
            <a:pPr marL="0" marR="0" indent="0">
              <a:lnSpc>
                <a:spcPct val="107000"/>
              </a:lnSpc>
              <a:spcBef>
                <a:spcPts val="0"/>
              </a:spcBef>
              <a:spcAft>
                <a:spcPts val="0"/>
              </a:spcAft>
              <a:buNone/>
            </a:pPr>
            <a:r>
              <a:rPr lang="en-US" b="1" spc="10" dirty="0">
                <a:solidFill>
                  <a:schemeClr val="accent6">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GB"/>
              <a:t>Example</a:t>
            </a:r>
            <a:endParaRPr lang="en-US"/>
          </a:p>
        </p:txBody>
      </p:sp>
      <mc:AlternateContent xmlns:mc="http://schemas.openxmlformats.org/markup-compatibility/2006" xmlns:a14="http://schemas.microsoft.com/office/drawing/2010/main">
        <mc:Choice Requires="a14">
          <p:sp>
            <p:nvSpPr>
              <p:cNvPr id="38914" name="Content Placeholder 2"/>
              <p:cNvSpPr>
                <a:spLocks noGrp="1"/>
              </p:cNvSpPr>
              <p:nvPr>
                <p:ph idx="1"/>
              </p:nvPr>
            </p:nvSpPr>
            <p:spPr/>
            <p:txBody>
              <a:bodyPr/>
              <a:lstStyle/>
              <a:p>
                <a:pPr>
                  <a:lnSpc>
                    <a:spcPct val="87000"/>
                  </a:lnSpc>
                  <a:buClr>
                    <a:srgbClr val="FFFFFF"/>
                  </a:buClr>
                  <a:buFontTx/>
                  <a:buNone/>
                </a:pPr>
                <a:r>
                  <a:rPr lang="en-GB" sz="3000" b="0"/>
                  <a:t>What is the complexity of the function</a:t>
                </a:r>
                <a:r>
                  <a:rPr lang="en-GB" sz="3000" b="0" i="1"/>
                  <a:t> </a:t>
                </a:r>
                <a:br>
                  <a:rPr lang="en-GB" sz="3000" b="0" i="1"/>
                </a:br>
                <a:r>
                  <a:rPr lang="en-GB" sz="3000" b="0" i="1"/>
                  <a:t>    </a:t>
                </a:r>
                <a:r>
                  <a:rPr lang="en-GB" sz="3000" b="0"/>
                  <a:t> </a:t>
                </a:r>
                <a14:m>
                  <m:oMath xmlns:m="http://schemas.openxmlformats.org/officeDocument/2006/math">
                    <m:r>
                      <a:rPr lang="en-US" sz="3000" b="0" i="1" smtClean="0">
                        <a:latin typeface="Cambria Math" panose="02040503050406030204" pitchFamily="18" charset="0"/>
                      </a:rPr>
                      <m:t>𝑓</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0" smtClean="0">
                        <a:latin typeface="Cambria Math" panose="02040503050406030204" pitchFamily="18" charset="0"/>
                      </a:rPr>
                      <m:t>= </m:t>
                    </m:r>
                    <m:r>
                      <a:rPr lang="en-US" sz="3000" b="0" i="1" smtClean="0">
                        <a:latin typeface="Cambria Math" panose="02040503050406030204" pitchFamily="18" charset="0"/>
                      </a:rPr>
                      <m:t>(2</m:t>
                    </m:r>
                    <m:r>
                      <a:rPr lang="en-US" sz="3000" b="0" i="1" smtClean="0">
                        <a:latin typeface="Cambria Math" panose="02040503050406030204" pitchFamily="18" charset="0"/>
                      </a:rPr>
                      <m:t>𝑛</m:t>
                    </m:r>
                    <m:r>
                      <a:rPr lang="en-US" sz="3000" b="0" i="1" smtClean="0">
                        <a:latin typeface="Cambria Math" panose="02040503050406030204" pitchFamily="18" charset="0"/>
                      </a:rPr>
                      <m:t>+</m:t>
                    </m:r>
                    <m:r>
                      <m:rPr>
                        <m:sty m:val="p"/>
                      </m:rPr>
                      <a:rPr lang="en-US" sz="3000" b="0" i="1" smtClean="0">
                        <a:latin typeface="Cambria Math" panose="02040503050406030204" pitchFamily="18" charset="0"/>
                      </a:rPr>
                      <m:t>log</m:t>
                    </m:r>
                    <m:r>
                      <a:rPr lang="en-US" sz="3000" b="0" i="1" smtClean="0">
                        <a:latin typeface="Cambria Math" panose="02040503050406030204" pitchFamily="18" charset="0"/>
                      </a:rPr>
                      <m:t> </m:t>
                    </m:r>
                    <m:r>
                      <a:rPr lang="en-US" sz="3000" b="0" i="1" smtClean="0">
                        <a:latin typeface="Cambria Math" panose="02040503050406030204" pitchFamily="18" charset="0"/>
                      </a:rPr>
                      <m:t>𝑛</m:t>
                    </m:r>
                    <m:r>
                      <a:rPr lang="en-US" sz="3000" b="0" i="1" smtClean="0">
                        <a:latin typeface="Cambria Math" panose="02040503050406030204" pitchFamily="18" charset="0"/>
                      </a:rPr>
                      <m:t>)(4</m:t>
                    </m:r>
                    <m:r>
                      <a:rPr lang="en-US" sz="3000" b="0" i="1" smtClean="0">
                        <a:latin typeface="Cambria Math" panose="02040503050406030204" pitchFamily="18" charset="0"/>
                      </a:rPr>
                      <m:t>𝑛</m:t>
                    </m:r>
                    <m:r>
                      <a:rPr lang="en-US" sz="3000" b="0" i="1" smtClean="0">
                        <a:latin typeface="Cambria Math" panose="02040503050406030204" pitchFamily="18" charset="0"/>
                      </a:rPr>
                      <m:t>+3</m:t>
                    </m:r>
                    <m:r>
                      <a:rPr lang="en-US" sz="3000" b="0" i="1" smtClean="0">
                        <a:latin typeface="Cambria Math" panose="02040503050406030204" pitchFamily="18" charset="0"/>
                      </a:rPr>
                      <m:t>𝑛</m:t>
                    </m:r>
                    <m:func>
                      <m:funcPr>
                        <m:ctrlPr>
                          <a:rPr lang="en-US" sz="3000" b="0" i="1" smtClean="0">
                            <a:latin typeface="Cambria Math" panose="02040503050406030204" pitchFamily="18" charset="0"/>
                          </a:rPr>
                        </m:ctrlPr>
                      </m:funcPr>
                      <m:fName>
                        <m:r>
                          <m:rPr>
                            <m:sty m:val="p"/>
                          </m:rPr>
                          <a:rPr lang="en-US" sz="3000" b="0" i="0" smtClean="0">
                            <a:latin typeface="Cambria Math" panose="02040503050406030204" pitchFamily="18" charset="0"/>
                          </a:rPr>
                          <m:t>log</m:t>
                        </m:r>
                      </m:fName>
                      <m:e>
                        <m:r>
                          <a:rPr lang="en-US" sz="3000" b="0" i="1" smtClean="0">
                            <a:latin typeface="Cambria Math" panose="02040503050406030204" pitchFamily="18" charset="0"/>
                          </a:rPr>
                          <m:t>𝑛</m:t>
                        </m:r>
                      </m:e>
                    </m:func>
                    <m:r>
                      <a:rPr lang="en-US" sz="3000" b="0" i="1" smtClean="0">
                        <a:latin typeface="Cambria Math" panose="02040503050406030204" pitchFamily="18" charset="0"/>
                      </a:rPr>
                      <m:t>) </m:t>
                    </m:r>
                  </m:oMath>
                </a14:m>
                <a:r>
                  <a:rPr lang="en-GB" sz="3000" b="0"/>
                  <a:t> ?</a:t>
                </a:r>
              </a:p>
              <a:p>
                <a:pPr>
                  <a:lnSpc>
                    <a:spcPct val="87000"/>
                  </a:lnSpc>
                  <a:buClr>
                    <a:srgbClr val="FFFFFF"/>
                  </a:buClr>
                  <a:buFontTx/>
                  <a:buNone/>
                </a:pPr>
                <a:endParaRPr lang="en-GB" sz="3000" b="0"/>
              </a:p>
              <a:p>
                <a:pPr>
                  <a:lnSpc>
                    <a:spcPct val="87000"/>
                  </a:lnSpc>
                  <a:buClr>
                    <a:srgbClr val="FFFFFF"/>
                  </a:buClr>
                  <a:buFontTx/>
                  <a:buNone/>
                </a:pPr>
                <a:r>
                  <a:rPr lang="en-GB" sz="3000" b="0"/>
                  <a:t>The first term, </a:t>
                </a:r>
                <a14:m>
                  <m:oMath xmlns:m="http://schemas.openxmlformats.org/officeDocument/2006/math">
                    <m:r>
                      <a:rPr lang="en-US" sz="3000" b="0" i="1">
                        <a:latin typeface="Cambria Math" panose="02040503050406030204" pitchFamily="18" charset="0"/>
                      </a:rPr>
                      <m:t>2</m:t>
                    </m:r>
                    <m:r>
                      <a:rPr lang="en-US" sz="3000" b="0" i="1">
                        <a:latin typeface="Cambria Math" panose="02040503050406030204" pitchFamily="18" charset="0"/>
                      </a:rPr>
                      <m:t>𝑛</m:t>
                    </m:r>
                    <m:r>
                      <a:rPr lang="en-US" sz="3000" b="0" i="1">
                        <a:latin typeface="Cambria Math" panose="02040503050406030204" pitchFamily="18" charset="0"/>
                      </a:rPr>
                      <m:t>+</m:t>
                    </m:r>
                    <m:r>
                      <m:rPr>
                        <m:sty m:val="p"/>
                      </m:rPr>
                      <a:rPr lang="en-US" sz="3000" b="0" i="1">
                        <a:latin typeface="Cambria Math" panose="02040503050406030204" pitchFamily="18" charset="0"/>
                      </a:rPr>
                      <m:t>log</m:t>
                    </m:r>
                    <m:r>
                      <a:rPr lang="en-US" sz="3000" b="0" i="1">
                        <a:latin typeface="Cambria Math" panose="02040503050406030204" pitchFamily="18" charset="0"/>
                      </a:rPr>
                      <m:t> </m:t>
                    </m:r>
                    <m:r>
                      <a:rPr lang="en-US" sz="3000" b="0" i="1">
                        <a:latin typeface="Cambria Math" panose="02040503050406030204" pitchFamily="18" charset="0"/>
                      </a:rPr>
                      <m:t>𝑛</m:t>
                    </m:r>
                  </m:oMath>
                </a14:m>
                <a:r>
                  <a:rPr lang="en-GB" sz="3000" b="0"/>
                  <a:t>, 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r>
                      <a:rPr lang="en-US" sz="3000" b="0" i="1" smtClean="0">
                        <a:latin typeface="Cambria Math" panose="02040503050406030204" pitchFamily="18" charset="0"/>
                      </a:rPr>
                      <m:t>𝑛</m:t>
                    </m:r>
                    <m:r>
                      <a:rPr lang="en-US" sz="3000" b="0" i="1" smtClean="0">
                        <a:latin typeface="Cambria Math" panose="02040503050406030204" pitchFamily="18" charset="0"/>
                      </a:rPr>
                      <m:t>)</m:t>
                    </m:r>
                  </m:oMath>
                </a14:m>
                <a:r>
                  <a:rPr lang="en-GB" sz="3000" b="0"/>
                  <a:t>.</a:t>
                </a:r>
              </a:p>
              <a:p>
                <a:pPr>
                  <a:lnSpc>
                    <a:spcPct val="87000"/>
                  </a:lnSpc>
                  <a:buClr>
                    <a:srgbClr val="FFFFFF"/>
                  </a:buClr>
                  <a:buFontTx/>
                  <a:buNone/>
                </a:pPr>
                <a:r>
                  <a:rPr lang="en-GB" sz="3000" b="0"/>
                  <a:t>The second term, </a:t>
                </a:r>
                <a14:m>
                  <m:oMath xmlns:m="http://schemas.openxmlformats.org/officeDocument/2006/math">
                    <m:r>
                      <a:rPr lang="en-US" sz="3000" b="0" i="1">
                        <a:latin typeface="Cambria Math" panose="02040503050406030204" pitchFamily="18" charset="0"/>
                      </a:rPr>
                      <m:t>4</m:t>
                    </m:r>
                    <m:r>
                      <a:rPr lang="en-US" sz="3000" b="0" i="1">
                        <a:latin typeface="Cambria Math" panose="02040503050406030204" pitchFamily="18" charset="0"/>
                      </a:rPr>
                      <m:t>𝑛</m:t>
                    </m:r>
                    <m:r>
                      <a:rPr lang="en-US" sz="3000" b="0" i="1">
                        <a:latin typeface="Cambria Math" panose="02040503050406030204" pitchFamily="18" charset="0"/>
                      </a:rPr>
                      <m:t>+3</m:t>
                    </m:r>
                    <m:r>
                      <a:rPr lang="en-US" sz="3000" b="0" i="1">
                        <a:latin typeface="Cambria Math" panose="02040503050406030204" pitchFamily="18" charset="0"/>
                      </a:rPr>
                      <m:t>𝑛</m:t>
                    </m:r>
                    <m:func>
                      <m:funcPr>
                        <m:ctrlPr>
                          <a:rPr lang="en-US" sz="3000" b="0" i="1">
                            <a:latin typeface="Cambria Math" panose="02040503050406030204" pitchFamily="18" charset="0"/>
                          </a:rPr>
                        </m:ctrlPr>
                      </m:funcPr>
                      <m:fName>
                        <m:r>
                          <m:rPr>
                            <m:sty m:val="p"/>
                          </m:rPr>
                          <a:rPr lang="en-US" sz="3000" b="0">
                            <a:latin typeface="Cambria Math" panose="02040503050406030204" pitchFamily="18" charset="0"/>
                          </a:rPr>
                          <m:t>log</m:t>
                        </m:r>
                      </m:fName>
                      <m:e>
                        <m:r>
                          <a:rPr lang="en-US" sz="3000" b="0" i="1">
                            <a:latin typeface="Cambria Math" panose="02040503050406030204" pitchFamily="18" charset="0"/>
                          </a:rPr>
                          <m:t>𝑛</m:t>
                        </m:r>
                      </m:e>
                    </m:func>
                  </m:oMath>
                </a14:m>
                <a:r>
                  <a:rPr lang="en-GB" sz="3000" b="0"/>
                  <a:t> 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r>
                      <a:rPr lang="en-US" sz="3000" b="0" i="1" smtClean="0">
                        <a:latin typeface="Cambria Math" panose="02040503050406030204" pitchFamily="18" charset="0"/>
                      </a:rPr>
                      <m:t>𝑛</m:t>
                    </m:r>
                    <m:func>
                      <m:funcPr>
                        <m:ctrlPr>
                          <a:rPr lang="en-US" sz="3000" b="0" i="1" smtClean="0">
                            <a:latin typeface="Cambria Math" panose="02040503050406030204" pitchFamily="18" charset="0"/>
                          </a:rPr>
                        </m:ctrlPr>
                      </m:funcPr>
                      <m:fName>
                        <m:r>
                          <m:rPr>
                            <m:sty m:val="p"/>
                          </m:rPr>
                          <a:rPr lang="en-US" sz="3000" b="0" i="0" smtClean="0">
                            <a:latin typeface="Cambria Math" panose="02040503050406030204" pitchFamily="18" charset="0"/>
                          </a:rPr>
                          <m:t>log</m:t>
                        </m:r>
                      </m:fName>
                      <m:e>
                        <m:r>
                          <a:rPr lang="en-US" sz="3000" b="0" i="1" smtClean="0">
                            <a:latin typeface="Cambria Math" panose="02040503050406030204" pitchFamily="18" charset="0"/>
                          </a:rPr>
                          <m:t>𝑛</m:t>
                        </m:r>
                        <m:r>
                          <a:rPr lang="en-US" sz="3000" b="0" i="1" smtClean="0">
                            <a:latin typeface="Cambria Math" panose="02040503050406030204" pitchFamily="18" charset="0"/>
                          </a:rPr>
                          <m:t>)</m:t>
                        </m:r>
                      </m:e>
                    </m:func>
                    <m:r>
                      <a:rPr lang="en-US" sz="3000" b="0" i="1" smtClean="0">
                        <a:latin typeface="Cambria Math" panose="02040503050406030204" pitchFamily="18" charset="0"/>
                      </a:rPr>
                      <m:t>.</m:t>
                    </m:r>
                  </m:oMath>
                </a14:m>
                <a:endParaRPr lang="en-US" sz="3000" b="0"/>
              </a:p>
              <a:p>
                <a:pPr>
                  <a:lnSpc>
                    <a:spcPct val="87000"/>
                  </a:lnSpc>
                  <a:buClr>
                    <a:srgbClr val="FFFFFF"/>
                  </a:buClr>
                  <a:buFontTx/>
                  <a:buNone/>
                </a:pPr>
                <a:endParaRPr lang="en-GB" sz="3000" b="0"/>
              </a:p>
              <a:p>
                <a:pPr>
                  <a:lnSpc>
                    <a:spcPct val="87000"/>
                  </a:lnSpc>
                  <a:buClr>
                    <a:srgbClr val="FFFFFF"/>
                  </a:buClr>
                  <a:buFontTx/>
                  <a:buNone/>
                </a:pPr>
                <a:r>
                  <a:rPr lang="en-GB" sz="3000" b="0"/>
                  <a:t>So, </a:t>
                </a:r>
                <a14:m>
                  <m:oMath xmlns:m="http://schemas.openxmlformats.org/officeDocument/2006/math">
                    <m:r>
                      <a:rPr lang="en-US" sz="3000" b="0" i="1" smtClean="0">
                        <a:latin typeface="Cambria Math" panose="02040503050406030204" pitchFamily="18" charset="0"/>
                      </a:rPr>
                      <m:t>𝑓</m:t>
                    </m:r>
                    <m:r>
                      <a:rPr lang="en-US" sz="3000" b="0" i="1" smtClean="0">
                        <a:latin typeface="Cambria Math" panose="02040503050406030204" pitchFamily="18" charset="0"/>
                      </a:rPr>
                      <m:t>(</m:t>
                    </m:r>
                    <m:r>
                      <a:rPr lang="en-US" sz="3000" b="0" i="1" smtClean="0">
                        <a:latin typeface="Cambria Math" panose="02040503050406030204" pitchFamily="18" charset="0"/>
                      </a:rPr>
                      <m:t>𝑛</m:t>
                    </m:r>
                    <m:r>
                      <a:rPr lang="en-US" sz="3000" b="0" i="1" smtClean="0">
                        <a:latin typeface="Cambria Math" panose="02040503050406030204" pitchFamily="18" charset="0"/>
                      </a:rPr>
                      <m:t>)</m:t>
                    </m:r>
                  </m:oMath>
                </a14:m>
                <a:r>
                  <a:rPr lang="en-GB" sz="3000" b="0"/>
                  <a:t> 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r>
                      <a:rPr lang="en-US" sz="3000" b="0" i="1" smtClean="0">
                        <a:latin typeface="Cambria Math" panose="02040503050406030204" pitchFamily="18" charset="0"/>
                      </a:rPr>
                      <m:t>𝑛</m:t>
                    </m:r>
                    <m:r>
                      <a:rPr lang="en-US" sz="3000" b="0" i="1" smtClean="0">
                        <a:latin typeface="Cambria Math" panose="02040503050406030204" pitchFamily="18" charset="0"/>
                      </a:rPr>
                      <m:t>⋅</m:t>
                    </m:r>
                    <m:r>
                      <a:rPr lang="en-US" sz="3000" b="0" i="1" smtClean="0">
                        <a:latin typeface="Cambria Math" panose="02040503050406030204" pitchFamily="18" charset="0"/>
                      </a:rPr>
                      <m:t>𝑛</m:t>
                    </m:r>
                    <m:func>
                      <m:funcPr>
                        <m:ctrlPr>
                          <a:rPr lang="en-US" sz="3000" b="0" i="1" smtClean="0">
                            <a:latin typeface="Cambria Math" panose="02040503050406030204" pitchFamily="18" charset="0"/>
                          </a:rPr>
                        </m:ctrlPr>
                      </m:funcPr>
                      <m:fName>
                        <m:r>
                          <m:rPr>
                            <m:sty m:val="p"/>
                          </m:rPr>
                          <a:rPr lang="en-US" sz="3000" b="0" i="0" smtClean="0">
                            <a:latin typeface="Cambria Math" panose="02040503050406030204" pitchFamily="18" charset="0"/>
                          </a:rPr>
                          <m:t>log</m:t>
                        </m:r>
                      </m:fName>
                      <m:e>
                        <m:r>
                          <a:rPr lang="en-US" sz="3000" b="0" i="1" smtClean="0">
                            <a:latin typeface="Cambria Math" panose="02040503050406030204" pitchFamily="18" charset="0"/>
                          </a:rPr>
                          <m:t>𝑛</m:t>
                        </m:r>
                      </m:e>
                    </m:func>
                  </m:oMath>
                </a14:m>
                <a:r>
                  <a:rPr lang="en-GB" sz="3000" b="0"/>
                  <a:t>) or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2</m:t>
                        </m:r>
                      </m:sup>
                    </m:sSup>
                    <m:func>
                      <m:funcPr>
                        <m:ctrlPr>
                          <a:rPr lang="en-US" sz="3000" b="0" i="1" smtClean="0">
                            <a:latin typeface="Cambria Math" panose="02040503050406030204" pitchFamily="18" charset="0"/>
                          </a:rPr>
                        </m:ctrlPr>
                      </m:funcPr>
                      <m:fName>
                        <m:r>
                          <m:rPr>
                            <m:sty m:val="p"/>
                          </m:rPr>
                          <a:rPr lang="en-US" sz="3000" b="0" i="0" smtClean="0">
                            <a:latin typeface="Cambria Math" panose="02040503050406030204" pitchFamily="18" charset="0"/>
                          </a:rPr>
                          <m:t>log</m:t>
                        </m:r>
                      </m:fName>
                      <m:e>
                        <m:r>
                          <a:rPr lang="en-US" sz="3000" b="0" i="1" smtClean="0">
                            <a:latin typeface="Cambria Math" panose="02040503050406030204" pitchFamily="18" charset="0"/>
                          </a:rPr>
                          <m:t>𝑛</m:t>
                        </m:r>
                      </m:e>
                    </m:func>
                    <m:r>
                      <a:rPr lang="en-US" sz="3000" b="0" i="1" smtClean="0">
                        <a:latin typeface="Cambria Math" panose="02040503050406030204" pitchFamily="18" charset="0"/>
                      </a:rPr>
                      <m:t>)</m:t>
                    </m:r>
                  </m:oMath>
                </a14:m>
                <a:r>
                  <a:rPr lang="en-GB" sz="3000" b="0"/>
                  <a:t>.</a:t>
                </a:r>
              </a:p>
            </p:txBody>
          </p:sp>
        </mc:Choice>
        <mc:Fallback xmlns="">
          <p:sp>
            <p:nvSpPr>
              <p:cNvPr id="38914" name="Content Placeholder 2"/>
              <p:cNvSpPr>
                <a:spLocks noGrp="1" noRot="1" noChangeAspect="1" noMove="1" noResize="1" noEditPoints="1" noAdjustHandles="1" noChangeArrowheads="1" noChangeShapeType="1" noTextEdit="1"/>
              </p:cNvSpPr>
              <p:nvPr>
                <p:ph idx="1"/>
              </p:nvPr>
            </p:nvSpPr>
            <p:spPr>
              <a:blipFill>
                <a:blip r:embed="rId2"/>
                <a:stretch>
                  <a:fillRect l="-1704" t="-296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E7436735-7E5E-4AAF-80E0-CE60AB3C6428}"/>
              </a:ext>
            </a:extLst>
          </p:cNvPr>
          <p:cNvCxnSpPr>
            <a:cxnSpLocks/>
          </p:cNvCxnSpPr>
          <p:nvPr/>
        </p:nvCxnSpPr>
        <p:spPr>
          <a:xfrm flipH="1">
            <a:off x="2819400" y="3429000"/>
            <a:ext cx="2514600" cy="1066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1FAB5670-E737-4A15-ADBC-B38447E42F07}"/>
              </a:ext>
            </a:extLst>
          </p:cNvPr>
          <p:cNvCxnSpPr>
            <a:cxnSpLocks/>
          </p:cNvCxnSpPr>
          <p:nvPr/>
        </p:nvCxnSpPr>
        <p:spPr>
          <a:xfrm flipH="1">
            <a:off x="3657600" y="3886200"/>
            <a:ext cx="3048000" cy="609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504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914">
                                            <p:txEl>
                                              <p:pRg st="2" end="2"/>
                                            </p:txEl>
                                          </p:spTgt>
                                        </p:tgtEl>
                                        <p:attrNameLst>
                                          <p:attrName>style.visibility</p:attrName>
                                        </p:attrNameLst>
                                      </p:cBhvr>
                                      <p:to>
                                        <p:strVal val="visible"/>
                                      </p:to>
                                    </p:set>
                                    <p:animEffect transition="in" filter="randombar(horizontal)">
                                      <p:cBhvr>
                                        <p:cTn id="7" dur="500"/>
                                        <p:tgtEl>
                                          <p:spTgt spid="389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8914">
                                            <p:txEl>
                                              <p:pRg st="3" end="3"/>
                                            </p:txEl>
                                          </p:spTgt>
                                        </p:tgtEl>
                                        <p:attrNameLst>
                                          <p:attrName>style.visibility</p:attrName>
                                        </p:attrNameLst>
                                      </p:cBhvr>
                                      <p:to>
                                        <p:strVal val="visible"/>
                                      </p:to>
                                    </p:set>
                                    <p:animEffect transition="in" filter="randombar(horizontal)">
                                      <p:cBhvr>
                                        <p:cTn id="12" dur="500"/>
                                        <p:tgtEl>
                                          <p:spTgt spid="389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8914">
                                            <p:txEl>
                                              <p:pRg st="5" end="5"/>
                                            </p:txEl>
                                          </p:spTgt>
                                        </p:tgtEl>
                                        <p:attrNameLst>
                                          <p:attrName>style.visibility</p:attrName>
                                        </p:attrNameLst>
                                      </p:cBhvr>
                                      <p:to>
                                        <p:strVal val="visible"/>
                                      </p:to>
                                    </p:set>
                                    <p:animEffect transition="in" filter="randombar(horizontal)">
                                      <p:cBhvr>
                                        <p:cTn id="17" dur="500"/>
                                        <p:tgtEl>
                                          <p:spTgt spid="38914">
                                            <p:txEl>
                                              <p:pRg st="5" end="5"/>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4" presetClass="entr" presetSubtype="1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GB"/>
              <a:t>Another Example</a:t>
            </a:r>
            <a:endParaRPr lang="en-US"/>
          </a:p>
        </p:txBody>
      </p:sp>
      <mc:AlternateContent xmlns:mc="http://schemas.openxmlformats.org/markup-compatibility/2006" xmlns:a14="http://schemas.microsoft.com/office/drawing/2010/main">
        <mc:Choice Requires="a14">
          <p:sp>
            <p:nvSpPr>
              <p:cNvPr id="38914" name="Content Placeholder 2"/>
              <p:cNvSpPr>
                <a:spLocks noGrp="1"/>
              </p:cNvSpPr>
              <p:nvPr>
                <p:ph idx="1"/>
              </p:nvPr>
            </p:nvSpPr>
            <p:spPr>
              <a:xfrm>
                <a:off x="76200" y="1600200"/>
                <a:ext cx="8991600" cy="4525963"/>
              </a:xfrm>
            </p:spPr>
            <p:txBody>
              <a:bodyPr/>
              <a:lstStyle/>
              <a:p>
                <a:pPr>
                  <a:lnSpc>
                    <a:spcPct val="87000"/>
                  </a:lnSpc>
                  <a:buClr>
                    <a:srgbClr val="FFFFFF"/>
                  </a:buClr>
                  <a:buFontTx/>
                  <a:buNone/>
                </a:pPr>
                <a:r>
                  <a:rPr lang="en-GB" sz="3000" b="0"/>
                  <a:t>What is the complexity of the function</a:t>
                </a:r>
                <a:r>
                  <a:rPr lang="en-GB" sz="3000" b="0" i="1"/>
                  <a:t> </a:t>
                </a:r>
                <a:br>
                  <a:rPr lang="en-GB" sz="3000" b="0" i="1"/>
                </a:br>
                <a14:m>
                  <m:oMath xmlns:m="http://schemas.openxmlformats.org/officeDocument/2006/math">
                    <m:r>
                      <a:rPr lang="en-US" sz="3000" b="0" i="1" smtClean="0">
                        <a:latin typeface="Cambria Math" panose="02040503050406030204" pitchFamily="18" charset="0"/>
                      </a:rPr>
                      <m:t>𝑓</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0" smtClean="0">
                        <a:latin typeface="Cambria Math" panose="02040503050406030204" pitchFamily="18" charset="0"/>
                      </a:rPr>
                      <m:t>= </m:t>
                    </m:r>
                    <m:r>
                      <a:rPr lang="en-US" sz="3000" b="0" i="1" smtClean="0">
                        <a:latin typeface="Cambria Math" panose="02040503050406030204" pitchFamily="18" charset="0"/>
                      </a:rPr>
                      <m:t>(3</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3</m:t>
                        </m:r>
                      </m:sup>
                    </m:sSup>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2</m:t>
                        </m:r>
                      </m:sup>
                    </m:sSup>
                    <m:r>
                      <m:rPr>
                        <m:sty m:val="p"/>
                      </m:rPr>
                      <a:rPr lang="en-US" sz="3000" b="0" i="1" smtClean="0">
                        <a:latin typeface="Cambria Math" panose="02040503050406030204" pitchFamily="18" charset="0"/>
                      </a:rPr>
                      <m:t>log</m:t>
                    </m:r>
                    <m:r>
                      <a:rPr lang="en-US" sz="3000" b="0" i="1" smtClean="0">
                        <a:latin typeface="Cambria Math" panose="02040503050406030204" pitchFamily="18" charset="0"/>
                      </a:rPr>
                      <m:t> </m:t>
                    </m:r>
                    <m:r>
                      <a:rPr lang="en-US" sz="3000" b="0" i="1" smtClean="0">
                        <a:latin typeface="Cambria Math" panose="02040503050406030204" pitchFamily="18" charset="0"/>
                      </a:rPr>
                      <m:t>𝑛</m:t>
                    </m:r>
                    <m:r>
                      <a:rPr lang="en-US" sz="3000" b="0" i="1" smtClean="0">
                        <a:latin typeface="Cambria Math" panose="02040503050406030204" pitchFamily="18" charset="0"/>
                      </a:rPr>
                      <m:t>+6)(4</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4</m:t>
                        </m:r>
                      </m:sup>
                    </m:sSup>
                    <m:r>
                      <a:rPr lang="en-US" sz="3000" b="0" i="1" smtClean="0">
                        <a:latin typeface="Cambria Math" panose="02040503050406030204" pitchFamily="18" charset="0"/>
                      </a:rPr>
                      <m:t>+3</m:t>
                    </m:r>
                    <m:r>
                      <a:rPr lang="en-US" sz="3000" b="0" i="1" smtClean="0">
                        <a:latin typeface="Cambria Math" panose="02040503050406030204" pitchFamily="18" charset="0"/>
                      </a:rPr>
                      <m:t>𝑛</m:t>
                    </m:r>
                    <m:func>
                      <m:funcPr>
                        <m:ctrlPr>
                          <a:rPr lang="en-US" sz="3000" b="0" i="1" smtClean="0">
                            <a:latin typeface="Cambria Math" panose="02040503050406030204" pitchFamily="18" charset="0"/>
                          </a:rPr>
                        </m:ctrlPr>
                      </m:funcPr>
                      <m:fName>
                        <m:r>
                          <m:rPr>
                            <m:sty m:val="p"/>
                          </m:rPr>
                          <a:rPr lang="en-US" sz="3000" b="0" i="0" smtClean="0">
                            <a:latin typeface="Cambria Math" panose="02040503050406030204" pitchFamily="18" charset="0"/>
                          </a:rPr>
                          <m:t>log</m:t>
                        </m:r>
                      </m:fName>
                      <m:e>
                        <m:r>
                          <a:rPr lang="en-US" sz="3000" b="0" i="1" smtClean="0">
                            <a:latin typeface="Cambria Math" panose="02040503050406030204" pitchFamily="18" charset="0"/>
                          </a:rPr>
                          <m:t>𝑛</m:t>
                        </m:r>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6</m:t>
                            </m:r>
                          </m:sup>
                        </m:sSup>
                      </m:e>
                    </m:func>
                    <m:r>
                      <a:rPr lang="en-US" sz="3000" b="0" i="1" smtClean="0">
                        <a:latin typeface="Cambria Math" panose="02040503050406030204" pitchFamily="18" charset="0"/>
                      </a:rPr>
                      <m:t>) </m:t>
                    </m:r>
                  </m:oMath>
                </a14:m>
                <a:r>
                  <a:rPr lang="en-GB" sz="3000" b="0"/>
                  <a:t>?</a:t>
                </a:r>
              </a:p>
              <a:p>
                <a:pPr>
                  <a:lnSpc>
                    <a:spcPct val="87000"/>
                  </a:lnSpc>
                  <a:buClr>
                    <a:srgbClr val="FFFFFF"/>
                  </a:buClr>
                  <a:buFontTx/>
                  <a:buNone/>
                </a:pPr>
                <a:endParaRPr lang="en-GB" sz="3000" b="0"/>
              </a:p>
              <a:p>
                <a:pPr>
                  <a:lnSpc>
                    <a:spcPct val="87000"/>
                  </a:lnSpc>
                  <a:buClr>
                    <a:srgbClr val="FFFFFF"/>
                  </a:buClr>
                  <a:buFontTx/>
                  <a:buNone/>
                </a:pPr>
                <a:r>
                  <a:rPr lang="en-GB" sz="3000" b="0"/>
                  <a:t>The first term,</a:t>
                </a:r>
                <a14:m>
                  <m:oMath xmlns:m="http://schemas.openxmlformats.org/officeDocument/2006/math">
                    <m:r>
                      <a:rPr lang="en-US" sz="3000" b="0" i="1">
                        <a:latin typeface="Cambria Math" panose="02040503050406030204" pitchFamily="18" charset="0"/>
                      </a:rPr>
                      <m:t>3</m:t>
                    </m:r>
                    <m:sSup>
                      <m:sSupPr>
                        <m:ctrlPr>
                          <a:rPr lang="en-US" sz="3000" b="0" i="1">
                            <a:latin typeface="Cambria Math" panose="02040503050406030204" pitchFamily="18" charset="0"/>
                          </a:rPr>
                        </m:ctrlPr>
                      </m:sSupPr>
                      <m:e>
                        <m:r>
                          <a:rPr lang="en-US" sz="3000" b="0" i="1">
                            <a:latin typeface="Cambria Math" panose="02040503050406030204" pitchFamily="18" charset="0"/>
                          </a:rPr>
                          <m:t>𝑛</m:t>
                        </m:r>
                      </m:e>
                      <m:sup>
                        <m:r>
                          <a:rPr lang="en-US" sz="3000" b="0" i="1">
                            <a:latin typeface="Cambria Math" panose="02040503050406030204" pitchFamily="18" charset="0"/>
                          </a:rPr>
                          <m:t>3</m:t>
                        </m:r>
                      </m:sup>
                    </m:sSup>
                    <m:r>
                      <a:rPr lang="en-US" sz="3000" b="0" i="1">
                        <a:latin typeface="Cambria Math" panose="02040503050406030204" pitchFamily="18" charset="0"/>
                      </a:rPr>
                      <m:t>+</m:t>
                    </m:r>
                    <m:sSup>
                      <m:sSupPr>
                        <m:ctrlPr>
                          <a:rPr lang="en-US" sz="3000" b="0" i="1">
                            <a:latin typeface="Cambria Math" panose="02040503050406030204" pitchFamily="18" charset="0"/>
                          </a:rPr>
                        </m:ctrlPr>
                      </m:sSupPr>
                      <m:e>
                        <m:r>
                          <a:rPr lang="en-US" sz="3000" b="0" i="1">
                            <a:latin typeface="Cambria Math" panose="02040503050406030204" pitchFamily="18" charset="0"/>
                          </a:rPr>
                          <m:t>𝑛</m:t>
                        </m:r>
                      </m:e>
                      <m:sup>
                        <m:r>
                          <a:rPr lang="en-US" sz="3000" b="0" i="1">
                            <a:latin typeface="Cambria Math" panose="02040503050406030204" pitchFamily="18" charset="0"/>
                          </a:rPr>
                          <m:t>2</m:t>
                        </m:r>
                      </m:sup>
                    </m:sSup>
                    <m:r>
                      <m:rPr>
                        <m:sty m:val="p"/>
                      </m:rPr>
                      <a:rPr lang="en-US" sz="3000" b="0" i="1">
                        <a:latin typeface="Cambria Math" panose="02040503050406030204" pitchFamily="18" charset="0"/>
                      </a:rPr>
                      <m:t>log</m:t>
                    </m:r>
                    <m:r>
                      <a:rPr lang="en-US" sz="3000" b="0" i="1">
                        <a:latin typeface="Cambria Math" panose="02040503050406030204" pitchFamily="18" charset="0"/>
                      </a:rPr>
                      <m:t> </m:t>
                    </m:r>
                    <m:r>
                      <a:rPr lang="en-US" sz="3000" b="0" i="1">
                        <a:latin typeface="Cambria Math" panose="02040503050406030204" pitchFamily="18" charset="0"/>
                      </a:rPr>
                      <m:t>𝑛</m:t>
                    </m:r>
                    <m:r>
                      <a:rPr lang="en-US" sz="3000" b="0" i="1">
                        <a:latin typeface="Cambria Math" panose="02040503050406030204" pitchFamily="18" charset="0"/>
                      </a:rPr>
                      <m:t>+6</m:t>
                    </m:r>
                  </m:oMath>
                </a14:m>
                <a:r>
                  <a:rPr lang="en-GB" sz="3000" b="0"/>
                  <a:t>, 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3</m:t>
                        </m:r>
                      </m:sup>
                    </m:sSup>
                    <m:r>
                      <a:rPr lang="en-US" sz="3000" b="0" i="1" smtClean="0">
                        <a:latin typeface="Cambria Math" panose="02040503050406030204" pitchFamily="18" charset="0"/>
                      </a:rPr>
                      <m:t>)</m:t>
                    </m:r>
                  </m:oMath>
                </a14:m>
                <a:r>
                  <a:rPr lang="en-GB" sz="3000" b="0"/>
                  <a:t>.</a:t>
                </a:r>
              </a:p>
              <a:p>
                <a:pPr>
                  <a:lnSpc>
                    <a:spcPct val="87000"/>
                  </a:lnSpc>
                  <a:buClr>
                    <a:srgbClr val="FFFFFF"/>
                  </a:buClr>
                  <a:buFontTx/>
                  <a:buNone/>
                </a:pPr>
                <a:r>
                  <a:rPr lang="en-GB" sz="3000" b="0"/>
                  <a:t>The second term,</a:t>
                </a:r>
                <a14:m>
                  <m:oMath xmlns:m="http://schemas.openxmlformats.org/officeDocument/2006/math">
                    <m:r>
                      <a:rPr lang="en-US" sz="3000" b="0" i="1">
                        <a:latin typeface="Cambria Math" panose="02040503050406030204" pitchFamily="18" charset="0"/>
                      </a:rPr>
                      <m:t>4</m:t>
                    </m:r>
                    <m:sSup>
                      <m:sSupPr>
                        <m:ctrlPr>
                          <a:rPr lang="en-US" sz="3000" b="0" i="1">
                            <a:latin typeface="Cambria Math" panose="02040503050406030204" pitchFamily="18" charset="0"/>
                          </a:rPr>
                        </m:ctrlPr>
                      </m:sSupPr>
                      <m:e>
                        <m:r>
                          <a:rPr lang="en-US" sz="3000" b="0" i="1">
                            <a:latin typeface="Cambria Math" panose="02040503050406030204" pitchFamily="18" charset="0"/>
                          </a:rPr>
                          <m:t>𝑛</m:t>
                        </m:r>
                      </m:e>
                      <m:sup>
                        <m:r>
                          <a:rPr lang="en-US" sz="3000" b="0" i="1">
                            <a:latin typeface="Cambria Math" panose="02040503050406030204" pitchFamily="18" charset="0"/>
                          </a:rPr>
                          <m:t>4</m:t>
                        </m:r>
                      </m:sup>
                    </m:sSup>
                    <m:r>
                      <a:rPr lang="en-US" sz="3000" b="0" i="1">
                        <a:latin typeface="Cambria Math" panose="02040503050406030204" pitchFamily="18" charset="0"/>
                      </a:rPr>
                      <m:t>+3</m:t>
                    </m:r>
                    <m:r>
                      <a:rPr lang="en-US" sz="3000" b="0" i="1">
                        <a:latin typeface="Cambria Math" panose="02040503050406030204" pitchFamily="18" charset="0"/>
                      </a:rPr>
                      <m:t>𝑛</m:t>
                    </m:r>
                    <m:func>
                      <m:funcPr>
                        <m:ctrlPr>
                          <a:rPr lang="en-US" sz="3000" b="0" i="1">
                            <a:latin typeface="Cambria Math" panose="02040503050406030204" pitchFamily="18" charset="0"/>
                          </a:rPr>
                        </m:ctrlPr>
                      </m:funcPr>
                      <m:fName>
                        <m:r>
                          <m:rPr>
                            <m:sty m:val="p"/>
                          </m:rPr>
                          <a:rPr lang="en-US" sz="3000" b="0">
                            <a:latin typeface="Cambria Math" panose="02040503050406030204" pitchFamily="18" charset="0"/>
                          </a:rPr>
                          <m:t>log</m:t>
                        </m:r>
                      </m:fName>
                      <m:e>
                        <m:r>
                          <a:rPr lang="en-US" sz="3000" b="0" i="1">
                            <a:latin typeface="Cambria Math" panose="02040503050406030204" pitchFamily="18" charset="0"/>
                          </a:rPr>
                          <m:t>𝑛</m:t>
                        </m:r>
                        <m:r>
                          <a:rPr lang="en-US" sz="3000" b="0" i="1">
                            <a:latin typeface="Cambria Math" panose="02040503050406030204" pitchFamily="18" charset="0"/>
                          </a:rPr>
                          <m:t>+</m:t>
                        </m:r>
                        <m:sSup>
                          <m:sSupPr>
                            <m:ctrlPr>
                              <a:rPr lang="en-US" sz="3000" b="0" i="1">
                                <a:latin typeface="Cambria Math" panose="02040503050406030204" pitchFamily="18" charset="0"/>
                              </a:rPr>
                            </m:ctrlPr>
                          </m:sSupPr>
                          <m:e>
                            <m:r>
                              <a:rPr lang="en-US" sz="3000" b="0" i="1">
                                <a:latin typeface="Cambria Math" panose="02040503050406030204" pitchFamily="18" charset="0"/>
                              </a:rPr>
                              <m:t>𝑛</m:t>
                            </m:r>
                          </m:e>
                          <m:sup>
                            <m:r>
                              <a:rPr lang="en-US" sz="3000" b="0" i="1">
                                <a:latin typeface="Cambria Math" panose="02040503050406030204" pitchFamily="18" charset="0"/>
                              </a:rPr>
                              <m:t>6</m:t>
                            </m:r>
                          </m:sup>
                        </m:sSup>
                      </m:e>
                    </m:func>
                  </m:oMath>
                </a14:m>
                <a:r>
                  <a:rPr lang="en-GB" sz="3000" b="0"/>
                  <a:t>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6</m:t>
                        </m:r>
                      </m:sup>
                    </m:sSup>
                    <m:r>
                      <a:rPr lang="en-US" sz="3000" b="0" i="1" smtClean="0">
                        <a:latin typeface="Cambria Math" panose="02040503050406030204" pitchFamily="18" charset="0"/>
                      </a:rPr>
                      <m:t>).</m:t>
                    </m:r>
                  </m:oMath>
                </a14:m>
                <a:endParaRPr lang="en-US" sz="3000" b="0"/>
              </a:p>
              <a:p>
                <a:pPr>
                  <a:lnSpc>
                    <a:spcPct val="87000"/>
                  </a:lnSpc>
                  <a:buClr>
                    <a:srgbClr val="FFFFFF"/>
                  </a:buClr>
                  <a:buFontTx/>
                  <a:buNone/>
                </a:pPr>
                <a:endParaRPr lang="en-GB" sz="3000" b="0"/>
              </a:p>
              <a:p>
                <a:pPr>
                  <a:lnSpc>
                    <a:spcPct val="87000"/>
                  </a:lnSpc>
                  <a:buClr>
                    <a:srgbClr val="FFFFFF"/>
                  </a:buClr>
                  <a:buFontTx/>
                  <a:buNone/>
                </a:pPr>
                <a:r>
                  <a:rPr lang="en-GB" sz="3000" b="0"/>
                  <a:t>So, </a:t>
                </a:r>
                <a14:m>
                  <m:oMath xmlns:m="http://schemas.openxmlformats.org/officeDocument/2006/math">
                    <m:r>
                      <a:rPr lang="en-US" sz="3000" b="0" i="1" smtClean="0">
                        <a:latin typeface="Cambria Math" panose="02040503050406030204" pitchFamily="18" charset="0"/>
                      </a:rPr>
                      <m:t>𝑓</m:t>
                    </m:r>
                    <m:r>
                      <a:rPr lang="en-US" sz="3000" b="0" i="1" smtClean="0">
                        <a:latin typeface="Cambria Math" panose="02040503050406030204" pitchFamily="18" charset="0"/>
                      </a:rPr>
                      <m:t>(</m:t>
                    </m:r>
                    <m:r>
                      <a:rPr lang="en-US" sz="3000" b="0" i="1" smtClean="0">
                        <a:latin typeface="Cambria Math" panose="02040503050406030204" pitchFamily="18" charset="0"/>
                      </a:rPr>
                      <m:t>𝑛</m:t>
                    </m:r>
                    <m:r>
                      <a:rPr lang="en-US" sz="3000" b="0" i="1" smtClean="0">
                        <a:latin typeface="Cambria Math" panose="02040503050406030204" pitchFamily="18" charset="0"/>
                      </a:rPr>
                      <m:t>)</m:t>
                    </m:r>
                  </m:oMath>
                </a14:m>
                <a:r>
                  <a:rPr lang="en-GB" sz="3000" b="0"/>
                  <a:t> 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3</m:t>
                        </m:r>
                      </m:sup>
                    </m:sSup>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6</m:t>
                        </m:r>
                      </m:sup>
                    </m:sSup>
                  </m:oMath>
                </a14:m>
                <a:r>
                  <a:rPr lang="en-GB" sz="3000" b="0"/>
                  <a:t>) or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9</m:t>
                        </m:r>
                      </m:sup>
                    </m:sSup>
                    <m:r>
                      <a:rPr lang="en-US" sz="3000" b="0" i="1" smtClean="0">
                        <a:latin typeface="Cambria Math" panose="02040503050406030204" pitchFamily="18" charset="0"/>
                      </a:rPr>
                      <m:t>)</m:t>
                    </m:r>
                  </m:oMath>
                </a14:m>
                <a:r>
                  <a:rPr lang="en-GB" sz="3000" b="0"/>
                  <a:t>.</a:t>
                </a:r>
              </a:p>
            </p:txBody>
          </p:sp>
        </mc:Choice>
        <mc:Fallback xmlns="">
          <p:sp>
            <p:nvSpPr>
              <p:cNvPr id="38914" name="Content Placeholder 2"/>
              <p:cNvSpPr>
                <a:spLocks noGrp="1" noRot="1" noChangeAspect="1" noMove="1" noResize="1" noEditPoints="1" noAdjustHandles="1" noChangeArrowheads="1" noChangeShapeType="1" noTextEdit="1"/>
              </p:cNvSpPr>
              <p:nvPr>
                <p:ph idx="1"/>
              </p:nvPr>
            </p:nvSpPr>
            <p:spPr>
              <a:xfrm>
                <a:off x="76200" y="1600200"/>
                <a:ext cx="8991600" cy="4525963"/>
              </a:xfrm>
              <a:blipFill>
                <a:blip r:embed="rId2"/>
                <a:stretch>
                  <a:fillRect l="-1627" t="-2965" r="-610"/>
                </a:stretch>
              </a:blipFill>
            </p:spPr>
            <p:txBody>
              <a:bodyPr/>
              <a:lstStyle/>
              <a:p>
                <a:r>
                  <a:rPr lang="en-US">
                    <a:noFill/>
                  </a:rPr>
                  <a:t> </a:t>
                </a:r>
              </a:p>
            </p:txBody>
          </p:sp>
        </mc:Fallback>
      </mc:AlternateContent>
      <p:sp>
        <p:nvSpPr>
          <p:cNvPr id="38915" name="Footer Placeholder 3"/>
          <p:cNvSpPr>
            <a:spLocks noGrp="1"/>
          </p:cNvSpPr>
          <p:nvPr>
            <p:ph type="ftr" sz="quarter" idx="4294967295"/>
          </p:nvPr>
        </p:nvSpPr>
        <p:spPr>
          <a:xfrm>
            <a:off x="1600200" y="6248400"/>
            <a:ext cx="5105400" cy="476250"/>
          </a:xfrm>
          <a:noFill/>
        </p:spPr>
        <p:txBody>
          <a:bodyPr/>
          <a:lstStyle/>
          <a:p>
            <a:r>
              <a:rPr lang="en-US">
                <a:cs typeface="Arial" charset="0"/>
              </a:rPr>
              <a:t>Section 3.2 The Growth of Functions</a:t>
            </a:r>
            <a:endParaRPr lang="en-US">
              <a:latin typeface="Arial" charset="0"/>
              <a:cs typeface="Arial" charset="0"/>
            </a:endParaRPr>
          </a:p>
        </p:txBody>
      </p:sp>
      <p:sp>
        <p:nvSpPr>
          <p:cNvPr id="38916" name="Date Placeholder 4"/>
          <p:cNvSpPr>
            <a:spLocks noGrp="1"/>
          </p:cNvSpPr>
          <p:nvPr>
            <p:ph type="dt" sz="quarter" idx="4294967295"/>
          </p:nvPr>
        </p:nvSpPr>
        <p:spPr>
          <a:xfrm>
            <a:off x="457200" y="6245225"/>
            <a:ext cx="990600" cy="476250"/>
          </a:xfrm>
          <a:prstGeom prst="rect">
            <a:avLst/>
          </a:prstGeom>
          <a:noFill/>
        </p:spPr>
        <p:txBody>
          <a:bodyPr/>
          <a:lstStyle/>
          <a:p>
            <a:r>
              <a:rPr lang="en-US">
                <a:cs typeface="Arial" charset="0"/>
              </a:rPr>
              <a:t>Spring 2017</a:t>
            </a:r>
            <a:endParaRPr lang="en-US" b="0">
              <a:cs typeface="Arial" charset="0"/>
            </a:endParaRPr>
          </a:p>
        </p:txBody>
      </p:sp>
      <p:cxnSp>
        <p:nvCxnSpPr>
          <p:cNvPr id="3" name="Straight Arrow Connector 2">
            <a:extLst>
              <a:ext uri="{FF2B5EF4-FFF2-40B4-BE49-F238E27FC236}">
                <a16:creationId xmlns:a16="http://schemas.microsoft.com/office/drawing/2014/main" id="{E7436735-7E5E-4AAF-80E0-CE60AB3C6428}"/>
              </a:ext>
            </a:extLst>
          </p:cNvPr>
          <p:cNvCxnSpPr>
            <a:cxnSpLocks/>
          </p:cNvCxnSpPr>
          <p:nvPr/>
        </p:nvCxnSpPr>
        <p:spPr>
          <a:xfrm flipH="1">
            <a:off x="2819400" y="3429000"/>
            <a:ext cx="3276600" cy="1066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1FAB5670-E737-4A15-ADBC-B38447E42F07}"/>
              </a:ext>
            </a:extLst>
          </p:cNvPr>
          <p:cNvCxnSpPr>
            <a:cxnSpLocks/>
          </p:cNvCxnSpPr>
          <p:nvPr/>
        </p:nvCxnSpPr>
        <p:spPr>
          <a:xfrm flipH="1">
            <a:off x="3657600" y="3886200"/>
            <a:ext cx="3048000" cy="609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6699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914">
                                            <p:txEl>
                                              <p:pRg st="2" end="2"/>
                                            </p:txEl>
                                          </p:spTgt>
                                        </p:tgtEl>
                                        <p:attrNameLst>
                                          <p:attrName>style.visibility</p:attrName>
                                        </p:attrNameLst>
                                      </p:cBhvr>
                                      <p:to>
                                        <p:strVal val="visible"/>
                                      </p:to>
                                    </p:set>
                                    <p:animEffect transition="in" filter="randombar(horizontal)">
                                      <p:cBhvr>
                                        <p:cTn id="7" dur="500"/>
                                        <p:tgtEl>
                                          <p:spTgt spid="389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8914">
                                            <p:txEl>
                                              <p:pRg st="3" end="3"/>
                                            </p:txEl>
                                          </p:spTgt>
                                        </p:tgtEl>
                                        <p:attrNameLst>
                                          <p:attrName>style.visibility</p:attrName>
                                        </p:attrNameLst>
                                      </p:cBhvr>
                                      <p:to>
                                        <p:strVal val="visible"/>
                                      </p:to>
                                    </p:set>
                                    <p:animEffect transition="in" filter="randombar(horizontal)">
                                      <p:cBhvr>
                                        <p:cTn id="12" dur="500"/>
                                        <p:tgtEl>
                                          <p:spTgt spid="389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8914">
                                            <p:txEl>
                                              <p:pRg st="5" end="5"/>
                                            </p:txEl>
                                          </p:spTgt>
                                        </p:tgtEl>
                                        <p:attrNameLst>
                                          <p:attrName>style.visibility</p:attrName>
                                        </p:attrNameLst>
                                      </p:cBhvr>
                                      <p:to>
                                        <p:strVal val="visible"/>
                                      </p:to>
                                    </p:set>
                                    <p:animEffect transition="in" filter="randombar(horizontal)">
                                      <p:cBhvr>
                                        <p:cTn id="17" dur="500"/>
                                        <p:tgtEl>
                                          <p:spTgt spid="38914">
                                            <p:txEl>
                                              <p:pRg st="5" end="5"/>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4" presetClass="entr" presetSubtype="1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Example Algorithm</a:t>
            </a:r>
            <a:endParaRPr lang="en-US" dirty="0"/>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
        <p:nvSpPr>
          <p:cNvPr id="5" name="Content Placeholder 4">
            <a:extLst>
              <a:ext uri="{FF2B5EF4-FFF2-40B4-BE49-F238E27FC236}">
                <a16:creationId xmlns:a16="http://schemas.microsoft.com/office/drawing/2014/main" id="{84EC4BDC-A969-655D-1C74-90422615981E}"/>
              </a:ext>
            </a:extLst>
          </p:cNvPr>
          <p:cNvSpPr>
            <a:spLocks noGrp="1"/>
          </p:cNvSpPr>
          <p:nvPr>
            <p:ph idx="1"/>
          </p:nvPr>
        </p:nvSpPr>
        <p:spPr/>
        <p:txBody>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Consider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myArrayList</a:t>
            </a:r>
            <a:r>
              <a:rPr lang="en-US" sz="1800" dirty="0">
                <a:effectLst/>
                <a:latin typeface="Calibri" panose="020F0502020204030204" pitchFamily="34" charset="0"/>
                <a:ea typeface="Calibri" panose="020F0502020204030204" pitchFamily="34" charset="0"/>
                <a:cs typeface="Times New Roman" panose="02020603050405020304" pitchFamily="18" charset="0"/>
              </a:rPr>
              <a:t> implementation in Programming Assignment 03 using an array.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pPr marL="0" marR="0" indent="0">
              <a:lnSpc>
                <a:spcPct val="107000"/>
              </a:lnSpc>
              <a:spcBef>
                <a:spcPts val="0"/>
              </a:spcBef>
              <a:spcAft>
                <a:spcPts val="0"/>
              </a:spcAft>
              <a:buNone/>
            </a:pPr>
            <a:endParaRPr lang="en-US" sz="1800" b="1"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private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void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increaseArraySize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newArray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new</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lstArray.length</a:t>
            </a:r>
            <a:r>
              <a:rPr lang="en-US" sz="1800" dirty="0">
                <a:solidFill>
                  <a:srgbClr val="0000C0"/>
                </a:solidFill>
                <a:effectLst/>
                <a:latin typeface="Consolas" panose="020B0609020204030204" pitchFamily="49" charset="0"/>
                <a:ea typeface="Calibri" panose="020F0502020204030204" pitchFamily="34" charset="0"/>
                <a:cs typeface="Consolas" panose="020B0609020204030204" pitchFamily="49" charset="0"/>
              </a:rPr>
              <a:t> * 2</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for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 </a:t>
            </a:r>
            <a:r>
              <a:rPr lang="en-US" sz="18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 </a:t>
            </a:r>
            <a:r>
              <a:rPr lang="en-US" sz="180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newArray.length</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newArray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80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lstArray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lstArray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8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newArray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dirty="0">
              <a:solidFill>
                <a:schemeClr val="accent6">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Sorting</a:t>
            </a:r>
          </a:p>
        </p:txBody>
      </p:sp>
      <p:sp>
        <p:nvSpPr>
          <p:cNvPr id="3" name="Content Placeholder 2"/>
          <p:cNvSpPr>
            <a:spLocks noGrp="1"/>
          </p:cNvSpPr>
          <p:nvPr>
            <p:ph idx="1"/>
          </p:nvPr>
        </p:nvSpPr>
        <p:spPr/>
        <p:txBody>
          <a:bodyPr/>
          <a:lstStyle/>
          <a:p>
            <a:pPr>
              <a:buClr>
                <a:schemeClr val="tx1"/>
              </a:buClr>
              <a:buFontTx/>
              <a:buNone/>
            </a:pPr>
            <a:r>
              <a:rPr lang="en-US" dirty="0">
                <a:latin typeface="Times New Roman" pitchFamily="18" charset="0"/>
              </a:rPr>
              <a:t>Formal definition of the </a:t>
            </a:r>
            <a:r>
              <a:rPr lang="en-US" i="1" dirty="0">
                <a:latin typeface="Times New Roman" pitchFamily="18" charset="0"/>
              </a:rPr>
              <a:t>sorting problem</a:t>
            </a:r>
            <a:r>
              <a:rPr lang="en-US" dirty="0">
                <a:latin typeface="Times New Roman" pitchFamily="18" charset="0"/>
              </a:rPr>
              <a:t>:</a:t>
            </a:r>
          </a:p>
          <a:p>
            <a:pPr>
              <a:buClr>
                <a:schemeClr val="tx1"/>
              </a:buClr>
              <a:buFontTx/>
              <a:buNone/>
            </a:pPr>
            <a:endParaRPr lang="en-US" dirty="0">
              <a:latin typeface="Times New Roman" pitchFamily="18" charset="0"/>
            </a:endParaRPr>
          </a:p>
          <a:p>
            <a:pPr>
              <a:buClr>
                <a:schemeClr val="tx1"/>
              </a:buClr>
              <a:buFontTx/>
              <a:buNone/>
            </a:pPr>
            <a:r>
              <a:rPr lang="en-US" b="1" dirty="0">
                <a:latin typeface="Times New Roman" pitchFamily="18" charset="0"/>
              </a:rPr>
              <a:t>Input:</a:t>
            </a:r>
            <a:r>
              <a:rPr lang="en-US" dirty="0">
                <a:latin typeface="Times New Roman" pitchFamily="18" charset="0"/>
              </a:rPr>
              <a:t>  A sequence of numbers</a:t>
            </a:r>
          </a:p>
          <a:p>
            <a:pPr>
              <a:buClr>
                <a:schemeClr val="tx1"/>
              </a:buClr>
              <a:buFontTx/>
              <a:buNone/>
            </a:pPr>
            <a:endParaRPr lang="en-US" dirty="0">
              <a:latin typeface="Times New Roman" pitchFamily="18" charset="0"/>
            </a:endParaRPr>
          </a:p>
          <a:p>
            <a:pPr>
              <a:buClr>
                <a:schemeClr val="tx1"/>
              </a:buClr>
              <a:buFontTx/>
              <a:buNone/>
            </a:pPr>
            <a:r>
              <a:rPr lang="en-US" b="1" dirty="0">
                <a:latin typeface="Times New Roman" pitchFamily="18" charset="0"/>
              </a:rPr>
              <a:t>Output:</a:t>
            </a:r>
            <a:r>
              <a:rPr lang="en-US" dirty="0">
                <a:latin typeface="Times New Roman" pitchFamily="18" charset="0"/>
              </a:rPr>
              <a:t>  A reordering </a:t>
            </a:r>
          </a:p>
          <a:p>
            <a:pPr>
              <a:buClr>
                <a:schemeClr val="tx1"/>
              </a:buClr>
              <a:buFontTx/>
              <a:buNone/>
            </a:pPr>
            <a:r>
              <a:rPr lang="en-US" dirty="0">
                <a:latin typeface="Times New Roman" pitchFamily="18" charset="0"/>
              </a:rPr>
              <a:t>of the input sequence such that </a:t>
            </a:r>
          </a:p>
          <a:p>
            <a:pPr>
              <a:buClr>
                <a:schemeClr val="tx1"/>
              </a:buClr>
              <a:buFontTx/>
              <a:buNone/>
            </a:pPr>
            <a:endParaRPr lang="en-US" dirty="0">
              <a:latin typeface="Times New Roman" pitchFamily="18" charset="0"/>
            </a:endParaRPr>
          </a:p>
          <a:p>
            <a:endParaRPr lang="en-US" dirty="0"/>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mc:AlternateContent xmlns:mc="http://schemas.openxmlformats.org/markup-compatibility/2006">
        <mc:Choice xmlns:a14="http://schemas.microsoft.com/office/drawing/2010/main" Requires="a14">
          <p:sp>
            <p:nvSpPr>
              <p:cNvPr id="1026" name="Object 2"/>
              <p:cNvSpPr txBox="1"/>
              <p:nvPr/>
            </p:nvSpPr>
            <p:spPr bwMode="auto">
              <a:xfrm>
                <a:off x="4978400" y="2565400"/>
                <a:ext cx="1752600" cy="508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0</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𝑎</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𝑎</m:t>
                              </m:r>
                            </m:e>
                            <m:sub>
                              <m:r>
                                <a:rPr lang="en-US" sz="2400" i="1">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−1</m:t>
                              </m:r>
                            </m:sub>
                          </m:sSub>
                        </m:e>
                      </m:d>
                    </m:oMath>
                  </m:oMathPara>
                </a14:m>
                <a:endParaRPr lang="en-US" sz="2400" dirty="0"/>
              </a:p>
            </p:txBody>
          </p:sp>
        </mc:Choice>
        <mc:Fallback>
          <p:sp>
            <p:nvSpPr>
              <p:cNvPr id="1026" name="Object 2"/>
              <p:cNvSpPr txBox="1">
                <a:spLocks noRot="1" noChangeAspect="1" noMove="1" noResize="1" noEditPoints="1" noAdjustHandles="1" noChangeArrowheads="1" noChangeShapeType="1" noTextEdit="1"/>
              </p:cNvSpPr>
              <p:nvPr/>
            </p:nvSpPr>
            <p:spPr bwMode="auto">
              <a:xfrm>
                <a:off x="4978400" y="2565400"/>
                <a:ext cx="1752600" cy="508000"/>
              </a:xfrm>
              <a:prstGeom prst="rect">
                <a:avLst/>
              </a:prstGeom>
              <a:blipFill>
                <a:blip r:embed="rId3"/>
                <a:stretch>
                  <a:fillRect r="-233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7" name="Object 3"/>
              <p:cNvSpPr txBox="1"/>
              <p:nvPr/>
            </p:nvSpPr>
            <p:spPr bwMode="auto">
              <a:xfrm>
                <a:off x="4953000" y="4038600"/>
                <a:ext cx="1752600" cy="508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solidFill>
                                <a:srgbClr val="000000"/>
                              </a:solidFill>
                              <a:latin typeface="Cambria Math" panose="02040503050406030204" pitchFamily="18" charset="0"/>
                            </a:rPr>
                          </m:ctrlPr>
                        </m:dPr>
                        <m:e>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0</m:t>
                              </m:r>
                            </m:sub>
                            <m:sup>
                              <m:r>
                                <a:rPr lang="en-US" sz="2400" i="1">
                                  <a:solidFill>
                                    <a:srgbClr val="000000"/>
                                  </a:solidFill>
                                  <a:latin typeface="Cambria Math" panose="02040503050406030204" pitchFamily="18" charset="0"/>
                                </a:rPr>
                                <m:t>′</m:t>
                              </m:r>
                            </m:sup>
                          </m:sSubSup>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𝑎</m:t>
                              </m:r>
                            </m:e>
                            <m:sub>
                              <m:r>
                                <a:rPr lang="en-US" sz="2400" i="1">
                                  <a:solidFill>
                                    <a:srgbClr val="000000"/>
                                  </a:solidFill>
                                  <a:latin typeface="Cambria Math" panose="02040503050406030204" pitchFamily="18" charset="0"/>
                                </a:rPr>
                                <m:t>2</m:t>
                              </m:r>
                            </m:sub>
                            <m:sup>
                              <m:r>
                                <a:rPr lang="en-US" sz="2400" i="1">
                                  <a:solidFill>
                                    <a:srgbClr val="000000"/>
                                  </a:solidFill>
                                  <a:latin typeface="Cambria Math" panose="02040503050406030204" pitchFamily="18" charset="0"/>
                                </a:rPr>
                                <m:t>′</m:t>
                              </m:r>
                            </m:sup>
                          </m:sSubSup>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𝑎</m:t>
                              </m:r>
                            </m:e>
                            <m:sub>
                              <m:r>
                                <a:rPr lang="en-US" sz="2400" i="1">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m:t>
                              </m:r>
                            </m:sup>
                          </m:sSubSup>
                        </m:e>
                      </m:d>
                    </m:oMath>
                  </m:oMathPara>
                </a14:m>
                <a:endParaRPr lang="en-US" sz="2400" dirty="0"/>
              </a:p>
            </p:txBody>
          </p:sp>
        </mc:Choice>
        <mc:Fallback>
          <p:sp>
            <p:nvSpPr>
              <p:cNvPr id="1027" name="Object 3"/>
              <p:cNvSpPr txBox="1">
                <a:spLocks noRot="1" noChangeAspect="1" noMove="1" noResize="1" noEditPoints="1" noAdjustHandles="1" noChangeArrowheads="1" noChangeShapeType="1" noTextEdit="1"/>
              </p:cNvSpPr>
              <p:nvPr/>
            </p:nvSpPr>
            <p:spPr bwMode="auto">
              <a:xfrm>
                <a:off x="4953000" y="4038600"/>
                <a:ext cx="1752600" cy="508000"/>
              </a:xfrm>
              <a:prstGeom prst="rect">
                <a:avLst/>
              </a:prstGeom>
              <a:blipFill>
                <a:blip r:embed="rId4"/>
                <a:stretch>
                  <a:fillRect r="-233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8" name="Object 4"/>
              <p:cNvSpPr txBox="1"/>
              <p:nvPr/>
            </p:nvSpPr>
            <p:spPr bwMode="auto">
              <a:xfrm>
                <a:off x="5018088" y="4610099"/>
                <a:ext cx="3668712" cy="82550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Sup>
                        <m:sSubSupPr>
                          <m:ctrlPr>
                            <a:rPr lang="en-US" sz="2400" i="1" smtClean="0">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0</m:t>
                          </m:r>
                        </m:sub>
                        <m:sup>
                          <m:r>
                            <a:rPr lang="en-US" sz="2400" i="1">
                              <a:solidFill>
                                <a:srgbClr val="000000"/>
                              </a:solidFill>
                              <a:latin typeface="Cambria Math" panose="02040503050406030204" pitchFamily="18" charset="0"/>
                            </a:rPr>
                            <m:t>′</m:t>
                          </m:r>
                        </m:sup>
                      </m:sSubSup>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𝑎</m:t>
                          </m:r>
                        </m:e>
                        <m:sub>
                          <m:r>
                            <a:rPr lang="en-US" sz="2400" i="1">
                              <a:solidFill>
                                <a:srgbClr val="000000"/>
                              </a:solidFill>
                              <a:latin typeface="Cambria Math" panose="02040503050406030204" pitchFamily="18" charset="0"/>
                            </a:rPr>
                            <m:t>2</m:t>
                          </m:r>
                        </m:sub>
                        <m:sup>
                          <m:r>
                            <a:rPr lang="en-US" sz="2400" i="1">
                              <a:solidFill>
                                <a:srgbClr val="000000"/>
                              </a:solidFill>
                              <a:latin typeface="Cambria Math" panose="02040503050406030204" pitchFamily="18" charset="0"/>
                            </a:rPr>
                            <m:t>′</m:t>
                          </m:r>
                        </m:sup>
                      </m:sSubSup>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m:t>
                          </m:r>
                        </m:sup>
                      </m:sSubSup>
                    </m:oMath>
                  </m:oMathPara>
                </a14:m>
                <a:endParaRPr lang="en-US" sz="2400" dirty="0"/>
              </a:p>
            </p:txBody>
          </p:sp>
        </mc:Choice>
        <mc:Fallback>
          <p:sp>
            <p:nvSpPr>
              <p:cNvPr id="1028" name="Object 4"/>
              <p:cNvSpPr txBox="1">
                <a:spLocks noRot="1" noChangeAspect="1" noMove="1" noResize="1" noEditPoints="1" noAdjustHandles="1" noChangeArrowheads="1" noChangeShapeType="1" noTextEdit="1"/>
              </p:cNvSpPr>
              <p:nvPr/>
            </p:nvSpPr>
            <p:spPr bwMode="auto">
              <a:xfrm>
                <a:off x="5018088" y="4610099"/>
                <a:ext cx="3668712" cy="825503"/>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5817972" y="2627871"/>
            <a:ext cx="266700" cy="369332"/>
          </a:xfrm>
          <a:prstGeom prst="rect">
            <a:avLst/>
          </a:prstGeom>
          <a:solidFill>
            <a:schemeClr val="bg1"/>
          </a:solidFill>
        </p:spPr>
        <p:txBody>
          <a:bodyPr wrap="square" rtlCol="0">
            <a:spAutoFit/>
          </a:bodyPr>
          <a:lstStyle/>
          <a:p>
            <a:r>
              <a:rPr lang="en-US" dirty="0"/>
              <a:t>…</a:t>
            </a:r>
          </a:p>
        </p:txBody>
      </p:sp>
      <p:sp>
        <p:nvSpPr>
          <p:cNvPr id="9" name="TextBox 8"/>
          <p:cNvSpPr txBox="1"/>
          <p:nvPr/>
        </p:nvSpPr>
        <p:spPr>
          <a:xfrm>
            <a:off x="5828271" y="4101754"/>
            <a:ext cx="266700" cy="369332"/>
          </a:xfrm>
          <a:prstGeom prst="rect">
            <a:avLst/>
          </a:prstGeom>
          <a:solidFill>
            <a:schemeClr val="bg1"/>
          </a:solidFill>
        </p:spPr>
        <p:txBody>
          <a:bodyPr wrap="square" rtlCol="0">
            <a:spAutoFit/>
          </a:bodyPr>
          <a:lstStyle/>
          <a:p>
            <a:r>
              <a:rPr lang="en-US" dirty="0"/>
              <a:t>…</a:t>
            </a:r>
          </a:p>
        </p:txBody>
      </p:sp>
    </p:spTree>
    <p:extLst>
      <p:ext uri="{BB962C8B-B14F-4D97-AF65-F5344CB8AC3E}">
        <p14:creationId xmlns:p14="http://schemas.microsoft.com/office/powerpoint/2010/main" val="275496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
        <p:nvSpPr>
          <p:cNvPr id="5" name="Content Placeholder 4">
            <a:extLst>
              <a:ext uri="{FF2B5EF4-FFF2-40B4-BE49-F238E27FC236}">
                <a16:creationId xmlns:a16="http://schemas.microsoft.com/office/drawing/2014/main" id="{84EC4BDC-A969-655D-1C74-90422615981E}"/>
              </a:ext>
            </a:extLst>
          </p:cNvPr>
          <p:cNvSpPr>
            <a:spLocks noGrp="1"/>
          </p:cNvSpPr>
          <p:nvPr>
            <p:ph idx="1"/>
          </p:nvPr>
        </p:nvSpPr>
        <p:spPr/>
        <p:txBody>
          <a:bodyPr/>
          <a:lstStyle/>
          <a:p>
            <a:pPr marL="0" marR="0" lvl="0" indent="0">
              <a:lnSpc>
                <a:spcPct val="107000"/>
              </a:lnSpc>
              <a:spcBef>
                <a:spcPts val="0"/>
              </a:spcBef>
              <a:spcAft>
                <a:spcPts val="0"/>
              </a:spcAft>
              <a:buNone/>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The simplest sorting algorithm that works by repeatedly swapping the adjacent elements if they are in wrong order:</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Iterate through the array and compare adjacent items.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Swap them if the left item is larger than the right.</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Iterate through again excluding the last item and compare adjacent items.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Swap them if the left item is larger than the right.</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Continue.</a:t>
            </a:r>
          </a:p>
          <a:p>
            <a:endParaRPr lang="en-US" sz="2800" b="1" dirty="0">
              <a:solidFill>
                <a:srgbClr val="000000"/>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89432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Efficiency</a:t>
            </a:r>
            <a:endParaRPr lang="en-US" dirty="0"/>
          </a:p>
        </p:txBody>
      </p:sp>
      <p:sp>
        <p:nvSpPr>
          <p:cNvPr id="3" name="Content Placeholder 2"/>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you compare the time efficiency of two algorithms that solve the same problem?  One approach is to implement both algorithms in Java and run the programs.  This approach has at least three fundamental difficulties:</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are the algorithms coded?  You should not compare implementations, because they are sensitive to factors such as programming style that tend to cloud the issue of which algorithm is inherently more efficient.</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computer should you use?  One computer may simply be much faster than the other, so clearly you should use the same computer for both programs.  You should compare the efficiency of the algorithms independently of a particular computer.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What data should the programs use?  There is always the danger that you will select instances of the problem for which one of the algorithms runs uncharacteristically fast.  Any analysis of efficiency must be independent of specific data</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extLst>
      <p:ext uri="{BB962C8B-B14F-4D97-AF65-F5344CB8AC3E}">
        <p14:creationId xmlns:p14="http://schemas.microsoft.com/office/powerpoint/2010/main" val="3255966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Bubble Sort</a:t>
            </a:r>
            <a:endParaRPr lang="en-US" dirty="0"/>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
        <p:nvSpPr>
          <p:cNvPr id="5" name="Content Placeholder 4">
            <a:extLst>
              <a:ext uri="{FF2B5EF4-FFF2-40B4-BE49-F238E27FC236}">
                <a16:creationId xmlns:a16="http://schemas.microsoft.com/office/drawing/2014/main" id="{84EC4BDC-A969-655D-1C74-90422615981E}"/>
              </a:ext>
            </a:extLst>
          </p:cNvPr>
          <p:cNvSpPr>
            <a:spLocks noGrp="1"/>
          </p:cNvSpPr>
          <p:nvPr>
            <p:ph idx="1"/>
          </p:nvPr>
        </p:nvSpPr>
        <p:spPr/>
        <p:txBody>
          <a:bodyPr/>
          <a:lstStyle/>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n-US" sz="20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bubbleSort</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0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int</a:t>
            </a:r>
            <a:r>
              <a:rPr lang="en-US" sz="20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n =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arr.length</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for</a:t>
            </a:r>
            <a:r>
              <a:rPr lang="en-US" sz="20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0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 = 0; i &lt; n-1; i++)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for</a:t>
            </a:r>
            <a:r>
              <a:rPr lang="en-US" sz="20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0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 = 0; j &lt; n-i-1;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if</a:t>
            </a:r>
            <a:r>
              <a:rPr lang="en-US" sz="20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 &gt;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[j+1])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 swap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[j+1] and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int</a:t>
            </a:r>
            <a:r>
              <a:rPr lang="en-US" sz="2000" b="1" spc="10" dirty="0">
                <a:solidFill>
                  <a:schemeClr val="accent6">
                    <a:lumMod val="5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temp =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 =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[j+1];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000" b="1" spc="10" dirty="0" err="1">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arr</a:t>
            </a: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[j+1] = temp;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spc="10" dirty="0">
                <a:solidFill>
                  <a:schemeClr val="accent6">
                    <a:lumMod val="50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solidFill>
                <a:schemeClr val="accent6">
                  <a:lumMod val="50000"/>
                </a:schemeClr>
              </a:solidFill>
            </a:endParaRPr>
          </a:p>
        </p:txBody>
      </p:sp>
    </p:spTree>
    <p:extLst>
      <p:ext uri="{BB962C8B-B14F-4D97-AF65-F5344CB8AC3E}">
        <p14:creationId xmlns:p14="http://schemas.microsoft.com/office/powerpoint/2010/main" val="2345622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rPr>
              <a:t>Bubble Sort</a:t>
            </a:r>
            <a:endParaRPr lang="en-US" dirty="0"/>
          </a:p>
        </p:txBody>
      </p:sp>
      <p:graphicFrame>
        <p:nvGraphicFramePr>
          <p:cNvPr id="11" name="Group 63"/>
          <p:cNvGraphicFramePr>
            <a:graphicFrameLocks noGrp="1"/>
          </p:cNvGraphicFramePr>
          <p:nvPr>
            <p:extLst>
              <p:ext uri="{D42A27DB-BD31-4B8C-83A1-F6EECF244321}">
                <p14:modId xmlns:p14="http://schemas.microsoft.com/office/powerpoint/2010/main" val="1755095050"/>
              </p:ext>
            </p:extLst>
          </p:nvPr>
        </p:nvGraphicFramePr>
        <p:xfrm>
          <a:off x="533400" y="2182813"/>
          <a:ext cx="2209800" cy="185928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17272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5</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cap="flat">
                      <a:noFill/>
                    </a:lnT>
                    <a:lnB cap="flat">
                      <a:noFill/>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5</a:t>
                      </a:r>
                    </a:p>
                  </a:txBody>
                  <a:tcPr horzOverflow="overflow">
                    <a:lnL>
                      <a:noFill/>
                    </a:lnL>
                    <a:lnR>
                      <a:noFill/>
                    </a:lnR>
                    <a:lnT cap="flat">
                      <a:noFill/>
                    </a:lnT>
                    <a:lnB cap="flat">
                      <a:noFill/>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5</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68"/>
          <p:cNvGraphicFramePr>
            <a:graphicFrameLocks noGrp="1"/>
          </p:cNvGraphicFramePr>
          <p:nvPr>
            <p:extLst>
              <p:ext uri="{D42A27DB-BD31-4B8C-83A1-F6EECF244321}">
                <p14:modId xmlns:p14="http://schemas.microsoft.com/office/powerpoint/2010/main" val="618526556"/>
              </p:ext>
            </p:extLst>
          </p:nvPr>
        </p:nvGraphicFramePr>
        <p:xfrm>
          <a:off x="3733800" y="2182813"/>
          <a:ext cx="1600200" cy="185928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18161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5</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5</a:t>
                      </a:r>
                    </a:p>
                  </a:txBody>
                  <a:tcPr horzOverflow="overflow">
                    <a:lnL>
                      <a:noFill/>
                    </a:lnL>
                    <a:lnR>
                      <a:noFill/>
                    </a:lnR>
                    <a:lnT cap="flat">
                      <a:noFill/>
                    </a:lnT>
                    <a:lnB cap="flat">
                      <a:noFill/>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5</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69"/>
          <p:cNvGraphicFramePr>
            <a:graphicFrameLocks noGrp="1"/>
          </p:cNvGraphicFramePr>
          <p:nvPr>
            <p:extLst>
              <p:ext uri="{D42A27DB-BD31-4B8C-83A1-F6EECF244321}">
                <p14:modId xmlns:p14="http://schemas.microsoft.com/office/powerpoint/2010/main" val="1082242340"/>
              </p:ext>
            </p:extLst>
          </p:nvPr>
        </p:nvGraphicFramePr>
        <p:xfrm>
          <a:off x="6172200" y="2182813"/>
          <a:ext cx="381000" cy="1859280"/>
        </p:xfrm>
        <a:graphic>
          <a:graphicData uri="http://schemas.openxmlformats.org/drawingml/2006/table">
            <a:tbl>
              <a:tblPr/>
              <a:tblGrid>
                <a:gridCol w="381000">
                  <a:extLst>
                    <a:ext uri="{9D8B030D-6E8A-4147-A177-3AD203B41FA5}">
                      <a16:colId xmlns:a16="http://schemas.microsoft.com/office/drawing/2014/main" val="20000"/>
                    </a:ext>
                  </a:extLst>
                </a:gridCol>
              </a:tblGrid>
              <a:tr h="1828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5</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70"/>
          <p:cNvGraphicFramePr>
            <a:graphicFrameLocks noGrp="1"/>
          </p:cNvGraphicFramePr>
          <p:nvPr>
            <p:extLst>
              <p:ext uri="{D42A27DB-BD31-4B8C-83A1-F6EECF244321}">
                <p14:modId xmlns:p14="http://schemas.microsoft.com/office/powerpoint/2010/main" val="2793341510"/>
              </p:ext>
            </p:extLst>
          </p:nvPr>
        </p:nvGraphicFramePr>
        <p:xfrm>
          <a:off x="8077200" y="2182813"/>
          <a:ext cx="381000" cy="1859280"/>
        </p:xfrm>
        <a:graphic>
          <a:graphicData uri="http://schemas.openxmlformats.org/drawingml/2006/table">
            <a:tbl>
              <a:tblPr/>
              <a:tblGrid>
                <a:gridCol w="381000">
                  <a:extLst>
                    <a:ext uri="{9D8B030D-6E8A-4147-A177-3AD203B41FA5}">
                      <a16:colId xmlns:a16="http://schemas.microsoft.com/office/drawing/2014/main" val="20000"/>
                    </a:ext>
                  </a:extLst>
                </a:gridCol>
              </a:tblGrid>
              <a:tr h="1828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rPr>
                        <a:t>5</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 name="Text Box 52"/>
          <p:cNvSpPr txBox="1">
            <a:spLocks noChangeArrowheads="1"/>
          </p:cNvSpPr>
          <p:nvPr/>
        </p:nvSpPr>
        <p:spPr bwMode="auto">
          <a:xfrm>
            <a:off x="914400" y="4079875"/>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70C0"/>
                </a:solidFill>
                <a:latin typeface="Garamond" panose="02020404030301010803" pitchFamily="18" charset="0"/>
              </a:rPr>
              <a:t>1</a:t>
            </a:r>
            <a:r>
              <a:rPr lang="en-US" b="1" baseline="30000" dirty="0">
                <a:solidFill>
                  <a:srgbClr val="0070C0"/>
                </a:solidFill>
                <a:latin typeface="Garamond" panose="02020404030301010803" pitchFamily="18" charset="0"/>
              </a:rPr>
              <a:t>st</a:t>
            </a:r>
            <a:r>
              <a:rPr lang="en-US" b="1" dirty="0">
                <a:solidFill>
                  <a:srgbClr val="0070C0"/>
                </a:solidFill>
                <a:latin typeface="Garamond" panose="02020404030301010803" pitchFamily="18" charset="0"/>
              </a:rPr>
              <a:t> pass</a:t>
            </a:r>
          </a:p>
        </p:txBody>
      </p:sp>
      <p:sp>
        <p:nvSpPr>
          <p:cNvPr id="16" name="Text Box 53"/>
          <p:cNvSpPr txBox="1">
            <a:spLocks noChangeArrowheads="1"/>
          </p:cNvSpPr>
          <p:nvPr/>
        </p:nvSpPr>
        <p:spPr bwMode="auto">
          <a:xfrm>
            <a:off x="3989388" y="4038600"/>
            <a:ext cx="952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70C0"/>
                </a:solidFill>
                <a:latin typeface="Garamond" panose="02020404030301010803" pitchFamily="18" charset="0"/>
              </a:rPr>
              <a:t>2</a:t>
            </a:r>
            <a:r>
              <a:rPr lang="en-US" b="1" baseline="30000">
                <a:solidFill>
                  <a:srgbClr val="0070C0"/>
                </a:solidFill>
                <a:latin typeface="Garamond" panose="02020404030301010803" pitchFamily="18" charset="0"/>
              </a:rPr>
              <a:t>nd</a:t>
            </a:r>
            <a:r>
              <a:rPr lang="en-US" b="1">
                <a:solidFill>
                  <a:srgbClr val="0070C0"/>
                </a:solidFill>
                <a:latin typeface="Garamond" panose="02020404030301010803" pitchFamily="18" charset="0"/>
              </a:rPr>
              <a:t> pass</a:t>
            </a:r>
          </a:p>
        </p:txBody>
      </p:sp>
      <p:sp>
        <p:nvSpPr>
          <p:cNvPr id="17" name="Text Box 54"/>
          <p:cNvSpPr txBox="1">
            <a:spLocks noChangeArrowheads="1"/>
          </p:cNvSpPr>
          <p:nvPr/>
        </p:nvSpPr>
        <p:spPr bwMode="auto">
          <a:xfrm>
            <a:off x="6207125" y="4114800"/>
            <a:ext cx="9204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70C0"/>
                </a:solidFill>
                <a:latin typeface="Garamond" panose="02020404030301010803" pitchFamily="18" charset="0"/>
              </a:rPr>
              <a:t>3</a:t>
            </a:r>
            <a:r>
              <a:rPr lang="en-US" b="1" baseline="30000" dirty="0">
                <a:solidFill>
                  <a:srgbClr val="0070C0"/>
                </a:solidFill>
                <a:latin typeface="Garamond" panose="02020404030301010803" pitchFamily="18" charset="0"/>
              </a:rPr>
              <a:t>rd</a:t>
            </a:r>
            <a:r>
              <a:rPr lang="en-US" b="1" dirty="0">
                <a:solidFill>
                  <a:srgbClr val="0070C0"/>
                </a:solidFill>
                <a:latin typeface="Garamond" panose="02020404030301010803" pitchFamily="18" charset="0"/>
              </a:rPr>
              <a:t> pass</a:t>
            </a:r>
          </a:p>
        </p:txBody>
      </p:sp>
      <p:sp>
        <p:nvSpPr>
          <p:cNvPr id="18" name="Text Box 55"/>
          <p:cNvSpPr txBox="1">
            <a:spLocks noChangeArrowheads="1"/>
          </p:cNvSpPr>
          <p:nvPr/>
        </p:nvSpPr>
        <p:spPr bwMode="auto">
          <a:xfrm>
            <a:off x="7807325" y="4114800"/>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70C0"/>
                </a:solidFill>
                <a:latin typeface="Garamond" panose="02020404030301010803" pitchFamily="18" charset="0"/>
              </a:rPr>
              <a:t>4</a:t>
            </a:r>
            <a:r>
              <a:rPr lang="en-US" b="1" baseline="30000">
                <a:solidFill>
                  <a:srgbClr val="0070C0"/>
                </a:solidFill>
                <a:latin typeface="Garamond" panose="02020404030301010803" pitchFamily="18" charset="0"/>
              </a:rPr>
              <a:t>th</a:t>
            </a:r>
            <a:r>
              <a:rPr lang="en-US" b="1">
                <a:solidFill>
                  <a:srgbClr val="0070C0"/>
                </a:solidFill>
                <a:latin typeface="Garamond" panose="02020404030301010803" pitchFamily="18" charset="0"/>
              </a:rPr>
              <a:t> pass</a:t>
            </a:r>
          </a:p>
        </p:txBody>
      </p:sp>
      <p:sp>
        <p:nvSpPr>
          <p:cNvPr id="20" name="Rectangle 71"/>
          <p:cNvSpPr>
            <a:spLocks noChangeArrowheads="1"/>
          </p:cNvSpPr>
          <p:nvPr/>
        </p:nvSpPr>
        <p:spPr bwMode="auto">
          <a:xfrm>
            <a:off x="4876800" y="3657600"/>
            <a:ext cx="381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72"/>
          <p:cNvSpPr>
            <a:spLocks noChangeArrowheads="1"/>
          </p:cNvSpPr>
          <p:nvPr/>
        </p:nvSpPr>
        <p:spPr bwMode="auto">
          <a:xfrm>
            <a:off x="4305300" y="3657600"/>
            <a:ext cx="381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73"/>
          <p:cNvSpPr>
            <a:spLocks noChangeArrowheads="1"/>
          </p:cNvSpPr>
          <p:nvPr/>
        </p:nvSpPr>
        <p:spPr bwMode="auto">
          <a:xfrm>
            <a:off x="3810000" y="3657600"/>
            <a:ext cx="381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74"/>
          <p:cNvSpPr>
            <a:spLocks noChangeArrowheads="1"/>
          </p:cNvSpPr>
          <p:nvPr/>
        </p:nvSpPr>
        <p:spPr bwMode="auto">
          <a:xfrm>
            <a:off x="6172200" y="3276600"/>
            <a:ext cx="381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75"/>
          <p:cNvSpPr>
            <a:spLocks noChangeArrowheads="1"/>
          </p:cNvSpPr>
          <p:nvPr/>
        </p:nvSpPr>
        <p:spPr bwMode="auto">
          <a:xfrm>
            <a:off x="8077200" y="2971800"/>
            <a:ext cx="3810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79"/>
          <p:cNvSpPr>
            <a:spLocks noChangeArrowheads="1"/>
          </p:cNvSpPr>
          <p:nvPr/>
        </p:nvSpPr>
        <p:spPr bwMode="auto">
          <a:xfrm>
            <a:off x="457200" y="1177078"/>
            <a:ext cx="8534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66FF66"/>
              </a:solidFill>
            </a:endParaRPr>
          </a:p>
        </p:txBody>
      </p:sp>
      <p:sp>
        <p:nvSpPr>
          <p:cNvPr id="26" name="AutoShape 80"/>
          <p:cNvSpPr>
            <a:spLocks noChangeArrowheads="1"/>
          </p:cNvSpPr>
          <p:nvPr/>
        </p:nvSpPr>
        <p:spPr bwMode="auto">
          <a:xfrm>
            <a:off x="381000" y="2362200"/>
            <a:ext cx="228600" cy="533400"/>
          </a:xfrm>
          <a:prstGeom prst="curvedRightArrow">
            <a:avLst>
              <a:gd name="adj1" fmla="val 46667"/>
              <a:gd name="adj2" fmla="val 93333"/>
              <a:gd name="adj3" fmla="val 33333"/>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81"/>
          <p:cNvSpPr>
            <a:spLocks noChangeArrowheads="1"/>
          </p:cNvSpPr>
          <p:nvPr/>
        </p:nvSpPr>
        <p:spPr bwMode="auto">
          <a:xfrm>
            <a:off x="1524000" y="3048000"/>
            <a:ext cx="228600" cy="533400"/>
          </a:xfrm>
          <a:prstGeom prst="curvedRightArrow">
            <a:avLst>
              <a:gd name="adj1" fmla="val 46667"/>
              <a:gd name="adj2" fmla="val 93333"/>
              <a:gd name="adj3" fmla="val 33333"/>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82"/>
          <p:cNvSpPr>
            <a:spLocks noChangeArrowheads="1"/>
          </p:cNvSpPr>
          <p:nvPr/>
        </p:nvSpPr>
        <p:spPr bwMode="auto">
          <a:xfrm>
            <a:off x="4191000" y="2667000"/>
            <a:ext cx="228600" cy="533400"/>
          </a:xfrm>
          <a:prstGeom prst="curvedRightArrow">
            <a:avLst>
              <a:gd name="adj1" fmla="val 46667"/>
              <a:gd name="adj2" fmla="val 93333"/>
              <a:gd name="adj3" fmla="val 33333"/>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83"/>
          <p:cNvSpPr>
            <a:spLocks noChangeArrowheads="1"/>
          </p:cNvSpPr>
          <p:nvPr/>
        </p:nvSpPr>
        <p:spPr bwMode="auto">
          <a:xfrm>
            <a:off x="5943600" y="2286000"/>
            <a:ext cx="228600" cy="533400"/>
          </a:xfrm>
          <a:prstGeom prst="curvedRightArrow">
            <a:avLst>
              <a:gd name="adj1" fmla="val 46667"/>
              <a:gd name="adj2" fmla="val 93333"/>
              <a:gd name="adj3" fmla="val 33333"/>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85"/>
          <p:cNvSpPr>
            <a:spLocks noChangeArrowheads="1"/>
          </p:cNvSpPr>
          <p:nvPr/>
        </p:nvSpPr>
        <p:spPr bwMode="auto">
          <a:xfrm rot="-5463742">
            <a:off x="1028700" y="2705100"/>
            <a:ext cx="457200" cy="3810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86"/>
          <p:cNvSpPr>
            <a:spLocks noChangeArrowheads="1"/>
          </p:cNvSpPr>
          <p:nvPr/>
        </p:nvSpPr>
        <p:spPr bwMode="auto">
          <a:xfrm rot="-5463742">
            <a:off x="2095500" y="3467100"/>
            <a:ext cx="457200" cy="3810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87"/>
          <p:cNvSpPr>
            <a:spLocks noChangeArrowheads="1"/>
          </p:cNvSpPr>
          <p:nvPr/>
        </p:nvSpPr>
        <p:spPr bwMode="auto">
          <a:xfrm rot="-5463742">
            <a:off x="4686300" y="3086100"/>
            <a:ext cx="457200" cy="3810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utoShape 88"/>
          <p:cNvSpPr>
            <a:spLocks noChangeArrowheads="1"/>
          </p:cNvSpPr>
          <p:nvPr/>
        </p:nvSpPr>
        <p:spPr bwMode="auto">
          <a:xfrm rot="-5463742">
            <a:off x="3619500" y="2400300"/>
            <a:ext cx="457200" cy="3810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utoShape 89"/>
          <p:cNvSpPr>
            <a:spLocks noChangeArrowheads="1"/>
          </p:cNvSpPr>
          <p:nvPr/>
        </p:nvSpPr>
        <p:spPr bwMode="auto">
          <a:xfrm rot="-5463742">
            <a:off x="7886700" y="2400300"/>
            <a:ext cx="457200" cy="3810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AutoShape 90"/>
          <p:cNvSpPr>
            <a:spLocks noChangeArrowheads="1"/>
          </p:cNvSpPr>
          <p:nvPr/>
        </p:nvSpPr>
        <p:spPr bwMode="auto">
          <a:xfrm rot="-5463742">
            <a:off x="1104900" y="5219700"/>
            <a:ext cx="457200" cy="3810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91"/>
          <p:cNvSpPr txBox="1">
            <a:spLocks noChangeArrowheads="1"/>
          </p:cNvSpPr>
          <p:nvPr/>
        </p:nvSpPr>
        <p:spPr bwMode="auto">
          <a:xfrm>
            <a:off x="1295400" y="5146675"/>
            <a:ext cx="143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 ordered </a:t>
            </a:r>
          </a:p>
        </p:txBody>
      </p:sp>
      <p:sp>
        <p:nvSpPr>
          <p:cNvPr id="37" name="AutoShape 92"/>
          <p:cNvSpPr>
            <a:spLocks noChangeArrowheads="1"/>
          </p:cNvSpPr>
          <p:nvPr/>
        </p:nvSpPr>
        <p:spPr bwMode="auto">
          <a:xfrm>
            <a:off x="4572000" y="5181600"/>
            <a:ext cx="228600" cy="533400"/>
          </a:xfrm>
          <a:prstGeom prst="curvedRightArrow">
            <a:avLst>
              <a:gd name="adj1" fmla="val 46667"/>
              <a:gd name="adj2" fmla="val 93333"/>
              <a:gd name="adj3" fmla="val 33333"/>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93"/>
          <p:cNvSpPr txBox="1">
            <a:spLocks noChangeArrowheads="1"/>
          </p:cNvSpPr>
          <p:nvPr/>
        </p:nvSpPr>
        <p:spPr bwMode="auto">
          <a:xfrm>
            <a:off x="4784725" y="5222875"/>
            <a:ext cx="15888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 interchange</a:t>
            </a:r>
          </a:p>
        </p:txBody>
      </p:sp>
      <p:sp>
        <p:nvSpPr>
          <p:cNvPr id="6" name="Rectangle 5"/>
          <p:cNvSpPr/>
          <p:nvPr/>
        </p:nvSpPr>
        <p:spPr>
          <a:xfrm>
            <a:off x="-296862" y="1317479"/>
            <a:ext cx="8983662" cy="892552"/>
          </a:xfrm>
          <a:prstGeom prst="rect">
            <a:avLst/>
          </a:prstGeom>
        </p:spPr>
        <p:txBody>
          <a:bodyPr wrap="square">
            <a:spAutoFit/>
          </a:bodyPr>
          <a:lstStyle/>
          <a:p>
            <a:pPr lvl="2"/>
            <a:r>
              <a:rPr lang="en-US" sz="2600" b="1" u="sng" dirty="0">
                <a:latin typeface="Garamond" panose="02020404030301010803" pitchFamily="18" charset="0"/>
              </a:rPr>
              <a:t>Example:</a:t>
            </a:r>
            <a:r>
              <a:rPr lang="en-US" sz="2600" b="1" dirty="0">
                <a:latin typeface="Garamond" panose="02020404030301010803" pitchFamily="18" charset="0"/>
              </a:rPr>
              <a:t>  </a:t>
            </a:r>
            <a:r>
              <a:rPr lang="en-US" sz="2600" dirty="0">
                <a:latin typeface="Garamond" panose="02020404030301010803" pitchFamily="18" charset="0"/>
              </a:rPr>
              <a:t>Sort the list 3, 2, 4, 1, 5 into increasing order using the Bubble sort</a:t>
            </a:r>
          </a:p>
        </p:txBody>
      </p:sp>
      <p:graphicFrame>
        <p:nvGraphicFramePr>
          <p:cNvPr id="39" name="Group 69"/>
          <p:cNvGraphicFramePr>
            <a:graphicFrameLocks noGrp="1"/>
          </p:cNvGraphicFramePr>
          <p:nvPr>
            <p:extLst>
              <p:ext uri="{D42A27DB-BD31-4B8C-83A1-F6EECF244321}">
                <p14:modId xmlns:p14="http://schemas.microsoft.com/office/powerpoint/2010/main" val="3074744056"/>
              </p:ext>
            </p:extLst>
          </p:nvPr>
        </p:nvGraphicFramePr>
        <p:xfrm>
          <a:off x="6709806" y="2159943"/>
          <a:ext cx="381000" cy="1859280"/>
        </p:xfrm>
        <a:graphic>
          <a:graphicData uri="http://schemas.openxmlformats.org/drawingml/2006/table">
            <a:tbl>
              <a:tblPr/>
              <a:tblGrid>
                <a:gridCol w="381000">
                  <a:extLst>
                    <a:ext uri="{9D8B030D-6E8A-4147-A177-3AD203B41FA5}">
                      <a16:colId xmlns:a16="http://schemas.microsoft.com/office/drawing/2014/main" val="20000"/>
                    </a:ext>
                  </a:extLst>
                </a:gridCol>
              </a:tblGrid>
              <a:tr h="1828800">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600">
                          <a:solidFill>
                            <a:schemeClr val="tx1"/>
                          </a:solidFill>
                          <a:latin typeface="Times New Roman" panose="02020603050405020304" pitchFamily="18" charset="0"/>
                        </a:defRPr>
                      </a:lvl5pPr>
                      <a:lvl6pPr eaLnBrk="0" fontAlgn="base" hangingPunct="0">
                        <a:spcBef>
                          <a:spcPct val="20000"/>
                        </a:spcBef>
                        <a:spcAft>
                          <a:spcPct val="0"/>
                        </a:spcAft>
                        <a:defRPr sz="1600">
                          <a:solidFill>
                            <a:schemeClr val="tx1"/>
                          </a:solidFill>
                          <a:latin typeface="Times New Roman" panose="02020603050405020304" pitchFamily="18" charset="0"/>
                        </a:defRPr>
                      </a:lvl6pPr>
                      <a:lvl7pPr eaLnBrk="0" fontAlgn="base" hangingPunct="0">
                        <a:spcBef>
                          <a:spcPct val="20000"/>
                        </a:spcBef>
                        <a:spcAft>
                          <a:spcPct val="0"/>
                        </a:spcAft>
                        <a:defRPr sz="1600">
                          <a:solidFill>
                            <a:schemeClr val="tx1"/>
                          </a:solidFill>
                          <a:latin typeface="Times New Roman" panose="02020603050405020304" pitchFamily="18" charset="0"/>
                        </a:defRPr>
                      </a:lvl7pPr>
                      <a:lvl8pPr eaLnBrk="0" fontAlgn="base" hangingPunct="0">
                        <a:spcBef>
                          <a:spcPct val="20000"/>
                        </a:spcBef>
                        <a:spcAft>
                          <a:spcPct val="0"/>
                        </a:spcAft>
                        <a:defRPr sz="1600">
                          <a:solidFill>
                            <a:schemeClr val="tx1"/>
                          </a:solidFill>
                          <a:latin typeface="Times New Roman" panose="02020603050405020304" pitchFamily="18" charset="0"/>
                        </a:defRPr>
                      </a:lvl8pPr>
                      <a:lvl9pPr eaLnBrk="0" fontAlgn="base" hangingPunct="0">
                        <a:spcBef>
                          <a:spcPct val="20000"/>
                        </a:spcBef>
                        <a:spcAft>
                          <a:spcPct val="0"/>
                        </a:spcAft>
                        <a:defRPr sz="16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5</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 name="Rectangle 74"/>
          <p:cNvSpPr>
            <a:spLocks noChangeArrowheads="1"/>
          </p:cNvSpPr>
          <p:nvPr/>
        </p:nvSpPr>
        <p:spPr bwMode="auto">
          <a:xfrm>
            <a:off x="6705600" y="3274359"/>
            <a:ext cx="381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89"/>
          <p:cNvSpPr>
            <a:spLocks noChangeArrowheads="1"/>
          </p:cNvSpPr>
          <p:nvPr/>
        </p:nvSpPr>
        <p:spPr bwMode="auto">
          <a:xfrm rot="-5463742">
            <a:off x="6529989" y="2738834"/>
            <a:ext cx="457200" cy="38100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29210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
        <p:nvSpPr>
          <p:cNvPr id="5" name="Content Placeholder 4">
            <a:extLst>
              <a:ext uri="{FF2B5EF4-FFF2-40B4-BE49-F238E27FC236}">
                <a16:creationId xmlns:a16="http://schemas.microsoft.com/office/drawing/2014/main" id="{84EC4BDC-A969-655D-1C74-90422615981E}"/>
              </a:ext>
            </a:extLst>
          </p:cNvPr>
          <p:cNvSpPr>
            <a:spLocks noGrp="1"/>
          </p:cNvSpPr>
          <p:nvPr>
            <p:ph idx="1"/>
          </p:nvPr>
        </p:nvSpPr>
        <p:spPr/>
        <p:txBody>
          <a:bodyPr/>
          <a:lstStyle/>
          <a:p>
            <a:pPr marL="0" marR="0" indent="0">
              <a:lnSpc>
                <a:spcPct val="107000"/>
              </a:lnSpc>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Iterate through the array and choose the largest valued item.</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Put it in the last position.</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Iterate through the array (excluding the last position) and choose the largest value.</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Put it in the next to last position.</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2016688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
        <p:nvSpPr>
          <p:cNvPr id="7" name="Rectangle 4">
            <a:extLst>
              <a:ext uri="{FF2B5EF4-FFF2-40B4-BE49-F238E27FC236}">
                <a16:creationId xmlns:a16="http://schemas.microsoft.com/office/drawing/2014/main" id="{E76652CE-5CCB-5DA2-ED05-C4AC4EEC94F8}"/>
              </a:ext>
            </a:extLst>
          </p:cNvPr>
          <p:cNvSpPr>
            <a:spLocks noGrp="1" noChangeArrowheads="1"/>
          </p:cNvSpPr>
          <p:nvPr>
            <p:ph idx="1"/>
          </p:nvPr>
        </p:nvSpPr>
        <p:spPr bwMode="auto">
          <a:xfrm>
            <a:off x="457200" y="1277872"/>
            <a:ext cx="772968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105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sort(</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arr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 = </a:t>
            </a:r>
            <a:r>
              <a:rPr kumimoji="0" lang="en-US" altLang="en-US" sz="2000" b="0" i="0" u="none" strike="noStrike" cap="none" normalizeH="0" baseline="0" dirty="0" err="1">
                <a:ln>
                  <a:noFill/>
                </a:ln>
                <a:solidFill>
                  <a:srgbClr val="000000"/>
                </a:solidFill>
                <a:effectLst/>
                <a:latin typeface="Consolas" panose="020B0609020204030204" pitchFamily="49" charset="0"/>
              </a:rPr>
              <a:t>arr.length</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105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i = </a:t>
            </a:r>
            <a:r>
              <a:rPr kumimoji="0" lang="en-US" altLang="en-US" sz="2000" b="0" i="0" u="none" strike="noStrike" cap="none" normalizeH="0" baseline="0" dirty="0">
                <a:ln>
                  <a:noFill/>
                </a:ln>
                <a:solidFill>
                  <a:srgbClr val="0099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 i &lt; n; ++i)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key = </a:t>
            </a:r>
            <a:r>
              <a:rPr kumimoji="0" lang="en-US" altLang="en-US" sz="2000" b="0" i="0" u="none" strike="noStrike" cap="none" normalizeH="0" baseline="0" dirty="0" err="1">
                <a:ln>
                  <a:noFill/>
                </a:ln>
                <a:solidFill>
                  <a:srgbClr val="000000"/>
                </a:solidFill>
                <a:effectLst/>
                <a:latin typeface="Consolas" panose="020B0609020204030204" pitchFamily="49" charset="0"/>
              </a:rPr>
              <a:t>arr</a:t>
            </a:r>
            <a:r>
              <a:rPr kumimoji="0" lang="en-US" altLang="en-US" sz="2000" b="0" i="0" u="none" strike="noStrike" cap="none" normalizeH="0" baseline="0" dirty="0">
                <a:ln>
                  <a:noFill/>
                </a:ln>
                <a:solidFill>
                  <a:srgbClr val="000000"/>
                </a:solidFill>
                <a:effectLst/>
                <a:latin typeface="Consolas" panose="020B0609020204030204" pitchFamily="49" charset="0"/>
              </a:rPr>
              <a:t>[i];</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j = i - </a:t>
            </a:r>
            <a:r>
              <a:rPr kumimoji="0" lang="en-US" altLang="en-US" sz="2000" b="0" i="0" u="none" strike="noStrike" cap="none" normalizeH="0" baseline="0" dirty="0">
                <a:ln>
                  <a:noFill/>
                </a:ln>
                <a:solidFill>
                  <a:srgbClr val="0099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Move elements of </a:t>
            </a:r>
            <a:r>
              <a:rPr kumimoji="0" lang="en-US" altLang="en-US" sz="2000" b="0" i="0" u="none" strike="noStrike" cap="none" normalizeH="0" baseline="0" dirty="0" err="1">
                <a:ln>
                  <a:noFill/>
                </a:ln>
                <a:solidFill>
                  <a:srgbClr val="008200"/>
                </a:solidFill>
                <a:effectLst/>
                <a:latin typeface="Consolas" panose="020B0609020204030204" pitchFamily="49" charset="0"/>
              </a:rPr>
              <a:t>arr</a:t>
            </a:r>
            <a:r>
              <a:rPr kumimoji="0" lang="en-US" altLang="en-US" sz="2000" b="0" i="0" u="none" strike="noStrike" cap="none" normalizeH="0" baseline="0" dirty="0">
                <a:ln>
                  <a:noFill/>
                </a:ln>
                <a:solidFill>
                  <a:srgbClr val="008200"/>
                </a:solidFill>
                <a:effectLst/>
                <a:latin typeface="Consolas" panose="020B0609020204030204" pitchFamily="49" charset="0"/>
              </a:rPr>
              <a:t>[0..i-1], that are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greater than key, to one position ahead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of their current position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while</a:t>
            </a:r>
            <a:r>
              <a:rPr kumimoji="0" lang="en-US" altLang="en-US" sz="105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(j &gt;= </a:t>
            </a:r>
            <a:r>
              <a:rPr kumimoji="0" lang="en-US" altLang="en-US" sz="2000" b="0" i="0" u="none" strike="noStrike" cap="none" normalizeH="0" baseline="0" dirty="0">
                <a:ln>
                  <a:noFill/>
                </a:ln>
                <a:solidFill>
                  <a:srgbClr val="009900"/>
                </a:solidFill>
                <a:effectLst/>
                <a:latin typeface="Consolas" panose="020B0609020204030204" pitchFamily="49" charset="0"/>
              </a:rPr>
              <a:t>0</a:t>
            </a:r>
            <a:r>
              <a:rPr kumimoji="0" lang="en-US" altLang="en-US" sz="105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&amp;&amp; </a:t>
            </a:r>
            <a:r>
              <a:rPr kumimoji="0" lang="en-US" altLang="en-US" sz="2000" b="0" i="0" u="none" strike="noStrike" cap="none" normalizeH="0" baseline="0" dirty="0" err="1">
                <a:ln>
                  <a:noFill/>
                </a:ln>
                <a:solidFill>
                  <a:srgbClr val="000000"/>
                </a:solidFill>
                <a:effectLst/>
                <a:latin typeface="Consolas" panose="020B0609020204030204" pitchFamily="49" charset="0"/>
              </a:rPr>
              <a:t>arr</a:t>
            </a:r>
            <a:r>
              <a:rPr kumimoji="0" lang="en-US" altLang="en-US" sz="2000" b="0" i="0" u="none" strike="noStrike" cap="none" normalizeH="0" baseline="0" dirty="0">
                <a:ln>
                  <a:noFill/>
                </a:ln>
                <a:solidFill>
                  <a:srgbClr val="000000"/>
                </a:solidFill>
                <a:effectLst/>
                <a:latin typeface="Consolas" panose="020B0609020204030204" pitchFamily="49" charset="0"/>
              </a:rPr>
              <a:t>[j] &gt; key)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arr</a:t>
            </a:r>
            <a:r>
              <a:rPr kumimoji="0" lang="en-US" altLang="en-US" sz="2000" b="0" i="0" u="none" strike="noStrike" cap="none" normalizeH="0" baseline="0" dirty="0">
                <a:ln>
                  <a:noFill/>
                </a:ln>
                <a:solidFill>
                  <a:srgbClr val="000000"/>
                </a:solidFill>
                <a:effectLst/>
                <a:latin typeface="Consolas" panose="020B0609020204030204" pitchFamily="49" charset="0"/>
              </a:rPr>
              <a:t>[j + </a:t>
            </a:r>
            <a:r>
              <a:rPr kumimoji="0" lang="en-US" altLang="en-US" sz="2000" b="0" i="0" u="none" strike="noStrike" cap="none" normalizeH="0" baseline="0" dirty="0">
                <a:ln>
                  <a:noFill/>
                </a:ln>
                <a:solidFill>
                  <a:srgbClr val="0099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err="1">
                <a:ln>
                  <a:noFill/>
                </a:ln>
                <a:solidFill>
                  <a:srgbClr val="000000"/>
                </a:solidFill>
                <a:effectLst/>
                <a:latin typeface="Consolas" panose="020B0609020204030204" pitchFamily="49" charset="0"/>
              </a:rPr>
              <a:t>arr</a:t>
            </a:r>
            <a:r>
              <a:rPr kumimoji="0" lang="en-US" altLang="en-US" sz="2000" b="0" i="0" u="none" strike="noStrike" cap="none" normalizeH="0" baseline="0" dirty="0">
                <a:ln>
                  <a:noFill/>
                </a:ln>
                <a:solidFill>
                  <a:srgbClr val="000000"/>
                </a:solidFill>
                <a:effectLst/>
                <a:latin typeface="Consolas" panose="020B0609020204030204" pitchFamily="49" charset="0"/>
              </a:rPr>
              <a:t>[j];</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j = j - </a:t>
            </a:r>
            <a:r>
              <a:rPr kumimoji="0" lang="en-US" altLang="en-US" sz="2000" b="0" i="0" u="none" strike="noStrike" cap="none" normalizeH="0" baseline="0" dirty="0">
                <a:ln>
                  <a:noFill/>
                </a:ln>
                <a:solidFill>
                  <a:srgbClr val="0099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arr</a:t>
            </a:r>
            <a:r>
              <a:rPr kumimoji="0" lang="en-US" altLang="en-US" sz="2000" b="0" i="0" u="none" strike="noStrike" cap="none" normalizeH="0" baseline="0" dirty="0">
                <a:ln>
                  <a:noFill/>
                </a:ln>
                <a:solidFill>
                  <a:srgbClr val="000000"/>
                </a:solidFill>
                <a:effectLst/>
                <a:latin typeface="Consolas" panose="020B0609020204030204" pitchFamily="49" charset="0"/>
              </a:rPr>
              <a:t>[j + </a:t>
            </a:r>
            <a:r>
              <a:rPr kumimoji="0" lang="en-US" altLang="en-US" sz="2000" b="0" i="0" u="none" strike="noStrike" cap="none" normalizeH="0" baseline="0" dirty="0">
                <a:ln>
                  <a:noFill/>
                </a:ln>
                <a:solidFill>
                  <a:srgbClr val="0099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 = key;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1232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pic>
        <p:nvPicPr>
          <p:cNvPr id="2050" name="Picture 2" descr="insertion-sort">
            <a:extLst>
              <a:ext uri="{FF2B5EF4-FFF2-40B4-BE49-F238E27FC236}">
                <a16:creationId xmlns:a16="http://schemas.microsoft.com/office/drawing/2014/main" id="{FF674909-F135-1570-578A-5D71C0C2C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497" y="381000"/>
            <a:ext cx="5687028" cy="575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396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
        <p:nvSpPr>
          <p:cNvPr id="5" name="Content Placeholder 4">
            <a:extLst>
              <a:ext uri="{FF2B5EF4-FFF2-40B4-BE49-F238E27FC236}">
                <a16:creationId xmlns:a16="http://schemas.microsoft.com/office/drawing/2014/main" id="{84EC4BDC-A969-655D-1C74-90422615981E}"/>
              </a:ext>
            </a:extLst>
          </p:cNvPr>
          <p:cNvSpPr>
            <a:spLocks noGrp="1"/>
          </p:cNvSpPr>
          <p:nvPr>
            <p:ph idx="1"/>
          </p:nvPr>
        </p:nvSpPr>
        <p:spPr>
          <a:xfrm>
            <a:off x="457200" y="1417638"/>
            <a:ext cx="8229600" cy="4708525"/>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Choose pivot (at random index or last index).</a:t>
            </a:r>
          </a:p>
          <a:p>
            <a:pPr marL="742950" marR="0" lvl="1" indent="-28575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If random index, swap with last index.</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Set ‘left’ to first index that is larger than swap.</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Set ‘right’ to first index from right that is smaller than swap.</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Swap these two items.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From that left and right position, continue scan and repeat swaps until left &gt; right.</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Swap left and last.</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Recursive call on left array (0 to left – 1) and recursive call on right array (left + 1 to last).</a:t>
            </a:r>
          </a:p>
        </p:txBody>
      </p:sp>
    </p:spTree>
    <p:extLst>
      <p:ext uri="{BB962C8B-B14F-4D97-AF65-F5344CB8AC3E}">
        <p14:creationId xmlns:p14="http://schemas.microsoft.com/office/powerpoint/2010/main" val="296601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pic>
        <p:nvPicPr>
          <p:cNvPr id="3074" name="Picture 2">
            <a:extLst>
              <a:ext uri="{FF2B5EF4-FFF2-40B4-BE49-F238E27FC236}">
                <a16:creationId xmlns:a16="http://schemas.microsoft.com/office/drawing/2014/main" id="{B55B7AE4-2B22-6BC9-8EA6-9A0C44B0D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0500"/>
            <a:ext cx="4752975"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632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 Sort</a:t>
            </a:r>
            <a:endParaRPr lang="en-US" dirty="0"/>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pic>
        <p:nvPicPr>
          <p:cNvPr id="8" name="Picture 7">
            <a:extLst>
              <a:ext uri="{FF2B5EF4-FFF2-40B4-BE49-F238E27FC236}">
                <a16:creationId xmlns:a16="http://schemas.microsoft.com/office/drawing/2014/main" id="{8FF1B724-A1B4-41FB-A6DD-3E396BDD4234}"/>
              </a:ext>
            </a:extLst>
          </p:cNvPr>
          <p:cNvPicPr>
            <a:picLocks noChangeAspect="1"/>
          </p:cNvPicPr>
          <p:nvPr/>
        </p:nvPicPr>
        <p:blipFill>
          <a:blip r:embed="rId2"/>
          <a:stretch>
            <a:fillRect/>
          </a:stretch>
        </p:blipFill>
        <p:spPr>
          <a:xfrm>
            <a:off x="492211" y="1219201"/>
            <a:ext cx="4393328" cy="4749544"/>
          </a:xfrm>
          <a:prstGeom prst="rect">
            <a:avLst/>
          </a:prstGeom>
        </p:spPr>
      </p:pic>
      <p:sp>
        <p:nvSpPr>
          <p:cNvPr id="9" name="TextBox 8">
            <a:extLst>
              <a:ext uri="{FF2B5EF4-FFF2-40B4-BE49-F238E27FC236}">
                <a16:creationId xmlns:a16="http://schemas.microsoft.com/office/drawing/2014/main" id="{66BD4CBB-E2FB-437F-BA22-5FC382CDBA2F}"/>
              </a:ext>
            </a:extLst>
          </p:cNvPr>
          <p:cNvSpPr txBox="1"/>
          <p:nvPr/>
        </p:nvSpPr>
        <p:spPr>
          <a:xfrm>
            <a:off x="4724401" y="1417638"/>
            <a:ext cx="4114800" cy="2677656"/>
          </a:xfrm>
          <a:prstGeom prst="rect">
            <a:avLst/>
          </a:prstGeom>
          <a:noFill/>
        </p:spPr>
        <p:txBody>
          <a:bodyPr wrap="square" rtlCol="0">
            <a:spAutoFit/>
          </a:bodyPr>
          <a:lstStyle/>
          <a:p>
            <a:r>
              <a:rPr lang="en-US" sz="2800" dirty="0">
                <a:latin typeface="Garamond" panose="02020404030301010803" pitchFamily="18" charset="0"/>
              </a:rPr>
              <a:t>Recursive Algorithm where the area is divided and then sorted areas are merged.</a:t>
            </a:r>
          </a:p>
          <a:p>
            <a:pPr marL="457200" indent="-457200">
              <a:buFont typeface="Arial" panose="020B0604020202020204" pitchFamily="34" charset="0"/>
              <a:buChar char="•"/>
            </a:pPr>
            <a:r>
              <a:rPr lang="en-US" sz="2800" dirty="0">
                <a:latin typeface="Garamond" panose="02020404030301010803" pitchFamily="18" charset="0"/>
              </a:rPr>
              <a:t>Work from sorted arrays</a:t>
            </a:r>
          </a:p>
          <a:p>
            <a:pPr marL="457200" indent="-457200">
              <a:buFont typeface="Arial" panose="020B0604020202020204" pitchFamily="34" charset="0"/>
              <a:buChar char="•"/>
            </a:pPr>
            <a:r>
              <a:rPr lang="en-US" sz="2800" dirty="0">
                <a:latin typeface="Garamond" panose="02020404030301010803" pitchFamily="18" charset="0"/>
              </a:rPr>
              <a:t>Merge them using the fact they are sorted.</a:t>
            </a:r>
          </a:p>
        </p:txBody>
      </p:sp>
      <p:cxnSp>
        <p:nvCxnSpPr>
          <p:cNvPr id="11" name="Straight Arrow Connector 10">
            <a:extLst>
              <a:ext uri="{FF2B5EF4-FFF2-40B4-BE49-F238E27FC236}">
                <a16:creationId xmlns:a16="http://schemas.microsoft.com/office/drawing/2014/main" id="{D7E725E7-85D3-46F4-86E0-4ECA5BE6C77A}"/>
              </a:ext>
            </a:extLst>
          </p:cNvPr>
          <p:cNvCxnSpPr>
            <a:cxnSpLocks/>
          </p:cNvCxnSpPr>
          <p:nvPr/>
        </p:nvCxnSpPr>
        <p:spPr>
          <a:xfrm flipH="1" flipV="1">
            <a:off x="4419600" y="3429000"/>
            <a:ext cx="685801" cy="2286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 Sort</a:t>
            </a:r>
            <a:endParaRPr lang="en-US" dirty="0"/>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pic>
        <p:nvPicPr>
          <p:cNvPr id="5" name="Picture 4">
            <a:extLst>
              <a:ext uri="{FF2B5EF4-FFF2-40B4-BE49-F238E27FC236}">
                <a16:creationId xmlns:a16="http://schemas.microsoft.com/office/drawing/2014/main" id="{7FF18F32-A01C-4AB9-A4ED-1F9D097B23E9}"/>
              </a:ext>
            </a:extLst>
          </p:cNvPr>
          <p:cNvPicPr>
            <a:picLocks noChangeAspect="1"/>
          </p:cNvPicPr>
          <p:nvPr/>
        </p:nvPicPr>
        <p:blipFill>
          <a:blip r:embed="rId2"/>
          <a:stretch>
            <a:fillRect/>
          </a:stretch>
        </p:blipFill>
        <p:spPr>
          <a:xfrm>
            <a:off x="228224" y="1729838"/>
            <a:ext cx="4502293" cy="2156361"/>
          </a:xfrm>
          <a:prstGeom prst="rect">
            <a:avLst/>
          </a:prstGeom>
        </p:spPr>
      </p:pic>
      <p:pic>
        <p:nvPicPr>
          <p:cNvPr id="7" name="Picture 6">
            <a:extLst>
              <a:ext uri="{FF2B5EF4-FFF2-40B4-BE49-F238E27FC236}">
                <a16:creationId xmlns:a16="http://schemas.microsoft.com/office/drawing/2014/main" id="{184BA4D6-8DC8-4D1B-80A0-F9F26CFBDBD3}"/>
              </a:ext>
            </a:extLst>
          </p:cNvPr>
          <p:cNvPicPr>
            <a:picLocks noChangeAspect="1"/>
          </p:cNvPicPr>
          <p:nvPr/>
        </p:nvPicPr>
        <p:blipFill>
          <a:blip r:embed="rId3"/>
          <a:stretch>
            <a:fillRect/>
          </a:stretch>
        </p:blipFill>
        <p:spPr>
          <a:xfrm>
            <a:off x="4267200" y="1503621"/>
            <a:ext cx="4705748" cy="2687380"/>
          </a:xfrm>
          <a:prstGeom prst="rect">
            <a:avLst/>
          </a:prstGeom>
        </p:spPr>
      </p:pic>
      <p:sp>
        <p:nvSpPr>
          <p:cNvPr id="10" name="TextBox 9">
            <a:extLst>
              <a:ext uri="{FF2B5EF4-FFF2-40B4-BE49-F238E27FC236}">
                <a16:creationId xmlns:a16="http://schemas.microsoft.com/office/drawing/2014/main" id="{20FF62A6-2F4E-467C-A240-CB59FA3BC197}"/>
              </a:ext>
            </a:extLst>
          </p:cNvPr>
          <p:cNvSpPr txBox="1"/>
          <p:nvPr/>
        </p:nvSpPr>
        <p:spPr>
          <a:xfrm>
            <a:off x="1706881" y="4724400"/>
            <a:ext cx="5303519" cy="1200329"/>
          </a:xfrm>
          <a:prstGeom prst="rect">
            <a:avLst/>
          </a:prstGeom>
          <a:noFill/>
        </p:spPr>
        <p:txBody>
          <a:bodyPr wrap="square" rtlCol="0">
            <a:spAutoFit/>
          </a:bodyPr>
          <a:lstStyle/>
          <a:p>
            <a:r>
              <a:rPr lang="en-US" sz="2400" dirty="0">
                <a:latin typeface="Garamond" panose="02020404030301010803" pitchFamily="18" charset="0"/>
              </a:rPr>
              <a:t>We have multiple algorithms for the same problem. How do we tell which is “better”?</a:t>
            </a:r>
          </a:p>
        </p:txBody>
      </p:sp>
    </p:spTree>
    <p:extLst>
      <p:ext uri="{BB962C8B-B14F-4D97-AF65-F5344CB8AC3E}">
        <p14:creationId xmlns:p14="http://schemas.microsoft.com/office/powerpoint/2010/main" val="67809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Example of Time efficiency </a:t>
            </a:r>
          </a:p>
        </p:txBody>
      </p:sp>
      <p:graphicFrame>
        <p:nvGraphicFramePr>
          <p:cNvPr id="5" name="Content Placeholder 4">
            <a:extLst>
              <a:ext uri="{FF2B5EF4-FFF2-40B4-BE49-F238E27FC236}">
                <a16:creationId xmlns:a16="http://schemas.microsoft.com/office/drawing/2014/main" id="{615CD52B-2591-7A2A-0412-D1EAD960F567}"/>
              </a:ext>
            </a:extLst>
          </p:cNvPr>
          <p:cNvGraphicFramePr>
            <a:graphicFrameLocks noGrp="1"/>
          </p:cNvGraphicFramePr>
          <p:nvPr>
            <p:ph idx="1"/>
            <p:extLst>
              <p:ext uri="{D42A27DB-BD31-4B8C-83A1-F6EECF244321}">
                <p14:modId xmlns:p14="http://schemas.microsoft.com/office/powerpoint/2010/main" val="3393518910"/>
              </p:ext>
            </p:extLst>
          </p:nvPr>
        </p:nvGraphicFramePr>
        <p:xfrm>
          <a:off x="1752600" y="1524000"/>
          <a:ext cx="5791201" cy="4190998"/>
        </p:xfrm>
        <a:graphic>
          <a:graphicData uri="http://schemas.openxmlformats.org/drawingml/2006/table">
            <a:tbl>
              <a:tblPr firstRow="1" firstCol="1" bandRow="1">
                <a:tableStyleId>{5C22544A-7EE6-4342-B048-85BDC9FD1C3A}</a:tableStyleId>
              </a:tblPr>
              <a:tblGrid>
                <a:gridCol w="2001213">
                  <a:extLst>
                    <a:ext uri="{9D8B030D-6E8A-4147-A177-3AD203B41FA5}">
                      <a16:colId xmlns:a16="http://schemas.microsoft.com/office/drawing/2014/main" val="1944859749"/>
                    </a:ext>
                  </a:extLst>
                </a:gridCol>
                <a:gridCol w="1857704">
                  <a:extLst>
                    <a:ext uri="{9D8B030D-6E8A-4147-A177-3AD203B41FA5}">
                      <a16:colId xmlns:a16="http://schemas.microsoft.com/office/drawing/2014/main" val="2376539455"/>
                    </a:ext>
                  </a:extLst>
                </a:gridCol>
                <a:gridCol w="1932284">
                  <a:extLst>
                    <a:ext uri="{9D8B030D-6E8A-4147-A177-3AD203B41FA5}">
                      <a16:colId xmlns:a16="http://schemas.microsoft.com/office/drawing/2014/main" val="66863191"/>
                    </a:ext>
                  </a:extLst>
                </a:gridCol>
              </a:tblGrid>
              <a:tr h="598714">
                <a:tc>
                  <a:txBody>
                    <a:bodyPr/>
                    <a:lstStyle/>
                    <a:p>
                      <a:pPr marL="0" marR="0">
                        <a:lnSpc>
                          <a:spcPct val="107000"/>
                        </a:lnSpc>
                        <a:spcBef>
                          <a:spcPts val="0"/>
                        </a:spcBef>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solidFill>
                            <a:schemeClr val="tx1"/>
                          </a:solidFill>
                          <a:effectLst/>
                        </a:rPr>
                        <a:t>Worst case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solidFill>
                            <a:schemeClr val="tx1"/>
                          </a:solidFill>
                          <a:effectLst/>
                        </a:rPr>
                        <a:t>Average case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2968484"/>
                  </a:ext>
                </a:extLst>
              </a:tr>
              <a:tr h="598714">
                <a:tc>
                  <a:txBody>
                    <a:bodyPr/>
                    <a:lstStyle/>
                    <a:p>
                      <a:pPr marL="0" marR="0">
                        <a:lnSpc>
                          <a:spcPct val="107000"/>
                        </a:lnSpc>
                        <a:spcBef>
                          <a:spcPts val="0"/>
                        </a:spcBef>
                        <a:spcAft>
                          <a:spcPts val="0"/>
                        </a:spcAft>
                      </a:pPr>
                      <a:r>
                        <a:rPr lang="en-US" sz="1800" dirty="0">
                          <a:solidFill>
                            <a:schemeClr val="tx1"/>
                          </a:solidFill>
                          <a:effectLst/>
                        </a:rPr>
                        <a:t>Selection sort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O(n</a:t>
                      </a:r>
                      <a:r>
                        <a:rPr lang="en-US" sz="1800" baseline="30000" dirty="0">
                          <a:solidFill>
                            <a:schemeClr val="tx1"/>
                          </a:solidFill>
                          <a:effectLst/>
                        </a:rPr>
                        <a:t>2</a:t>
                      </a:r>
                      <a:r>
                        <a:rPr lang="en-US" sz="1800" dirty="0">
                          <a:solidFill>
                            <a:schemeClr val="tx1"/>
                          </a:solidFill>
                          <a:effectLst/>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solidFill>
                            <a:schemeClr val="tx1"/>
                          </a:solidFill>
                          <a:effectLst/>
                        </a:rPr>
                        <a:t>O(n</a:t>
                      </a:r>
                      <a:r>
                        <a:rPr lang="en-US" sz="1800" baseline="30000">
                          <a:solidFill>
                            <a:schemeClr val="tx1"/>
                          </a:solidFill>
                          <a:effectLst/>
                        </a:rPr>
                        <a:t>2</a:t>
                      </a:r>
                      <a:r>
                        <a:rPr lang="en-US" sz="1800">
                          <a:solidFill>
                            <a:schemeClr val="tx1"/>
                          </a:solidFill>
                          <a:effectLst/>
                        </a:rPr>
                        <a:t>)</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9622806"/>
                  </a:ext>
                </a:extLst>
              </a:tr>
              <a:tr h="598714">
                <a:tc>
                  <a:txBody>
                    <a:bodyPr/>
                    <a:lstStyle/>
                    <a:p>
                      <a:pPr marL="0" marR="0">
                        <a:lnSpc>
                          <a:spcPct val="107000"/>
                        </a:lnSpc>
                        <a:spcBef>
                          <a:spcPts val="0"/>
                        </a:spcBef>
                        <a:spcAft>
                          <a:spcPts val="0"/>
                        </a:spcAft>
                      </a:pPr>
                      <a:r>
                        <a:rPr lang="en-US" sz="1800" dirty="0">
                          <a:solidFill>
                            <a:schemeClr val="tx1"/>
                          </a:solidFill>
                          <a:effectLst/>
                        </a:rPr>
                        <a:t>Bubble sort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O(n</a:t>
                      </a:r>
                      <a:r>
                        <a:rPr lang="en-US" sz="1800" baseline="30000" dirty="0">
                          <a:solidFill>
                            <a:schemeClr val="tx1"/>
                          </a:solidFill>
                          <a:effectLst/>
                        </a:rPr>
                        <a:t>2</a:t>
                      </a:r>
                      <a:r>
                        <a:rPr lang="en-US" sz="1800" dirty="0">
                          <a:solidFill>
                            <a:schemeClr val="tx1"/>
                          </a:solidFill>
                          <a:effectLst/>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solidFill>
                            <a:schemeClr val="tx1"/>
                          </a:solidFill>
                          <a:effectLst/>
                        </a:rPr>
                        <a:t>O(n</a:t>
                      </a:r>
                      <a:r>
                        <a:rPr lang="en-US" sz="1800" baseline="30000">
                          <a:solidFill>
                            <a:schemeClr val="tx1"/>
                          </a:solidFill>
                          <a:effectLst/>
                        </a:rPr>
                        <a:t>2</a:t>
                      </a:r>
                      <a:r>
                        <a:rPr lang="en-US" sz="1800">
                          <a:solidFill>
                            <a:schemeClr val="tx1"/>
                          </a:solidFill>
                          <a:effectLst/>
                        </a:rPr>
                        <a:t>)</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5990667"/>
                  </a:ext>
                </a:extLst>
              </a:tr>
              <a:tr h="598714">
                <a:tc>
                  <a:txBody>
                    <a:bodyPr/>
                    <a:lstStyle/>
                    <a:p>
                      <a:pPr marL="0" marR="0">
                        <a:lnSpc>
                          <a:spcPct val="107000"/>
                        </a:lnSpc>
                        <a:spcBef>
                          <a:spcPts val="0"/>
                        </a:spcBef>
                        <a:spcAft>
                          <a:spcPts val="0"/>
                        </a:spcAft>
                      </a:pPr>
                      <a:r>
                        <a:rPr lang="en-US" sz="1800" dirty="0">
                          <a:solidFill>
                            <a:schemeClr val="tx1"/>
                          </a:solidFill>
                          <a:effectLst/>
                        </a:rPr>
                        <a:t>Insertion sort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O(n</a:t>
                      </a:r>
                      <a:r>
                        <a:rPr lang="en-US" sz="1800" baseline="30000" dirty="0">
                          <a:solidFill>
                            <a:schemeClr val="tx1"/>
                          </a:solidFill>
                          <a:effectLst/>
                        </a:rPr>
                        <a:t>2</a:t>
                      </a:r>
                      <a:r>
                        <a:rPr lang="en-US" sz="1800" dirty="0">
                          <a:solidFill>
                            <a:schemeClr val="tx1"/>
                          </a:solidFill>
                          <a:effectLst/>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solidFill>
                            <a:schemeClr val="tx1"/>
                          </a:solidFill>
                          <a:effectLst/>
                        </a:rPr>
                        <a:t>O(n</a:t>
                      </a:r>
                      <a:r>
                        <a:rPr lang="en-US" sz="1800" baseline="30000">
                          <a:solidFill>
                            <a:schemeClr val="tx1"/>
                          </a:solidFill>
                          <a:effectLst/>
                        </a:rPr>
                        <a:t>2</a:t>
                      </a:r>
                      <a:r>
                        <a:rPr lang="en-US" sz="1800">
                          <a:solidFill>
                            <a:schemeClr val="tx1"/>
                          </a:solidFill>
                          <a:effectLst/>
                        </a:rPr>
                        <a:t>)</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5780758"/>
                  </a:ext>
                </a:extLst>
              </a:tr>
              <a:tr h="598714">
                <a:tc>
                  <a:txBody>
                    <a:bodyPr/>
                    <a:lstStyle/>
                    <a:p>
                      <a:pPr marL="0" marR="0">
                        <a:lnSpc>
                          <a:spcPct val="107000"/>
                        </a:lnSpc>
                        <a:spcBef>
                          <a:spcPts val="0"/>
                        </a:spcBef>
                        <a:spcAft>
                          <a:spcPts val="0"/>
                        </a:spcAft>
                      </a:pPr>
                      <a:r>
                        <a:rPr lang="en-US" sz="1800" dirty="0" err="1">
                          <a:solidFill>
                            <a:schemeClr val="tx1"/>
                          </a:solidFill>
                          <a:effectLst/>
                        </a:rPr>
                        <a:t>Mergesort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O(n log 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O(n log 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9090904"/>
                  </a:ext>
                </a:extLst>
              </a:tr>
              <a:tr h="598714">
                <a:tc>
                  <a:txBody>
                    <a:bodyPr/>
                    <a:lstStyle/>
                    <a:p>
                      <a:pPr marL="0" marR="0">
                        <a:lnSpc>
                          <a:spcPct val="107000"/>
                        </a:lnSpc>
                        <a:spcBef>
                          <a:spcPts val="0"/>
                        </a:spcBef>
                        <a:spcAft>
                          <a:spcPts val="0"/>
                        </a:spcAft>
                      </a:pPr>
                      <a:r>
                        <a:rPr lang="en-US" sz="1800" dirty="0">
                          <a:solidFill>
                            <a:schemeClr val="tx1"/>
                          </a:solidFill>
                          <a:effectLst/>
                        </a:rPr>
                        <a:t>Quicksort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O(n</a:t>
                      </a:r>
                      <a:r>
                        <a:rPr lang="en-US" sz="1800" baseline="30000" dirty="0">
                          <a:solidFill>
                            <a:schemeClr val="tx1"/>
                          </a:solidFill>
                          <a:effectLst/>
                        </a:rPr>
                        <a:t>2</a:t>
                      </a:r>
                      <a:r>
                        <a:rPr lang="en-US" sz="1800" dirty="0">
                          <a:solidFill>
                            <a:schemeClr val="tx1"/>
                          </a:solidFill>
                          <a:effectLst/>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O(n log 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7886242"/>
                  </a:ext>
                </a:extLst>
              </a:tr>
              <a:tr h="598714">
                <a:tc>
                  <a:txBody>
                    <a:bodyPr/>
                    <a:lstStyle/>
                    <a:p>
                      <a:pPr marL="0" marR="0">
                        <a:lnSpc>
                          <a:spcPct val="107000"/>
                        </a:lnSpc>
                        <a:spcBef>
                          <a:spcPts val="0"/>
                        </a:spcBef>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7334047"/>
                  </a:ext>
                </a:extLst>
              </a:tr>
            </a:tbl>
          </a:graphicData>
        </a:graphic>
      </p:graphicFrame>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sz="2000" dirty="0">
                <a:latin typeface="Times New Roman" pitchFamily="18" charset="0"/>
              </a:rPr>
              <a:t> Algorithms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Efficiency</a:t>
            </a:r>
          </a:p>
        </p:txBody>
      </p:sp>
      <p:sp>
        <p:nvSpPr>
          <p:cNvPr id="3" name="Content Placeholder 2"/>
          <p:cNvSpPr>
            <a:spLocks noGrp="1"/>
          </p:cNvSpPr>
          <p:nvPr>
            <p:ph idx="1"/>
          </p:nvPr>
        </p:nvSpPr>
        <p:spPr/>
        <p:txBody>
          <a:bodyPr/>
          <a:lstStyle/>
          <a:p>
            <a:pPr lvl="1"/>
            <a:r>
              <a:rPr lang="en-US" b="1" dirty="0">
                <a:solidFill>
                  <a:srgbClr val="C00000"/>
                </a:solidFill>
                <a:sym typeface="Symbol" pitchFamily="18" charset="2"/>
              </a:rPr>
              <a:t>space</a:t>
            </a:r>
            <a:r>
              <a:rPr lang="en-US" dirty="0">
                <a:solidFill>
                  <a:srgbClr val="C00000"/>
                </a:solidFill>
                <a:sym typeface="Symbol" pitchFamily="18" charset="2"/>
              </a:rPr>
              <a:t> </a:t>
            </a:r>
            <a:r>
              <a:rPr lang="en-US" dirty="0">
                <a:sym typeface="Symbol" pitchFamily="18" charset="2"/>
              </a:rPr>
              <a:t>or</a:t>
            </a:r>
            <a:r>
              <a:rPr lang="en-US" dirty="0">
                <a:solidFill>
                  <a:srgbClr val="C00000"/>
                </a:solidFill>
                <a:sym typeface="Symbol" pitchFamily="18" charset="2"/>
              </a:rPr>
              <a:t> </a:t>
            </a:r>
            <a:r>
              <a:rPr lang="en-US" b="1" dirty="0">
                <a:solidFill>
                  <a:srgbClr val="C00000"/>
                </a:solidFill>
                <a:sym typeface="Symbol" pitchFamily="18" charset="2"/>
              </a:rPr>
              <a:t>space complexity</a:t>
            </a:r>
            <a:r>
              <a:rPr lang="en-US" b="1" dirty="0">
                <a:sym typeface="Symbol" pitchFamily="18" charset="2"/>
              </a:rPr>
              <a:t>: </a:t>
            </a:r>
            <a:r>
              <a:rPr lang="en-US" dirty="0"/>
              <a:t>Determine the approximate memory required to solve a problem of size n.</a:t>
            </a:r>
          </a:p>
          <a:p>
            <a:pPr lvl="1"/>
            <a:endParaRPr lang="en-US" b="1" dirty="0">
              <a:solidFill>
                <a:srgbClr val="C00000"/>
              </a:solidFill>
              <a:sym typeface="Symbol" pitchFamily="18" charset="2"/>
            </a:endParaRPr>
          </a:p>
          <a:p>
            <a:pPr lvl="1"/>
            <a:r>
              <a:rPr lang="en-US" b="1" dirty="0">
                <a:solidFill>
                  <a:srgbClr val="C00000"/>
                </a:solidFill>
                <a:sym typeface="Symbol" pitchFamily="18" charset="2"/>
              </a:rPr>
              <a:t>time</a:t>
            </a:r>
            <a:r>
              <a:rPr lang="en-US" dirty="0">
                <a:solidFill>
                  <a:srgbClr val="C00000"/>
                </a:solidFill>
                <a:sym typeface="Symbol" pitchFamily="18" charset="2"/>
              </a:rPr>
              <a:t> </a:t>
            </a:r>
            <a:r>
              <a:rPr lang="en-US" dirty="0">
                <a:sym typeface="Symbol" pitchFamily="18" charset="2"/>
              </a:rPr>
              <a:t>or</a:t>
            </a:r>
            <a:r>
              <a:rPr lang="en-US" dirty="0">
                <a:solidFill>
                  <a:srgbClr val="C00000"/>
                </a:solidFill>
                <a:sym typeface="Symbol" pitchFamily="18" charset="2"/>
              </a:rPr>
              <a:t> </a:t>
            </a:r>
            <a:r>
              <a:rPr lang="en-US" b="1" dirty="0">
                <a:solidFill>
                  <a:srgbClr val="C00000"/>
                </a:solidFill>
                <a:sym typeface="Symbol" pitchFamily="18" charset="2"/>
              </a:rPr>
              <a:t>computational/time complexity</a:t>
            </a:r>
            <a:r>
              <a:rPr lang="en-US" b="1" dirty="0">
                <a:sym typeface="Symbol" pitchFamily="18" charset="2"/>
              </a:rPr>
              <a:t>:</a:t>
            </a:r>
            <a:r>
              <a:rPr lang="en-US" b="1" dirty="0">
                <a:solidFill>
                  <a:srgbClr val="C00000"/>
                </a:solidFill>
                <a:sym typeface="Symbol" pitchFamily="18" charset="2"/>
              </a:rPr>
              <a:t> </a:t>
            </a:r>
            <a:r>
              <a:rPr lang="en-US" dirty="0"/>
              <a:t>Determine the approximate number of operations required to solve a problem of size n.</a:t>
            </a:r>
          </a:p>
          <a:p>
            <a:pPr lvl="1"/>
            <a:endParaRPr lang="en-US" dirty="0">
              <a:sym typeface="Symbol" pitchFamily="18" charset="2"/>
            </a:endParaRPr>
          </a:p>
          <a:p>
            <a:pPr lvl="1"/>
            <a:r>
              <a:rPr lang="en-US" dirty="0">
                <a:sym typeface="Symbol" pitchFamily="18" charset="2"/>
              </a:rPr>
              <a:t>We can compare:</a:t>
            </a:r>
          </a:p>
          <a:p>
            <a:pPr lvl="2"/>
            <a:r>
              <a:rPr lang="en-US" b="1" dirty="0">
                <a:solidFill>
                  <a:schemeClr val="folHlink"/>
                </a:solidFill>
              </a:rPr>
              <a:t>Worst Case:</a:t>
            </a:r>
            <a:r>
              <a:rPr lang="en-US" b="1" dirty="0"/>
              <a:t> </a:t>
            </a:r>
            <a:r>
              <a:rPr lang="en-US" dirty="0"/>
              <a:t>maximum number of operations</a:t>
            </a:r>
          </a:p>
          <a:p>
            <a:pPr lvl="2"/>
            <a:r>
              <a:rPr lang="en-US" b="1" dirty="0">
                <a:solidFill>
                  <a:schemeClr val="folHlink"/>
                </a:solidFill>
              </a:rPr>
              <a:t>Average Case:</a:t>
            </a:r>
            <a:r>
              <a:rPr lang="en-US" b="1" dirty="0"/>
              <a:t> </a:t>
            </a:r>
            <a:r>
              <a:rPr lang="en-US" dirty="0"/>
              <a:t>mean number of operations assuming an input probability distribution</a:t>
            </a:r>
          </a:p>
          <a:p>
            <a:pPr lvl="2"/>
            <a:endParaRPr lang="en-US" dirty="0">
              <a:sym typeface="Symbol" pitchFamily="18" charset="2"/>
            </a:endParaRP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extLst>
      <p:ext uri="{BB962C8B-B14F-4D97-AF65-F5344CB8AC3E}">
        <p14:creationId xmlns:p14="http://schemas.microsoft.com/office/powerpoint/2010/main" val="3075919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Time efficiency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13117998"/>
              </p:ext>
            </p:extLst>
          </p:nvPr>
        </p:nvGraphicFramePr>
        <p:xfrm>
          <a:off x="457200" y="1447800"/>
          <a:ext cx="8153400" cy="4511045"/>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688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Garamond" panose="02020404030301010803" pitchFamily="18" charset="0"/>
                        </a:rPr>
                        <a:t>n</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Garamond" panose="02020404030301010803" pitchFamily="18" charset="0"/>
                        </a:rPr>
                        <a:t>O(n</a:t>
                      </a:r>
                      <a:r>
                        <a:rPr kumimoji="0" lang="en-US" sz="1800" b="1" i="0" u="none" strike="noStrike" cap="none" normalizeH="0" baseline="30000" dirty="0">
                          <a:ln>
                            <a:noFill/>
                          </a:ln>
                          <a:solidFill>
                            <a:schemeClr val="tx1"/>
                          </a:solidFill>
                          <a:effectLst/>
                          <a:latin typeface="Garamond" panose="02020404030301010803" pitchFamily="18" charset="0"/>
                        </a:rPr>
                        <a:t>2</a:t>
                      </a:r>
                      <a:r>
                        <a:rPr kumimoji="0" lang="en-US" sz="1800" b="1" i="0" u="none" strike="noStrike" cap="none" normalizeH="0" baseline="0" dirty="0">
                          <a:ln>
                            <a:noFill/>
                          </a:ln>
                          <a:solidFill>
                            <a:schemeClr val="tx1"/>
                          </a:solidFill>
                          <a:effectLst/>
                          <a:latin typeface="Garamond" panose="02020404030301010803" pitchFamily="18" charset="0"/>
                        </a:rPr>
                        <a: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Garamond" panose="02020404030301010803" pitchFamily="18" charset="0"/>
                        </a:rPr>
                        <a:t>O(n log n)</a:t>
                      </a:r>
                    </a:p>
                  </a:txBody>
                  <a:tcPr anchor="ctr" horzOverflow="overflow"/>
                </a:tc>
                <a:extLst>
                  <a:ext uri="{0D108BD9-81ED-4DB2-BD59-A6C34878D82A}">
                    <a16:rowId xmlns:a16="http://schemas.microsoft.com/office/drawing/2014/main" val="10000"/>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4</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16</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8</a:t>
                      </a:r>
                    </a:p>
                  </a:txBody>
                  <a:tcPr horzOverflow="overflow"/>
                </a:tc>
                <a:extLst>
                  <a:ext uri="{0D108BD9-81ED-4DB2-BD59-A6C34878D82A}">
                    <a16:rowId xmlns:a16="http://schemas.microsoft.com/office/drawing/2014/main" val="10001"/>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8</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64</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24</a:t>
                      </a:r>
                    </a:p>
                  </a:txBody>
                  <a:tcPr horzOverflow="overflow"/>
                </a:tc>
                <a:extLst>
                  <a:ext uri="{0D108BD9-81ED-4DB2-BD59-A6C34878D82A}">
                    <a16:rowId xmlns:a16="http://schemas.microsoft.com/office/drawing/2014/main" val="10002"/>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16</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256</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64</a:t>
                      </a:r>
                    </a:p>
                  </a:txBody>
                  <a:tcPr horzOverflow="overflow"/>
                </a:tc>
                <a:extLst>
                  <a:ext uri="{0D108BD9-81ED-4DB2-BD59-A6C34878D82A}">
                    <a16:rowId xmlns:a16="http://schemas.microsoft.com/office/drawing/2014/main" val="10003"/>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32</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1024</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160</a:t>
                      </a:r>
                    </a:p>
                  </a:txBody>
                  <a:tcPr horzOverflow="overflow"/>
                </a:tc>
                <a:extLst>
                  <a:ext uri="{0D108BD9-81ED-4DB2-BD59-A6C34878D82A}">
                    <a16:rowId xmlns:a16="http://schemas.microsoft.com/office/drawing/2014/main" val="10004"/>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64</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4096</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384</a:t>
                      </a:r>
                    </a:p>
                  </a:txBody>
                  <a:tcPr horzOverflow="overflow"/>
                </a:tc>
                <a:extLst>
                  <a:ext uri="{0D108BD9-81ED-4DB2-BD59-A6C34878D82A}">
                    <a16:rowId xmlns:a16="http://schemas.microsoft.com/office/drawing/2014/main" val="10005"/>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128</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16,394</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896</a:t>
                      </a:r>
                    </a:p>
                  </a:txBody>
                  <a:tcPr horzOverflow="overflow"/>
                </a:tc>
                <a:extLst>
                  <a:ext uri="{0D108BD9-81ED-4DB2-BD59-A6C34878D82A}">
                    <a16:rowId xmlns:a16="http://schemas.microsoft.com/office/drawing/2014/main" val="10006"/>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256</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65,536</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2048</a:t>
                      </a:r>
                    </a:p>
                  </a:txBody>
                  <a:tcPr horzOverflow="overflow"/>
                </a:tc>
                <a:extLst>
                  <a:ext uri="{0D108BD9-81ED-4DB2-BD59-A6C34878D82A}">
                    <a16:rowId xmlns:a16="http://schemas.microsoft.com/office/drawing/2014/main" val="10007"/>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512</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262,144</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4608</a:t>
                      </a:r>
                    </a:p>
                  </a:txBody>
                  <a:tcPr horzOverflow="overflow"/>
                </a:tc>
                <a:extLst>
                  <a:ext uri="{0D108BD9-81ED-4DB2-BD59-A6C34878D82A}">
                    <a16:rowId xmlns:a16="http://schemas.microsoft.com/office/drawing/2014/main" val="10008"/>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1024</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Garamond" panose="02020404030301010803" pitchFamily="18" charset="0"/>
                        </a:rPr>
                        <a:t>1,048,576</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10,240</a:t>
                      </a:r>
                    </a:p>
                  </a:txBody>
                  <a:tcPr horzOverflow="overflow"/>
                </a:tc>
                <a:extLst>
                  <a:ext uri="{0D108BD9-81ED-4DB2-BD59-A6C34878D82A}">
                    <a16:rowId xmlns:a16="http://schemas.microsoft.com/office/drawing/2014/main" val="10009"/>
                  </a:ext>
                </a:extLst>
              </a:tr>
              <a:tr h="38229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1,048,576</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 ~1,000,000,000,000</a:t>
                      </a: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Garamond" panose="02020404030301010803" pitchFamily="18" charset="0"/>
                        </a:rPr>
                        <a:t>20,971,520</a:t>
                      </a:r>
                    </a:p>
                  </a:txBody>
                  <a:tcPr horzOverflow="overflow"/>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457200" y="1417638"/>
            <a:ext cx="8229600" cy="4525963"/>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Best is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mergesort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in terms of time efficiency </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Worst are selection sort, bubble sort, and insertion sort.</a:t>
            </a:r>
          </a:p>
          <a:p>
            <a:pPr marL="742950" marR="0" lvl="1" indent="-28575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But all three are ‘good enough’ on small data sets.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Radix sort and Distribution Counting Sort are only good if the set of possible values is small.</a:t>
            </a:r>
          </a:p>
          <a:p>
            <a:pPr marL="742950" marR="0" lvl="1" indent="-28575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Not good for double or String.</a:t>
            </a:r>
          </a:p>
          <a:p>
            <a:pPr marL="742950" marR="0" lvl="1" indent="-28575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cs typeface="Times New Roman" panose="02020603050405020304" pitchFamily="18" charset="0"/>
              </a:rPr>
              <a:t>Good for char or small range of int (e.g., -100 to 100).</a:t>
            </a:r>
          </a:p>
          <a:p>
            <a:pPr marL="0" marR="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In practice, quicksort is better than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mergesort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because quicksort is an “in-place” sorting algorithm whereas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mergesort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has the overhead of method calls an extra memory requirements.</a:t>
            </a:r>
          </a:p>
          <a:p>
            <a:endParaRPr lang="en-US" sz="5400" dirty="0"/>
          </a:p>
        </p:txBody>
      </p:sp>
      <p:sp>
        <p:nvSpPr>
          <p:cNvPr id="2" name="Title 1">
            <a:extLst>
              <a:ext uri="{FF2B5EF4-FFF2-40B4-BE49-F238E27FC236}">
                <a16:creationId xmlns:a16="http://schemas.microsoft.com/office/drawing/2014/main" id="{D0613325-84E4-B2AD-F877-8BF9E03CCAE2}"/>
              </a:ext>
            </a:extLst>
          </p:cNvPr>
          <p:cNvSpPr>
            <a:spLocks noGrp="1"/>
          </p:cNvSpPr>
          <p:nvPr>
            <p:ph type="title"/>
          </p:nvPr>
        </p:nvSpPr>
        <p:spPr>
          <a:xfrm>
            <a:off x="457200" y="274638"/>
            <a:ext cx="8229600" cy="1143000"/>
          </a:xfrm>
        </p:spPr>
        <p:txBody>
          <a:bodyPr/>
          <a:lstStyle/>
          <a:p>
            <a:r>
              <a:rPr lang="en-US" dirty="0"/>
              <a:t>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Space Efficiency</a:t>
            </a:r>
            <a:endParaRPr lang="en-US" dirty="0"/>
          </a:p>
        </p:txBody>
      </p:sp>
      <p:sp>
        <p:nvSpPr>
          <p:cNvPr id="3" name="Content Placeholder 2"/>
          <p:cNvSpPr>
            <a:spLocks noGrp="1"/>
          </p:cNvSpPr>
          <p:nvPr>
            <p:ph idx="1"/>
          </p:nvPr>
        </p:nvSpPr>
        <p:spPr/>
        <p:txBody>
          <a:bodyPr/>
          <a:lstStyle/>
          <a:p>
            <a:r>
              <a:rPr lang="en-US" b="1" dirty="0"/>
              <a:t>Space efficiency:  </a:t>
            </a:r>
            <a:r>
              <a:rPr lang="en-US" dirty="0"/>
              <a:t>Space efficiency is usually an all-or-nothing proposition; either we have enough space in our computer’s memory to run a program implementing a specific algorithm, or we do not.  If we have enough, we’re OK; if not, we can’t run the program at all.  </a:t>
            </a:r>
          </a:p>
          <a:p>
            <a:pPr lvl="1"/>
            <a:r>
              <a:rPr lang="en-US" dirty="0"/>
              <a:t>However, if resources are scarce or we want to preserve them for other routines, we may choose an algorithm that takes a little longer but uses less space.</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Clr>
                <a:schemeClr val="tx1"/>
              </a:buClr>
              <a:buFontTx/>
              <a:buNone/>
            </a:pPr>
            <a:r>
              <a:rPr lang="en-US" dirty="0"/>
              <a:t>Space efficiency </a:t>
            </a:r>
          </a:p>
        </p:txBody>
      </p:sp>
      <p:sp>
        <p:nvSpPr>
          <p:cNvPr id="3" name="Content Placeholder 2"/>
          <p:cNvSpPr>
            <a:spLocks noGrp="1"/>
          </p:cNvSpPr>
          <p:nvPr>
            <p:ph idx="1"/>
          </p:nvPr>
        </p:nvSpPr>
        <p:spPr>
          <a:xfrm>
            <a:off x="455141" y="1384687"/>
            <a:ext cx="8229600" cy="4525963"/>
          </a:xfrm>
        </p:spPr>
        <p:txBody>
          <a:bodyPr/>
          <a:lstStyle/>
          <a:p>
            <a:pPr>
              <a:buClr>
                <a:schemeClr val="tx1"/>
              </a:buClr>
              <a:buFontTx/>
              <a:buNone/>
            </a:pPr>
            <a:r>
              <a:rPr lang="en-US" sz="2400" dirty="0"/>
              <a:t>Space requirements </a:t>
            </a:r>
            <a:r>
              <a:rPr lang="en-US" sz="2400" b="1" dirty="0"/>
              <a:t>set a minimum lower bound on the time efficiency of the problem.</a:t>
            </a:r>
          </a:p>
          <a:p>
            <a:pPr>
              <a:buClr>
                <a:schemeClr val="tx1"/>
              </a:buClr>
              <a:buFontTx/>
              <a:buNone/>
            </a:pPr>
            <a:endParaRPr lang="en-US" sz="2400" dirty="0"/>
          </a:p>
          <a:p>
            <a:pPr>
              <a:buClr>
                <a:schemeClr val="tx1"/>
              </a:buClr>
              <a:buFontTx/>
              <a:buNone/>
            </a:pPr>
            <a:r>
              <a:rPr lang="en-US" sz="2400" dirty="0"/>
              <a:t>Suppose that our data structure is a single-dimensioned array with </a:t>
            </a:r>
            <a:r>
              <a:rPr lang="en-US" sz="2400" i="1" dirty="0"/>
              <a:t>n</a:t>
            </a:r>
            <a:r>
              <a:rPr lang="en-US" sz="2400" dirty="0"/>
              <a:t> = 100 elements in it.  Let’s say that the first step in our algorithm is to execute a loop that just reads and copies values into each of the 100 elements.  Then our algorithm must take at least 100 iterations of the loop.  </a:t>
            </a:r>
          </a:p>
          <a:p>
            <a:pPr>
              <a:buClr>
                <a:schemeClr val="tx1"/>
              </a:buClr>
              <a:buFontTx/>
              <a:buNone/>
            </a:pPr>
            <a:endParaRPr lang="en-US" sz="2400" dirty="0"/>
          </a:p>
          <a:p>
            <a:pPr>
              <a:buClr>
                <a:schemeClr val="tx1"/>
              </a:buClr>
              <a:buFontTx/>
              <a:buNone/>
            </a:pPr>
            <a:r>
              <a:rPr lang="en-US" sz="2400" dirty="0"/>
              <a:t>So the running time of our algorithm is at least </a:t>
            </a:r>
            <a:r>
              <a:rPr lang="en-US" sz="2400" i="1" dirty="0"/>
              <a:t>n</a:t>
            </a:r>
            <a:r>
              <a:rPr lang="en-US" sz="2400" dirty="0"/>
              <a:t>, just from setting up (initializing) our data structure! Here n is the size of data (number of data elements).</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Efficiency</a:t>
            </a:r>
            <a:endParaRPr lang="en-US" dirty="0"/>
          </a:p>
        </p:txBody>
      </p:sp>
      <p:sp>
        <p:nvSpPr>
          <p:cNvPr id="3" name="Content Placeholder 2"/>
          <p:cNvSpPr>
            <a:spLocks noGrp="1"/>
          </p:cNvSpPr>
          <p:nvPr>
            <p:ph idx="1"/>
          </p:nvPr>
        </p:nvSpPr>
        <p:spPr/>
        <p:txBody>
          <a:bodyPr/>
          <a:lstStyle/>
          <a:p>
            <a:r>
              <a:rPr lang="en-US" b="1" dirty="0"/>
              <a:t>Time efficiency:  </a:t>
            </a:r>
            <a:r>
              <a:rPr lang="en-US" dirty="0"/>
              <a:t>When we talk about the efficiency of an algorithm, we usually mean the </a:t>
            </a:r>
            <a:r>
              <a:rPr lang="en-US" b="1" dirty="0">
                <a:solidFill>
                  <a:srgbClr val="C00000"/>
                </a:solidFill>
              </a:rPr>
              <a:t>step</a:t>
            </a:r>
            <a:r>
              <a:rPr lang="en-US" dirty="0"/>
              <a:t> requirements of the algorithm.</a:t>
            </a:r>
          </a:p>
          <a:p>
            <a:endParaRPr lang="en-US" dirty="0"/>
          </a:p>
          <a:p>
            <a:r>
              <a:rPr lang="en-US" dirty="0"/>
              <a:t>How may steps would it take a program executing this algorithm to solve the problem?  </a:t>
            </a:r>
          </a:p>
          <a:p>
            <a:endParaRPr lang="en-US" dirty="0"/>
          </a:p>
          <a:p>
            <a:r>
              <a:rPr lang="en-US" dirty="0">
                <a:solidFill>
                  <a:schemeClr val="bg1"/>
                </a:solidFill>
              </a:rPr>
              <a:t>What is an efficient algorithm?</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p:txBody>
          <a:bodyPr/>
          <a:lstStyle/>
          <a:p>
            <a:pPr marL="0" indent="0">
              <a:buNone/>
            </a:pPr>
            <a:r>
              <a:rPr lang="en-US" dirty="0"/>
              <a:t>Consider our array-based implementation of the List ADT with the reference-based implementation.  </a:t>
            </a:r>
          </a:p>
          <a:p>
            <a:r>
              <a:rPr lang="en-US" dirty="0"/>
              <a:t>In the array-based implementation, the </a:t>
            </a:r>
            <a:r>
              <a:rPr lang="en-US" dirty="0" err="1"/>
              <a:t>list.get</a:t>
            </a:r>
            <a:r>
              <a:rPr lang="en-US" dirty="0"/>
              <a:t>(n) method could access the nth item in a list directly in one step, because the item is stored in items[n-1].</a:t>
            </a:r>
          </a:p>
          <a:p>
            <a:r>
              <a:rPr lang="en-US" dirty="0"/>
              <a:t>A reference-based call to </a:t>
            </a:r>
            <a:r>
              <a:rPr lang="en-US" dirty="0" err="1"/>
              <a:t>list.get</a:t>
            </a:r>
            <a:r>
              <a:rPr lang="en-US" dirty="0"/>
              <a:t>(n), however, must traverse the list from its beginning until the nth node is reached, and so would require n steps</a:t>
            </a: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extLst>
      <p:ext uri="{BB962C8B-B14F-4D97-AF65-F5344CB8AC3E}">
        <p14:creationId xmlns:p14="http://schemas.microsoft.com/office/powerpoint/2010/main" val="247694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a:xfrm>
            <a:off x="0" y="1600200"/>
            <a:ext cx="8915400" cy="4525963"/>
          </a:xfrm>
        </p:spPr>
        <p:txBody>
          <a:bodyPr/>
          <a:lstStyle/>
          <a:p>
            <a:pPr marL="45720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Node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curr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head;			// Constant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0"/>
              </a:spcAft>
              <a:buNone/>
            </a:pPr>
            <a:r>
              <a:rPr lang="en-US" sz="1800" b="1" dirty="0">
                <a:effectLst/>
                <a:latin typeface="Courier New" panose="02070309020205020404" pitchFamily="49" charset="0"/>
                <a:ea typeface="Calibri" panose="020F0502020204030204" pitchFamily="34" charset="0"/>
                <a:cs typeface="Times New Roman" panose="02020603050405020304" pitchFamily="18" charset="0"/>
              </a:rPr>
              <a:t>while</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curr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a:t>
            </a:r>
            <a:r>
              <a:rPr lang="en-US" sz="1800" b="1" dirty="0">
                <a:effectLst/>
                <a:latin typeface="Courier New" panose="02070309020205020404" pitchFamily="49" charset="0"/>
                <a:ea typeface="Calibri" panose="020F0502020204030204" pitchFamily="34" charset="0"/>
                <a:cs typeface="Times New Roman" panose="02020603050405020304" pitchFamily="18" charset="0"/>
              </a:rPr>
              <a:t>null</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 Number of nodes + 1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0"/>
              </a:spcAft>
              <a:buNone/>
            </a:pP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System.out.println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curr.item</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Constant time (each)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curr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curr.next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Constant time (each)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 end while</a:t>
            </a:r>
          </a:p>
          <a:p>
            <a:pPr marL="457200" marR="0" indent="0">
              <a:lnSpc>
                <a:spcPct val="107000"/>
              </a:lnSpc>
              <a:spcBef>
                <a:spcPts val="0"/>
              </a:spcBef>
              <a:spcAft>
                <a:spcPts val="0"/>
              </a:spcAft>
              <a:buNone/>
            </a:pPr>
            <a:endParaRPr lang="en-US" sz="1800" dirty="0">
              <a:latin typeface="Courier New" panose="02070309020205020404" pitchFamily="49"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Assuming a linked list of n nodes, these statement require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 + 1</a:t>
            </a:r>
            <a:r>
              <a:rPr lang="en-US" sz="1800" dirty="0">
                <a:effectLst/>
                <a:latin typeface="Calibri" panose="020F0502020204030204" pitchFamily="34" charset="0"/>
                <a:ea typeface="Calibri" panose="020F0502020204030204" pitchFamily="34" charset="0"/>
                <a:cs typeface="Times New Roman" panose="02020603050405020304" pitchFamily="18" charset="0"/>
              </a:rPr>
              <a:t> assignments,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 + 1</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comparisons, and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 write operations.  </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If each assignment, comparison, and write operation requires, respectively,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 time units, the statements require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 + 1) * (a + c) + n * w</a:t>
            </a:r>
            <a:r>
              <a:rPr lang="en-US" sz="1800" dirty="0">
                <a:effectLst/>
                <a:latin typeface="Calibri" panose="020F0502020204030204" pitchFamily="34" charset="0"/>
                <a:ea typeface="Calibri" panose="020F0502020204030204" pitchFamily="34" charset="0"/>
                <a:cs typeface="Times New Roman" panose="02020603050405020304" pitchFamily="18" charset="0"/>
              </a:rPr>
              <a:t> time units.  </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Thus, the time required to write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 nodes is proportional to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should make sense intuitively: It takes longer to display, or traverse, a linked list of 100 items than it does a linked list of 10 items.</a:t>
            </a:r>
          </a:p>
          <a:p>
            <a:pPr marL="45720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4294967295"/>
          </p:nvPr>
        </p:nvSpPr>
        <p:spPr>
          <a:xfrm>
            <a:off x="1600200" y="6248400"/>
            <a:ext cx="5105400" cy="476250"/>
          </a:xfrm>
        </p:spPr>
        <p:txBody>
          <a:bodyPr/>
          <a:lstStyle/>
          <a:p>
            <a:pPr>
              <a:lnSpc>
                <a:spcPct val="90000"/>
              </a:lnSpc>
              <a:buClr>
                <a:schemeClr val="tx1"/>
              </a:buClr>
            </a:pPr>
            <a:r>
              <a:rPr lang="en-US" dirty="0">
                <a:latin typeface="Times New Roman" pitchFamily="18" charset="0"/>
              </a:rPr>
              <a:t> Algorithms</a:t>
            </a:r>
            <a:endParaRPr lang="en-US" dirty="0"/>
          </a:p>
        </p:txBody>
      </p:sp>
    </p:spTree>
    <p:extLst>
      <p:ext uri="{BB962C8B-B14F-4D97-AF65-F5344CB8AC3E}">
        <p14:creationId xmlns:p14="http://schemas.microsoft.com/office/powerpoint/2010/main" val="19565361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A7F62522AA7247A3AF2FC0A9EEB7FF" ma:contentTypeVersion="12" ma:contentTypeDescription="Create a new document." ma:contentTypeScope="" ma:versionID="e374e6e4a3612cde6492f7e5ec7e54de">
  <xsd:schema xmlns:xsd="http://www.w3.org/2001/XMLSchema" xmlns:xs="http://www.w3.org/2001/XMLSchema" xmlns:p="http://schemas.microsoft.com/office/2006/metadata/properties" xmlns:ns2="79b6a090-4276-4221-9f8a-63d58b748e12" xmlns:ns3="3450a2ba-ee4b-42ad-b120-7a8266669f0c" targetNamespace="http://schemas.microsoft.com/office/2006/metadata/properties" ma:root="true" ma:fieldsID="526ae23e50044dc0a48ada936c574d97" ns2:_="" ns3:_="">
    <xsd:import namespace="79b6a090-4276-4221-9f8a-63d58b748e12"/>
    <xsd:import namespace="3450a2ba-ee4b-42ad-b120-7a8266669f0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b6a090-4276-4221-9f8a-63d58b748e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5ee69ff-ea81-4983-b198-d6330d6bb26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50a2ba-ee4b-42ad-b120-7a8266669f0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64a5c4fd-73a5-4441-89b0-71cfb59d82ab}" ma:internalName="TaxCatchAll" ma:showField="CatchAllData" ma:web="3450a2ba-ee4b-42ad-b120-7a8266669f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450a2ba-ee4b-42ad-b120-7a8266669f0c" xsi:nil="true"/>
    <lcf76f155ced4ddcb4097134ff3c332f xmlns="79b6a090-4276-4221-9f8a-63d58b748e1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7886158-192F-4FFD-A61E-DC63F31EE570}">
  <ds:schemaRefs>
    <ds:schemaRef ds:uri="http://schemas.microsoft.com/sharepoint/v3/contenttype/forms"/>
  </ds:schemaRefs>
</ds:datastoreItem>
</file>

<file path=customXml/itemProps2.xml><?xml version="1.0" encoding="utf-8"?>
<ds:datastoreItem xmlns:ds="http://schemas.openxmlformats.org/officeDocument/2006/customXml" ds:itemID="{8C6610FD-0F2E-44C7-9E2E-A1F1F8F3AB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b6a090-4276-4221-9f8a-63d58b748e12"/>
    <ds:schemaRef ds:uri="3450a2ba-ee4b-42ad-b120-7a8266669f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62D92D-37D5-447E-80B4-279C5C25C8B4}">
  <ds:schemaRefs>
    <ds:schemaRef ds:uri="http://schemas.microsoft.com/office/2006/metadata/properties"/>
    <ds:schemaRef ds:uri="http://schemas.microsoft.com/office/infopath/2007/PartnerControls"/>
    <ds:schemaRef ds:uri="3450a2ba-ee4b-42ad-b120-7a8266669f0c"/>
    <ds:schemaRef ds:uri="79b6a090-4276-4221-9f8a-63d58b748e12"/>
  </ds:schemaRefs>
</ds:datastoreItem>
</file>

<file path=docProps/app.xml><?xml version="1.0" encoding="utf-8"?>
<Properties xmlns="http://schemas.openxmlformats.org/officeDocument/2006/extended-properties" xmlns:vt="http://schemas.openxmlformats.org/officeDocument/2006/docPropsVTypes">
  <TotalTime>12242</TotalTime>
  <Words>4512</Words>
  <Application>Microsoft Office PowerPoint</Application>
  <PresentationFormat>On-screen Show (4:3)</PresentationFormat>
  <Paragraphs>564</Paragraphs>
  <Slides>41</Slides>
  <Notes>21</Notes>
  <HiddenSlides>2</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5" baseType="lpstr">
      <vt:lpstr>Arial</vt:lpstr>
      <vt:lpstr>Book Antiqua</vt:lpstr>
      <vt:lpstr>Calibri</vt:lpstr>
      <vt:lpstr>Cambria Math</vt:lpstr>
      <vt:lpstr>Consolas</vt:lpstr>
      <vt:lpstr>Courier New</vt:lpstr>
      <vt:lpstr>Garamond</vt:lpstr>
      <vt:lpstr>Palatino Linotype</vt:lpstr>
      <vt:lpstr>Symbol</vt:lpstr>
      <vt:lpstr>Tahoma</vt:lpstr>
      <vt:lpstr>Times New Roman</vt:lpstr>
      <vt:lpstr>Wingdings</vt:lpstr>
      <vt:lpstr>Default Design</vt:lpstr>
      <vt:lpstr>Microsoft Excel Chart</vt:lpstr>
      <vt:lpstr>Algorithms</vt:lpstr>
      <vt:lpstr>Algorithm Efficiency</vt:lpstr>
      <vt:lpstr>Algorithm Efficiency</vt:lpstr>
      <vt:lpstr>Algorithm Efficiency</vt:lpstr>
      <vt:lpstr>Space Efficiency</vt:lpstr>
      <vt:lpstr>Space efficiency </vt:lpstr>
      <vt:lpstr>Time Efficiency</vt:lpstr>
      <vt:lpstr>Example</vt:lpstr>
      <vt:lpstr>Example</vt:lpstr>
      <vt:lpstr>Example</vt:lpstr>
      <vt:lpstr>Algorithm analysis</vt:lpstr>
      <vt:lpstr>Asymptotic notations</vt:lpstr>
      <vt:lpstr>Big-O</vt:lpstr>
      <vt:lpstr>Big-O</vt:lpstr>
      <vt:lpstr>Big-O</vt:lpstr>
      <vt:lpstr>Growth Rates</vt:lpstr>
      <vt:lpstr>Properties of Big-O</vt:lpstr>
      <vt:lpstr>Properties of Big-O (Cont..)</vt:lpstr>
      <vt:lpstr>Growth of Combinations of Functions</vt:lpstr>
      <vt:lpstr>Example 1</vt:lpstr>
      <vt:lpstr>Example 2</vt:lpstr>
      <vt:lpstr>Example 3</vt:lpstr>
      <vt:lpstr>Example 4</vt:lpstr>
      <vt:lpstr>Growth of Combinations of Functions</vt:lpstr>
      <vt:lpstr>Example</vt:lpstr>
      <vt:lpstr>Another Example</vt:lpstr>
      <vt:lpstr>Example Algorithm</vt:lpstr>
      <vt:lpstr>Example: Sorting</vt:lpstr>
      <vt:lpstr>Bubble Sort</vt:lpstr>
      <vt:lpstr>Bubble Sort</vt:lpstr>
      <vt:lpstr>Bubble Sort</vt:lpstr>
      <vt:lpstr>Selection Sort</vt:lpstr>
      <vt:lpstr>Insertion Sort</vt:lpstr>
      <vt:lpstr>Insertion Sort</vt:lpstr>
      <vt:lpstr>Quick Sort</vt:lpstr>
      <vt:lpstr>Quick Sort</vt:lpstr>
      <vt:lpstr>Merge Sort</vt:lpstr>
      <vt:lpstr>Merge Sort</vt:lpstr>
      <vt:lpstr>Example of Time efficiency </vt:lpstr>
      <vt:lpstr>Example of Time efficiency </vt:lpstr>
      <vt:lpstr>Summary</vt:lpstr>
    </vt:vector>
  </TitlesOfParts>
  <Company>Mississippi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Risky Modules in Open-Source Software for  High Performance Computing</dc:title>
  <dc:creator>Edward B. Allen</dc:creator>
  <cp:lastModifiedBy>Jeremy Becnel</cp:lastModifiedBy>
  <cp:revision>824</cp:revision>
  <cp:lastPrinted>2018-10-11T16:10:41Z</cp:lastPrinted>
  <dcterms:created xsi:type="dcterms:W3CDTF">2005-04-28T21:21:44Z</dcterms:created>
  <dcterms:modified xsi:type="dcterms:W3CDTF">2023-03-16T17:02:35Z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0x01010044A7F62522AA7247A3AF2FC0A9EEB7FF</vt:lpwstr>
  </property>
  <property fmtid="{D5CDD505-2E9C-101B-9397-08002B2CF9AE}" pid="3" name="MediaServiceImageTags">
    <vt:lpwstr/>
  </property>
</Properties>
</file>