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359" r:id="rId5"/>
    <p:sldId id="425" r:id="rId6"/>
    <p:sldId id="385" r:id="rId7"/>
    <p:sldId id="384" r:id="rId8"/>
    <p:sldId id="360" r:id="rId9"/>
    <p:sldId id="364" r:id="rId10"/>
    <p:sldId id="427" r:id="rId11"/>
    <p:sldId id="386" r:id="rId12"/>
    <p:sldId id="407" r:id="rId13"/>
    <p:sldId id="389" r:id="rId14"/>
    <p:sldId id="367" r:id="rId15"/>
    <p:sldId id="369" r:id="rId16"/>
    <p:sldId id="370" r:id="rId17"/>
    <p:sldId id="373" r:id="rId18"/>
    <p:sldId id="374" r:id="rId19"/>
    <p:sldId id="400" r:id="rId20"/>
    <p:sldId id="371" r:id="rId21"/>
    <p:sldId id="424" r:id="rId22"/>
    <p:sldId id="432" r:id="rId23"/>
    <p:sldId id="433" r:id="rId24"/>
    <p:sldId id="412" r:id="rId25"/>
    <p:sldId id="431" r:id="rId26"/>
    <p:sldId id="430" r:id="rId27"/>
    <p:sldId id="439" r:id="rId28"/>
    <p:sldId id="426" r:id="rId29"/>
    <p:sldId id="428" r:id="rId30"/>
    <p:sldId id="413" r:id="rId31"/>
    <p:sldId id="414" r:id="rId32"/>
    <p:sldId id="415" r:id="rId33"/>
    <p:sldId id="416" r:id="rId34"/>
    <p:sldId id="417" r:id="rId35"/>
    <p:sldId id="418" r:id="rId36"/>
    <p:sldId id="419" r:id="rId37"/>
    <p:sldId id="420" r:id="rId38"/>
    <p:sldId id="422" r:id="rId39"/>
    <p:sldId id="423" r:id="rId40"/>
    <p:sldId id="283" r:id="rId41"/>
    <p:sldId id="284" r:id="rId42"/>
    <p:sldId id="293" r:id="rId43"/>
    <p:sldId id="285" r:id="rId44"/>
    <p:sldId id="286" r:id="rId45"/>
    <p:sldId id="287" r:id="rId46"/>
    <p:sldId id="288" r:id="rId47"/>
    <p:sldId id="289" r:id="rId48"/>
    <p:sldId id="294" r:id="rId49"/>
    <p:sldId id="290" r:id="rId50"/>
    <p:sldId id="291" r:id="rId51"/>
    <p:sldId id="272" r:id="rId52"/>
    <p:sldId id="434" r:id="rId53"/>
    <p:sldId id="273" r:id="rId54"/>
    <p:sldId id="277" r:id="rId55"/>
    <p:sldId id="274" r:id="rId56"/>
    <p:sldId id="295" r:id="rId57"/>
    <p:sldId id="275" r:id="rId58"/>
    <p:sldId id="276" r:id="rId59"/>
    <p:sldId id="296" r:id="rId60"/>
    <p:sldId id="297" r:id="rId61"/>
    <p:sldId id="278" r:id="rId62"/>
    <p:sldId id="279" r:id="rId63"/>
    <p:sldId id="435" r:id="rId64"/>
    <p:sldId id="300" r:id="rId65"/>
    <p:sldId id="436" r:id="rId66"/>
    <p:sldId id="437" r:id="rId67"/>
    <p:sldId id="438" r:id="rId6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9FF"/>
    <a:srgbClr val="682224"/>
    <a:srgbClr val="CCFF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09870-806E-45FD-815B-F9107927FD91}" v="33" dt="2023-04-20T14:13:41.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Becnel" userId="83c67da8-0358-45df-a8cb-c23f6394336a" providerId="ADAL" clId="{8B109870-806E-45FD-815B-F9107927FD91}"/>
    <pc:docChg chg="custSel addSld modSld">
      <pc:chgData name="Jeremy Becnel" userId="83c67da8-0358-45df-a8cb-c23f6394336a" providerId="ADAL" clId="{8B109870-806E-45FD-815B-F9107927FD91}" dt="2023-04-20T14:13:41.666" v="64" actId="113"/>
      <pc:docMkLst>
        <pc:docMk/>
      </pc:docMkLst>
      <pc:sldChg chg="delSp mod">
        <pc:chgData name="Jeremy Becnel" userId="83c67da8-0358-45df-a8cb-c23f6394336a" providerId="ADAL" clId="{8B109870-806E-45FD-815B-F9107927FD91}" dt="2023-04-20T14:08:54.186" v="4" actId="478"/>
        <pc:sldMkLst>
          <pc:docMk/>
          <pc:sldMk cId="0" sldId="369"/>
        </pc:sldMkLst>
        <pc:spChg chg="del">
          <ac:chgData name="Jeremy Becnel" userId="83c67da8-0358-45df-a8cb-c23f6394336a" providerId="ADAL" clId="{8B109870-806E-45FD-815B-F9107927FD91}" dt="2023-04-20T14:08:54.186" v="4" actId="478"/>
          <ac:spMkLst>
            <pc:docMk/>
            <pc:sldMk cId="0" sldId="369"/>
            <ac:spMk id="4" creationId="{00000000-0000-0000-0000-000000000000}"/>
          </ac:spMkLst>
        </pc:spChg>
      </pc:sldChg>
      <pc:sldChg chg="delSp mod">
        <pc:chgData name="Jeremy Becnel" userId="83c67da8-0358-45df-a8cb-c23f6394336a" providerId="ADAL" clId="{8B109870-806E-45FD-815B-F9107927FD91}" dt="2023-04-13T14:15:09.719" v="0" actId="478"/>
        <pc:sldMkLst>
          <pc:docMk/>
          <pc:sldMk cId="574687206" sldId="423"/>
        </pc:sldMkLst>
        <pc:spChg chg="del">
          <ac:chgData name="Jeremy Becnel" userId="83c67da8-0358-45df-a8cb-c23f6394336a" providerId="ADAL" clId="{8B109870-806E-45FD-815B-F9107927FD91}" dt="2023-04-13T14:15:09.719" v="0" actId="478"/>
          <ac:spMkLst>
            <pc:docMk/>
            <pc:sldMk cId="574687206" sldId="423"/>
            <ac:spMk id="44034" creationId="{00000000-0000-0000-0000-000000000000}"/>
          </ac:spMkLst>
        </pc:spChg>
      </pc:sldChg>
      <pc:sldChg chg="addSp delSp modSp mod">
        <pc:chgData name="Jeremy Becnel" userId="83c67da8-0358-45df-a8cb-c23f6394336a" providerId="ADAL" clId="{8B109870-806E-45FD-815B-F9107927FD91}" dt="2023-04-20T14:13:41.666" v="64" actId="113"/>
        <pc:sldMkLst>
          <pc:docMk/>
          <pc:sldMk cId="220914733" sldId="430"/>
        </pc:sldMkLst>
        <pc:spChg chg="mod">
          <ac:chgData name="Jeremy Becnel" userId="83c67da8-0358-45df-a8cb-c23f6394336a" providerId="ADAL" clId="{8B109870-806E-45FD-815B-F9107927FD91}" dt="2023-04-20T14:09:10.385" v="18" actId="20577"/>
          <ac:spMkLst>
            <pc:docMk/>
            <pc:sldMk cId="220914733" sldId="430"/>
            <ac:spMk id="17409" creationId="{00000000-0000-0000-0000-000000000000}"/>
          </ac:spMkLst>
        </pc:spChg>
        <pc:spChg chg="mod">
          <ac:chgData name="Jeremy Becnel" userId="83c67da8-0358-45df-a8cb-c23f6394336a" providerId="ADAL" clId="{8B109870-806E-45FD-815B-F9107927FD91}" dt="2023-04-20T14:13:41.666" v="64" actId="113"/>
          <ac:spMkLst>
            <pc:docMk/>
            <pc:sldMk cId="220914733" sldId="430"/>
            <ac:spMk id="17410" creationId="{00000000-0000-0000-0000-000000000000}"/>
          </ac:spMkLst>
        </pc:spChg>
        <pc:spChg chg="del">
          <ac:chgData name="Jeremy Becnel" userId="83c67da8-0358-45df-a8cb-c23f6394336a" providerId="ADAL" clId="{8B109870-806E-45FD-815B-F9107927FD91}" dt="2023-04-20T14:08:40.879" v="2" actId="478"/>
          <ac:spMkLst>
            <pc:docMk/>
            <pc:sldMk cId="220914733" sldId="430"/>
            <ac:spMk id="17411" creationId="{00000000-0000-0000-0000-000000000000}"/>
          </ac:spMkLst>
        </pc:spChg>
        <pc:picChg chg="add mod">
          <ac:chgData name="Jeremy Becnel" userId="83c67da8-0358-45df-a8cb-c23f6394336a" providerId="ADAL" clId="{8B109870-806E-45FD-815B-F9107927FD91}" dt="2023-04-20T14:12:15.934" v="50" actId="1076"/>
          <ac:picMkLst>
            <pc:docMk/>
            <pc:sldMk cId="220914733" sldId="430"/>
            <ac:picMk id="2" creationId="{CA14C1C8-7610-D057-1ED4-3B8DE18ACA3D}"/>
          </ac:picMkLst>
        </pc:picChg>
        <pc:picChg chg="add mod">
          <ac:chgData name="Jeremy Becnel" userId="83c67da8-0358-45df-a8cb-c23f6394336a" providerId="ADAL" clId="{8B109870-806E-45FD-815B-F9107927FD91}" dt="2023-04-20T14:12:24.023" v="52" actId="1076"/>
          <ac:picMkLst>
            <pc:docMk/>
            <pc:sldMk cId="220914733" sldId="430"/>
            <ac:picMk id="1026" creationId="{F947C5DF-8ECA-EADB-989C-D2D6E0378911}"/>
          </ac:picMkLst>
        </pc:picChg>
      </pc:sldChg>
      <pc:sldChg chg="delSp add mod">
        <pc:chgData name="Jeremy Becnel" userId="83c67da8-0358-45df-a8cb-c23f6394336a" providerId="ADAL" clId="{8B109870-806E-45FD-815B-F9107927FD91}" dt="2023-04-20T14:08:44.258" v="3" actId="478"/>
        <pc:sldMkLst>
          <pc:docMk/>
          <pc:sldMk cId="551040062" sldId="439"/>
        </pc:sldMkLst>
        <pc:spChg chg="del">
          <ac:chgData name="Jeremy Becnel" userId="83c67da8-0358-45df-a8cb-c23f6394336a" providerId="ADAL" clId="{8B109870-806E-45FD-815B-F9107927FD91}" dt="2023-04-20T14:08:44.258" v="3" actId="478"/>
          <ac:spMkLst>
            <pc:docMk/>
            <pc:sldMk cId="551040062" sldId="439"/>
            <ac:spMk id="17411" creationId="{00000000-0000-0000-0000-000000000000}"/>
          </ac:spMkLst>
        </pc:spChg>
      </pc:sldChg>
    </pc:docChg>
  </pc:docChgLst>
  <pc:docChgLst>
    <pc:chgData name="Jeremy Becnel" userId="83c67da8-0358-45df-a8cb-c23f6394336a" providerId="ADAL" clId="{F387A7A5-C4CC-47C8-B60E-8B224CBD27FA}"/>
    <pc:docChg chg="delSld">
      <pc:chgData name="Jeremy Becnel" userId="83c67da8-0358-45df-a8cb-c23f6394336a" providerId="ADAL" clId="{F387A7A5-C4CC-47C8-B60E-8B224CBD27FA}" dt="2023-04-08T17:30:12.049" v="14" actId="47"/>
      <pc:docMkLst>
        <pc:docMk/>
      </pc:docMkLst>
      <pc:sldChg chg="del">
        <pc:chgData name="Jeremy Becnel" userId="83c67da8-0358-45df-a8cb-c23f6394336a" providerId="ADAL" clId="{F387A7A5-C4CC-47C8-B60E-8B224CBD27FA}" dt="2023-04-08T16:46:12.408" v="0" actId="47"/>
        <pc:sldMkLst>
          <pc:docMk/>
          <pc:sldMk cId="0" sldId="256"/>
        </pc:sldMkLst>
      </pc:sldChg>
      <pc:sldChg chg="del">
        <pc:chgData name="Jeremy Becnel" userId="83c67da8-0358-45df-a8cb-c23f6394336a" providerId="ADAL" clId="{F387A7A5-C4CC-47C8-B60E-8B224CBD27FA}" dt="2023-04-08T16:47:59.767" v="1" actId="47"/>
        <pc:sldMkLst>
          <pc:docMk/>
          <pc:sldMk cId="0" sldId="361"/>
        </pc:sldMkLst>
      </pc:sldChg>
      <pc:sldChg chg="del">
        <pc:chgData name="Jeremy Becnel" userId="83c67da8-0358-45df-a8cb-c23f6394336a" providerId="ADAL" clId="{F387A7A5-C4CC-47C8-B60E-8B224CBD27FA}" dt="2023-04-08T16:48:04.583" v="2" actId="47"/>
        <pc:sldMkLst>
          <pc:docMk/>
          <pc:sldMk cId="0" sldId="362"/>
        </pc:sldMkLst>
      </pc:sldChg>
      <pc:sldChg chg="del">
        <pc:chgData name="Jeremy Becnel" userId="83c67da8-0358-45df-a8cb-c23f6394336a" providerId="ADAL" clId="{F387A7A5-C4CC-47C8-B60E-8B224CBD27FA}" dt="2023-04-08T16:48:14.471" v="3" actId="47"/>
        <pc:sldMkLst>
          <pc:docMk/>
          <pc:sldMk cId="0" sldId="363"/>
        </pc:sldMkLst>
      </pc:sldChg>
      <pc:sldChg chg="del">
        <pc:chgData name="Jeremy Becnel" userId="83c67da8-0358-45df-a8cb-c23f6394336a" providerId="ADAL" clId="{F387A7A5-C4CC-47C8-B60E-8B224CBD27FA}" dt="2023-04-08T16:48:21.142" v="5" actId="47"/>
        <pc:sldMkLst>
          <pc:docMk/>
          <pc:sldMk cId="0" sldId="366"/>
        </pc:sldMkLst>
      </pc:sldChg>
      <pc:sldChg chg="del">
        <pc:chgData name="Jeremy Becnel" userId="83c67da8-0358-45df-a8cb-c23f6394336a" providerId="ADAL" clId="{F387A7A5-C4CC-47C8-B60E-8B224CBD27FA}" dt="2023-04-08T17:29:18.281" v="12" actId="47"/>
        <pc:sldMkLst>
          <pc:docMk/>
          <pc:sldMk cId="0" sldId="368"/>
        </pc:sldMkLst>
      </pc:sldChg>
      <pc:sldChg chg="del">
        <pc:chgData name="Jeremy Becnel" userId="83c67da8-0358-45df-a8cb-c23f6394336a" providerId="ADAL" clId="{F387A7A5-C4CC-47C8-B60E-8B224CBD27FA}" dt="2023-04-08T16:48:54.737" v="7" actId="47"/>
        <pc:sldMkLst>
          <pc:docMk/>
          <pc:sldMk cId="0" sldId="372"/>
        </pc:sldMkLst>
      </pc:sldChg>
      <pc:sldChg chg="del">
        <pc:chgData name="Jeremy Becnel" userId="83c67da8-0358-45df-a8cb-c23f6394336a" providerId="ADAL" clId="{F387A7A5-C4CC-47C8-B60E-8B224CBD27FA}" dt="2023-04-08T16:49:06.328" v="9" actId="47"/>
        <pc:sldMkLst>
          <pc:docMk/>
          <pc:sldMk cId="0" sldId="375"/>
        </pc:sldMkLst>
      </pc:sldChg>
      <pc:sldChg chg="del">
        <pc:chgData name="Jeremy Becnel" userId="83c67da8-0358-45df-a8cb-c23f6394336a" providerId="ADAL" clId="{F387A7A5-C4CC-47C8-B60E-8B224CBD27FA}" dt="2023-04-08T16:49:08.357" v="10" actId="47"/>
        <pc:sldMkLst>
          <pc:docMk/>
          <pc:sldMk cId="0" sldId="377"/>
        </pc:sldMkLst>
      </pc:sldChg>
      <pc:sldChg chg="del">
        <pc:chgData name="Jeremy Becnel" userId="83c67da8-0358-45df-a8cb-c23f6394336a" providerId="ADAL" clId="{F387A7A5-C4CC-47C8-B60E-8B224CBD27FA}" dt="2023-04-08T16:48:18.205" v="4" actId="47"/>
        <pc:sldMkLst>
          <pc:docMk/>
          <pc:sldMk cId="0" sldId="380"/>
        </pc:sldMkLst>
      </pc:sldChg>
      <pc:sldChg chg="del">
        <pc:chgData name="Jeremy Becnel" userId="83c67da8-0358-45df-a8cb-c23f6394336a" providerId="ADAL" clId="{F387A7A5-C4CC-47C8-B60E-8B224CBD27FA}" dt="2023-04-08T16:48:58.762" v="8" actId="47"/>
        <pc:sldMkLst>
          <pc:docMk/>
          <pc:sldMk cId="2309341226" sldId="382"/>
        </pc:sldMkLst>
      </pc:sldChg>
      <pc:sldChg chg="del">
        <pc:chgData name="Jeremy Becnel" userId="83c67da8-0358-45df-a8cb-c23f6394336a" providerId="ADAL" clId="{F387A7A5-C4CC-47C8-B60E-8B224CBD27FA}" dt="2023-04-08T16:48:39.619" v="6" actId="47"/>
        <pc:sldMkLst>
          <pc:docMk/>
          <pc:sldMk cId="4024586034" sldId="383"/>
        </pc:sldMkLst>
      </pc:sldChg>
      <pc:sldChg chg="del">
        <pc:chgData name="Jeremy Becnel" userId="83c67da8-0358-45df-a8cb-c23f6394336a" providerId="ADAL" clId="{F387A7A5-C4CC-47C8-B60E-8B224CBD27FA}" dt="2023-04-08T17:28:59.908" v="11" actId="47"/>
        <pc:sldMkLst>
          <pc:docMk/>
          <pc:sldMk cId="0" sldId="387"/>
        </pc:sldMkLst>
      </pc:sldChg>
      <pc:sldChg chg="del">
        <pc:chgData name="Jeremy Becnel" userId="83c67da8-0358-45df-a8cb-c23f6394336a" providerId="ADAL" clId="{F387A7A5-C4CC-47C8-B60E-8B224CBD27FA}" dt="2023-04-08T17:29:52.473" v="13" actId="47"/>
        <pc:sldMkLst>
          <pc:docMk/>
          <pc:sldMk cId="0" sldId="411"/>
        </pc:sldMkLst>
      </pc:sldChg>
      <pc:sldChg chg="del">
        <pc:chgData name="Jeremy Becnel" userId="83c67da8-0358-45df-a8cb-c23f6394336a" providerId="ADAL" clId="{F387A7A5-C4CC-47C8-B60E-8B224CBD27FA}" dt="2023-04-08T17:30:12.049" v="14" actId="47"/>
        <pc:sldMkLst>
          <pc:docMk/>
          <pc:sldMk cId="37247986" sldId="436"/>
        </pc:sldMkLst>
      </pc:sldChg>
    </pc:docChg>
  </pc:docChgLst>
  <pc:docChgLst>
    <pc:chgData name="Jeremy Becnel" userId="83c67da8-0358-45df-a8cb-c23f6394336a" providerId="ADAL" clId="{E48A6DDE-64A6-4675-8541-E9975331F845}"/>
    <pc:docChg chg="custSel addSld delSld modSld sldOrd modMainMaster">
      <pc:chgData name="Jeremy Becnel" userId="83c67da8-0358-45df-a8cb-c23f6394336a" providerId="ADAL" clId="{E48A6DDE-64A6-4675-8541-E9975331F845}" dt="2023-04-11T02:17:33.029" v="1132" actId="20577"/>
      <pc:docMkLst>
        <pc:docMk/>
      </pc:docMkLst>
      <pc:sldChg chg="modSp mod">
        <pc:chgData name="Jeremy Becnel" userId="83c67da8-0358-45df-a8cb-c23f6394336a" providerId="ADAL" clId="{E48A6DDE-64A6-4675-8541-E9975331F845}" dt="2023-04-11T02:17:33.029" v="1132" actId="20577"/>
        <pc:sldMkLst>
          <pc:docMk/>
          <pc:sldMk cId="0" sldId="272"/>
        </pc:sldMkLst>
        <pc:spChg chg="mod">
          <ac:chgData name="Jeremy Becnel" userId="83c67da8-0358-45df-a8cb-c23f6394336a" providerId="ADAL" clId="{E48A6DDE-64A6-4675-8541-E9975331F845}" dt="2023-04-08T23:41:27.104" v="906" actId="1038"/>
          <ac:spMkLst>
            <pc:docMk/>
            <pc:sldMk cId="0" sldId="272"/>
            <ac:spMk id="20" creationId="{AA567ADE-7FD9-4616-9F52-11AAE29DAD5D}"/>
          </ac:spMkLst>
        </pc:spChg>
        <pc:spChg chg="mod">
          <ac:chgData name="Jeremy Becnel" userId="83c67da8-0358-45df-a8cb-c23f6394336a" providerId="ADAL" clId="{E48A6DDE-64A6-4675-8541-E9975331F845}" dt="2023-04-08T23:41:27.104" v="906" actId="1038"/>
          <ac:spMkLst>
            <pc:docMk/>
            <pc:sldMk cId="0" sldId="272"/>
            <ac:spMk id="21" creationId="{D2767A24-F3E6-4DB7-B27A-F73F56987FA3}"/>
          </ac:spMkLst>
        </pc:spChg>
        <pc:spChg chg="mod">
          <ac:chgData name="Jeremy Becnel" userId="83c67da8-0358-45df-a8cb-c23f6394336a" providerId="ADAL" clId="{E48A6DDE-64A6-4675-8541-E9975331F845}" dt="2023-04-08T23:41:27.104" v="906" actId="1038"/>
          <ac:spMkLst>
            <pc:docMk/>
            <pc:sldMk cId="0" sldId="272"/>
            <ac:spMk id="22" creationId="{349E2FD5-1F15-4CE8-A156-264527BD1C6A}"/>
          </ac:spMkLst>
        </pc:spChg>
        <pc:spChg chg="mod">
          <ac:chgData name="Jeremy Becnel" userId="83c67da8-0358-45df-a8cb-c23f6394336a" providerId="ADAL" clId="{E48A6DDE-64A6-4675-8541-E9975331F845}" dt="2023-04-08T23:41:27.104" v="906" actId="1038"/>
          <ac:spMkLst>
            <pc:docMk/>
            <pc:sldMk cId="0" sldId="272"/>
            <ac:spMk id="23" creationId="{E1B10902-8B64-4DB0-9C10-C6ED76C39CB9}"/>
          </ac:spMkLst>
        </pc:spChg>
        <pc:spChg chg="mod">
          <ac:chgData name="Jeremy Becnel" userId="83c67da8-0358-45df-a8cb-c23f6394336a" providerId="ADAL" clId="{E48A6DDE-64A6-4675-8541-E9975331F845}" dt="2023-04-08T23:41:27.104" v="906" actId="1038"/>
          <ac:spMkLst>
            <pc:docMk/>
            <pc:sldMk cId="0" sldId="272"/>
            <ac:spMk id="24" creationId="{0EBB4A1B-49B0-4585-802A-430A2626D963}"/>
          </ac:spMkLst>
        </pc:spChg>
        <pc:spChg chg="mod">
          <ac:chgData name="Jeremy Becnel" userId="83c67da8-0358-45df-a8cb-c23f6394336a" providerId="ADAL" clId="{E48A6DDE-64A6-4675-8541-E9975331F845}" dt="2023-04-08T23:41:27.104" v="906" actId="1038"/>
          <ac:spMkLst>
            <pc:docMk/>
            <pc:sldMk cId="0" sldId="272"/>
            <ac:spMk id="26" creationId="{055C7EA0-D74D-4F08-BD84-538A37B57BE9}"/>
          </ac:spMkLst>
        </pc:spChg>
        <pc:spChg chg="mod">
          <ac:chgData name="Jeremy Becnel" userId="83c67da8-0358-45df-a8cb-c23f6394336a" providerId="ADAL" clId="{E48A6DDE-64A6-4675-8541-E9975331F845}" dt="2023-04-08T23:41:27.104" v="906" actId="1038"/>
          <ac:spMkLst>
            <pc:docMk/>
            <pc:sldMk cId="0" sldId="272"/>
            <ac:spMk id="29" creationId="{736C99CB-DCF0-49A3-8DE1-D61453A5FC4F}"/>
          </ac:spMkLst>
        </pc:spChg>
        <pc:spChg chg="mod">
          <ac:chgData name="Jeremy Becnel" userId="83c67da8-0358-45df-a8cb-c23f6394336a" providerId="ADAL" clId="{E48A6DDE-64A6-4675-8541-E9975331F845}" dt="2023-04-08T23:41:27.104" v="906" actId="1038"/>
          <ac:spMkLst>
            <pc:docMk/>
            <pc:sldMk cId="0" sldId="272"/>
            <ac:spMk id="31" creationId="{E6DCA70C-0DDA-4303-B654-8744C980383F}"/>
          </ac:spMkLst>
        </pc:spChg>
        <pc:spChg chg="mod">
          <ac:chgData name="Jeremy Becnel" userId="83c67da8-0358-45df-a8cb-c23f6394336a" providerId="ADAL" clId="{E48A6DDE-64A6-4675-8541-E9975331F845}" dt="2023-04-08T23:41:27.104" v="906" actId="1038"/>
          <ac:spMkLst>
            <pc:docMk/>
            <pc:sldMk cId="0" sldId="272"/>
            <ac:spMk id="32" creationId="{3F1EC9A8-4BAD-49B6-B6BA-07F6AFB41C42}"/>
          </ac:spMkLst>
        </pc:spChg>
        <pc:spChg chg="mod">
          <ac:chgData name="Jeremy Becnel" userId="83c67da8-0358-45df-a8cb-c23f6394336a" providerId="ADAL" clId="{E48A6DDE-64A6-4675-8541-E9975331F845}" dt="2023-04-08T23:41:27.104" v="906" actId="1038"/>
          <ac:spMkLst>
            <pc:docMk/>
            <pc:sldMk cId="0" sldId="272"/>
            <ac:spMk id="33" creationId="{7934389E-2146-4CAB-94E4-1367E6CCA8C3}"/>
          </ac:spMkLst>
        </pc:spChg>
        <pc:spChg chg="mod">
          <ac:chgData name="Jeremy Becnel" userId="83c67da8-0358-45df-a8cb-c23f6394336a" providerId="ADAL" clId="{E48A6DDE-64A6-4675-8541-E9975331F845}" dt="2023-04-08T23:41:27.104" v="906" actId="1038"/>
          <ac:spMkLst>
            <pc:docMk/>
            <pc:sldMk cId="0" sldId="272"/>
            <ac:spMk id="34" creationId="{7589A14D-004C-428B-A4B7-D44B9F4883BE}"/>
          </ac:spMkLst>
        </pc:spChg>
        <pc:spChg chg="mod">
          <ac:chgData name="Jeremy Becnel" userId="83c67da8-0358-45df-a8cb-c23f6394336a" providerId="ADAL" clId="{E48A6DDE-64A6-4675-8541-E9975331F845}" dt="2023-04-08T23:41:27.104" v="906" actId="1038"/>
          <ac:spMkLst>
            <pc:docMk/>
            <pc:sldMk cId="0" sldId="272"/>
            <ac:spMk id="35" creationId="{D4551845-95A5-4A21-93C9-D569C53EA783}"/>
          </ac:spMkLst>
        </pc:spChg>
        <pc:spChg chg="mod">
          <ac:chgData name="Jeremy Becnel" userId="83c67da8-0358-45df-a8cb-c23f6394336a" providerId="ADAL" clId="{E48A6DDE-64A6-4675-8541-E9975331F845}" dt="2023-04-08T23:40:52.237" v="889" actId="14100"/>
          <ac:spMkLst>
            <pc:docMk/>
            <pc:sldMk cId="0" sldId="272"/>
            <ac:spMk id="422914" creationId="{A70BB54F-2492-445F-B46B-2BD96A839E52}"/>
          </ac:spMkLst>
        </pc:spChg>
        <pc:spChg chg="mod">
          <ac:chgData name="Jeremy Becnel" userId="83c67da8-0358-45df-a8cb-c23f6394336a" providerId="ADAL" clId="{E48A6DDE-64A6-4675-8541-E9975331F845}" dt="2023-04-11T02:17:33.029" v="1132" actId="20577"/>
          <ac:spMkLst>
            <pc:docMk/>
            <pc:sldMk cId="0" sldId="272"/>
            <ac:spMk id="422915" creationId="{3EBCD6CB-B35C-4878-A250-2E1BDEC9C762}"/>
          </ac:spMkLst>
        </pc:spChg>
        <pc:spChg chg="mod">
          <ac:chgData name="Jeremy Becnel" userId="83c67da8-0358-45df-a8cb-c23f6394336a" providerId="ADAL" clId="{E48A6DDE-64A6-4675-8541-E9975331F845}" dt="2023-04-08T23:41:27.104" v="906" actId="1038"/>
          <ac:spMkLst>
            <pc:docMk/>
            <pc:sldMk cId="0" sldId="272"/>
            <ac:spMk id="422916" creationId="{07E64586-C721-4682-B247-738FF3D724B3}"/>
          </ac:spMkLst>
        </pc:spChg>
        <pc:spChg chg="mod">
          <ac:chgData name="Jeremy Becnel" userId="83c67da8-0358-45df-a8cb-c23f6394336a" providerId="ADAL" clId="{E48A6DDE-64A6-4675-8541-E9975331F845}" dt="2023-04-08T23:41:27.104" v="906" actId="1038"/>
          <ac:spMkLst>
            <pc:docMk/>
            <pc:sldMk cId="0" sldId="272"/>
            <ac:spMk id="422917" creationId="{0420F478-1CDE-4258-936E-82CEE0DC7627}"/>
          </ac:spMkLst>
        </pc:spChg>
        <pc:spChg chg="mod">
          <ac:chgData name="Jeremy Becnel" userId="83c67da8-0358-45df-a8cb-c23f6394336a" providerId="ADAL" clId="{E48A6DDE-64A6-4675-8541-E9975331F845}" dt="2023-04-08T23:41:27.104" v="906" actId="1038"/>
          <ac:spMkLst>
            <pc:docMk/>
            <pc:sldMk cId="0" sldId="272"/>
            <ac:spMk id="422918" creationId="{59050A94-F16C-47FC-BD14-81090E23500F}"/>
          </ac:spMkLst>
        </pc:spChg>
        <pc:spChg chg="mod">
          <ac:chgData name="Jeremy Becnel" userId="83c67da8-0358-45df-a8cb-c23f6394336a" providerId="ADAL" clId="{E48A6DDE-64A6-4675-8541-E9975331F845}" dt="2023-04-08T23:41:27.104" v="906" actId="1038"/>
          <ac:spMkLst>
            <pc:docMk/>
            <pc:sldMk cId="0" sldId="272"/>
            <ac:spMk id="422919" creationId="{63AA54A2-E317-4B1F-B9C9-0669DB978D8D}"/>
          </ac:spMkLst>
        </pc:spChg>
        <pc:spChg chg="mod">
          <ac:chgData name="Jeremy Becnel" userId="83c67da8-0358-45df-a8cb-c23f6394336a" providerId="ADAL" clId="{E48A6DDE-64A6-4675-8541-E9975331F845}" dt="2023-04-08T23:41:27.104" v="906" actId="1038"/>
          <ac:spMkLst>
            <pc:docMk/>
            <pc:sldMk cId="0" sldId="272"/>
            <ac:spMk id="422920" creationId="{844FAF66-3110-45C4-B060-BD83B3FF8403}"/>
          </ac:spMkLst>
        </pc:spChg>
        <pc:spChg chg="mod">
          <ac:chgData name="Jeremy Becnel" userId="83c67da8-0358-45df-a8cb-c23f6394336a" providerId="ADAL" clId="{E48A6DDE-64A6-4675-8541-E9975331F845}" dt="2023-04-08T23:41:27.104" v="906" actId="1038"/>
          <ac:spMkLst>
            <pc:docMk/>
            <pc:sldMk cId="0" sldId="272"/>
            <ac:spMk id="422921" creationId="{44CCC85E-737B-4541-ACDF-ED1B0BD00934}"/>
          </ac:spMkLst>
        </pc:spChg>
        <pc:spChg chg="mod">
          <ac:chgData name="Jeremy Becnel" userId="83c67da8-0358-45df-a8cb-c23f6394336a" providerId="ADAL" clId="{E48A6DDE-64A6-4675-8541-E9975331F845}" dt="2023-04-08T23:41:27.104" v="906" actId="1038"/>
          <ac:spMkLst>
            <pc:docMk/>
            <pc:sldMk cId="0" sldId="272"/>
            <ac:spMk id="422922" creationId="{DC3C2B2E-4E33-4E52-8CA1-0365B9C69403}"/>
          </ac:spMkLst>
        </pc:spChg>
        <pc:spChg chg="mod">
          <ac:chgData name="Jeremy Becnel" userId="83c67da8-0358-45df-a8cb-c23f6394336a" providerId="ADAL" clId="{E48A6DDE-64A6-4675-8541-E9975331F845}" dt="2023-04-08T23:41:27.104" v="906" actId="1038"/>
          <ac:spMkLst>
            <pc:docMk/>
            <pc:sldMk cId="0" sldId="272"/>
            <ac:spMk id="422923" creationId="{694FC9D3-4C7D-4E99-BC73-676D6C3177CC}"/>
          </ac:spMkLst>
        </pc:spChg>
        <pc:spChg chg="mod">
          <ac:chgData name="Jeremy Becnel" userId="83c67da8-0358-45df-a8cb-c23f6394336a" providerId="ADAL" clId="{E48A6DDE-64A6-4675-8541-E9975331F845}" dt="2023-04-08T23:41:27.104" v="906" actId="1038"/>
          <ac:spMkLst>
            <pc:docMk/>
            <pc:sldMk cId="0" sldId="272"/>
            <ac:spMk id="422924" creationId="{EDA6A978-95E5-46C8-B433-1A6F56AE449B}"/>
          </ac:spMkLst>
        </pc:spChg>
        <pc:spChg chg="mod">
          <ac:chgData name="Jeremy Becnel" userId="83c67da8-0358-45df-a8cb-c23f6394336a" providerId="ADAL" clId="{E48A6DDE-64A6-4675-8541-E9975331F845}" dt="2023-04-08T23:41:27.104" v="906" actId="1038"/>
          <ac:spMkLst>
            <pc:docMk/>
            <pc:sldMk cId="0" sldId="272"/>
            <ac:spMk id="422925" creationId="{C764CABB-29E4-4A44-B3BA-3DB7614E9E5C}"/>
          </ac:spMkLst>
        </pc:spChg>
        <pc:spChg chg="mod">
          <ac:chgData name="Jeremy Becnel" userId="83c67da8-0358-45df-a8cb-c23f6394336a" providerId="ADAL" clId="{E48A6DDE-64A6-4675-8541-E9975331F845}" dt="2023-04-08T23:41:27.104" v="906" actId="1038"/>
          <ac:spMkLst>
            <pc:docMk/>
            <pc:sldMk cId="0" sldId="272"/>
            <ac:spMk id="422926" creationId="{0521763F-FDF0-4F7E-9A95-E058A0E605FF}"/>
          </ac:spMkLst>
        </pc:spChg>
        <pc:spChg chg="mod">
          <ac:chgData name="Jeremy Becnel" userId="83c67da8-0358-45df-a8cb-c23f6394336a" providerId="ADAL" clId="{E48A6DDE-64A6-4675-8541-E9975331F845}" dt="2023-04-08T23:41:27.104" v="906" actId="1038"/>
          <ac:spMkLst>
            <pc:docMk/>
            <pc:sldMk cId="0" sldId="272"/>
            <ac:spMk id="422927" creationId="{2A4618D4-8D82-4D01-8FAB-0215E33BFD0A}"/>
          </ac:spMkLst>
        </pc:spChg>
        <pc:spChg chg="mod">
          <ac:chgData name="Jeremy Becnel" userId="83c67da8-0358-45df-a8cb-c23f6394336a" providerId="ADAL" clId="{E48A6DDE-64A6-4675-8541-E9975331F845}" dt="2023-04-08T23:41:27.104" v="906" actId="1038"/>
          <ac:spMkLst>
            <pc:docMk/>
            <pc:sldMk cId="0" sldId="272"/>
            <ac:spMk id="422928" creationId="{CE61DCDC-3587-441D-993D-2D7FD7E46167}"/>
          </ac:spMkLst>
        </pc:spChg>
        <pc:spChg chg="mod">
          <ac:chgData name="Jeremy Becnel" userId="83c67da8-0358-45df-a8cb-c23f6394336a" providerId="ADAL" clId="{E48A6DDE-64A6-4675-8541-E9975331F845}" dt="2023-04-08T23:41:27.104" v="906" actId="1038"/>
          <ac:spMkLst>
            <pc:docMk/>
            <pc:sldMk cId="0" sldId="272"/>
            <ac:spMk id="422929" creationId="{D699B0DE-EC10-4345-9AE3-7B871B60185A}"/>
          </ac:spMkLst>
        </pc:spChg>
        <pc:spChg chg="mod">
          <ac:chgData name="Jeremy Becnel" userId="83c67da8-0358-45df-a8cb-c23f6394336a" providerId="ADAL" clId="{E48A6DDE-64A6-4675-8541-E9975331F845}" dt="2023-04-08T23:41:27.104" v="906" actId="1038"/>
          <ac:spMkLst>
            <pc:docMk/>
            <pc:sldMk cId="0" sldId="272"/>
            <ac:spMk id="422930" creationId="{06DBDA62-A54B-4753-A6CC-52D5DD2D5A41}"/>
          </ac:spMkLst>
        </pc:spChg>
      </pc:sldChg>
      <pc:sldChg chg="mod modShow">
        <pc:chgData name="Jeremy Becnel" userId="83c67da8-0358-45df-a8cb-c23f6394336a" providerId="ADAL" clId="{E48A6DDE-64A6-4675-8541-E9975331F845}" dt="2023-04-08T23:41:55.186" v="907" actId="729"/>
        <pc:sldMkLst>
          <pc:docMk/>
          <pc:sldMk cId="0" sldId="273"/>
        </pc:sldMkLst>
      </pc:sldChg>
      <pc:sldChg chg="mod modShow">
        <pc:chgData name="Jeremy Becnel" userId="83c67da8-0358-45df-a8cb-c23f6394336a" providerId="ADAL" clId="{E48A6DDE-64A6-4675-8541-E9975331F845}" dt="2023-04-08T23:42:15.753" v="909" actId="729"/>
        <pc:sldMkLst>
          <pc:docMk/>
          <pc:sldMk cId="0" sldId="274"/>
        </pc:sldMkLst>
      </pc:sldChg>
      <pc:sldChg chg="modSp mod modShow">
        <pc:chgData name="Jeremy Becnel" userId="83c67da8-0358-45df-a8cb-c23f6394336a" providerId="ADAL" clId="{E48A6DDE-64A6-4675-8541-E9975331F845}" dt="2023-04-08T23:42:15.753" v="909" actId="729"/>
        <pc:sldMkLst>
          <pc:docMk/>
          <pc:sldMk cId="0" sldId="275"/>
        </pc:sldMkLst>
        <pc:spChg chg="mod">
          <ac:chgData name="Jeremy Becnel" userId="83c67da8-0358-45df-a8cb-c23f6394336a" providerId="ADAL" clId="{E48A6DDE-64A6-4675-8541-E9975331F845}" dt="2023-04-08T23:37:48.852" v="884" actId="27636"/>
          <ac:spMkLst>
            <pc:docMk/>
            <pc:sldMk cId="0" sldId="275"/>
            <ac:spMk id="425987" creationId="{0124B0F3-61BD-4AF0-9871-08D3556A401D}"/>
          </ac:spMkLst>
        </pc:spChg>
      </pc:sldChg>
      <pc:sldChg chg="mod modShow">
        <pc:chgData name="Jeremy Becnel" userId="83c67da8-0358-45df-a8cb-c23f6394336a" providerId="ADAL" clId="{E48A6DDE-64A6-4675-8541-E9975331F845}" dt="2023-04-08T23:42:32.643" v="910" actId="729"/>
        <pc:sldMkLst>
          <pc:docMk/>
          <pc:sldMk cId="0" sldId="276"/>
        </pc:sldMkLst>
      </pc:sldChg>
      <pc:sldChg chg="mod modShow">
        <pc:chgData name="Jeremy Becnel" userId="83c67da8-0358-45df-a8cb-c23f6394336a" providerId="ADAL" clId="{E48A6DDE-64A6-4675-8541-E9975331F845}" dt="2023-04-08T23:42:03.156" v="908" actId="729"/>
        <pc:sldMkLst>
          <pc:docMk/>
          <pc:sldMk cId="0" sldId="277"/>
        </pc:sldMkLst>
      </pc:sldChg>
      <pc:sldChg chg="mod modShow">
        <pc:chgData name="Jeremy Becnel" userId="83c67da8-0358-45df-a8cb-c23f6394336a" providerId="ADAL" clId="{E48A6DDE-64A6-4675-8541-E9975331F845}" dt="2023-04-08T23:42:32.643" v="910" actId="729"/>
        <pc:sldMkLst>
          <pc:docMk/>
          <pc:sldMk cId="0" sldId="278"/>
        </pc:sldMkLst>
      </pc:sldChg>
      <pc:sldChg chg="modSp mod">
        <pc:chgData name="Jeremy Becnel" userId="83c67da8-0358-45df-a8cb-c23f6394336a" providerId="ADAL" clId="{E48A6DDE-64A6-4675-8541-E9975331F845}" dt="2023-04-08T20:56:40.193" v="392" actId="1076"/>
        <pc:sldMkLst>
          <pc:docMk/>
          <pc:sldMk cId="0" sldId="283"/>
        </pc:sldMkLst>
        <pc:spChg chg="mod">
          <ac:chgData name="Jeremy Becnel" userId="83c67da8-0358-45df-a8cb-c23f6394336a" providerId="ADAL" clId="{E48A6DDE-64A6-4675-8541-E9975331F845}" dt="2023-04-08T20:56:40.193" v="392" actId="1076"/>
          <ac:spMkLst>
            <pc:docMk/>
            <pc:sldMk cId="0" sldId="283"/>
            <ac:spMk id="305154" creationId="{D4170A4A-B40D-435F-BC0E-3D589A3E7BE0}"/>
          </ac:spMkLst>
        </pc:spChg>
      </pc:sldChg>
      <pc:sldChg chg="modSp mod">
        <pc:chgData name="Jeremy Becnel" userId="83c67da8-0358-45df-a8cb-c23f6394336a" providerId="ADAL" clId="{E48A6DDE-64A6-4675-8541-E9975331F845}" dt="2023-04-08T20:56:34.522" v="391" actId="1076"/>
        <pc:sldMkLst>
          <pc:docMk/>
          <pc:sldMk cId="0" sldId="284"/>
        </pc:sldMkLst>
        <pc:spChg chg="mod">
          <ac:chgData name="Jeremy Becnel" userId="83c67da8-0358-45df-a8cb-c23f6394336a" providerId="ADAL" clId="{E48A6DDE-64A6-4675-8541-E9975331F845}" dt="2023-04-08T20:56:34.522" v="391" actId="1076"/>
          <ac:spMkLst>
            <pc:docMk/>
            <pc:sldMk cId="0" sldId="284"/>
            <ac:spMk id="307203" creationId="{5CFCD2CC-A4B4-46CF-80FD-E44B57BA0E55}"/>
          </ac:spMkLst>
        </pc:spChg>
      </pc:sldChg>
      <pc:sldChg chg="modSp del mod">
        <pc:chgData name="Jeremy Becnel" userId="83c67da8-0358-45df-a8cb-c23f6394336a" providerId="ADAL" clId="{E48A6DDE-64A6-4675-8541-E9975331F845}" dt="2023-04-08T20:56:57.034" v="395" actId="1076"/>
        <pc:sldMkLst>
          <pc:docMk/>
          <pc:sldMk cId="0" sldId="285"/>
        </pc:sldMkLst>
        <pc:spChg chg="mod">
          <ac:chgData name="Jeremy Becnel" userId="83c67da8-0358-45df-a8cb-c23f6394336a" providerId="ADAL" clId="{E48A6DDE-64A6-4675-8541-E9975331F845}" dt="2023-04-08T20:56:54.034" v="393" actId="1076"/>
          <ac:spMkLst>
            <pc:docMk/>
            <pc:sldMk cId="0" sldId="285"/>
            <ac:spMk id="309250" creationId="{077EAC88-A2DA-4F16-9A2E-7BE7A0F9AD9D}"/>
          </ac:spMkLst>
        </pc:spChg>
        <pc:picChg chg="mod">
          <ac:chgData name="Jeremy Becnel" userId="83c67da8-0358-45df-a8cb-c23f6394336a" providerId="ADAL" clId="{E48A6DDE-64A6-4675-8541-E9975331F845}" dt="2023-04-08T20:56:57.034" v="395" actId="1076"/>
          <ac:picMkLst>
            <pc:docMk/>
            <pc:sldMk cId="0" sldId="285"/>
            <ac:picMk id="309252" creationId="{BAD91395-A901-4D30-9790-9FF9300F891D}"/>
          </ac:picMkLst>
        </pc:picChg>
      </pc:sldChg>
      <pc:sldChg chg="modSp">
        <pc:chgData name="Jeremy Becnel" userId="83c67da8-0358-45df-a8cb-c23f6394336a" providerId="ADAL" clId="{E48A6DDE-64A6-4675-8541-E9975331F845}" dt="2023-04-08T20:57:13.041" v="408" actId="1035"/>
        <pc:sldMkLst>
          <pc:docMk/>
          <pc:sldMk cId="0" sldId="286"/>
        </pc:sldMkLst>
        <pc:spChg chg="mod">
          <ac:chgData name="Jeremy Becnel" userId="83c67da8-0358-45df-a8cb-c23f6394336a" providerId="ADAL" clId="{E48A6DDE-64A6-4675-8541-E9975331F845}" dt="2023-04-08T20:57:13.041" v="408" actId="1035"/>
          <ac:spMkLst>
            <pc:docMk/>
            <pc:sldMk cId="0" sldId="286"/>
            <ac:spMk id="37" creationId="{1BD2B0C2-0D4E-41CD-A75A-7E2E79E6EFBE}"/>
          </ac:spMkLst>
        </pc:spChg>
        <pc:spChg chg="mod">
          <ac:chgData name="Jeremy Becnel" userId="83c67da8-0358-45df-a8cb-c23f6394336a" providerId="ADAL" clId="{E48A6DDE-64A6-4675-8541-E9975331F845}" dt="2023-04-08T20:57:13.041" v="408" actId="1035"/>
          <ac:spMkLst>
            <pc:docMk/>
            <pc:sldMk cId="0" sldId="286"/>
            <ac:spMk id="42" creationId="{F3CC16E8-6D55-43E7-9536-D47F6B63AE79}"/>
          </ac:spMkLst>
        </pc:spChg>
        <pc:spChg chg="mod">
          <ac:chgData name="Jeremy Becnel" userId="83c67da8-0358-45df-a8cb-c23f6394336a" providerId="ADAL" clId="{E48A6DDE-64A6-4675-8541-E9975331F845}" dt="2023-04-08T20:57:13.041" v="408" actId="1035"/>
          <ac:spMkLst>
            <pc:docMk/>
            <pc:sldMk cId="0" sldId="286"/>
            <ac:spMk id="43" creationId="{440CE026-A9BB-443A-BF5C-393328BC5B66}"/>
          </ac:spMkLst>
        </pc:spChg>
        <pc:spChg chg="mod">
          <ac:chgData name="Jeremy Becnel" userId="83c67da8-0358-45df-a8cb-c23f6394336a" providerId="ADAL" clId="{E48A6DDE-64A6-4675-8541-E9975331F845}" dt="2023-04-08T20:57:13.041" v="408" actId="1035"/>
          <ac:spMkLst>
            <pc:docMk/>
            <pc:sldMk cId="0" sldId="286"/>
            <ac:spMk id="44" creationId="{9203F086-72E1-4503-8D8B-8B12245E72A8}"/>
          </ac:spMkLst>
        </pc:spChg>
        <pc:spChg chg="mod">
          <ac:chgData name="Jeremy Becnel" userId="83c67da8-0358-45df-a8cb-c23f6394336a" providerId="ADAL" clId="{E48A6DDE-64A6-4675-8541-E9975331F845}" dt="2023-04-08T20:57:13.041" v="408" actId="1035"/>
          <ac:spMkLst>
            <pc:docMk/>
            <pc:sldMk cId="0" sldId="286"/>
            <ac:spMk id="45" creationId="{D6B42CA5-1A4F-43D3-AE4C-D81BD02AFC12}"/>
          </ac:spMkLst>
        </pc:spChg>
        <pc:spChg chg="mod">
          <ac:chgData name="Jeremy Becnel" userId="83c67da8-0358-45df-a8cb-c23f6394336a" providerId="ADAL" clId="{E48A6DDE-64A6-4675-8541-E9975331F845}" dt="2023-04-08T20:57:13.041" v="408" actId="1035"/>
          <ac:spMkLst>
            <pc:docMk/>
            <pc:sldMk cId="0" sldId="286"/>
            <ac:spMk id="46" creationId="{7B63BB7F-F1DB-44B8-B6F0-C17FA08C70A9}"/>
          </ac:spMkLst>
        </pc:spChg>
        <pc:spChg chg="mod">
          <ac:chgData name="Jeremy Becnel" userId="83c67da8-0358-45df-a8cb-c23f6394336a" providerId="ADAL" clId="{E48A6DDE-64A6-4675-8541-E9975331F845}" dt="2023-04-08T20:57:13.041" v="408" actId="1035"/>
          <ac:spMkLst>
            <pc:docMk/>
            <pc:sldMk cId="0" sldId="286"/>
            <ac:spMk id="48" creationId="{69C10333-70B9-4319-BF14-C83495C4D9C7}"/>
          </ac:spMkLst>
        </pc:spChg>
        <pc:spChg chg="mod">
          <ac:chgData name="Jeremy Becnel" userId="83c67da8-0358-45df-a8cb-c23f6394336a" providerId="ADAL" clId="{E48A6DDE-64A6-4675-8541-E9975331F845}" dt="2023-04-08T20:57:13.041" v="408" actId="1035"/>
          <ac:spMkLst>
            <pc:docMk/>
            <pc:sldMk cId="0" sldId="286"/>
            <ac:spMk id="49" creationId="{07DD65FD-46F7-4DF3-ADF3-BBE4437C2B0B}"/>
          </ac:spMkLst>
        </pc:spChg>
        <pc:spChg chg="mod">
          <ac:chgData name="Jeremy Becnel" userId="83c67da8-0358-45df-a8cb-c23f6394336a" providerId="ADAL" clId="{E48A6DDE-64A6-4675-8541-E9975331F845}" dt="2023-04-08T20:57:13.041" v="408" actId="1035"/>
          <ac:spMkLst>
            <pc:docMk/>
            <pc:sldMk cId="0" sldId="286"/>
            <ac:spMk id="53" creationId="{EFEE421C-2A90-488A-AAE8-B80021BFB677}"/>
          </ac:spMkLst>
        </pc:spChg>
        <pc:spChg chg="mod">
          <ac:chgData name="Jeremy Becnel" userId="83c67da8-0358-45df-a8cb-c23f6394336a" providerId="ADAL" clId="{E48A6DDE-64A6-4675-8541-E9975331F845}" dt="2023-04-08T20:57:13.041" v="408" actId="1035"/>
          <ac:spMkLst>
            <pc:docMk/>
            <pc:sldMk cId="0" sldId="286"/>
            <ac:spMk id="54" creationId="{EFA74646-321F-4D34-BC4E-EFE4F15F5131}"/>
          </ac:spMkLst>
        </pc:spChg>
        <pc:spChg chg="mod">
          <ac:chgData name="Jeremy Becnel" userId="83c67da8-0358-45df-a8cb-c23f6394336a" providerId="ADAL" clId="{E48A6DDE-64A6-4675-8541-E9975331F845}" dt="2023-04-08T20:57:13.041" v="408" actId="1035"/>
          <ac:spMkLst>
            <pc:docMk/>
            <pc:sldMk cId="0" sldId="286"/>
            <ac:spMk id="56" creationId="{085F637C-904F-404C-8081-64551E9A78C2}"/>
          </ac:spMkLst>
        </pc:spChg>
        <pc:spChg chg="mod">
          <ac:chgData name="Jeremy Becnel" userId="83c67da8-0358-45df-a8cb-c23f6394336a" providerId="ADAL" clId="{E48A6DDE-64A6-4675-8541-E9975331F845}" dt="2023-04-08T20:57:13.041" v="408" actId="1035"/>
          <ac:spMkLst>
            <pc:docMk/>
            <pc:sldMk cId="0" sldId="286"/>
            <ac:spMk id="57" creationId="{C8FFA46D-BB17-41FC-9755-DD0413306F70}"/>
          </ac:spMkLst>
        </pc:spChg>
        <pc:spChg chg="mod">
          <ac:chgData name="Jeremy Becnel" userId="83c67da8-0358-45df-a8cb-c23f6394336a" providerId="ADAL" clId="{E48A6DDE-64A6-4675-8541-E9975331F845}" dt="2023-04-08T20:57:13.041" v="408" actId="1035"/>
          <ac:spMkLst>
            <pc:docMk/>
            <pc:sldMk cId="0" sldId="286"/>
            <ac:spMk id="58" creationId="{11390BB2-BCEE-4F37-BDCB-14F021F21ED3}"/>
          </ac:spMkLst>
        </pc:spChg>
        <pc:spChg chg="mod">
          <ac:chgData name="Jeremy Becnel" userId="83c67da8-0358-45df-a8cb-c23f6394336a" providerId="ADAL" clId="{E48A6DDE-64A6-4675-8541-E9975331F845}" dt="2023-04-08T20:57:13.041" v="408" actId="1035"/>
          <ac:spMkLst>
            <pc:docMk/>
            <pc:sldMk cId="0" sldId="286"/>
            <ac:spMk id="59" creationId="{CE042374-C4DD-40D0-8E69-E6E04FCCF72D}"/>
          </ac:spMkLst>
        </pc:spChg>
        <pc:spChg chg="mod">
          <ac:chgData name="Jeremy Becnel" userId="83c67da8-0358-45df-a8cb-c23f6394336a" providerId="ADAL" clId="{E48A6DDE-64A6-4675-8541-E9975331F845}" dt="2023-04-08T20:57:13.041" v="408" actId="1035"/>
          <ac:spMkLst>
            <pc:docMk/>
            <pc:sldMk cId="0" sldId="286"/>
            <ac:spMk id="60" creationId="{3D152B94-1C8F-461E-973B-0F6857CC51EE}"/>
          </ac:spMkLst>
        </pc:spChg>
        <pc:spChg chg="mod">
          <ac:chgData name="Jeremy Becnel" userId="83c67da8-0358-45df-a8cb-c23f6394336a" providerId="ADAL" clId="{E48A6DDE-64A6-4675-8541-E9975331F845}" dt="2023-04-08T20:57:13.041" v="408" actId="1035"/>
          <ac:spMkLst>
            <pc:docMk/>
            <pc:sldMk cId="0" sldId="286"/>
            <ac:spMk id="62" creationId="{D531E274-4C2A-4746-B8C6-833BD0C08495}"/>
          </ac:spMkLst>
        </pc:spChg>
        <pc:spChg chg="mod">
          <ac:chgData name="Jeremy Becnel" userId="83c67da8-0358-45df-a8cb-c23f6394336a" providerId="ADAL" clId="{E48A6DDE-64A6-4675-8541-E9975331F845}" dt="2023-04-08T20:57:13.041" v="408" actId="1035"/>
          <ac:spMkLst>
            <pc:docMk/>
            <pc:sldMk cId="0" sldId="286"/>
            <ac:spMk id="63" creationId="{0C14E9E5-98E8-408D-BEA0-27A4C52C90E4}"/>
          </ac:spMkLst>
        </pc:spChg>
        <pc:spChg chg="mod">
          <ac:chgData name="Jeremy Becnel" userId="83c67da8-0358-45df-a8cb-c23f6394336a" providerId="ADAL" clId="{E48A6DDE-64A6-4675-8541-E9975331F845}" dt="2023-04-08T20:57:13.041" v="408" actId="1035"/>
          <ac:spMkLst>
            <pc:docMk/>
            <pc:sldMk cId="0" sldId="286"/>
            <ac:spMk id="64" creationId="{6365CB64-A48A-48BB-848A-F9B7F8DF4341}"/>
          </ac:spMkLst>
        </pc:spChg>
        <pc:spChg chg="mod">
          <ac:chgData name="Jeremy Becnel" userId="83c67da8-0358-45df-a8cb-c23f6394336a" providerId="ADAL" clId="{E48A6DDE-64A6-4675-8541-E9975331F845}" dt="2023-04-08T20:57:13.041" v="408" actId="1035"/>
          <ac:spMkLst>
            <pc:docMk/>
            <pc:sldMk cId="0" sldId="286"/>
            <ac:spMk id="65" creationId="{C1AF8CF0-413B-41FF-A844-488C8DD5D839}"/>
          </ac:spMkLst>
        </pc:spChg>
        <pc:spChg chg="mod">
          <ac:chgData name="Jeremy Becnel" userId="83c67da8-0358-45df-a8cb-c23f6394336a" providerId="ADAL" clId="{E48A6DDE-64A6-4675-8541-E9975331F845}" dt="2023-04-08T20:57:13.041" v="408" actId="1035"/>
          <ac:spMkLst>
            <pc:docMk/>
            <pc:sldMk cId="0" sldId="286"/>
            <ac:spMk id="67" creationId="{956061A5-BBEE-4C66-99B3-3600ED288FEE}"/>
          </ac:spMkLst>
        </pc:spChg>
        <pc:spChg chg="mod">
          <ac:chgData name="Jeremy Becnel" userId="83c67da8-0358-45df-a8cb-c23f6394336a" providerId="ADAL" clId="{E48A6DDE-64A6-4675-8541-E9975331F845}" dt="2023-04-08T20:57:13.041" v="408" actId="1035"/>
          <ac:spMkLst>
            <pc:docMk/>
            <pc:sldMk cId="0" sldId="286"/>
            <ac:spMk id="68" creationId="{14A2907C-D75A-4793-B80E-A48B42D6A3B0}"/>
          </ac:spMkLst>
        </pc:spChg>
        <pc:spChg chg="mod">
          <ac:chgData name="Jeremy Becnel" userId="83c67da8-0358-45df-a8cb-c23f6394336a" providerId="ADAL" clId="{E48A6DDE-64A6-4675-8541-E9975331F845}" dt="2023-04-08T20:57:13.041" v="408" actId="1035"/>
          <ac:spMkLst>
            <pc:docMk/>
            <pc:sldMk cId="0" sldId="286"/>
            <ac:spMk id="69" creationId="{A7D31CF6-E9C8-46BF-B032-E35A17D26FD9}"/>
          </ac:spMkLst>
        </pc:spChg>
        <pc:spChg chg="mod">
          <ac:chgData name="Jeremy Becnel" userId="83c67da8-0358-45df-a8cb-c23f6394336a" providerId="ADAL" clId="{E48A6DDE-64A6-4675-8541-E9975331F845}" dt="2023-04-08T20:57:13.041" v="408" actId="1035"/>
          <ac:spMkLst>
            <pc:docMk/>
            <pc:sldMk cId="0" sldId="286"/>
            <ac:spMk id="70" creationId="{9FB9E1F6-E890-4497-B487-9568147BF14A}"/>
          </ac:spMkLst>
        </pc:spChg>
        <pc:spChg chg="mod">
          <ac:chgData name="Jeremy Becnel" userId="83c67da8-0358-45df-a8cb-c23f6394336a" providerId="ADAL" clId="{E48A6DDE-64A6-4675-8541-E9975331F845}" dt="2023-04-08T20:57:13.041" v="408" actId="1035"/>
          <ac:spMkLst>
            <pc:docMk/>
            <pc:sldMk cId="0" sldId="286"/>
            <ac:spMk id="311298" creationId="{B0880298-E63E-49F6-A1EA-F7B62DE62B12}"/>
          </ac:spMkLst>
        </pc:spChg>
        <pc:spChg chg="mod">
          <ac:chgData name="Jeremy Becnel" userId="83c67da8-0358-45df-a8cb-c23f6394336a" providerId="ADAL" clId="{E48A6DDE-64A6-4675-8541-E9975331F845}" dt="2023-04-08T20:57:13.041" v="408" actId="1035"/>
          <ac:spMkLst>
            <pc:docMk/>
            <pc:sldMk cId="0" sldId="286"/>
            <ac:spMk id="311300" creationId="{78A6B30E-4DB9-4C5E-B030-514DDA864A87}"/>
          </ac:spMkLst>
        </pc:spChg>
        <pc:spChg chg="mod">
          <ac:chgData name="Jeremy Becnel" userId="83c67da8-0358-45df-a8cb-c23f6394336a" providerId="ADAL" clId="{E48A6DDE-64A6-4675-8541-E9975331F845}" dt="2023-04-08T20:57:13.041" v="408" actId="1035"/>
          <ac:spMkLst>
            <pc:docMk/>
            <pc:sldMk cId="0" sldId="286"/>
            <ac:spMk id="311301" creationId="{F3ADB755-2DA0-4322-B279-5F5402F3117A}"/>
          </ac:spMkLst>
        </pc:spChg>
        <pc:spChg chg="mod">
          <ac:chgData name="Jeremy Becnel" userId="83c67da8-0358-45df-a8cb-c23f6394336a" providerId="ADAL" clId="{E48A6DDE-64A6-4675-8541-E9975331F845}" dt="2023-04-08T20:57:13.041" v="408" actId="1035"/>
          <ac:spMkLst>
            <pc:docMk/>
            <pc:sldMk cId="0" sldId="286"/>
            <ac:spMk id="311302" creationId="{986B4F1A-5361-42D8-AE96-465ECB886F81}"/>
          </ac:spMkLst>
        </pc:spChg>
        <pc:spChg chg="mod">
          <ac:chgData name="Jeremy Becnel" userId="83c67da8-0358-45df-a8cb-c23f6394336a" providerId="ADAL" clId="{E48A6DDE-64A6-4675-8541-E9975331F845}" dt="2023-04-08T20:57:13.041" v="408" actId="1035"/>
          <ac:spMkLst>
            <pc:docMk/>
            <pc:sldMk cId="0" sldId="286"/>
            <ac:spMk id="311303" creationId="{C7413D7E-92AF-4037-BC64-D2F422C403E5}"/>
          </ac:spMkLst>
        </pc:spChg>
        <pc:spChg chg="mod">
          <ac:chgData name="Jeremy Becnel" userId="83c67da8-0358-45df-a8cb-c23f6394336a" providerId="ADAL" clId="{E48A6DDE-64A6-4675-8541-E9975331F845}" dt="2023-04-08T20:57:13.041" v="408" actId="1035"/>
          <ac:spMkLst>
            <pc:docMk/>
            <pc:sldMk cId="0" sldId="286"/>
            <ac:spMk id="311304" creationId="{7EB0CAB5-F257-4F6A-96C0-C8213860185F}"/>
          </ac:spMkLst>
        </pc:spChg>
        <pc:spChg chg="mod">
          <ac:chgData name="Jeremy Becnel" userId="83c67da8-0358-45df-a8cb-c23f6394336a" providerId="ADAL" clId="{E48A6DDE-64A6-4675-8541-E9975331F845}" dt="2023-04-08T20:57:13.041" v="408" actId="1035"/>
          <ac:spMkLst>
            <pc:docMk/>
            <pc:sldMk cId="0" sldId="286"/>
            <ac:spMk id="311305" creationId="{FFCAFEB6-DE2E-4D02-996C-BABA8848E653}"/>
          </ac:spMkLst>
        </pc:spChg>
        <pc:spChg chg="mod">
          <ac:chgData name="Jeremy Becnel" userId="83c67da8-0358-45df-a8cb-c23f6394336a" providerId="ADAL" clId="{E48A6DDE-64A6-4675-8541-E9975331F845}" dt="2023-04-08T20:57:13.041" v="408" actId="1035"/>
          <ac:spMkLst>
            <pc:docMk/>
            <pc:sldMk cId="0" sldId="286"/>
            <ac:spMk id="311306" creationId="{7FA8AE34-40B5-4CB6-9CBA-D3EBA3EADBE9}"/>
          </ac:spMkLst>
        </pc:spChg>
        <pc:spChg chg="mod">
          <ac:chgData name="Jeremy Becnel" userId="83c67da8-0358-45df-a8cb-c23f6394336a" providerId="ADAL" clId="{E48A6DDE-64A6-4675-8541-E9975331F845}" dt="2023-04-08T20:57:13.041" v="408" actId="1035"/>
          <ac:spMkLst>
            <pc:docMk/>
            <pc:sldMk cId="0" sldId="286"/>
            <ac:spMk id="311307" creationId="{DAE6A5D2-07C4-46B3-AE4C-A2BB50196377}"/>
          </ac:spMkLst>
        </pc:spChg>
        <pc:spChg chg="mod">
          <ac:chgData name="Jeremy Becnel" userId="83c67da8-0358-45df-a8cb-c23f6394336a" providerId="ADAL" clId="{E48A6DDE-64A6-4675-8541-E9975331F845}" dt="2023-04-08T20:57:13.041" v="408" actId="1035"/>
          <ac:spMkLst>
            <pc:docMk/>
            <pc:sldMk cId="0" sldId="286"/>
            <ac:spMk id="311308" creationId="{55181D80-497A-444D-A17F-5E76C2CC36F1}"/>
          </ac:spMkLst>
        </pc:spChg>
        <pc:spChg chg="mod">
          <ac:chgData name="Jeremy Becnel" userId="83c67da8-0358-45df-a8cb-c23f6394336a" providerId="ADAL" clId="{E48A6DDE-64A6-4675-8541-E9975331F845}" dt="2023-04-08T20:57:13.041" v="408" actId="1035"/>
          <ac:spMkLst>
            <pc:docMk/>
            <pc:sldMk cId="0" sldId="286"/>
            <ac:spMk id="311309" creationId="{BDA71B8A-1980-4EE3-9BC5-CB19AEBC1897}"/>
          </ac:spMkLst>
        </pc:spChg>
        <pc:spChg chg="mod">
          <ac:chgData name="Jeremy Becnel" userId="83c67da8-0358-45df-a8cb-c23f6394336a" providerId="ADAL" clId="{E48A6DDE-64A6-4675-8541-E9975331F845}" dt="2023-04-08T20:57:13.041" v="408" actId="1035"/>
          <ac:spMkLst>
            <pc:docMk/>
            <pc:sldMk cId="0" sldId="286"/>
            <ac:spMk id="311310" creationId="{392CDC5D-FF92-43DD-AAAB-F6941E9EB885}"/>
          </ac:spMkLst>
        </pc:spChg>
        <pc:spChg chg="mod">
          <ac:chgData name="Jeremy Becnel" userId="83c67da8-0358-45df-a8cb-c23f6394336a" providerId="ADAL" clId="{E48A6DDE-64A6-4675-8541-E9975331F845}" dt="2023-04-08T20:57:13.041" v="408" actId="1035"/>
          <ac:spMkLst>
            <pc:docMk/>
            <pc:sldMk cId="0" sldId="286"/>
            <ac:spMk id="311311" creationId="{AD192C93-9863-4903-8269-FC729B0CD4A1}"/>
          </ac:spMkLst>
        </pc:spChg>
        <pc:spChg chg="mod">
          <ac:chgData name="Jeremy Becnel" userId="83c67da8-0358-45df-a8cb-c23f6394336a" providerId="ADAL" clId="{E48A6DDE-64A6-4675-8541-E9975331F845}" dt="2023-04-08T20:57:13.041" v="408" actId="1035"/>
          <ac:spMkLst>
            <pc:docMk/>
            <pc:sldMk cId="0" sldId="286"/>
            <ac:spMk id="311312" creationId="{B31A1CC1-5D0C-4D90-B921-4E9ACAA1FB32}"/>
          </ac:spMkLst>
        </pc:spChg>
        <pc:spChg chg="mod">
          <ac:chgData name="Jeremy Becnel" userId="83c67da8-0358-45df-a8cb-c23f6394336a" providerId="ADAL" clId="{E48A6DDE-64A6-4675-8541-E9975331F845}" dt="2023-04-08T20:57:13.041" v="408" actId="1035"/>
          <ac:spMkLst>
            <pc:docMk/>
            <pc:sldMk cId="0" sldId="286"/>
            <ac:spMk id="311313" creationId="{2EBDAE31-2D3E-4F6F-AB86-E29C6D80440D}"/>
          </ac:spMkLst>
        </pc:spChg>
        <pc:spChg chg="mod">
          <ac:chgData name="Jeremy Becnel" userId="83c67da8-0358-45df-a8cb-c23f6394336a" providerId="ADAL" clId="{E48A6DDE-64A6-4675-8541-E9975331F845}" dt="2023-04-08T20:57:13.041" v="408" actId="1035"/>
          <ac:spMkLst>
            <pc:docMk/>
            <pc:sldMk cId="0" sldId="286"/>
            <ac:spMk id="311314" creationId="{48259252-03E6-4BA5-98CD-6BBF118228BB}"/>
          </ac:spMkLst>
        </pc:spChg>
        <pc:spChg chg="mod">
          <ac:chgData name="Jeremy Becnel" userId="83c67da8-0358-45df-a8cb-c23f6394336a" providerId="ADAL" clId="{E48A6DDE-64A6-4675-8541-E9975331F845}" dt="2023-04-08T20:57:13.041" v="408" actId="1035"/>
          <ac:spMkLst>
            <pc:docMk/>
            <pc:sldMk cId="0" sldId="286"/>
            <ac:spMk id="311315" creationId="{BEBA220C-EA4A-4C49-A1C4-A1A094C57D4E}"/>
          </ac:spMkLst>
        </pc:spChg>
        <pc:spChg chg="mod">
          <ac:chgData name="Jeremy Becnel" userId="83c67da8-0358-45df-a8cb-c23f6394336a" providerId="ADAL" clId="{E48A6DDE-64A6-4675-8541-E9975331F845}" dt="2023-04-08T20:57:13.041" v="408" actId="1035"/>
          <ac:spMkLst>
            <pc:docMk/>
            <pc:sldMk cId="0" sldId="286"/>
            <ac:spMk id="311316" creationId="{00BB2B9C-6913-44AE-80B0-153036E4ED95}"/>
          </ac:spMkLst>
        </pc:spChg>
        <pc:spChg chg="mod">
          <ac:chgData name="Jeremy Becnel" userId="83c67da8-0358-45df-a8cb-c23f6394336a" providerId="ADAL" clId="{E48A6DDE-64A6-4675-8541-E9975331F845}" dt="2023-04-08T20:57:13.041" v="408" actId="1035"/>
          <ac:spMkLst>
            <pc:docMk/>
            <pc:sldMk cId="0" sldId="286"/>
            <ac:spMk id="311317" creationId="{250A761D-39EE-4CFC-A9B0-7BA924C184A2}"/>
          </ac:spMkLst>
        </pc:spChg>
        <pc:spChg chg="mod">
          <ac:chgData name="Jeremy Becnel" userId="83c67da8-0358-45df-a8cb-c23f6394336a" providerId="ADAL" clId="{E48A6DDE-64A6-4675-8541-E9975331F845}" dt="2023-04-08T20:57:13.041" v="408" actId="1035"/>
          <ac:spMkLst>
            <pc:docMk/>
            <pc:sldMk cId="0" sldId="286"/>
            <ac:spMk id="311318" creationId="{2EDC8ACA-AAC3-44F2-97A1-4E74A03F1002}"/>
          </ac:spMkLst>
        </pc:spChg>
        <pc:spChg chg="mod">
          <ac:chgData name="Jeremy Becnel" userId="83c67da8-0358-45df-a8cb-c23f6394336a" providerId="ADAL" clId="{E48A6DDE-64A6-4675-8541-E9975331F845}" dt="2023-04-08T20:57:13.041" v="408" actId="1035"/>
          <ac:spMkLst>
            <pc:docMk/>
            <pc:sldMk cId="0" sldId="286"/>
            <ac:spMk id="311319" creationId="{9D874EAE-EAEB-4A2F-904C-4C4BFC0FF4E4}"/>
          </ac:spMkLst>
        </pc:spChg>
        <pc:spChg chg="mod">
          <ac:chgData name="Jeremy Becnel" userId="83c67da8-0358-45df-a8cb-c23f6394336a" providerId="ADAL" clId="{E48A6DDE-64A6-4675-8541-E9975331F845}" dt="2023-04-08T20:57:13.041" v="408" actId="1035"/>
          <ac:spMkLst>
            <pc:docMk/>
            <pc:sldMk cId="0" sldId="286"/>
            <ac:spMk id="311320" creationId="{79B0AE4A-A737-4C14-B4C5-0D82D025151F}"/>
          </ac:spMkLst>
        </pc:spChg>
        <pc:spChg chg="mod">
          <ac:chgData name="Jeremy Becnel" userId="83c67da8-0358-45df-a8cb-c23f6394336a" providerId="ADAL" clId="{E48A6DDE-64A6-4675-8541-E9975331F845}" dt="2023-04-08T20:57:13.041" v="408" actId="1035"/>
          <ac:spMkLst>
            <pc:docMk/>
            <pc:sldMk cId="0" sldId="286"/>
            <ac:spMk id="311321" creationId="{9C4857A1-0389-461C-9E5A-B81AB4B12948}"/>
          </ac:spMkLst>
        </pc:spChg>
        <pc:spChg chg="mod">
          <ac:chgData name="Jeremy Becnel" userId="83c67da8-0358-45df-a8cb-c23f6394336a" providerId="ADAL" clId="{E48A6DDE-64A6-4675-8541-E9975331F845}" dt="2023-04-08T20:57:13.041" v="408" actId="1035"/>
          <ac:spMkLst>
            <pc:docMk/>
            <pc:sldMk cId="0" sldId="286"/>
            <ac:spMk id="311322" creationId="{A4EF9B51-120D-468E-AEFA-E5E15E5CC126}"/>
          </ac:spMkLst>
        </pc:spChg>
        <pc:spChg chg="mod">
          <ac:chgData name="Jeremy Becnel" userId="83c67da8-0358-45df-a8cb-c23f6394336a" providerId="ADAL" clId="{E48A6DDE-64A6-4675-8541-E9975331F845}" dt="2023-04-08T20:57:13.041" v="408" actId="1035"/>
          <ac:spMkLst>
            <pc:docMk/>
            <pc:sldMk cId="0" sldId="286"/>
            <ac:spMk id="311323" creationId="{284A76CA-93D4-4E66-A381-FACF4F906C03}"/>
          </ac:spMkLst>
        </pc:spChg>
        <pc:spChg chg="mod">
          <ac:chgData name="Jeremy Becnel" userId="83c67da8-0358-45df-a8cb-c23f6394336a" providerId="ADAL" clId="{E48A6DDE-64A6-4675-8541-E9975331F845}" dt="2023-04-08T20:57:13.041" v="408" actId="1035"/>
          <ac:spMkLst>
            <pc:docMk/>
            <pc:sldMk cId="0" sldId="286"/>
            <ac:spMk id="311324" creationId="{6B98046F-9940-4B77-A333-6F3DCAB67A5D}"/>
          </ac:spMkLst>
        </pc:spChg>
        <pc:spChg chg="mod">
          <ac:chgData name="Jeremy Becnel" userId="83c67da8-0358-45df-a8cb-c23f6394336a" providerId="ADAL" clId="{E48A6DDE-64A6-4675-8541-E9975331F845}" dt="2023-04-08T20:57:13.041" v="408" actId="1035"/>
          <ac:spMkLst>
            <pc:docMk/>
            <pc:sldMk cId="0" sldId="286"/>
            <ac:spMk id="311325" creationId="{6C6CB717-9C1C-42FE-8B2F-974F280995AD}"/>
          </ac:spMkLst>
        </pc:spChg>
        <pc:spChg chg="mod">
          <ac:chgData name="Jeremy Becnel" userId="83c67da8-0358-45df-a8cb-c23f6394336a" providerId="ADAL" clId="{E48A6DDE-64A6-4675-8541-E9975331F845}" dt="2023-04-08T20:57:13.041" v="408" actId="1035"/>
          <ac:spMkLst>
            <pc:docMk/>
            <pc:sldMk cId="0" sldId="286"/>
            <ac:spMk id="311326" creationId="{A78748A9-8F82-4D54-B8E8-AEDCDF8C5925}"/>
          </ac:spMkLst>
        </pc:spChg>
        <pc:spChg chg="mod">
          <ac:chgData name="Jeremy Becnel" userId="83c67da8-0358-45df-a8cb-c23f6394336a" providerId="ADAL" clId="{E48A6DDE-64A6-4675-8541-E9975331F845}" dt="2023-04-08T20:57:13.041" v="408" actId="1035"/>
          <ac:spMkLst>
            <pc:docMk/>
            <pc:sldMk cId="0" sldId="286"/>
            <ac:spMk id="311327" creationId="{A6D86A0E-3122-4F34-BD09-BFD7A23AAD7F}"/>
          </ac:spMkLst>
        </pc:spChg>
        <pc:spChg chg="mod">
          <ac:chgData name="Jeremy Becnel" userId="83c67da8-0358-45df-a8cb-c23f6394336a" providerId="ADAL" clId="{E48A6DDE-64A6-4675-8541-E9975331F845}" dt="2023-04-08T20:57:13.041" v="408" actId="1035"/>
          <ac:spMkLst>
            <pc:docMk/>
            <pc:sldMk cId="0" sldId="286"/>
            <ac:spMk id="311328" creationId="{88E17797-DFAD-4CA8-80A9-28B3D9773206}"/>
          </ac:spMkLst>
        </pc:spChg>
        <pc:spChg chg="mod">
          <ac:chgData name="Jeremy Becnel" userId="83c67da8-0358-45df-a8cb-c23f6394336a" providerId="ADAL" clId="{E48A6DDE-64A6-4675-8541-E9975331F845}" dt="2023-04-08T20:57:13.041" v="408" actId="1035"/>
          <ac:spMkLst>
            <pc:docMk/>
            <pc:sldMk cId="0" sldId="286"/>
            <ac:spMk id="311329" creationId="{636F7DDA-73B5-46A5-B9BE-B0E1BD9AE903}"/>
          </ac:spMkLst>
        </pc:spChg>
        <pc:spChg chg="mod">
          <ac:chgData name="Jeremy Becnel" userId="83c67da8-0358-45df-a8cb-c23f6394336a" providerId="ADAL" clId="{E48A6DDE-64A6-4675-8541-E9975331F845}" dt="2023-04-08T20:57:13.041" v="408" actId="1035"/>
          <ac:spMkLst>
            <pc:docMk/>
            <pc:sldMk cId="0" sldId="286"/>
            <ac:spMk id="311330" creationId="{E9FBBDB1-416F-481D-B8B7-18FCAF4E6E67}"/>
          </ac:spMkLst>
        </pc:spChg>
        <pc:spChg chg="mod">
          <ac:chgData name="Jeremy Becnel" userId="83c67da8-0358-45df-a8cb-c23f6394336a" providerId="ADAL" clId="{E48A6DDE-64A6-4675-8541-E9975331F845}" dt="2023-04-08T20:57:13.041" v="408" actId="1035"/>
          <ac:spMkLst>
            <pc:docMk/>
            <pc:sldMk cId="0" sldId="286"/>
            <ac:spMk id="311331" creationId="{1F2691ED-E2F1-44F2-99E7-AC78DC5F586B}"/>
          </ac:spMkLst>
        </pc:spChg>
        <pc:grpChg chg="mod">
          <ac:chgData name="Jeremy Becnel" userId="83c67da8-0358-45df-a8cb-c23f6394336a" providerId="ADAL" clId="{E48A6DDE-64A6-4675-8541-E9975331F845}" dt="2023-04-08T20:57:13.041" v="408" actId="1035"/>
          <ac:grpSpMkLst>
            <pc:docMk/>
            <pc:sldMk cId="0" sldId="286"/>
            <ac:grpSpMk id="41" creationId="{08BDA95E-6E9A-4107-B10C-A10CD9B6590E}"/>
          </ac:grpSpMkLst>
        </pc:grpChg>
        <pc:grpChg chg="mod">
          <ac:chgData name="Jeremy Becnel" userId="83c67da8-0358-45df-a8cb-c23f6394336a" providerId="ADAL" clId="{E48A6DDE-64A6-4675-8541-E9975331F845}" dt="2023-04-08T20:57:13.041" v="408" actId="1035"/>
          <ac:grpSpMkLst>
            <pc:docMk/>
            <pc:sldMk cId="0" sldId="286"/>
            <ac:grpSpMk id="311299" creationId="{F6FA79E8-BAE6-4F28-A7C2-058B226D2702}"/>
          </ac:grpSpMkLst>
        </pc:grpChg>
      </pc:sldChg>
      <pc:sldChg chg="modSp mod">
        <pc:chgData name="Jeremy Becnel" userId="83c67da8-0358-45df-a8cb-c23f6394336a" providerId="ADAL" clId="{E48A6DDE-64A6-4675-8541-E9975331F845}" dt="2023-04-08T20:59:07.601" v="421" actId="1076"/>
        <pc:sldMkLst>
          <pc:docMk/>
          <pc:sldMk cId="0" sldId="287"/>
        </pc:sldMkLst>
        <pc:spChg chg="mod">
          <ac:chgData name="Jeremy Becnel" userId="83c67da8-0358-45df-a8cb-c23f6394336a" providerId="ADAL" clId="{E48A6DDE-64A6-4675-8541-E9975331F845}" dt="2023-04-08T20:57:39.907" v="415" actId="1035"/>
          <ac:spMkLst>
            <pc:docMk/>
            <pc:sldMk cId="0" sldId="287"/>
            <ac:spMk id="5" creationId="{A76B6EC0-6490-440D-8868-F41335DA8A30}"/>
          </ac:spMkLst>
        </pc:spChg>
        <pc:spChg chg="mod">
          <ac:chgData name="Jeremy Becnel" userId="83c67da8-0358-45df-a8cb-c23f6394336a" providerId="ADAL" clId="{E48A6DDE-64A6-4675-8541-E9975331F845}" dt="2023-04-08T20:57:39.907" v="415" actId="1035"/>
          <ac:spMkLst>
            <pc:docMk/>
            <pc:sldMk cId="0" sldId="287"/>
            <ac:spMk id="313347" creationId="{B4065BD1-936F-4BF8-AC5B-4936651C67E8}"/>
          </ac:spMkLst>
        </pc:spChg>
        <pc:picChg chg="mod">
          <ac:chgData name="Jeremy Becnel" userId="83c67da8-0358-45df-a8cb-c23f6394336a" providerId="ADAL" clId="{E48A6DDE-64A6-4675-8541-E9975331F845}" dt="2023-04-08T20:59:07.601" v="421" actId="1076"/>
          <ac:picMkLst>
            <pc:docMk/>
            <pc:sldMk cId="0" sldId="287"/>
            <ac:picMk id="1026" creationId="{343CFA91-6F77-D44A-A9B8-8E10A5D947A7}"/>
          </ac:picMkLst>
        </pc:picChg>
      </pc:sldChg>
      <pc:sldChg chg="modSp mod">
        <pc:chgData name="Jeremy Becnel" userId="83c67da8-0358-45df-a8cb-c23f6394336a" providerId="ADAL" clId="{E48A6DDE-64A6-4675-8541-E9975331F845}" dt="2023-04-08T20:57:46.896" v="416" actId="1076"/>
        <pc:sldMkLst>
          <pc:docMk/>
          <pc:sldMk cId="0" sldId="288"/>
        </pc:sldMkLst>
        <pc:spChg chg="mod">
          <ac:chgData name="Jeremy Becnel" userId="83c67da8-0358-45df-a8cb-c23f6394336a" providerId="ADAL" clId="{E48A6DDE-64A6-4675-8541-E9975331F845}" dt="2023-04-08T20:57:46.896" v="416" actId="1076"/>
          <ac:spMkLst>
            <pc:docMk/>
            <pc:sldMk cId="0" sldId="288"/>
            <ac:spMk id="315395" creationId="{076F2AFF-C829-4193-9B85-AED3FB4E42AE}"/>
          </ac:spMkLst>
        </pc:spChg>
      </pc:sldChg>
      <pc:sldChg chg="modSp mod">
        <pc:chgData name="Jeremy Becnel" userId="83c67da8-0358-45df-a8cb-c23f6394336a" providerId="ADAL" clId="{E48A6DDE-64A6-4675-8541-E9975331F845}" dt="2023-04-08T20:59:35.259" v="426" actId="14100"/>
        <pc:sldMkLst>
          <pc:docMk/>
          <pc:sldMk cId="0" sldId="289"/>
        </pc:sldMkLst>
        <pc:spChg chg="mod">
          <ac:chgData name="Jeremy Becnel" userId="83c67da8-0358-45df-a8cb-c23f6394336a" providerId="ADAL" clId="{E48A6DDE-64A6-4675-8541-E9975331F845}" dt="2023-04-08T20:59:28.431" v="423" actId="1076"/>
          <ac:spMkLst>
            <pc:docMk/>
            <pc:sldMk cId="0" sldId="289"/>
            <ac:spMk id="317442" creationId="{2F8C3596-FDDB-4744-8807-73EC8686A0B0}"/>
          </ac:spMkLst>
        </pc:spChg>
        <pc:picChg chg="mod">
          <ac:chgData name="Jeremy Becnel" userId="83c67da8-0358-45df-a8cb-c23f6394336a" providerId="ADAL" clId="{E48A6DDE-64A6-4675-8541-E9975331F845}" dt="2023-04-08T20:59:35.259" v="426" actId="14100"/>
          <ac:picMkLst>
            <pc:docMk/>
            <pc:sldMk cId="0" sldId="289"/>
            <ac:picMk id="317444" creationId="{804D6D94-8AF3-44E6-A948-1BC4BE9C86FC}"/>
          </ac:picMkLst>
        </pc:picChg>
      </pc:sldChg>
      <pc:sldChg chg="modSp mod">
        <pc:chgData name="Jeremy Becnel" userId="83c67da8-0358-45df-a8cb-c23f6394336a" providerId="ADAL" clId="{E48A6DDE-64A6-4675-8541-E9975331F845}" dt="2023-04-08T23:33:22.232" v="883" actId="14100"/>
        <pc:sldMkLst>
          <pc:docMk/>
          <pc:sldMk cId="0" sldId="291"/>
        </pc:sldMkLst>
        <pc:spChg chg="mod">
          <ac:chgData name="Jeremy Becnel" userId="83c67da8-0358-45df-a8cb-c23f6394336a" providerId="ADAL" clId="{E48A6DDE-64A6-4675-8541-E9975331F845}" dt="2023-04-08T23:33:22.232" v="883" actId="14100"/>
          <ac:spMkLst>
            <pc:docMk/>
            <pc:sldMk cId="0" sldId="291"/>
            <ac:spMk id="321538" creationId="{970C7E6F-36E1-463A-BD4E-26A95CBEA389}"/>
          </ac:spMkLst>
        </pc:spChg>
        <pc:spChg chg="mod">
          <ac:chgData name="Jeremy Becnel" userId="83c67da8-0358-45df-a8cb-c23f6394336a" providerId="ADAL" clId="{E48A6DDE-64A6-4675-8541-E9975331F845}" dt="2023-04-08T23:33:18.452" v="882" actId="1076"/>
          <ac:spMkLst>
            <pc:docMk/>
            <pc:sldMk cId="0" sldId="291"/>
            <ac:spMk id="321539" creationId="{87D628B2-A997-421F-BE22-2E6457600518}"/>
          </ac:spMkLst>
        </pc:spChg>
      </pc:sldChg>
      <pc:sldChg chg="modSp mod">
        <pc:chgData name="Jeremy Becnel" userId="83c67da8-0358-45df-a8cb-c23f6394336a" providerId="ADAL" clId="{E48A6DDE-64A6-4675-8541-E9975331F845}" dt="2023-04-08T20:58:50.398" v="420" actId="14100"/>
        <pc:sldMkLst>
          <pc:docMk/>
          <pc:sldMk cId="4125511087" sldId="293"/>
        </pc:sldMkLst>
        <pc:spChg chg="mod">
          <ac:chgData name="Jeremy Becnel" userId="83c67da8-0358-45df-a8cb-c23f6394336a" providerId="ADAL" clId="{E48A6DDE-64A6-4675-8541-E9975331F845}" dt="2023-04-08T20:58:42.288" v="417" actId="1076"/>
          <ac:spMkLst>
            <pc:docMk/>
            <pc:sldMk cId="4125511087" sldId="293"/>
            <ac:spMk id="311298" creationId="{B0880298-E63E-49F6-A1EA-F7B62DE62B12}"/>
          </ac:spMkLst>
        </pc:spChg>
        <pc:picChg chg="mod">
          <ac:chgData name="Jeremy Becnel" userId="83c67da8-0358-45df-a8cb-c23f6394336a" providerId="ADAL" clId="{E48A6DDE-64A6-4675-8541-E9975331F845}" dt="2023-04-08T20:58:50.398" v="420" actId="14100"/>
          <ac:picMkLst>
            <pc:docMk/>
            <pc:sldMk cId="4125511087" sldId="293"/>
            <ac:picMk id="3" creationId="{BC6E5DC2-F497-4145-901E-46A4E3A51E91}"/>
          </ac:picMkLst>
        </pc:picChg>
      </pc:sldChg>
      <pc:sldChg chg="modSp mod">
        <pc:chgData name="Jeremy Becnel" userId="83c67da8-0358-45df-a8cb-c23f6394336a" providerId="ADAL" clId="{E48A6DDE-64A6-4675-8541-E9975331F845}" dt="2023-04-08T20:59:58.455" v="430" actId="14100"/>
        <pc:sldMkLst>
          <pc:docMk/>
          <pc:sldMk cId="437336733" sldId="294"/>
        </pc:sldMkLst>
        <pc:spChg chg="mod">
          <ac:chgData name="Jeremy Becnel" userId="83c67da8-0358-45df-a8cb-c23f6394336a" providerId="ADAL" clId="{E48A6DDE-64A6-4675-8541-E9975331F845}" dt="2023-04-08T20:59:48.463" v="427" actId="1076"/>
          <ac:spMkLst>
            <pc:docMk/>
            <pc:sldMk cId="437336733" sldId="294"/>
            <ac:spMk id="311298" creationId="{B0880298-E63E-49F6-A1EA-F7B62DE62B12}"/>
          </ac:spMkLst>
        </pc:spChg>
        <pc:picChg chg="mod">
          <ac:chgData name="Jeremy Becnel" userId="83c67da8-0358-45df-a8cb-c23f6394336a" providerId="ADAL" clId="{E48A6DDE-64A6-4675-8541-E9975331F845}" dt="2023-04-08T20:59:58.455" v="430" actId="14100"/>
          <ac:picMkLst>
            <pc:docMk/>
            <pc:sldMk cId="437336733" sldId="294"/>
            <ac:picMk id="2" creationId="{D98A36DD-EECB-470F-AF90-8A6A6859AB5B}"/>
          </ac:picMkLst>
        </pc:picChg>
      </pc:sldChg>
      <pc:sldChg chg="mod modShow">
        <pc:chgData name="Jeremy Becnel" userId="83c67da8-0358-45df-a8cb-c23f6394336a" providerId="ADAL" clId="{E48A6DDE-64A6-4675-8541-E9975331F845}" dt="2023-04-08T23:42:15.753" v="909" actId="729"/>
        <pc:sldMkLst>
          <pc:docMk/>
          <pc:sldMk cId="4021540208" sldId="295"/>
        </pc:sldMkLst>
      </pc:sldChg>
      <pc:sldChg chg="mod modShow">
        <pc:chgData name="Jeremy Becnel" userId="83c67da8-0358-45df-a8cb-c23f6394336a" providerId="ADAL" clId="{E48A6DDE-64A6-4675-8541-E9975331F845}" dt="2023-04-08T23:42:32.643" v="910" actId="729"/>
        <pc:sldMkLst>
          <pc:docMk/>
          <pc:sldMk cId="2462769711" sldId="296"/>
        </pc:sldMkLst>
      </pc:sldChg>
      <pc:sldChg chg="mod modShow">
        <pc:chgData name="Jeremy Becnel" userId="83c67da8-0358-45df-a8cb-c23f6394336a" providerId="ADAL" clId="{E48A6DDE-64A6-4675-8541-E9975331F845}" dt="2023-04-08T23:42:32.643" v="910" actId="729"/>
        <pc:sldMkLst>
          <pc:docMk/>
          <pc:sldMk cId="2240776603" sldId="297"/>
        </pc:sldMkLst>
      </pc:sldChg>
      <pc:sldChg chg="modSp mod">
        <pc:chgData name="Jeremy Becnel" userId="83c67da8-0358-45df-a8cb-c23f6394336a" providerId="ADAL" clId="{E48A6DDE-64A6-4675-8541-E9975331F845}" dt="2023-04-08T23:43:34.337" v="920" actId="1076"/>
        <pc:sldMkLst>
          <pc:docMk/>
          <pc:sldMk cId="536888048" sldId="300"/>
        </pc:sldMkLst>
        <pc:spChg chg="mod">
          <ac:chgData name="Jeremy Becnel" userId="83c67da8-0358-45df-a8cb-c23f6394336a" providerId="ADAL" clId="{E48A6DDE-64A6-4675-8541-E9975331F845}" dt="2023-04-08T23:43:34.337" v="920" actId="1076"/>
          <ac:spMkLst>
            <pc:docMk/>
            <pc:sldMk cId="536888048" sldId="300"/>
            <ac:spMk id="2" creationId="{AAC289C2-B3B7-4AB4-999E-09B590D50FA3}"/>
          </ac:spMkLst>
        </pc:spChg>
      </pc:sldChg>
      <pc:sldChg chg="addSp delSp modSp mod">
        <pc:chgData name="Jeremy Becnel" userId="83c67da8-0358-45df-a8cb-c23f6394336a" providerId="ADAL" clId="{E48A6DDE-64A6-4675-8541-E9975331F845}" dt="2023-04-11T02:03:23.635" v="947" actId="478"/>
        <pc:sldMkLst>
          <pc:docMk/>
          <pc:sldMk cId="0" sldId="359"/>
        </pc:sldMkLst>
        <pc:spChg chg="del">
          <ac:chgData name="Jeremy Becnel" userId="83c67da8-0358-45df-a8cb-c23f6394336a" providerId="ADAL" clId="{E48A6DDE-64A6-4675-8541-E9975331F845}" dt="2023-04-11T02:03:23.635" v="947" actId="478"/>
          <ac:spMkLst>
            <pc:docMk/>
            <pc:sldMk cId="0" sldId="359"/>
            <ac:spMk id="4" creationId="{00000000-0000-0000-0000-000000000000}"/>
          </ac:spMkLst>
        </pc:spChg>
        <pc:picChg chg="add mod">
          <ac:chgData name="Jeremy Becnel" userId="83c67da8-0358-45df-a8cb-c23f6394336a" providerId="ADAL" clId="{E48A6DDE-64A6-4675-8541-E9975331F845}" dt="2023-04-08T20:17:55.969" v="14" actId="14100"/>
          <ac:picMkLst>
            <pc:docMk/>
            <pc:sldMk cId="0" sldId="359"/>
            <ac:picMk id="5" creationId="{262E6ED1-1181-DD2A-ABEA-F7ED0345E011}"/>
          </ac:picMkLst>
        </pc:picChg>
      </pc:sldChg>
      <pc:sldChg chg="delSp modSp mod">
        <pc:chgData name="Jeremy Becnel" userId="83c67da8-0358-45df-a8cb-c23f6394336a" providerId="ADAL" clId="{E48A6DDE-64A6-4675-8541-E9975331F845}" dt="2023-04-11T02:03:58.199" v="951" actId="478"/>
        <pc:sldMkLst>
          <pc:docMk/>
          <pc:sldMk cId="0" sldId="360"/>
        </pc:sldMkLst>
        <pc:spChg chg="mod">
          <ac:chgData name="Jeremy Becnel" userId="83c67da8-0358-45df-a8cb-c23f6394336a" providerId="ADAL" clId="{E48A6DDE-64A6-4675-8541-E9975331F845}" dt="2023-04-08T20:15:23.158" v="9" actId="20577"/>
          <ac:spMkLst>
            <pc:docMk/>
            <pc:sldMk cId="0" sldId="360"/>
            <ac:spMk id="2" creationId="{00000000-0000-0000-0000-000000000000}"/>
          </ac:spMkLst>
        </pc:spChg>
        <pc:spChg chg="del">
          <ac:chgData name="Jeremy Becnel" userId="83c67da8-0358-45df-a8cb-c23f6394336a" providerId="ADAL" clId="{E48A6DDE-64A6-4675-8541-E9975331F845}" dt="2023-04-11T02:03:58.199" v="951" actId="478"/>
          <ac:spMkLst>
            <pc:docMk/>
            <pc:sldMk cId="0" sldId="360"/>
            <ac:spMk id="4" creationId="{00000000-0000-0000-0000-000000000000}"/>
          </ac:spMkLst>
        </pc:spChg>
        <pc:spChg chg="del mod">
          <ac:chgData name="Jeremy Becnel" userId="83c67da8-0358-45df-a8cb-c23f6394336a" providerId="ADAL" clId="{E48A6DDE-64A6-4675-8541-E9975331F845}" dt="2023-04-08T20:15:33.569" v="11" actId="478"/>
          <ac:spMkLst>
            <pc:docMk/>
            <pc:sldMk cId="0" sldId="360"/>
            <ac:spMk id="6" creationId="{00000000-0000-0000-0000-000000000000}"/>
          </ac:spMkLst>
        </pc:spChg>
      </pc:sldChg>
      <pc:sldChg chg="addSp delSp modSp mod">
        <pc:chgData name="Jeremy Becnel" userId="83c67da8-0358-45df-a8cb-c23f6394336a" providerId="ADAL" clId="{E48A6DDE-64A6-4675-8541-E9975331F845}" dt="2023-04-11T02:15:37.566" v="1084" actId="115"/>
        <pc:sldMkLst>
          <pc:docMk/>
          <pc:sldMk cId="0" sldId="364"/>
        </pc:sldMkLst>
        <pc:spChg chg="del">
          <ac:chgData name="Jeremy Becnel" userId="83c67da8-0358-45df-a8cb-c23f6394336a" providerId="ADAL" clId="{E48A6DDE-64A6-4675-8541-E9975331F845}" dt="2023-04-11T02:04:08.578" v="952" actId="478"/>
          <ac:spMkLst>
            <pc:docMk/>
            <pc:sldMk cId="0" sldId="364"/>
            <ac:spMk id="4" creationId="{00000000-0000-0000-0000-000000000000}"/>
          </ac:spMkLst>
        </pc:spChg>
        <pc:spChg chg="del">
          <ac:chgData name="Jeremy Becnel" userId="83c67da8-0358-45df-a8cb-c23f6394336a" providerId="ADAL" clId="{E48A6DDE-64A6-4675-8541-E9975331F845}" dt="2023-04-08T20:40:42.233" v="141" actId="478"/>
          <ac:spMkLst>
            <pc:docMk/>
            <pc:sldMk cId="0" sldId="364"/>
            <ac:spMk id="39" creationId="{00000000-0000-0000-0000-000000000000}"/>
          </ac:spMkLst>
        </pc:spChg>
        <pc:spChg chg="del">
          <ac:chgData name="Jeremy Becnel" userId="83c67da8-0358-45df-a8cb-c23f6394336a" providerId="ADAL" clId="{E48A6DDE-64A6-4675-8541-E9975331F845}" dt="2023-04-08T20:40:45.732" v="142" actId="478"/>
          <ac:spMkLst>
            <pc:docMk/>
            <pc:sldMk cId="0" sldId="364"/>
            <ac:spMk id="40" creationId="{00000000-0000-0000-0000-000000000000}"/>
          </ac:spMkLst>
        </pc:spChg>
        <pc:spChg chg="add mod">
          <ac:chgData name="Jeremy Becnel" userId="83c67da8-0358-45df-a8cb-c23f6394336a" providerId="ADAL" clId="{E48A6DDE-64A6-4675-8541-E9975331F845}" dt="2023-04-11T02:15:37.566" v="1084" actId="115"/>
          <ac:spMkLst>
            <pc:docMk/>
            <pc:sldMk cId="0" sldId="364"/>
            <ac:spMk id="56" creationId="{6434FE27-1BE4-B66C-0934-23BF9D97AD6C}"/>
          </ac:spMkLst>
        </pc:spChg>
        <pc:grpChg chg="mod">
          <ac:chgData name="Jeremy Becnel" userId="83c67da8-0358-45df-a8cb-c23f6394336a" providerId="ADAL" clId="{E48A6DDE-64A6-4675-8541-E9975331F845}" dt="2023-04-08T20:41:04.591" v="147"/>
          <ac:grpSpMkLst>
            <pc:docMk/>
            <pc:sldMk cId="0" sldId="364"/>
            <ac:grpSpMk id="43" creationId="{7337AEE3-3E5A-45A3-E438-E6DD3BBDA980}"/>
          </ac:grpSpMkLst>
        </pc:grpChg>
        <pc:grpChg chg="mod">
          <ac:chgData name="Jeremy Becnel" userId="83c67da8-0358-45df-a8cb-c23f6394336a" providerId="ADAL" clId="{E48A6DDE-64A6-4675-8541-E9975331F845}" dt="2023-04-08T20:41:18.699" v="152"/>
          <ac:grpSpMkLst>
            <pc:docMk/>
            <pc:sldMk cId="0" sldId="364"/>
            <ac:grpSpMk id="54" creationId="{18AFA224-DE01-47EB-CD29-42EB490F58DB}"/>
          </ac:grpSpMkLst>
        </pc:grpChg>
        <pc:picChg chg="add mod">
          <ac:chgData name="Jeremy Becnel" userId="83c67da8-0358-45df-a8cb-c23f6394336a" providerId="ADAL" clId="{E48A6DDE-64A6-4675-8541-E9975331F845}" dt="2023-04-08T20:40:54.690" v="144" actId="1076"/>
          <ac:picMkLst>
            <pc:docMk/>
            <pc:sldMk cId="0" sldId="364"/>
            <ac:picMk id="2050" creationId="{731D9414-C951-27A2-24A1-B2B4C0E36BCE}"/>
          </ac:picMkLst>
        </pc:picChg>
        <pc:inkChg chg="add mod">
          <ac:chgData name="Jeremy Becnel" userId="83c67da8-0358-45df-a8cb-c23f6394336a" providerId="ADAL" clId="{E48A6DDE-64A6-4675-8541-E9975331F845}" dt="2023-04-08T20:41:04.591" v="147"/>
          <ac:inkMkLst>
            <pc:docMk/>
            <pc:sldMk cId="0" sldId="364"/>
            <ac:inkMk id="3" creationId="{5E9B9745-7DFE-0882-C296-960E56CF1D17}"/>
          </ac:inkMkLst>
        </pc:inkChg>
        <pc:inkChg chg="add mod">
          <ac:chgData name="Jeremy Becnel" userId="83c67da8-0358-45df-a8cb-c23f6394336a" providerId="ADAL" clId="{E48A6DDE-64A6-4675-8541-E9975331F845}" dt="2023-04-08T20:41:04.591" v="147"/>
          <ac:inkMkLst>
            <pc:docMk/>
            <pc:sldMk cId="0" sldId="364"/>
            <ac:inkMk id="5" creationId="{D58F7078-4C94-3B1E-F76A-B2B84390A8CE}"/>
          </ac:inkMkLst>
        </pc:inkChg>
        <pc:inkChg chg="add">
          <ac:chgData name="Jeremy Becnel" userId="83c67da8-0358-45df-a8cb-c23f6394336a" providerId="ADAL" clId="{E48A6DDE-64A6-4675-8541-E9975331F845}" dt="2023-04-08T20:41:10.024" v="148" actId="9405"/>
          <ac:inkMkLst>
            <pc:docMk/>
            <pc:sldMk cId="0" sldId="364"/>
            <ac:inkMk id="50" creationId="{2A40BDE0-0E23-C4C0-6DB0-2AED2276A3F9}"/>
          </ac:inkMkLst>
        </pc:inkChg>
        <pc:inkChg chg="add">
          <ac:chgData name="Jeremy Becnel" userId="83c67da8-0358-45df-a8cb-c23f6394336a" providerId="ADAL" clId="{E48A6DDE-64A6-4675-8541-E9975331F845}" dt="2023-04-08T20:41:14.581" v="149" actId="9405"/>
          <ac:inkMkLst>
            <pc:docMk/>
            <pc:sldMk cId="0" sldId="364"/>
            <ac:inkMk id="51" creationId="{FE6609E5-1911-01E8-9A71-FE6CB43C0BF5}"/>
          </ac:inkMkLst>
        </pc:inkChg>
        <pc:inkChg chg="add mod">
          <ac:chgData name="Jeremy Becnel" userId="83c67da8-0358-45df-a8cb-c23f6394336a" providerId="ADAL" clId="{E48A6DDE-64A6-4675-8541-E9975331F845}" dt="2023-04-08T20:41:18.699" v="152"/>
          <ac:inkMkLst>
            <pc:docMk/>
            <pc:sldMk cId="0" sldId="364"/>
            <ac:inkMk id="52" creationId="{86197514-4CA5-73AA-D8B6-B907C81B38B3}"/>
          </ac:inkMkLst>
        </pc:inkChg>
        <pc:inkChg chg="add mod">
          <ac:chgData name="Jeremy Becnel" userId="83c67da8-0358-45df-a8cb-c23f6394336a" providerId="ADAL" clId="{E48A6DDE-64A6-4675-8541-E9975331F845}" dt="2023-04-08T20:41:18.699" v="152"/>
          <ac:inkMkLst>
            <pc:docMk/>
            <pc:sldMk cId="0" sldId="364"/>
            <ac:inkMk id="53" creationId="{1EA38446-2B49-7D56-BF76-67190B8B2CE3}"/>
          </ac:inkMkLst>
        </pc:inkChg>
        <pc:inkChg chg="add">
          <ac:chgData name="Jeremy Becnel" userId="83c67da8-0358-45df-a8cb-c23f6394336a" providerId="ADAL" clId="{E48A6DDE-64A6-4675-8541-E9975331F845}" dt="2023-04-08T20:41:23.237" v="153" actId="9405"/>
          <ac:inkMkLst>
            <pc:docMk/>
            <pc:sldMk cId="0" sldId="364"/>
            <ac:inkMk id="55" creationId="{CDA0B3B4-6003-B615-714D-A4C9B6773633}"/>
          </ac:inkMkLst>
        </pc:inkChg>
      </pc:sldChg>
      <pc:sldChg chg="del">
        <pc:chgData name="Jeremy Becnel" userId="83c67da8-0358-45df-a8cb-c23f6394336a" providerId="ADAL" clId="{E48A6DDE-64A6-4675-8541-E9975331F845}" dt="2023-04-08T20:23:29.750" v="48" actId="47"/>
        <pc:sldMkLst>
          <pc:docMk/>
          <pc:sldMk cId="0" sldId="365"/>
        </pc:sldMkLst>
      </pc:sldChg>
      <pc:sldChg chg="delSp mod">
        <pc:chgData name="Jeremy Becnel" userId="83c67da8-0358-45df-a8cb-c23f6394336a" providerId="ADAL" clId="{E48A6DDE-64A6-4675-8541-E9975331F845}" dt="2023-04-11T02:06:19.576" v="966" actId="478"/>
        <pc:sldMkLst>
          <pc:docMk/>
          <pc:sldMk cId="0" sldId="367"/>
        </pc:sldMkLst>
        <pc:spChg chg="del">
          <ac:chgData name="Jeremy Becnel" userId="83c67da8-0358-45df-a8cb-c23f6394336a" providerId="ADAL" clId="{E48A6DDE-64A6-4675-8541-E9975331F845}" dt="2023-04-11T02:06:19.576" v="966" actId="478"/>
          <ac:spMkLst>
            <pc:docMk/>
            <pc:sldMk cId="0" sldId="367"/>
            <ac:spMk id="4" creationId="{00000000-0000-0000-0000-000000000000}"/>
          </ac:spMkLst>
        </pc:spChg>
      </pc:sldChg>
      <pc:sldChg chg="delSp mod">
        <pc:chgData name="Jeremy Becnel" userId="83c67da8-0358-45df-a8cb-c23f6394336a" providerId="ADAL" clId="{E48A6DDE-64A6-4675-8541-E9975331F845}" dt="2023-04-11T02:06:46.635" v="967" actId="478"/>
        <pc:sldMkLst>
          <pc:docMk/>
          <pc:sldMk cId="0" sldId="370"/>
        </pc:sldMkLst>
        <pc:spChg chg="del">
          <ac:chgData name="Jeremy Becnel" userId="83c67da8-0358-45df-a8cb-c23f6394336a" providerId="ADAL" clId="{E48A6DDE-64A6-4675-8541-E9975331F845}" dt="2023-04-11T02:06:46.635" v="967" actId="478"/>
          <ac:spMkLst>
            <pc:docMk/>
            <pc:sldMk cId="0" sldId="370"/>
            <ac:spMk id="4" creationId="{00000000-0000-0000-0000-000000000000}"/>
          </ac:spMkLst>
        </pc:spChg>
      </pc:sldChg>
      <pc:sldChg chg="delSp modSp mod">
        <pc:chgData name="Jeremy Becnel" userId="83c67da8-0358-45df-a8cb-c23f6394336a" providerId="ADAL" clId="{E48A6DDE-64A6-4675-8541-E9975331F845}" dt="2023-04-11T02:07:37.407" v="971" actId="478"/>
        <pc:sldMkLst>
          <pc:docMk/>
          <pc:sldMk cId="0" sldId="371"/>
        </pc:sldMkLst>
        <pc:spChg chg="del">
          <ac:chgData name="Jeremy Becnel" userId="83c67da8-0358-45df-a8cb-c23f6394336a" providerId="ADAL" clId="{E48A6DDE-64A6-4675-8541-E9975331F845}" dt="2023-04-11T02:07:37.407" v="971" actId="478"/>
          <ac:spMkLst>
            <pc:docMk/>
            <pc:sldMk cId="0" sldId="371"/>
            <ac:spMk id="35" creationId="{00000000-0000-0000-0000-000000000000}"/>
          </ac:spMkLst>
        </pc:spChg>
        <pc:spChg chg="mod">
          <ac:chgData name="Jeremy Becnel" userId="83c67da8-0358-45df-a8cb-c23f6394336a" providerId="ADAL" clId="{E48A6DDE-64A6-4675-8541-E9975331F845}" dt="2023-04-08T20:35:49.497" v="125" actId="20577"/>
          <ac:spMkLst>
            <pc:docMk/>
            <pc:sldMk cId="0" sldId="371"/>
            <ac:spMk id="34819" creationId="{00000000-0000-0000-0000-000000000000}"/>
          </ac:spMkLst>
        </pc:spChg>
      </pc:sldChg>
      <pc:sldChg chg="delSp mod">
        <pc:chgData name="Jeremy Becnel" userId="83c67da8-0358-45df-a8cb-c23f6394336a" providerId="ADAL" clId="{E48A6DDE-64A6-4675-8541-E9975331F845}" dt="2023-04-11T02:06:55.214" v="968" actId="478"/>
        <pc:sldMkLst>
          <pc:docMk/>
          <pc:sldMk cId="0" sldId="373"/>
        </pc:sldMkLst>
        <pc:spChg chg="del">
          <ac:chgData name="Jeremy Becnel" userId="83c67da8-0358-45df-a8cb-c23f6394336a" providerId="ADAL" clId="{E48A6DDE-64A6-4675-8541-E9975331F845}" dt="2023-04-11T02:06:55.214" v="968" actId="478"/>
          <ac:spMkLst>
            <pc:docMk/>
            <pc:sldMk cId="0" sldId="373"/>
            <ac:spMk id="4" creationId="{00000000-0000-0000-0000-000000000000}"/>
          </ac:spMkLst>
        </pc:spChg>
      </pc:sldChg>
      <pc:sldChg chg="delSp mod">
        <pc:chgData name="Jeremy Becnel" userId="83c67da8-0358-45df-a8cb-c23f6394336a" providerId="ADAL" clId="{E48A6DDE-64A6-4675-8541-E9975331F845}" dt="2023-04-11T02:07:01.885" v="969" actId="478"/>
        <pc:sldMkLst>
          <pc:docMk/>
          <pc:sldMk cId="0" sldId="374"/>
        </pc:sldMkLst>
        <pc:spChg chg="del">
          <ac:chgData name="Jeremy Becnel" userId="83c67da8-0358-45df-a8cb-c23f6394336a" providerId="ADAL" clId="{E48A6DDE-64A6-4675-8541-E9975331F845}" dt="2023-04-11T02:07:01.885" v="969" actId="478"/>
          <ac:spMkLst>
            <pc:docMk/>
            <pc:sldMk cId="0" sldId="374"/>
            <ac:spMk id="4" creationId="{00000000-0000-0000-0000-000000000000}"/>
          </ac:spMkLst>
        </pc:spChg>
      </pc:sldChg>
      <pc:sldChg chg="del">
        <pc:chgData name="Jeremy Becnel" userId="83c67da8-0358-45df-a8cb-c23f6394336a" providerId="ADAL" clId="{E48A6DDE-64A6-4675-8541-E9975331F845}" dt="2023-04-08T20:37:56.387" v="134" actId="47"/>
        <pc:sldMkLst>
          <pc:docMk/>
          <pc:sldMk cId="0" sldId="376"/>
        </pc:sldMkLst>
      </pc:sldChg>
      <pc:sldChg chg="del">
        <pc:chgData name="Jeremy Becnel" userId="83c67da8-0358-45df-a8cb-c23f6394336a" providerId="ADAL" clId="{E48A6DDE-64A6-4675-8541-E9975331F845}" dt="2023-04-08T20:37:06.414" v="127" actId="47"/>
        <pc:sldMkLst>
          <pc:docMk/>
          <pc:sldMk cId="0" sldId="378"/>
        </pc:sldMkLst>
      </pc:sldChg>
      <pc:sldChg chg="del">
        <pc:chgData name="Jeremy Becnel" userId="83c67da8-0358-45df-a8cb-c23f6394336a" providerId="ADAL" clId="{E48A6DDE-64A6-4675-8541-E9975331F845}" dt="2023-04-08T20:24:38.424" v="51" actId="47"/>
        <pc:sldMkLst>
          <pc:docMk/>
          <pc:sldMk cId="2262414814" sldId="381"/>
        </pc:sldMkLst>
      </pc:sldChg>
      <pc:sldChg chg="delSp mod">
        <pc:chgData name="Jeremy Becnel" userId="83c67da8-0358-45df-a8cb-c23f6394336a" providerId="ADAL" clId="{E48A6DDE-64A6-4675-8541-E9975331F845}" dt="2023-04-11T02:03:48.995" v="950" actId="478"/>
        <pc:sldMkLst>
          <pc:docMk/>
          <pc:sldMk cId="1848493434" sldId="384"/>
        </pc:sldMkLst>
        <pc:spChg chg="del">
          <ac:chgData name="Jeremy Becnel" userId="83c67da8-0358-45df-a8cb-c23f6394336a" providerId="ADAL" clId="{E48A6DDE-64A6-4675-8541-E9975331F845}" dt="2023-04-11T02:03:48.995" v="950" actId="478"/>
          <ac:spMkLst>
            <pc:docMk/>
            <pc:sldMk cId="1848493434" sldId="384"/>
            <ac:spMk id="2" creationId="{00000000-0000-0000-0000-000000000000}"/>
          </ac:spMkLst>
        </pc:spChg>
      </pc:sldChg>
      <pc:sldChg chg="delSp mod">
        <pc:chgData name="Jeremy Becnel" userId="83c67da8-0358-45df-a8cb-c23f6394336a" providerId="ADAL" clId="{E48A6DDE-64A6-4675-8541-E9975331F845}" dt="2023-04-11T02:03:42.471" v="949" actId="478"/>
        <pc:sldMkLst>
          <pc:docMk/>
          <pc:sldMk cId="1401336932" sldId="385"/>
        </pc:sldMkLst>
        <pc:spChg chg="del">
          <ac:chgData name="Jeremy Becnel" userId="83c67da8-0358-45df-a8cb-c23f6394336a" providerId="ADAL" clId="{E48A6DDE-64A6-4675-8541-E9975331F845}" dt="2023-04-11T02:03:42.471" v="949" actId="478"/>
          <ac:spMkLst>
            <pc:docMk/>
            <pc:sldMk cId="1401336932" sldId="385"/>
            <ac:spMk id="4" creationId="{00000000-0000-0000-0000-000000000000}"/>
          </ac:spMkLst>
        </pc:spChg>
      </pc:sldChg>
      <pc:sldChg chg="addSp delSp modSp mod ord">
        <pc:chgData name="Jeremy Becnel" userId="83c67da8-0358-45df-a8cb-c23f6394336a" providerId="ADAL" clId="{E48A6DDE-64A6-4675-8541-E9975331F845}" dt="2023-04-11T02:05:16.322" v="961" actId="478"/>
        <pc:sldMkLst>
          <pc:docMk/>
          <pc:sldMk cId="328834382" sldId="386"/>
        </pc:sldMkLst>
        <pc:spChg chg="mod">
          <ac:chgData name="Jeremy Becnel" userId="83c67da8-0358-45df-a8cb-c23f6394336a" providerId="ADAL" clId="{E48A6DDE-64A6-4675-8541-E9975331F845}" dt="2023-04-08T20:20:23.597" v="20" actId="20577"/>
          <ac:spMkLst>
            <pc:docMk/>
            <pc:sldMk cId="328834382" sldId="386"/>
            <ac:spMk id="2" creationId="{00000000-0000-0000-0000-000000000000}"/>
          </ac:spMkLst>
        </pc:spChg>
        <pc:spChg chg="mod">
          <ac:chgData name="Jeremy Becnel" userId="83c67da8-0358-45df-a8cb-c23f6394336a" providerId="ADAL" clId="{E48A6DDE-64A6-4675-8541-E9975331F845}" dt="2023-04-08T20:21:52.739" v="47" actId="113"/>
          <ac:spMkLst>
            <pc:docMk/>
            <pc:sldMk cId="328834382" sldId="386"/>
            <ac:spMk id="3" creationId="{00000000-0000-0000-0000-000000000000}"/>
          </ac:spMkLst>
        </pc:spChg>
        <pc:spChg chg="del">
          <ac:chgData name="Jeremy Becnel" userId="83c67da8-0358-45df-a8cb-c23f6394336a" providerId="ADAL" clId="{E48A6DDE-64A6-4675-8541-E9975331F845}" dt="2023-04-11T02:05:16.322" v="961" actId="478"/>
          <ac:spMkLst>
            <pc:docMk/>
            <pc:sldMk cId="328834382" sldId="386"/>
            <ac:spMk id="4" creationId="{00000000-0000-0000-0000-000000000000}"/>
          </ac:spMkLst>
        </pc:spChg>
        <pc:picChg chg="add mod">
          <ac:chgData name="Jeremy Becnel" userId="83c67da8-0358-45df-a8cb-c23f6394336a" providerId="ADAL" clId="{E48A6DDE-64A6-4675-8541-E9975331F845}" dt="2023-04-11T02:04:57.852" v="960" actId="1076"/>
          <ac:picMkLst>
            <pc:docMk/>
            <pc:sldMk cId="328834382" sldId="386"/>
            <ac:picMk id="5" creationId="{2D2C10FC-F241-D90B-5EBD-3CCA0B1BB363}"/>
          </ac:picMkLst>
        </pc:picChg>
      </pc:sldChg>
      <pc:sldChg chg="del">
        <pc:chgData name="Jeremy Becnel" userId="83c67da8-0358-45df-a8cb-c23f6394336a" providerId="ADAL" clId="{E48A6DDE-64A6-4675-8541-E9975331F845}" dt="2023-04-08T20:23:33.672" v="49" actId="47"/>
        <pc:sldMkLst>
          <pc:docMk/>
          <pc:sldMk cId="96754946" sldId="388"/>
        </pc:sldMkLst>
      </pc:sldChg>
      <pc:sldChg chg="addSp delSp modSp mod ord">
        <pc:chgData name="Jeremy Becnel" userId="83c67da8-0358-45df-a8cb-c23f6394336a" providerId="ADAL" clId="{E48A6DDE-64A6-4675-8541-E9975331F845}" dt="2023-04-11T02:05:59.878" v="965" actId="478"/>
        <pc:sldMkLst>
          <pc:docMk/>
          <pc:sldMk cId="0" sldId="389"/>
        </pc:sldMkLst>
        <pc:spChg chg="mod">
          <ac:chgData name="Jeremy Becnel" userId="83c67da8-0358-45df-a8cb-c23f6394336a" providerId="ADAL" clId="{E48A6DDE-64A6-4675-8541-E9975331F845}" dt="2023-04-08T20:29:59.985" v="72" actId="20577"/>
          <ac:spMkLst>
            <pc:docMk/>
            <pc:sldMk cId="0" sldId="389"/>
            <ac:spMk id="2" creationId="{00000000-0000-0000-0000-000000000000}"/>
          </ac:spMkLst>
        </pc:spChg>
        <pc:spChg chg="mod">
          <ac:chgData name="Jeremy Becnel" userId="83c67da8-0358-45df-a8cb-c23f6394336a" providerId="ADAL" clId="{E48A6DDE-64A6-4675-8541-E9975331F845}" dt="2023-04-08T20:26:33.285" v="63" actId="20577"/>
          <ac:spMkLst>
            <pc:docMk/>
            <pc:sldMk cId="0" sldId="389"/>
            <ac:spMk id="3" creationId="{00000000-0000-0000-0000-000000000000}"/>
          </ac:spMkLst>
        </pc:spChg>
        <pc:spChg chg="del">
          <ac:chgData name="Jeremy Becnel" userId="83c67da8-0358-45df-a8cb-c23f6394336a" providerId="ADAL" clId="{E48A6DDE-64A6-4675-8541-E9975331F845}" dt="2023-04-11T02:05:59.878" v="965" actId="478"/>
          <ac:spMkLst>
            <pc:docMk/>
            <pc:sldMk cId="0" sldId="389"/>
            <ac:spMk id="4" creationId="{00000000-0000-0000-0000-000000000000}"/>
          </ac:spMkLst>
        </pc:spChg>
        <pc:picChg chg="add mod">
          <ac:chgData name="Jeremy Becnel" userId="83c67da8-0358-45df-a8cb-c23f6394336a" providerId="ADAL" clId="{E48A6DDE-64A6-4675-8541-E9975331F845}" dt="2023-04-08T20:27:48.941" v="66" actId="1076"/>
          <ac:picMkLst>
            <pc:docMk/>
            <pc:sldMk cId="0" sldId="389"/>
            <ac:picMk id="5" creationId="{DD45523A-EF51-3701-75B8-14F748B3475E}"/>
          </ac:picMkLst>
        </pc:picChg>
      </pc:sldChg>
      <pc:sldChg chg="del">
        <pc:chgData name="Jeremy Becnel" userId="83c67da8-0358-45df-a8cb-c23f6394336a" providerId="ADAL" clId="{E48A6DDE-64A6-4675-8541-E9975331F845}" dt="2023-04-08T20:23:29.750" v="48" actId="47"/>
        <pc:sldMkLst>
          <pc:docMk/>
          <pc:sldMk cId="0" sldId="390"/>
        </pc:sldMkLst>
      </pc:sldChg>
      <pc:sldChg chg="del">
        <pc:chgData name="Jeremy Becnel" userId="83c67da8-0358-45df-a8cb-c23f6394336a" providerId="ADAL" clId="{E48A6DDE-64A6-4675-8541-E9975331F845}" dt="2023-04-08T20:23:29.750" v="48" actId="47"/>
        <pc:sldMkLst>
          <pc:docMk/>
          <pc:sldMk cId="0" sldId="391"/>
        </pc:sldMkLst>
      </pc:sldChg>
      <pc:sldChg chg="del">
        <pc:chgData name="Jeremy Becnel" userId="83c67da8-0358-45df-a8cb-c23f6394336a" providerId="ADAL" clId="{E48A6DDE-64A6-4675-8541-E9975331F845}" dt="2023-04-08T20:23:29.750" v="48" actId="47"/>
        <pc:sldMkLst>
          <pc:docMk/>
          <pc:sldMk cId="1038483022" sldId="392"/>
        </pc:sldMkLst>
      </pc:sldChg>
      <pc:sldChg chg="del">
        <pc:chgData name="Jeremy Becnel" userId="83c67da8-0358-45df-a8cb-c23f6394336a" providerId="ADAL" clId="{E48A6DDE-64A6-4675-8541-E9975331F845}" dt="2023-04-08T20:23:29.750" v="48" actId="47"/>
        <pc:sldMkLst>
          <pc:docMk/>
          <pc:sldMk cId="0" sldId="393"/>
        </pc:sldMkLst>
      </pc:sldChg>
      <pc:sldChg chg="del">
        <pc:chgData name="Jeremy Becnel" userId="83c67da8-0358-45df-a8cb-c23f6394336a" providerId="ADAL" clId="{E48A6DDE-64A6-4675-8541-E9975331F845}" dt="2023-04-08T20:23:29.750" v="48" actId="47"/>
        <pc:sldMkLst>
          <pc:docMk/>
          <pc:sldMk cId="0" sldId="394"/>
        </pc:sldMkLst>
      </pc:sldChg>
      <pc:sldChg chg="del">
        <pc:chgData name="Jeremy Becnel" userId="83c67da8-0358-45df-a8cb-c23f6394336a" providerId="ADAL" clId="{E48A6DDE-64A6-4675-8541-E9975331F845}" dt="2023-04-08T20:23:29.750" v="48" actId="47"/>
        <pc:sldMkLst>
          <pc:docMk/>
          <pc:sldMk cId="1501646824" sldId="395"/>
        </pc:sldMkLst>
      </pc:sldChg>
      <pc:sldChg chg="del">
        <pc:chgData name="Jeremy Becnel" userId="83c67da8-0358-45df-a8cb-c23f6394336a" providerId="ADAL" clId="{E48A6DDE-64A6-4675-8541-E9975331F845}" dt="2023-04-08T20:23:29.750" v="48" actId="47"/>
        <pc:sldMkLst>
          <pc:docMk/>
          <pc:sldMk cId="0" sldId="396"/>
        </pc:sldMkLst>
      </pc:sldChg>
      <pc:sldChg chg="del">
        <pc:chgData name="Jeremy Becnel" userId="83c67da8-0358-45df-a8cb-c23f6394336a" providerId="ADAL" clId="{E48A6DDE-64A6-4675-8541-E9975331F845}" dt="2023-04-08T20:23:29.750" v="48" actId="47"/>
        <pc:sldMkLst>
          <pc:docMk/>
          <pc:sldMk cId="694325069" sldId="397"/>
        </pc:sldMkLst>
      </pc:sldChg>
      <pc:sldChg chg="del">
        <pc:chgData name="Jeremy Becnel" userId="83c67da8-0358-45df-a8cb-c23f6394336a" providerId="ADAL" clId="{E48A6DDE-64A6-4675-8541-E9975331F845}" dt="2023-04-08T20:23:29.750" v="48" actId="47"/>
        <pc:sldMkLst>
          <pc:docMk/>
          <pc:sldMk cId="0" sldId="398"/>
        </pc:sldMkLst>
      </pc:sldChg>
      <pc:sldChg chg="del">
        <pc:chgData name="Jeremy Becnel" userId="83c67da8-0358-45df-a8cb-c23f6394336a" providerId="ADAL" clId="{E48A6DDE-64A6-4675-8541-E9975331F845}" dt="2023-04-08T20:23:29.750" v="48" actId="47"/>
        <pc:sldMkLst>
          <pc:docMk/>
          <pc:sldMk cId="1309071577" sldId="399"/>
        </pc:sldMkLst>
      </pc:sldChg>
      <pc:sldChg chg="delSp mod">
        <pc:chgData name="Jeremy Becnel" userId="83c67da8-0358-45df-a8cb-c23f6394336a" providerId="ADAL" clId="{E48A6DDE-64A6-4675-8541-E9975331F845}" dt="2023-04-11T02:07:08.474" v="970" actId="478"/>
        <pc:sldMkLst>
          <pc:docMk/>
          <pc:sldMk cId="0" sldId="400"/>
        </pc:sldMkLst>
        <pc:spChg chg="del">
          <ac:chgData name="Jeremy Becnel" userId="83c67da8-0358-45df-a8cb-c23f6394336a" providerId="ADAL" clId="{E48A6DDE-64A6-4675-8541-E9975331F845}" dt="2023-04-11T02:07:08.474" v="970" actId="478"/>
          <ac:spMkLst>
            <pc:docMk/>
            <pc:sldMk cId="0" sldId="400"/>
            <ac:spMk id="5" creationId="{00000000-0000-0000-0000-000000000000}"/>
          </ac:spMkLst>
        </pc:spChg>
      </pc:sldChg>
      <pc:sldChg chg="del">
        <pc:chgData name="Jeremy Becnel" userId="83c67da8-0358-45df-a8cb-c23f6394336a" providerId="ADAL" clId="{E48A6DDE-64A6-4675-8541-E9975331F845}" dt="2023-04-08T20:37:51.047" v="132" actId="47"/>
        <pc:sldMkLst>
          <pc:docMk/>
          <pc:sldMk cId="0" sldId="401"/>
        </pc:sldMkLst>
      </pc:sldChg>
      <pc:sldChg chg="del">
        <pc:chgData name="Jeremy Becnel" userId="83c67da8-0358-45df-a8cb-c23f6394336a" providerId="ADAL" clId="{E48A6DDE-64A6-4675-8541-E9975331F845}" dt="2023-04-08T20:37:54.665" v="133" actId="47"/>
        <pc:sldMkLst>
          <pc:docMk/>
          <pc:sldMk cId="0" sldId="402"/>
        </pc:sldMkLst>
      </pc:sldChg>
      <pc:sldChg chg="del">
        <pc:chgData name="Jeremy Becnel" userId="83c67da8-0358-45df-a8cb-c23f6394336a" providerId="ADAL" clId="{E48A6DDE-64A6-4675-8541-E9975331F845}" dt="2023-04-08T20:36:38.328" v="126" actId="47"/>
        <pc:sldMkLst>
          <pc:docMk/>
          <pc:sldMk cId="0" sldId="403"/>
        </pc:sldMkLst>
      </pc:sldChg>
      <pc:sldChg chg="del">
        <pc:chgData name="Jeremy Becnel" userId="83c67da8-0358-45df-a8cb-c23f6394336a" providerId="ADAL" clId="{E48A6DDE-64A6-4675-8541-E9975331F845}" dt="2023-04-08T20:36:38.328" v="126" actId="47"/>
        <pc:sldMkLst>
          <pc:docMk/>
          <pc:sldMk cId="0" sldId="404"/>
        </pc:sldMkLst>
      </pc:sldChg>
      <pc:sldChg chg="del">
        <pc:chgData name="Jeremy Becnel" userId="83c67da8-0358-45df-a8cb-c23f6394336a" providerId="ADAL" clId="{E48A6DDE-64A6-4675-8541-E9975331F845}" dt="2023-04-08T20:36:38.328" v="126" actId="47"/>
        <pc:sldMkLst>
          <pc:docMk/>
          <pc:sldMk cId="380511301" sldId="405"/>
        </pc:sldMkLst>
      </pc:sldChg>
      <pc:sldChg chg="del">
        <pc:chgData name="Jeremy Becnel" userId="83c67da8-0358-45df-a8cb-c23f6394336a" providerId="ADAL" clId="{E48A6DDE-64A6-4675-8541-E9975331F845}" dt="2023-04-08T20:37:57.589" v="135" actId="47"/>
        <pc:sldMkLst>
          <pc:docMk/>
          <pc:sldMk cId="410075465" sldId="406"/>
        </pc:sldMkLst>
      </pc:sldChg>
      <pc:sldChg chg="delSp modSp mod ord">
        <pc:chgData name="Jeremy Becnel" userId="83c67da8-0358-45df-a8cb-c23f6394336a" providerId="ADAL" clId="{E48A6DDE-64A6-4675-8541-E9975331F845}" dt="2023-04-11T02:05:45.868" v="964" actId="20577"/>
        <pc:sldMkLst>
          <pc:docMk/>
          <pc:sldMk cId="0" sldId="407"/>
        </pc:sldMkLst>
        <pc:spChg chg="del">
          <ac:chgData name="Jeremy Becnel" userId="83c67da8-0358-45df-a8cb-c23f6394336a" providerId="ADAL" clId="{E48A6DDE-64A6-4675-8541-E9975331F845}" dt="2023-04-11T02:05:32.804" v="962" actId="478"/>
          <ac:spMkLst>
            <pc:docMk/>
            <pc:sldMk cId="0" sldId="407"/>
            <ac:spMk id="33" creationId="{00000000-0000-0000-0000-000000000000}"/>
          </ac:spMkLst>
        </pc:spChg>
        <pc:spChg chg="mod">
          <ac:chgData name="Jeremy Becnel" userId="83c67da8-0358-45df-a8cb-c23f6394336a" providerId="ADAL" clId="{E48A6DDE-64A6-4675-8541-E9975331F845}" dt="2023-04-08T20:39:53.292" v="139" actId="20577"/>
          <ac:spMkLst>
            <pc:docMk/>
            <pc:sldMk cId="0" sldId="407"/>
            <ac:spMk id="38917" creationId="{00000000-0000-0000-0000-000000000000}"/>
          </ac:spMkLst>
        </pc:spChg>
        <pc:spChg chg="mod">
          <ac:chgData name="Jeremy Becnel" userId="83c67da8-0358-45df-a8cb-c23f6394336a" providerId="ADAL" clId="{E48A6DDE-64A6-4675-8541-E9975331F845}" dt="2023-04-08T20:39:49.674" v="138" actId="20577"/>
          <ac:spMkLst>
            <pc:docMk/>
            <pc:sldMk cId="0" sldId="407"/>
            <ac:spMk id="38928" creationId="{00000000-0000-0000-0000-000000000000}"/>
          </ac:spMkLst>
        </pc:spChg>
        <pc:spChg chg="mod">
          <ac:chgData name="Jeremy Becnel" userId="83c67da8-0358-45df-a8cb-c23f6394336a" providerId="ADAL" clId="{E48A6DDE-64A6-4675-8541-E9975331F845}" dt="2023-04-11T02:05:45.868" v="964" actId="20577"/>
          <ac:spMkLst>
            <pc:docMk/>
            <pc:sldMk cId="0" sldId="407"/>
            <ac:spMk id="38944" creationId="{00000000-0000-0000-0000-000000000000}"/>
          </ac:spMkLst>
        </pc:spChg>
      </pc:sldChg>
      <pc:sldChg chg="del">
        <pc:chgData name="Jeremy Becnel" userId="83c67da8-0358-45df-a8cb-c23f6394336a" providerId="ADAL" clId="{E48A6DDE-64A6-4675-8541-E9975331F845}" dt="2023-04-08T20:37:06.414" v="127" actId="47"/>
        <pc:sldMkLst>
          <pc:docMk/>
          <pc:sldMk cId="0" sldId="408"/>
        </pc:sldMkLst>
      </pc:sldChg>
      <pc:sldChg chg="del">
        <pc:chgData name="Jeremy Becnel" userId="83c67da8-0358-45df-a8cb-c23f6394336a" providerId="ADAL" clId="{E48A6DDE-64A6-4675-8541-E9975331F845}" dt="2023-04-08T20:24:38.424" v="51" actId="47"/>
        <pc:sldMkLst>
          <pc:docMk/>
          <pc:sldMk cId="3904477280" sldId="409"/>
        </pc:sldMkLst>
      </pc:sldChg>
      <pc:sldChg chg="del">
        <pc:chgData name="Jeremy Becnel" userId="83c67da8-0358-45df-a8cb-c23f6394336a" providerId="ADAL" clId="{E48A6DDE-64A6-4675-8541-E9975331F845}" dt="2023-04-08T20:24:38.424" v="51" actId="47"/>
        <pc:sldMkLst>
          <pc:docMk/>
          <pc:sldMk cId="0" sldId="410"/>
        </pc:sldMkLst>
      </pc:sldChg>
      <pc:sldChg chg="addSp delSp modSp mod delAnim modAnim modNotesTx">
        <pc:chgData name="Jeremy Becnel" userId="83c67da8-0358-45df-a8cb-c23f6394336a" providerId="ADAL" clId="{E48A6DDE-64A6-4675-8541-E9975331F845}" dt="2023-04-11T02:11:28.505" v="1055" actId="20577"/>
        <pc:sldMkLst>
          <pc:docMk/>
          <pc:sldMk cId="0" sldId="412"/>
        </pc:sldMkLst>
        <pc:spChg chg="mod">
          <ac:chgData name="Jeremy Becnel" userId="83c67da8-0358-45df-a8cb-c23f6394336a" providerId="ADAL" clId="{E48A6DDE-64A6-4675-8541-E9975331F845}" dt="2023-04-08T23:01:49.784" v="615" actId="1076"/>
          <ac:spMkLst>
            <pc:docMk/>
            <pc:sldMk cId="0" sldId="412"/>
            <ac:spMk id="17409" creationId="{00000000-0000-0000-0000-000000000000}"/>
          </ac:spMkLst>
        </pc:spChg>
        <pc:spChg chg="mod">
          <ac:chgData name="Jeremy Becnel" userId="83c67da8-0358-45df-a8cb-c23f6394336a" providerId="ADAL" clId="{E48A6DDE-64A6-4675-8541-E9975331F845}" dt="2023-04-08T23:02:05.818" v="622" actId="14100"/>
          <ac:spMkLst>
            <pc:docMk/>
            <pc:sldMk cId="0" sldId="412"/>
            <ac:spMk id="17410" creationId="{00000000-0000-0000-0000-000000000000}"/>
          </ac:spMkLst>
        </pc:spChg>
        <pc:spChg chg="del">
          <ac:chgData name="Jeremy Becnel" userId="83c67da8-0358-45df-a8cb-c23f6394336a" providerId="ADAL" clId="{E48A6DDE-64A6-4675-8541-E9975331F845}" dt="2023-04-11T02:08:52.614" v="982" actId="478"/>
          <ac:spMkLst>
            <pc:docMk/>
            <pc:sldMk cId="0" sldId="412"/>
            <ac:spMk id="17411" creationId="{00000000-0000-0000-0000-000000000000}"/>
          </ac:spMkLst>
        </pc:spChg>
        <pc:picChg chg="add del mod">
          <ac:chgData name="Jeremy Becnel" userId="83c67da8-0358-45df-a8cb-c23f6394336a" providerId="ADAL" clId="{E48A6DDE-64A6-4675-8541-E9975331F845}" dt="2023-04-08T22:59:42.731" v="595" actId="478"/>
          <ac:picMkLst>
            <pc:docMk/>
            <pc:sldMk cId="0" sldId="412"/>
            <ac:picMk id="2" creationId="{3A3E4737-EA09-1A6E-FB42-A917C300E218}"/>
          </ac:picMkLst>
        </pc:picChg>
        <pc:picChg chg="add mod">
          <ac:chgData name="Jeremy Becnel" userId="83c67da8-0358-45df-a8cb-c23f6394336a" providerId="ADAL" clId="{E48A6DDE-64A6-4675-8541-E9975331F845}" dt="2023-04-11T02:11:10.709" v="1022" actId="1035"/>
          <ac:picMkLst>
            <pc:docMk/>
            <pc:sldMk cId="0" sldId="412"/>
            <ac:picMk id="2" creationId="{887F627F-2275-C35D-8415-2555389B6ACE}"/>
          </ac:picMkLst>
        </pc:picChg>
        <pc:picChg chg="add del mod ord modCrop">
          <ac:chgData name="Jeremy Becnel" userId="83c67da8-0358-45df-a8cb-c23f6394336a" providerId="ADAL" clId="{E48A6DDE-64A6-4675-8541-E9975331F845}" dt="2023-04-11T02:09:55.758" v="984" actId="478"/>
          <ac:picMkLst>
            <pc:docMk/>
            <pc:sldMk cId="0" sldId="412"/>
            <ac:picMk id="3" creationId="{311CC523-C3EF-C5F8-7EA6-89A7353B4AF4}"/>
          </ac:picMkLst>
        </pc:picChg>
        <pc:picChg chg="add mod ord modCrop">
          <ac:chgData name="Jeremy Becnel" userId="83c67da8-0358-45df-a8cb-c23f6394336a" providerId="ADAL" clId="{E48A6DDE-64A6-4675-8541-E9975331F845}" dt="2023-04-11T02:11:18.100" v="1023" actId="14100"/>
          <ac:picMkLst>
            <pc:docMk/>
            <pc:sldMk cId="0" sldId="412"/>
            <ac:picMk id="4" creationId="{3C415914-25FF-ED9A-8396-D1C60EDF984E}"/>
          </ac:picMkLst>
        </pc:picChg>
      </pc:sldChg>
      <pc:sldChg chg="delSp mod">
        <pc:chgData name="Jeremy Becnel" userId="83c67da8-0358-45df-a8cb-c23f6394336a" providerId="ADAL" clId="{E48A6DDE-64A6-4675-8541-E9975331F845}" dt="2023-04-11T02:12:44.356" v="1057" actId="478"/>
        <pc:sldMkLst>
          <pc:docMk/>
          <pc:sldMk cId="1547077063" sldId="413"/>
        </pc:sldMkLst>
        <pc:spChg chg="del">
          <ac:chgData name="Jeremy Becnel" userId="83c67da8-0358-45df-a8cb-c23f6394336a" providerId="ADAL" clId="{E48A6DDE-64A6-4675-8541-E9975331F845}" dt="2023-04-11T02:12:44.356" v="1057" actId="478"/>
          <ac:spMkLst>
            <pc:docMk/>
            <pc:sldMk cId="1547077063" sldId="413"/>
            <ac:spMk id="38915" creationId="{00000000-0000-0000-0000-000000000000}"/>
          </ac:spMkLst>
        </pc:spChg>
      </pc:sldChg>
      <pc:sldChg chg="addSp delSp modSp mod modAnim">
        <pc:chgData name="Jeremy Becnel" userId="83c67da8-0358-45df-a8cb-c23f6394336a" providerId="ADAL" clId="{E48A6DDE-64A6-4675-8541-E9975331F845}" dt="2023-04-11T02:13:19.957" v="1061" actId="403"/>
        <pc:sldMkLst>
          <pc:docMk/>
          <pc:sldMk cId="2139683612" sldId="414"/>
        </pc:sldMkLst>
        <pc:spChg chg="add mod">
          <ac:chgData name="Jeremy Becnel" userId="83c67da8-0358-45df-a8cb-c23f6394336a" providerId="ADAL" clId="{E48A6DDE-64A6-4675-8541-E9975331F845}" dt="2023-04-11T02:13:19.957" v="1061" actId="403"/>
          <ac:spMkLst>
            <pc:docMk/>
            <pc:sldMk cId="2139683612" sldId="414"/>
            <ac:spMk id="2" creationId="{79B919E2-205B-13FC-91D7-F8AA311D468B}"/>
          </ac:spMkLst>
        </pc:spChg>
        <pc:spChg chg="del">
          <ac:chgData name="Jeremy Becnel" userId="83c67da8-0358-45df-a8cb-c23f6394336a" providerId="ADAL" clId="{E48A6DDE-64A6-4675-8541-E9975331F845}" dt="2023-04-11T02:13:02.956" v="1059" actId="478"/>
          <ac:spMkLst>
            <pc:docMk/>
            <pc:sldMk cId="2139683612" sldId="414"/>
            <ac:spMk id="38915" creationId="{00000000-0000-0000-0000-000000000000}"/>
          </ac:spMkLst>
        </pc:spChg>
        <pc:picChg chg="mod">
          <ac:chgData name="Jeremy Becnel" userId="83c67da8-0358-45df-a8cb-c23f6394336a" providerId="ADAL" clId="{E48A6DDE-64A6-4675-8541-E9975331F845}" dt="2023-04-11T02:12:50.492" v="1058" actId="1076"/>
          <ac:picMkLst>
            <pc:docMk/>
            <pc:sldMk cId="2139683612" sldId="414"/>
            <ac:picMk id="38918" creationId="{00000000-0000-0000-0000-000000000000}"/>
          </ac:picMkLst>
        </pc:picChg>
      </pc:sldChg>
      <pc:sldChg chg="delSp mod">
        <pc:chgData name="Jeremy Becnel" userId="83c67da8-0358-45df-a8cb-c23f6394336a" providerId="ADAL" clId="{E48A6DDE-64A6-4675-8541-E9975331F845}" dt="2023-04-11T02:13:29.928" v="1062" actId="478"/>
        <pc:sldMkLst>
          <pc:docMk/>
          <pc:sldMk cId="0" sldId="415"/>
        </pc:sldMkLst>
        <pc:spChg chg="del">
          <ac:chgData name="Jeremy Becnel" userId="83c67da8-0358-45df-a8cb-c23f6394336a" providerId="ADAL" clId="{E48A6DDE-64A6-4675-8541-E9975331F845}" dt="2023-04-11T02:13:29.928" v="1062" actId="478"/>
          <ac:spMkLst>
            <pc:docMk/>
            <pc:sldMk cId="0" sldId="415"/>
            <ac:spMk id="33812" creationId="{00000000-0000-0000-0000-000000000000}"/>
          </ac:spMkLst>
        </pc:spChg>
      </pc:sldChg>
      <pc:sldChg chg="addSp delSp modSp mod modAnim">
        <pc:chgData name="Jeremy Becnel" userId="83c67da8-0358-45df-a8cb-c23f6394336a" providerId="ADAL" clId="{E48A6DDE-64A6-4675-8541-E9975331F845}" dt="2023-04-08T23:32:23.075" v="879" actId="1036"/>
        <pc:sldMkLst>
          <pc:docMk/>
          <pc:sldMk cId="0" sldId="416"/>
        </pc:sldMkLst>
        <pc:spChg chg="add mod ord">
          <ac:chgData name="Jeremy Becnel" userId="83c67da8-0358-45df-a8cb-c23f6394336a" providerId="ADAL" clId="{E48A6DDE-64A6-4675-8541-E9975331F845}" dt="2023-04-08T23:32:03.702" v="873" actId="1076"/>
          <ac:spMkLst>
            <pc:docMk/>
            <pc:sldMk cId="0" sldId="416"/>
            <ac:spMk id="2" creationId="{8E14A70E-3D2F-5EF6-6780-6C9A5FF386ED}"/>
          </ac:spMkLst>
        </pc:spChg>
        <pc:spChg chg="del">
          <ac:chgData name="Jeremy Becnel" userId="83c67da8-0358-45df-a8cb-c23f6394336a" providerId="ADAL" clId="{E48A6DDE-64A6-4675-8541-E9975331F845}" dt="2023-04-08T23:31:22.494" v="863" actId="478"/>
          <ac:spMkLst>
            <pc:docMk/>
            <pc:sldMk cId="0" sldId="416"/>
            <ac:spMk id="36866" creationId="{00000000-0000-0000-0000-000000000000}"/>
          </ac:spMkLst>
        </pc:spChg>
        <pc:spChg chg="mod">
          <ac:chgData name="Jeremy Becnel" userId="83c67da8-0358-45df-a8cb-c23f6394336a" providerId="ADAL" clId="{E48A6DDE-64A6-4675-8541-E9975331F845}" dt="2023-04-08T23:32:23.075" v="879" actId="1036"/>
          <ac:spMkLst>
            <pc:docMk/>
            <pc:sldMk cId="0" sldId="416"/>
            <ac:spMk id="36871" creationId="{00000000-0000-0000-0000-000000000000}"/>
          </ac:spMkLst>
        </pc:spChg>
        <pc:grpChg chg="mod">
          <ac:chgData name="Jeremy Becnel" userId="83c67da8-0358-45df-a8cb-c23f6394336a" providerId="ADAL" clId="{E48A6DDE-64A6-4675-8541-E9975331F845}" dt="2023-04-08T23:32:23.075" v="879" actId="1036"/>
          <ac:grpSpMkLst>
            <pc:docMk/>
            <pc:sldMk cId="0" sldId="416"/>
            <ac:grpSpMk id="36868" creationId="{00000000-0000-0000-0000-000000000000}"/>
          </ac:grpSpMkLst>
        </pc:grpChg>
      </pc:sldChg>
      <pc:sldChg chg="mod modShow">
        <pc:chgData name="Jeremy Becnel" userId="83c67da8-0358-45df-a8cb-c23f6394336a" providerId="ADAL" clId="{E48A6DDE-64A6-4675-8541-E9975331F845}" dt="2023-04-08T23:29:44.542" v="735" actId="729"/>
        <pc:sldMkLst>
          <pc:docMk/>
          <pc:sldMk cId="0" sldId="417"/>
        </pc:sldMkLst>
      </pc:sldChg>
      <pc:sldChg chg="mod modShow">
        <pc:chgData name="Jeremy Becnel" userId="83c67da8-0358-45df-a8cb-c23f6394336a" providerId="ADAL" clId="{E48A6DDE-64A6-4675-8541-E9975331F845}" dt="2023-04-08T23:29:39.867" v="734" actId="729"/>
        <pc:sldMkLst>
          <pc:docMk/>
          <pc:sldMk cId="0" sldId="418"/>
        </pc:sldMkLst>
      </pc:sldChg>
      <pc:sldChg chg="delSp modSp mod">
        <pc:chgData name="Jeremy Becnel" userId="83c67da8-0358-45df-a8cb-c23f6394336a" providerId="ADAL" clId="{E48A6DDE-64A6-4675-8541-E9975331F845}" dt="2023-04-11T02:13:41.267" v="1064" actId="478"/>
        <pc:sldMkLst>
          <pc:docMk/>
          <pc:sldMk cId="0" sldId="419"/>
        </pc:sldMkLst>
        <pc:spChg chg="del mod">
          <ac:chgData name="Jeremy Becnel" userId="83c67da8-0358-45df-a8cb-c23f6394336a" providerId="ADAL" clId="{E48A6DDE-64A6-4675-8541-E9975331F845}" dt="2023-04-11T02:13:41.267" v="1064" actId="478"/>
          <ac:spMkLst>
            <pc:docMk/>
            <pc:sldMk cId="0" sldId="419"/>
            <ac:spMk id="38915" creationId="{00000000-0000-0000-0000-000000000000}"/>
          </ac:spMkLst>
        </pc:spChg>
      </pc:sldChg>
      <pc:sldChg chg="delSp mod">
        <pc:chgData name="Jeremy Becnel" userId="83c67da8-0358-45df-a8cb-c23f6394336a" providerId="ADAL" clId="{E48A6DDE-64A6-4675-8541-E9975331F845}" dt="2023-04-11T02:13:53.590" v="1065" actId="478"/>
        <pc:sldMkLst>
          <pc:docMk/>
          <pc:sldMk cId="134658293" sldId="420"/>
        </pc:sldMkLst>
        <pc:spChg chg="del">
          <ac:chgData name="Jeremy Becnel" userId="83c67da8-0358-45df-a8cb-c23f6394336a" providerId="ADAL" clId="{E48A6DDE-64A6-4675-8541-E9975331F845}" dt="2023-04-11T02:13:53.590" v="1065" actId="478"/>
          <ac:spMkLst>
            <pc:docMk/>
            <pc:sldMk cId="134658293" sldId="420"/>
            <ac:spMk id="39939" creationId="{00000000-0000-0000-0000-000000000000}"/>
          </ac:spMkLst>
        </pc:spChg>
      </pc:sldChg>
      <pc:sldChg chg="del">
        <pc:chgData name="Jeremy Becnel" userId="83c67da8-0358-45df-a8cb-c23f6394336a" providerId="ADAL" clId="{E48A6DDE-64A6-4675-8541-E9975331F845}" dt="2023-04-08T20:24:50.815" v="52" actId="47"/>
        <pc:sldMkLst>
          <pc:docMk/>
          <pc:sldMk cId="0" sldId="421"/>
        </pc:sldMkLst>
      </pc:sldChg>
      <pc:sldChg chg="delSp modSp mod">
        <pc:chgData name="Jeremy Becnel" userId="83c67da8-0358-45df-a8cb-c23f6394336a" providerId="ADAL" clId="{E48A6DDE-64A6-4675-8541-E9975331F845}" dt="2023-04-11T02:16:32.063" v="1127" actId="20577"/>
        <pc:sldMkLst>
          <pc:docMk/>
          <pc:sldMk cId="0" sldId="422"/>
        </pc:sldMkLst>
        <pc:spChg chg="del">
          <ac:chgData name="Jeremy Becnel" userId="83c67da8-0358-45df-a8cb-c23f6394336a" providerId="ADAL" clId="{E48A6DDE-64A6-4675-8541-E9975331F845}" dt="2023-04-11T02:16:21.187" v="1085" actId="478"/>
          <ac:spMkLst>
            <pc:docMk/>
            <pc:sldMk cId="0" sldId="422"/>
            <ac:spMk id="44034" creationId="{00000000-0000-0000-0000-000000000000}"/>
          </ac:spMkLst>
        </pc:spChg>
        <pc:spChg chg="mod">
          <ac:chgData name="Jeremy Becnel" userId="83c67da8-0358-45df-a8cb-c23f6394336a" providerId="ADAL" clId="{E48A6DDE-64A6-4675-8541-E9975331F845}" dt="2023-04-11T02:16:32.063" v="1127" actId="20577"/>
          <ac:spMkLst>
            <pc:docMk/>
            <pc:sldMk cId="0" sldId="422"/>
            <ac:spMk id="44037" creationId="{00000000-0000-0000-0000-000000000000}"/>
          </ac:spMkLst>
        </pc:spChg>
      </pc:sldChg>
      <pc:sldChg chg="addSp delSp modSp add del mod delAnim">
        <pc:chgData name="Jeremy Becnel" userId="83c67da8-0358-45df-a8cb-c23f6394336a" providerId="ADAL" clId="{E48A6DDE-64A6-4675-8541-E9975331F845}" dt="2023-04-11T02:07:55.577" v="973" actId="1076"/>
        <pc:sldMkLst>
          <pc:docMk/>
          <pc:sldMk cId="3721933462" sldId="424"/>
        </pc:sldMkLst>
        <pc:spChg chg="del">
          <ac:chgData name="Jeremy Becnel" userId="83c67da8-0358-45df-a8cb-c23f6394336a" providerId="ADAL" clId="{E48A6DDE-64A6-4675-8541-E9975331F845}" dt="2023-04-08T20:33:12.520" v="74" actId="478"/>
          <ac:spMkLst>
            <pc:docMk/>
            <pc:sldMk cId="3721933462" sldId="424"/>
            <ac:spMk id="35" creationId="{00000000-0000-0000-0000-000000000000}"/>
          </ac:spMkLst>
        </pc:spChg>
        <pc:spChg chg="mod">
          <ac:chgData name="Jeremy Becnel" userId="83c67da8-0358-45df-a8cb-c23f6394336a" providerId="ADAL" clId="{E48A6DDE-64A6-4675-8541-E9975331F845}" dt="2023-04-08T20:35:19.870" v="99" actId="20577"/>
          <ac:spMkLst>
            <pc:docMk/>
            <pc:sldMk cId="3721933462" sldId="424"/>
            <ac:spMk id="34818" creationId="{00000000-0000-0000-0000-000000000000}"/>
          </ac:spMkLst>
        </pc:spChg>
        <pc:spChg chg="mod">
          <ac:chgData name="Jeremy Becnel" userId="83c67da8-0358-45df-a8cb-c23f6394336a" providerId="ADAL" clId="{E48A6DDE-64A6-4675-8541-E9975331F845}" dt="2023-04-11T02:07:53.548" v="972" actId="2711"/>
          <ac:spMkLst>
            <pc:docMk/>
            <pc:sldMk cId="3721933462" sldId="424"/>
            <ac:spMk id="34819" creationId="{00000000-0000-0000-0000-000000000000}"/>
          </ac:spMkLst>
        </pc:spChg>
        <pc:spChg chg="del">
          <ac:chgData name="Jeremy Becnel" userId="83c67da8-0358-45df-a8cb-c23f6394336a" providerId="ADAL" clId="{E48A6DDE-64A6-4675-8541-E9975331F845}" dt="2023-04-08T20:33:12.520" v="74" actId="478"/>
          <ac:spMkLst>
            <pc:docMk/>
            <pc:sldMk cId="3721933462" sldId="424"/>
            <ac:spMk id="34850" creationId="{00000000-0000-0000-0000-000000000000}"/>
          </ac:spMkLst>
        </pc:spChg>
        <pc:grpChg chg="del">
          <ac:chgData name="Jeremy Becnel" userId="83c67da8-0358-45df-a8cb-c23f6394336a" providerId="ADAL" clId="{E48A6DDE-64A6-4675-8541-E9975331F845}" dt="2023-04-08T20:33:12.520" v="74" actId="478"/>
          <ac:grpSpMkLst>
            <pc:docMk/>
            <pc:sldMk cId="3721933462" sldId="424"/>
            <ac:grpSpMk id="2" creationId="{00000000-0000-0000-0000-000000000000}"/>
          </ac:grpSpMkLst>
        </pc:grpChg>
        <pc:grpChg chg="del">
          <ac:chgData name="Jeremy Becnel" userId="83c67da8-0358-45df-a8cb-c23f6394336a" providerId="ADAL" clId="{E48A6DDE-64A6-4675-8541-E9975331F845}" dt="2023-04-08T20:33:12.520" v="74" actId="478"/>
          <ac:grpSpMkLst>
            <pc:docMk/>
            <pc:sldMk cId="3721933462" sldId="424"/>
            <ac:grpSpMk id="3" creationId="{00000000-0000-0000-0000-000000000000}"/>
          </ac:grpSpMkLst>
        </pc:grpChg>
        <pc:grpChg chg="del">
          <ac:chgData name="Jeremy Becnel" userId="83c67da8-0358-45df-a8cb-c23f6394336a" providerId="ADAL" clId="{E48A6DDE-64A6-4675-8541-E9975331F845}" dt="2023-04-08T20:33:12.520" v="74" actId="478"/>
          <ac:grpSpMkLst>
            <pc:docMk/>
            <pc:sldMk cId="3721933462" sldId="424"/>
            <ac:grpSpMk id="4" creationId="{00000000-0000-0000-0000-000000000000}"/>
          </ac:grpSpMkLst>
        </pc:grpChg>
        <pc:grpChg chg="del">
          <ac:chgData name="Jeremy Becnel" userId="83c67da8-0358-45df-a8cb-c23f6394336a" providerId="ADAL" clId="{E48A6DDE-64A6-4675-8541-E9975331F845}" dt="2023-04-08T20:33:12.520" v="74" actId="478"/>
          <ac:grpSpMkLst>
            <pc:docMk/>
            <pc:sldMk cId="3721933462" sldId="424"/>
            <ac:grpSpMk id="5" creationId="{00000000-0000-0000-0000-000000000000}"/>
          </ac:grpSpMkLst>
        </pc:grpChg>
        <pc:picChg chg="add del mod">
          <ac:chgData name="Jeremy Becnel" userId="83c67da8-0358-45df-a8cb-c23f6394336a" providerId="ADAL" clId="{E48A6DDE-64A6-4675-8541-E9975331F845}" dt="2023-04-08T20:33:39.388" v="80" actId="478"/>
          <ac:picMkLst>
            <pc:docMk/>
            <pc:sldMk cId="3721933462" sldId="424"/>
            <ac:picMk id="1026" creationId="{213CCC72-F2D2-D8E1-5CF8-992BCE32614E}"/>
          </ac:picMkLst>
        </pc:picChg>
        <pc:picChg chg="add mod">
          <ac:chgData name="Jeremy Becnel" userId="83c67da8-0358-45df-a8cb-c23f6394336a" providerId="ADAL" clId="{E48A6DDE-64A6-4675-8541-E9975331F845}" dt="2023-04-11T02:07:55.577" v="973" actId="1076"/>
          <ac:picMkLst>
            <pc:docMk/>
            <pc:sldMk cId="3721933462" sldId="424"/>
            <ac:picMk id="1028" creationId="{0D502DD8-CAED-4205-4991-6D988F5CA15E}"/>
          </ac:picMkLst>
        </pc:picChg>
      </pc:sldChg>
      <pc:sldChg chg="del">
        <pc:chgData name="Jeremy Becnel" userId="83c67da8-0358-45df-a8cb-c23f6394336a" providerId="ADAL" clId="{E48A6DDE-64A6-4675-8541-E9975331F845}" dt="2023-04-08T20:25:07.720" v="53" actId="47"/>
        <pc:sldMkLst>
          <pc:docMk/>
          <pc:sldMk cId="1818099334" sldId="425"/>
        </pc:sldMkLst>
      </pc:sldChg>
      <pc:sldChg chg="delSp add mod">
        <pc:chgData name="Jeremy Becnel" userId="83c67da8-0358-45df-a8cb-c23f6394336a" providerId="ADAL" clId="{E48A6DDE-64A6-4675-8541-E9975331F845}" dt="2023-04-11T02:03:30.761" v="948" actId="478"/>
        <pc:sldMkLst>
          <pc:docMk/>
          <pc:sldMk cId="3463080270" sldId="425"/>
        </pc:sldMkLst>
        <pc:spChg chg="del">
          <ac:chgData name="Jeremy Becnel" userId="83c67da8-0358-45df-a8cb-c23f6394336a" providerId="ADAL" clId="{E48A6DDE-64A6-4675-8541-E9975331F845}" dt="2023-04-11T02:03:30.761" v="948" actId="478"/>
          <ac:spMkLst>
            <pc:docMk/>
            <pc:sldMk cId="3463080270" sldId="425"/>
            <ac:spMk id="4" creationId="{00000000-0000-0000-0000-000000000000}"/>
          </ac:spMkLst>
        </pc:spChg>
      </pc:sldChg>
      <pc:sldChg chg="del">
        <pc:chgData name="Jeremy Becnel" userId="83c67da8-0358-45df-a8cb-c23f6394336a" providerId="ADAL" clId="{E48A6DDE-64A6-4675-8541-E9975331F845}" dt="2023-04-08T20:25:07.720" v="53" actId="47"/>
        <pc:sldMkLst>
          <pc:docMk/>
          <pc:sldMk cId="2148734408" sldId="426"/>
        </pc:sldMkLst>
        <pc:spChg chg="mod">
          <ac:chgData name="Jeremy Becnel" userId="83c67da8-0358-45df-a8cb-c23f6394336a" providerId="ADAL" clId="{E48A6DDE-64A6-4675-8541-E9975331F845}" dt="2023-04-08T20:45:48.676" v="239" actId="20577"/>
          <ac:spMkLst>
            <pc:docMk/>
            <pc:sldMk cId="2148734408" sldId="426"/>
            <ac:spMk id="2" creationId="{E3CECAFA-F1FB-702A-CD7C-9DB01D28801C}"/>
          </ac:spMkLst>
        </pc:spChg>
        <pc:spChg chg="mod">
          <ac:chgData name="Jeremy Becnel" userId="83c67da8-0358-45df-a8cb-c23f6394336a" providerId="ADAL" clId="{E48A6DDE-64A6-4675-8541-E9975331F845}" dt="2023-04-08T20:46:15.388" v="345" actId="20577"/>
          <ac:spMkLst>
            <pc:docMk/>
            <pc:sldMk cId="2148734408" sldId="426"/>
            <ac:spMk id="3" creationId="{37E9AA29-95D5-6B9A-3B1A-DE31066C88B9}"/>
          </ac:spMkLst>
        </pc:spChg>
        <pc:spChg chg="del mod">
          <ac:chgData name="Jeremy Becnel" userId="83c67da8-0358-45df-a8cb-c23f6394336a" providerId="ADAL" clId="{E48A6DDE-64A6-4675-8541-E9975331F845}" dt="2023-04-08T20:47:03.579" v="350" actId="478"/>
          <ac:spMkLst>
            <pc:docMk/>
            <pc:sldMk cId="2148734408" sldId="426"/>
            <ac:spMk id="4" creationId="{87E20A83-68B9-3FE5-43AD-5358FAC262BA}"/>
          </ac:spMkLst>
        </pc:spChg>
        <pc:picChg chg="add mod">
          <ac:chgData name="Jeremy Becnel" userId="83c67da8-0358-45df-a8cb-c23f6394336a" providerId="ADAL" clId="{E48A6DDE-64A6-4675-8541-E9975331F845}" dt="2023-04-08T20:46:51.509" v="348" actId="14100"/>
          <ac:picMkLst>
            <pc:docMk/>
            <pc:sldMk cId="2148734408" sldId="426"/>
            <ac:picMk id="5" creationId="{F33A687C-537A-FD34-06C9-C4C05FCCB64E}"/>
          </ac:picMkLst>
        </pc:picChg>
        <pc:picChg chg="add mod">
          <ac:chgData name="Jeremy Becnel" userId="83c67da8-0358-45df-a8cb-c23f6394336a" providerId="ADAL" clId="{E48A6DDE-64A6-4675-8541-E9975331F845}" dt="2023-04-08T20:47:20.751" v="354" actId="14100"/>
          <ac:picMkLst>
            <pc:docMk/>
            <pc:sldMk cId="2148734408" sldId="426"/>
            <ac:picMk id="6" creationId="{36BB236A-2EFE-4879-2F57-73B827B35E04}"/>
          </ac:picMkLst>
        </pc:picChg>
      </pc:sldChg>
      <pc:sldChg chg="delSp modSp add del mod">
        <pc:chgData name="Jeremy Becnel" userId="83c67da8-0358-45df-a8cb-c23f6394336a" providerId="ADAL" clId="{E48A6DDE-64A6-4675-8541-E9975331F845}" dt="2023-04-11T02:04:47.055" v="958" actId="2711"/>
        <pc:sldMkLst>
          <pc:docMk/>
          <pc:sldMk cId="3353047834" sldId="427"/>
        </pc:sldMkLst>
        <pc:spChg chg="del">
          <ac:chgData name="Jeremy Becnel" userId="83c67da8-0358-45df-a8cb-c23f6394336a" providerId="ADAL" clId="{E48A6DDE-64A6-4675-8541-E9975331F845}" dt="2023-04-11T02:04:37.381" v="957" actId="478"/>
          <ac:spMkLst>
            <pc:docMk/>
            <pc:sldMk cId="3353047834" sldId="427"/>
            <ac:spMk id="4" creationId="{00000000-0000-0000-0000-000000000000}"/>
          </ac:spMkLst>
        </pc:spChg>
        <pc:spChg chg="mod">
          <ac:chgData name="Jeremy Becnel" userId="83c67da8-0358-45df-a8cb-c23f6394336a" providerId="ADAL" clId="{E48A6DDE-64A6-4675-8541-E9975331F845}" dt="2023-04-11T02:04:47.055" v="958" actId="2711"/>
          <ac:spMkLst>
            <pc:docMk/>
            <pc:sldMk cId="3353047834" sldId="427"/>
            <ac:spMk id="56" creationId="{6434FE27-1BE4-B66C-0934-23BF9D97AD6C}"/>
          </ac:spMkLst>
        </pc:spChg>
        <pc:grpChg chg="del">
          <ac:chgData name="Jeremy Becnel" userId="83c67da8-0358-45df-a8cb-c23f6394336a" providerId="ADAL" clId="{E48A6DDE-64A6-4675-8541-E9975331F845}" dt="2023-04-08T20:49:18.586" v="359" actId="478"/>
          <ac:grpSpMkLst>
            <pc:docMk/>
            <pc:sldMk cId="3353047834" sldId="427"/>
            <ac:grpSpMk id="43" creationId="{7337AEE3-3E5A-45A3-E438-E6DD3BBDA980}"/>
          </ac:grpSpMkLst>
        </pc:grpChg>
        <pc:picChg chg="del">
          <ac:chgData name="Jeremy Becnel" userId="83c67da8-0358-45df-a8cb-c23f6394336a" providerId="ADAL" clId="{E48A6DDE-64A6-4675-8541-E9975331F845}" dt="2023-04-08T20:49:07.104" v="357" actId="478"/>
          <ac:picMkLst>
            <pc:docMk/>
            <pc:sldMk cId="3353047834" sldId="427"/>
            <ac:picMk id="2050" creationId="{731D9414-C951-27A2-24A1-B2B4C0E36BCE}"/>
          </ac:picMkLst>
        </pc:picChg>
      </pc:sldChg>
      <pc:sldChg chg="del">
        <pc:chgData name="Jeremy Becnel" userId="83c67da8-0358-45df-a8cb-c23f6394336a" providerId="ADAL" clId="{E48A6DDE-64A6-4675-8541-E9975331F845}" dt="2023-04-08T20:25:07.720" v="53" actId="47"/>
        <pc:sldMkLst>
          <pc:docMk/>
          <pc:sldMk cId="399595450" sldId="428"/>
        </pc:sldMkLst>
      </pc:sldChg>
      <pc:sldChg chg="addSp delSp modSp add mod ord">
        <pc:chgData name="Jeremy Becnel" userId="83c67da8-0358-45df-a8cb-c23f6394336a" providerId="ADAL" clId="{E48A6DDE-64A6-4675-8541-E9975331F845}" dt="2023-04-11T02:12:37.534" v="1056" actId="478"/>
        <pc:sldMkLst>
          <pc:docMk/>
          <pc:sldMk cId="2898739164" sldId="428"/>
        </pc:sldMkLst>
        <pc:spChg chg="add mod">
          <ac:chgData name="Jeremy Becnel" userId="83c67da8-0358-45df-a8cb-c23f6394336a" providerId="ADAL" clId="{E48A6DDE-64A6-4675-8541-E9975331F845}" dt="2023-04-08T20:53:15.277" v="386" actId="20577"/>
          <ac:spMkLst>
            <pc:docMk/>
            <pc:sldMk cId="2898739164" sldId="428"/>
            <ac:spMk id="3" creationId="{0BEBBE72-A7B0-97EB-D11D-AB89D550B809}"/>
          </ac:spMkLst>
        </pc:spChg>
        <pc:spChg chg="mod">
          <ac:chgData name="Jeremy Becnel" userId="83c67da8-0358-45df-a8cb-c23f6394336a" providerId="ADAL" clId="{E48A6DDE-64A6-4675-8541-E9975331F845}" dt="2023-04-08T20:52:17.260" v="371" actId="20577"/>
          <ac:spMkLst>
            <pc:docMk/>
            <pc:sldMk cId="2898739164" sldId="428"/>
            <ac:spMk id="44033" creationId="{00000000-0000-0000-0000-000000000000}"/>
          </ac:spMkLst>
        </pc:spChg>
        <pc:spChg chg="del">
          <ac:chgData name="Jeremy Becnel" userId="83c67da8-0358-45df-a8cb-c23f6394336a" providerId="ADAL" clId="{E48A6DDE-64A6-4675-8541-E9975331F845}" dt="2023-04-11T02:12:37.534" v="1056" actId="478"/>
          <ac:spMkLst>
            <pc:docMk/>
            <pc:sldMk cId="2898739164" sldId="428"/>
            <ac:spMk id="44034" creationId="{00000000-0000-0000-0000-000000000000}"/>
          </ac:spMkLst>
        </pc:spChg>
        <pc:spChg chg="del">
          <ac:chgData name="Jeremy Becnel" userId="83c67da8-0358-45df-a8cb-c23f6394336a" providerId="ADAL" clId="{E48A6DDE-64A6-4675-8541-E9975331F845}" dt="2023-04-08T20:52:22.624" v="372" actId="478"/>
          <ac:spMkLst>
            <pc:docMk/>
            <pc:sldMk cId="2898739164" sldId="428"/>
            <ac:spMk id="44037" creationId="{00000000-0000-0000-0000-000000000000}"/>
          </ac:spMkLst>
        </pc:spChg>
        <pc:grpChg chg="del">
          <ac:chgData name="Jeremy Becnel" userId="83c67da8-0358-45df-a8cb-c23f6394336a" providerId="ADAL" clId="{E48A6DDE-64A6-4675-8541-E9975331F845}" dt="2023-04-08T20:52:24.537" v="373" actId="478"/>
          <ac:grpSpMkLst>
            <pc:docMk/>
            <pc:sldMk cId="2898739164" sldId="428"/>
            <ac:grpSpMk id="44036" creationId="{00000000-0000-0000-0000-000000000000}"/>
          </ac:grpSpMkLst>
        </pc:grpChg>
      </pc:sldChg>
      <pc:sldChg chg="modSp add del mod">
        <pc:chgData name="Jeremy Becnel" userId="83c67da8-0358-45df-a8cb-c23f6394336a" providerId="ADAL" clId="{E48A6DDE-64A6-4675-8541-E9975331F845}" dt="2023-04-08T23:44:07.290" v="922" actId="2696"/>
        <pc:sldMkLst>
          <pc:docMk/>
          <pc:sldMk cId="3789330852" sldId="429"/>
        </pc:sldMkLst>
        <pc:spChg chg="mod">
          <ac:chgData name="Jeremy Becnel" userId="83c67da8-0358-45df-a8cb-c23f6394336a" providerId="ADAL" clId="{E48A6DDE-64A6-4675-8541-E9975331F845}" dt="2023-04-08T21:09:27.943" v="439" actId="20577"/>
          <ac:spMkLst>
            <pc:docMk/>
            <pc:sldMk cId="3789330852" sldId="429"/>
            <ac:spMk id="321538" creationId="{970C7E6F-36E1-463A-BD4E-26A95CBEA389}"/>
          </ac:spMkLst>
        </pc:spChg>
        <pc:spChg chg="mod">
          <ac:chgData name="Jeremy Becnel" userId="83c67da8-0358-45df-a8cb-c23f6394336a" providerId="ADAL" clId="{E48A6DDE-64A6-4675-8541-E9975331F845}" dt="2023-04-08T23:32:47.669" v="880" actId="20577"/>
          <ac:spMkLst>
            <pc:docMk/>
            <pc:sldMk cId="3789330852" sldId="429"/>
            <ac:spMk id="321539" creationId="{87D628B2-A997-421F-BE22-2E6457600518}"/>
          </ac:spMkLst>
        </pc:spChg>
      </pc:sldChg>
      <pc:sldChg chg="add">
        <pc:chgData name="Jeremy Becnel" userId="83c67da8-0358-45df-a8cb-c23f6394336a" providerId="ADAL" clId="{E48A6DDE-64A6-4675-8541-E9975331F845}" dt="2023-04-08T22:59:22.655" v="592" actId="2890"/>
        <pc:sldMkLst>
          <pc:docMk/>
          <pc:sldMk cId="220914733" sldId="430"/>
        </pc:sldMkLst>
      </pc:sldChg>
      <pc:sldChg chg="del">
        <pc:chgData name="Jeremy Becnel" userId="83c67da8-0358-45df-a8cb-c23f6394336a" providerId="ADAL" clId="{E48A6DDE-64A6-4675-8541-E9975331F845}" dt="2023-04-08T20:25:07.720" v="53" actId="47"/>
        <pc:sldMkLst>
          <pc:docMk/>
          <pc:sldMk cId="406184366" sldId="430"/>
        </pc:sldMkLst>
      </pc:sldChg>
      <pc:sldChg chg="addSp delSp modSp add del mod ord modAnim">
        <pc:chgData name="Jeremy Becnel" userId="83c67da8-0358-45df-a8cb-c23f6394336a" providerId="ADAL" clId="{E48A6DDE-64A6-4675-8541-E9975331F845}" dt="2023-04-08T23:20:04.036" v="666"/>
        <pc:sldMkLst>
          <pc:docMk/>
          <pc:sldMk cId="1404728015" sldId="431"/>
        </pc:sldMkLst>
        <pc:spChg chg="mod">
          <ac:chgData name="Jeremy Becnel" userId="83c67da8-0358-45df-a8cb-c23f6394336a" providerId="ADAL" clId="{E48A6DDE-64A6-4675-8541-E9975331F845}" dt="2023-04-08T23:06:45.996" v="652" actId="20577"/>
          <ac:spMkLst>
            <pc:docMk/>
            <pc:sldMk cId="1404728015" sldId="431"/>
            <ac:spMk id="17409" creationId="{00000000-0000-0000-0000-000000000000}"/>
          </ac:spMkLst>
        </pc:spChg>
        <pc:spChg chg="mod">
          <ac:chgData name="Jeremy Becnel" userId="83c67da8-0358-45df-a8cb-c23f6394336a" providerId="ADAL" clId="{E48A6DDE-64A6-4675-8541-E9975331F845}" dt="2023-04-08T23:16:58.843" v="659" actId="113"/>
          <ac:spMkLst>
            <pc:docMk/>
            <pc:sldMk cId="1404728015" sldId="431"/>
            <ac:spMk id="17410" creationId="{00000000-0000-0000-0000-000000000000}"/>
          </ac:spMkLst>
        </pc:spChg>
        <pc:spChg chg="del">
          <ac:chgData name="Jeremy Becnel" userId="83c67da8-0358-45df-a8cb-c23f6394336a" providerId="ADAL" clId="{E48A6DDE-64A6-4675-8541-E9975331F845}" dt="2023-04-08T23:06:50.455" v="653" actId="478"/>
          <ac:spMkLst>
            <pc:docMk/>
            <pc:sldMk cId="1404728015" sldId="431"/>
            <ac:spMk id="17411" creationId="{00000000-0000-0000-0000-000000000000}"/>
          </ac:spMkLst>
        </pc:spChg>
        <pc:picChg chg="add mod">
          <ac:chgData name="Jeremy Becnel" userId="83c67da8-0358-45df-a8cb-c23f6394336a" providerId="ADAL" clId="{E48A6DDE-64A6-4675-8541-E9975331F845}" dt="2023-04-08T23:07:01.385" v="656" actId="1076"/>
          <ac:picMkLst>
            <pc:docMk/>
            <pc:sldMk cId="1404728015" sldId="431"/>
            <ac:picMk id="2" creationId="{13C0544C-819E-96AF-994E-2F2083C53105}"/>
          </ac:picMkLst>
        </pc:picChg>
        <pc:picChg chg="add mod">
          <ac:chgData name="Jeremy Becnel" userId="83c67da8-0358-45df-a8cb-c23f6394336a" providerId="ADAL" clId="{E48A6DDE-64A6-4675-8541-E9975331F845}" dt="2023-04-08T23:19:40.774" v="663" actId="1076"/>
          <ac:picMkLst>
            <pc:docMk/>
            <pc:sldMk cId="1404728015" sldId="431"/>
            <ac:picMk id="3" creationId="{C1099CF3-EFAD-485C-12D5-6DAC80F4CF55}"/>
          </ac:picMkLst>
        </pc:picChg>
      </pc:sldChg>
      <pc:sldChg chg="addSp delSp modSp add del mod">
        <pc:chgData name="Jeremy Becnel" userId="83c67da8-0358-45df-a8cb-c23f6394336a" providerId="ADAL" clId="{E48A6DDE-64A6-4675-8541-E9975331F845}" dt="2023-04-11T02:08:21.996" v="974" actId="2711"/>
        <pc:sldMkLst>
          <pc:docMk/>
          <pc:sldMk cId="3283836505" sldId="432"/>
        </pc:sldMkLst>
        <pc:spChg chg="mod">
          <ac:chgData name="Jeremy Becnel" userId="83c67da8-0358-45df-a8cb-c23f6394336a" providerId="ADAL" clId="{E48A6DDE-64A6-4675-8541-E9975331F845}" dt="2023-04-08T23:21:54.736" v="697" actId="20577"/>
          <ac:spMkLst>
            <pc:docMk/>
            <pc:sldMk cId="3283836505" sldId="432"/>
            <ac:spMk id="34818" creationId="{00000000-0000-0000-0000-000000000000}"/>
          </ac:spMkLst>
        </pc:spChg>
        <pc:spChg chg="mod">
          <ac:chgData name="Jeremy Becnel" userId="83c67da8-0358-45df-a8cb-c23f6394336a" providerId="ADAL" clId="{E48A6DDE-64A6-4675-8541-E9975331F845}" dt="2023-04-11T02:08:21.996" v="974" actId="2711"/>
          <ac:spMkLst>
            <pc:docMk/>
            <pc:sldMk cId="3283836505" sldId="432"/>
            <ac:spMk id="34819" creationId="{00000000-0000-0000-0000-000000000000}"/>
          </ac:spMkLst>
        </pc:spChg>
        <pc:picChg chg="add mod">
          <ac:chgData name="Jeremy Becnel" userId="83c67da8-0358-45df-a8cb-c23f6394336a" providerId="ADAL" clId="{E48A6DDE-64A6-4675-8541-E9975331F845}" dt="2023-04-08T23:23:21.484" v="708" actId="14100"/>
          <ac:picMkLst>
            <pc:docMk/>
            <pc:sldMk cId="3283836505" sldId="432"/>
            <ac:picMk id="2" creationId="{F6CC2C90-E8A7-0E1A-ABD4-91D90ADA149B}"/>
          </ac:picMkLst>
        </pc:picChg>
        <pc:picChg chg="del mod">
          <ac:chgData name="Jeremy Becnel" userId="83c67da8-0358-45df-a8cb-c23f6394336a" providerId="ADAL" clId="{E48A6DDE-64A6-4675-8541-E9975331F845}" dt="2023-04-08T23:22:34.286" v="705" actId="478"/>
          <ac:picMkLst>
            <pc:docMk/>
            <pc:sldMk cId="3283836505" sldId="432"/>
            <ac:picMk id="1028" creationId="{0D502DD8-CAED-4205-4991-6D988F5CA15E}"/>
          </ac:picMkLst>
        </pc:picChg>
      </pc:sldChg>
      <pc:sldChg chg="addSp delSp modSp add del mod">
        <pc:chgData name="Jeremy Becnel" userId="83c67da8-0358-45df-a8cb-c23f6394336a" providerId="ADAL" clId="{E48A6DDE-64A6-4675-8541-E9975331F845}" dt="2023-04-11T02:08:43.888" v="981" actId="1036"/>
        <pc:sldMkLst>
          <pc:docMk/>
          <pc:sldMk cId="2087729770" sldId="433"/>
        </pc:sldMkLst>
        <pc:spChg chg="mod">
          <ac:chgData name="Jeremy Becnel" userId="83c67da8-0358-45df-a8cb-c23f6394336a" providerId="ADAL" clId="{E48A6DDE-64A6-4675-8541-E9975331F845}" dt="2023-04-08T23:23:36.004" v="720" actId="20577"/>
          <ac:spMkLst>
            <pc:docMk/>
            <pc:sldMk cId="2087729770" sldId="433"/>
            <ac:spMk id="34818" creationId="{00000000-0000-0000-0000-000000000000}"/>
          </ac:spMkLst>
        </pc:spChg>
        <pc:spChg chg="mod">
          <ac:chgData name="Jeremy Becnel" userId="83c67da8-0358-45df-a8cb-c23f6394336a" providerId="ADAL" clId="{E48A6DDE-64A6-4675-8541-E9975331F845}" dt="2023-04-11T02:08:33.842" v="975" actId="2711"/>
          <ac:spMkLst>
            <pc:docMk/>
            <pc:sldMk cId="2087729770" sldId="433"/>
            <ac:spMk id="34819" creationId="{00000000-0000-0000-0000-000000000000}"/>
          </ac:spMkLst>
        </pc:spChg>
        <pc:picChg chg="del mod">
          <ac:chgData name="Jeremy Becnel" userId="83c67da8-0358-45df-a8cb-c23f6394336a" providerId="ADAL" clId="{E48A6DDE-64A6-4675-8541-E9975331F845}" dt="2023-04-08T23:26:34.227" v="725" actId="478"/>
          <ac:picMkLst>
            <pc:docMk/>
            <pc:sldMk cId="2087729770" sldId="433"/>
            <ac:picMk id="2" creationId="{F6CC2C90-E8A7-0E1A-ABD4-91D90ADA149B}"/>
          </ac:picMkLst>
        </pc:picChg>
        <pc:picChg chg="add mod">
          <ac:chgData name="Jeremy Becnel" userId="83c67da8-0358-45df-a8cb-c23f6394336a" providerId="ADAL" clId="{E48A6DDE-64A6-4675-8541-E9975331F845}" dt="2023-04-11T02:08:43.888" v="981" actId="1036"/>
          <ac:picMkLst>
            <pc:docMk/>
            <pc:sldMk cId="2087729770" sldId="433"/>
            <ac:picMk id="3" creationId="{FBAF6F8B-1FD9-CABE-F0C1-9FA94DE9CD37}"/>
          </ac:picMkLst>
        </pc:picChg>
        <pc:picChg chg="add mod">
          <ac:chgData name="Jeremy Becnel" userId="83c67da8-0358-45df-a8cb-c23f6394336a" providerId="ADAL" clId="{E48A6DDE-64A6-4675-8541-E9975331F845}" dt="2023-04-08T23:28:54.371" v="732" actId="14100"/>
          <ac:picMkLst>
            <pc:docMk/>
            <pc:sldMk cId="2087729770" sldId="433"/>
            <ac:picMk id="4" creationId="{CD8438B7-AB64-A46F-6332-D16638A93A01}"/>
          </ac:picMkLst>
        </pc:picChg>
      </pc:sldChg>
      <pc:sldChg chg="del">
        <pc:chgData name="Jeremy Becnel" userId="83c67da8-0358-45df-a8cb-c23f6394336a" providerId="ADAL" clId="{E48A6DDE-64A6-4675-8541-E9975331F845}" dt="2023-04-08T20:25:07.720" v="53" actId="47"/>
        <pc:sldMkLst>
          <pc:docMk/>
          <pc:sldMk cId="2929331181" sldId="434"/>
        </pc:sldMkLst>
      </pc:sldChg>
      <pc:sldChg chg="modSp del mod">
        <pc:chgData name="Jeremy Becnel" userId="83c67da8-0358-45df-a8cb-c23f6394336a" providerId="ADAL" clId="{E48A6DDE-64A6-4675-8541-E9975331F845}" dt="2023-04-08T23:43:22.968" v="919" actId="20577"/>
        <pc:sldMkLst>
          <pc:docMk/>
          <pc:sldMk cId="0" sldId="435"/>
        </pc:sldMkLst>
        <pc:spChg chg="mod">
          <ac:chgData name="Jeremy Becnel" userId="83c67da8-0358-45df-a8cb-c23f6394336a" providerId="ADAL" clId="{E48A6DDE-64A6-4675-8541-E9975331F845}" dt="2023-04-08T23:42:43.218" v="912" actId="404"/>
          <ac:spMkLst>
            <pc:docMk/>
            <pc:sldMk cId="0" sldId="435"/>
            <ac:spMk id="434178" creationId="{FC305EE0-0354-4C06-BEF7-47643651BCAF}"/>
          </ac:spMkLst>
        </pc:spChg>
        <pc:spChg chg="mod">
          <ac:chgData name="Jeremy Becnel" userId="83c67da8-0358-45df-a8cb-c23f6394336a" providerId="ADAL" clId="{E48A6DDE-64A6-4675-8541-E9975331F845}" dt="2023-04-08T23:43:22.968" v="919" actId="20577"/>
          <ac:spMkLst>
            <pc:docMk/>
            <pc:sldMk cId="0" sldId="435"/>
            <ac:spMk id="434179" creationId="{66091C74-291F-4746-A41B-167A103CE845}"/>
          </ac:spMkLst>
        </pc:spChg>
      </pc:sldChg>
      <pc:sldChg chg="modSp mod">
        <pc:chgData name="Jeremy Becnel" userId="83c67da8-0358-45df-a8cb-c23f6394336a" providerId="ADAL" clId="{E48A6DDE-64A6-4675-8541-E9975331F845}" dt="2023-04-08T23:43:46.396" v="921" actId="207"/>
        <pc:sldMkLst>
          <pc:docMk/>
          <pc:sldMk cId="0" sldId="436"/>
        </pc:sldMkLst>
        <pc:spChg chg="mod">
          <ac:chgData name="Jeremy Becnel" userId="83c67da8-0358-45df-a8cb-c23f6394336a" providerId="ADAL" clId="{E48A6DDE-64A6-4675-8541-E9975331F845}" dt="2023-04-08T23:43:46.396" v="921" actId="207"/>
          <ac:spMkLst>
            <pc:docMk/>
            <pc:sldMk cId="0" sldId="436"/>
            <ac:spMk id="443394" creationId="{21C57759-B370-4953-8FE7-5B03268DDA49}"/>
          </ac:spMkLst>
        </pc:spChg>
      </pc:sldChg>
      <pc:sldChg chg="modSp mod">
        <pc:chgData name="Jeremy Becnel" userId="83c67da8-0358-45df-a8cb-c23f6394336a" providerId="ADAL" clId="{E48A6DDE-64A6-4675-8541-E9975331F845}" dt="2023-04-08T23:44:38.624" v="946" actId="14100"/>
        <pc:sldMkLst>
          <pc:docMk/>
          <pc:sldMk cId="4266644885" sldId="437"/>
        </pc:sldMkLst>
        <pc:spChg chg="mod">
          <ac:chgData name="Jeremy Becnel" userId="83c67da8-0358-45df-a8cb-c23f6394336a" providerId="ADAL" clId="{E48A6DDE-64A6-4675-8541-E9975331F845}" dt="2023-04-08T23:44:33.663" v="944" actId="1076"/>
          <ac:spMkLst>
            <pc:docMk/>
            <pc:sldMk cId="4266644885" sldId="437"/>
            <ac:spMk id="436226" creationId="{B80DBB97-4AE7-486D-99CD-6AC2C25BF3FD}"/>
          </ac:spMkLst>
        </pc:spChg>
        <pc:picChg chg="mod">
          <ac:chgData name="Jeremy Becnel" userId="83c67da8-0358-45df-a8cb-c23f6394336a" providerId="ADAL" clId="{E48A6DDE-64A6-4675-8541-E9975331F845}" dt="2023-04-08T23:44:38.624" v="946" actId="14100"/>
          <ac:picMkLst>
            <pc:docMk/>
            <pc:sldMk cId="4266644885" sldId="437"/>
            <ac:picMk id="6" creationId="{E228C76C-DF78-4AC9-B644-066F6FB2BB90}"/>
          </ac:picMkLst>
        </pc:picChg>
      </pc:sldChg>
      <pc:sldChg chg="modSp modAnim">
        <pc:chgData name="Jeremy Becnel" userId="83c67da8-0358-45df-a8cb-c23f6394336a" providerId="ADAL" clId="{E48A6DDE-64A6-4675-8541-E9975331F845}" dt="2023-04-08T23:44:16.814" v="925" actId="20577"/>
        <pc:sldMkLst>
          <pc:docMk/>
          <pc:sldMk cId="0" sldId="438"/>
        </pc:sldMkLst>
        <pc:spChg chg="mod">
          <ac:chgData name="Jeremy Becnel" userId="83c67da8-0358-45df-a8cb-c23f6394336a" providerId="ADAL" clId="{E48A6DDE-64A6-4675-8541-E9975331F845}" dt="2023-04-08T23:44:16.814" v="925" actId="20577"/>
          <ac:spMkLst>
            <pc:docMk/>
            <pc:sldMk cId="0" sldId="438"/>
            <ac:spMk id="436227" creationId="{94BB6F66-D5F2-4010-9449-8E13FC4211B0}"/>
          </ac:spMkLst>
        </pc:spChg>
      </pc:sldChg>
      <pc:sldMasterChg chg="modSldLayout">
        <pc:chgData name="Jeremy Becnel" userId="83c67da8-0358-45df-a8cb-c23f6394336a" providerId="ADAL" clId="{E48A6DDE-64A6-4675-8541-E9975331F845}" dt="2023-04-08T21:00:39.031" v="435" actId="478"/>
        <pc:sldMasterMkLst>
          <pc:docMk/>
          <pc:sldMasterMk cId="0" sldId="2147483648"/>
        </pc:sldMasterMkLst>
        <pc:sldLayoutChg chg="delSp mod">
          <pc:chgData name="Jeremy Becnel" userId="83c67da8-0358-45df-a8cb-c23f6394336a" providerId="ADAL" clId="{E48A6DDE-64A6-4675-8541-E9975331F845}" dt="2023-04-08T21:00:14.239" v="431" actId="478"/>
          <pc:sldLayoutMkLst>
            <pc:docMk/>
            <pc:sldMasterMk cId="0" sldId="2147483648"/>
            <pc:sldLayoutMk cId="0" sldId="2147484112"/>
          </pc:sldLayoutMkLst>
          <pc:spChg chg="del">
            <ac:chgData name="Jeremy Becnel" userId="83c67da8-0358-45df-a8cb-c23f6394336a" providerId="ADAL" clId="{E48A6DDE-64A6-4675-8541-E9975331F845}" dt="2023-04-08T21:00:14.239" v="431" actId="478"/>
            <ac:spMkLst>
              <pc:docMk/>
              <pc:sldMasterMk cId="0" sldId="2147483648"/>
              <pc:sldLayoutMk cId="0" sldId="2147484112"/>
              <ac:spMk id="4" creationId="{00000000-0000-0000-0000-000000000000}"/>
            </ac:spMkLst>
          </pc:spChg>
        </pc:sldLayoutChg>
        <pc:sldLayoutChg chg="delSp mod">
          <pc:chgData name="Jeremy Becnel" userId="83c67da8-0358-45df-a8cb-c23f6394336a" providerId="ADAL" clId="{E48A6DDE-64A6-4675-8541-E9975331F845}" dt="2023-04-08T21:00:27.071" v="432" actId="478"/>
          <pc:sldLayoutMkLst>
            <pc:docMk/>
            <pc:sldMasterMk cId="0" sldId="2147483648"/>
            <pc:sldLayoutMk cId="0" sldId="2147484113"/>
          </pc:sldLayoutMkLst>
          <pc:spChg chg="del">
            <ac:chgData name="Jeremy Becnel" userId="83c67da8-0358-45df-a8cb-c23f6394336a" providerId="ADAL" clId="{E48A6DDE-64A6-4675-8541-E9975331F845}" dt="2023-04-08T21:00:27.071" v="432" actId="478"/>
            <ac:spMkLst>
              <pc:docMk/>
              <pc:sldMasterMk cId="0" sldId="2147483648"/>
              <pc:sldLayoutMk cId="0" sldId="2147484113"/>
              <ac:spMk id="4" creationId="{00000000-0000-0000-0000-000000000000}"/>
            </ac:spMkLst>
          </pc:spChg>
        </pc:sldLayoutChg>
        <pc:sldLayoutChg chg="delSp mod">
          <pc:chgData name="Jeremy Becnel" userId="83c67da8-0358-45df-a8cb-c23f6394336a" providerId="ADAL" clId="{E48A6DDE-64A6-4675-8541-E9975331F845}" dt="2023-04-08T21:00:30.692" v="433" actId="478"/>
          <pc:sldLayoutMkLst>
            <pc:docMk/>
            <pc:sldMasterMk cId="0" sldId="2147483648"/>
            <pc:sldLayoutMk cId="0" sldId="2147484114"/>
          </pc:sldLayoutMkLst>
          <pc:spChg chg="del">
            <ac:chgData name="Jeremy Becnel" userId="83c67da8-0358-45df-a8cb-c23f6394336a" providerId="ADAL" clId="{E48A6DDE-64A6-4675-8541-E9975331F845}" dt="2023-04-08T21:00:30.692" v="433" actId="478"/>
            <ac:spMkLst>
              <pc:docMk/>
              <pc:sldMasterMk cId="0" sldId="2147483648"/>
              <pc:sldLayoutMk cId="0" sldId="2147484114"/>
              <ac:spMk id="5" creationId="{00000000-0000-0000-0000-000000000000}"/>
            </ac:spMkLst>
          </pc:spChg>
        </pc:sldLayoutChg>
        <pc:sldLayoutChg chg="delSp mod">
          <pc:chgData name="Jeremy Becnel" userId="83c67da8-0358-45df-a8cb-c23f6394336a" providerId="ADAL" clId="{E48A6DDE-64A6-4675-8541-E9975331F845}" dt="2023-04-08T21:00:34.640" v="434" actId="478"/>
          <pc:sldLayoutMkLst>
            <pc:docMk/>
            <pc:sldMasterMk cId="0" sldId="2147483648"/>
            <pc:sldLayoutMk cId="0" sldId="2147484115"/>
          </pc:sldLayoutMkLst>
          <pc:spChg chg="del">
            <ac:chgData name="Jeremy Becnel" userId="83c67da8-0358-45df-a8cb-c23f6394336a" providerId="ADAL" clId="{E48A6DDE-64A6-4675-8541-E9975331F845}" dt="2023-04-08T21:00:34.640" v="434" actId="478"/>
            <ac:spMkLst>
              <pc:docMk/>
              <pc:sldMasterMk cId="0" sldId="2147483648"/>
              <pc:sldLayoutMk cId="0" sldId="2147484115"/>
              <ac:spMk id="7" creationId="{00000000-0000-0000-0000-000000000000}"/>
            </ac:spMkLst>
          </pc:spChg>
        </pc:sldLayoutChg>
        <pc:sldLayoutChg chg="delSp mod">
          <pc:chgData name="Jeremy Becnel" userId="83c67da8-0358-45df-a8cb-c23f6394336a" providerId="ADAL" clId="{E48A6DDE-64A6-4675-8541-E9975331F845}" dt="2023-04-08T21:00:39.031" v="435" actId="478"/>
          <pc:sldLayoutMkLst>
            <pc:docMk/>
            <pc:sldMasterMk cId="0" sldId="2147483648"/>
            <pc:sldLayoutMk cId="0" sldId="2147484116"/>
          </pc:sldLayoutMkLst>
          <pc:spChg chg="del">
            <ac:chgData name="Jeremy Becnel" userId="83c67da8-0358-45df-a8cb-c23f6394336a" providerId="ADAL" clId="{E48A6DDE-64A6-4675-8541-E9975331F845}" dt="2023-04-08T21:00:39.031" v="435" actId="478"/>
            <ac:spMkLst>
              <pc:docMk/>
              <pc:sldMasterMk cId="0" sldId="2147483648"/>
              <pc:sldLayoutMk cId="0" sldId="2147484116"/>
              <ac:spMk id="3" creationId="{00000000-0000-0000-0000-000000000000}"/>
            </ac:spMkLst>
          </pc:spChg>
        </pc:sldLayoutChg>
      </pc:sldMasterChg>
    </pc:docChg>
  </pc:docChgLst>
  <pc:docChgLst>
    <pc:chgData name="Jeremy Becnel" userId="83c67da8-0358-45df-a8cb-c23f6394336a" providerId="ADAL" clId="{539EBB17-D252-4BD1-9BB7-B33FEAF986D7}"/>
    <pc:docChg chg="modSld">
      <pc:chgData name="Jeremy Becnel" userId="83c67da8-0358-45df-a8cb-c23f6394336a" providerId="ADAL" clId="{539EBB17-D252-4BD1-9BB7-B33FEAF986D7}" dt="2021-12-13T18:09:57.922" v="3" actId="1076"/>
      <pc:docMkLst>
        <pc:docMk/>
      </pc:docMkLst>
      <pc:sldChg chg="addSp delSp modSp">
        <pc:chgData name="Jeremy Becnel" userId="83c67da8-0358-45df-a8cb-c23f6394336a" providerId="ADAL" clId="{539EBB17-D252-4BD1-9BB7-B33FEAF986D7}" dt="2021-12-13T18:09:57.922" v="3" actId="1076"/>
        <pc:sldMkLst>
          <pc:docMk/>
          <pc:sldMk cId="0" sldId="285"/>
        </pc:sldMkLst>
        <pc:spChg chg="del">
          <ac:chgData name="Jeremy Becnel" userId="83c67da8-0358-45df-a8cb-c23f6394336a" providerId="ADAL" clId="{539EBB17-D252-4BD1-9BB7-B33FEAF986D7}" dt="2021-12-13T18:09:54.472" v="1"/>
          <ac:spMkLst>
            <pc:docMk/>
            <pc:sldMk cId="0" sldId="285"/>
            <ac:spMk id="25603" creationId="{00000000-0000-0000-0000-000000000000}"/>
          </ac:spMkLst>
        </pc:spChg>
        <pc:picChg chg="mod">
          <ac:chgData name="Jeremy Becnel" userId="83c67da8-0358-45df-a8cb-c23f6394336a" providerId="ADAL" clId="{539EBB17-D252-4BD1-9BB7-B33FEAF986D7}" dt="2021-12-13T18:09:52.710" v="0" actId="1076"/>
          <ac:picMkLst>
            <pc:docMk/>
            <pc:sldMk cId="0" sldId="285"/>
            <ac:picMk id="7" creationId="{00000000-0000-0000-0000-000000000000}"/>
          </ac:picMkLst>
        </pc:picChg>
        <pc:picChg chg="add mod">
          <ac:chgData name="Jeremy Becnel" userId="83c67da8-0358-45df-a8cb-c23f6394336a" providerId="ADAL" clId="{539EBB17-D252-4BD1-9BB7-B33FEAF986D7}" dt="2021-12-13T18:09:57.922" v="3" actId="1076"/>
          <ac:picMkLst>
            <pc:docMk/>
            <pc:sldMk cId="0" sldId="285"/>
            <ac:picMk id="1026" creationId="{E920379B-14A3-4C0D-9BEE-82B18C0C0EA1}"/>
          </ac:picMkLst>
        </pc:picChg>
      </pc:sldChg>
    </pc:docChg>
  </pc:docChgLst>
  <pc:docChgLst>
    <pc:chgData name="Jeremy Becnel" userId="83c67da8-0358-45df-a8cb-c23f6394336a" providerId="ADAL" clId="{7701C5A6-D87D-4538-B302-DFC0141BA8A3}"/>
    <pc:docChg chg="custSel modSld">
      <pc:chgData name="Jeremy Becnel" userId="83c67da8-0358-45df-a8cb-c23f6394336a" providerId="ADAL" clId="{7701C5A6-D87D-4538-B302-DFC0141BA8A3}" dt="2020-10-02T23:21:59.631" v="14" actId="729"/>
      <pc:docMkLst>
        <pc:docMk/>
      </pc:docMkLst>
      <pc:sldChg chg="delSp mod">
        <pc:chgData name="Jeremy Becnel" userId="83c67da8-0358-45df-a8cb-c23f6394336a" providerId="ADAL" clId="{7701C5A6-D87D-4538-B302-DFC0141BA8A3}" dt="2020-10-02T23:11:08.917" v="0" actId="478"/>
        <pc:sldMkLst>
          <pc:docMk/>
          <pc:sldMk cId="0" sldId="363"/>
        </pc:sldMkLst>
        <pc:spChg chg="del">
          <ac:chgData name="Jeremy Becnel" userId="83c67da8-0358-45df-a8cb-c23f6394336a" providerId="ADAL" clId="{7701C5A6-D87D-4538-B302-DFC0141BA8A3}" dt="2020-10-02T23:11:08.917" v="0" actId="478"/>
          <ac:spMkLst>
            <pc:docMk/>
            <pc:sldMk cId="0" sldId="363"/>
            <ac:spMk id="3" creationId="{00000000-0000-0000-0000-000000000000}"/>
          </ac:spMkLst>
        </pc:spChg>
      </pc:sldChg>
      <pc:sldChg chg="modNotesTx">
        <pc:chgData name="Jeremy Becnel" userId="83c67da8-0358-45df-a8cb-c23f6394336a" providerId="ADAL" clId="{7701C5A6-D87D-4538-B302-DFC0141BA8A3}" dt="2020-10-02T23:13:57.423" v="11" actId="20577"/>
        <pc:sldMkLst>
          <pc:docMk/>
          <pc:sldMk cId="0" sldId="370"/>
        </pc:sldMkLst>
      </pc:sldChg>
      <pc:sldChg chg="modSp mod">
        <pc:chgData name="Jeremy Becnel" userId="83c67da8-0358-45df-a8cb-c23f6394336a" providerId="ADAL" clId="{7701C5A6-D87D-4538-B302-DFC0141BA8A3}" dt="2020-10-02T23:19:45.793" v="12" actId="1076"/>
        <pc:sldMkLst>
          <pc:docMk/>
          <pc:sldMk cId="0" sldId="372"/>
        </pc:sldMkLst>
        <pc:spChg chg="mod">
          <ac:chgData name="Jeremy Becnel" userId="83c67da8-0358-45df-a8cb-c23f6394336a" providerId="ADAL" clId="{7701C5A6-D87D-4538-B302-DFC0141BA8A3}" dt="2020-10-02T23:19:45.793" v="12" actId="1076"/>
          <ac:spMkLst>
            <pc:docMk/>
            <pc:sldMk cId="0" sldId="372"/>
            <ac:spMk id="2" creationId="{00000000-0000-0000-0000-000000000000}"/>
          </ac:spMkLst>
        </pc:spChg>
      </pc:sldChg>
      <pc:sldChg chg="mod modShow">
        <pc:chgData name="Jeremy Becnel" userId="83c67da8-0358-45df-a8cb-c23f6394336a" providerId="ADAL" clId="{7701C5A6-D87D-4538-B302-DFC0141BA8A3}" dt="2020-10-02T23:21:56.500" v="13" actId="729"/>
        <pc:sldMkLst>
          <pc:docMk/>
          <pc:sldMk cId="0" sldId="375"/>
        </pc:sldMkLst>
      </pc:sldChg>
      <pc:sldChg chg="mod modShow">
        <pc:chgData name="Jeremy Becnel" userId="83c67da8-0358-45df-a8cb-c23f6394336a" providerId="ADAL" clId="{7701C5A6-D87D-4538-B302-DFC0141BA8A3}" dt="2020-10-02T23:21:59.631" v="14" actId="729"/>
        <pc:sldMkLst>
          <pc:docMk/>
          <pc:sldMk cId="0" sldId="377"/>
        </pc:sldMkLst>
      </pc:sldChg>
    </pc:docChg>
  </pc:docChgLst>
  <pc:docChgLst>
    <pc:chgData name="Jeremy Becnel" userId="83c67da8-0358-45df-a8cb-c23f6394336a" providerId="ADAL" clId="{E7227CA1-7A2C-4897-BFEB-C1DD238DB94F}"/>
    <pc:docChg chg="modSld">
      <pc:chgData name="Jeremy Becnel" userId="83c67da8-0358-45df-a8cb-c23f6394336a" providerId="ADAL" clId="{E7227CA1-7A2C-4897-BFEB-C1DD238DB94F}" dt="2020-10-02T19:45:14.290" v="1" actId="20577"/>
      <pc:docMkLst>
        <pc:docMk/>
      </pc:docMkLst>
      <pc:sldChg chg="modSp mod">
        <pc:chgData name="Jeremy Becnel" userId="83c67da8-0358-45df-a8cb-c23f6394336a" providerId="ADAL" clId="{E7227CA1-7A2C-4897-BFEB-C1DD238DB94F}" dt="2020-10-02T19:45:14.290" v="1" actId="20577"/>
        <pc:sldMkLst>
          <pc:docMk/>
          <pc:sldMk cId="0" sldId="256"/>
        </pc:sldMkLst>
        <pc:spChg chg="mod">
          <ac:chgData name="Jeremy Becnel" userId="83c67da8-0358-45df-a8cb-c23f6394336a" providerId="ADAL" clId="{E7227CA1-7A2C-4897-BFEB-C1DD238DB94F}" dt="2020-10-02T19:45:14.290" v="1" actId="20577"/>
          <ac:spMkLst>
            <pc:docMk/>
            <pc:sldMk cId="0" sldId="256"/>
            <ac:spMk id="1843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70238" cy="479425"/>
          </a:xfrm>
          <a:prstGeom prst="rect">
            <a:avLst/>
          </a:prstGeom>
        </p:spPr>
        <p:txBody>
          <a:bodyPr vert="horz" lIns="91431" tIns="45716" rIns="91431" bIns="45716" rtlCol="0"/>
          <a:lstStyle>
            <a:lvl1pPr algn="l">
              <a:defRPr sz="1200"/>
            </a:lvl1pPr>
          </a:lstStyle>
          <a:p>
            <a:pPr>
              <a:defRPr/>
            </a:pPr>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1" tIns="45716" rIns="91431" bIns="45716" rtlCol="0"/>
          <a:lstStyle>
            <a:lvl1pPr algn="r">
              <a:defRPr sz="1200"/>
            </a:lvl1pPr>
          </a:lstStyle>
          <a:p>
            <a:pPr>
              <a:defRPr/>
            </a:pPr>
            <a:fld id="{55CCF340-8C9C-41E4-BB4C-DE95401C768B}" type="datetimeFigureOut">
              <a:rPr lang="en-US"/>
              <a:pPr>
                <a:defRPr/>
              </a:pPr>
              <a:t>4/20/2023</a:t>
            </a:fld>
            <a:endParaRPr lang="en-US"/>
          </a:p>
        </p:txBody>
      </p:sp>
      <p:sp>
        <p:nvSpPr>
          <p:cNvPr id="4" name="Footer Placeholder 3"/>
          <p:cNvSpPr>
            <a:spLocks noGrp="1"/>
          </p:cNvSpPr>
          <p:nvPr>
            <p:ph type="ftr" sz="quarter" idx="2"/>
          </p:nvPr>
        </p:nvSpPr>
        <p:spPr>
          <a:xfrm>
            <a:off x="0" y="9120189"/>
            <a:ext cx="3170238" cy="479425"/>
          </a:xfrm>
          <a:prstGeom prst="rect">
            <a:avLst/>
          </a:prstGeom>
        </p:spPr>
        <p:txBody>
          <a:bodyPr vert="horz" lIns="91431" tIns="45716" rIns="91431" bIns="45716"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1" tIns="45716" rIns="91431" bIns="45716" rtlCol="0" anchor="b"/>
          <a:lstStyle>
            <a:lvl1pPr algn="r">
              <a:defRPr sz="1200"/>
            </a:lvl1pPr>
          </a:lstStyle>
          <a:p>
            <a:pPr>
              <a:defRPr/>
            </a:pPr>
            <a:fld id="{E3B6EF8D-2690-410D-AF1B-D30B42484D91}" type="slidenum">
              <a:rPr lang="en-US"/>
              <a:pPr>
                <a:defRPr/>
              </a:pPr>
              <a:t>‹#›</a:t>
            </a:fld>
            <a:endParaRPr lang="en-US"/>
          </a:p>
        </p:txBody>
      </p:sp>
    </p:spTree>
    <p:extLst>
      <p:ext uri="{BB962C8B-B14F-4D97-AF65-F5344CB8AC3E}">
        <p14:creationId xmlns:p14="http://schemas.microsoft.com/office/powerpoint/2010/main" val="37849248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01.872"/>
    </inkml:context>
    <inkml:brush xml:id="br0">
      <inkml:brushProperty name="width" value="0.05" units="cm"/>
      <inkml:brushProperty name="height" value="0.05" units="cm"/>
      <inkml:brushProperty name="color" value="#E71224"/>
    </inkml:brush>
  </inkml:definitions>
  <inkml:trace contextRef="#ctx0" brushRef="#br0">0 0 24575,'374'161'0,"-66"-30"0,-238-100 0,-23-10 0,-1 1 0,70 45 0,-72-39 0,1-1 0,49 19 0,36 22 0,202 140 0,-243-141 0,-63-46 0,1-1 0,54 30 0,-70-43 0,-1 0 0,1 0 0,-1 1 0,-1 1 0,0 0 0,12 13 0,25 25 0,22 10-1365,-52-39-5461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7.69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8.10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23.23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03.631"/>
    </inkml:context>
    <inkml:brush xml:id="br0">
      <inkml:brushProperty name="width" value="0.05" units="cm"/>
      <inkml:brushProperty name="height" value="0.05" units="cm"/>
      <inkml:brushProperty name="color" value="#E71224"/>
    </inkml:brush>
  </inkml:definitions>
  <inkml:trace contextRef="#ctx0" brushRef="#br0">2054 1 24575,'-22'1'0,"1"1"0,0 1 0,-1 0 0,1 2 0,0 1 0,-24 10 0,-119 59 0,123-54 0,16-8 0,-67 32 0,-125 82 0,-23 51 0,206-153 0,-13 11 0,-163 135 0,173-139 0,22-20 0,1 1 0,-19 22 0,18-18 0,-29 24 0,4-3 0,9-10 0,0-1 0,-49 31 0,-29 25 0,106-81 0,-25 21 0,1 2 0,1 0 0,1 2 0,-34 46 0,45-52 13,-2-2-1,0 0 1,-20 17-1,25-26-153,0 1-1,0 0 1,1 1-1,0 0 1,1 1-1,0 0 1,1 0-1,0 0 0,-9 28 1,9-12-6685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0.0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4.58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7.69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8.10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23.23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0.0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8T20:41:14.58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170238" cy="479425"/>
          </a:xfrm>
          <a:prstGeom prst="rect">
            <a:avLst/>
          </a:prstGeom>
          <a:noFill/>
          <a:ln w="9525">
            <a:noFill/>
            <a:miter lim="800000"/>
            <a:headEnd/>
            <a:tailEnd/>
          </a:ln>
          <a:effectLst/>
        </p:spPr>
        <p:txBody>
          <a:bodyPr vert="horz" wrap="square" lIns="96652" tIns="48327" rIns="96652" bIns="48327" numCol="1" anchor="t" anchorCtr="0" compatLnSpc="1">
            <a:prstTxWarp prst="textNoShape">
              <a:avLst/>
            </a:prstTxWarp>
          </a:bodyPr>
          <a:lstStyle>
            <a:lvl1pPr>
              <a:defRPr sz="1300"/>
            </a:lvl1pPr>
          </a:lstStyle>
          <a:p>
            <a:pPr>
              <a:defRPr/>
            </a:pPr>
            <a:endParaRPr lang="en-US"/>
          </a:p>
        </p:txBody>
      </p:sp>
      <p:sp>
        <p:nvSpPr>
          <p:cNvPr id="3075" name="Rectangle 3"/>
          <p:cNvSpPr>
            <a:spLocks noGrp="1" noChangeArrowheads="1"/>
          </p:cNvSpPr>
          <p:nvPr>
            <p:ph type="dt" idx="1"/>
          </p:nvPr>
        </p:nvSpPr>
        <p:spPr bwMode="auto">
          <a:xfrm>
            <a:off x="4143375" y="1"/>
            <a:ext cx="3170238" cy="479425"/>
          </a:xfrm>
          <a:prstGeom prst="rect">
            <a:avLst/>
          </a:prstGeom>
          <a:noFill/>
          <a:ln w="9525">
            <a:noFill/>
            <a:miter lim="800000"/>
            <a:headEnd/>
            <a:tailEnd/>
          </a:ln>
          <a:effectLst/>
        </p:spPr>
        <p:txBody>
          <a:bodyPr vert="horz" wrap="square" lIns="96652" tIns="48327" rIns="96652" bIns="48327" numCol="1" anchor="t" anchorCtr="0" compatLnSpc="1">
            <a:prstTxWarp prst="textNoShape">
              <a:avLst/>
            </a:prstTxWarp>
          </a:bodyPr>
          <a:lstStyle>
            <a:lvl1pPr algn="r">
              <a:defRPr sz="1300"/>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9" y="4560890"/>
            <a:ext cx="5851525" cy="4319587"/>
          </a:xfrm>
          <a:prstGeom prst="rect">
            <a:avLst/>
          </a:prstGeom>
          <a:noFill/>
          <a:ln w="9525">
            <a:noFill/>
            <a:miter lim="800000"/>
            <a:headEnd/>
            <a:tailEnd/>
          </a:ln>
          <a:effectLst/>
        </p:spPr>
        <p:txBody>
          <a:bodyPr vert="horz" wrap="square" lIns="96652" tIns="48327" rIns="96652"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9"/>
            <a:ext cx="3170238" cy="479425"/>
          </a:xfrm>
          <a:prstGeom prst="rect">
            <a:avLst/>
          </a:prstGeom>
          <a:noFill/>
          <a:ln w="9525">
            <a:noFill/>
            <a:miter lim="800000"/>
            <a:headEnd/>
            <a:tailEnd/>
          </a:ln>
          <a:effectLst/>
        </p:spPr>
        <p:txBody>
          <a:bodyPr vert="horz" wrap="square" lIns="96652" tIns="48327" rIns="96652" bIns="48327" numCol="1" anchor="b" anchorCtr="0" compatLnSpc="1">
            <a:prstTxWarp prst="textNoShape">
              <a:avLst/>
            </a:prstTxWarp>
          </a:bodyPr>
          <a:lstStyle>
            <a:lvl1pPr>
              <a:defRPr sz="1300"/>
            </a:lvl1pPr>
          </a:lstStyle>
          <a:p>
            <a:pPr>
              <a:defRPr/>
            </a:pPr>
            <a:endParaRPr lang="en-US"/>
          </a:p>
        </p:txBody>
      </p:sp>
      <p:sp>
        <p:nvSpPr>
          <p:cNvPr id="3079" name="Rectangle 7"/>
          <p:cNvSpPr>
            <a:spLocks noGrp="1" noChangeArrowheads="1"/>
          </p:cNvSpPr>
          <p:nvPr>
            <p:ph type="sldNum" sz="quarter" idx="5"/>
          </p:nvPr>
        </p:nvSpPr>
        <p:spPr bwMode="auto">
          <a:xfrm>
            <a:off x="4143375" y="9120189"/>
            <a:ext cx="3170238" cy="479425"/>
          </a:xfrm>
          <a:prstGeom prst="rect">
            <a:avLst/>
          </a:prstGeom>
          <a:noFill/>
          <a:ln w="9525">
            <a:noFill/>
            <a:miter lim="800000"/>
            <a:headEnd/>
            <a:tailEnd/>
          </a:ln>
          <a:effectLst/>
        </p:spPr>
        <p:txBody>
          <a:bodyPr vert="horz" wrap="square" lIns="96652" tIns="48327" rIns="96652" bIns="48327" numCol="1" anchor="b" anchorCtr="0" compatLnSpc="1">
            <a:prstTxWarp prst="textNoShape">
              <a:avLst/>
            </a:prstTxWarp>
          </a:bodyPr>
          <a:lstStyle>
            <a:lvl1pPr algn="r">
              <a:defRPr sz="1300"/>
            </a:lvl1pPr>
          </a:lstStyle>
          <a:p>
            <a:pPr>
              <a:defRPr/>
            </a:pPr>
            <a:fld id="{F554821C-EE71-49CD-9ABE-48DF8FAC1DCE}" type="slidenum">
              <a:rPr lang="en-US"/>
              <a:pPr>
                <a:defRPr/>
              </a:pPr>
              <a:t>‹#›</a:t>
            </a:fld>
            <a:endParaRPr lang="en-US"/>
          </a:p>
        </p:txBody>
      </p:sp>
    </p:spTree>
    <p:extLst>
      <p:ext uri="{BB962C8B-B14F-4D97-AF65-F5344CB8AC3E}">
        <p14:creationId xmlns:p14="http://schemas.microsoft.com/office/powerpoint/2010/main" val="4169795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Biconnected_component" TargetMode="External"/><Relationship Id="rId7" Type="http://schemas.openxmlformats.org/officeDocument/2006/relationships/hyperlink" Target="https://en.wikipedia.org/wiki/Vertex_(graph_theory)"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en.wikipedia.org/wiki/Graph_(discrete_mathematics)" TargetMode="External"/><Relationship Id="rId5" Type="http://schemas.openxmlformats.org/officeDocument/2006/relationships/hyperlink" Target="https://en.wikipedia.org/wiki/Glossary_of_graph_theory#Subgraphs" TargetMode="External"/><Relationship Id="rId4" Type="http://schemas.openxmlformats.org/officeDocument/2006/relationships/hyperlink" Target="https://en.wikipedia.org/wiki/Biconnected_graph"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Kingdom_of_Prussia" TargetMode="External"/><Relationship Id="rId3" Type="http://schemas.openxmlformats.org/officeDocument/2006/relationships/hyperlink" Target="https://en.wikipedia.org/wiki/Leonhard_Euler" TargetMode="External"/><Relationship Id="rId7" Type="http://schemas.openxmlformats.org/officeDocument/2006/relationships/hyperlink" Target="https://en.wikipedia.org/wiki/K%C3%B6nigsber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even_Bridges_of_K%C3%B6nigsberg#cite_note-1" TargetMode="External"/><Relationship Id="rId11" Type="http://schemas.openxmlformats.org/officeDocument/2006/relationships/hyperlink" Target="https://en.wikipedia.org/wiki/Pregolya" TargetMode="External"/><Relationship Id="rId5" Type="http://schemas.openxmlformats.org/officeDocument/2006/relationships/hyperlink" Target="https://en.wikipedia.org/wiki/Topology" TargetMode="External"/><Relationship Id="rId10" Type="http://schemas.openxmlformats.org/officeDocument/2006/relationships/hyperlink" Target="https://en.wikipedia.org/wiki/Russia" TargetMode="External"/><Relationship Id="rId4" Type="http://schemas.openxmlformats.org/officeDocument/2006/relationships/hyperlink" Target="https://en.wikipedia.org/wiki/Graph_theory" TargetMode="External"/><Relationship Id="rId9" Type="http://schemas.openxmlformats.org/officeDocument/2006/relationships/hyperlink" Target="https://en.wikipedia.org/wiki/Kaliningrad"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this class, we talk about mathematical properties of graphs.</a:t>
            </a:r>
          </a:p>
          <a:p>
            <a:r>
              <a:rPr lang="en-US"/>
              <a:t>In Algorithms, we talk about how graphs are represented in a computer (data structures used), and study</a:t>
            </a:r>
            <a:r>
              <a:rPr lang="en-US" baseline="0"/>
              <a:t> some important, fundamental algorithms for processing graphs. </a:t>
            </a:r>
            <a:endParaRPr lang="en-US"/>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1</a:t>
            </a:fld>
            <a:endParaRPr lang="en-US"/>
          </a:p>
        </p:txBody>
      </p:sp>
    </p:spTree>
    <p:extLst>
      <p:ext uri="{BB962C8B-B14F-4D97-AF65-F5344CB8AC3E}">
        <p14:creationId xmlns:p14="http://schemas.microsoft.com/office/powerpoint/2010/main" val="3539794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396492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195715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111101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2865663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disconnected in 2</a:t>
            </a:r>
            <a:r>
              <a:rPr lang="en-US" baseline="30000"/>
              <a:t>nd</a:t>
            </a:r>
            <a:r>
              <a:rPr lang="en-US"/>
              <a:t> pic</a:t>
            </a:r>
          </a:p>
        </p:txBody>
      </p:sp>
      <p:sp>
        <p:nvSpPr>
          <p:cNvPr id="4" name="Slide Number Placeholder 3"/>
          <p:cNvSpPr>
            <a:spLocks noGrp="1"/>
          </p:cNvSpPr>
          <p:nvPr>
            <p:ph type="sldNum" sz="quarter" idx="10"/>
          </p:nvPr>
        </p:nvSpPr>
        <p:spPr/>
        <p:txBody>
          <a:bodyPr/>
          <a:lstStyle/>
          <a:p>
            <a:pPr>
              <a:defRPr/>
            </a:pPr>
            <a:fld id="{ED181F86-153B-49B0-B543-D83202FB894C}" type="slidenum">
              <a:rPr lang="en-US" smtClean="0"/>
              <a:pPr>
                <a:defRPr/>
              </a:pPr>
              <a:t>21</a:t>
            </a:fld>
            <a:endParaRPr lang="en-US"/>
          </a:p>
        </p:txBody>
      </p:sp>
    </p:spTree>
    <p:extLst>
      <p:ext uri="{BB962C8B-B14F-4D97-AF65-F5344CB8AC3E}">
        <p14:creationId xmlns:p14="http://schemas.microsoft.com/office/powerpoint/2010/main" val="1164107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181F86-153B-49B0-B543-D83202FB894C}" type="slidenum">
              <a:rPr lang="en-US" smtClean="0"/>
              <a:pPr>
                <a:defRPr/>
              </a:pPr>
              <a:t>22</a:t>
            </a:fld>
            <a:endParaRPr lang="en-US"/>
          </a:p>
        </p:txBody>
      </p:sp>
    </p:spTree>
    <p:extLst>
      <p:ext uri="{BB962C8B-B14F-4D97-AF65-F5344CB8AC3E}">
        <p14:creationId xmlns:p14="http://schemas.microsoft.com/office/powerpoint/2010/main" val="13107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181F86-153B-49B0-B543-D83202FB894C}" type="slidenum">
              <a:rPr lang="en-US" smtClean="0"/>
              <a:pPr>
                <a:defRPr/>
              </a:pPr>
              <a:t>23</a:t>
            </a:fld>
            <a:endParaRPr lang="en-US"/>
          </a:p>
        </p:txBody>
      </p:sp>
    </p:spTree>
    <p:extLst>
      <p:ext uri="{BB962C8B-B14F-4D97-AF65-F5344CB8AC3E}">
        <p14:creationId xmlns:p14="http://schemas.microsoft.com/office/powerpoint/2010/main" val="260101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D181F86-153B-49B0-B543-D83202FB894C}" type="slidenum">
              <a:rPr lang="en-US" smtClean="0"/>
              <a:pPr>
                <a:defRPr/>
              </a:pPr>
              <a:t>24</a:t>
            </a:fld>
            <a:endParaRPr lang="en-US"/>
          </a:p>
        </p:txBody>
      </p:sp>
    </p:spTree>
    <p:extLst>
      <p:ext uri="{BB962C8B-B14F-4D97-AF65-F5344CB8AC3E}">
        <p14:creationId xmlns:p14="http://schemas.microsoft.com/office/powerpoint/2010/main" val="1402192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DD1330-3E68-4E59-B375-B0BF908193D6}"/>
              </a:ext>
            </a:extLst>
          </p:cNvPr>
          <p:cNvSpPr>
            <a:spLocks noGrp="1" noChangeArrowheads="1"/>
          </p:cNvSpPr>
          <p:nvPr>
            <p:ph type="sldNum" sz="quarter" idx="5"/>
          </p:nvPr>
        </p:nvSpPr>
        <p:spPr>
          <a:ln/>
        </p:spPr>
        <p:txBody>
          <a:bodyPr/>
          <a:lstStyle/>
          <a:p>
            <a:fld id="{D6F5FFC6-53C3-453A-9A5B-6BD3FC55CC15}" type="slidenum">
              <a:rPr lang="en-US" altLang="en-US"/>
              <a:pPr/>
              <a:t>37</a:t>
            </a:fld>
            <a:endParaRPr lang="en-US" altLang="en-US"/>
          </a:p>
        </p:txBody>
      </p:sp>
      <p:sp>
        <p:nvSpPr>
          <p:cNvPr id="306178" name="Rectangle 2">
            <a:extLst>
              <a:ext uri="{FF2B5EF4-FFF2-40B4-BE49-F238E27FC236}">
                <a16:creationId xmlns:a16="http://schemas.microsoft.com/office/drawing/2014/main" id="{967286C3-C604-4B5F-9B55-F76DCA971D15}"/>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D6FF1C57-C9F2-49FF-938D-BB768F1C0A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5F232D-CA42-4DFD-BF3E-F2EE21B7CD94}"/>
              </a:ext>
            </a:extLst>
          </p:cNvPr>
          <p:cNvSpPr>
            <a:spLocks noGrp="1" noChangeArrowheads="1"/>
          </p:cNvSpPr>
          <p:nvPr>
            <p:ph type="sldNum" sz="quarter" idx="5"/>
          </p:nvPr>
        </p:nvSpPr>
        <p:spPr>
          <a:ln/>
        </p:spPr>
        <p:txBody>
          <a:bodyPr/>
          <a:lstStyle/>
          <a:p>
            <a:fld id="{DC69D69E-3C60-4730-B91F-9660E9F74C71}" type="slidenum">
              <a:rPr lang="en-US" altLang="en-US"/>
              <a:pPr/>
              <a:t>38</a:t>
            </a:fld>
            <a:endParaRPr lang="en-US" altLang="en-US"/>
          </a:p>
        </p:txBody>
      </p:sp>
      <p:sp>
        <p:nvSpPr>
          <p:cNvPr id="308226" name="Rectangle 2">
            <a:extLst>
              <a:ext uri="{FF2B5EF4-FFF2-40B4-BE49-F238E27FC236}">
                <a16:creationId xmlns:a16="http://schemas.microsoft.com/office/drawing/2014/main" id="{9DE6FC91-BF88-42D3-99B2-DEA1481EE1E6}"/>
              </a:ext>
            </a:extLst>
          </p:cNvPr>
          <p:cNvSpPr>
            <a:spLocks noGrp="1" noRot="1" noChangeAspect="1" noChangeArrowheads="1" noTextEdit="1"/>
          </p:cNvSpPr>
          <p:nvPr>
            <p:ph type="sldImg"/>
          </p:nvPr>
        </p:nvSpPr>
        <p:spPr>
          <a:ln/>
        </p:spPr>
      </p:sp>
      <p:sp>
        <p:nvSpPr>
          <p:cNvPr id="308227" name="Rectangle 3">
            <a:extLst>
              <a:ext uri="{FF2B5EF4-FFF2-40B4-BE49-F238E27FC236}">
                <a16:creationId xmlns:a16="http://schemas.microsoft.com/office/drawing/2014/main" id="{11092924-E233-496D-8DE7-126356A687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this class, we talk about mathematical properties of graphs.</a:t>
            </a:r>
          </a:p>
          <a:p>
            <a:r>
              <a:rPr lang="en-US"/>
              <a:t>In Algorithms, we talk about how graphs are represented in a computer (data structures used), and study</a:t>
            </a:r>
            <a:r>
              <a:rPr lang="en-US" baseline="0"/>
              <a:t> some important, fundamental algorithms for processing graphs. </a:t>
            </a:r>
            <a:endParaRPr lang="en-US"/>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2</a:t>
            </a:fld>
            <a:endParaRPr lang="en-US"/>
          </a:p>
        </p:txBody>
      </p:sp>
    </p:spTree>
    <p:extLst>
      <p:ext uri="{BB962C8B-B14F-4D97-AF65-F5344CB8AC3E}">
        <p14:creationId xmlns:p14="http://schemas.microsoft.com/office/powerpoint/2010/main" val="3603468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CDEBC-8D8E-42E6-B416-0492FC9B6BCF}"/>
              </a:ext>
            </a:extLst>
          </p:cNvPr>
          <p:cNvSpPr>
            <a:spLocks noGrp="1" noChangeArrowheads="1"/>
          </p:cNvSpPr>
          <p:nvPr>
            <p:ph type="sldNum" sz="quarter" idx="5"/>
          </p:nvPr>
        </p:nvSpPr>
        <p:spPr>
          <a:ln/>
        </p:spPr>
        <p:txBody>
          <a:bodyPr/>
          <a:lstStyle/>
          <a:p>
            <a:fld id="{78FC6F2F-C832-47B9-9B33-A6757F309503}" type="slidenum">
              <a:rPr lang="en-US" altLang="en-US"/>
              <a:pPr/>
              <a:t>39</a:t>
            </a:fld>
            <a:endParaRPr lang="en-US" altLang="en-US"/>
          </a:p>
        </p:txBody>
      </p:sp>
      <p:sp>
        <p:nvSpPr>
          <p:cNvPr id="312322" name="Rectangle 2">
            <a:extLst>
              <a:ext uri="{FF2B5EF4-FFF2-40B4-BE49-F238E27FC236}">
                <a16:creationId xmlns:a16="http://schemas.microsoft.com/office/drawing/2014/main" id="{98A5C997-5A57-4769-93A3-F1D486C96682}"/>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413B43D7-F28F-4783-BA21-BFF343241049}"/>
              </a:ext>
            </a:extLst>
          </p:cNvPr>
          <p:cNvSpPr>
            <a:spLocks noGrp="1" noChangeArrowheads="1"/>
          </p:cNvSpPr>
          <p:nvPr>
            <p:ph type="body" idx="1"/>
          </p:nvPr>
        </p:nvSpPr>
        <p:spPr/>
        <p:txBody>
          <a:bodyPr/>
          <a:lstStyle/>
          <a:p>
            <a:r>
              <a:rPr lang="en-US" altLang="en-US"/>
              <a:t>Start at 30 sec</a:t>
            </a:r>
          </a:p>
          <a:p>
            <a:r>
              <a:rPr lang="en-US" altLang="en-US"/>
              <a:t>1.5x speed</a:t>
            </a:r>
          </a:p>
        </p:txBody>
      </p:sp>
    </p:spTree>
    <p:extLst>
      <p:ext uri="{BB962C8B-B14F-4D97-AF65-F5344CB8AC3E}">
        <p14:creationId xmlns:p14="http://schemas.microsoft.com/office/powerpoint/2010/main" val="2430386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83F702-9C07-47A9-A59A-83448FADC224}"/>
              </a:ext>
            </a:extLst>
          </p:cNvPr>
          <p:cNvSpPr>
            <a:spLocks noGrp="1" noChangeArrowheads="1"/>
          </p:cNvSpPr>
          <p:nvPr>
            <p:ph type="sldNum" sz="quarter" idx="5"/>
          </p:nvPr>
        </p:nvSpPr>
        <p:spPr>
          <a:ln/>
        </p:spPr>
        <p:txBody>
          <a:bodyPr/>
          <a:lstStyle/>
          <a:p>
            <a:fld id="{0E5CF391-3428-4C33-BA8D-D93A16A88F9E}" type="slidenum">
              <a:rPr lang="en-US" altLang="en-US"/>
              <a:pPr/>
              <a:t>40</a:t>
            </a:fld>
            <a:endParaRPr lang="en-US" altLang="en-US"/>
          </a:p>
        </p:txBody>
      </p:sp>
      <p:sp>
        <p:nvSpPr>
          <p:cNvPr id="310274" name="Rectangle 2">
            <a:extLst>
              <a:ext uri="{FF2B5EF4-FFF2-40B4-BE49-F238E27FC236}">
                <a16:creationId xmlns:a16="http://schemas.microsoft.com/office/drawing/2014/main" id="{031C6DF0-C962-401D-8057-14AD7860C789}"/>
              </a:ext>
            </a:extLst>
          </p:cNvPr>
          <p:cNvSpPr>
            <a:spLocks noGrp="1" noRot="1" noChangeAspect="1" noChangeArrowheads="1" noTextEdit="1"/>
          </p:cNvSpPr>
          <p:nvPr>
            <p:ph type="sldImg"/>
          </p:nvPr>
        </p:nvSpPr>
        <p:spPr>
          <a:ln/>
        </p:spPr>
      </p:sp>
      <p:sp>
        <p:nvSpPr>
          <p:cNvPr id="310275" name="Rectangle 3">
            <a:extLst>
              <a:ext uri="{FF2B5EF4-FFF2-40B4-BE49-F238E27FC236}">
                <a16:creationId xmlns:a16="http://schemas.microsoft.com/office/drawing/2014/main" id="{7C01108B-2266-4A01-9D8D-E1D96D11FF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CDEBC-8D8E-42E6-B416-0492FC9B6BCF}"/>
              </a:ext>
            </a:extLst>
          </p:cNvPr>
          <p:cNvSpPr>
            <a:spLocks noGrp="1" noChangeArrowheads="1"/>
          </p:cNvSpPr>
          <p:nvPr>
            <p:ph type="sldNum" sz="quarter" idx="5"/>
          </p:nvPr>
        </p:nvSpPr>
        <p:spPr>
          <a:ln/>
        </p:spPr>
        <p:txBody>
          <a:bodyPr/>
          <a:lstStyle/>
          <a:p>
            <a:fld id="{78FC6F2F-C832-47B9-9B33-A6757F309503}" type="slidenum">
              <a:rPr lang="en-US" altLang="en-US"/>
              <a:pPr/>
              <a:t>41</a:t>
            </a:fld>
            <a:endParaRPr lang="en-US" altLang="en-US"/>
          </a:p>
        </p:txBody>
      </p:sp>
      <p:sp>
        <p:nvSpPr>
          <p:cNvPr id="312322" name="Rectangle 2">
            <a:extLst>
              <a:ext uri="{FF2B5EF4-FFF2-40B4-BE49-F238E27FC236}">
                <a16:creationId xmlns:a16="http://schemas.microsoft.com/office/drawing/2014/main" id="{98A5C997-5A57-4769-93A3-F1D486C96682}"/>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413B43D7-F28F-4783-BA21-BFF343241049}"/>
              </a:ext>
            </a:extLst>
          </p:cNvPr>
          <p:cNvSpPr>
            <a:spLocks noGrp="1" noChangeArrowheads="1"/>
          </p:cNvSpPr>
          <p:nvPr>
            <p:ph type="body" idx="1"/>
          </p:nvPr>
        </p:nvSpPr>
        <p:spPr/>
        <p:txBody>
          <a:bodyPr/>
          <a:lstStyle/>
          <a:p>
            <a:r>
              <a:rPr lang="en-US" altLang="en-US"/>
              <a:t>Traversal using alphabetical order of vertices. Work through this example in detail,</a:t>
            </a:r>
          </a:p>
          <a:p>
            <a:r>
              <a:rPr lang="en-US" altLang="en-US"/>
              <a:t>showing the traversal by highlighting edges on the graph and showing how the stack</a:t>
            </a:r>
          </a:p>
          <a:p>
            <a:r>
              <a:rPr lang="en-US" altLang="en-US"/>
              <a:t>evolves:</a:t>
            </a:r>
          </a:p>
          <a:p>
            <a:r>
              <a:rPr lang="en-US" altLang="en-US"/>
              <a:t>                        8 h 3</a:t>
            </a:r>
          </a:p>
          <a:p>
            <a:r>
              <a:rPr lang="en-US" altLang="en-US"/>
              <a:t>                        7 d 4                  stack shown growing upwards</a:t>
            </a:r>
          </a:p>
          <a:p>
            <a:r>
              <a:rPr lang="en-US" altLang="en-US"/>
              <a:t>         4 e 1       6 c 5                  number on left is order that vertex was pushed onto stack</a:t>
            </a:r>
          </a:p>
          <a:p>
            <a:r>
              <a:rPr lang="en-US" altLang="en-US"/>
              <a:t>         3 f 2        5 g 6                  number on right is order that vertex was popped from stack</a:t>
            </a:r>
          </a:p>
          <a:p>
            <a:r>
              <a:rPr lang="en-US" altLang="en-US"/>
              <a:t>         2 b 7                                overlap is because after e, f are popped off stack, g and c</a:t>
            </a:r>
          </a:p>
          <a:p>
            <a:r>
              <a:rPr lang="en-US" altLang="en-US"/>
              <a:t>         1 a 8                                  are pushed onto stack in their former locations.</a:t>
            </a:r>
          </a:p>
          <a:p>
            <a:endParaRPr lang="en-US" altLang="en-US"/>
          </a:p>
          <a:p>
            <a:r>
              <a:rPr lang="en-US" altLang="en-US"/>
              <a:t>order pushed onto stack: a b f e g c d h</a:t>
            </a:r>
          </a:p>
          <a:p>
            <a:r>
              <a:rPr lang="en-US" altLang="en-US"/>
              <a:t>order popped from stack: e f h d c g b a</a:t>
            </a:r>
          </a:p>
          <a:p>
            <a:endParaRPr lang="en-US" altLang="en-US"/>
          </a:p>
          <a:p>
            <a:r>
              <a:rPr lang="en-US" altLang="en-US"/>
              <a:t>* show </a:t>
            </a:r>
            <a:r>
              <a:rPr lang="en-US" altLang="en-US" err="1"/>
              <a:t>dfs</a:t>
            </a:r>
            <a:r>
              <a:rPr lang="en-US" altLang="en-US"/>
              <a:t> tree as it gets constructed, back edges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519297-3A08-486F-B6D0-8675669D07F0}"/>
              </a:ext>
            </a:extLst>
          </p:cNvPr>
          <p:cNvSpPr>
            <a:spLocks noGrp="1" noChangeArrowheads="1"/>
          </p:cNvSpPr>
          <p:nvPr>
            <p:ph type="sldNum" sz="quarter" idx="5"/>
          </p:nvPr>
        </p:nvSpPr>
        <p:spPr>
          <a:ln/>
        </p:spPr>
        <p:txBody>
          <a:bodyPr/>
          <a:lstStyle/>
          <a:p>
            <a:fld id="{26ADD193-23E4-4C7A-B3A8-6D967EFF1636}" type="slidenum">
              <a:rPr lang="en-US" altLang="en-US"/>
              <a:pPr/>
              <a:t>42</a:t>
            </a:fld>
            <a:endParaRPr lang="en-US" altLang="en-US"/>
          </a:p>
        </p:txBody>
      </p:sp>
      <p:sp>
        <p:nvSpPr>
          <p:cNvPr id="314370" name="Rectangle 2">
            <a:extLst>
              <a:ext uri="{FF2B5EF4-FFF2-40B4-BE49-F238E27FC236}">
                <a16:creationId xmlns:a16="http://schemas.microsoft.com/office/drawing/2014/main" id="{688CC7A4-684F-4660-A5DE-554FC3C66C4A}"/>
              </a:ext>
            </a:extLst>
          </p:cNvPr>
          <p:cNvSpPr>
            <a:spLocks noGrp="1" noRot="1" noChangeAspect="1" noChangeArrowheads="1" noTextEdit="1"/>
          </p:cNvSpPr>
          <p:nvPr>
            <p:ph type="sldImg"/>
          </p:nvPr>
        </p:nvSpPr>
        <p:spPr>
          <a:ln/>
        </p:spPr>
      </p:sp>
      <p:sp>
        <p:nvSpPr>
          <p:cNvPr id="314371" name="Rectangle 3">
            <a:extLst>
              <a:ext uri="{FF2B5EF4-FFF2-40B4-BE49-F238E27FC236}">
                <a16:creationId xmlns:a16="http://schemas.microsoft.com/office/drawing/2014/main" id="{26E33FA8-AE4B-4BD9-90EB-123DA47D0DA2}"/>
              </a:ext>
            </a:extLst>
          </p:cNvPr>
          <p:cNvSpPr>
            <a:spLocks noGrp="1" noChangeArrowheads="1"/>
          </p:cNvSpPr>
          <p:nvPr>
            <p:ph type="body" idx="1"/>
          </p:nvPr>
        </p:nvSpPr>
        <p:spPr/>
        <p:txBody>
          <a:bodyPr/>
          <a:lstStyle/>
          <a:p>
            <a:r>
              <a:rPr lang="en-US" b="0" i="0">
                <a:solidFill>
                  <a:srgbClr val="BDC1C6"/>
                </a:solidFill>
                <a:effectLst/>
                <a:latin typeface="Roboto" panose="02000000000000000000" pitchFamily="2" charset="0"/>
              </a:rPr>
              <a:t>A vertex in an undirected connected graph is an articulation point (or cut vertex) if removing it (and edges through it) disconnects the graph.</a:t>
            </a:r>
          </a:p>
          <a:p>
            <a:pPr algn="l" fontAlgn="base">
              <a:buFont typeface="Arial" panose="020B0604020202020204" pitchFamily="34" charset="0"/>
              <a:buChar char="•"/>
            </a:pPr>
            <a:r>
              <a:rPr lang="en-US" b="0" i="0">
                <a:solidFill>
                  <a:srgbClr val="FFFFFF"/>
                </a:solidFill>
                <a:effectLst/>
                <a:latin typeface="urw-din"/>
              </a:rPr>
              <a:t>Iterate over all the vertices and for every vertex do the following:</a:t>
            </a:r>
          </a:p>
          <a:p>
            <a:pPr marL="742950" lvl="1" indent="-285750" algn="l" fontAlgn="base">
              <a:buFont typeface="Arial" panose="020B0604020202020204" pitchFamily="34" charset="0"/>
              <a:buChar char="•"/>
            </a:pPr>
            <a:r>
              <a:rPr lang="en-US" b="0" i="0">
                <a:solidFill>
                  <a:srgbClr val="FFFFFF"/>
                </a:solidFill>
                <a:effectLst/>
                <a:latin typeface="urw-din"/>
              </a:rPr>
              <a:t>Remove v from graph</a:t>
            </a:r>
          </a:p>
          <a:p>
            <a:pPr marL="742950" lvl="1" indent="-285750" algn="l" fontAlgn="base">
              <a:buFont typeface="Arial" panose="020B0604020202020204" pitchFamily="34" charset="0"/>
              <a:buChar char="•"/>
            </a:pPr>
            <a:r>
              <a:rPr lang="en-US" b="0" i="0">
                <a:solidFill>
                  <a:srgbClr val="FFFFFF"/>
                </a:solidFill>
                <a:effectLst/>
                <a:latin typeface="urw-din"/>
              </a:rPr>
              <a:t>See if the graph remains connected (We can either use BFS or DFS) </a:t>
            </a:r>
          </a:p>
          <a:p>
            <a:pPr marL="742950" lvl="1" indent="-285750" algn="l" fontAlgn="base">
              <a:buFont typeface="Arial" panose="020B0604020202020204" pitchFamily="34" charset="0"/>
              <a:buChar char="•"/>
            </a:pPr>
            <a:r>
              <a:rPr lang="en-US" b="0" i="0">
                <a:solidFill>
                  <a:srgbClr val="FFFFFF"/>
                </a:solidFill>
                <a:effectLst/>
                <a:latin typeface="urw-din"/>
              </a:rPr>
              <a:t>Add v back to the graph</a:t>
            </a:r>
          </a:p>
          <a:p>
            <a:endParaRPr lang="en-US" altLang="en-US" b="0" i="0">
              <a:solidFill>
                <a:srgbClr val="BDC1C6"/>
              </a:solidFill>
              <a:effectLst/>
              <a:latin typeface="Roboto" panose="02000000000000000000" pitchFamily="2" charset="0"/>
            </a:endParaRPr>
          </a:p>
          <a:p>
            <a:r>
              <a:rPr lang="en-US" b="0" i="0">
                <a:solidFill>
                  <a:srgbClr val="FFFFFF"/>
                </a:solidFill>
                <a:effectLst/>
                <a:latin typeface="urw-din"/>
              </a:rPr>
              <a:t>A </a:t>
            </a:r>
            <a:r>
              <a:rPr lang="en-US" b="0" i="0" u="sng">
                <a:effectLst/>
                <a:latin typeface="urw-din"/>
                <a:hlinkClick r:id="rId3"/>
              </a:rPr>
              <a:t>biconnected component</a:t>
            </a:r>
            <a:r>
              <a:rPr lang="en-US" b="0" i="0">
                <a:solidFill>
                  <a:srgbClr val="FFFFFF"/>
                </a:solidFill>
                <a:effectLst/>
                <a:latin typeface="urw-din"/>
              </a:rPr>
              <a:t> is a maximal </a:t>
            </a:r>
            <a:r>
              <a:rPr lang="en-US" b="0" i="0" u="sng">
                <a:effectLst/>
                <a:latin typeface="urw-din"/>
                <a:hlinkClick r:id="rId4"/>
              </a:rPr>
              <a:t>biconnected</a:t>
            </a:r>
            <a:r>
              <a:rPr lang="en-US" b="0" i="0">
                <a:solidFill>
                  <a:srgbClr val="FFFFFF"/>
                </a:solidFill>
                <a:effectLst/>
                <a:latin typeface="urw-din"/>
              </a:rPr>
              <a:t> </a:t>
            </a:r>
            <a:r>
              <a:rPr lang="en-US" b="0" i="0" u="sng">
                <a:effectLst/>
                <a:latin typeface="urw-din"/>
                <a:hlinkClick r:id="rId5"/>
              </a:rPr>
              <a:t>subgraph</a:t>
            </a:r>
            <a:r>
              <a:rPr lang="en-US" b="0" i="0">
                <a:solidFill>
                  <a:srgbClr val="FFFFFF"/>
                </a:solidFill>
                <a:effectLst/>
                <a:latin typeface="urw-din"/>
              </a:rPr>
              <a:t>.</a:t>
            </a:r>
            <a:r>
              <a:rPr lang="en-US" b="0" i="0">
                <a:solidFill>
                  <a:srgbClr val="BDC1C6"/>
                </a:solidFill>
                <a:effectLst/>
                <a:latin typeface="Roboto" panose="02000000000000000000" pitchFamily="2" charset="0"/>
              </a:rPr>
              <a:t> A</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biconnected graph</a:t>
            </a:r>
            <a:r>
              <a:rPr lang="en-US" b="0" i="0">
                <a:solidFill>
                  <a:srgbClr val="202122"/>
                </a:solidFill>
                <a:effectLst/>
                <a:latin typeface="Arial" panose="020B0604020202020204" pitchFamily="34" charset="0"/>
              </a:rPr>
              <a:t> is a connected and "</a:t>
            </a:r>
            <a:r>
              <a:rPr lang="en-US" b="0" i="0" err="1">
                <a:solidFill>
                  <a:srgbClr val="202122"/>
                </a:solidFill>
                <a:effectLst/>
                <a:latin typeface="Arial" panose="020B0604020202020204" pitchFamily="34" charset="0"/>
              </a:rPr>
              <a:t>nonseparable</a:t>
            </a:r>
            <a:r>
              <a:rPr lang="en-US" b="0" i="0">
                <a:solidFill>
                  <a:srgbClr val="202122"/>
                </a:solidFill>
                <a:effectLst/>
                <a:latin typeface="Arial" panose="020B0604020202020204" pitchFamily="34" charset="0"/>
              </a:rPr>
              <a:t>" </a:t>
            </a:r>
            <a:r>
              <a:rPr lang="en-US" b="0" i="0" u="none" strike="noStrike">
                <a:solidFill>
                  <a:srgbClr val="3366CC"/>
                </a:solidFill>
                <a:effectLst/>
                <a:latin typeface="Arial" panose="020B0604020202020204" pitchFamily="34" charset="0"/>
                <a:hlinkClick r:id="rId6" tooltip="Graph (discrete mathematics)"/>
              </a:rPr>
              <a:t>graph</a:t>
            </a:r>
            <a:r>
              <a:rPr lang="en-US" b="0" i="0">
                <a:solidFill>
                  <a:srgbClr val="202122"/>
                </a:solidFill>
                <a:effectLst/>
                <a:latin typeface="Arial" panose="020B0604020202020204" pitchFamily="34" charset="0"/>
              </a:rPr>
              <a:t>, meaning that if any one </a:t>
            </a:r>
            <a:r>
              <a:rPr lang="en-US" b="0" i="0" u="none" strike="noStrike">
                <a:solidFill>
                  <a:srgbClr val="3366CC"/>
                </a:solidFill>
                <a:effectLst/>
                <a:latin typeface="Arial" panose="020B0604020202020204" pitchFamily="34" charset="0"/>
                <a:hlinkClick r:id="rId7" tooltip="Vertex (graph theory)"/>
              </a:rPr>
              <a:t>vertex</a:t>
            </a:r>
            <a:r>
              <a:rPr lang="en-US" b="0" i="0">
                <a:solidFill>
                  <a:srgbClr val="202122"/>
                </a:solidFill>
                <a:effectLst/>
                <a:latin typeface="Arial" panose="020B0604020202020204" pitchFamily="34" charset="0"/>
              </a:rPr>
              <a:t> were to be removed, the graph will remain connected. </a:t>
            </a:r>
          </a:p>
          <a:p>
            <a:pPr algn="l" fontAlgn="base"/>
            <a:r>
              <a:rPr lang="en-US" b="0" i="0">
                <a:solidFill>
                  <a:srgbClr val="FFFFFF"/>
                </a:solidFill>
                <a:effectLst/>
                <a:latin typeface="urw-din"/>
              </a:rPr>
              <a:t>In above graph, following are the biconnected components: </a:t>
            </a:r>
          </a:p>
          <a:p>
            <a:pPr algn="l" fontAlgn="base">
              <a:buFont typeface="Arial" panose="020B0604020202020204" pitchFamily="34" charset="0"/>
              <a:buChar char="•"/>
            </a:pPr>
            <a:r>
              <a:rPr lang="en-US" b="0" i="0">
                <a:solidFill>
                  <a:srgbClr val="FFFFFF"/>
                </a:solidFill>
                <a:effectLst/>
                <a:latin typeface="urw-din"/>
              </a:rPr>
              <a:t>4–2 3–4 3–1 2–3 1–2</a:t>
            </a:r>
          </a:p>
          <a:p>
            <a:pPr algn="l" fontAlgn="base">
              <a:buFont typeface="Arial" panose="020B0604020202020204" pitchFamily="34" charset="0"/>
              <a:buChar char="•"/>
            </a:pPr>
            <a:r>
              <a:rPr lang="en-US" b="0" i="0">
                <a:solidFill>
                  <a:srgbClr val="FFFFFF"/>
                </a:solidFill>
                <a:effectLst/>
                <a:latin typeface="urw-din"/>
              </a:rPr>
              <a:t>8–9</a:t>
            </a:r>
          </a:p>
          <a:p>
            <a:pPr algn="l" fontAlgn="base">
              <a:buFont typeface="Arial" panose="020B0604020202020204" pitchFamily="34" charset="0"/>
              <a:buChar char="•"/>
            </a:pPr>
            <a:r>
              <a:rPr lang="en-US" b="0" i="0">
                <a:solidFill>
                  <a:srgbClr val="FFFFFF"/>
                </a:solidFill>
                <a:effectLst/>
                <a:latin typeface="urw-din"/>
              </a:rPr>
              <a:t>8–5 7–8 5–7</a:t>
            </a:r>
          </a:p>
          <a:p>
            <a:pPr algn="l" fontAlgn="base">
              <a:buFont typeface="Arial" panose="020B0604020202020204" pitchFamily="34" charset="0"/>
              <a:buChar char="•"/>
            </a:pPr>
            <a:r>
              <a:rPr lang="en-US" b="0" i="0">
                <a:solidFill>
                  <a:srgbClr val="FFFFFF"/>
                </a:solidFill>
                <a:effectLst/>
                <a:latin typeface="urw-din"/>
              </a:rPr>
              <a:t>6–0 5–6 1–5 0–1</a:t>
            </a:r>
          </a:p>
          <a:p>
            <a:pPr algn="l" fontAlgn="base">
              <a:buFont typeface="Arial" panose="020B0604020202020204" pitchFamily="34" charset="0"/>
              <a:buChar char="•"/>
            </a:pPr>
            <a:r>
              <a:rPr lang="en-US" b="0" i="0">
                <a:solidFill>
                  <a:srgbClr val="FFFFFF"/>
                </a:solidFill>
                <a:effectLst/>
                <a:latin typeface="urw-din"/>
              </a:rPr>
              <a:t>10–11</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5756DC-7427-4D42-A85A-FE8B0938D033}"/>
              </a:ext>
            </a:extLst>
          </p:cNvPr>
          <p:cNvSpPr>
            <a:spLocks noGrp="1" noChangeArrowheads="1"/>
          </p:cNvSpPr>
          <p:nvPr>
            <p:ph type="sldNum" sz="quarter" idx="5"/>
          </p:nvPr>
        </p:nvSpPr>
        <p:spPr>
          <a:ln/>
        </p:spPr>
        <p:txBody>
          <a:bodyPr/>
          <a:lstStyle/>
          <a:p>
            <a:fld id="{C3A592DD-56FA-40C3-9A8D-3DB1C6965EE8}" type="slidenum">
              <a:rPr lang="en-US" altLang="en-US"/>
              <a:pPr/>
              <a:t>43</a:t>
            </a:fld>
            <a:endParaRPr lang="en-US" altLang="en-US"/>
          </a:p>
        </p:txBody>
      </p:sp>
      <p:sp>
        <p:nvSpPr>
          <p:cNvPr id="316418" name="Rectangle 2">
            <a:extLst>
              <a:ext uri="{FF2B5EF4-FFF2-40B4-BE49-F238E27FC236}">
                <a16:creationId xmlns:a16="http://schemas.microsoft.com/office/drawing/2014/main" id="{2BE8CC16-C97C-4528-9CB3-F71E1FD93926}"/>
              </a:ext>
            </a:extLst>
          </p:cNvPr>
          <p:cNvSpPr>
            <a:spLocks noGrp="1" noRot="1" noChangeAspect="1" noChangeArrowheads="1" noTextEdit="1"/>
          </p:cNvSpPr>
          <p:nvPr>
            <p:ph type="sldImg"/>
          </p:nvPr>
        </p:nvSpPr>
        <p:spPr>
          <a:ln/>
        </p:spPr>
      </p:sp>
      <p:sp>
        <p:nvSpPr>
          <p:cNvPr id="316419" name="Rectangle 3">
            <a:extLst>
              <a:ext uri="{FF2B5EF4-FFF2-40B4-BE49-F238E27FC236}">
                <a16:creationId xmlns:a16="http://schemas.microsoft.com/office/drawing/2014/main" id="{E01CA65C-62BF-4284-B79F-676868A8AD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3BE662-1F66-45B7-86C1-874D9E026E71}"/>
              </a:ext>
            </a:extLst>
          </p:cNvPr>
          <p:cNvSpPr>
            <a:spLocks noGrp="1" noChangeArrowheads="1"/>
          </p:cNvSpPr>
          <p:nvPr>
            <p:ph type="sldNum" sz="quarter" idx="5"/>
          </p:nvPr>
        </p:nvSpPr>
        <p:spPr>
          <a:ln/>
        </p:spPr>
        <p:txBody>
          <a:bodyPr/>
          <a:lstStyle/>
          <a:p>
            <a:fld id="{D41D4FB5-1B00-4DA3-911E-C68446072F2E}" type="slidenum">
              <a:rPr lang="en-US" altLang="en-US"/>
              <a:pPr/>
              <a:t>44</a:t>
            </a:fld>
            <a:endParaRPr lang="en-US" altLang="en-US"/>
          </a:p>
        </p:txBody>
      </p:sp>
      <p:sp>
        <p:nvSpPr>
          <p:cNvPr id="318466" name="Rectangle 2">
            <a:extLst>
              <a:ext uri="{FF2B5EF4-FFF2-40B4-BE49-F238E27FC236}">
                <a16:creationId xmlns:a16="http://schemas.microsoft.com/office/drawing/2014/main" id="{2768619C-3309-4FA2-84B6-AA94F5700AEF}"/>
              </a:ext>
            </a:extLst>
          </p:cNvPr>
          <p:cNvSpPr>
            <a:spLocks noGrp="1" noRot="1" noChangeAspect="1" noChangeArrowheads="1" noTextEdit="1"/>
          </p:cNvSpPr>
          <p:nvPr>
            <p:ph type="sldImg"/>
          </p:nvPr>
        </p:nvSpPr>
        <p:spPr>
          <a:ln/>
        </p:spPr>
      </p:sp>
      <p:sp>
        <p:nvSpPr>
          <p:cNvPr id="318467" name="Rectangle 3">
            <a:extLst>
              <a:ext uri="{FF2B5EF4-FFF2-40B4-BE49-F238E27FC236}">
                <a16:creationId xmlns:a16="http://schemas.microsoft.com/office/drawing/2014/main" id="{C6A4B870-E851-471F-AB92-0D9D8792F2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CDEBC-8D8E-42E6-B416-0492FC9B6BCF}"/>
              </a:ext>
            </a:extLst>
          </p:cNvPr>
          <p:cNvSpPr>
            <a:spLocks noGrp="1" noChangeArrowheads="1"/>
          </p:cNvSpPr>
          <p:nvPr>
            <p:ph type="sldNum" sz="quarter" idx="5"/>
          </p:nvPr>
        </p:nvSpPr>
        <p:spPr>
          <a:ln/>
        </p:spPr>
        <p:txBody>
          <a:bodyPr/>
          <a:lstStyle/>
          <a:p>
            <a:fld id="{78FC6F2F-C832-47B9-9B33-A6757F309503}" type="slidenum">
              <a:rPr lang="en-US" altLang="en-US"/>
              <a:pPr/>
              <a:t>45</a:t>
            </a:fld>
            <a:endParaRPr lang="en-US" altLang="en-US"/>
          </a:p>
        </p:txBody>
      </p:sp>
      <p:sp>
        <p:nvSpPr>
          <p:cNvPr id="312322" name="Rectangle 2">
            <a:extLst>
              <a:ext uri="{FF2B5EF4-FFF2-40B4-BE49-F238E27FC236}">
                <a16:creationId xmlns:a16="http://schemas.microsoft.com/office/drawing/2014/main" id="{98A5C997-5A57-4769-93A3-F1D486C96682}"/>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413B43D7-F28F-4783-BA21-BFF343241049}"/>
              </a:ext>
            </a:extLst>
          </p:cNvPr>
          <p:cNvSpPr>
            <a:spLocks noGrp="1" noChangeArrowheads="1"/>
          </p:cNvSpPr>
          <p:nvPr>
            <p:ph type="body" idx="1"/>
          </p:nvPr>
        </p:nvSpPr>
        <p:spPr/>
        <p:txBody>
          <a:bodyPr/>
          <a:lstStyle/>
          <a:p>
            <a:r>
              <a:rPr lang="en-US" altLang="en-US"/>
              <a:t>Start at 40 sec</a:t>
            </a:r>
          </a:p>
          <a:p>
            <a:r>
              <a:rPr lang="en-US" altLang="en-US"/>
              <a:t>2x speed</a:t>
            </a:r>
          </a:p>
        </p:txBody>
      </p:sp>
    </p:spTree>
    <p:extLst>
      <p:ext uri="{BB962C8B-B14F-4D97-AF65-F5344CB8AC3E}">
        <p14:creationId xmlns:p14="http://schemas.microsoft.com/office/powerpoint/2010/main" val="204504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5EBD11-FDDD-451A-BA8D-903F1674DEB0}"/>
              </a:ext>
            </a:extLst>
          </p:cNvPr>
          <p:cNvSpPr>
            <a:spLocks noGrp="1" noChangeArrowheads="1"/>
          </p:cNvSpPr>
          <p:nvPr>
            <p:ph type="sldNum" sz="quarter" idx="5"/>
          </p:nvPr>
        </p:nvSpPr>
        <p:spPr>
          <a:ln/>
        </p:spPr>
        <p:txBody>
          <a:bodyPr/>
          <a:lstStyle/>
          <a:p>
            <a:fld id="{F689F68D-1374-4413-BECE-8E2125241B06}" type="slidenum">
              <a:rPr lang="en-US" altLang="en-US"/>
              <a:pPr/>
              <a:t>46</a:t>
            </a:fld>
            <a:endParaRPr lang="en-US" altLang="en-US"/>
          </a:p>
        </p:txBody>
      </p:sp>
      <p:sp>
        <p:nvSpPr>
          <p:cNvPr id="320514" name="Rectangle 2">
            <a:extLst>
              <a:ext uri="{FF2B5EF4-FFF2-40B4-BE49-F238E27FC236}">
                <a16:creationId xmlns:a16="http://schemas.microsoft.com/office/drawing/2014/main" id="{937FB20F-3CCD-475F-83A4-E5AB71997B06}"/>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337687DB-0537-4E14-9DA0-201DF3EBFD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0016F9-A5AB-4B55-905C-5AEE3CF8B1BD}"/>
              </a:ext>
            </a:extLst>
          </p:cNvPr>
          <p:cNvSpPr>
            <a:spLocks noGrp="1" noChangeArrowheads="1"/>
          </p:cNvSpPr>
          <p:nvPr>
            <p:ph type="sldNum" sz="quarter" idx="5"/>
          </p:nvPr>
        </p:nvSpPr>
        <p:spPr>
          <a:ln/>
        </p:spPr>
        <p:txBody>
          <a:bodyPr/>
          <a:lstStyle/>
          <a:p>
            <a:fld id="{3A2BF5E9-32B9-4171-BDEC-F3E7726C4C28}" type="slidenum">
              <a:rPr lang="en-US" altLang="en-US"/>
              <a:pPr/>
              <a:t>47</a:t>
            </a:fld>
            <a:endParaRPr lang="en-US" altLang="en-US"/>
          </a:p>
        </p:txBody>
      </p:sp>
      <p:sp>
        <p:nvSpPr>
          <p:cNvPr id="322562" name="Rectangle 2">
            <a:extLst>
              <a:ext uri="{FF2B5EF4-FFF2-40B4-BE49-F238E27FC236}">
                <a16:creationId xmlns:a16="http://schemas.microsoft.com/office/drawing/2014/main" id="{75F23556-9AB1-4D90-B50B-1B9402477035}"/>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17115044-65CE-4531-B99E-EEE732E9FD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DF062E-A494-4BD8-9F90-9AB0BEDAABC2}"/>
              </a:ext>
            </a:extLst>
          </p:cNvPr>
          <p:cNvSpPr>
            <a:spLocks noGrp="1" noChangeArrowheads="1"/>
          </p:cNvSpPr>
          <p:nvPr>
            <p:ph type="sldNum" sz="quarter" idx="5"/>
          </p:nvPr>
        </p:nvSpPr>
        <p:spPr>
          <a:ln/>
        </p:spPr>
        <p:txBody>
          <a:bodyPr/>
          <a:lstStyle/>
          <a:p>
            <a:fld id="{0F1D0B22-20C6-4F8D-962E-84DEC7A09645}" type="slidenum">
              <a:rPr lang="en-US" altLang="en-US"/>
              <a:pPr/>
              <a:t>48</a:t>
            </a:fld>
            <a:endParaRPr lang="en-US" altLang="en-US"/>
          </a:p>
        </p:txBody>
      </p:sp>
      <p:sp>
        <p:nvSpPr>
          <p:cNvPr id="453634" name="Rectangle 2">
            <a:extLst>
              <a:ext uri="{FF2B5EF4-FFF2-40B4-BE49-F238E27FC236}">
                <a16:creationId xmlns:a16="http://schemas.microsoft.com/office/drawing/2014/main" id="{E2457AA0-162A-43D1-9FE9-2D5ECEF081ED}"/>
              </a:ext>
            </a:extLst>
          </p:cNvPr>
          <p:cNvSpPr>
            <a:spLocks noGrp="1" noRot="1" noChangeAspect="1" noChangeArrowheads="1" noTextEdit="1"/>
          </p:cNvSpPr>
          <p:nvPr>
            <p:ph type="sldImg"/>
          </p:nvPr>
        </p:nvSpPr>
        <p:spPr>
          <a:ln/>
        </p:spPr>
      </p:sp>
      <p:sp>
        <p:nvSpPr>
          <p:cNvPr id="453635" name="Rectangle 3">
            <a:extLst>
              <a:ext uri="{FF2B5EF4-FFF2-40B4-BE49-F238E27FC236}">
                <a16:creationId xmlns:a16="http://schemas.microsoft.com/office/drawing/2014/main" id="{9990E6F8-D31C-437B-87A7-71358BB33E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charset="0"/>
                <a:ea typeface="+mn-ea"/>
                <a:cs typeface="+mn-cs"/>
              </a:rPr>
              <a:t>The </a:t>
            </a:r>
            <a:r>
              <a:rPr lang="en-US" sz="1200" b="1" i="0" kern="1200">
                <a:solidFill>
                  <a:schemeClr val="tx1"/>
                </a:solidFill>
                <a:effectLst/>
                <a:latin typeface="Arial" charset="0"/>
                <a:ea typeface="+mn-ea"/>
                <a:cs typeface="+mn-cs"/>
              </a:rPr>
              <a:t>Seven Bridges of </a:t>
            </a:r>
            <a:r>
              <a:rPr lang="en-US" sz="1200" b="1" i="0" kern="1200" err="1">
                <a:solidFill>
                  <a:schemeClr val="tx1"/>
                </a:solidFill>
                <a:effectLst/>
                <a:latin typeface="Arial" charset="0"/>
                <a:ea typeface="+mn-ea"/>
                <a:cs typeface="+mn-cs"/>
              </a:rPr>
              <a:t>Königsberg</a:t>
            </a:r>
            <a:r>
              <a:rPr lang="en-US" sz="1200" b="0" i="0" kern="1200">
                <a:solidFill>
                  <a:schemeClr val="tx1"/>
                </a:solidFill>
                <a:effectLst/>
                <a:latin typeface="Arial" charset="0"/>
                <a:ea typeface="+mn-ea"/>
                <a:cs typeface="+mn-cs"/>
              </a:rPr>
              <a:t> is a historically notable problem in mathematics. Its negative resolution by </a:t>
            </a:r>
            <a:r>
              <a:rPr lang="en-US" sz="1200" b="0" i="0" u="none" strike="noStrike" kern="1200">
                <a:solidFill>
                  <a:schemeClr val="tx1"/>
                </a:solidFill>
                <a:effectLst/>
                <a:latin typeface="Arial" charset="0"/>
                <a:ea typeface="+mn-ea"/>
                <a:cs typeface="+mn-cs"/>
                <a:hlinkClick r:id="rId3" tooltip="Leonhard Euler"/>
              </a:rPr>
              <a:t>Leonhard Euler</a:t>
            </a:r>
            <a:r>
              <a:rPr lang="en-US" sz="1200" b="0" i="0" kern="1200">
                <a:solidFill>
                  <a:schemeClr val="tx1"/>
                </a:solidFill>
                <a:effectLst/>
                <a:latin typeface="Arial" charset="0"/>
                <a:ea typeface="+mn-ea"/>
                <a:cs typeface="+mn-cs"/>
              </a:rPr>
              <a:t> in 1736 laid the foundations of </a:t>
            </a:r>
            <a:r>
              <a:rPr lang="en-US" sz="1200" b="0" i="0" u="none" strike="noStrike" kern="1200">
                <a:solidFill>
                  <a:schemeClr val="tx1"/>
                </a:solidFill>
                <a:effectLst/>
                <a:latin typeface="Arial" charset="0"/>
                <a:ea typeface="+mn-ea"/>
                <a:cs typeface="+mn-cs"/>
                <a:hlinkClick r:id="rId4" tooltip="Graph theory"/>
              </a:rPr>
              <a:t>graph theory</a:t>
            </a:r>
            <a:r>
              <a:rPr lang="en-US" sz="1200" b="0" i="0" kern="1200">
                <a:solidFill>
                  <a:schemeClr val="tx1"/>
                </a:solidFill>
                <a:effectLst/>
                <a:latin typeface="Arial" charset="0"/>
                <a:ea typeface="+mn-ea"/>
                <a:cs typeface="+mn-cs"/>
              </a:rPr>
              <a:t> and prefigured the idea of </a:t>
            </a:r>
            <a:r>
              <a:rPr lang="en-US" sz="1200" b="0" i="0" u="none" strike="noStrike" kern="1200">
                <a:solidFill>
                  <a:schemeClr val="tx1"/>
                </a:solidFill>
                <a:effectLst/>
                <a:latin typeface="Arial" charset="0"/>
                <a:ea typeface="+mn-ea"/>
                <a:cs typeface="+mn-cs"/>
                <a:hlinkClick r:id="rId5" tooltip="Topology"/>
              </a:rPr>
              <a:t>topology</a:t>
            </a:r>
            <a:r>
              <a:rPr lang="en-US" sz="1200" b="0" i="0" kern="1200">
                <a:solidFill>
                  <a:schemeClr val="tx1"/>
                </a:solidFill>
                <a:effectLst/>
                <a:latin typeface="Arial" charset="0"/>
                <a:ea typeface="+mn-ea"/>
                <a:cs typeface="+mn-cs"/>
              </a:rPr>
              <a:t>.</a:t>
            </a:r>
            <a:r>
              <a:rPr lang="en-US" sz="1200" b="0" i="0" u="none" strike="noStrike" kern="1200" baseline="30000">
                <a:solidFill>
                  <a:schemeClr val="tx1"/>
                </a:solidFill>
                <a:effectLst/>
                <a:latin typeface="Arial" charset="0"/>
                <a:ea typeface="+mn-ea"/>
                <a:cs typeface="+mn-cs"/>
                <a:hlinkClick r:id="rId6"/>
              </a:rPr>
              <a:t>[1]</a:t>
            </a:r>
            <a:endParaRPr lang="en-US" sz="1200" b="0" i="0" kern="1200">
              <a:solidFill>
                <a:schemeClr val="tx1"/>
              </a:solidFill>
              <a:effectLst/>
              <a:latin typeface="Arial" charset="0"/>
              <a:ea typeface="+mn-ea"/>
              <a:cs typeface="+mn-cs"/>
            </a:endParaRPr>
          </a:p>
          <a:p>
            <a:r>
              <a:rPr lang="en-US" sz="1200" b="0" i="0" kern="1200">
                <a:solidFill>
                  <a:schemeClr val="tx1"/>
                </a:solidFill>
                <a:effectLst/>
                <a:latin typeface="Arial" charset="0"/>
                <a:ea typeface="+mn-ea"/>
                <a:cs typeface="+mn-cs"/>
              </a:rPr>
              <a:t>The city of </a:t>
            </a:r>
            <a:r>
              <a:rPr lang="en-US" sz="1200" b="0" i="0" u="none" strike="noStrike" kern="1200" err="1">
                <a:solidFill>
                  <a:schemeClr val="tx1"/>
                </a:solidFill>
                <a:effectLst/>
                <a:latin typeface="Arial" charset="0"/>
                <a:ea typeface="+mn-ea"/>
                <a:cs typeface="+mn-cs"/>
                <a:hlinkClick r:id="rId7" tooltip="Königsberg"/>
              </a:rPr>
              <a:t>Königsberg</a:t>
            </a:r>
            <a:r>
              <a:rPr lang="en-US" sz="1200" b="0" i="0" kern="1200">
                <a:solidFill>
                  <a:schemeClr val="tx1"/>
                </a:solidFill>
                <a:effectLst/>
                <a:latin typeface="Arial" charset="0"/>
                <a:ea typeface="+mn-ea"/>
                <a:cs typeface="+mn-cs"/>
              </a:rPr>
              <a:t> in </a:t>
            </a:r>
            <a:r>
              <a:rPr lang="en-US" sz="1200" b="0" i="0" u="none" strike="noStrike" kern="1200">
                <a:solidFill>
                  <a:schemeClr val="tx1"/>
                </a:solidFill>
                <a:effectLst/>
                <a:latin typeface="Arial" charset="0"/>
                <a:ea typeface="+mn-ea"/>
                <a:cs typeface="+mn-cs"/>
                <a:hlinkClick r:id="rId8" tooltip="Kingdom of Prussia"/>
              </a:rPr>
              <a:t>Prussia</a:t>
            </a:r>
            <a:r>
              <a:rPr lang="en-US" sz="1200" b="0" i="0" kern="1200">
                <a:solidFill>
                  <a:schemeClr val="tx1"/>
                </a:solidFill>
                <a:effectLst/>
                <a:latin typeface="Arial" charset="0"/>
                <a:ea typeface="+mn-ea"/>
                <a:cs typeface="+mn-cs"/>
              </a:rPr>
              <a:t> (now </a:t>
            </a:r>
            <a:r>
              <a:rPr lang="en-US" sz="1200" b="0" i="0" u="none" strike="noStrike" kern="1200">
                <a:solidFill>
                  <a:schemeClr val="tx1"/>
                </a:solidFill>
                <a:effectLst/>
                <a:latin typeface="Arial" charset="0"/>
                <a:ea typeface="+mn-ea"/>
                <a:cs typeface="+mn-cs"/>
                <a:hlinkClick r:id="rId9" tooltip="Kaliningrad"/>
              </a:rPr>
              <a:t>Kaliningrad</a:t>
            </a:r>
            <a:r>
              <a:rPr lang="en-US" sz="1200" b="0" i="0" kern="1200">
                <a:solidFill>
                  <a:schemeClr val="tx1"/>
                </a:solidFill>
                <a:effectLst/>
                <a:latin typeface="Arial" charset="0"/>
                <a:ea typeface="+mn-ea"/>
                <a:cs typeface="+mn-cs"/>
              </a:rPr>
              <a:t>, </a:t>
            </a:r>
            <a:r>
              <a:rPr lang="en-US" sz="1200" b="0" i="0" u="none" strike="noStrike" kern="1200">
                <a:solidFill>
                  <a:schemeClr val="tx1"/>
                </a:solidFill>
                <a:effectLst/>
                <a:latin typeface="Arial" charset="0"/>
                <a:ea typeface="+mn-ea"/>
                <a:cs typeface="+mn-cs"/>
                <a:hlinkClick r:id="rId10" tooltip="Russia"/>
              </a:rPr>
              <a:t>Russia</a:t>
            </a:r>
            <a:r>
              <a:rPr lang="en-US" sz="1200" b="0" i="0" kern="1200">
                <a:solidFill>
                  <a:schemeClr val="tx1"/>
                </a:solidFill>
                <a:effectLst/>
                <a:latin typeface="Arial" charset="0"/>
                <a:ea typeface="+mn-ea"/>
                <a:cs typeface="+mn-cs"/>
              </a:rPr>
              <a:t>) was set on both sides of the </a:t>
            </a:r>
            <a:r>
              <a:rPr lang="en-US" sz="1200" b="0" i="0" u="none" strike="noStrike" kern="1200" err="1">
                <a:solidFill>
                  <a:schemeClr val="tx1"/>
                </a:solidFill>
                <a:effectLst/>
                <a:latin typeface="Arial" charset="0"/>
                <a:ea typeface="+mn-ea"/>
                <a:cs typeface="+mn-cs"/>
                <a:hlinkClick r:id="rId11" tooltip="Pregolya"/>
              </a:rPr>
              <a:t>Pregel</a:t>
            </a:r>
            <a:r>
              <a:rPr lang="en-US" sz="1200" b="0" i="0" u="none" strike="noStrike" kern="1200">
                <a:solidFill>
                  <a:schemeClr val="tx1"/>
                </a:solidFill>
                <a:effectLst/>
                <a:latin typeface="Arial" charset="0"/>
                <a:ea typeface="+mn-ea"/>
                <a:cs typeface="+mn-cs"/>
                <a:hlinkClick r:id="rId11" tooltip="Pregolya"/>
              </a:rPr>
              <a:t> River</a:t>
            </a:r>
            <a:r>
              <a:rPr lang="en-US" sz="1200" b="0" i="0" kern="1200">
                <a:solidFill>
                  <a:schemeClr val="tx1"/>
                </a:solidFill>
                <a:effectLst/>
                <a:latin typeface="Arial" charset="0"/>
                <a:ea typeface="+mn-ea"/>
                <a:cs typeface="+mn-cs"/>
              </a:rPr>
              <a:t>, and included two large islands which were connected to each other and the mainland by seven bridges. </a:t>
            </a:r>
            <a:r>
              <a:rPr lang="en-US" sz="1200" b="1" i="0" kern="1200">
                <a:solidFill>
                  <a:schemeClr val="tx1"/>
                </a:solidFill>
                <a:effectLst/>
                <a:latin typeface="Arial" charset="0"/>
                <a:ea typeface="+mn-ea"/>
                <a:cs typeface="+mn-cs"/>
              </a:rPr>
              <a:t>The problem was to devise a walk through the city that would cross each bridge once and only once</a:t>
            </a:r>
            <a:r>
              <a:rPr lang="en-US" sz="1200" b="0" i="0" kern="1200">
                <a:solidFill>
                  <a:schemeClr val="tx1"/>
                </a:solidFill>
                <a:effectLst/>
                <a:latin typeface="Arial" charset="0"/>
                <a:ea typeface="+mn-ea"/>
                <a:cs typeface="+mn-cs"/>
              </a:rPr>
              <a:t>, with the provisos that: the islands could only be reached by the bridges and every bridge once accessed must be crossed to its other end. The starting and ending points of the walk need not be the same.</a:t>
            </a:r>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3</a:t>
            </a:fld>
            <a:endParaRPr lang="en-US"/>
          </a:p>
        </p:txBody>
      </p:sp>
    </p:spTree>
    <p:extLst>
      <p:ext uri="{BB962C8B-B14F-4D97-AF65-F5344CB8AC3E}">
        <p14:creationId xmlns:p14="http://schemas.microsoft.com/office/powerpoint/2010/main" val="81665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0F7CB4-0422-4CE1-A41D-28D46FE1BAB2}"/>
              </a:ext>
            </a:extLst>
          </p:cNvPr>
          <p:cNvSpPr>
            <a:spLocks noGrp="1" noChangeArrowheads="1"/>
          </p:cNvSpPr>
          <p:nvPr>
            <p:ph type="sldNum" sz="quarter" idx="5"/>
          </p:nvPr>
        </p:nvSpPr>
        <p:spPr>
          <a:ln/>
        </p:spPr>
        <p:txBody>
          <a:bodyPr/>
          <a:lstStyle/>
          <a:p>
            <a:fld id="{8C40859E-526E-4707-A849-65BAE9518588}" type="slidenum">
              <a:rPr lang="en-US" altLang="en-US"/>
              <a:pPr/>
              <a:t>49</a:t>
            </a:fld>
            <a:endParaRPr lang="en-US" altLang="en-US"/>
          </a:p>
        </p:txBody>
      </p:sp>
      <p:sp>
        <p:nvSpPr>
          <p:cNvPr id="451586" name="Rectangle 2">
            <a:extLst>
              <a:ext uri="{FF2B5EF4-FFF2-40B4-BE49-F238E27FC236}">
                <a16:creationId xmlns:a16="http://schemas.microsoft.com/office/drawing/2014/main" id="{9B507DF6-AD01-42C9-8572-F53270465B90}"/>
              </a:ext>
            </a:extLst>
          </p:cNvPr>
          <p:cNvSpPr>
            <a:spLocks noGrp="1" noRot="1" noChangeAspect="1" noChangeArrowheads="1" noTextEdit="1"/>
          </p:cNvSpPr>
          <p:nvPr>
            <p:ph type="sldImg"/>
          </p:nvPr>
        </p:nvSpPr>
        <p:spPr>
          <a:ln/>
        </p:spPr>
      </p:sp>
      <p:sp>
        <p:nvSpPr>
          <p:cNvPr id="451587" name="Rectangle 3">
            <a:extLst>
              <a:ext uri="{FF2B5EF4-FFF2-40B4-BE49-F238E27FC236}">
                <a16:creationId xmlns:a16="http://schemas.microsoft.com/office/drawing/2014/main" id="{FEE70344-FEA3-4808-83C8-C2A1C622019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3963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88A6B8-E1C7-4B0B-97D6-8B709F3DBF10}"/>
              </a:ext>
            </a:extLst>
          </p:cNvPr>
          <p:cNvSpPr>
            <a:spLocks noGrp="1" noChangeArrowheads="1"/>
          </p:cNvSpPr>
          <p:nvPr>
            <p:ph type="sldNum" sz="quarter" idx="5"/>
          </p:nvPr>
        </p:nvSpPr>
        <p:spPr>
          <a:ln/>
        </p:spPr>
        <p:txBody>
          <a:bodyPr/>
          <a:lstStyle/>
          <a:p>
            <a:fld id="{F83127D3-AA59-4942-A35D-9DF4FB34A8F8}" type="slidenum">
              <a:rPr lang="en-US" altLang="en-US"/>
              <a:pPr/>
              <a:t>50</a:t>
            </a:fld>
            <a:endParaRPr lang="en-US" altLang="en-US"/>
          </a:p>
        </p:txBody>
      </p:sp>
      <p:sp>
        <p:nvSpPr>
          <p:cNvPr id="454658" name="Rectangle 2">
            <a:extLst>
              <a:ext uri="{FF2B5EF4-FFF2-40B4-BE49-F238E27FC236}">
                <a16:creationId xmlns:a16="http://schemas.microsoft.com/office/drawing/2014/main" id="{D80C19ED-73C4-4F23-94E9-1CB4BA6C564C}"/>
              </a:ext>
            </a:extLst>
          </p:cNvPr>
          <p:cNvSpPr>
            <a:spLocks noGrp="1" noRot="1" noChangeAspect="1" noChangeArrowheads="1" noTextEdit="1"/>
          </p:cNvSpPr>
          <p:nvPr>
            <p:ph type="sldImg"/>
          </p:nvPr>
        </p:nvSpPr>
        <p:spPr>
          <a:ln/>
        </p:spPr>
      </p:sp>
      <p:sp>
        <p:nvSpPr>
          <p:cNvPr id="454659" name="Rectangle 3">
            <a:extLst>
              <a:ext uri="{FF2B5EF4-FFF2-40B4-BE49-F238E27FC236}">
                <a16:creationId xmlns:a16="http://schemas.microsoft.com/office/drawing/2014/main" id="{B32BFA62-1691-47FD-ADDF-B9A865D35D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11B54F-676C-4A8F-A4B7-BC012F11FEBE}"/>
              </a:ext>
            </a:extLst>
          </p:cNvPr>
          <p:cNvSpPr>
            <a:spLocks noGrp="1" noChangeArrowheads="1"/>
          </p:cNvSpPr>
          <p:nvPr>
            <p:ph type="sldNum" sz="quarter" idx="5"/>
          </p:nvPr>
        </p:nvSpPr>
        <p:spPr>
          <a:ln/>
        </p:spPr>
        <p:txBody>
          <a:bodyPr/>
          <a:lstStyle/>
          <a:p>
            <a:fld id="{41860A76-7BF7-459D-B6C1-BE4B0BF286DE}" type="slidenum">
              <a:rPr lang="en-US" altLang="en-US"/>
              <a:pPr/>
              <a:t>51</a:t>
            </a:fld>
            <a:endParaRPr lang="en-US" altLang="en-US"/>
          </a:p>
        </p:txBody>
      </p:sp>
      <p:sp>
        <p:nvSpPr>
          <p:cNvPr id="458754" name="Rectangle 2">
            <a:extLst>
              <a:ext uri="{FF2B5EF4-FFF2-40B4-BE49-F238E27FC236}">
                <a16:creationId xmlns:a16="http://schemas.microsoft.com/office/drawing/2014/main" id="{FE749918-C259-4F5E-907D-9DB0C39C140A}"/>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id="{EAC3DDCA-813F-48F0-A08D-E4139B9EE3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24F58B-2420-4BF4-8AD8-6828DF0C151C}"/>
              </a:ext>
            </a:extLst>
          </p:cNvPr>
          <p:cNvSpPr>
            <a:spLocks noGrp="1" noChangeArrowheads="1"/>
          </p:cNvSpPr>
          <p:nvPr>
            <p:ph type="sldNum" sz="quarter" idx="5"/>
          </p:nvPr>
        </p:nvSpPr>
        <p:spPr>
          <a:ln/>
        </p:spPr>
        <p:txBody>
          <a:bodyPr/>
          <a:lstStyle/>
          <a:p>
            <a:fld id="{EBEFFC7A-A743-45FD-8C5A-6369D7CA954D}" type="slidenum">
              <a:rPr lang="en-US" altLang="en-US"/>
              <a:pPr/>
              <a:t>52</a:t>
            </a:fld>
            <a:endParaRPr lang="en-US" altLang="en-US"/>
          </a:p>
        </p:txBody>
      </p:sp>
      <p:sp>
        <p:nvSpPr>
          <p:cNvPr id="455682" name="Rectangle 2">
            <a:extLst>
              <a:ext uri="{FF2B5EF4-FFF2-40B4-BE49-F238E27FC236}">
                <a16:creationId xmlns:a16="http://schemas.microsoft.com/office/drawing/2014/main" id="{16F88896-D40D-475C-8C38-494B56E29260}"/>
              </a:ext>
            </a:extLst>
          </p:cNvPr>
          <p:cNvSpPr>
            <a:spLocks noGrp="1" noRot="1" noChangeAspect="1" noChangeArrowheads="1" noTextEdit="1"/>
          </p:cNvSpPr>
          <p:nvPr>
            <p:ph type="sldImg"/>
          </p:nvPr>
        </p:nvSpPr>
        <p:spPr>
          <a:ln/>
        </p:spPr>
      </p:sp>
      <p:sp>
        <p:nvSpPr>
          <p:cNvPr id="455683" name="Rectangle 3">
            <a:extLst>
              <a:ext uri="{FF2B5EF4-FFF2-40B4-BE49-F238E27FC236}">
                <a16:creationId xmlns:a16="http://schemas.microsoft.com/office/drawing/2014/main" id="{E0F62D98-A1F6-4862-A6C9-49A453A9DC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24F58B-2420-4BF4-8AD8-6828DF0C151C}"/>
              </a:ext>
            </a:extLst>
          </p:cNvPr>
          <p:cNvSpPr>
            <a:spLocks noGrp="1" noChangeArrowheads="1"/>
          </p:cNvSpPr>
          <p:nvPr>
            <p:ph type="sldNum" sz="quarter" idx="5"/>
          </p:nvPr>
        </p:nvSpPr>
        <p:spPr>
          <a:ln/>
        </p:spPr>
        <p:txBody>
          <a:bodyPr/>
          <a:lstStyle/>
          <a:p>
            <a:fld id="{EBEFFC7A-A743-45FD-8C5A-6369D7CA954D}" type="slidenum">
              <a:rPr lang="en-US" altLang="en-US"/>
              <a:pPr/>
              <a:t>53</a:t>
            </a:fld>
            <a:endParaRPr lang="en-US" altLang="en-US"/>
          </a:p>
        </p:txBody>
      </p:sp>
      <p:sp>
        <p:nvSpPr>
          <p:cNvPr id="455682" name="Rectangle 2">
            <a:extLst>
              <a:ext uri="{FF2B5EF4-FFF2-40B4-BE49-F238E27FC236}">
                <a16:creationId xmlns:a16="http://schemas.microsoft.com/office/drawing/2014/main" id="{16F88896-D40D-475C-8C38-494B56E29260}"/>
              </a:ext>
            </a:extLst>
          </p:cNvPr>
          <p:cNvSpPr>
            <a:spLocks noGrp="1" noRot="1" noChangeAspect="1" noChangeArrowheads="1" noTextEdit="1"/>
          </p:cNvSpPr>
          <p:nvPr>
            <p:ph type="sldImg"/>
          </p:nvPr>
        </p:nvSpPr>
        <p:spPr>
          <a:ln/>
        </p:spPr>
      </p:sp>
      <p:sp>
        <p:nvSpPr>
          <p:cNvPr id="455683" name="Rectangle 3">
            <a:extLst>
              <a:ext uri="{FF2B5EF4-FFF2-40B4-BE49-F238E27FC236}">
                <a16:creationId xmlns:a16="http://schemas.microsoft.com/office/drawing/2014/main" id="{E0F62D98-A1F6-4862-A6C9-49A453A9DC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1736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DED07D-7127-4E58-B8E2-8D4EB56C7A2B}"/>
              </a:ext>
            </a:extLst>
          </p:cNvPr>
          <p:cNvSpPr>
            <a:spLocks noGrp="1" noChangeArrowheads="1"/>
          </p:cNvSpPr>
          <p:nvPr>
            <p:ph type="sldNum" sz="quarter" idx="5"/>
          </p:nvPr>
        </p:nvSpPr>
        <p:spPr>
          <a:ln/>
        </p:spPr>
        <p:txBody>
          <a:bodyPr/>
          <a:lstStyle/>
          <a:p>
            <a:fld id="{C62F8D73-C303-4746-BB10-8683BE147579}" type="slidenum">
              <a:rPr lang="en-US" altLang="en-US"/>
              <a:pPr/>
              <a:t>54</a:t>
            </a:fld>
            <a:endParaRPr lang="en-US" altLang="en-US"/>
          </a:p>
        </p:txBody>
      </p:sp>
      <p:sp>
        <p:nvSpPr>
          <p:cNvPr id="456706" name="Rectangle 2">
            <a:extLst>
              <a:ext uri="{FF2B5EF4-FFF2-40B4-BE49-F238E27FC236}">
                <a16:creationId xmlns:a16="http://schemas.microsoft.com/office/drawing/2014/main" id="{A616E773-E8CA-4DC8-A211-2FDBB8A0171B}"/>
              </a:ext>
            </a:extLst>
          </p:cNvPr>
          <p:cNvSpPr>
            <a:spLocks noGrp="1" noRot="1" noChangeAspect="1" noChangeArrowheads="1" noTextEdit="1"/>
          </p:cNvSpPr>
          <p:nvPr>
            <p:ph type="sldImg"/>
          </p:nvPr>
        </p:nvSpPr>
        <p:spPr>
          <a:ln/>
        </p:spPr>
      </p:sp>
      <p:sp>
        <p:nvSpPr>
          <p:cNvPr id="456707" name="Rectangle 3">
            <a:extLst>
              <a:ext uri="{FF2B5EF4-FFF2-40B4-BE49-F238E27FC236}">
                <a16:creationId xmlns:a16="http://schemas.microsoft.com/office/drawing/2014/main" id="{858A73E6-D983-4EC1-B8C6-56723730F9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4BBFA8-4CB5-4DA9-A9A3-359138370C89}"/>
              </a:ext>
            </a:extLst>
          </p:cNvPr>
          <p:cNvSpPr>
            <a:spLocks noGrp="1" noChangeArrowheads="1"/>
          </p:cNvSpPr>
          <p:nvPr>
            <p:ph type="sldNum" sz="quarter" idx="5"/>
          </p:nvPr>
        </p:nvSpPr>
        <p:spPr>
          <a:ln/>
        </p:spPr>
        <p:txBody>
          <a:bodyPr/>
          <a:lstStyle/>
          <a:p>
            <a:fld id="{1A083292-8796-4F3A-A531-1EA0818E80C8}" type="slidenum">
              <a:rPr lang="en-US" altLang="en-US"/>
              <a:pPr/>
              <a:t>55</a:t>
            </a:fld>
            <a:endParaRPr lang="en-US" altLang="en-US"/>
          </a:p>
        </p:txBody>
      </p:sp>
      <p:sp>
        <p:nvSpPr>
          <p:cNvPr id="457730" name="Rectangle 2">
            <a:extLst>
              <a:ext uri="{FF2B5EF4-FFF2-40B4-BE49-F238E27FC236}">
                <a16:creationId xmlns:a16="http://schemas.microsoft.com/office/drawing/2014/main" id="{8FBCE9F1-4618-458B-8A1B-46E6CDB5C5EA}"/>
              </a:ext>
            </a:extLst>
          </p:cNvPr>
          <p:cNvSpPr>
            <a:spLocks noGrp="1" noRot="1" noChangeAspect="1" noChangeArrowheads="1" noTextEdit="1"/>
          </p:cNvSpPr>
          <p:nvPr>
            <p:ph type="sldImg"/>
          </p:nvPr>
        </p:nvSpPr>
        <p:spPr>
          <a:ln/>
        </p:spPr>
      </p:sp>
      <p:sp>
        <p:nvSpPr>
          <p:cNvPr id="457731" name="Rectangle 3">
            <a:extLst>
              <a:ext uri="{FF2B5EF4-FFF2-40B4-BE49-F238E27FC236}">
                <a16:creationId xmlns:a16="http://schemas.microsoft.com/office/drawing/2014/main" id="{6426C7BD-D9BA-4896-A9FD-48F82CC02E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11B54F-676C-4A8F-A4B7-BC012F11FEBE}"/>
              </a:ext>
            </a:extLst>
          </p:cNvPr>
          <p:cNvSpPr>
            <a:spLocks noGrp="1" noChangeArrowheads="1"/>
          </p:cNvSpPr>
          <p:nvPr>
            <p:ph type="sldNum" sz="quarter" idx="5"/>
          </p:nvPr>
        </p:nvSpPr>
        <p:spPr>
          <a:ln/>
        </p:spPr>
        <p:txBody>
          <a:bodyPr/>
          <a:lstStyle/>
          <a:p>
            <a:fld id="{41860A76-7BF7-459D-B6C1-BE4B0BF286DE}" type="slidenum">
              <a:rPr lang="en-US" altLang="en-US"/>
              <a:pPr/>
              <a:t>56</a:t>
            </a:fld>
            <a:endParaRPr lang="en-US" altLang="en-US"/>
          </a:p>
        </p:txBody>
      </p:sp>
      <p:sp>
        <p:nvSpPr>
          <p:cNvPr id="458754" name="Rectangle 2">
            <a:extLst>
              <a:ext uri="{FF2B5EF4-FFF2-40B4-BE49-F238E27FC236}">
                <a16:creationId xmlns:a16="http://schemas.microsoft.com/office/drawing/2014/main" id="{FE749918-C259-4F5E-907D-9DB0C39C140A}"/>
              </a:ext>
            </a:extLst>
          </p:cNvPr>
          <p:cNvSpPr>
            <a:spLocks noGrp="1" noRot="1" noChangeAspect="1" noChangeArrowheads="1" noTextEdit="1"/>
          </p:cNvSpPr>
          <p:nvPr>
            <p:ph type="sldImg"/>
          </p:nvPr>
        </p:nvSpPr>
        <p:spPr>
          <a:ln/>
        </p:spPr>
      </p:sp>
      <p:sp>
        <p:nvSpPr>
          <p:cNvPr id="458755" name="Rectangle 3">
            <a:extLst>
              <a:ext uri="{FF2B5EF4-FFF2-40B4-BE49-F238E27FC236}">
                <a16:creationId xmlns:a16="http://schemas.microsoft.com/office/drawing/2014/main" id="{EAC3DDCA-813F-48F0-A08D-E4139B9EE35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14548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24F58B-2420-4BF4-8AD8-6828DF0C151C}"/>
              </a:ext>
            </a:extLst>
          </p:cNvPr>
          <p:cNvSpPr>
            <a:spLocks noGrp="1" noChangeArrowheads="1"/>
          </p:cNvSpPr>
          <p:nvPr>
            <p:ph type="sldNum" sz="quarter" idx="5"/>
          </p:nvPr>
        </p:nvSpPr>
        <p:spPr>
          <a:ln/>
        </p:spPr>
        <p:txBody>
          <a:bodyPr/>
          <a:lstStyle/>
          <a:p>
            <a:fld id="{EBEFFC7A-A743-45FD-8C5A-6369D7CA954D}" type="slidenum">
              <a:rPr lang="en-US" altLang="en-US"/>
              <a:pPr/>
              <a:t>57</a:t>
            </a:fld>
            <a:endParaRPr lang="en-US" altLang="en-US"/>
          </a:p>
        </p:txBody>
      </p:sp>
      <p:sp>
        <p:nvSpPr>
          <p:cNvPr id="455682" name="Rectangle 2">
            <a:extLst>
              <a:ext uri="{FF2B5EF4-FFF2-40B4-BE49-F238E27FC236}">
                <a16:creationId xmlns:a16="http://schemas.microsoft.com/office/drawing/2014/main" id="{16F88896-D40D-475C-8C38-494B56E29260}"/>
              </a:ext>
            </a:extLst>
          </p:cNvPr>
          <p:cNvSpPr>
            <a:spLocks noGrp="1" noRot="1" noChangeAspect="1" noChangeArrowheads="1" noTextEdit="1"/>
          </p:cNvSpPr>
          <p:nvPr>
            <p:ph type="sldImg"/>
          </p:nvPr>
        </p:nvSpPr>
        <p:spPr>
          <a:ln/>
        </p:spPr>
      </p:sp>
      <p:sp>
        <p:nvSpPr>
          <p:cNvPr id="455683" name="Rectangle 3">
            <a:extLst>
              <a:ext uri="{FF2B5EF4-FFF2-40B4-BE49-F238E27FC236}">
                <a16:creationId xmlns:a16="http://schemas.microsoft.com/office/drawing/2014/main" id="{E0F62D98-A1F6-4862-A6C9-49A453A9DC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59444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F82551-BB9A-4B6A-9E35-E73C3A2616A6}"/>
              </a:ext>
            </a:extLst>
          </p:cNvPr>
          <p:cNvSpPr>
            <a:spLocks noGrp="1" noChangeArrowheads="1"/>
          </p:cNvSpPr>
          <p:nvPr>
            <p:ph type="sldNum" sz="quarter" idx="5"/>
          </p:nvPr>
        </p:nvSpPr>
        <p:spPr>
          <a:ln/>
        </p:spPr>
        <p:txBody>
          <a:bodyPr/>
          <a:lstStyle/>
          <a:p>
            <a:fld id="{01851538-6FEC-4BB5-9E01-032A41F9BE3F}" type="slidenum">
              <a:rPr lang="en-US" altLang="en-US"/>
              <a:pPr/>
              <a:t>58</a:t>
            </a:fld>
            <a:endParaRPr lang="en-US" altLang="en-US"/>
          </a:p>
        </p:txBody>
      </p:sp>
      <p:sp>
        <p:nvSpPr>
          <p:cNvPr id="459778" name="Rectangle 2">
            <a:extLst>
              <a:ext uri="{FF2B5EF4-FFF2-40B4-BE49-F238E27FC236}">
                <a16:creationId xmlns:a16="http://schemas.microsoft.com/office/drawing/2014/main" id="{46C8CBF5-3883-47E8-9592-3E315C3F6A6D}"/>
              </a:ext>
            </a:extLst>
          </p:cNvPr>
          <p:cNvSpPr>
            <a:spLocks noGrp="1" noRot="1" noChangeAspect="1" noChangeArrowheads="1" noTextEdit="1"/>
          </p:cNvSpPr>
          <p:nvPr>
            <p:ph type="sldImg"/>
          </p:nvPr>
        </p:nvSpPr>
        <p:spPr>
          <a:ln/>
        </p:spPr>
      </p:sp>
      <p:sp>
        <p:nvSpPr>
          <p:cNvPr id="459779" name="Rectangle 3">
            <a:extLst>
              <a:ext uri="{FF2B5EF4-FFF2-40B4-BE49-F238E27FC236}">
                <a16:creationId xmlns:a16="http://schemas.microsoft.com/office/drawing/2014/main" id="{D671544F-0B6D-4205-99DE-C3C7BE42379A}"/>
              </a:ext>
            </a:extLst>
          </p:cNvPr>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a:solidFill>
                  <a:schemeClr val="tx1"/>
                </a:solidFill>
              </a:rPr>
              <a:t>Union-find</a:t>
            </a:r>
            <a:r>
              <a:rPr lang="en-US" altLang="en-US" sz="1200" i="1">
                <a:solidFill>
                  <a:schemeClr val="tx1"/>
                </a:solidFill>
              </a:rPr>
              <a:t> </a:t>
            </a:r>
            <a:r>
              <a:rPr lang="en-US" altLang="en-US" sz="1200">
                <a:solidFill>
                  <a:schemeClr val="tx1"/>
                </a:solidFill>
              </a:rPr>
              <a:t>algorithms – see section 9.2</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 this class, we talk about mathematical properties of graphs.</a:t>
            </a:r>
          </a:p>
          <a:p>
            <a:r>
              <a:rPr lang="en-US"/>
              <a:t>In Algorithms, we talk about how graphs are represented in a computer (data structures used), and study</a:t>
            </a:r>
            <a:r>
              <a:rPr lang="en-US" baseline="0"/>
              <a:t> some important, fundamental algorithms for processing graphs. </a:t>
            </a:r>
            <a:endParaRPr lang="en-US"/>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8</a:t>
            </a:fld>
            <a:endParaRPr lang="en-US"/>
          </a:p>
        </p:txBody>
      </p:sp>
    </p:spTree>
    <p:extLst>
      <p:ext uri="{BB962C8B-B14F-4D97-AF65-F5344CB8AC3E}">
        <p14:creationId xmlns:p14="http://schemas.microsoft.com/office/powerpoint/2010/main" val="12440345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FB1F0E-6024-4CEB-855C-FCCCBCA2A35E}"/>
              </a:ext>
            </a:extLst>
          </p:cNvPr>
          <p:cNvSpPr>
            <a:spLocks noGrp="1" noChangeArrowheads="1"/>
          </p:cNvSpPr>
          <p:nvPr>
            <p:ph type="sldNum" sz="quarter" idx="5"/>
          </p:nvPr>
        </p:nvSpPr>
        <p:spPr>
          <a:ln/>
        </p:spPr>
        <p:txBody>
          <a:bodyPr/>
          <a:lstStyle/>
          <a:p>
            <a:fld id="{AABD7B76-DB8F-4D48-AC4B-9BD999B8C281}" type="slidenum">
              <a:rPr lang="en-US" altLang="en-US"/>
              <a:pPr/>
              <a:t>59</a:t>
            </a:fld>
            <a:endParaRPr lang="en-US" altLang="en-US"/>
          </a:p>
        </p:txBody>
      </p:sp>
      <p:sp>
        <p:nvSpPr>
          <p:cNvPr id="460802" name="Rectangle 2">
            <a:extLst>
              <a:ext uri="{FF2B5EF4-FFF2-40B4-BE49-F238E27FC236}">
                <a16:creationId xmlns:a16="http://schemas.microsoft.com/office/drawing/2014/main" id="{5DAF24FA-7A64-4408-AB11-C01D4DDD6593}"/>
              </a:ext>
            </a:extLst>
          </p:cNvPr>
          <p:cNvSpPr>
            <a:spLocks noGrp="1" noRot="1" noChangeAspect="1" noChangeArrowheads="1" noTextEdit="1"/>
          </p:cNvSpPr>
          <p:nvPr>
            <p:ph type="sldImg"/>
          </p:nvPr>
        </p:nvSpPr>
        <p:spPr>
          <a:ln/>
        </p:spPr>
      </p:sp>
      <p:sp>
        <p:nvSpPr>
          <p:cNvPr id="460803" name="Rectangle 3">
            <a:extLst>
              <a:ext uri="{FF2B5EF4-FFF2-40B4-BE49-F238E27FC236}">
                <a16:creationId xmlns:a16="http://schemas.microsoft.com/office/drawing/2014/main" id="{121312D2-FEFE-4060-8120-D11D174AF5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4227CC-6BDC-4FB3-8D89-48AFFE80087C}"/>
              </a:ext>
            </a:extLst>
          </p:cNvPr>
          <p:cNvSpPr>
            <a:spLocks noGrp="1" noChangeArrowheads="1"/>
          </p:cNvSpPr>
          <p:nvPr>
            <p:ph type="sldNum" sz="quarter" idx="5"/>
          </p:nvPr>
        </p:nvSpPr>
        <p:spPr>
          <a:ln/>
        </p:spPr>
        <p:txBody>
          <a:bodyPr/>
          <a:lstStyle/>
          <a:p>
            <a:fld id="{2CAC1C4D-7C07-4198-951A-AD33A2AD228F}" type="slidenum">
              <a:rPr lang="en-US" altLang="en-US"/>
              <a:pPr/>
              <a:t>60</a:t>
            </a:fld>
            <a:endParaRPr lang="en-US" altLang="en-US"/>
          </a:p>
        </p:txBody>
      </p:sp>
      <p:sp>
        <p:nvSpPr>
          <p:cNvPr id="461826" name="Rectangle 2">
            <a:extLst>
              <a:ext uri="{FF2B5EF4-FFF2-40B4-BE49-F238E27FC236}">
                <a16:creationId xmlns:a16="http://schemas.microsoft.com/office/drawing/2014/main" id="{EFC0CEA1-A419-4ED4-9B55-B601877D1E27}"/>
              </a:ext>
            </a:extLst>
          </p:cNvPr>
          <p:cNvSpPr>
            <a:spLocks noGrp="1" noRot="1" noChangeAspect="1" noChangeArrowheads="1" noTextEdit="1"/>
          </p:cNvSpPr>
          <p:nvPr>
            <p:ph type="sldImg"/>
          </p:nvPr>
        </p:nvSpPr>
        <p:spPr>
          <a:ln/>
        </p:spPr>
      </p:sp>
      <p:sp>
        <p:nvSpPr>
          <p:cNvPr id="461827" name="Rectangle 3">
            <a:extLst>
              <a:ext uri="{FF2B5EF4-FFF2-40B4-BE49-F238E27FC236}">
                <a16:creationId xmlns:a16="http://schemas.microsoft.com/office/drawing/2014/main" id="{9BCB7F8F-0A82-4376-AB06-203E3C293F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3C4134-2FD8-4E3F-AC19-FBCF0FBC8261}"/>
              </a:ext>
            </a:extLst>
          </p:cNvPr>
          <p:cNvSpPr>
            <a:spLocks noGrp="1" noChangeArrowheads="1"/>
          </p:cNvSpPr>
          <p:nvPr>
            <p:ph type="sldNum" sz="quarter" idx="5"/>
          </p:nvPr>
        </p:nvSpPr>
        <p:spPr>
          <a:ln/>
        </p:spPr>
        <p:txBody>
          <a:bodyPr/>
          <a:lstStyle/>
          <a:p>
            <a:fld id="{54E815D1-4103-41C1-BD85-439FB14936E4}" type="slidenum">
              <a:rPr lang="en-US" altLang="en-US"/>
              <a:pPr/>
              <a:t>61</a:t>
            </a:fld>
            <a:endParaRPr lang="en-US" altLang="en-US"/>
          </a:p>
        </p:txBody>
      </p:sp>
      <p:sp>
        <p:nvSpPr>
          <p:cNvPr id="463874" name="Rectangle 2">
            <a:extLst>
              <a:ext uri="{FF2B5EF4-FFF2-40B4-BE49-F238E27FC236}">
                <a16:creationId xmlns:a16="http://schemas.microsoft.com/office/drawing/2014/main" id="{9596F190-C4C2-4673-AD26-7B31F97654E2}"/>
              </a:ext>
            </a:extLst>
          </p:cNvPr>
          <p:cNvSpPr>
            <a:spLocks noGrp="1" noRot="1" noChangeAspect="1" noChangeArrowheads="1" noTextEdit="1"/>
          </p:cNvSpPr>
          <p:nvPr>
            <p:ph type="sldImg"/>
          </p:nvPr>
        </p:nvSpPr>
        <p:spPr>
          <a:ln/>
        </p:spPr>
      </p:sp>
      <p:sp>
        <p:nvSpPr>
          <p:cNvPr id="463875" name="Rectangle 3">
            <a:extLst>
              <a:ext uri="{FF2B5EF4-FFF2-40B4-BE49-F238E27FC236}">
                <a16:creationId xmlns:a16="http://schemas.microsoft.com/office/drawing/2014/main" id="{92B7093D-035C-4C6C-B2BF-0CDFCCF74B4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1971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67D9BA-83C4-4739-8B69-A0FB282B637B}"/>
              </a:ext>
            </a:extLst>
          </p:cNvPr>
          <p:cNvSpPr>
            <a:spLocks noGrp="1" noChangeArrowheads="1"/>
          </p:cNvSpPr>
          <p:nvPr>
            <p:ph type="sldNum" sz="quarter" idx="5"/>
          </p:nvPr>
        </p:nvSpPr>
        <p:spPr>
          <a:ln/>
        </p:spPr>
        <p:txBody>
          <a:bodyPr/>
          <a:lstStyle/>
          <a:p>
            <a:fld id="{B6A8C9A8-E2EA-4CFF-91A1-D74465548545}" type="slidenum">
              <a:rPr lang="en-US" altLang="en-US"/>
              <a:pPr/>
              <a:t>62</a:t>
            </a:fld>
            <a:endParaRPr lang="en-US" altLang="en-US"/>
          </a:p>
        </p:txBody>
      </p:sp>
      <p:sp>
        <p:nvSpPr>
          <p:cNvPr id="462850" name="Rectangle 2">
            <a:extLst>
              <a:ext uri="{FF2B5EF4-FFF2-40B4-BE49-F238E27FC236}">
                <a16:creationId xmlns:a16="http://schemas.microsoft.com/office/drawing/2014/main" id="{442C1514-47A2-489C-9226-5825AECA5267}"/>
              </a:ext>
            </a:extLst>
          </p:cNvPr>
          <p:cNvSpPr>
            <a:spLocks noGrp="1" noRot="1" noChangeAspect="1" noChangeArrowheads="1" noTextEdit="1"/>
          </p:cNvSpPr>
          <p:nvPr>
            <p:ph type="sldImg"/>
          </p:nvPr>
        </p:nvSpPr>
        <p:spPr>
          <a:ln/>
        </p:spPr>
      </p:sp>
      <p:sp>
        <p:nvSpPr>
          <p:cNvPr id="462851" name="Rectangle 3">
            <a:extLst>
              <a:ext uri="{FF2B5EF4-FFF2-40B4-BE49-F238E27FC236}">
                <a16:creationId xmlns:a16="http://schemas.microsoft.com/office/drawing/2014/main" id="{E52CFE5C-4B2A-4833-BDA4-5F0C5BBAB9AF}"/>
              </a:ext>
            </a:extLst>
          </p:cNvPr>
          <p:cNvSpPr>
            <a:spLocks noGrp="1" noChangeArrowheads="1"/>
          </p:cNvSpPr>
          <p:nvPr>
            <p:ph type="body" idx="1"/>
          </p:nvPr>
        </p:nvSpPr>
        <p:spPr/>
        <p:txBody>
          <a:bodyPr/>
          <a:lstStyle/>
          <a:p>
            <a:r>
              <a:rPr lang="en-US" altLang="en-US"/>
              <a:t>a is the source</a:t>
            </a:r>
          </a:p>
          <a:p>
            <a:endParaRPr lang="en-US" altLang="en-US"/>
          </a:p>
          <a:p>
            <a:r>
              <a:rPr lang="en-US" altLang="en-US"/>
              <a:t>Dijkstra’s algorithm does not necessarily produce the MST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3C4134-2FD8-4E3F-AC19-FBCF0FBC8261}"/>
              </a:ext>
            </a:extLst>
          </p:cNvPr>
          <p:cNvSpPr>
            <a:spLocks noGrp="1" noChangeArrowheads="1"/>
          </p:cNvSpPr>
          <p:nvPr>
            <p:ph type="sldNum" sz="quarter" idx="5"/>
          </p:nvPr>
        </p:nvSpPr>
        <p:spPr>
          <a:ln/>
        </p:spPr>
        <p:txBody>
          <a:bodyPr/>
          <a:lstStyle/>
          <a:p>
            <a:fld id="{54E815D1-4103-41C1-BD85-439FB14936E4}" type="slidenum">
              <a:rPr lang="en-US" altLang="en-US"/>
              <a:pPr/>
              <a:t>63</a:t>
            </a:fld>
            <a:endParaRPr lang="en-US" altLang="en-US"/>
          </a:p>
        </p:txBody>
      </p:sp>
      <p:sp>
        <p:nvSpPr>
          <p:cNvPr id="463874" name="Rectangle 2">
            <a:extLst>
              <a:ext uri="{FF2B5EF4-FFF2-40B4-BE49-F238E27FC236}">
                <a16:creationId xmlns:a16="http://schemas.microsoft.com/office/drawing/2014/main" id="{9596F190-C4C2-4673-AD26-7B31F97654E2}"/>
              </a:ext>
            </a:extLst>
          </p:cNvPr>
          <p:cNvSpPr>
            <a:spLocks noGrp="1" noRot="1" noChangeAspect="1" noChangeArrowheads="1" noTextEdit="1"/>
          </p:cNvSpPr>
          <p:nvPr>
            <p:ph type="sldImg"/>
          </p:nvPr>
        </p:nvSpPr>
        <p:spPr>
          <a:ln/>
        </p:spPr>
      </p:sp>
      <p:sp>
        <p:nvSpPr>
          <p:cNvPr id="463875" name="Rectangle 3">
            <a:extLst>
              <a:ext uri="{FF2B5EF4-FFF2-40B4-BE49-F238E27FC236}">
                <a16:creationId xmlns:a16="http://schemas.microsoft.com/office/drawing/2014/main" id="{92B7093D-035C-4C6C-B2BF-0CDFCCF74B4B}"/>
              </a:ext>
            </a:extLst>
          </p:cNvPr>
          <p:cNvSpPr>
            <a:spLocks noGrp="1" noChangeArrowheads="1"/>
          </p:cNvSpPr>
          <p:nvPr>
            <p:ph type="body" idx="1"/>
          </p:nvPr>
        </p:nvSpPr>
        <p:spPr/>
        <p:txBody>
          <a:bodyPr/>
          <a:lstStyle/>
          <a:p>
            <a:pPr algn="l"/>
            <a:r>
              <a:rPr lang="en-US" altLang="en-US"/>
              <a:t>Decrease – means decrease the priority in the queue</a:t>
            </a:r>
          </a:p>
        </p:txBody>
      </p:sp>
    </p:spTree>
    <p:extLst>
      <p:ext uri="{BB962C8B-B14F-4D97-AF65-F5344CB8AC3E}">
        <p14:creationId xmlns:p14="http://schemas.microsoft.com/office/powerpoint/2010/main" val="5858155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3C4134-2FD8-4E3F-AC19-FBCF0FBC8261}"/>
              </a:ext>
            </a:extLst>
          </p:cNvPr>
          <p:cNvSpPr>
            <a:spLocks noGrp="1" noChangeArrowheads="1"/>
          </p:cNvSpPr>
          <p:nvPr>
            <p:ph type="sldNum" sz="quarter" idx="5"/>
          </p:nvPr>
        </p:nvSpPr>
        <p:spPr>
          <a:ln/>
        </p:spPr>
        <p:txBody>
          <a:bodyPr/>
          <a:lstStyle/>
          <a:p>
            <a:fld id="{54E815D1-4103-41C1-BD85-439FB14936E4}" type="slidenum">
              <a:rPr lang="en-US" altLang="en-US"/>
              <a:pPr/>
              <a:t>64</a:t>
            </a:fld>
            <a:endParaRPr lang="en-US" altLang="en-US"/>
          </a:p>
        </p:txBody>
      </p:sp>
      <p:sp>
        <p:nvSpPr>
          <p:cNvPr id="463874" name="Rectangle 2">
            <a:extLst>
              <a:ext uri="{FF2B5EF4-FFF2-40B4-BE49-F238E27FC236}">
                <a16:creationId xmlns:a16="http://schemas.microsoft.com/office/drawing/2014/main" id="{9596F190-C4C2-4673-AD26-7B31F97654E2}"/>
              </a:ext>
            </a:extLst>
          </p:cNvPr>
          <p:cNvSpPr>
            <a:spLocks noGrp="1" noRot="1" noChangeAspect="1" noChangeArrowheads="1" noTextEdit="1"/>
          </p:cNvSpPr>
          <p:nvPr>
            <p:ph type="sldImg"/>
          </p:nvPr>
        </p:nvSpPr>
        <p:spPr>
          <a:ln/>
        </p:spPr>
      </p:sp>
      <p:sp>
        <p:nvSpPr>
          <p:cNvPr id="463875" name="Rectangle 3">
            <a:extLst>
              <a:ext uri="{FF2B5EF4-FFF2-40B4-BE49-F238E27FC236}">
                <a16:creationId xmlns:a16="http://schemas.microsoft.com/office/drawing/2014/main" id="{92B7093D-035C-4C6C-B2BF-0CDFCCF74B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266825" y="727075"/>
            <a:ext cx="4783138" cy="3586163"/>
          </a:xfrm>
          <a:prstGeom prst="rect">
            <a:avLst/>
          </a:prstGeom>
          <a:noFill/>
          <a:ln w="12700" cap="flat">
            <a:solidFill>
              <a:schemeClr val="tx1"/>
            </a:solidFill>
            <a:miter lim="800000"/>
            <a:headEnd/>
            <a:tailEnd/>
          </a:ln>
        </p:spPr>
      </p:sp>
      <p:sp>
        <p:nvSpPr>
          <p:cNvPr id="39939" name="Rectangle 3"/>
          <p:cNvSpPr txBox="1">
            <a:spLocks noGrp="1" noChangeArrowheads="1"/>
          </p:cNvSpPr>
          <p:nvPr>
            <p:ph type="body" idx="1"/>
          </p:nvPr>
        </p:nvSpPr>
        <p:spPr>
          <a:noFill/>
          <a:ln/>
        </p:spPr>
        <p:txBody>
          <a:bodyPr lIns="97323" tIns="48661" rIns="97323" bIns="48661"/>
          <a:lstStyle/>
          <a:p>
            <a:pPr defTabSz="966612"/>
            <a:r>
              <a:rPr lang="en-US"/>
              <a:t>Yes</a:t>
            </a:r>
          </a:p>
        </p:txBody>
      </p:sp>
      <p:sp>
        <p:nvSpPr>
          <p:cNvPr id="2" name="Date Placeholder 1"/>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307781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Graphs like this are used in visual analytics; tracking down criminal</a:t>
            </a:r>
            <a:r>
              <a:rPr lang="en-US" baseline="0"/>
              <a:t> / terrorist organizations, etc.</a:t>
            </a:r>
          </a:p>
          <a:p>
            <a:r>
              <a:rPr lang="en-US" baseline="0"/>
              <a:t>Who knows the most people in this graph?</a:t>
            </a:r>
          </a:p>
          <a:p>
            <a:endParaRPr lang="en-US" baseline="0"/>
          </a:p>
          <a:p>
            <a:r>
              <a:rPr lang="en-US" baseline="0"/>
              <a:t>Could this graph represent everyone in the world?</a:t>
            </a:r>
          </a:p>
          <a:p>
            <a:r>
              <a:rPr lang="en-US" baseline="0"/>
              <a:t>How many vertices?  6.2 billion</a:t>
            </a:r>
          </a:p>
          <a:p>
            <a:r>
              <a:rPr lang="en-US" baseline="0"/>
              <a:t>How many edges?  &gt; 1 trillion</a:t>
            </a:r>
            <a:endParaRPr lang="en-US"/>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12</a:t>
            </a:fld>
            <a:endParaRPr lang="en-US"/>
          </a:p>
        </p:txBody>
      </p:sp>
    </p:spTree>
    <p:extLst>
      <p:ext uri="{BB962C8B-B14F-4D97-AF65-F5344CB8AC3E}">
        <p14:creationId xmlns:p14="http://schemas.microsoft.com/office/powerpoint/2010/main" val="3713220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Who is the most influential person in this graph?</a:t>
            </a:r>
          </a:p>
          <a:p>
            <a:r>
              <a:rPr lang="en-US"/>
              <a:t>Deborah</a:t>
            </a:r>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13</a:t>
            </a:fld>
            <a:endParaRPr lang="en-US"/>
          </a:p>
        </p:txBody>
      </p:sp>
    </p:spTree>
    <p:extLst>
      <p:ext uri="{BB962C8B-B14F-4D97-AF65-F5344CB8AC3E}">
        <p14:creationId xmlns:p14="http://schemas.microsoft.com/office/powerpoint/2010/main" val="31426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t>Used</a:t>
            </a:r>
            <a:r>
              <a:rPr lang="en-US" baseline="0"/>
              <a:t> for low-level compiler optimizations: pipelining, concurrent instruction scheduling. </a:t>
            </a:r>
            <a:endParaRPr lang="en-US"/>
          </a:p>
          <a:p>
            <a:endParaRPr lang="en-US"/>
          </a:p>
        </p:txBody>
      </p:sp>
      <p:sp>
        <p:nvSpPr>
          <p:cNvPr id="4" name="Slide Number Placeholder 3"/>
          <p:cNvSpPr>
            <a:spLocks noGrp="1"/>
          </p:cNvSpPr>
          <p:nvPr>
            <p:ph type="sldNum" sz="quarter" idx="10"/>
          </p:nvPr>
        </p:nvSpPr>
        <p:spPr/>
        <p:txBody>
          <a:bodyPr/>
          <a:lstStyle/>
          <a:p>
            <a:pPr>
              <a:defRPr/>
            </a:pPr>
            <a:fld id="{F554821C-EE71-49CD-9ABE-48DF8FAC1DCE}" type="slidenum">
              <a:rPr lang="en-US" smtClean="0"/>
              <a:pPr>
                <a:defRPr/>
              </a:pPr>
              <a:t>14</a:t>
            </a:fld>
            <a:endParaRPr lang="en-US"/>
          </a:p>
        </p:txBody>
      </p:sp>
    </p:spTree>
    <p:extLst>
      <p:ext uri="{BB962C8B-B14F-4D97-AF65-F5344CB8AC3E}">
        <p14:creationId xmlns:p14="http://schemas.microsoft.com/office/powerpoint/2010/main" val="109251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endParaRPr lang="en-US"/>
          </a:p>
        </p:txBody>
      </p:sp>
    </p:spTree>
    <p:extLst>
      <p:ext uri="{BB962C8B-B14F-4D97-AF65-F5344CB8AC3E}">
        <p14:creationId xmlns:p14="http://schemas.microsoft.com/office/powerpoint/2010/main" val="307745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1828800" y="6248400"/>
            <a:ext cx="4876800" cy="476250"/>
          </a:xfrm>
        </p:spPr>
        <p:txBody>
          <a:bodyPr/>
          <a:lstStyle>
            <a:lvl1pPr>
              <a:spcBef>
                <a:spcPct val="0"/>
              </a:spcBef>
              <a:defRPr lang="en-US" sz="1600" b="1"/>
            </a:lvl1pPr>
          </a:lstStyle>
          <a:p>
            <a:pPr>
              <a:lnSpc>
                <a:spcPct val="90000"/>
              </a:lnSpc>
            </a:pPr>
            <a:r>
              <a:rPr lang="en-US">
                <a:latin typeface="Times New Roman" pitchFamily="18" charset="0"/>
              </a:rPr>
              <a:t>10.1 Introduction to Graphs</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905000" y="6248400"/>
            <a:ext cx="4800600" cy="476250"/>
          </a:xfrm>
        </p:spPr>
        <p:txBody>
          <a:bodyPr/>
          <a:lstStyle>
            <a:lvl1pPr>
              <a:spcBef>
                <a:spcPct val="0"/>
              </a:spcBef>
              <a:defRPr sz="1600"/>
            </a:lvl1pPr>
          </a:lstStyle>
          <a:p>
            <a:pPr>
              <a:lnSpc>
                <a:spcPct val="90000"/>
              </a:lnSpc>
            </a:pPr>
            <a:r>
              <a:rPr lang="en-US">
                <a:latin typeface="Times New Roman" pitchFamily="18" charset="0"/>
              </a:rPr>
              <a:t>10.1 Introduction to Graphs</a:t>
            </a:r>
            <a:endParaRPr lang="en-US"/>
          </a:p>
        </p:txBody>
      </p:sp>
      <p:sp>
        <p:nvSpPr>
          <p:cNvPr id="5" name="Slide Number Placeholder 4"/>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905000" y="6248400"/>
            <a:ext cx="4800600" cy="476250"/>
          </a:xfrm>
        </p:spPr>
        <p:txBody>
          <a:bodyPr/>
          <a:lstStyle>
            <a:lvl1pPr>
              <a:spcBef>
                <a:spcPct val="0"/>
              </a:spcBef>
              <a:defRPr sz="1600"/>
            </a:lvl1pPr>
          </a:lstStyle>
          <a:p>
            <a:pPr>
              <a:lnSpc>
                <a:spcPct val="90000"/>
              </a:lnSpc>
            </a:pPr>
            <a:r>
              <a:rPr lang="en-US">
                <a:latin typeface="Times New Roman" pitchFamily="18" charset="0"/>
              </a:rPr>
              <a:t>10.1 Introduction to Graphs</a:t>
            </a:r>
            <a:endParaRPr lang="en-US"/>
          </a:p>
        </p:txBody>
      </p:sp>
      <p:sp>
        <p:nvSpPr>
          <p:cNvPr id="5" name="Slide Number Placeholder 4"/>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10.2 Graph Terminology</a:t>
            </a: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fld id="{3D857D8B-F99F-4453-A96A-923546CC76E9}" type="slidenum">
              <a:rPr lang="en-US"/>
              <a:pPr/>
              <a:t>‹#›</a:t>
            </a:fld>
            <a:endParaRPr lang="en-US"/>
          </a:p>
        </p:txBody>
      </p:sp>
    </p:spTree>
    <p:extLst>
      <p:ext uri="{BB962C8B-B14F-4D97-AF65-F5344CB8AC3E}">
        <p14:creationId xmlns:p14="http://schemas.microsoft.com/office/powerpoint/2010/main" val="383306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EB8F-4FB1-4868-8C18-A4474A26EFCD}"/>
              </a:ext>
            </a:extLst>
          </p:cNvPr>
          <p:cNvSpPr>
            <a:spLocks noGrp="1"/>
          </p:cNvSpPr>
          <p:nvPr>
            <p:ph type="title"/>
          </p:nvPr>
        </p:nvSpPr>
        <p:spPr>
          <a:xfrm>
            <a:off x="609600" y="152400"/>
            <a:ext cx="8382000"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3600CF-7C4B-4644-9D66-4B84FBBB80A4}"/>
              </a:ext>
            </a:extLst>
          </p:cNvPr>
          <p:cNvSpPr>
            <a:spLocks noGrp="1"/>
          </p:cNvSpPr>
          <p:nvPr>
            <p:ph type="body" sz="half" idx="1"/>
          </p:nvPr>
        </p:nvSpPr>
        <p:spPr>
          <a:xfrm>
            <a:off x="609600" y="1266825"/>
            <a:ext cx="40767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2C41E-8399-463D-9E8E-35EEB12DDB1E}"/>
              </a:ext>
            </a:extLst>
          </p:cNvPr>
          <p:cNvSpPr>
            <a:spLocks noGrp="1"/>
          </p:cNvSpPr>
          <p:nvPr>
            <p:ph sz="quarter" idx="2"/>
          </p:nvPr>
        </p:nvSpPr>
        <p:spPr>
          <a:xfrm>
            <a:off x="4838700" y="1266825"/>
            <a:ext cx="4076700" cy="2376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AFA71A20-B84B-4E15-AE1A-5D04FF0FED36}"/>
              </a:ext>
            </a:extLst>
          </p:cNvPr>
          <p:cNvSpPr>
            <a:spLocks noGrp="1"/>
          </p:cNvSpPr>
          <p:nvPr>
            <p:ph sz="quarter" idx="3"/>
          </p:nvPr>
        </p:nvSpPr>
        <p:spPr>
          <a:xfrm>
            <a:off x="4838700" y="3795713"/>
            <a:ext cx="407670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FBFA5C2D-259A-44CC-94A8-F5B0B8377CD5}"/>
              </a:ext>
            </a:extLst>
          </p:cNvPr>
          <p:cNvSpPr>
            <a:spLocks noGrp="1"/>
          </p:cNvSpPr>
          <p:nvPr>
            <p:ph type="dt" sz="half" idx="10"/>
          </p:nvPr>
        </p:nvSpPr>
        <p:spPr>
          <a:xfrm>
            <a:off x="1225550" y="6248400"/>
            <a:ext cx="1905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4C9876F1-6A66-41D8-B278-44EDBA444015}"/>
              </a:ext>
            </a:extLst>
          </p:cNvPr>
          <p:cNvSpPr>
            <a:spLocks noGrp="1"/>
          </p:cNvSpPr>
          <p:nvPr>
            <p:ph type="ftr" sz="quarter" idx="11"/>
          </p:nvPr>
        </p:nvSpPr>
        <p:spPr>
          <a:xfrm>
            <a:off x="1219200" y="6400800"/>
            <a:ext cx="6400800" cy="304800"/>
          </a:xfrm>
          <a:prstGeom prst="rect">
            <a:avLst/>
          </a:prstGeom>
        </p:spPr>
        <p:txBody>
          <a:bodyPr/>
          <a:lstStyle>
            <a:lvl1pPr>
              <a:defRPr/>
            </a:lvl1pPr>
          </a:lstStyle>
          <a:p>
            <a:r>
              <a:rPr lang="en-US" altLang="en-US"/>
              <a:t>A. Levitin “Introduction to the Design &amp; Analysis of Algorithms,” 3rd ed., Ch. 9 ©2012 Pearson Education, Inc. Upper Saddle River, NJ. All Rights Reserved. </a:t>
            </a:r>
          </a:p>
        </p:txBody>
      </p:sp>
      <p:sp>
        <p:nvSpPr>
          <p:cNvPr id="8" name="Slide Number Placeholder 7">
            <a:extLst>
              <a:ext uri="{FF2B5EF4-FFF2-40B4-BE49-F238E27FC236}">
                <a16:creationId xmlns:a16="http://schemas.microsoft.com/office/drawing/2014/main" id="{276DF8F9-F8B3-483B-BBA3-60900E18E332}"/>
              </a:ext>
            </a:extLst>
          </p:cNvPr>
          <p:cNvSpPr>
            <a:spLocks noGrp="1"/>
          </p:cNvSpPr>
          <p:nvPr>
            <p:ph type="sldNum" sz="quarter" idx="12"/>
          </p:nvPr>
        </p:nvSpPr>
        <p:spPr>
          <a:xfrm>
            <a:off x="7092950" y="6553200"/>
            <a:ext cx="1822450" cy="304800"/>
          </a:xfrm>
        </p:spPr>
        <p:txBody>
          <a:bodyPr/>
          <a:lstStyle>
            <a:lvl1pPr>
              <a:defRPr/>
            </a:lvl1pPr>
          </a:lstStyle>
          <a:p>
            <a:fld id="{A4E6245D-E9B3-4F0F-9AE4-F7BE966B250F}" type="slidenum">
              <a:rPr lang="en-US" altLang="en-US"/>
              <a:pPr/>
              <a:t>‹#›</a:t>
            </a:fld>
            <a:endParaRPr lang="en-US" altLang="en-US"/>
          </a:p>
        </p:txBody>
      </p:sp>
    </p:spTree>
    <p:extLst>
      <p:ext uri="{BB962C8B-B14F-4D97-AF65-F5344CB8AC3E}">
        <p14:creationId xmlns:p14="http://schemas.microsoft.com/office/powerpoint/2010/main" val="285933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981200" y="6248400"/>
            <a:ext cx="4724400" cy="476250"/>
          </a:xfrm>
        </p:spPr>
        <p:txBody>
          <a:bodyPr/>
          <a:lstStyle>
            <a:lvl1pPr>
              <a:spcBef>
                <a:spcPct val="0"/>
              </a:spcBef>
              <a:defRPr sz="1600"/>
            </a:lvl1pPr>
          </a:lstStyle>
          <a:p>
            <a:pPr>
              <a:lnSpc>
                <a:spcPct val="90000"/>
              </a:lnSpc>
            </a:pPr>
            <a:r>
              <a:rPr lang="en-US">
                <a:latin typeface="Times New Roman" pitchFamily="18" charset="0"/>
              </a:rPr>
              <a:t>10.1 Introduction to Graphs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981200" y="6248400"/>
            <a:ext cx="4724400" cy="476250"/>
          </a:xfrm>
        </p:spPr>
        <p:txBody>
          <a:bodyPr/>
          <a:lstStyle>
            <a:lvl1pPr>
              <a:spcBef>
                <a:spcPct val="0"/>
              </a:spcBef>
              <a:defRPr sz="1600"/>
            </a:lvl1pPr>
          </a:lstStyle>
          <a:p>
            <a:pPr>
              <a:lnSpc>
                <a:spcPct val="90000"/>
              </a:lnSpc>
            </a:pPr>
            <a:r>
              <a:rPr lang="en-US">
                <a:latin typeface="Times New Roman" pitchFamily="18" charset="0"/>
              </a:rPr>
              <a:t>10.1 Introduction to Graphs</a:t>
            </a:r>
            <a:endParaRPr lang="en-US"/>
          </a:p>
        </p:txBody>
      </p:sp>
      <p:sp>
        <p:nvSpPr>
          <p:cNvPr id="6" name="Slide Number Placeholder 5"/>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981200" y="6248400"/>
            <a:ext cx="4724400" cy="476250"/>
          </a:xfrm>
        </p:spPr>
        <p:txBody>
          <a:bodyPr/>
          <a:lstStyle>
            <a:lvl1pPr>
              <a:spcBef>
                <a:spcPct val="0"/>
              </a:spcBef>
              <a:defRPr sz="1600"/>
            </a:lvl1pPr>
          </a:lstStyle>
          <a:p>
            <a:pPr>
              <a:lnSpc>
                <a:spcPct val="90000"/>
              </a:lnSpc>
            </a:pPr>
            <a:r>
              <a:rPr lang="en-US">
                <a:latin typeface="Times New Roman" pitchFamily="18" charset="0"/>
              </a:rPr>
              <a:t>10.1 Introduction to Graphs</a:t>
            </a:r>
            <a:endParaRPr lang="en-US"/>
          </a:p>
        </p:txBody>
      </p:sp>
      <p:sp>
        <p:nvSpPr>
          <p:cNvPr id="6" name="Slide Number Placeholder 5"/>
          <p:cNvSpPr>
            <a:spLocks noGrp="1"/>
          </p:cNvSpPr>
          <p:nvPr>
            <p:ph type="sldNum" sz="quarter" idx="11"/>
          </p:nvPr>
        </p:nvSpPr>
        <p:spPr>
          <a:xfrm>
            <a:off x="6781800" y="6248400"/>
            <a:ext cx="2133600" cy="476250"/>
          </a:xfrm>
          <a:prstGeom prst="rect">
            <a:avLst/>
          </a:prstGeo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2590800" y="62484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1">
                <a:solidFill>
                  <a:srgbClr val="682224"/>
                </a:solidFill>
                <a:latin typeface="Palatino Linotype" panose="02040502050505030304" pitchFamily="18" charset="0"/>
              </a:defRPr>
            </a:lvl1pPr>
          </a:lstStyle>
          <a:p>
            <a:pPr>
              <a:lnSpc>
                <a:spcPct val="90000"/>
              </a:lnSpc>
            </a:pPr>
            <a:r>
              <a:rPr lang="en-US"/>
              <a:t>10.1 Introduction to Graphs</a:t>
            </a:r>
          </a:p>
        </p:txBody>
      </p:sp>
      <p:sp>
        <p:nvSpPr>
          <p:cNvPr id="6149"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a:p>
        </p:txBody>
      </p:sp>
      <p:sp>
        <p:nvSpPr>
          <p:cNvPr id="615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2" name="Line 8"/>
          <p:cNvSpPr>
            <a:spLocks noChangeShapeType="1"/>
          </p:cNvSpPr>
          <p:nvPr userDrawn="1"/>
        </p:nvSpPr>
        <p:spPr bwMode="auto">
          <a:xfrm>
            <a:off x="381000" y="6172200"/>
            <a:ext cx="8305800" cy="0"/>
          </a:xfrm>
          <a:prstGeom prst="line">
            <a:avLst/>
          </a:prstGeom>
          <a:noFill/>
          <a:ln w="9525">
            <a:solidFill>
              <a:srgbClr val="682224"/>
            </a:solidFill>
            <a:round/>
            <a:headEnd/>
            <a:tailEnd/>
          </a:ln>
          <a:effectLst/>
        </p:spPr>
        <p:txBody>
          <a:bodyPr/>
          <a:lstStyle/>
          <a:p>
            <a:pPr>
              <a:defRPr/>
            </a:pPr>
            <a:endParaRPr lang="en-US"/>
          </a:p>
        </p:txBody>
      </p:sp>
      <p:sp>
        <p:nvSpPr>
          <p:cNvPr id="1036" name="Text Box 12"/>
          <p:cNvSpPr txBox="1">
            <a:spLocks noChangeArrowheads="1"/>
          </p:cNvSpPr>
          <p:nvPr userDrawn="1"/>
        </p:nvSpPr>
        <p:spPr bwMode="auto">
          <a:xfrm>
            <a:off x="8534400" y="6324600"/>
            <a:ext cx="369888" cy="274638"/>
          </a:xfrm>
          <a:prstGeom prst="rect">
            <a:avLst/>
          </a:prstGeom>
          <a:noFill/>
          <a:ln w="9525">
            <a:noFill/>
            <a:miter lim="800000"/>
            <a:headEnd/>
            <a:tailEnd/>
          </a:ln>
          <a:effectLst/>
        </p:spPr>
        <p:txBody>
          <a:bodyPr wrap="none">
            <a:spAutoFit/>
          </a:bodyPr>
          <a:lstStyle/>
          <a:p>
            <a:pPr>
              <a:defRPr/>
            </a:pPr>
            <a:fld id="{FFA1D88B-3569-473D-B801-68A4CBDF7ADD}" type="slidenum">
              <a:rPr lang="en-US" sz="1200">
                <a:solidFill>
                  <a:srgbClr val="682224"/>
                </a:solidFill>
                <a:latin typeface="Palatino Linotype" panose="02040502050505030304" pitchFamily="18" charset="0"/>
              </a:rPr>
              <a:pPr>
                <a:defRPr/>
              </a:pPr>
              <a:t>‹#›</a:t>
            </a:fld>
            <a:endParaRPr lang="en-US" sz="1200">
              <a:solidFill>
                <a:srgbClr val="682224"/>
              </a:solidFill>
              <a:latin typeface="Palatino Linotype" panose="02040502050505030304" pitchFamily="18" charset="0"/>
            </a:endParaRPr>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Lst>
  <p:hf sldNum="0" hdr="0"/>
  <p:txStyles>
    <p:titleStyle>
      <a:lvl1pPr algn="ctr" rtl="0" eaLnBrk="0" fontAlgn="base" hangingPunct="0">
        <a:spcBef>
          <a:spcPct val="0"/>
        </a:spcBef>
        <a:spcAft>
          <a:spcPct val="0"/>
        </a:spcAft>
        <a:defRPr sz="4400" b="1">
          <a:solidFill>
            <a:schemeClr val="tx2"/>
          </a:solidFill>
          <a:latin typeface="Palatino Linotype" panose="02040502050505030304" pitchFamily="18"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Palatino Linotype" panose="02040502050505030304" pitchFamily="18" charset="0"/>
          <a:ea typeface="+mn-ea"/>
          <a:cs typeface="+mn-cs"/>
        </a:defRPr>
      </a:lvl1pPr>
      <a:lvl2pPr marL="742950" indent="-285750" algn="l" rtl="0" eaLnBrk="0" fontAlgn="base" hangingPunct="0">
        <a:spcBef>
          <a:spcPct val="20000"/>
        </a:spcBef>
        <a:spcAft>
          <a:spcPct val="0"/>
        </a:spcAft>
        <a:buChar char="–"/>
        <a:defRPr sz="2600">
          <a:solidFill>
            <a:schemeClr val="tx1"/>
          </a:solidFill>
          <a:latin typeface="Palatino Linotype" panose="02040502050505030304" pitchFamily="18" charset="0"/>
        </a:defRPr>
      </a:lvl2pPr>
      <a:lvl3pPr marL="1143000" indent="-228600" algn="l" rtl="0" eaLnBrk="0" fontAlgn="base" hangingPunct="0">
        <a:spcBef>
          <a:spcPct val="20000"/>
        </a:spcBef>
        <a:spcAft>
          <a:spcPct val="0"/>
        </a:spcAft>
        <a:buChar char="•"/>
        <a:defRPr sz="2400">
          <a:solidFill>
            <a:schemeClr val="tx1"/>
          </a:solidFill>
          <a:latin typeface="Palatino Linotype" panose="02040502050505030304" pitchFamily="18" charset="0"/>
        </a:defRPr>
      </a:lvl3pPr>
      <a:lvl4pPr marL="1600200" indent="-228600" algn="l" rtl="0" eaLnBrk="0" fontAlgn="base" hangingPunct="0">
        <a:spcBef>
          <a:spcPct val="20000"/>
        </a:spcBef>
        <a:spcAft>
          <a:spcPct val="0"/>
        </a:spcAft>
        <a:buChar char="–"/>
        <a:defRPr sz="2000">
          <a:solidFill>
            <a:schemeClr val="tx1"/>
          </a:solidFill>
          <a:latin typeface="Palatino Linotype" panose="02040502050505030304" pitchFamily="18" charset="0"/>
        </a:defRPr>
      </a:lvl4pPr>
      <a:lvl5pPr marL="2057400" indent="-228600" algn="l" rtl="0" eaLnBrk="0" fontAlgn="base" hangingPunct="0">
        <a:spcBef>
          <a:spcPct val="20000"/>
        </a:spcBef>
        <a:spcAft>
          <a:spcPct val="0"/>
        </a:spcAft>
        <a:buChar char="»"/>
        <a:defRPr sz="2000">
          <a:solidFill>
            <a:schemeClr val="tx1"/>
          </a:solidFill>
          <a:latin typeface="Palatino Linotype" panose="02040502050505030304"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iaBEKo5sM7w?start=29&amp;feature=oembed" TargetMode="Externa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ideo" Target="https://www.youtube.com/embed/QRq6p9s8NVg?start=42&amp;feature=oembed" TargetMode="External"/><Relationship Id="rId4" Type="http://schemas.openxmlformats.org/officeDocument/2006/relationships/image" Target="../media/image40.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6.xml"/><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6.png"/><Relationship Id="rId9" Type="http://schemas.openxmlformats.org/officeDocument/2006/relationships/customXml" Target="../ink/ink4.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ustomXml" Target="../ink/ink12.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customXml" Target="../ink/ink10.xml"/><Relationship Id="rId4" Type="http://schemas.openxmlformats.org/officeDocument/2006/relationships/customXml" Target="../ink/ink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Definition of a Graph</a:t>
            </a:r>
            <a:endParaRPr lang="en-US"/>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3449FF"/>
                </a:solidFill>
              </a:rPr>
              <a:t>Definition:</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 </a:t>
            </a:r>
            <a:r>
              <a:rPr lang="en-US" i="1"/>
              <a:t>graph G = </a:t>
            </a:r>
            <a:r>
              <a:rPr lang="en-US"/>
              <a:t>(</a:t>
            </a:r>
            <a:r>
              <a:rPr lang="en-US" i="1"/>
              <a:t>V, E</a:t>
            </a:r>
            <a:r>
              <a:rPr lang="en-US"/>
              <a:t>) consists of a nonempty set </a:t>
            </a:r>
            <a:r>
              <a:rPr lang="en-US" i="1"/>
              <a:t>V </a:t>
            </a:r>
            <a:r>
              <a:rPr lang="en-US"/>
              <a:t>of </a:t>
            </a:r>
            <a:r>
              <a:rPr lang="en-US" i="1"/>
              <a:t>vertices </a:t>
            </a:r>
            <a:r>
              <a:rPr lang="en-US"/>
              <a:t>(or </a:t>
            </a:r>
            <a:r>
              <a:rPr lang="en-US" i="1"/>
              <a:t>nodes</a:t>
            </a:r>
            <a:r>
              <a:rPr lang="en-US"/>
              <a:t>) and a set </a:t>
            </a:r>
            <a:r>
              <a:rPr lang="en-US" i="1"/>
              <a:t>E </a:t>
            </a:r>
            <a:r>
              <a:rPr lang="en-US"/>
              <a:t>of </a:t>
            </a:r>
            <a:r>
              <a:rPr lang="en-US" i="1"/>
              <a:t>edges. </a:t>
            </a:r>
            <a:r>
              <a:rPr lang="en-US"/>
              <a:t>Each edge has either one or two vertices associated with it, called its </a:t>
            </a:r>
            <a:r>
              <a:rPr lang="en-US" i="1"/>
              <a:t>endpoints</a:t>
            </a:r>
            <a:r>
              <a:rPr lang="en-US"/>
              <a:t>. An edge is said to </a:t>
            </a:r>
            <a:r>
              <a:rPr lang="en-US" i="1"/>
              <a:t>connect </a:t>
            </a:r>
            <a:r>
              <a:rPr lang="en-US"/>
              <a:t>its endpoints. </a:t>
            </a:r>
          </a:p>
          <a:p>
            <a:endParaRPr lang="en-US"/>
          </a:p>
        </p:txBody>
      </p:sp>
      <p:pic>
        <p:nvPicPr>
          <p:cNvPr id="5" name="Picture 4">
            <a:extLst>
              <a:ext uri="{FF2B5EF4-FFF2-40B4-BE49-F238E27FC236}">
                <a16:creationId xmlns:a16="http://schemas.microsoft.com/office/drawing/2014/main" id="{262E6ED1-1181-DD2A-ABEA-F7ED0345E011}"/>
              </a:ext>
            </a:extLst>
          </p:cNvPr>
          <p:cNvPicPr>
            <a:picLocks noChangeAspect="1"/>
          </p:cNvPicPr>
          <p:nvPr/>
        </p:nvPicPr>
        <p:blipFill>
          <a:blip r:embed="rId3"/>
          <a:stretch>
            <a:fillRect/>
          </a:stretch>
        </p:blipFill>
        <p:spPr>
          <a:xfrm>
            <a:off x="4267200" y="3863181"/>
            <a:ext cx="3733800" cy="22884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Adjacent Vertices </a:t>
            </a:r>
          </a:p>
        </p:txBody>
      </p:sp>
      <p:sp>
        <p:nvSpPr>
          <p:cNvPr id="3" name="Content Placeholder 2"/>
          <p:cNvSpPr>
            <a:spLocks noGrp="1"/>
          </p:cNvSpPr>
          <p:nvPr>
            <p:ph idx="1"/>
          </p:nvPr>
        </p:nvSpPr>
        <p:spPr/>
        <p:txBody>
          <a:bodyPr/>
          <a:lstStyle/>
          <a:p>
            <a:pPr>
              <a:lnSpc>
                <a:spcPct val="90000"/>
              </a:lnSpc>
            </a:pPr>
            <a:r>
              <a:rPr lang="en-US"/>
              <a:t>Two vertices, </a:t>
            </a:r>
            <a:r>
              <a:rPr lang="en-US" i="1"/>
              <a:t>u</a:t>
            </a:r>
            <a:r>
              <a:rPr lang="en-US"/>
              <a:t> and </a:t>
            </a:r>
            <a:r>
              <a:rPr lang="en-US" i="1"/>
              <a:t>v</a:t>
            </a:r>
            <a:r>
              <a:rPr lang="en-US"/>
              <a:t> in an undirected graph </a:t>
            </a:r>
            <a:r>
              <a:rPr lang="en-US" i="1"/>
              <a:t>G</a:t>
            </a:r>
            <a:r>
              <a:rPr lang="en-US"/>
              <a:t> are called </a:t>
            </a:r>
            <a:r>
              <a:rPr lang="en-US" b="1" i="1">
                <a:solidFill>
                  <a:srgbClr val="C00000"/>
                </a:solidFill>
              </a:rPr>
              <a:t>adjacent</a:t>
            </a:r>
            <a:r>
              <a:rPr lang="en-US">
                <a:solidFill>
                  <a:srgbClr val="C00000"/>
                </a:solidFill>
              </a:rPr>
              <a:t> </a:t>
            </a:r>
            <a:r>
              <a:rPr lang="en-US"/>
              <a:t>(or </a:t>
            </a:r>
            <a:r>
              <a:rPr lang="en-US" b="1" i="1">
                <a:solidFill>
                  <a:srgbClr val="C00000"/>
                </a:solidFill>
              </a:rPr>
              <a:t>neighbors</a:t>
            </a:r>
            <a:r>
              <a:rPr lang="en-US"/>
              <a:t>) in </a:t>
            </a:r>
            <a:r>
              <a:rPr lang="en-US" i="1"/>
              <a:t>G</a:t>
            </a:r>
            <a:r>
              <a:rPr lang="en-US"/>
              <a:t>, if (</a:t>
            </a:r>
            <a:r>
              <a:rPr lang="en-US" i="1" err="1"/>
              <a:t>u</a:t>
            </a:r>
            <a:r>
              <a:rPr lang="en-US" err="1"/>
              <a:t>,</a:t>
            </a:r>
            <a:r>
              <a:rPr lang="en-US" i="1" err="1"/>
              <a:t>v</a:t>
            </a:r>
            <a:r>
              <a:rPr lang="en-US"/>
              <a:t>) is an edge of </a:t>
            </a:r>
            <a:r>
              <a:rPr lang="en-US" i="1"/>
              <a:t>G</a:t>
            </a:r>
            <a:r>
              <a:rPr lang="en-US"/>
              <a:t>.</a:t>
            </a:r>
          </a:p>
        </p:txBody>
      </p:sp>
      <p:pic>
        <p:nvPicPr>
          <p:cNvPr id="5" name="Picture 4">
            <a:extLst>
              <a:ext uri="{FF2B5EF4-FFF2-40B4-BE49-F238E27FC236}">
                <a16:creationId xmlns:a16="http://schemas.microsoft.com/office/drawing/2014/main" id="{DD45523A-EF51-3701-75B8-14F748B3475E}"/>
              </a:ext>
            </a:extLst>
          </p:cNvPr>
          <p:cNvPicPr>
            <a:picLocks noChangeAspect="1"/>
          </p:cNvPicPr>
          <p:nvPr/>
        </p:nvPicPr>
        <p:blipFill>
          <a:blip r:embed="rId2"/>
          <a:stretch>
            <a:fillRect/>
          </a:stretch>
        </p:blipFill>
        <p:spPr>
          <a:xfrm>
            <a:off x="768243" y="3124200"/>
            <a:ext cx="7607514" cy="24336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Graph Models</a:t>
            </a:r>
            <a:endParaRPr lang="en-US"/>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Graphs and graph theory can be used to mode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Computer networks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Social networks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Communication networks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Software design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Etc...</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Acquaintanceship Graph</a:t>
            </a:r>
            <a:endParaRPr lang="en-US"/>
          </a:p>
        </p:txBody>
      </p:sp>
      <p:pic>
        <p:nvPicPr>
          <p:cNvPr id="6" name="Picture 6" descr="09_1_07"/>
          <p:cNvPicPr>
            <a:picLocks noGrp="1" noChangeAspect="1" noChangeArrowheads="1"/>
          </p:cNvPicPr>
          <p:nvPr>
            <p:ph idx="1"/>
          </p:nvPr>
        </p:nvPicPr>
        <p:blipFill>
          <a:blip r:embed="rId3" cstate="print"/>
          <a:srcRect t="7531"/>
          <a:stretch>
            <a:fillRect/>
          </a:stretch>
        </p:blipFill>
        <p:spPr>
          <a:xfrm>
            <a:off x="990601" y="1600200"/>
            <a:ext cx="7606726" cy="4132395"/>
          </a:xfrm>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Influence Graph</a:t>
            </a:r>
            <a:endParaRPr lang="en-US"/>
          </a:p>
        </p:txBody>
      </p:sp>
      <p:pic>
        <p:nvPicPr>
          <p:cNvPr id="6" name="Picture 6" descr="09_1_08"/>
          <p:cNvPicPr>
            <a:picLocks noGrp="1" noChangeAspect="1" noChangeArrowheads="1"/>
          </p:cNvPicPr>
          <p:nvPr>
            <p:ph idx="1"/>
          </p:nvPr>
        </p:nvPicPr>
        <p:blipFill>
          <a:blip r:embed="rId3" cstate="print"/>
          <a:srcRect t="11408"/>
          <a:stretch>
            <a:fillRect/>
          </a:stretch>
        </p:blipFill>
        <p:spPr>
          <a:xfrm>
            <a:off x="1356965" y="1487301"/>
            <a:ext cx="6339235" cy="3861038"/>
          </a:xfr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Times New Roman" pitchFamily="18" charset="0"/>
              </a:rPr>
              <a:t>Precedence Graphs</a:t>
            </a:r>
            <a:endParaRPr lang="en-US"/>
          </a:p>
        </p:txBody>
      </p:sp>
      <p:sp>
        <p:nvSpPr>
          <p:cNvPr id="6" name="Text Box 5"/>
          <p:cNvSpPr txBox="1">
            <a:spLocks noChangeArrowheads="1"/>
          </p:cNvSpPr>
          <p:nvPr/>
        </p:nvSpPr>
        <p:spPr bwMode="auto">
          <a:xfrm>
            <a:off x="6172200" y="1676400"/>
            <a:ext cx="2590800" cy="4362450"/>
          </a:xfrm>
          <a:prstGeom prst="rect">
            <a:avLst/>
          </a:prstGeom>
          <a:noFill/>
          <a:ln w="9525">
            <a:noFill/>
            <a:miter lim="800000"/>
            <a:headEnd/>
            <a:tailEnd/>
          </a:ln>
          <a:effectLst/>
        </p:spPr>
        <p:txBody>
          <a:bodyPr>
            <a:spAutoFit/>
          </a:bodyPr>
          <a:lstStyle/>
          <a:p>
            <a:pPr algn="l">
              <a:spcBef>
                <a:spcPct val="50000"/>
              </a:spcBef>
            </a:pPr>
            <a:r>
              <a:rPr lang="en-US" sz="2800">
                <a:latin typeface="Times New Roman" pitchFamily="18" charset="0"/>
              </a:rPr>
              <a:t>In concurrent processing, some statements must be executed before other statements.  A precedence graph represents these relationships.</a:t>
            </a:r>
          </a:p>
        </p:txBody>
      </p:sp>
      <p:pic>
        <p:nvPicPr>
          <p:cNvPr id="7" name="Picture 7" descr="09_1_11"/>
          <p:cNvPicPr>
            <a:picLocks noChangeAspect="1" noChangeArrowheads="1"/>
          </p:cNvPicPr>
          <p:nvPr/>
        </p:nvPicPr>
        <p:blipFill>
          <a:blip r:embed="rId3" cstate="print"/>
          <a:srcRect t="8930"/>
          <a:stretch>
            <a:fillRect/>
          </a:stretch>
        </p:blipFill>
        <p:spPr bwMode="auto">
          <a:xfrm>
            <a:off x="457200" y="1447800"/>
            <a:ext cx="5486400" cy="45100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Collaboration Graph</a:t>
            </a:r>
            <a:endParaRPr lang="en-US"/>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Hollywood graph models the collaboration of actors in films: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Vertices represent actors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Edges represent the fact that the two actors have worked together on some movie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As of October 2007, this graph had 893,283 vertices, and over 20 million edges.</a:t>
            </a: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152400"/>
            <a:ext cx="8229600" cy="914400"/>
          </a:xfrm>
        </p:spPr>
        <p:txBody>
          <a:bodyPr/>
          <a:lstStyle/>
          <a:p>
            <a:r>
              <a:rPr lang="en-US" sz="4000"/>
              <a:t>Complete Graph</a:t>
            </a:r>
          </a:p>
        </p:txBody>
      </p:sp>
      <p:sp>
        <p:nvSpPr>
          <p:cNvPr id="148483" name="Rectangle 3"/>
          <p:cNvSpPr>
            <a:spLocks noGrp="1" noChangeArrowheads="1"/>
          </p:cNvSpPr>
          <p:nvPr>
            <p:ph type="body" sz="half" idx="1"/>
          </p:nvPr>
        </p:nvSpPr>
        <p:spPr>
          <a:xfrm>
            <a:off x="381000" y="3505200"/>
            <a:ext cx="8305800" cy="2667000"/>
          </a:xfrm>
        </p:spPr>
        <p:txBody>
          <a:bodyPr lIns="0" rIns="0"/>
          <a:lstStyle/>
          <a:p>
            <a:r>
              <a:rPr lang="en-US"/>
              <a:t>The </a:t>
            </a:r>
            <a:r>
              <a:rPr lang="en-US" b="1" i="1">
                <a:solidFill>
                  <a:srgbClr val="C00000"/>
                </a:solidFill>
              </a:rPr>
              <a:t>complete graph</a:t>
            </a:r>
            <a:r>
              <a:rPr lang="en-US" b="1">
                <a:solidFill>
                  <a:srgbClr val="C00000"/>
                </a:solidFill>
              </a:rPr>
              <a:t> </a:t>
            </a:r>
            <a:r>
              <a:rPr lang="en-US"/>
              <a:t>on </a:t>
            </a:r>
            <a:r>
              <a:rPr lang="en-US" i="1"/>
              <a:t>n</a:t>
            </a:r>
            <a:r>
              <a:rPr lang="en-US"/>
              <a:t> vertices (</a:t>
            </a:r>
            <a:r>
              <a:rPr lang="en-US" i="1" err="1"/>
              <a:t>K</a:t>
            </a:r>
            <a:r>
              <a:rPr lang="en-US" i="1" baseline="-25000" err="1"/>
              <a:t>n</a:t>
            </a:r>
            <a:r>
              <a:rPr lang="en-US"/>
              <a:t>) is </a:t>
            </a:r>
            <a:r>
              <a:rPr lang="en-US" b="1"/>
              <a:t>the simple graph</a:t>
            </a:r>
            <a:r>
              <a:rPr lang="en-US"/>
              <a:t> that contains </a:t>
            </a:r>
            <a:r>
              <a:rPr lang="en-US" b="1"/>
              <a:t>exactly one edge </a:t>
            </a:r>
            <a:r>
              <a:rPr lang="en-US"/>
              <a:t>between </a:t>
            </a:r>
            <a:r>
              <a:rPr lang="en-US" b="1"/>
              <a:t>each pair of distinct vertices</a:t>
            </a:r>
            <a:r>
              <a:rPr lang="en-US"/>
              <a:t>.</a:t>
            </a:r>
          </a:p>
          <a:p>
            <a:r>
              <a:rPr lang="en-US"/>
              <a:t>The figures above represent the complete graphs, </a:t>
            </a:r>
            <a:r>
              <a:rPr lang="en-US" i="1" err="1"/>
              <a:t>K</a:t>
            </a:r>
            <a:r>
              <a:rPr lang="en-US" i="1" baseline="-25000" err="1"/>
              <a:t>n</a:t>
            </a:r>
            <a:r>
              <a:rPr lang="en-US"/>
              <a:t>, for </a:t>
            </a:r>
            <a:r>
              <a:rPr lang="en-US" i="1"/>
              <a:t>n</a:t>
            </a:r>
            <a:r>
              <a:rPr lang="en-US"/>
              <a:t> = 1, 2, 3, 4, 5, and 6.</a:t>
            </a:r>
          </a:p>
        </p:txBody>
      </p:sp>
      <p:pic>
        <p:nvPicPr>
          <p:cNvPr id="148526" name="Picture 46" descr="09_2_03"/>
          <p:cNvPicPr>
            <a:picLocks noGrp="1" noChangeAspect="1" noChangeArrowheads="1"/>
          </p:cNvPicPr>
          <p:nvPr>
            <p:ph sz="half" idx="2"/>
          </p:nvPr>
        </p:nvPicPr>
        <p:blipFill>
          <a:blip r:embed="rId3" cstate="print"/>
          <a:srcRect t="11891"/>
          <a:stretch>
            <a:fillRect/>
          </a:stretch>
        </p:blipFill>
        <p:spPr>
          <a:xfrm>
            <a:off x="457200" y="1201737"/>
            <a:ext cx="8153400" cy="1693863"/>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14400"/>
          </a:xfrm>
        </p:spPr>
        <p:txBody>
          <a:bodyPr/>
          <a:lstStyle/>
          <a:p>
            <a:r>
              <a:rPr lang="en-US" sz="4000"/>
              <a:t>Cycle</a:t>
            </a:r>
          </a:p>
        </p:txBody>
      </p:sp>
      <p:sp>
        <p:nvSpPr>
          <p:cNvPr id="34819" name="Rectangle 3"/>
          <p:cNvSpPr>
            <a:spLocks noGrp="1" noChangeArrowheads="1"/>
          </p:cNvSpPr>
          <p:nvPr>
            <p:ph type="body" idx="1"/>
          </p:nvPr>
        </p:nvSpPr>
        <p:spPr>
          <a:xfrm>
            <a:off x="152400" y="1219200"/>
            <a:ext cx="8686800" cy="2057400"/>
          </a:xfrm>
        </p:spPr>
        <p:txBody>
          <a:bodyPr/>
          <a:lstStyle/>
          <a:p>
            <a:r>
              <a:rPr lang="en-US"/>
              <a:t>The </a:t>
            </a:r>
            <a:r>
              <a:rPr lang="en-US" b="1" i="1">
                <a:solidFill>
                  <a:srgbClr val="C00000"/>
                </a:solidFill>
              </a:rPr>
              <a:t>cycle</a:t>
            </a:r>
            <a:r>
              <a:rPr lang="en-US">
                <a:solidFill>
                  <a:srgbClr val="C00000"/>
                </a:solidFill>
              </a:rPr>
              <a:t> </a:t>
            </a:r>
            <a:r>
              <a:rPr lang="en-US" i="1"/>
              <a:t>C</a:t>
            </a:r>
            <a:r>
              <a:rPr lang="en-US" i="1" baseline="-25000"/>
              <a:t>n</a:t>
            </a:r>
            <a:r>
              <a:rPr lang="en-US"/>
              <a:t> (</a:t>
            </a:r>
            <a:r>
              <a:rPr lang="en-US" i="1"/>
              <a:t>n</a:t>
            </a:r>
            <a:r>
              <a:rPr lang="en-US"/>
              <a:t> </a:t>
            </a:r>
            <a:r>
              <a:rPr lang="en-US">
                <a:sym typeface="Symbol" pitchFamily="18" charset="2"/>
              </a:rPr>
              <a:t> 3), is a subgraph consisting of </a:t>
            </a:r>
            <a:r>
              <a:rPr lang="en-US" i="1">
                <a:sym typeface="Symbol" pitchFamily="18" charset="2"/>
              </a:rPr>
              <a:t>n</a:t>
            </a:r>
            <a:r>
              <a:rPr lang="en-US">
                <a:sym typeface="Symbol" pitchFamily="18" charset="2"/>
              </a:rPr>
              <a:t> vertices </a:t>
            </a:r>
            <a:r>
              <a:rPr lang="en-US" i="1">
                <a:sym typeface="Symbol" pitchFamily="18" charset="2"/>
              </a:rPr>
              <a:t>v</a:t>
            </a:r>
            <a:r>
              <a:rPr lang="en-US" baseline="-25000">
                <a:sym typeface="Symbol" pitchFamily="18" charset="2"/>
              </a:rPr>
              <a:t>1</a:t>
            </a:r>
            <a:r>
              <a:rPr lang="en-US">
                <a:sym typeface="Symbol" pitchFamily="18" charset="2"/>
              </a:rPr>
              <a:t>, </a:t>
            </a:r>
            <a:r>
              <a:rPr lang="en-US" i="1">
                <a:sym typeface="Symbol" pitchFamily="18" charset="2"/>
              </a:rPr>
              <a:t>v</a:t>
            </a:r>
            <a:r>
              <a:rPr lang="en-US" baseline="-25000">
                <a:sym typeface="Symbol" pitchFamily="18" charset="2"/>
              </a:rPr>
              <a:t>2</a:t>
            </a:r>
            <a:r>
              <a:rPr lang="en-US">
                <a:sym typeface="Symbol" pitchFamily="18" charset="2"/>
              </a:rPr>
              <a:t>, …, </a:t>
            </a:r>
            <a:r>
              <a:rPr lang="en-US" i="1" err="1">
                <a:sym typeface="Symbol" pitchFamily="18" charset="2"/>
              </a:rPr>
              <a:t>v</a:t>
            </a:r>
            <a:r>
              <a:rPr lang="en-US" i="1" baseline="-25000" err="1">
                <a:sym typeface="Symbol" pitchFamily="18" charset="2"/>
              </a:rPr>
              <a:t>n</a:t>
            </a:r>
            <a:r>
              <a:rPr lang="en-US">
                <a:sym typeface="Symbol" pitchFamily="18" charset="2"/>
              </a:rPr>
              <a:t> and edges {</a:t>
            </a:r>
            <a:r>
              <a:rPr lang="en-US" i="1">
                <a:sym typeface="Symbol" pitchFamily="18" charset="2"/>
              </a:rPr>
              <a:t>v</a:t>
            </a:r>
            <a:r>
              <a:rPr lang="en-US" baseline="-25000">
                <a:sym typeface="Symbol" pitchFamily="18" charset="2"/>
              </a:rPr>
              <a:t>1</a:t>
            </a:r>
            <a:r>
              <a:rPr lang="en-US">
                <a:sym typeface="Symbol" pitchFamily="18" charset="2"/>
              </a:rPr>
              <a:t>,</a:t>
            </a:r>
            <a:r>
              <a:rPr lang="en-US" i="1">
                <a:sym typeface="Symbol" pitchFamily="18" charset="2"/>
              </a:rPr>
              <a:t>v</a:t>
            </a:r>
            <a:r>
              <a:rPr lang="en-US" baseline="-25000">
                <a:sym typeface="Symbol" pitchFamily="18" charset="2"/>
              </a:rPr>
              <a:t>2</a:t>
            </a:r>
            <a:r>
              <a:rPr lang="en-US">
                <a:sym typeface="Symbol" pitchFamily="18" charset="2"/>
              </a:rPr>
              <a:t>}, {</a:t>
            </a:r>
            <a:r>
              <a:rPr lang="en-US" i="1">
                <a:sym typeface="Symbol" pitchFamily="18" charset="2"/>
              </a:rPr>
              <a:t>v</a:t>
            </a:r>
            <a:r>
              <a:rPr lang="en-US" baseline="-25000">
                <a:sym typeface="Symbol" pitchFamily="18" charset="2"/>
              </a:rPr>
              <a:t>2</a:t>
            </a:r>
            <a:r>
              <a:rPr lang="en-US">
                <a:sym typeface="Symbol" pitchFamily="18" charset="2"/>
              </a:rPr>
              <a:t>,</a:t>
            </a:r>
            <a:r>
              <a:rPr lang="en-US" i="1">
                <a:sym typeface="Symbol" pitchFamily="18" charset="2"/>
              </a:rPr>
              <a:t>v</a:t>
            </a:r>
            <a:r>
              <a:rPr lang="en-US" baseline="-25000">
                <a:sym typeface="Symbol" pitchFamily="18" charset="2"/>
              </a:rPr>
              <a:t>3</a:t>
            </a:r>
            <a:r>
              <a:rPr lang="en-US">
                <a:sym typeface="Symbol" pitchFamily="18" charset="2"/>
              </a:rPr>
              <a:t>}, …, {</a:t>
            </a:r>
            <a:r>
              <a:rPr lang="en-US" i="1">
                <a:sym typeface="Symbol" pitchFamily="18" charset="2"/>
              </a:rPr>
              <a:t>v</a:t>
            </a:r>
            <a:r>
              <a:rPr lang="en-US" i="1" baseline="-25000">
                <a:sym typeface="Symbol" pitchFamily="18" charset="2"/>
              </a:rPr>
              <a:t>n</a:t>
            </a:r>
            <a:r>
              <a:rPr lang="en-US" baseline="-25000">
                <a:sym typeface="Symbol" pitchFamily="18" charset="2"/>
              </a:rPr>
              <a:t>-1</a:t>
            </a:r>
            <a:r>
              <a:rPr lang="en-US">
                <a:sym typeface="Symbol" pitchFamily="18" charset="2"/>
              </a:rPr>
              <a:t>,</a:t>
            </a:r>
            <a:r>
              <a:rPr lang="en-US" i="1">
                <a:sym typeface="Symbol" pitchFamily="18" charset="2"/>
              </a:rPr>
              <a:t>v</a:t>
            </a:r>
            <a:r>
              <a:rPr lang="en-US" i="1" baseline="-25000">
                <a:sym typeface="Symbol" pitchFamily="18" charset="2"/>
              </a:rPr>
              <a:t>n</a:t>
            </a:r>
            <a:r>
              <a:rPr lang="en-US">
                <a:sym typeface="Symbol" pitchFamily="18" charset="2"/>
              </a:rPr>
              <a:t>}, and {</a:t>
            </a:r>
            <a:r>
              <a:rPr lang="en-US" i="1">
                <a:sym typeface="Symbol" pitchFamily="18" charset="2"/>
              </a:rPr>
              <a:t>v</a:t>
            </a:r>
            <a:r>
              <a:rPr lang="en-US" i="1" baseline="-25000">
                <a:sym typeface="Symbol" pitchFamily="18" charset="2"/>
              </a:rPr>
              <a:t>n</a:t>
            </a:r>
            <a:r>
              <a:rPr lang="en-US">
                <a:sym typeface="Symbol" pitchFamily="18" charset="2"/>
              </a:rPr>
              <a:t>,</a:t>
            </a:r>
            <a:r>
              <a:rPr lang="en-US" i="1">
                <a:sym typeface="Symbol" pitchFamily="18" charset="2"/>
              </a:rPr>
              <a:t>v</a:t>
            </a:r>
            <a:r>
              <a:rPr lang="en-US" baseline="-25000">
                <a:sym typeface="Symbol" pitchFamily="18" charset="2"/>
              </a:rPr>
              <a:t>1</a:t>
            </a:r>
            <a:r>
              <a:rPr lang="en-US">
                <a:sym typeface="Symbol" pitchFamily="18" charset="2"/>
              </a:rPr>
              <a:t>}.</a:t>
            </a:r>
            <a:endParaRPr lang="en-US"/>
          </a:p>
        </p:txBody>
      </p:sp>
      <p:grpSp>
        <p:nvGrpSpPr>
          <p:cNvPr id="2" name="Group 4"/>
          <p:cNvGrpSpPr>
            <a:grpSpLocks/>
          </p:cNvGrpSpPr>
          <p:nvPr/>
        </p:nvGrpSpPr>
        <p:grpSpPr bwMode="auto">
          <a:xfrm>
            <a:off x="977900" y="3949700"/>
            <a:ext cx="1555750" cy="1963738"/>
            <a:chOff x="616" y="2488"/>
            <a:chExt cx="980" cy="1237"/>
          </a:xfrm>
        </p:grpSpPr>
        <p:sp>
          <p:nvSpPr>
            <p:cNvPr id="34821" name="Oval 5"/>
            <p:cNvSpPr>
              <a:spLocks noChangeAspect="1" noChangeArrowheads="1"/>
            </p:cNvSpPr>
            <p:nvPr/>
          </p:nvSpPr>
          <p:spPr bwMode="auto">
            <a:xfrm>
              <a:off x="616" y="320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22" name="Oval 6"/>
            <p:cNvSpPr>
              <a:spLocks noChangeAspect="1" noChangeArrowheads="1"/>
            </p:cNvSpPr>
            <p:nvPr/>
          </p:nvSpPr>
          <p:spPr bwMode="auto">
            <a:xfrm>
              <a:off x="1072" y="24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23" name="Oval 7"/>
            <p:cNvSpPr>
              <a:spLocks noChangeAspect="1" noChangeArrowheads="1"/>
            </p:cNvSpPr>
            <p:nvPr/>
          </p:nvSpPr>
          <p:spPr bwMode="auto">
            <a:xfrm>
              <a:off x="1504" y="320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24" name="AutoShape 8"/>
            <p:cNvSpPr>
              <a:spLocks noChangeArrowheads="1"/>
            </p:cNvSpPr>
            <p:nvPr/>
          </p:nvSpPr>
          <p:spPr bwMode="auto">
            <a:xfrm>
              <a:off x="656" y="2560"/>
              <a:ext cx="920" cy="720"/>
            </a:xfrm>
            <a:prstGeom prst="triangle">
              <a:avLst>
                <a:gd name="adj" fmla="val 50000"/>
              </a:avLst>
            </a:prstGeom>
            <a:noFill/>
            <a:ln w="28575">
              <a:solidFill>
                <a:schemeClr val="tx1"/>
              </a:solidFill>
              <a:miter lim="800000"/>
              <a:headEnd/>
              <a:tailEnd/>
            </a:ln>
            <a:effectLst/>
          </p:spPr>
          <p:txBody>
            <a:bodyPr wrap="none" anchor="ctr"/>
            <a:lstStyle/>
            <a:p>
              <a:endParaRPr lang="en-US"/>
            </a:p>
          </p:txBody>
        </p:sp>
        <p:sp>
          <p:nvSpPr>
            <p:cNvPr id="34825" name="Text Box 9"/>
            <p:cNvSpPr txBox="1">
              <a:spLocks noChangeArrowheads="1"/>
            </p:cNvSpPr>
            <p:nvPr/>
          </p:nvSpPr>
          <p:spPr bwMode="auto">
            <a:xfrm>
              <a:off x="1037" y="3437"/>
              <a:ext cx="333" cy="288"/>
            </a:xfrm>
            <a:prstGeom prst="rect">
              <a:avLst/>
            </a:prstGeom>
            <a:noFill/>
            <a:ln w="9525">
              <a:noFill/>
              <a:miter lim="800000"/>
              <a:headEnd/>
              <a:tailEnd/>
            </a:ln>
            <a:effectLst/>
          </p:spPr>
          <p:txBody>
            <a:bodyPr wrap="none">
              <a:spAutoFit/>
            </a:bodyPr>
            <a:lstStyle/>
            <a:p>
              <a:pPr algn="l" eaLnBrk="0" hangingPunct="0"/>
              <a:r>
                <a:rPr lang="en-US" sz="2400" i="1">
                  <a:solidFill>
                    <a:schemeClr val="tx2"/>
                  </a:solidFill>
                  <a:latin typeface="Bookman Old Style" pitchFamily="18" charset="0"/>
                </a:rPr>
                <a:t>C</a:t>
              </a:r>
              <a:r>
                <a:rPr lang="en-US" sz="2400" baseline="-25000">
                  <a:solidFill>
                    <a:schemeClr val="tx2"/>
                  </a:solidFill>
                  <a:latin typeface="Bookman Old Style" pitchFamily="18" charset="0"/>
                </a:rPr>
                <a:t>3</a:t>
              </a:r>
            </a:p>
          </p:txBody>
        </p:sp>
      </p:grpSp>
      <p:grpSp>
        <p:nvGrpSpPr>
          <p:cNvPr id="3" name="Group 10"/>
          <p:cNvGrpSpPr>
            <a:grpSpLocks/>
          </p:cNvGrpSpPr>
          <p:nvPr/>
        </p:nvGrpSpPr>
        <p:grpSpPr bwMode="auto">
          <a:xfrm>
            <a:off x="3111500" y="3949700"/>
            <a:ext cx="1301750" cy="1963738"/>
            <a:chOff x="1960" y="2488"/>
            <a:chExt cx="820" cy="1237"/>
          </a:xfrm>
        </p:grpSpPr>
        <p:sp>
          <p:nvSpPr>
            <p:cNvPr id="34827" name="Oval 11"/>
            <p:cNvSpPr>
              <a:spLocks noChangeAspect="1" noChangeArrowheads="1"/>
            </p:cNvSpPr>
            <p:nvPr/>
          </p:nvSpPr>
          <p:spPr bwMode="auto">
            <a:xfrm>
              <a:off x="1960" y="320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28" name="Oval 12"/>
            <p:cNvSpPr>
              <a:spLocks noChangeAspect="1" noChangeArrowheads="1"/>
            </p:cNvSpPr>
            <p:nvPr/>
          </p:nvSpPr>
          <p:spPr bwMode="auto">
            <a:xfrm>
              <a:off x="1960" y="24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29" name="Oval 13"/>
            <p:cNvSpPr>
              <a:spLocks noChangeAspect="1" noChangeArrowheads="1"/>
            </p:cNvSpPr>
            <p:nvPr/>
          </p:nvSpPr>
          <p:spPr bwMode="auto">
            <a:xfrm>
              <a:off x="2688" y="24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0" name="Oval 14"/>
            <p:cNvSpPr>
              <a:spLocks noChangeAspect="1" noChangeArrowheads="1"/>
            </p:cNvSpPr>
            <p:nvPr/>
          </p:nvSpPr>
          <p:spPr bwMode="auto">
            <a:xfrm>
              <a:off x="2680" y="320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1" name="Rectangle 15"/>
            <p:cNvSpPr>
              <a:spLocks noChangeArrowheads="1"/>
            </p:cNvSpPr>
            <p:nvPr/>
          </p:nvSpPr>
          <p:spPr bwMode="auto">
            <a:xfrm>
              <a:off x="2008" y="2544"/>
              <a:ext cx="720" cy="720"/>
            </a:xfrm>
            <a:prstGeom prst="rect">
              <a:avLst/>
            </a:prstGeom>
            <a:noFill/>
            <a:ln w="28575">
              <a:solidFill>
                <a:schemeClr val="tx1"/>
              </a:solidFill>
              <a:miter lim="800000"/>
              <a:headEnd/>
              <a:tailEnd/>
            </a:ln>
            <a:effectLst/>
          </p:spPr>
          <p:txBody>
            <a:bodyPr wrap="none" anchor="ctr"/>
            <a:lstStyle/>
            <a:p>
              <a:endParaRPr lang="en-US"/>
            </a:p>
          </p:txBody>
        </p:sp>
        <p:sp>
          <p:nvSpPr>
            <p:cNvPr id="34832" name="Text Box 16"/>
            <p:cNvSpPr txBox="1">
              <a:spLocks noChangeArrowheads="1"/>
            </p:cNvSpPr>
            <p:nvPr/>
          </p:nvSpPr>
          <p:spPr bwMode="auto">
            <a:xfrm>
              <a:off x="2253" y="3437"/>
              <a:ext cx="333" cy="288"/>
            </a:xfrm>
            <a:prstGeom prst="rect">
              <a:avLst/>
            </a:prstGeom>
            <a:noFill/>
            <a:ln w="9525">
              <a:noFill/>
              <a:miter lim="800000"/>
              <a:headEnd/>
              <a:tailEnd/>
            </a:ln>
            <a:effectLst/>
          </p:spPr>
          <p:txBody>
            <a:bodyPr wrap="none">
              <a:spAutoFit/>
            </a:bodyPr>
            <a:lstStyle/>
            <a:p>
              <a:pPr algn="l" eaLnBrk="0" hangingPunct="0"/>
              <a:r>
                <a:rPr lang="en-US" sz="2400" i="1">
                  <a:solidFill>
                    <a:schemeClr val="tx2"/>
                  </a:solidFill>
                  <a:latin typeface="Bookman Old Style" pitchFamily="18" charset="0"/>
                </a:rPr>
                <a:t>C</a:t>
              </a:r>
              <a:r>
                <a:rPr lang="en-US" sz="2400" baseline="-25000">
                  <a:solidFill>
                    <a:schemeClr val="tx2"/>
                  </a:solidFill>
                  <a:latin typeface="Bookman Old Style" pitchFamily="18" charset="0"/>
                </a:rPr>
                <a:t>4</a:t>
              </a:r>
            </a:p>
          </p:txBody>
        </p:sp>
      </p:grpSp>
      <p:grpSp>
        <p:nvGrpSpPr>
          <p:cNvPr id="4" name="Group 17"/>
          <p:cNvGrpSpPr>
            <a:grpSpLocks/>
          </p:cNvGrpSpPr>
          <p:nvPr/>
        </p:nvGrpSpPr>
        <p:grpSpPr bwMode="auto">
          <a:xfrm>
            <a:off x="4883150" y="3835400"/>
            <a:ext cx="1574800" cy="2090738"/>
            <a:chOff x="3076" y="2416"/>
            <a:chExt cx="992" cy="1317"/>
          </a:xfrm>
        </p:grpSpPr>
        <p:sp>
          <p:nvSpPr>
            <p:cNvPr id="34834" name="AutoShape 18"/>
            <p:cNvSpPr>
              <a:spLocks noChangeArrowheads="1"/>
            </p:cNvSpPr>
            <p:nvPr/>
          </p:nvSpPr>
          <p:spPr bwMode="auto">
            <a:xfrm>
              <a:off x="3128" y="2472"/>
              <a:ext cx="912" cy="867"/>
            </a:xfrm>
            <a:prstGeom prst="pentagon">
              <a:avLst/>
            </a:prstGeom>
            <a:noFill/>
            <a:ln w="28575">
              <a:solidFill>
                <a:schemeClr val="tx1"/>
              </a:solidFill>
              <a:miter lim="800000"/>
              <a:headEnd/>
              <a:tailEnd/>
            </a:ln>
            <a:effectLst/>
          </p:spPr>
          <p:txBody>
            <a:bodyPr wrap="none" anchor="ctr"/>
            <a:lstStyle/>
            <a:p>
              <a:endParaRPr lang="en-US"/>
            </a:p>
          </p:txBody>
        </p:sp>
        <p:sp>
          <p:nvSpPr>
            <p:cNvPr id="34835" name="Oval 19"/>
            <p:cNvSpPr>
              <a:spLocks noChangeAspect="1" noChangeArrowheads="1"/>
            </p:cNvSpPr>
            <p:nvPr/>
          </p:nvSpPr>
          <p:spPr bwMode="auto">
            <a:xfrm>
              <a:off x="3520" y="2416"/>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6" name="Oval 20"/>
            <p:cNvSpPr>
              <a:spLocks noChangeAspect="1" noChangeArrowheads="1"/>
            </p:cNvSpPr>
            <p:nvPr/>
          </p:nvSpPr>
          <p:spPr bwMode="auto">
            <a:xfrm>
              <a:off x="3976" y="2776"/>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7" name="Oval 21"/>
            <p:cNvSpPr>
              <a:spLocks noChangeAspect="1" noChangeArrowheads="1"/>
            </p:cNvSpPr>
            <p:nvPr/>
          </p:nvSpPr>
          <p:spPr bwMode="auto">
            <a:xfrm>
              <a:off x="3816" y="3272"/>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8" name="Oval 22"/>
            <p:cNvSpPr>
              <a:spLocks noChangeAspect="1" noChangeArrowheads="1"/>
            </p:cNvSpPr>
            <p:nvPr/>
          </p:nvSpPr>
          <p:spPr bwMode="auto">
            <a:xfrm>
              <a:off x="3256" y="32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39" name="Oval 23"/>
            <p:cNvSpPr>
              <a:spLocks noChangeAspect="1" noChangeArrowheads="1"/>
            </p:cNvSpPr>
            <p:nvPr/>
          </p:nvSpPr>
          <p:spPr bwMode="auto">
            <a:xfrm>
              <a:off x="3076" y="2784"/>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0" name="Text Box 24"/>
            <p:cNvSpPr txBox="1">
              <a:spLocks noChangeArrowheads="1"/>
            </p:cNvSpPr>
            <p:nvPr/>
          </p:nvSpPr>
          <p:spPr bwMode="auto">
            <a:xfrm>
              <a:off x="3445" y="3445"/>
              <a:ext cx="333" cy="288"/>
            </a:xfrm>
            <a:prstGeom prst="rect">
              <a:avLst/>
            </a:prstGeom>
            <a:noFill/>
            <a:ln w="9525">
              <a:noFill/>
              <a:miter lim="800000"/>
              <a:headEnd/>
              <a:tailEnd/>
            </a:ln>
            <a:effectLst/>
          </p:spPr>
          <p:txBody>
            <a:bodyPr wrap="none">
              <a:spAutoFit/>
            </a:bodyPr>
            <a:lstStyle/>
            <a:p>
              <a:pPr algn="l" eaLnBrk="0" hangingPunct="0"/>
              <a:r>
                <a:rPr lang="en-US" sz="2400" i="1">
                  <a:solidFill>
                    <a:schemeClr val="tx2"/>
                  </a:solidFill>
                  <a:latin typeface="Bookman Old Style" pitchFamily="18" charset="0"/>
                </a:rPr>
                <a:t>C</a:t>
              </a:r>
              <a:r>
                <a:rPr lang="en-US" sz="2400" baseline="-25000">
                  <a:solidFill>
                    <a:schemeClr val="tx2"/>
                  </a:solidFill>
                  <a:latin typeface="Bookman Old Style" pitchFamily="18" charset="0"/>
                </a:rPr>
                <a:t>5</a:t>
              </a:r>
            </a:p>
          </p:txBody>
        </p:sp>
      </p:grpSp>
      <p:grpSp>
        <p:nvGrpSpPr>
          <p:cNvPr id="5" name="Group 25"/>
          <p:cNvGrpSpPr>
            <a:grpSpLocks/>
          </p:cNvGrpSpPr>
          <p:nvPr/>
        </p:nvGrpSpPr>
        <p:grpSpPr bwMode="auto">
          <a:xfrm>
            <a:off x="6864350" y="3835400"/>
            <a:ext cx="1727200" cy="2090738"/>
            <a:chOff x="4324" y="2416"/>
            <a:chExt cx="1088" cy="1317"/>
          </a:xfrm>
        </p:grpSpPr>
        <p:sp>
          <p:nvSpPr>
            <p:cNvPr id="34842" name="Oval 26"/>
            <p:cNvSpPr>
              <a:spLocks noChangeAspect="1" noChangeArrowheads="1"/>
            </p:cNvSpPr>
            <p:nvPr/>
          </p:nvSpPr>
          <p:spPr bwMode="auto">
            <a:xfrm>
              <a:off x="5320" y="284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3" name="Oval 27"/>
            <p:cNvSpPr>
              <a:spLocks noChangeAspect="1" noChangeArrowheads="1"/>
            </p:cNvSpPr>
            <p:nvPr/>
          </p:nvSpPr>
          <p:spPr bwMode="auto">
            <a:xfrm>
              <a:off x="5092" y="2416"/>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4" name="AutoShape 28"/>
            <p:cNvSpPr>
              <a:spLocks noChangeArrowheads="1"/>
            </p:cNvSpPr>
            <p:nvPr/>
          </p:nvSpPr>
          <p:spPr bwMode="auto">
            <a:xfrm>
              <a:off x="4376" y="2472"/>
              <a:ext cx="1008" cy="872"/>
            </a:xfrm>
            <a:prstGeom prst="hexagon">
              <a:avLst>
                <a:gd name="adj" fmla="val 28899"/>
                <a:gd name="vf" fmla="val 115470"/>
              </a:avLst>
            </a:prstGeom>
            <a:noFill/>
            <a:ln w="28575">
              <a:solidFill>
                <a:schemeClr val="tx1"/>
              </a:solidFill>
              <a:miter lim="800000"/>
              <a:headEnd/>
              <a:tailEnd/>
            </a:ln>
            <a:effectLst/>
          </p:spPr>
          <p:txBody>
            <a:bodyPr wrap="none" anchor="ctr"/>
            <a:lstStyle/>
            <a:p>
              <a:endParaRPr lang="en-US"/>
            </a:p>
          </p:txBody>
        </p:sp>
        <p:sp>
          <p:nvSpPr>
            <p:cNvPr id="34845" name="Oval 29"/>
            <p:cNvSpPr>
              <a:spLocks noChangeAspect="1" noChangeArrowheads="1"/>
            </p:cNvSpPr>
            <p:nvPr/>
          </p:nvSpPr>
          <p:spPr bwMode="auto">
            <a:xfrm>
              <a:off x="5092" y="32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6" name="Oval 30"/>
            <p:cNvSpPr>
              <a:spLocks noChangeAspect="1" noChangeArrowheads="1"/>
            </p:cNvSpPr>
            <p:nvPr/>
          </p:nvSpPr>
          <p:spPr bwMode="auto">
            <a:xfrm>
              <a:off x="4576" y="328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7" name="Oval 31"/>
            <p:cNvSpPr>
              <a:spLocks noChangeAspect="1" noChangeArrowheads="1"/>
            </p:cNvSpPr>
            <p:nvPr/>
          </p:nvSpPr>
          <p:spPr bwMode="auto">
            <a:xfrm>
              <a:off x="4324" y="2848"/>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8" name="Oval 32"/>
            <p:cNvSpPr>
              <a:spLocks noChangeAspect="1" noChangeArrowheads="1"/>
            </p:cNvSpPr>
            <p:nvPr/>
          </p:nvSpPr>
          <p:spPr bwMode="auto">
            <a:xfrm>
              <a:off x="4576" y="2416"/>
              <a:ext cx="92" cy="9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34849" name="Text Box 33"/>
            <p:cNvSpPr txBox="1">
              <a:spLocks noChangeArrowheads="1"/>
            </p:cNvSpPr>
            <p:nvPr/>
          </p:nvSpPr>
          <p:spPr bwMode="auto">
            <a:xfrm>
              <a:off x="4741" y="3445"/>
              <a:ext cx="333" cy="288"/>
            </a:xfrm>
            <a:prstGeom prst="rect">
              <a:avLst/>
            </a:prstGeom>
            <a:noFill/>
            <a:ln w="9525">
              <a:noFill/>
              <a:miter lim="800000"/>
              <a:headEnd/>
              <a:tailEnd/>
            </a:ln>
            <a:effectLst/>
          </p:spPr>
          <p:txBody>
            <a:bodyPr wrap="none">
              <a:spAutoFit/>
            </a:bodyPr>
            <a:lstStyle/>
            <a:p>
              <a:pPr algn="l" eaLnBrk="0" hangingPunct="0"/>
              <a:r>
                <a:rPr lang="en-US" sz="2400" i="1">
                  <a:solidFill>
                    <a:schemeClr val="tx2"/>
                  </a:solidFill>
                  <a:latin typeface="Bookman Old Style" pitchFamily="18" charset="0"/>
                </a:rPr>
                <a:t>C</a:t>
              </a:r>
              <a:r>
                <a:rPr lang="en-US" sz="2400" baseline="-25000">
                  <a:solidFill>
                    <a:schemeClr val="tx2"/>
                  </a:solidFill>
                  <a:latin typeface="Bookman Old Style" pitchFamily="18" charset="0"/>
                </a:rPr>
                <a:t>6</a:t>
              </a:r>
            </a:p>
          </p:txBody>
        </p:sp>
      </p:grpSp>
      <p:sp>
        <p:nvSpPr>
          <p:cNvPr id="34850" name="Text Box 34"/>
          <p:cNvSpPr txBox="1">
            <a:spLocks noChangeArrowheads="1"/>
          </p:cNvSpPr>
          <p:nvPr/>
        </p:nvSpPr>
        <p:spPr bwMode="auto">
          <a:xfrm>
            <a:off x="152400" y="5410200"/>
            <a:ext cx="1447800" cy="519113"/>
          </a:xfrm>
          <a:prstGeom prst="rect">
            <a:avLst/>
          </a:prstGeom>
          <a:noFill/>
          <a:ln w="9525">
            <a:noFill/>
            <a:miter lim="800000"/>
            <a:headEnd/>
            <a:tailEnd/>
          </a:ln>
          <a:effectLst/>
        </p:spPr>
        <p:txBody>
          <a:bodyPr>
            <a:spAutoFit/>
          </a:bodyPr>
          <a:lstStyle/>
          <a:p>
            <a:pPr algn="l">
              <a:spcBef>
                <a:spcPct val="50000"/>
              </a:spcBef>
            </a:pPr>
            <a:r>
              <a:rPr lang="en-US" sz="2800">
                <a:latin typeface="Palatino Linotype" panose="02040502050505030304" pitchFamily="18" charset="0"/>
              </a:rPr>
              <a:t>Cycles: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14400"/>
          </a:xfrm>
        </p:spPr>
        <p:txBody>
          <a:bodyPr/>
          <a:lstStyle/>
          <a:p>
            <a:r>
              <a:rPr lang="en-US" sz="4000"/>
              <a:t>Path</a:t>
            </a:r>
          </a:p>
        </p:txBody>
      </p:sp>
      <p:sp>
        <p:nvSpPr>
          <p:cNvPr id="34819" name="Rectangle 3"/>
          <p:cNvSpPr>
            <a:spLocks noGrp="1" noChangeArrowheads="1"/>
          </p:cNvSpPr>
          <p:nvPr>
            <p:ph type="body" idx="1"/>
          </p:nvPr>
        </p:nvSpPr>
        <p:spPr>
          <a:xfrm>
            <a:off x="152400" y="1219200"/>
            <a:ext cx="8686800" cy="2057400"/>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a:effectLst/>
                <a:ea typeface="Calibri" panose="020F0502020204030204" pitchFamily="34" charset="0"/>
                <a:cs typeface="Times New Roman" panose="02020603050405020304" pitchFamily="18" charset="0"/>
              </a:rPr>
              <a:t>A </a:t>
            </a:r>
            <a:r>
              <a:rPr lang="en-US" sz="2400" b="1">
                <a:effectLst/>
                <a:ea typeface="Calibri" panose="020F0502020204030204" pitchFamily="34" charset="0"/>
                <a:cs typeface="Times New Roman" panose="02020603050405020304" pitchFamily="18" charset="0"/>
              </a:rPr>
              <a:t>path</a:t>
            </a:r>
            <a:r>
              <a:rPr lang="en-US" sz="2400">
                <a:effectLst/>
                <a:ea typeface="Calibri" panose="020F0502020204030204" pitchFamily="34" charset="0"/>
                <a:cs typeface="Times New Roman" panose="02020603050405020304" pitchFamily="18" charset="0"/>
              </a:rPr>
              <a:t> between two vertices is a sequence of edges that begins at one vertex and ends at the other vertex.</a:t>
            </a:r>
          </a:p>
          <a:p>
            <a:pPr marL="742950" marR="0" lvl="1" indent="-285750">
              <a:lnSpc>
                <a:spcPct val="107000"/>
              </a:lnSpc>
              <a:spcBef>
                <a:spcPts val="0"/>
              </a:spcBef>
              <a:spcAft>
                <a:spcPts val="0"/>
              </a:spcAft>
              <a:buFont typeface="Courier New" panose="02070309020205020404" pitchFamily="49" charset="0"/>
              <a:buChar char="o"/>
            </a:pPr>
            <a:r>
              <a:rPr lang="en-US" sz="2400">
                <a:effectLst/>
                <a:ea typeface="Calibri" panose="020F0502020204030204" pitchFamily="34" charset="0"/>
                <a:cs typeface="Times New Roman" panose="02020603050405020304" pitchFamily="18" charset="0"/>
              </a:rPr>
              <a:t>A path may pass through the same vertex more than once, but a </a:t>
            </a:r>
            <a:r>
              <a:rPr lang="en-US" sz="2400" b="1">
                <a:effectLst/>
                <a:ea typeface="Calibri" panose="020F0502020204030204" pitchFamily="34" charset="0"/>
                <a:cs typeface="Times New Roman" panose="02020603050405020304" pitchFamily="18" charset="0"/>
              </a:rPr>
              <a:t>simple path</a:t>
            </a:r>
            <a:r>
              <a:rPr lang="en-US" sz="2400">
                <a:effectLst/>
                <a:ea typeface="Calibri" panose="020F0502020204030204" pitchFamily="34" charset="0"/>
                <a:cs typeface="Times New Roman" panose="02020603050405020304" pitchFamily="18" charset="0"/>
              </a:rPr>
              <a:t> may not.</a:t>
            </a:r>
          </a:p>
        </p:txBody>
      </p:sp>
      <p:pic>
        <p:nvPicPr>
          <p:cNvPr id="1028" name="Picture 4" descr="Graph Theory: Path vs. Cycle vs. Circuit | Baeldung on Computer Science">
            <a:extLst>
              <a:ext uri="{FF2B5EF4-FFF2-40B4-BE49-F238E27FC236}">
                <a16:creationId xmlns:a16="http://schemas.microsoft.com/office/drawing/2014/main" id="{0D502DD8-CAED-4205-4991-6D988F5CA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679861"/>
            <a:ext cx="6934200" cy="417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3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14400"/>
          </a:xfrm>
        </p:spPr>
        <p:txBody>
          <a:bodyPr/>
          <a:lstStyle/>
          <a:p>
            <a:r>
              <a:rPr lang="en-US" sz="4000"/>
              <a:t>Euler Circuit</a:t>
            </a:r>
          </a:p>
        </p:txBody>
      </p:sp>
      <p:sp>
        <p:nvSpPr>
          <p:cNvPr id="34819" name="Rectangle 3"/>
          <p:cNvSpPr>
            <a:spLocks noGrp="1" noChangeArrowheads="1"/>
          </p:cNvSpPr>
          <p:nvPr>
            <p:ph type="body" idx="1"/>
          </p:nvPr>
        </p:nvSpPr>
        <p:spPr>
          <a:xfrm>
            <a:off x="152400" y="1219200"/>
            <a:ext cx="8686800" cy="2057400"/>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a:effectLst/>
                <a:ea typeface="Calibri" panose="020F0502020204030204" pitchFamily="34" charset="0"/>
                <a:cs typeface="Times New Roman" panose="02020603050405020304" pitchFamily="18" charset="0"/>
              </a:rPr>
              <a:t>An </a:t>
            </a:r>
            <a:r>
              <a:rPr lang="en-US" b="1">
                <a:effectLst/>
                <a:ea typeface="Calibri" panose="020F0502020204030204" pitchFamily="34" charset="0"/>
                <a:cs typeface="Times New Roman" panose="02020603050405020304" pitchFamily="18" charset="0"/>
              </a:rPr>
              <a:t>Euler Path</a:t>
            </a:r>
            <a:r>
              <a:rPr lang="en-US">
                <a:effectLst/>
                <a:ea typeface="Calibri" panose="020F0502020204030204" pitchFamily="34" charset="0"/>
                <a:cs typeface="Times New Roman" panose="02020603050405020304" pitchFamily="18" charset="0"/>
              </a:rPr>
              <a:t> is a path that goes through every edge of a graph exactly once. An </a:t>
            </a:r>
            <a:r>
              <a:rPr lang="en-US" b="1">
                <a:effectLst/>
                <a:ea typeface="Calibri" panose="020F0502020204030204" pitchFamily="34" charset="0"/>
                <a:cs typeface="Times New Roman" panose="02020603050405020304" pitchFamily="18" charset="0"/>
              </a:rPr>
              <a:t>Euler Circuit</a:t>
            </a:r>
            <a:r>
              <a:rPr lang="en-US">
                <a:effectLst/>
                <a:ea typeface="Calibri" panose="020F0502020204030204" pitchFamily="34" charset="0"/>
                <a:cs typeface="Times New Roman" panose="02020603050405020304" pitchFamily="18" charset="0"/>
              </a:rPr>
              <a:t> is an Euler Path that begins and ends at the same vertex.</a:t>
            </a:r>
          </a:p>
        </p:txBody>
      </p:sp>
      <p:pic>
        <p:nvPicPr>
          <p:cNvPr id="2" name="Picture 1">
            <a:extLst>
              <a:ext uri="{FF2B5EF4-FFF2-40B4-BE49-F238E27FC236}">
                <a16:creationId xmlns:a16="http://schemas.microsoft.com/office/drawing/2014/main" id="{F6CC2C90-E8A7-0E1A-ABD4-91D90ADA149B}"/>
              </a:ext>
            </a:extLst>
          </p:cNvPr>
          <p:cNvPicPr>
            <a:picLocks noChangeAspect="1"/>
          </p:cNvPicPr>
          <p:nvPr/>
        </p:nvPicPr>
        <p:blipFill>
          <a:blip r:embed="rId3"/>
          <a:stretch>
            <a:fillRect/>
          </a:stretch>
        </p:blipFill>
        <p:spPr>
          <a:xfrm>
            <a:off x="685800" y="2805112"/>
            <a:ext cx="7412924" cy="2528888"/>
          </a:xfrm>
          <a:prstGeom prst="rect">
            <a:avLst/>
          </a:prstGeom>
        </p:spPr>
      </p:pic>
    </p:spTree>
    <p:extLst>
      <p:ext uri="{BB962C8B-B14F-4D97-AF65-F5344CB8AC3E}">
        <p14:creationId xmlns:p14="http://schemas.microsoft.com/office/powerpoint/2010/main" val="32838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Definition of a Graph</a:t>
            </a:r>
            <a:endParaRPr lang="en-US"/>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3449FF"/>
                </a:solidFill>
              </a:rPr>
              <a:t>Definition:</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t>A </a:t>
            </a:r>
            <a:r>
              <a:rPr lang="en-US" i="1"/>
              <a:t>graph G = </a:t>
            </a:r>
            <a:r>
              <a:rPr lang="en-US"/>
              <a:t>(</a:t>
            </a:r>
            <a:r>
              <a:rPr lang="en-US" i="1"/>
              <a:t>V, E</a:t>
            </a:r>
            <a:r>
              <a:rPr lang="en-US"/>
              <a:t>) consists of a nonempty set </a:t>
            </a:r>
            <a:r>
              <a:rPr lang="en-US" i="1"/>
              <a:t>V </a:t>
            </a:r>
            <a:r>
              <a:rPr lang="en-US"/>
              <a:t>of </a:t>
            </a:r>
            <a:r>
              <a:rPr lang="en-US" i="1"/>
              <a:t>vertices </a:t>
            </a:r>
            <a:r>
              <a:rPr lang="en-US"/>
              <a:t>(or </a:t>
            </a:r>
            <a:r>
              <a:rPr lang="en-US" i="1"/>
              <a:t>nodes</a:t>
            </a:r>
            <a:r>
              <a:rPr lang="en-US"/>
              <a:t>) and a set </a:t>
            </a:r>
            <a:r>
              <a:rPr lang="en-US" i="1"/>
              <a:t>E </a:t>
            </a:r>
            <a:r>
              <a:rPr lang="en-US"/>
              <a:t>of </a:t>
            </a:r>
            <a:r>
              <a:rPr lang="en-US" i="1"/>
              <a:t>edges. </a:t>
            </a:r>
            <a:r>
              <a:rPr lang="en-US"/>
              <a:t>Each edge has either one or two vertices associated with it, called its </a:t>
            </a:r>
            <a:r>
              <a:rPr lang="en-US" i="1"/>
              <a:t>endpoints</a:t>
            </a:r>
            <a:r>
              <a:rPr lang="en-US"/>
              <a:t>. An edge is said to </a:t>
            </a:r>
            <a:r>
              <a:rPr lang="en-US" i="1"/>
              <a:t>connect </a:t>
            </a:r>
            <a:r>
              <a:rPr lang="en-US"/>
              <a:t>its endpoints. </a:t>
            </a:r>
          </a:p>
          <a:p>
            <a:endParaRPr lang="en-US"/>
          </a:p>
        </p:txBody>
      </p:sp>
      <p:pic>
        <p:nvPicPr>
          <p:cNvPr id="5" name="Picture 4">
            <a:extLst>
              <a:ext uri="{FF2B5EF4-FFF2-40B4-BE49-F238E27FC236}">
                <a16:creationId xmlns:a16="http://schemas.microsoft.com/office/drawing/2014/main" id="{262E6ED1-1181-DD2A-ABEA-F7ED0345E011}"/>
              </a:ext>
            </a:extLst>
          </p:cNvPr>
          <p:cNvPicPr>
            <a:picLocks noChangeAspect="1"/>
          </p:cNvPicPr>
          <p:nvPr/>
        </p:nvPicPr>
        <p:blipFill>
          <a:blip r:embed="rId3"/>
          <a:stretch>
            <a:fillRect/>
          </a:stretch>
        </p:blipFill>
        <p:spPr>
          <a:xfrm>
            <a:off x="4267200" y="3863181"/>
            <a:ext cx="3733800" cy="2288458"/>
          </a:xfrm>
          <a:prstGeom prst="rect">
            <a:avLst/>
          </a:prstGeom>
        </p:spPr>
      </p:pic>
    </p:spTree>
    <p:extLst>
      <p:ext uri="{BB962C8B-B14F-4D97-AF65-F5344CB8AC3E}">
        <p14:creationId xmlns:p14="http://schemas.microsoft.com/office/powerpoint/2010/main" val="3463080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14400"/>
          </a:xfrm>
        </p:spPr>
        <p:txBody>
          <a:bodyPr/>
          <a:lstStyle/>
          <a:p>
            <a:r>
              <a:rPr lang="en-US" sz="4000"/>
              <a:t>Hamiltonian Circuit</a:t>
            </a:r>
          </a:p>
        </p:txBody>
      </p:sp>
      <p:sp>
        <p:nvSpPr>
          <p:cNvPr id="34819" name="Rectangle 3"/>
          <p:cNvSpPr>
            <a:spLocks noGrp="1" noChangeArrowheads="1"/>
          </p:cNvSpPr>
          <p:nvPr>
            <p:ph type="body" idx="1"/>
          </p:nvPr>
        </p:nvSpPr>
        <p:spPr>
          <a:xfrm>
            <a:off x="152400" y="1219200"/>
            <a:ext cx="8686800" cy="2057400"/>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a:effectLst/>
                <a:ea typeface="Calibri" panose="020F0502020204030204" pitchFamily="34" charset="0"/>
                <a:cs typeface="Times New Roman" panose="02020603050405020304" pitchFamily="18" charset="0"/>
              </a:rPr>
              <a:t>A Hamiltonian path is a path in an undirected or directed graph that visits each vertex exactly once. A Hamiltonian cycle (or Hamiltonian circuit) is a cycle that visits each vertex exactly once</a:t>
            </a:r>
          </a:p>
        </p:txBody>
      </p:sp>
      <p:pic>
        <p:nvPicPr>
          <p:cNvPr id="3" name="Picture 2">
            <a:extLst>
              <a:ext uri="{FF2B5EF4-FFF2-40B4-BE49-F238E27FC236}">
                <a16:creationId xmlns:a16="http://schemas.microsoft.com/office/drawing/2014/main" id="{FBAF6F8B-1FD9-CABE-F0C1-9FA94DE9CD37}"/>
              </a:ext>
            </a:extLst>
          </p:cNvPr>
          <p:cNvPicPr>
            <a:picLocks noChangeAspect="1"/>
          </p:cNvPicPr>
          <p:nvPr/>
        </p:nvPicPr>
        <p:blipFill>
          <a:blip r:embed="rId3"/>
          <a:stretch>
            <a:fillRect/>
          </a:stretch>
        </p:blipFill>
        <p:spPr>
          <a:xfrm>
            <a:off x="152400" y="3429000"/>
            <a:ext cx="4260809" cy="2057400"/>
          </a:xfrm>
          <a:prstGeom prst="rect">
            <a:avLst/>
          </a:prstGeom>
        </p:spPr>
      </p:pic>
      <p:pic>
        <p:nvPicPr>
          <p:cNvPr id="4" name="Picture 3">
            <a:extLst>
              <a:ext uri="{FF2B5EF4-FFF2-40B4-BE49-F238E27FC236}">
                <a16:creationId xmlns:a16="http://schemas.microsoft.com/office/drawing/2014/main" id="{CD8438B7-AB64-A46F-6332-D16638A93A01}"/>
              </a:ext>
            </a:extLst>
          </p:cNvPr>
          <p:cNvPicPr>
            <a:picLocks noChangeAspect="1"/>
          </p:cNvPicPr>
          <p:nvPr/>
        </p:nvPicPr>
        <p:blipFill>
          <a:blip r:embed="rId4"/>
          <a:stretch>
            <a:fillRect/>
          </a:stretch>
        </p:blipFill>
        <p:spPr>
          <a:xfrm>
            <a:off x="4876800" y="3227293"/>
            <a:ext cx="3810000" cy="2672687"/>
          </a:xfrm>
          <a:prstGeom prst="rect">
            <a:avLst/>
          </a:prstGeom>
        </p:spPr>
      </p:pic>
    </p:spTree>
    <p:extLst>
      <p:ext uri="{BB962C8B-B14F-4D97-AF65-F5344CB8AC3E}">
        <p14:creationId xmlns:p14="http://schemas.microsoft.com/office/powerpoint/2010/main" val="208772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92705"/>
            <a:ext cx="8229600" cy="1143000"/>
          </a:xfrm>
        </p:spPr>
        <p:txBody>
          <a:bodyPr/>
          <a:lstStyle/>
          <a:p>
            <a:r>
              <a:rPr lang="en-US"/>
              <a:t>Connected</a:t>
            </a:r>
          </a:p>
        </p:txBody>
      </p:sp>
      <p:sp>
        <p:nvSpPr>
          <p:cNvPr id="17410" name="Content Placeholder 2"/>
          <p:cNvSpPr>
            <a:spLocks noGrp="1"/>
          </p:cNvSpPr>
          <p:nvPr>
            <p:ph idx="1"/>
          </p:nvPr>
        </p:nvSpPr>
        <p:spPr>
          <a:xfrm>
            <a:off x="457200" y="956445"/>
            <a:ext cx="8534400" cy="4525963"/>
          </a:xfrm>
        </p:spPr>
        <p:txBody>
          <a:bodyPr/>
          <a:lstStyle/>
          <a:p>
            <a:r>
              <a:rPr lang="en-US"/>
              <a:t>A graph is connected if each pair of distinct vertices has a path between them.</a:t>
            </a:r>
          </a:p>
          <a:p>
            <a:r>
              <a:rPr lang="en-US"/>
              <a:t>If a path does not exist between each pair of distinct vertices, it is disconnected.</a:t>
            </a:r>
          </a:p>
          <a:p>
            <a:endParaRPr lang="en-US"/>
          </a:p>
        </p:txBody>
      </p:sp>
      <p:pic>
        <p:nvPicPr>
          <p:cNvPr id="2" name="Picture 1">
            <a:extLst>
              <a:ext uri="{FF2B5EF4-FFF2-40B4-BE49-F238E27FC236}">
                <a16:creationId xmlns:a16="http://schemas.microsoft.com/office/drawing/2014/main" id="{887F627F-2275-C35D-8415-2555389B6ACE}"/>
              </a:ext>
            </a:extLst>
          </p:cNvPr>
          <p:cNvPicPr>
            <a:picLocks noChangeAspect="1"/>
          </p:cNvPicPr>
          <p:nvPr/>
        </p:nvPicPr>
        <p:blipFill>
          <a:blip r:embed="rId3"/>
          <a:stretch>
            <a:fillRect/>
          </a:stretch>
        </p:blipFill>
        <p:spPr>
          <a:xfrm>
            <a:off x="1524000" y="2971800"/>
            <a:ext cx="5660744" cy="2986088"/>
          </a:xfrm>
          <a:prstGeom prst="rect">
            <a:avLst/>
          </a:prstGeom>
        </p:spPr>
      </p:pic>
      <p:pic>
        <p:nvPicPr>
          <p:cNvPr id="4" name="Picture 3">
            <a:extLst>
              <a:ext uri="{FF2B5EF4-FFF2-40B4-BE49-F238E27FC236}">
                <a16:creationId xmlns:a16="http://schemas.microsoft.com/office/drawing/2014/main" id="{3C415914-25FF-ED9A-8396-D1C60EDF984E}"/>
              </a:ext>
            </a:extLst>
          </p:cNvPr>
          <p:cNvPicPr>
            <a:picLocks noChangeAspect="1"/>
          </p:cNvPicPr>
          <p:nvPr/>
        </p:nvPicPr>
        <p:blipFill rotWithShape="1">
          <a:blip r:embed="rId4"/>
          <a:srcRect b="14031"/>
          <a:stretch/>
        </p:blipFill>
        <p:spPr>
          <a:xfrm>
            <a:off x="152400" y="2814169"/>
            <a:ext cx="8760673" cy="29860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t>Planar Graph</a:t>
            </a:r>
          </a:p>
        </p:txBody>
      </p:sp>
      <p:sp>
        <p:nvSpPr>
          <p:cNvPr id="17410" name="Content Placeholder 2"/>
          <p:cNvSpPr>
            <a:spLocks noGrp="1"/>
          </p:cNvSpPr>
          <p:nvPr>
            <p:ph idx="1"/>
          </p:nvPr>
        </p:nvSpPr>
        <p:spPr/>
        <p:txBody>
          <a:bodyPr/>
          <a:lstStyle/>
          <a:p>
            <a:r>
              <a:rPr lang="en-US"/>
              <a:t>A graph is said to be </a:t>
            </a:r>
            <a:r>
              <a:rPr lang="en-US" b="1"/>
              <a:t>planar</a:t>
            </a:r>
            <a:r>
              <a:rPr lang="en-US"/>
              <a:t> if it can be drawn in a plane so that no edge cross</a:t>
            </a:r>
          </a:p>
        </p:txBody>
      </p:sp>
      <p:pic>
        <p:nvPicPr>
          <p:cNvPr id="2" name="Picture 1">
            <a:extLst>
              <a:ext uri="{FF2B5EF4-FFF2-40B4-BE49-F238E27FC236}">
                <a16:creationId xmlns:a16="http://schemas.microsoft.com/office/drawing/2014/main" id="{13C0544C-819E-96AF-994E-2F2083C53105}"/>
              </a:ext>
            </a:extLst>
          </p:cNvPr>
          <p:cNvPicPr>
            <a:picLocks noChangeAspect="1"/>
          </p:cNvPicPr>
          <p:nvPr/>
        </p:nvPicPr>
        <p:blipFill>
          <a:blip r:embed="rId3"/>
          <a:stretch>
            <a:fillRect/>
          </a:stretch>
        </p:blipFill>
        <p:spPr>
          <a:xfrm>
            <a:off x="1066800" y="3390397"/>
            <a:ext cx="6781800" cy="3192965"/>
          </a:xfrm>
          <a:prstGeom prst="rect">
            <a:avLst/>
          </a:prstGeom>
        </p:spPr>
      </p:pic>
      <p:pic>
        <p:nvPicPr>
          <p:cNvPr id="3" name="Picture 2">
            <a:extLst>
              <a:ext uri="{FF2B5EF4-FFF2-40B4-BE49-F238E27FC236}">
                <a16:creationId xmlns:a16="http://schemas.microsoft.com/office/drawing/2014/main" id="{C1099CF3-EFAD-485C-12D5-6DAC80F4CF55}"/>
              </a:ext>
            </a:extLst>
          </p:cNvPr>
          <p:cNvPicPr>
            <a:picLocks noChangeAspect="1"/>
          </p:cNvPicPr>
          <p:nvPr/>
        </p:nvPicPr>
        <p:blipFill>
          <a:blip r:embed="rId4"/>
          <a:stretch>
            <a:fillRect/>
          </a:stretch>
        </p:blipFill>
        <p:spPr>
          <a:xfrm>
            <a:off x="1048871" y="3260932"/>
            <a:ext cx="7348951" cy="3322430"/>
          </a:xfrm>
          <a:prstGeom prst="rect">
            <a:avLst/>
          </a:prstGeom>
        </p:spPr>
      </p:pic>
    </p:spTree>
    <p:extLst>
      <p:ext uri="{BB962C8B-B14F-4D97-AF65-F5344CB8AC3E}">
        <p14:creationId xmlns:p14="http://schemas.microsoft.com/office/powerpoint/2010/main" val="140472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t>Planar Testing</a:t>
            </a:r>
          </a:p>
        </p:txBody>
      </p:sp>
      <mc:AlternateContent xmlns:mc="http://schemas.openxmlformats.org/markup-compatibility/2006">
        <mc:Choice xmlns:a14="http://schemas.microsoft.com/office/drawing/2010/main" Requires="a14">
          <p:sp>
            <p:nvSpPr>
              <p:cNvPr id="17410" name="Content Placeholder 2"/>
              <p:cNvSpPr>
                <a:spLocks noGrp="1"/>
              </p:cNvSpPr>
              <p:nvPr>
                <p:ph idx="1"/>
              </p:nvPr>
            </p:nvSpPr>
            <p:spPr>
              <a:xfrm>
                <a:off x="683443" y="1417638"/>
                <a:ext cx="8229600" cy="4525963"/>
              </a:xfrm>
            </p:spPr>
            <p:txBody>
              <a:bodyPr/>
              <a:lstStyle/>
              <a:p>
                <a:r>
                  <a:rPr lang="en-US" b="1" dirty="0" err="1"/>
                  <a:t>Kuratowski’s</a:t>
                </a:r>
                <a:r>
                  <a:rPr lang="en-US" b="1" dirty="0"/>
                  <a:t> Theorem.</a:t>
                </a:r>
                <a:r>
                  <a:rPr lang="en-US" dirty="0"/>
                  <a:t> A graph is planar if and only if it does not contain a subgraph that is a subdivision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𝐾</m:t>
                        </m:r>
                      </m:e>
                      <m:sub>
                        <m:r>
                          <a:rPr lang="en-US" i="1" dirty="0" smtClean="0">
                            <a:latin typeface="Cambria Math" panose="02040503050406030204" pitchFamily="18" charset="0"/>
                          </a:rPr>
                          <m:t>5</m:t>
                        </m:r>
                      </m:sub>
                    </m:sSub>
                  </m:oMath>
                </a14:m>
                <a:r>
                  <a:rPr lang="en-US" dirty="0"/>
                  <a:t> or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𝐾</m:t>
                        </m:r>
                      </m:e>
                      <m:sub>
                        <m:r>
                          <a:rPr lang="en-US" b="0" i="1" dirty="0" smtClean="0">
                            <a:latin typeface="Cambria Math" panose="02040503050406030204" pitchFamily="18" charset="0"/>
                          </a:rPr>
                          <m:t>3,3</m:t>
                        </m:r>
                      </m:sub>
                    </m:sSub>
                  </m:oMath>
                </a14:m>
                <a:endParaRPr lang="en-US" dirty="0"/>
              </a:p>
            </p:txBody>
          </p:sp>
        </mc:Choice>
        <mc:Fallback>
          <p:sp>
            <p:nvSpPr>
              <p:cNvPr id="17410" name="Content Placeholder 2"/>
              <p:cNvSpPr>
                <a:spLocks noGrp="1" noRot="1" noChangeAspect="1" noMove="1" noResize="1" noEditPoints="1" noAdjustHandles="1" noChangeArrowheads="1" noChangeShapeType="1" noTextEdit="1"/>
              </p:cNvSpPr>
              <p:nvPr>
                <p:ph idx="1"/>
              </p:nvPr>
            </p:nvSpPr>
            <p:spPr>
              <a:xfrm>
                <a:off x="683443" y="1417638"/>
                <a:ext cx="8229600" cy="4525963"/>
              </a:xfrm>
              <a:blipFill>
                <a:blip r:embed="rId3"/>
                <a:stretch>
                  <a:fillRect l="-1778" t="-2695" r="-200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F947C5DF-8ECA-EADB-989C-D2D6E0378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004" y="3016519"/>
            <a:ext cx="2438990" cy="25260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A14C1C8-7610-D057-1ED4-3B8DE18ACA3D}"/>
              </a:ext>
            </a:extLst>
          </p:cNvPr>
          <p:cNvPicPr>
            <a:picLocks noChangeAspect="1"/>
          </p:cNvPicPr>
          <p:nvPr/>
        </p:nvPicPr>
        <p:blipFill>
          <a:blip r:embed="rId5"/>
          <a:stretch>
            <a:fillRect/>
          </a:stretch>
        </p:blipFill>
        <p:spPr>
          <a:xfrm>
            <a:off x="4911183" y="2865862"/>
            <a:ext cx="2825671" cy="2574500"/>
          </a:xfrm>
          <a:prstGeom prst="rect">
            <a:avLst/>
          </a:prstGeom>
        </p:spPr>
      </p:pic>
    </p:spTree>
    <p:extLst>
      <p:ext uri="{BB962C8B-B14F-4D97-AF65-F5344CB8AC3E}">
        <p14:creationId xmlns:p14="http://schemas.microsoft.com/office/powerpoint/2010/main" val="22091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t>Graph Representations</a:t>
            </a:r>
          </a:p>
        </p:txBody>
      </p:sp>
      <p:sp>
        <p:nvSpPr>
          <p:cNvPr id="17410" name="Content Placeholder 2"/>
          <p:cNvSpPr>
            <a:spLocks noGrp="1"/>
          </p:cNvSpPr>
          <p:nvPr>
            <p:ph idx="1"/>
          </p:nvPr>
        </p:nvSpPr>
        <p:spPr/>
        <p:txBody>
          <a:bodyPr/>
          <a:lstStyle/>
          <a:p>
            <a:r>
              <a:rPr lang="en-US"/>
              <a:t>Adjacency List</a:t>
            </a:r>
          </a:p>
          <a:p>
            <a:r>
              <a:rPr lang="en-US"/>
              <a:t>Adjacency Matrix</a:t>
            </a:r>
          </a:p>
          <a:p>
            <a:r>
              <a:rPr lang="en-US"/>
              <a:t>Incidence Matrix</a:t>
            </a:r>
          </a:p>
        </p:txBody>
      </p:sp>
    </p:spTree>
    <p:extLst>
      <p:ext uri="{BB962C8B-B14F-4D97-AF65-F5344CB8AC3E}">
        <p14:creationId xmlns:p14="http://schemas.microsoft.com/office/powerpoint/2010/main" val="551040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CAFA-F1FB-702A-CD7C-9DB01D28801C}"/>
              </a:ext>
            </a:extLst>
          </p:cNvPr>
          <p:cNvSpPr>
            <a:spLocks noGrp="1"/>
          </p:cNvSpPr>
          <p:nvPr>
            <p:ph type="title"/>
          </p:nvPr>
        </p:nvSpPr>
        <p:spPr/>
        <p:txBody>
          <a:bodyPr/>
          <a:lstStyle/>
          <a:p>
            <a:r>
              <a:rPr lang="en-US"/>
              <a:t>Weighted vs. Unweighted</a:t>
            </a:r>
          </a:p>
        </p:txBody>
      </p:sp>
      <p:sp>
        <p:nvSpPr>
          <p:cNvPr id="3" name="Content Placeholder 2">
            <a:extLst>
              <a:ext uri="{FF2B5EF4-FFF2-40B4-BE49-F238E27FC236}">
                <a16:creationId xmlns:a16="http://schemas.microsoft.com/office/drawing/2014/main" id="{37E9AA29-95D5-6B9A-3B1A-DE31066C88B9}"/>
              </a:ext>
            </a:extLst>
          </p:cNvPr>
          <p:cNvSpPr>
            <a:spLocks noGrp="1"/>
          </p:cNvSpPr>
          <p:nvPr>
            <p:ph idx="1"/>
          </p:nvPr>
        </p:nvSpPr>
        <p:spPr/>
        <p:txBody>
          <a:bodyPr/>
          <a:lstStyle/>
          <a:p>
            <a:r>
              <a:rPr lang="en-US"/>
              <a:t>When edges are labeled with a numeric value, the graph is referred to as a weighted graph.</a:t>
            </a:r>
          </a:p>
        </p:txBody>
      </p:sp>
      <p:pic>
        <p:nvPicPr>
          <p:cNvPr id="5" name="Picture 4">
            <a:extLst>
              <a:ext uri="{FF2B5EF4-FFF2-40B4-BE49-F238E27FC236}">
                <a16:creationId xmlns:a16="http://schemas.microsoft.com/office/drawing/2014/main" id="{F33A687C-537A-FD34-06C9-C4C05FCCB64E}"/>
              </a:ext>
            </a:extLst>
          </p:cNvPr>
          <p:cNvPicPr>
            <a:picLocks noChangeAspect="1"/>
          </p:cNvPicPr>
          <p:nvPr/>
        </p:nvPicPr>
        <p:blipFill>
          <a:blip r:embed="rId2"/>
          <a:stretch>
            <a:fillRect/>
          </a:stretch>
        </p:blipFill>
        <p:spPr>
          <a:xfrm>
            <a:off x="152399" y="3124200"/>
            <a:ext cx="3584643" cy="2514600"/>
          </a:xfrm>
          <a:prstGeom prst="rect">
            <a:avLst/>
          </a:prstGeom>
        </p:spPr>
      </p:pic>
      <p:pic>
        <p:nvPicPr>
          <p:cNvPr id="6" name="Picture 5">
            <a:extLst>
              <a:ext uri="{FF2B5EF4-FFF2-40B4-BE49-F238E27FC236}">
                <a16:creationId xmlns:a16="http://schemas.microsoft.com/office/drawing/2014/main" id="{36BB236A-2EFE-4879-2F57-73B827B35E04}"/>
              </a:ext>
            </a:extLst>
          </p:cNvPr>
          <p:cNvPicPr>
            <a:picLocks noChangeAspect="1"/>
          </p:cNvPicPr>
          <p:nvPr/>
        </p:nvPicPr>
        <p:blipFill>
          <a:blip r:embed="rId3"/>
          <a:stretch>
            <a:fillRect/>
          </a:stretch>
        </p:blipFill>
        <p:spPr>
          <a:xfrm>
            <a:off x="4165353" y="2831443"/>
            <a:ext cx="3683248" cy="3294720"/>
          </a:xfrm>
          <a:prstGeom prst="rect">
            <a:avLst/>
          </a:prstGeom>
        </p:spPr>
      </p:pic>
    </p:spTree>
    <p:extLst>
      <p:ext uri="{BB962C8B-B14F-4D97-AF65-F5344CB8AC3E}">
        <p14:creationId xmlns:p14="http://schemas.microsoft.com/office/powerpoint/2010/main" val="2148734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Times New Roman" pitchFamily="18" charset="0"/>
              </a:rPr>
              <a:t>Graph ADT</a:t>
            </a:r>
            <a:endParaRPr lang="en-US"/>
          </a:p>
        </p:txBody>
      </p:sp>
      <p:sp>
        <p:nvSpPr>
          <p:cNvPr id="3" name="TextBox 2">
            <a:extLst>
              <a:ext uri="{FF2B5EF4-FFF2-40B4-BE49-F238E27FC236}">
                <a16:creationId xmlns:a16="http://schemas.microsoft.com/office/drawing/2014/main" id="{0BEBBE72-A7B0-97EB-D11D-AB89D550B809}"/>
              </a:ext>
            </a:extLst>
          </p:cNvPr>
          <p:cNvSpPr txBox="1"/>
          <p:nvPr/>
        </p:nvSpPr>
        <p:spPr>
          <a:xfrm>
            <a:off x="685800" y="1143000"/>
            <a:ext cx="8001000" cy="473007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We can treat graphs as abstract data types.  </a:t>
            </a: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A Graph ADT has the following operations:</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Create an empty graph.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Determine whether a graph is empty</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Determine the number of vertices in a graph.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Determine the number of edges in a graph.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Determine whether an edge exists between two given vertices.</a:t>
            </a:r>
          </a:p>
          <a:p>
            <a:pPr marL="1143000" marR="0" lvl="2" indent="-228600">
              <a:lnSpc>
                <a:spcPct val="107000"/>
              </a:lnSpc>
              <a:spcBef>
                <a:spcPts val="0"/>
              </a:spcBef>
              <a:spcAft>
                <a:spcPts val="0"/>
              </a:spcAft>
              <a:buFont typeface="Wingdings" panose="05000000000000000000" pitchFamily="2"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For weighted graphs, return weight value.</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Insert a vertex in a graph whose vertices have distinct search keys that differ from the new vertex’s search key.</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Insert an edge between two given vertices in a graph.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Delete a particular vertex from a graph and any edges between the vertex and other vertices.</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Delete the edge between two given vertices in a graph.</a:t>
            </a:r>
          </a:p>
          <a:p>
            <a:pPr marL="742950" marR="0" lvl="1" indent="-285750">
              <a:lnSpc>
                <a:spcPct val="107000"/>
              </a:lnSpc>
              <a:spcBef>
                <a:spcPts val="0"/>
              </a:spcBef>
              <a:spcAft>
                <a:spcPts val="0"/>
              </a:spcAft>
              <a:buFont typeface="Courier New" panose="02070309020205020404" pitchFamily="49" charset="0"/>
              <a:buChar char="o"/>
            </a:pPr>
            <a:r>
              <a:rPr lang="en-US">
                <a:effectLst/>
                <a:latin typeface="Calibri" panose="020F0502020204030204" pitchFamily="34" charset="0"/>
                <a:ea typeface="Calibri" panose="020F0502020204030204" pitchFamily="34" charset="0"/>
                <a:cs typeface="Times New Roman" panose="02020603050405020304" pitchFamily="18" charset="0"/>
              </a:rPr>
              <a:t>Retrieve from a graph the vertex that contains a given search key</a:t>
            </a:r>
            <a:endParaRPr lang="en-US" sz="3200"/>
          </a:p>
        </p:txBody>
      </p:sp>
    </p:spTree>
    <p:extLst>
      <p:ext uri="{BB962C8B-B14F-4D97-AF65-F5344CB8AC3E}">
        <p14:creationId xmlns:p14="http://schemas.microsoft.com/office/powerpoint/2010/main" val="2898739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Adjacency List</a:t>
            </a:r>
          </a:p>
        </p:txBody>
      </p:sp>
      <p:sp>
        <p:nvSpPr>
          <p:cNvPr id="38914" name="Content Placeholder 2"/>
          <p:cNvSpPr>
            <a:spLocks noGrp="1"/>
          </p:cNvSpPr>
          <p:nvPr>
            <p:ph idx="1"/>
          </p:nvPr>
        </p:nvSpPr>
        <p:spPr/>
        <p:txBody>
          <a:bodyPr/>
          <a:lstStyle/>
          <a:p>
            <a:r>
              <a:rPr lang="en-US"/>
              <a:t>Let </a:t>
            </a:r>
            <a:r>
              <a:rPr lang="en-US" i="1"/>
              <a:t>G</a:t>
            </a:r>
            <a:r>
              <a:rPr lang="en-US"/>
              <a:t> = (</a:t>
            </a:r>
            <a:r>
              <a:rPr lang="en-US" i="1"/>
              <a:t>V</a:t>
            </a:r>
            <a:r>
              <a:rPr lang="en-US"/>
              <a:t>, </a:t>
            </a:r>
            <a:r>
              <a:rPr lang="en-US" i="1"/>
              <a:t>E</a:t>
            </a:r>
            <a:r>
              <a:rPr lang="en-US"/>
              <a:t>) a simple graph with </a:t>
            </a:r>
            <a:r>
              <a:rPr lang="en-US" i="1"/>
              <a:t>n</a:t>
            </a:r>
            <a:r>
              <a:rPr lang="en-US"/>
              <a:t> vertices. An array of linked lists is used. Size of the array is equal to number of vertices. An entry array[i] represents the linked list of vertices adjacent to the</a:t>
            </a:r>
            <a:r>
              <a:rPr lang="en-US" b="1"/>
              <a:t> </a:t>
            </a:r>
            <a:r>
              <a:rPr lang="en-US" b="1" i="1"/>
              <a:t>i</a:t>
            </a:r>
            <a:r>
              <a:rPr lang="en-US" baseline="30000"/>
              <a:t>th</a:t>
            </a:r>
            <a:r>
              <a:rPr lang="en-US"/>
              <a:t> vertex. </a:t>
            </a:r>
          </a:p>
        </p:txBody>
      </p:sp>
    </p:spTree>
    <p:extLst>
      <p:ext uri="{BB962C8B-B14F-4D97-AF65-F5344CB8AC3E}">
        <p14:creationId xmlns:p14="http://schemas.microsoft.com/office/powerpoint/2010/main" val="1547077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Adjacency List</a:t>
            </a:r>
          </a:p>
        </p:txBody>
      </p:sp>
      <p:pic>
        <p:nvPicPr>
          <p:cNvPr id="38917" name="Picture 36"/>
          <p:cNvPicPr>
            <a:picLocks noChangeAspect="1" noChangeArrowheads="1"/>
          </p:cNvPicPr>
          <p:nvPr/>
        </p:nvPicPr>
        <p:blipFill>
          <a:blip r:embed="rId2"/>
          <a:srcRect/>
          <a:stretch>
            <a:fillRect/>
          </a:stretch>
        </p:blipFill>
        <p:spPr bwMode="auto">
          <a:xfrm>
            <a:off x="584200" y="1428750"/>
            <a:ext cx="3530600" cy="2381250"/>
          </a:xfrm>
          <a:prstGeom prst="rect">
            <a:avLst/>
          </a:prstGeom>
          <a:noFill/>
          <a:ln w="9525" algn="ctr">
            <a:noFill/>
            <a:miter lim="800000"/>
            <a:headEnd/>
            <a:tailEnd/>
          </a:ln>
        </p:spPr>
      </p:pic>
      <p:pic>
        <p:nvPicPr>
          <p:cNvPr id="38918" name="Picture 37"/>
          <p:cNvPicPr>
            <a:picLocks noChangeAspect="1" noChangeArrowheads="1"/>
          </p:cNvPicPr>
          <p:nvPr/>
        </p:nvPicPr>
        <p:blipFill>
          <a:blip r:embed="rId3"/>
          <a:srcRect/>
          <a:stretch>
            <a:fillRect/>
          </a:stretch>
        </p:blipFill>
        <p:spPr bwMode="auto">
          <a:xfrm>
            <a:off x="685800" y="3965404"/>
            <a:ext cx="4572000" cy="2198688"/>
          </a:xfrm>
          <a:prstGeom prst="rect">
            <a:avLst/>
          </a:prstGeom>
          <a:noFill/>
          <a:ln w="9525" algn="ctr">
            <a:noFill/>
            <a:miter lim="800000"/>
            <a:headEnd/>
            <a:tailEnd/>
          </a:ln>
        </p:spPr>
      </p:pic>
      <p:sp>
        <p:nvSpPr>
          <p:cNvPr id="2" name="TextBox 1">
            <a:extLst>
              <a:ext uri="{FF2B5EF4-FFF2-40B4-BE49-F238E27FC236}">
                <a16:creationId xmlns:a16="http://schemas.microsoft.com/office/drawing/2014/main" id="{79B919E2-205B-13FC-91D7-F8AA311D468B}"/>
              </a:ext>
            </a:extLst>
          </p:cNvPr>
          <p:cNvSpPr txBox="1"/>
          <p:nvPr/>
        </p:nvSpPr>
        <p:spPr>
          <a:xfrm>
            <a:off x="4572000" y="1655756"/>
            <a:ext cx="4114800" cy="2246769"/>
          </a:xfrm>
          <a:prstGeom prst="rect">
            <a:avLst/>
          </a:prstGeom>
          <a:noFill/>
        </p:spPr>
        <p:txBody>
          <a:bodyPr wrap="square" rtlCol="0">
            <a:spAutoFit/>
          </a:bodyPr>
          <a:lstStyle/>
          <a:p>
            <a:r>
              <a:rPr lang="en-US" sz="2800">
                <a:latin typeface="Palatino Linotype" panose="02040502050505030304" pitchFamily="18" charset="0"/>
                <a:cs typeface="Calibri" panose="020F0502020204030204" pitchFamily="34" charset="0"/>
              </a:rPr>
              <a:t>How would we implement an </a:t>
            </a:r>
            <a:r>
              <a:rPr lang="en-US" sz="2800" b="1" err="1">
                <a:latin typeface="Palatino Linotype" panose="02040502050505030304" pitchFamily="18" charset="0"/>
                <a:cs typeface="Calibri" panose="020F0502020204030204" pitchFamily="34" charset="0"/>
              </a:rPr>
              <a:t>isEdge</a:t>
            </a:r>
            <a:r>
              <a:rPr lang="en-US" sz="2800" b="1">
                <a:latin typeface="Palatino Linotype" panose="02040502050505030304" pitchFamily="18" charset="0"/>
                <a:cs typeface="Calibri" panose="020F0502020204030204" pitchFamily="34" charset="0"/>
              </a:rPr>
              <a:t>(</a:t>
            </a:r>
            <a:r>
              <a:rPr lang="en-US" sz="2800" b="1" err="1">
                <a:latin typeface="Palatino Linotype" panose="02040502050505030304" pitchFamily="18" charset="0"/>
                <a:cs typeface="Calibri" panose="020F0502020204030204" pitchFamily="34" charset="0"/>
              </a:rPr>
              <a:t>u,v</a:t>
            </a:r>
            <a:r>
              <a:rPr lang="en-US" sz="2800" b="1">
                <a:latin typeface="Palatino Linotype" panose="02040502050505030304" pitchFamily="18" charset="0"/>
                <a:cs typeface="Calibri" panose="020F0502020204030204" pitchFamily="34" charset="0"/>
              </a:rPr>
              <a:t>)</a:t>
            </a:r>
            <a:r>
              <a:rPr lang="en-US" sz="2800">
                <a:latin typeface="Palatino Linotype" panose="02040502050505030304" pitchFamily="18" charset="0"/>
                <a:cs typeface="Calibri" panose="020F0502020204030204" pitchFamily="34" charset="0"/>
              </a:rPr>
              <a:t> method that checks for an edge between u and v?</a:t>
            </a:r>
          </a:p>
        </p:txBody>
      </p:sp>
    </p:spTree>
    <p:extLst>
      <p:ext uri="{BB962C8B-B14F-4D97-AF65-F5344CB8AC3E}">
        <p14:creationId xmlns:p14="http://schemas.microsoft.com/office/powerpoint/2010/main" val="213968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1" name="Title 1"/>
          <p:cNvSpPr>
            <a:spLocks noGrp="1"/>
          </p:cNvSpPr>
          <p:nvPr>
            <p:ph type="title"/>
          </p:nvPr>
        </p:nvSpPr>
        <p:spPr/>
        <p:txBody>
          <a:bodyPr/>
          <a:lstStyle/>
          <a:p>
            <a:r>
              <a:rPr lang="en-US"/>
              <a:t>Adjacency Matrix</a:t>
            </a:r>
          </a:p>
        </p:txBody>
      </p:sp>
      <p:sp>
        <p:nvSpPr>
          <p:cNvPr id="6" name="Rectangle 2"/>
          <p:cNvSpPr txBox="1">
            <a:spLocks noChangeArrowheads="1"/>
          </p:cNvSpPr>
          <p:nvPr/>
        </p:nvSpPr>
        <p:spPr bwMode="auto">
          <a:xfrm>
            <a:off x="457200" y="1600200"/>
            <a:ext cx="8229600" cy="2209800"/>
          </a:xfrm>
          <a:prstGeom prst="rect">
            <a:avLst/>
          </a:prstGeom>
          <a:noFill/>
          <a:ln w="9525">
            <a:noFill/>
            <a:miter lim="800000"/>
            <a:headEnd/>
            <a:tailEnd/>
          </a:ln>
        </p:spPr>
        <p:txBody>
          <a:bodyPr lIns="0" tIns="46038" rIns="0" bIns="46038"/>
          <a:lstStyle/>
          <a:p>
            <a:pPr marL="342900" indent="-342900" eaLnBrk="0" hangingPunct="0">
              <a:buFontTx/>
              <a:buChar char="•"/>
              <a:defRPr/>
            </a:pPr>
            <a:r>
              <a:rPr lang="en-US" sz="2800" kern="0">
                <a:latin typeface="Palatino Linotype" panose="02040502050505030304" pitchFamily="18" charset="0"/>
                <a:cs typeface="+mn-cs"/>
              </a:rPr>
              <a:t>A simple graph </a:t>
            </a:r>
            <a:r>
              <a:rPr lang="en-US" sz="2800" i="1" kern="0">
                <a:latin typeface="Palatino Linotype" panose="02040502050505030304" pitchFamily="18" charset="0"/>
                <a:cs typeface="+mn-cs"/>
              </a:rPr>
              <a:t>G</a:t>
            </a:r>
            <a:r>
              <a:rPr lang="en-US" sz="2800" kern="0">
                <a:latin typeface="Palatino Linotype" panose="02040502050505030304" pitchFamily="18" charset="0"/>
                <a:cs typeface="+mn-cs"/>
              </a:rPr>
              <a:t> = (</a:t>
            </a:r>
            <a:r>
              <a:rPr lang="en-US" sz="2800" i="1" kern="0">
                <a:latin typeface="Palatino Linotype" panose="02040502050505030304" pitchFamily="18" charset="0"/>
                <a:cs typeface="+mn-cs"/>
              </a:rPr>
              <a:t>V</a:t>
            </a:r>
            <a:r>
              <a:rPr lang="en-US" sz="2800" kern="0">
                <a:latin typeface="Palatino Linotype" panose="02040502050505030304" pitchFamily="18" charset="0"/>
                <a:cs typeface="+mn-cs"/>
              </a:rPr>
              <a:t>, </a:t>
            </a:r>
            <a:r>
              <a:rPr lang="en-US" sz="2800" i="1" kern="0">
                <a:latin typeface="Palatino Linotype" panose="02040502050505030304" pitchFamily="18" charset="0"/>
                <a:cs typeface="+mn-cs"/>
              </a:rPr>
              <a:t>E</a:t>
            </a:r>
            <a:r>
              <a:rPr lang="en-US" sz="2800" kern="0">
                <a:latin typeface="Palatino Linotype" panose="02040502050505030304" pitchFamily="18" charset="0"/>
                <a:cs typeface="+mn-cs"/>
              </a:rPr>
              <a:t>) with </a:t>
            </a:r>
            <a:r>
              <a:rPr lang="en-US" sz="2800" i="1" kern="0">
                <a:latin typeface="Palatino Linotype" panose="02040502050505030304" pitchFamily="18" charset="0"/>
                <a:cs typeface="+mn-cs"/>
              </a:rPr>
              <a:t>n</a:t>
            </a:r>
            <a:r>
              <a:rPr lang="en-US" sz="2800" kern="0">
                <a:latin typeface="Palatino Linotype" panose="02040502050505030304" pitchFamily="18" charset="0"/>
                <a:cs typeface="+mn-cs"/>
              </a:rPr>
              <a:t> vertices can be represented by its </a:t>
            </a:r>
            <a:r>
              <a:rPr lang="en-US" sz="2800" i="1" kern="0">
                <a:latin typeface="Palatino Linotype" panose="02040502050505030304" pitchFamily="18" charset="0"/>
                <a:cs typeface="+mn-cs"/>
              </a:rPr>
              <a:t>adjacency matrix</a:t>
            </a:r>
            <a:r>
              <a:rPr lang="en-US" sz="2800" kern="0">
                <a:latin typeface="Palatino Linotype" panose="02040502050505030304" pitchFamily="18" charset="0"/>
                <a:cs typeface="+mn-cs"/>
              </a:rPr>
              <a:t>, </a:t>
            </a:r>
            <a:r>
              <a:rPr lang="en-US" sz="2800" i="1" kern="0">
                <a:latin typeface="Palatino Linotype" panose="02040502050505030304" pitchFamily="18" charset="0"/>
                <a:cs typeface="+mn-cs"/>
              </a:rPr>
              <a:t>A</a:t>
            </a:r>
            <a:r>
              <a:rPr lang="en-US" sz="2800" kern="0">
                <a:latin typeface="Palatino Linotype" panose="02040502050505030304" pitchFamily="18" charset="0"/>
                <a:cs typeface="+mn-cs"/>
              </a:rPr>
              <a:t>, where the entry </a:t>
            </a:r>
            <a:r>
              <a:rPr lang="en-US" sz="2800" i="1" kern="0" err="1">
                <a:latin typeface="Palatino Linotype" panose="02040502050505030304" pitchFamily="18" charset="0"/>
                <a:cs typeface="+mn-cs"/>
              </a:rPr>
              <a:t>a</a:t>
            </a:r>
            <a:r>
              <a:rPr lang="en-US" sz="2800" i="1" kern="0" baseline="-25000" err="1">
                <a:latin typeface="Palatino Linotype" panose="02040502050505030304" pitchFamily="18" charset="0"/>
                <a:cs typeface="+mn-cs"/>
              </a:rPr>
              <a:t>ij</a:t>
            </a:r>
            <a:r>
              <a:rPr lang="en-US" sz="2800" kern="0">
                <a:latin typeface="Palatino Linotype" panose="02040502050505030304" pitchFamily="18" charset="0"/>
                <a:cs typeface="+mn-cs"/>
              </a:rPr>
              <a:t> in row </a:t>
            </a:r>
            <a:r>
              <a:rPr lang="en-US" sz="2800" i="1" kern="0" err="1">
                <a:latin typeface="Palatino Linotype" panose="02040502050505030304" pitchFamily="18" charset="0"/>
                <a:cs typeface="+mn-cs"/>
              </a:rPr>
              <a:t>i</a:t>
            </a:r>
            <a:r>
              <a:rPr lang="en-US" sz="2800" kern="0">
                <a:latin typeface="Palatino Linotype" panose="02040502050505030304" pitchFamily="18" charset="0"/>
                <a:cs typeface="+mn-cs"/>
              </a:rPr>
              <a:t> and column </a:t>
            </a:r>
            <a:r>
              <a:rPr lang="en-US" sz="2800" i="1" kern="0">
                <a:latin typeface="Palatino Linotype" panose="02040502050505030304" pitchFamily="18" charset="0"/>
                <a:cs typeface="+mn-cs"/>
              </a:rPr>
              <a:t>j</a:t>
            </a:r>
            <a:r>
              <a:rPr lang="en-US" sz="2800" kern="0">
                <a:latin typeface="Palatino Linotype" panose="02040502050505030304" pitchFamily="18" charset="0"/>
                <a:cs typeface="+mn-cs"/>
              </a:rPr>
              <a:t> is:</a:t>
            </a:r>
          </a:p>
        </p:txBody>
      </p:sp>
      <p:graphicFrame>
        <p:nvGraphicFramePr>
          <p:cNvPr id="33810" name="Object 18"/>
          <p:cNvGraphicFramePr>
            <a:graphicFrameLocks noChangeAspect="1"/>
          </p:cNvGraphicFramePr>
          <p:nvPr/>
        </p:nvGraphicFramePr>
        <p:xfrm>
          <a:off x="1752600" y="3344863"/>
          <a:ext cx="5638800" cy="1295400"/>
        </p:xfrm>
        <a:graphic>
          <a:graphicData uri="http://schemas.openxmlformats.org/presentationml/2006/ole">
            <mc:AlternateContent xmlns:mc="http://schemas.openxmlformats.org/markup-compatibility/2006">
              <mc:Choice xmlns:v="urn:schemas-microsoft-com:vml" Requires="v">
                <p:oleObj name="Equation" r:id="rId2" imgW="2209800" imgH="508000" progId="Equation.3">
                  <p:embed/>
                </p:oleObj>
              </mc:Choice>
              <mc:Fallback>
                <p:oleObj name="Equation" r:id="rId2" imgW="2209800" imgH="508000" progId="Equation.3">
                  <p:embed/>
                  <p:pic>
                    <p:nvPicPr>
                      <p:cNvPr id="3381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344863"/>
                        <a:ext cx="5638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Königsberg</a:t>
            </a:r>
            <a:r>
              <a:rPr lang="en-US"/>
              <a:t> Bridge Problem</a:t>
            </a:r>
          </a:p>
        </p:txBody>
      </p:sp>
      <p:pic>
        <p:nvPicPr>
          <p:cNvPr id="10" name="Content Placeholder 9" descr="images.jpg"/>
          <p:cNvPicPr>
            <a:picLocks noGrp="1" noChangeAspect="1"/>
          </p:cNvPicPr>
          <p:nvPr>
            <p:ph idx="1"/>
          </p:nvPr>
        </p:nvPicPr>
        <p:blipFill>
          <a:blip r:embed="rId3" cstate="print"/>
          <a:stretch>
            <a:fillRect/>
          </a:stretch>
        </p:blipFill>
        <p:spPr>
          <a:xfrm>
            <a:off x="952500" y="2490104"/>
            <a:ext cx="2999807" cy="2654697"/>
          </a:xfrm>
        </p:spPr>
      </p:pic>
      <p:sp>
        <p:nvSpPr>
          <p:cNvPr id="11" name="Rectangle 10"/>
          <p:cNvSpPr/>
          <p:nvPr/>
        </p:nvSpPr>
        <p:spPr>
          <a:xfrm>
            <a:off x="990600" y="6555978"/>
            <a:ext cx="8153400" cy="276999"/>
          </a:xfrm>
          <a:prstGeom prst="rect">
            <a:avLst/>
          </a:prstGeom>
        </p:spPr>
        <p:txBody>
          <a:bodyPr wrap="square">
            <a:spAutoFit/>
          </a:bodyPr>
          <a:lstStyle/>
          <a:p>
            <a:r>
              <a:rPr lang="en-US" sz="1200" b="1"/>
              <a:t>Source: </a:t>
            </a:r>
            <a:r>
              <a:rPr lang="en-US" sz="1200"/>
              <a:t>http://mkcohen.com/saturday-puzzle-7-the-konigsberg-bridge-problem</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743200"/>
            <a:ext cx="2743200" cy="2194560"/>
          </a:xfrm>
          <a:prstGeom prst="rect">
            <a:avLst/>
          </a:prstGeom>
        </p:spPr>
      </p:pic>
      <p:sp>
        <p:nvSpPr>
          <p:cNvPr id="8" name="Right Arrow 7"/>
          <p:cNvSpPr/>
          <p:nvPr/>
        </p:nvSpPr>
        <p:spPr>
          <a:xfrm>
            <a:off x="4305300" y="3680618"/>
            <a:ext cx="876300" cy="357981"/>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336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a:t>Adjacency Matrix Example</a:t>
            </a:r>
          </a:p>
        </p:txBody>
      </p:sp>
      <p:grpSp>
        <p:nvGrpSpPr>
          <p:cNvPr id="36868" name="Group 3"/>
          <p:cNvGrpSpPr>
            <a:grpSpLocks/>
          </p:cNvGrpSpPr>
          <p:nvPr/>
        </p:nvGrpSpPr>
        <p:grpSpPr bwMode="auto">
          <a:xfrm>
            <a:off x="3949700" y="1308100"/>
            <a:ext cx="4432300" cy="3492500"/>
            <a:chOff x="2488" y="1056"/>
            <a:chExt cx="2792" cy="2200"/>
          </a:xfrm>
        </p:grpSpPr>
        <p:sp>
          <p:nvSpPr>
            <p:cNvPr id="36899" name="Rectangle 4"/>
            <p:cNvSpPr>
              <a:spLocks noChangeArrowheads="1"/>
            </p:cNvSpPr>
            <p:nvPr/>
          </p:nvSpPr>
          <p:spPr bwMode="auto">
            <a:xfrm>
              <a:off x="3264" y="1200"/>
              <a:ext cx="2016" cy="432"/>
            </a:xfrm>
            <a:prstGeom prst="rect">
              <a:avLst/>
            </a:prstGeom>
            <a:noFill/>
            <a:ln w="9525">
              <a:noFill/>
              <a:miter lim="800000"/>
              <a:headEnd/>
              <a:tailEnd/>
            </a:ln>
          </p:spPr>
          <p:txBody>
            <a:bodyPr lIns="92075" tIns="46038" rIns="92075" bIns="46038" anchor="b"/>
            <a:lstStyle/>
            <a:p>
              <a:pPr eaLnBrk="0" hangingPunct="0"/>
              <a:r>
                <a:rPr lang="en-US" sz="2400" i="1">
                  <a:solidFill>
                    <a:schemeClr val="tx2"/>
                  </a:solidFill>
                  <a:latin typeface="Book Antiqua" pitchFamily="18" charset="0"/>
                </a:rPr>
                <a:t>a    b    c    d    e     </a:t>
              </a:r>
              <a:r>
                <a:rPr lang="en-US" sz="2400" i="1">
                  <a:solidFill>
                    <a:schemeClr val="tx2"/>
                  </a:solidFill>
                  <a:latin typeface="Times New Roman" pitchFamily="18" charset="0"/>
                </a:rPr>
                <a:t>f</a:t>
              </a:r>
              <a:r>
                <a:rPr lang="en-US" sz="2400" i="1">
                  <a:solidFill>
                    <a:schemeClr val="tx2"/>
                  </a:solidFill>
                  <a:latin typeface="Book Antiqua" pitchFamily="18" charset="0"/>
                </a:rPr>
                <a:t> </a:t>
              </a:r>
            </a:p>
          </p:txBody>
        </p:sp>
        <p:grpSp>
          <p:nvGrpSpPr>
            <p:cNvPr id="36900" name="Group 5"/>
            <p:cNvGrpSpPr>
              <a:grpSpLocks/>
            </p:cNvGrpSpPr>
            <p:nvPr/>
          </p:nvGrpSpPr>
          <p:grpSpPr bwMode="auto">
            <a:xfrm>
              <a:off x="3168" y="1776"/>
              <a:ext cx="1856" cy="1480"/>
              <a:chOff x="3168" y="1824"/>
              <a:chExt cx="1776" cy="1440"/>
            </a:xfrm>
          </p:grpSpPr>
          <p:grpSp>
            <p:nvGrpSpPr>
              <p:cNvPr id="36904" name="Group 6"/>
              <p:cNvGrpSpPr>
                <a:grpSpLocks/>
              </p:cNvGrpSpPr>
              <p:nvPr/>
            </p:nvGrpSpPr>
            <p:grpSpPr bwMode="auto">
              <a:xfrm>
                <a:off x="3168" y="1824"/>
                <a:ext cx="192" cy="1440"/>
                <a:chOff x="2928" y="1824"/>
                <a:chExt cx="192" cy="1440"/>
              </a:xfrm>
            </p:grpSpPr>
            <p:sp>
              <p:nvSpPr>
                <p:cNvPr id="36909" name="Line 7"/>
                <p:cNvSpPr>
                  <a:spLocks noChangeShapeType="1"/>
                </p:cNvSpPr>
                <p:nvPr/>
              </p:nvSpPr>
              <p:spPr bwMode="auto">
                <a:xfrm>
                  <a:off x="2928" y="1824"/>
                  <a:ext cx="192"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36910" name="Line 8"/>
                <p:cNvSpPr>
                  <a:spLocks noChangeShapeType="1"/>
                </p:cNvSpPr>
                <p:nvPr/>
              </p:nvSpPr>
              <p:spPr bwMode="auto">
                <a:xfrm>
                  <a:off x="2928" y="3264"/>
                  <a:ext cx="192"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36911" name="Line 9"/>
                <p:cNvSpPr>
                  <a:spLocks noChangeShapeType="1"/>
                </p:cNvSpPr>
                <p:nvPr/>
              </p:nvSpPr>
              <p:spPr bwMode="auto">
                <a:xfrm>
                  <a:off x="2928" y="1824"/>
                  <a:ext cx="0" cy="1440"/>
                </a:xfrm>
                <a:prstGeom prst="line">
                  <a:avLst/>
                </a:prstGeom>
                <a:noFill/>
                <a:ln w="19050">
                  <a:solidFill>
                    <a:schemeClr val="tx1"/>
                  </a:solidFill>
                  <a:round/>
                  <a:headEnd type="none" w="sm" len="sm"/>
                  <a:tailEnd type="none" w="sm" len="sm"/>
                </a:ln>
              </p:spPr>
              <p:txBody>
                <a:bodyPr wrap="none" anchor="ctr"/>
                <a:lstStyle/>
                <a:p>
                  <a:endParaRPr lang="en-US"/>
                </a:p>
              </p:txBody>
            </p:sp>
          </p:grpSp>
          <p:grpSp>
            <p:nvGrpSpPr>
              <p:cNvPr id="36905" name="Group 10"/>
              <p:cNvGrpSpPr>
                <a:grpSpLocks/>
              </p:cNvGrpSpPr>
              <p:nvPr/>
            </p:nvGrpSpPr>
            <p:grpSpPr bwMode="auto">
              <a:xfrm flipH="1">
                <a:off x="4752" y="1824"/>
                <a:ext cx="192" cy="1440"/>
                <a:chOff x="2928" y="1824"/>
                <a:chExt cx="192" cy="1440"/>
              </a:xfrm>
            </p:grpSpPr>
            <p:sp>
              <p:nvSpPr>
                <p:cNvPr id="36906" name="Line 11"/>
                <p:cNvSpPr>
                  <a:spLocks noChangeShapeType="1"/>
                </p:cNvSpPr>
                <p:nvPr/>
              </p:nvSpPr>
              <p:spPr bwMode="auto">
                <a:xfrm>
                  <a:off x="2928" y="1824"/>
                  <a:ext cx="192"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36907" name="Line 12"/>
                <p:cNvSpPr>
                  <a:spLocks noChangeShapeType="1"/>
                </p:cNvSpPr>
                <p:nvPr/>
              </p:nvSpPr>
              <p:spPr bwMode="auto">
                <a:xfrm>
                  <a:off x="2928" y="3264"/>
                  <a:ext cx="192"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36908" name="Line 13"/>
                <p:cNvSpPr>
                  <a:spLocks noChangeShapeType="1"/>
                </p:cNvSpPr>
                <p:nvPr/>
              </p:nvSpPr>
              <p:spPr bwMode="auto">
                <a:xfrm>
                  <a:off x="2928" y="1824"/>
                  <a:ext cx="0" cy="1440"/>
                </a:xfrm>
                <a:prstGeom prst="line">
                  <a:avLst/>
                </a:prstGeom>
                <a:noFill/>
                <a:ln w="19050">
                  <a:solidFill>
                    <a:schemeClr val="tx1"/>
                  </a:solidFill>
                  <a:round/>
                  <a:headEnd type="none" w="sm" len="sm"/>
                  <a:tailEnd type="none" w="sm" len="sm"/>
                </a:ln>
              </p:spPr>
              <p:txBody>
                <a:bodyPr wrap="none" anchor="ctr"/>
                <a:lstStyle/>
                <a:p>
                  <a:endParaRPr lang="en-US"/>
                </a:p>
              </p:txBody>
            </p:sp>
          </p:grpSp>
        </p:grpSp>
        <p:sp>
          <p:nvSpPr>
            <p:cNvPr id="36901" name="Text Box 14"/>
            <p:cNvSpPr txBox="1">
              <a:spLocks noChangeArrowheads="1"/>
            </p:cNvSpPr>
            <p:nvPr/>
          </p:nvSpPr>
          <p:spPr bwMode="auto">
            <a:xfrm>
              <a:off x="2734" y="1779"/>
              <a:ext cx="212" cy="1438"/>
            </a:xfrm>
            <a:prstGeom prst="rect">
              <a:avLst/>
            </a:prstGeom>
            <a:noFill/>
            <a:ln w="12700">
              <a:noFill/>
              <a:miter lim="800000"/>
              <a:headEnd type="none" w="sm" len="sm"/>
              <a:tailEnd type="none" w="sm" len="sm"/>
            </a:ln>
          </p:spPr>
          <p:txBody>
            <a:bodyPr>
              <a:spAutoFit/>
            </a:bodyPr>
            <a:lstStyle/>
            <a:p>
              <a:pPr eaLnBrk="0" hangingPunct="0"/>
              <a:r>
                <a:rPr lang="en-US" sz="2400" i="1">
                  <a:solidFill>
                    <a:schemeClr val="tx2"/>
                  </a:solidFill>
                  <a:latin typeface="Book Antiqua" pitchFamily="18" charset="0"/>
                </a:rPr>
                <a:t>a</a:t>
              </a:r>
            </a:p>
            <a:p>
              <a:pPr eaLnBrk="0" hangingPunct="0"/>
              <a:r>
                <a:rPr lang="en-US" sz="2400" i="1">
                  <a:solidFill>
                    <a:schemeClr val="tx2"/>
                  </a:solidFill>
                  <a:latin typeface="Book Antiqua" pitchFamily="18" charset="0"/>
                </a:rPr>
                <a:t>b</a:t>
              </a:r>
            </a:p>
            <a:p>
              <a:pPr eaLnBrk="0" hangingPunct="0"/>
              <a:r>
                <a:rPr lang="en-US" sz="2400" i="1">
                  <a:solidFill>
                    <a:schemeClr val="tx2"/>
                  </a:solidFill>
                  <a:latin typeface="Book Antiqua" pitchFamily="18" charset="0"/>
                </a:rPr>
                <a:t>c</a:t>
              </a:r>
            </a:p>
            <a:p>
              <a:pPr eaLnBrk="0" hangingPunct="0"/>
              <a:r>
                <a:rPr lang="en-US" sz="2400" i="1">
                  <a:solidFill>
                    <a:schemeClr val="tx2"/>
                  </a:solidFill>
                  <a:latin typeface="Book Antiqua" pitchFamily="18" charset="0"/>
                </a:rPr>
                <a:t>d</a:t>
              </a:r>
            </a:p>
            <a:p>
              <a:pPr eaLnBrk="0" hangingPunct="0"/>
              <a:r>
                <a:rPr lang="en-US" sz="2400" i="1">
                  <a:solidFill>
                    <a:schemeClr val="tx2"/>
                  </a:solidFill>
                  <a:latin typeface="Book Antiqua" pitchFamily="18" charset="0"/>
                </a:rPr>
                <a:t>e</a:t>
              </a:r>
            </a:p>
            <a:p>
              <a:pPr eaLnBrk="0" hangingPunct="0"/>
              <a:r>
                <a:rPr lang="en-US" sz="2400" i="1">
                  <a:solidFill>
                    <a:schemeClr val="tx2"/>
                  </a:solidFill>
                  <a:latin typeface="Times New Roman" pitchFamily="18" charset="0"/>
                </a:rPr>
                <a:t>f</a:t>
              </a:r>
              <a:endParaRPr lang="en-US" sz="2400" i="1">
                <a:solidFill>
                  <a:schemeClr val="tx2"/>
                </a:solidFill>
                <a:latin typeface="Book Antiqua" pitchFamily="18" charset="0"/>
              </a:endParaRPr>
            </a:p>
          </p:txBody>
        </p:sp>
        <p:sp>
          <p:nvSpPr>
            <p:cNvPr id="36902" name="Text Box 15"/>
            <p:cNvSpPr txBox="1">
              <a:spLocks noChangeArrowheads="1"/>
            </p:cNvSpPr>
            <p:nvPr/>
          </p:nvSpPr>
          <p:spPr bwMode="auto">
            <a:xfrm>
              <a:off x="2488" y="1504"/>
              <a:ext cx="602" cy="28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latin typeface="Book Antiqua" pitchFamily="18" charset="0"/>
                </a:rPr>
                <a:t>From</a:t>
              </a:r>
            </a:p>
          </p:txBody>
        </p:sp>
        <p:sp>
          <p:nvSpPr>
            <p:cNvPr id="36903" name="Text Box 16"/>
            <p:cNvSpPr txBox="1">
              <a:spLocks noChangeArrowheads="1"/>
            </p:cNvSpPr>
            <p:nvPr/>
          </p:nvSpPr>
          <p:spPr bwMode="auto">
            <a:xfrm>
              <a:off x="3238" y="1056"/>
              <a:ext cx="402" cy="28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a:latin typeface="Book Antiqua" pitchFamily="18" charset="0"/>
                </a:rPr>
                <a:t>To</a:t>
              </a:r>
              <a:endParaRPr lang="en-US" sz="2000" b="1"/>
            </a:p>
          </p:txBody>
        </p:sp>
      </p:grpSp>
      <p:grpSp>
        <p:nvGrpSpPr>
          <p:cNvPr id="36869" name="Group 17"/>
          <p:cNvGrpSpPr>
            <a:grpSpLocks/>
          </p:cNvGrpSpPr>
          <p:nvPr/>
        </p:nvGrpSpPr>
        <p:grpSpPr bwMode="auto">
          <a:xfrm>
            <a:off x="528638" y="1781175"/>
            <a:ext cx="2760662" cy="3184525"/>
            <a:chOff x="333" y="1122"/>
            <a:chExt cx="1739" cy="2006"/>
          </a:xfrm>
        </p:grpSpPr>
        <p:sp>
          <p:nvSpPr>
            <p:cNvPr id="36876" name="Text Box 18"/>
            <p:cNvSpPr txBox="1">
              <a:spLocks noChangeArrowheads="1"/>
            </p:cNvSpPr>
            <p:nvPr/>
          </p:nvSpPr>
          <p:spPr bwMode="auto">
            <a:xfrm>
              <a:off x="1104" y="2840"/>
              <a:ext cx="379" cy="288"/>
            </a:xfrm>
            <a:prstGeom prst="rect">
              <a:avLst/>
            </a:prstGeom>
            <a:noFill/>
            <a:ln w="12700">
              <a:noFill/>
              <a:miter lim="800000"/>
              <a:headEnd type="none" w="sm" len="sm"/>
              <a:tailEnd type="none" w="sm" len="sm"/>
            </a:ln>
          </p:spPr>
          <p:txBody>
            <a:bodyPr wrap="none">
              <a:spAutoFit/>
            </a:bodyPr>
            <a:lstStyle/>
            <a:p>
              <a:pPr eaLnBrk="0" hangingPunct="0"/>
              <a:r>
                <a:rPr lang="en-US" sz="2400" i="1">
                  <a:solidFill>
                    <a:schemeClr val="tx2"/>
                  </a:solidFill>
                  <a:latin typeface="Bookman Old Style" pitchFamily="18" charset="0"/>
                </a:rPr>
                <a:t>W</a:t>
              </a:r>
              <a:r>
                <a:rPr lang="en-US" sz="2400" baseline="-25000">
                  <a:solidFill>
                    <a:schemeClr val="tx2"/>
                  </a:solidFill>
                  <a:latin typeface="Bookman Old Style" pitchFamily="18" charset="0"/>
                </a:rPr>
                <a:t>5</a:t>
              </a:r>
              <a:endParaRPr lang="en-US" sz="2400">
                <a:solidFill>
                  <a:schemeClr val="tx2"/>
                </a:solidFill>
                <a:latin typeface="Bookman Old Style" pitchFamily="18" charset="0"/>
              </a:endParaRPr>
            </a:p>
          </p:txBody>
        </p:sp>
        <p:sp>
          <p:nvSpPr>
            <p:cNvPr id="36877" name="Line 19"/>
            <p:cNvSpPr>
              <a:spLocks noChangeAspect="1" noChangeShapeType="1"/>
            </p:cNvSpPr>
            <p:nvPr/>
          </p:nvSpPr>
          <p:spPr bwMode="auto">
            <a:xfrm>
              <a:off x="1248" y="1424"/>
              <a:ext cx="528" cy="39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78" name="Line 20"/>
            <p:cNvSpPr>
              <a:spLocks noChangeAspect="1" noChangeShapeType="1"/>
            </p:cNvSpPr>
            <p:nvPr/>
          </p:nvSpPr>
          <p:spPr bwMode="auto">
            <a:xfrm>
              <a:off x="1248" y="1403"/>
              <a:ext cx="0"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79" name="Line 21"/>
            <p:cNvSpPr>
              <a:spLocks noChangeAspect="1" noChangeShapeType="1"/>
            </p:cNvSpPr>
            <p:nvPr/>
          </p:nvSpPr>
          <p:spPr bwMode="auto">
            <a:xfrm rot="-1383174">
              <a:off x="785" y="1816"/>
              <a:ext cx="0" cy="669"/>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0" name="Line 22"/>
            <p:cNvSpPr>
              <a:spLocks noChangeAspect="1" noChangeShapeType="1"/>
            </p:cNvSpPr>
            <p:nvPr/>
          </p:nvSpPr>
          <p:spPr bwMode="auto">
            <a:xfrm rot="-5400000">
              <a:off x="737" y="1347"/>
              <a:ext cx="432" cy="561"/>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1" name="Line 23"/>
            <p:cNvSpPr>
              <a:spLocks noChangeAspect="1" noChangeShapeType="1"/>
            </p:cNvSpPr>
            <p:nvPr/>
          </p:nvSpPr>
          <p:spPr bwMode="auto">
            <a:xfrm>
              <a:off x="672" y="1844"/>
              <a:ext cx="575" cy="17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2" name="Line 24"/>
            <p:cNvSpPr>
              <a:spLocks noChangeAspect="1" noChangeShapeType="1"/>
            </p:cNvSpPr>
            <p:nvPr/>
          </p:nvSpPr>
          <p:spPr bwMode="auto">
            <a:xfrm rot="21458611" flipV="1">
              <a:off x="883" y="2016"/>
              <a:ext cx="375" cy="41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3" name="Text Box 25"/>
            <p:cNvSpPr txBox="1">
              <a:spLocks noChangeAspect="1" noChangeArrowheads="1"/>
            </p:cNvSpPr>
            <p:nvPr/>
          </p:nvSpPr>
          <p:spPr bwMode="auto">
            <a:xfrm>
              <a:off x="1854" y="1759"/>
              <a:ext cx="218" cy="250"/>
            </a:xfrm>
            <a:prstGeom prst="rect">
              <a:avLst/>
            </a:prstGeom>
            <a:noFill/>
            <a:ln w="12700">
              <a:noFill/>
              <a:miter lim="800000"/>
              <a:headEnd type="none" w="sm" len="sm"/>
              <a:tailEnd type="none" w="sm" len="sm"/>
            </a:ln>
          </p:spPr>
          <p:txBody>
            <a:bodyPr wrap="none">
              <a:spAutoFit/>
            </a:bodyPr>
            <a:lstStyle/>
            <a:p>
              <a:pPr eaLnBrk="0" hangingPunct="0"/>
              <a:r>
                <a:rPr lang="en-US" sz="2000" i="1">
                  <a:solidFill>
                    <a:schemeClr val="tx2"/>
                  </a:solidFill>
                  <a:latin typeface="Bookman Old Style" pitchFamily="18" charset="0"/>
                </a:rPr>
                <a:t>d</a:t>
              </a:r>
              <a:endParaRPr lang="en-US" sz="2400" b="1">
                <a:solidFill>
                  <a:schemeClr val="tx2"/>
                </a:solidFill>
                <a:latin typeface="Bookman Old Style" pitchFamily="18" charset="0"/>
              </a:endParaRPr>
            </a:p>
          </p:txBody>
        </p:sp>
        <p:sp>
          <p:nvSpPr>
            <p:cNvPr id="36884" name="Oval 26"/>
            <p:cNvSpPr>
              <a:spLocks noChangeAspect="1" noChangeArrowheads="1"/>
            </p:cNvSpPr>
            <p:nvPr/>
          </p:nvSpPr>
          <p:spPr bwMode="auto">
            <a:xfrm>
              <a:off x="1200" y="1364"/>
              <a:ext cx="81" cy="8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sz="2400">
                <a:solidFill>
                  <a:schemeClr val="tx2"/>
                </a:solidFill>
                <a:latin typeface="Bookman Old Style" pitchFamily="18" charset="0"/>
              </a:endParaRPr>
            </a:p>
          </p:txBody>
        </p:sp>
        <p:sp>
          <p:nvSpPr>
            <p:cNvPr id="36885" name="Line 27"/>
            <p:cNvSpPr>
              <a:spLocks noChangeAspect="1" noChangeShapeType="1"/>
            </p:cNvSpPr>
            <p:nvPr/>
          </p:nvSpPr>
          <p:spPr bwMode="auto">
            <a:xfrm flipH="1">
              <a:off x="912" y="2448"/>
              <a:ext cx="624"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6" name="Oval 28"/>
            <p:cNvSpPr>
              <a:spLocks noChangeAspect="1" noChangeArrowheads="1"/>
            </p:cNvSpPr>
            <p:nvPr/>
          </p:nvSpPr>
          <p:spPr bwMode="auto">
            <a:xfrm>
              <a:off x="631" y="1800"/>
              <a:ext cx="81" cy="82"/>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sz="2400">
                <a:solidFill>
                  <a:schemeClr val="tx2"/>
                </a:solidFill>
                <a:latin typeface="Bookman Old Style" pitchFamily="18" charset="0"/>
              </a:endParaRPr>
            </a:p>
          </p:txBody>
        </p:sp>
        <p:sp>
          <p:nvSpPr>
            <p:cNvPr id="36887" name="Line 29"/>
            <p:cNvSpPr>
              <a:spLocks noChangeAspect="1" noChangeShapeType="1"/>
            </p:cNvSpPr>
            <p:nvPr/>
          </p:nvSpPr>
          <p:spPr bwMode="auto">
            <a:xfrm rot="1248377" flipH="1" flipV="1">
              <a:off x="1680" y="1846"/>
              <a:ext cx="23" cy="60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88" name="Oval 30"/>
            <p:cNvSpPr>
              <a:spLocks noChangeAspect="1" noChangeArrowheads="1"/>
            </p:cNvSpPr>
            <p:nvPr/>
          </p:nvSpPr>
          <p:spPr bwMode="auto">
            <a:xfrm rot="1248377" flipV="1">
              <a:off x="1740" y="1790"/>
              <a:ext cx="81" cy="87"/>
            </a:xfrm>
            <a:prstGeom prst="ellipse">
              <a:avLst/>
            </a:prstGeom>
            <a:solidFill>
              <a:schemeClr val="tx1"/>
            </a:solidFill>
            <a:ln w="12700">
              <a:solidFill>
                <a:schemeClr val="tx1"/>
              </a:solidFill>
              <a:round/>
              <a:headEnd type="none" w="sm" len="sm"/>
              <a:tailEnd type="none" w="sm" len="sm"/>
            </a:ln>
          </p:spPr>
          <p:txBody>
            <a:bodyPr rot="10800000" wrap="none" anchor="ctr"/>
            <a:lstStyle/>
            <a:p>
              <a:pPr eaLnBrk="0" hangingPunct="0"/>
              <a:endParaRPr lang="en-US" sz="2400">
                <a:solidFill>
                  <a:schemeClr val="tx2"/>
                </a:solidFill>
                <a:latin typeface="Bookman Old Style" pitchFamily="18" charset="0"/>
              </a:endParaRPr>
            </a:p>
          </p:txBody>
        </p:sp>
        <p:sp>
          <p:nvSpPr>
            <p:cNvPr id="36889" name="Oval 31"/>
            <p:cNvSpPr>
              <a:spLocks noChangeAspect="1" noChangeArrowheads="1"/>
            </p:cNvSpPr>
            <p:nvPr/>
          </p:nvSpPr>
          <p:spPr bwMode="auto">
            <a:xfrm>
              <a:off x="846" y="2405"/>
              <a:ext cx="81" cy="80"/>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sz="2400">
                <a:solidFill>
                  <a:schemeClr val="tx2"/>
                </a:solidFill>
                <a:latin typeface="Bookman Old Style" pitchFamily="18" charset="0"/>
              </a:endParaRPr>
            </a:p>
          </p:txBody>
        </p:sp>
        <p:sp>
          <p:nvSpPr>
            <p:cNvPr id="36890" name="Oval 32"/>
            <p:cNvSpPr>
              <a:spLocks noChangeAspect="1" noChangeArrowheads="1"/>
            </p:cNvSpPr>
            <p:nvPr/>
          </p:nvSpPr>
          <p:spPr bwMode="auto">
            <a:xfrm>
              <a:off x="1538" y="2405"/>
              <a:ext cx="81" cy="81"/>
            </a:xfrm>
            <a:prstGeom prst="ellipse">
              <a:avLst/>
            </a:prstGeom>
            <a:solidFill>
              <a:schemeClr val="tx1"/>
            </a:solidFill>
            <a:ln w="12700">
              <a:solidFill>
                <a:schemeClr val="tx1"/>
              </a:solidFill>
              <a:round/>
              <a:headEnd type="none" w="sm" len="sm"/>
              <a:tailEnd type="none" w="sm" len="sm"/>
            </a:ln>
          </p:spPr>
          <p:txBody>
            <a:bodyPr wrap="none" anchor="ctr"/>
            <a:lstStyle/>
            <a:p>
              <a:pPr eaLnBrk="0" hangingPunct="0"/>
              <a:endParaRPr lang="en-US" sz="2400">
                <a:solidFill>
                  <a:schemeClr val="tx2"/>
                </a:solidFill>
                <a:latin typeface="Bookman Old Style" pitchFamily="18" charset="0"/>
              </a:endParaRPr>
            </a:p>
          </p:txBody>
        </p:sp>
        <p:sp>
          <p:nvSpPr>
            <p:cNvPr id="36891" name="Text Box 33"/>
            <p:cNvSpPr txBox="1">
              <a:spLocks noChangeAspect="1" noChangeArrowheads="1"/>
            </p:cNvSpPr>
            <p:nvPr/>
          </p:nvSpPr>
          <p:spPr bwMode="auto">
            <a:xfrm>
              <a:off x="333" y="1759"/>
              <a:ext cx="212" cy="250"/>
            </a:xfrm>
            <a:prstGeom prst="rect">
              <a:avLst/>
            </a:prstGeom>
            <a:noFill/>
            <a:ln w="12700">
              <a:noFill/>
              <a:miter lim="800000"/>
              <a:headEnd type="none" w="sm" len="sm"/>
              <a:tailEnd type="none" w="sm" len="sm"/>
            </a:ln>
          </p:spPr>
          <p:txBody>
            <a:bodyPr wrap="none">
              <a:spAutoFit/>
            </a:bodyPr>
            <a:lstStyle/>
            <a:p>
              <a:pPr eaLnBrk="0" hangingPunct="0"/>
              <a:r>
                <a:rPr lang="en-US" sz="2000" i="1">
                  <a:solidFill>
                    <a:schemeClr val="tx2"/>
                  </a:solidFill>
                  <a:latin typeface="Bookman Old Style" pitchFamily="18" charset="0"/>
                </a:rPr>
                <a:t>b</a:t>
              </a:r>
              <a:endParaRPr lang="en-US" sz="2400" b="1">
                <a:solidFill>
                  <a:schemeClr val="tx2"/>
                </a:solidFill>
                <a:latin typeface="Bookman Old Style" pitchFamily="18" charset="0"/>
              </a:endParaRPr>
            </a:p>
          </p:txBody>
        </p:sp>
        <p:sp>
          <p:nvSpPr>
            <p:cNvPr id="36892" name="Oval 34"/>
            <p:cNvSpPr>
              <a:spLocks noChangeAspect="1" noChangeArrowheads="1"/>
            </p:cNvSpPr>
            <p:nvPr/>
          </p:nvSpPr>
          <p:spPr bwMode="auto">
            <a:xfrm rot="1248377" flipV="1">
              <a:off x="1215" y="1960"/>
              <a:ext cx="81" cy="87"/>
            </a:xfrm>
            <a:prstGeom prst="ellipse">
              <a:avLst/>
            </a:prstGeom>
            <a:solidFill>
              <a:schemeClr val="tx1"/>
            </a:solidFill>
            <a:ln w="12700">
              <a:solidFill>
                <a:schemeClr val="tx1"/>
              </a:solidFill>
              <a:round/>
              <a:headEnd type="none" w="sm" len="sm"/>
              <a:tailEnd type="none" w="sm" len="sm"/>
            </a:ln>
          </p:spPr>
          <p:txBody>
            <a:bodyPr rot="10800000" wrap="none" anchor="ctr"/>
            <a:lstStyle/>
            <a:p>
              <a:pPr eaLnBrk="0" hangingPunct="0"/>
              <a:endParaRPr lang="en-US" sz="2400">
                <a:solidFill>
                  <a:schemeClr val="tx2"/>
                </a:solidFill>
                <a:latin typeface="Bookman Old Style" pitchFamily="18" charset="0"/>
              </a:endParaRPr>
            </a:p>
          </p:txBody>
        </p:sp>
        <p:sp>
          <p:nvSpPr>
            <p:cNvPr id="36893" name="Line 35"/>
            <p:cNvSpPr>
              <a:spLocks noChangeAspect="1" noChangeShapeType="1"/>
            </p:cNvSpPr>
            <p:nvPr/>
          </p:nvSpPr>
          <p:spPr bwMode="auto">
            <a:xfrm rot="482116">
              <a:off x="1224" y="2025"/>
              <a:ext cx="383"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94" name="Line 36"/>
            <p:cNvSpPr>
              <a:spLocks noChangeAspect="1" noChangeShapeType="1"/>
            </p:cNvSpPr>
            <p:nvPr/>
          </p:nvSpPr>
          <p:spPr bwMode="auto">
            <a:xfrm flipV="1">
              <a:off x="1268" y="1846"/>
              <a:ext cx="501" cy="133"/>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36895" name="Text Box 37"/>
            <p:cNvSpPr txBox="1">
              <a:spLocks noChangeAspect="1" noChangeArrowheads="1"/>
            </p:cNvSpPr>
            <p:nvPr/>
          </p:nvSpPr>
          <p:spPr bwMode="auto">
            <a:xfrm>
              <a:off x="579" y="2399"/>
              <a:ext cx="215" cy="250"/>
            </a:xfrm>
            <a:prstGeom prst="rect">
              <a:avLst/>
            </a:prstGeom>
            <a:noFill/>
            <a:ln w="12700">
              <a:noFill/>
              <a:miter lim="800000"/>
              <a:headEnd type="none" w="sm" len="sm"/>
              <a:tailEnd type="none" w="sm" len="sm"/>
            </a:ln>
          </p:spPr>
          <p:txBody>
            <a:bodyPr wrap="none">
              <a:spAutoFit/>
            </a:bodyPr>
            <a:lstStyle/>
            <a:p>
              <a:pPr eaLnBrk="0" hangingPunct="0"/>
              <a:r>
                <a:rPr lang="en-US" sz="2000" i="1">
                  <a:solidFill>
                    <a:schemeClr val="tx2"/>
                  </a:solidFill>
                  <a:latin typeface="Bookman Old Style" pitchFamily="18" charset="0"/>
                </a:rPr>
                <a:t>a</a:t>
              </a:r>
              <a:endParaRPr lang="en-US" sz="2400" b="1">
                <a:solidFill>
                  <a:schemeClr val="tx2"/>
                </a:solidFill>
                <a:latin typeface="Bookman Old Style" pitchFamily="18" charset="0"/>
              </a:endParaRPr>
            </a:p>
          </p:txBody>
        </p:sp>
        <p:sp>
          <p:nvSpPr>
            <p:cNvPr id="36896" name="Text Box 38"/>
            <p:cNvSpPr txBox="1">
              <a:spLocks noChangeAspect="1" noChangeArrowheads="1"/>
            </p:cNvSpPr>
            <p:nvPr/>
          </p:nvSpPr>
          <p:spPr bwMode="auto">
            <a:xfrm>
              <a:off x="1302" y="1122"/>
              <a:ext cx="193" cy="250"/>
            </a:xfrm>
            <a:prstGeom prst="rect">
              <a:avLst/>
            </a:prstGeom>
            <a:noFill/>
            <a:ln w="12700">
              <a:noFill/>
              <a:miter lim="800000"/>
              <a:headEnd type="none" w="sm" len="sm"/>
              <a:tailEnd type="none" w="sm" len="sm"/>
            </a:ln>
          </p:spPr>
          <p:txBody>
            <a:bodyPr wrap="none">
              <a:spAutoFit/>
            </a:bodyPr>
            <a:lstStyle/>
            <a:p>
              <a:pPr eaLnBrk="0" hangingPunct="0"/>
              <a:r>
                <a:rPr lang="en-US" sz="2000" i="1">
                  <a:solidFill>
                    <a:schemeClr val="tx2"/>
                  </a:solidFill>
                  <a:latin typeface="Bookman Old Style" pitchFamily="18" charset="0"/>
                </a:rPr>
                <a:t>c</a:t>
              </a:r>
              <a:endParaRPr lang="en-US" sz="2400" b="1">
                <a:solidFill>
                  <a:schemeClr val="tx2"/>
                </a:solidFill>
                <a:latin typeface="Bookman Old Style" pitchFamily="18" charset="0"/>
              </a:endParaRPr>
            </a:p>
          </p:txBody>
        </p:sp>
        <p:sp>
          <p:nvSpPr>
            <p:cNvPr id="36897" name="Text Box 39"/>
            <p:cNvSpPr txBox="1">
              <a:spLocks noChangeAspect="1" noChangeArrowheads="1"/>
            </p:cNvSpPr>
            <p:nvPr/>
          </p:nvSpPr>
          <p:spPr bwMode="auto">
            <a:xfrm>
              <a:off x="1661" y="2370"/>
              <a:ext cx="202" cy="250"/>
            </a:xfrm>
            <a:prstGeom prst="rect">
              <a:avLst/>
            </a:prstGeom>
            <a:noFill/>
            <a:ln w="12700">
              <a:noFill/>
              <a:miter lim="800000"/>
              <a:headEnd type="none" w="sm" len="sm"/>
              <a:tailEnd type="none" w="sm" len="sm"/>
            </a:ln>
          </p:spPr>
          <p:txBody>
            <a:bodyPr wrap="none">
              <a:spAutoFit/>
            </a:bodyPr>
            <a:lstStyle/>
            <a:p>
              <a:pPr eaLnBrk="0" hangingPunct="0"/>
              <a:r>
                <a:rPr lang="en-US" sz="2000" i="1">
                  <a:solidFill>
                    <a:schemeClr val="tx2"/>
                  </a:solidFill>
                  <a:latin typeface="Bookman Old Style" pitchFamily="18" charset="0"/>
                </a:rPr>
                <a:t>e</a:t>
              </a:r>
              <a:endParaRPr lang="en-US" sz="2400">
                <a:solidFill>
                  <a:schemeClr val="tx2"/>
                </a:solidFill>
                <a:latin typeface="Bookman Old Style" pitchFamily="18" charset="0"/>
              </a:endParaRPr>
            </a:p>
          </p:txBody>
        </p:sp>
        <p:sp>
          <p:nvSpPr>
            <p:cNvPr id="36898" name="Text Box 40"/>
            <p:cNvSpPr txBox="1">
              <a:spLocks noChangeAspect="1" noChangeArrowheads="1"/>
            </p:cNvSpPr>
            <p:nvPr/>
          </p:nvSpPr>
          <p:spPr bwMode="auto">
            <a:xfrm>
              <a:off x="1304" y="1920"/>
              <a:ext cx="222" cy="250"/>
            </a:xfrm>
            <a:prstGeom prst="rect">
              <a:avLst/>
            </a:prstGeom>
            <a:noFill/>
            <a:ln w="12700">
              <a:noFill/>
              <a:miter lim="800000"/>
              <a:headEnd type="none" w="sm" len="sm"/>
              <a:tailEnd type="none" w="sm" len="sm"/>
            </a:ln>
          </p:spPr>
          <p:txBody>
            <a:bodyPr>
              <a:spAutoFit/>
            </a:bodyPr>
            <a:lstStyle/>
            <a:p>
              <a:pPr eaLnBrk="0" hangingPunct="0"/>
              <a:r>
                <a:rPr lang="en-US" sz="2000" i="1">
                  <a:solidFill>
                    <a:schemeClr val="tx2"/>
                  </a:solidFill>
                  <a:latin typeface="Bookman Old Style" pitchFamily="18" charset="0"/>
                </a:rPr>
                <a:t>f</a:t>
              </a:r>
              <a:endParaRPr lang="en-US" sz="2000">
                <a:solidFill>
                  <a:schemeClr val="tx2"/>
                </a:solidFill>
                <a:latin typeface="Bookman Old Style" pitchFamily="18" charset="0"/>
              </a:endParaRPr>
            </a:p>
          </p:txBody>
        </p:sp>
      </p:grpSp>
      <p:grpSp>
        <p:nvGrpSpPr>
          <p:cNvPr id="36870" name="Group 41"/>
          <p:cNvGrpSpPr>
            <a:grpSpLocks/>
          </p:cNvGrpSpPr>
          <p:nvPr/>
        </p:nvGrpSpPr>
        <p:grpSpPr bwMode="auto">
          <a:xfrm>
            <a:off x="1265238" y="5181600"/>
            <a:ext cx="2011362" cy="1027113"/>
            <a:chOff x="576" y="3481"/>
            <a:chExt cx="1267" cy="647"/>
          </a:xfrm>
        </p:grpSpPr>
        <p:sp>
          <p:nvSpPr>
            <p:cNvPr id="36872" name="Text Box 42"/>
            <p:cNvSpPr txBox="1">
              <a:spLocks noChangeArrowheads="1"/>
            </p:cNvSpPr>
            <p:nvPr/>
          </p:nvSpPr>
          <p:spPr bwMode="auto">
            <a:xfrm>
              <a:off x="758" y="3481"/>
              <a:ext cx="706" cy="288"/>
            </a:xfrm>
            <a:prstGeom prst="rect">
              <a:avLst/>
            </a:prstGeom>
            <a:noFill/>
            <a:ln w="9525">
              <a:noFill/>
              <a:miter lim="800000"/>
              <a:headEnd/>
              <a:tailEnd/>
            </a:ln>
          </p:spPr>
          <p:txBody>
            <a:bodyPr wrap="none">
              <a:spAutoFit/>
            </a:bodyPr>
            <a:lstStyle/>
            <a:p>
              <a:pPr eaLnBrk="0" hangingPunct="0"/>
              <a:r>
                <a:rPr lang="en-US" sz="2400">
                  <a:latin typeface="Tahoma" pitchFamily="34" charset="0"/>
                </a:rPr>
                <a:t>{</a:t>
              </a:r>
              <a:r>
                <a:rPr lang="en-US" sz="2400" i="1">
                  <a:latin typeface="Bookman Old Style" pitchFamily="18" charset="0"/>
                </a:rPr>
                <a:t>v</a:t>
              </a:r>
              <a:r>
                <a:rPr lang="en-US" sz="2400" baseline="-25000">
                  <a:latin typeface="Tahoma" pitchFamily="34" charset="0"/>
                </a:rPr>
                <a:t>1</a:t>
              </a:r>
              <a:r>
                <a:rPr lang="en-US" sz="2400">
                  <a:latin typeface="Tahoma" pitchFamily="34" charset="0"/>
                </a:rPr>
                <a:t>,</a:t>
              </a:r>
              <a:r>
                <a:rPr lang="en-US" sz="2400" i="1">
                  <a:latin typeface="Bookman Old Style" pitchFamily="18" charset="0"/>
                </a:rPr>
                <a:t>v</a:t>
              </a:r>
              <a:r>
                <a:rPr lang="en-US" sz="2400" baseline="-25000">
                  <a:latin typeface="Tahoma" pitchFamily="34" charset="0"/>
                </a:rPr>
                <a:t>2</a:t>
              </a:r>
              <a:r>
                <a:rPr lang="en-US" sz="2400">
                  <a:latin typeface="Tahoma" pitchFamily="34" charset="0"/>
                </a:rPr>
                <a:t>}</a:t>
              </a:r>
            </a:p>
          </p:txBody>
        </p:sp>
        <p:sp>
          <p:nvSpPr>
            <p:cNvPr id="36873" name="Text Box 43"/>
            <p:cNvSpPr txBox="1">
              <a:spLocks noChangeArrowheads="1"/>
            </p:cNvSpPr>
            <p:nvPr/>
          </p:nvSpPr>
          <p:spPr bwMode="auto">
            <a:xfrm>
              <a:off x="576" y="3840"/>
              <a:ext cx="1267" cy="288"/>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row	column</a:t>
              </a:r>
            </a:p>
          </p:txBody>
        </p:sp>
        <p:sp>
          <p:nvSpPr>
            <p:cNvPr id="36874" name="Line 44"/>
            <p:cNvSpPr>
              <a:spLocks noChangeShapeType="1"/>
            </p:cNvSpPr>
            <p:nvPr/>
          </p:nvSpPr>
          <p:spPr bwMode="auto">
            <a:xfrm flipH="1">
              <a:off x="816" y="3762"/>
              <a:ext cx="144" cy="144"/>
            </a:xfrm>
            <a:prstGeom prst="line">
              <a:avLst/>
            </a:prstGeom>
            <a:noFill/>
            <a:ln w="28575">
              <a:solidFill>
                <a:schemeClr val="tx1"/>
              </a:solidFill>
              <a:miter lim="800000"/>
              <a:headEnd/>
              <a:tailEnd type="triangle" w="med" len="med"/>
            </a:ln>
          </p:spPr>
          <p:txBody>
            <a:bodyPr wrap="none"/>
            <a:lstStyle/>
            <a:p>
              <a:endParaRPr lang="en-US"/>
            </a:p>
          </p:txBody>
        </p:sp>
        <p:sp>
          <p:nvSpPr>
            <p:cNvPr id="36875" name="Line 45"/>
            <p:cNvSpPr>
              <a:spLocks noChangeShapeType="1"/>
            </p:cNvSpPr>
            <p:nvPr/>
          </p:nvSpPr>
          <p:spPr bwMode="auto">
            <a:xfrm>
              <a:off x="1296" y="3762"/>
              <a:ext cx="144" cy="144"/>
            </a:xfrm>
            <a:prstGeom prst="line">
              <a:avLst/>
            </a:prstGeom>
            <a:noFill/>
            <a:ln w="28575">
              <a:solidFill>
                <a:schemeClr val="tx1"/>
              </a:solidFill>
              <a:miter lim="800000"/>
              <a:headEnd/>
              <a:tailEnd type="triangle" w="med" len="med"/>
            </a:ln>
          </p:spPr>
          <p:txBody>
            <a:bodyPr wrap="none"/>
            <a:lstStyle/>
            <a:p>
              <a:endParaRPr lang="en-US"/>
            </a:p>
          </p:txBody>
        </p:sp>
      </p:grpSp>
      <p:sp>
        <p:nvSpPr>
          <p:cNvPr id="36871" name="Text Box 46"/>
          <p:cNvSpPr txBox="1">
            <a:spLocks noChangeArrowheads="1"/>
          </p:cNvSpPr>
          <p:nvPr/>
        </p:nvSpPr>
        <p:spPr bwMode="auto">
          <a:xfrm>
            <a:off x="5153025" y="2441575"/>
            <a:ext cx="2622550" cy="2282825"/>
          </a:xfrm>
          <a:prstGeom prst="rect">
            <a:avLst/>
          </a:prstGeom>
          <a:noFill/>
          <a:ln w="12700">
            <a:noFill/>
            <a:miter lim="800000"/>
            <a:headEnd type="none" w="sm" len="sm"/>
            <a:tailEnd type="none" w="sm" len="sm"/>
          </a:ln>
        </p:spPr>
        <p:txBody>
          <a:bodyPr wrap="none">
            <a:spAutoFit/>
          </a:bodyPr>
          <a:lstStyle/>
          <a:p>
            <a:pPr eaLnBrk="0" hangingPunct="0"/>
            <a:r>
              <a:rPr lang="en-US" sz="2400">
                <a:latin typeface="Book Antiqua" pitchFamily="18" charset="0"/>
              </a:rPr>
              <a:t>0    1    0    0    1    1</a:t>
            </a:r>
          </a:p>
          <a:p>
            <a:pPr eaLnBrk="0" hangingPunct="0"/>
            <a:r>
              <a:rPr lang="en-US" sz="2400">
                <a:latin typeface="Book Antiqua" pitchFamily="18" charset="0"/>
              </a:rPr>
              <a:t>1    0    1    0    0    1</a:t>
            </a:r>
          </a:p>
          <a:p>
            <a:pPr eaLnBrk="0" hangingPunct="0"/>
            <a:r>
              <a:rPr lang="en-US" sz="2400">
                <a:latin typeface="Book Antiqua" pitchFamily="18" charset="0"/>
              </a:rPr>
              <a:t>0    1    0    1    0    1</a:t>
            </a:r>
          </a:p>
          <a:p>
            <a:pPr eaLnBrk="0" hangingPunct="0"/>
            <a:r>
              <a:rPr lang="en-US" sz="2400">
                <a:latin typeface="Book Antiqua" pitchFamily="18" charset="0"/>
              </a:rPr>
              <a:t>0    0    1    0    1    1</a:t>
            </a:r>
          </a:p>
          <a:p>
            <a:pPr eaLnBrk="0" hangingPunct="0"/>
            <a:r>
              <a:rPr lang="en-US" sz="2400">
                <a:latin typeface="Book Antiqua" pitchFamily="18" charset="0"/>
              </a:rPr>
              <a:t>1    0    0    1    0    1</a:t>
            </a:r>
          </a:p>
          <a:p>
            <a:pPr eaLnBrk="0" hangingPunct="0"/>
            <a:r>
              <a:rPr lang="en-US" sz="2400">
                <a:latin typeface="Book Antiqua" pitchFamily="18" charset="0"/>
              </a:rPr>
              <a:t>1    1    1    1    1    0</a:t>
            </a:r>
          </a:p>
        </p:txBody>
      </p:sp>
      <p:sp>
        <p:nvSpPr>
          <p:cNvPr id="2" name="TextBox 1">
            <a:extLst>
              <a:ext uri="{FF2B5EF4-FFF2-40B4-BE49-F238E27FC236}">
                <a16:creationId xmlns:a16="http://schemas.microsoft.com/office/drawing/2014/main" id="{8E14A70E-3D2F-5EF6-6780-6C9A5FF386ED}"/>
              </a:ext>
            </a:extLst>
          </p:cNvPr>
          <p:cNvSpPr txBox="1"/>
          <p:nvPr/>
        </p:nvSpPr>
        <p:spPr>
          <a:xfrm>
            <a:off x="4508500" y="5018838"/>
            <a:ext cx="4114800" cy="1200329"/>
          </a:xfrm>
          <a:prstGeom prst="rect">
            <a:avLst/>
          </a:prstGeom>
          <a:noFill/>
        </p:spPr>
        <p:txBody>
          <a:bodyPr wrap="square" rtlCol="0">
            <a:spAutoFit/>
          </a:bodyPr>
          <a:lstStyle/>
          <a:p>
            <a:r>
              <a:rPr lang="en-US" sz="2400">
                <a:latin typeface="Calibri" panose="020F0502020204030204" pitchFamily="34" charset="0"/>
                <a:cs typeface="Calibri" panose="020F0502020204030204" pitchFamily="34" charset="0"/>
              </a:rPr>
              <a:t>How would we implement an </a:t>
            </a:r>
            <a:r>
              <a:rPr lang="en-US" sz="2400" b="1" err="1">
                <a:latin typeface="Calibri" panose="020F0502020204030204" pitchFamily="34" charset="0"/>
                <a:cs typeface="Calibri" panose="020F0502020204030204" pitchFamily="34" charset="0"/>
              </a:rPr>
              <a:t>isEdge</a:t>
            </a:r>
            <a:r>
              <a:rPr lang="en-US" sz="2400" b="1">
                <a:latin typeface="Calibri" panose="020F0502020204030204" pitchFamily="34" charset="0"/>
                <a:cs typeface="Calibri" panose="020F0502020204030204" pitchFamily="34" charset="0"/>
              </a:rPr>
              <a:t>(</a:t>
            </a:r>
            <a:r>
              <a:rPr lang="en-US" sz="2400" b="1" err="1">
                <a:latin typeface="Calibri" panose="020F0502020204030204" pitchFamily="34" charset="0"/>
                <a:cs typeface="Calibri" panose="020F0502020204030204" pitchFamily="34" charset="0"/>
              </a:rPr>
              <a:t>u,v</a:t>
            </a:r>
            <a:r>
              <a:rPr lang="en-US" sz="2400" b="1">
                <a:latin typeface="Calibri" panose="020F0502020204030204" pitchFamily="34" charset="0"/>
                <a:cs typeface="Calibri" panose="020F0502020204030204" pitchFamily="34" charset="0"/>
              </a:rPr>
              <a:t>)</a:t>
            </a:r>
            <a:r>
              <a:rPr lang="en-US" sz="2400">
                <a:latin typeface="Calibri" panose="020F0502020204030204" pitchFamily="34" charset="0"/>
                <a:cs typeface="Calibri" panose="020F0502020204030204" pitchFamily="34" charset="0"/>
              </a:rPr>
              <a:t> method that checks for an edge between u and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35" name="Title 1"/>
          <p:cNvSpPr>
            <a:spLocks noGrp="1"/>
          </p:cNvSpPr>
          <p:nvPr>
            <p:ph type="title"/>
          </p:nvPr>
        </p:nvSpPr>
        <p:spPr/>
        <p:txBody>
          <a:bodyPr/>
          <a:lstStyle/>
          <a:p>
            <a:r>
              <a:rPr lang="en-US"/>
              <a:t>Incidence Matrix </a:t>
            </a:r>
          </a:p>
        </p:txBody>
      </p:sp>
      <p:sp>
        <p:nvSpPr>
          <p:cNvPr id="34836" name="Footer Placeholder 3"/>
          <p:cNvSpPr>
            <a:spLocks noGrp="1"/>
          </p:cNvSpPr>
          <p:nvPr>
            <p:ph type="ftr" sz="quarter" idx="4294967295"/>
          </p:nvPr>
        </p:nvSpPr>
        <p:spPr>
          <a:xfrm>
            <a:off x="1600200" y="6248400"/>
            <a:ext cx="5105400" cy="476250"/>
          </a:xfrm>
          <a:noFill/>
        </p:spPr>
        <p:txBody>
          <a:bodyPr/>
          <a:lstStyle/>
          <a:p>
            <a:r>
              <a:rPr lang="en-US">
                <a:cs typeface="Arial" charset="0"/>
              </a:rPr>
              <a:t>10.3 Representing Graphs &amp; Graph Isomorphism</a:t>
            </a:r>
          </a:p>
        </p:txBody>
      </p:sp>
      <p:sp>
        <p:nvSpPr>
          <p:cNvPr id="6" name="Rectangle 3"/>
          <p:cNvSpPr txBox="1">
            <a:spLocks noChangeArrowheads="1"/>
          </p:cNvSpPr>
          <p:nvPr/>
        </p:nvSpPr>
        <p:spPr bwMode="auto">
          <a:xfrm>
            <a:off x="457200" y="1600200"/>
            <a:ext cx="8229600" cy="28956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800" kern="0">
                <a:latin typeface="Palatino Linotype" panose="02040502050505030304" pitchFamily="18" charset="0"/>
                <a:cs typeface="+mn-cs"/>
              </a:rPr>
              <a:t>Let </a:t>
            </a:r>
            <a:r>
              <a:rPr lang="en-US" sz="2800" i="1" kern="0">
                <a:latin typeface="Palatino Linotype" panose="02040502050505030304" pitchFamily="18" charset="0"/>
                <a:cs typeface="+mn-cs"/>
              </a:rPr>
              <a:t>G</a:t>
            </a:r>
            <a:r>
              <a:rPr lang="en-US" sz="2800" kern="0">
                <a:latin typeface="Palatino Linotype" panose="02040502050505030304" pitchFamily="18" charset="0"/>
                <a:cs typeface="+mn-cs"/>
              </a:rPr>
              <a:t> = (</a:t>
            </a:r>
            <a:r>
              <a:rPr lang="en-US" sz="2800" i="1" kern="0">
                <a:latin typeface="Palatino Linotype" panose="02040502050505030304" pitchFamily="18" charset="0"/>
                <a:cs typeface="+mn-cs"/>
              </a:rPr>
              <a:t>V</a:t>
            </a:r>
            <a:r>
              <a:rPr lang="en-US" sz="2800" kern="0">
                <a:latin typeface="Palatino Linotype" panose="02040502050505030304" pitchFamily="18" charset="0"/>
                <a:cs typeface="+mn-cs"/>
              </a:rPr>
              <a:t>, </a:t>
            </a:r>
            <a:r>
              <a:rPr lang="en-US" sz="2800" i="1" kern="0">
                <a:latin typeface="Palatino Linotype" panose="02040502050505030304" pitchFamily="18" charset="0"/>
                <a:cs typeface="+mn-cs"/>
              </a:rPr>
              <a:t>E</a:t>
            </a:r>
            <a:r>
              <a:rPr lang="en-US" sz="2800" kern="0">
                <a:latin typeface="Palatino Linotype" panose="02040502050505030304" pitchFamily="18" charset="0"/>
                <a:cs typeface="+mn-cs"/>
              </a:rPr>
              <a:t>) be an undirected graph. Suppose </a:t>
            </a:r>
            <a:r>
              <a:rPr lang="en-US" sz="2800" i="1" kern="0">
                <a:latin typeface="Palatino Linotype" panose="02040502050505030304" pitchFamily="18" charset="0"/>
                <a:cs typeface="+mn-cs"/>
              </a:rPr>
              <a:t>v</a:t>
            </a:r>
            <a:r>
              <a:rPr lang="en-US" sz="2800" kern="0" baseline="-25000">
                <a:latin typeface="Palatino Linotype" panose="02040502050505030304" pitchFamily="18" charset="0"/>
                <a:cs typeface="+mn-cs"/>
              </a:rPr>
              <a:t>1</a:t>
            </a:r>
            <a:r>
              <a:rPr lang="en-US" sz="2800" kern="0">
                <a:latin typeface="Palatino Linotype" panose="02040502050505030304" pitchFamily="18" charset="0"/>
                <a:cs typeface="+mn-cs"/>
              </a:rPr>
              <a:t>,</a:t>
            </a:r>
            <a:r>
              <a:rPr lang="en-US" sz="2800" i="1" kern="0">
                <a:latin typeface="Palatino Linotype" panose="02040502050505030304" pitchFamily="18" charset="0"/>
                <a:cs typeface="+mn-cs"/>
              </a:rPr>
              <a:t>v</a:t>
            </a:r>
            <a:r>
              <a:rPr lang="en-US" sz="2800" kern="0" baseline="-25000">
                <a:latin typeface="Palatino Linotype" panose="02040502050505030304" pitchFamily="18" charset="0"/>
                <a:cs typeface="+mn-cs"/>
              </a:rPr>
              <a:t>2</a:t>
            </a:r>
            <a:r>
              <a:rPr lang="en-US" sz="2800" kern="0">
                <a:latin typeface="Palatino Linotype" panose="02040502050505030304" pitchFamily="18" charset="0"/>
                <a:cs typeface="+mn-cs"/>
              </a:rPr>
              <a:t>,</a:t>
            </a:r>
            <a:r>
              <a:rPr lang="en-US" sz="2800" i="1" kern="0">
                <a:latin typeface="Palatino Linotype" panose="02040502050505030304" pitchFamily="18" charset="0"/>
                <a:cs typeface="+mn-cs"/>
              </a:rPr>
              <a:t>v</a:t>
            </a:r>
            <a:r>
              <a:rPr lang="en-US" sz="2800" kern="0" baseline="-25000">
                <a:latin typeface="Palatino Linotype" panose="02040502050505030304" pitchFamily="18" charset="0"/>
                <a:cs typeface="+mn-cs"/>
              </a:rPr>
              <a:t>3</a:t>
            </a:r>
            <a:r>
              <a:rPr lang="en-US" sz="2800" kern="0">
                <a:latin typeface="Palatino Linotype" panose="02040502050505030304" pitchFamily="18" charset="0"/>
                <a:cs typeface="+mn-cs"/>
              </a:rPr>
              <a:t>,…,</a:t>
            </a:r>
            <a:r>
              <a:rPr lang="en-US" sz="2800" i="1" kern="0" err="1">
                <a:latin typeface="Palatino Linotype" panose="02040502050505030304" pitchFamily="18" charset="0"/>
                <a:cs typeface="+mn-cs"/>
              </a:rPr>
              <a:t>v</a:t>
            </a:r>
            <a:r>
              <a:rPr lang="en-US" sz="2800" i="1" kern="0" baseline="-25000" err="1">
                <a:latin typeface="Palatino Linotype" panose="02040502050505030304" pitchFamily="18" charset="0"/>
                <a:cs typeface="+mn-cs"/>
              </a:rPr>
              <a:t>n</a:t>
            </a:r>
            <a:r>
              <a:rPr lang="en-US" sz="2800" kern="0">
                <a:latin typeface="Palatino Linotype" panose="02040502050505030304" pitchFamily="18" charset="0"/>
                <a:cs typeface="+mn-cs"/>
              </a:rPr>
              <a:t> are the vertices and </a:t>
            </a:r>
            <a:r>
              <a:rPr lang="en-US" sz="2800" i="1" kern="0">
                <a:latin typeface="Palatino Linotype" panose="02040502050505030304" pitchFamily="18" charset="0"/>
                <a:cs typeface="+mn-cs"/>
              </a:rPr>
              <a:t>e</a:t>
            </a:r>
            <a:r>
              <a:rPr lang="en-US" sz="2800" kern="0" baseline="-25000">
                <a:latin typeface="Palatino Linotype" panose="02040502050505030304" pitchFamily="18" charset="0"/>
                <a:cs typeface="+mn-cs"/>
              </a:rPr>
              <a:t>1</a:t>
            </a:r>
            <a:r>
              <a:rPr lang="en-US" sz="2800" kern="0">
                <a:latin typeface="Palatino Linotype" panose="02040502050505030304" pitchFamily="18" charset="0"/>
                <a:cs typeface="+mn-cs"/>
              </a:rPr>
              <a:t>,</a:t>
            </a:r>
            <a:r>
              <a:rPr lang="en-US" sz="2800" i="1" kern="0">
                <a:latin typeface="Palatino Linotype" panose="02040502050505030304" pitchFamily="18" charset="0"/>
                <a:cs typeface="+mn-cs"/>
              </a:rPr>
              <a:t>e</a:t>
            </a:r>
            <a:r>
              <a:rPr lang="en-US" sz="2800" kern="0" baseline="-25000">
                <a:latin typeface="Palatino Linotype" panose="02040502050505030304" pitchFamily="18" charset="0"/>
                <a:cs typeface="+mn-cs"/>
              </a:rPr>
              <a:t>2</a:t>
            </a:r>
            <a:r>
              <a:rPr lang="en-US" sz="2800" kern="0">
                <a:latin typeface="Palatino Linotype" panose="02040502050505030304" pitchFamily="18" charset="0"/>
                <a:cs typeface="+mn-cs"/>
              </a:rPr>
              <a:t>,</a:t>
            </a:r>
            <a:r>
              <a:rPr lang="en-US" sz="2800" i="1" kern="0">
                <a:latin typeface="Palatino Linotype" panose="02040502050505030304" pitchFamily="18" charset="0"/>
                <a:cs typeface="+mn-cs"/>
              </a:rPr>
              <a:t>e</a:t>
            </a:r>
            <a:r>
              <a:rPr lang="en-US" sz="2800" kern="0" baseline="-25000">
                <a:latin typeface="Palatino Linotype" panose="02040502050505030304" pitchFamily="18" charset="0"/>
                <a:cs typeface="+mn-cs"/>
              </a:rPr>
              <a:t>3</a:t>
            </a:r>
            <a:r>
              <a:rPr lang="en-US" sz="2800" kern="0">
                <a:latin typeface="Palatino Linotype" panose="02040502050505030304" pitchFamily="18" charset="0"/>
                <a:cs typeface="+mn-cs"/>
              </a:rPr>
              <a:t>,…,</a:t>
            </a:r>
            <a:r>
              <a:rPr lang="en-US" sz="2800" i="1" kern="0" err="1">
                <a:latin typeface="Palatino Linotype" panose="02040502050505030304" pitchFamily="18" charset="0"/>
                <a:cs typeface="+mn-cs"/>
              </a:rPr>
              <a:t>e</a:t>
            </a:r>
            <a:r>
              <a:rPr lang="en-US" sz="2800" i="1" kern="0" baseline="-25000" err="1">
                <a:latin typeface="Palatino Linotype" panose="02040502050505030304" pitchFamily="18" charset="0"/>
                <a:cs typeface="+mn-cs"/>
              </a:rPr>
              <a:t>m</a:t>
            </a:r>
            <a:r>
              <a:rPr lang="en-US" sz="2800" kern="0">
                <a:latin typeface="Palatino Linotype" panose="02040502050505030304" pitchFamily="18" charset="0"/>
                <a:cs typeface="+mn-cs"/>
              </a:rPr>
              <a:t> are the edges of </a:t>
            </a:r>
            <a:r>
              <a:rPr lang="en-US" sz="2800" i="1" kern="0">
                <a:latin typeface="Palatino Linotype" panose="02040502050505030304" pitchFamily="18" charset="0"/>
                <a:cs typeface="+mn-cs"/>
              </a:rPr>
              <a:t>G</a:t>
            </a:r>
            <a:r>
              <a:rPr lang="en-US" sz="2800" kern="0">
                <a:latin typeface="Palatino Linotype" panose="02040502050505030304" pitchFamily="18" charset="0"/>
                <a:cs typeface="+mn-cs"/>
              </a:rPr>
              <a:t>.  The </a:t>
            </a:r>
            <a:r>
              <a:rPr lang="en-US" sz="2800" b="1" i="1" kern="0">
                <a:latin typeface="Palatino Linotype" panose="02040502050505030304" pitchFamily="18" charset="0"/>
                <a:cs typeface="+mn-cs"/>
              </a:rPr>
              <a:t>incidence matrix</a:t>
            </a:r>
            <a:r>
              <a:rPr lang="en-US" sz="2800" b="1" kern="0">
                <a:latin typeface="Palatino Linotype" panose="02040502050505030304" pitchFamily="18" charset="0"/>
                <a:cs typeface="+mn-cs"/>
              </a:rPr>
              <a:t> </a:t>
            </a:r>
            <a:r>
              <a:rPr lang="en-US" sz="2800" kern="0" err="1">
                <a:latin typeface="Palatino Linotype" panose="02040502050505030304" pitchFamily="18" charset="0"/>
                <a:cs typeface="+mn-cs"/>
              </a:rPr>
              <a:t>w.r.t</a:t>
            </a:r>
            <a:r>
              <a:rPr lang="en-US" sz="2800" kern="0">
                <a:latin typeface="Palatino Linotype" panose="02040502050505030304" pitchFamily="18" charset="0"/>
                <a:cs typeface="+mn-cs"/>
              </a:rPr>
              <a:t>. this ordering of </a:t>
            </a:r>
            <a:r>
              <a:rPr lang="en-US" sz="2800" i="1" kern="0">
                <a:latin typeface="Palatino Linotype" panose="02040502050505030304" pitchFamily="18" charset="0"/>
                <a:cs typeface="+mn-cs"/>
              </a:rPr>
              <a:t>V</a:t>
            </a:r>
            <a:r>
              <a:rPr lang="en-US" sz="2800" kern="0">
                <a:latin typeface="Palatino Linotype" panose="02040502050505030304" pitchFamily="18" charset="0"/>
                <a:cs typeface="+mn-cs"/>
              </a:rPr>
              <a:t> and </a:t>
            </a:r>
            <a:r>
              <a:rPr lang="en-US" sz="2800" i="1" kern="0">
                <a:latin typeface="Palatino Linotype" panose="02040502050505030304" pitchFamily="18" charset="0"/>
                <a:cs typeface="+mn-cs"/>
              </a:rPr>
              <a:t>E</a:t>
            </a:r>
            <a:r>
              <a:rPr lang="en-US" sz="2800" kern="0">
                <a:latin typeface="Palatino Linotype" panose="02040502050505030304" pitchFamily="18" charset="0"/>
                <a:cs typeface="+mn-cs"/>
              </a:rPr>
              <a:t> is the </a:t>
            </a:r>
            <a:r>
              <a:rPr lang="en-US" sz="2800" i="1" kern="0">
                <a:latin typeface="Palatino Linotype" panose="02040502050505030304" pitchFamily="18" charset="0"/>
                <a:cs typeface="+mn-cs"/>
              </a:rPr>
              <a:t>n </a:t>
            </a:r>
            <a:r>
              <a:rPr lang="en-US" sz="2800" kern="0">
                <a:latin typeface="Palatino Linotype" panose="02040502050505030304" pitchFamily="18" charset="0"/>
                <a:cs typeface="+mn-cs"/>
                <a:sym typeface="Symbol" pitchFamily="18" charset="2"/>
              </a:rPr>
              <a:t> </a:t>
            </a:r>
            <a:r>
              <a:rPr lang="en-US" sz="2800" i="1" kern="0">
                <a:latin typeface="Palatino Linotype" panose="02040502050505030304" pitchFamily="18" charset="0"/>
                <a:cs typeface="+mn-cs"/>
              </a:rPr>
              <a:t>m</a:t>
            </a:r>
            <a:r>
              <a:rPr lang="en-US" sz="2800" kern="0">
                <a:latin typeface="Palatino Linotype" panose="02040502050505030304" pitchFamily="18" charset="0"/>
                <a:cs typeface="+mn-cs"/>
              </a:rPr>
              <a:t> matrix </a:t>
            </a:r>
            <a:r>
              <a:rPr lang="en-US" sz="2800" i="1" kern="0">
                <a:latin typeface="Palatino Linotype" panose="02040502050505030304" pitchFamily="18" charset="0"/>
                <a:cs typeface="+mn-cs"/>
              </a:rPr>
              <a:t>M </a:t>
            </a:r>
            <a:r>
              <a:rPr lang="en-US" sz="2800" kern="0">
                <a:latin typeface="Palatino Linotype" panose="02040502050505030304" pitchFamily="18" charset="0"/>
                <a:cs typeface="+mn-cs"/>
              </a:rPr>
              <a:t>= [</a:t>
            </a:r>
            <a:r>
              <a:rPr lang="en-US" sz="2800" i="1" kern="0" err="1">
                <a:latin typeface="Palatino Linotype" panose="02040502050505030304" pitchFamily="18" charset="0"/>
                <a:cs typeface="+mn-cs"/>
              </a:rPr>
              <a:t>m</a:t>
            </a:r>
            <a:r>
              <a:rPr lang="en-US" sz="2800" i="1" kern="0" baseline="-25000" err="1">
                <a:latin typeface="Palatino Linotype" panose="02040502050505030304" pitchFamily="18" charset="0"/>
                <a:cs typeface="+mn-cs"/>
              </a:rPr>
              <a:t>ij</a:t>
            </a:r>
            <a:r>
              <a:rPr lang="en-US" sz="2800" kern="0">
                <a:latin typeface="Palatino Linotype" panose="02040502050505030304" pitchFamily="18" charset="0"/>
                <a:cs typeface="+mn-cs"/>
              </a:rPr>
              <a:t>], where</a:t>
            </a:r>
          </a:p>
        </p:txBody>
      </p:sp>
      <p:graphicFrame>
        <p:nvGraphicFramePr>
          <p:cNvPr id="34834" name="Object 18"/>
          <p:cNvGraphicFramePr>
            <a:graphicFrameLocks noChangeAspect="1"/>
          </p:cNvGraphicFramePr>
          <p:nvPr/>
        </p:nvGraphicFramePr>
        <p:xfrm>
          <a:off x="1447800" y="4057650"/>
          <a:ext cx="6586538" cy="1311275"/>
        </p:xfrm>
        <a:graphic>
          <a:graphicData uri="http://schemas.openxmlformats.org/presentationml/2006/ole">
            <mc:AlternateContent xmlns:mc="http://schemas.openxmlformats.org/markup-compatibility/2006">
              <mc:Choice xmlns:v="urn:schemas-microsoft-com:vml" Requires="v">
                <p:oleObj name="Equation" r:id="rId2" imgW="2551593" imgH="507780" progId="Equation.3">
                  <p:embed/>
                </p:oleObj>
              </mc:Choice>
              <mc:Fallback>
                <p:oleObj name="Equation" r:id="rId2" imgW="2551593" imgH="507780" progId="Equation.3">
                  <p:embed/>
                  <p:pic>
                    <p:nvPicPr>
                      <p:cNvPr id="34834"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057650"/>
                        <a:ext cx="6586538" cy="131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t>Incidence Matrix Example</a:t>
            </a:r>
          </a:p>
        </p:txBody>
      </p:sp>
      <p:sp>
        <p:nvSpPr>
          <p:cNvPr id="37890" name="Footer Placeholder 3"/>
          <p:cNvSpPr>
            <a:spLocks noGrp="1"/>
          </p:cNvSpPr>
          <p:nvPr>
            <p:ph type="ftr" sz="quarter" idx="4294967295"/>
          </p:nvPr>
        </p:nvSpPr>
        <p:spPr>
          <a:xfrm>
            <a:off x="1600200" y="6248400"/>
            <a:ext cx="5105400" cy="476250"/>
          </a:xfrm>
          <a:noFill/>
        </p:spPr>
        <p:txBody>
          <a:bodyPr/>
          <a:lstStyle/>
          <a:p>
            <a:r>
              <a:rPr lang="en-US">
                <a:cs typeface="Arial" charset="0"/>
              </a:rPr>
              <a:t>10.3 Representing Graphs &amp; Graph Isomorphism</a:t>
            </a:r>
          </a:p>
        </p:txBody>
      </p:sp>
      <p:sp>
        <p:nvSpPr>
          <p:cNvPr id="6" name="Rectangle 3"/>
          <p:cNvSpPr txBox="1">
            <a:spLocks noChangeArrowheads="1"/>
          </p:cNvSpPr>
          <p:nvPr/>
        </p:nvSpPr>
        <p:spPr bwMode="auto">
          <a:xfrm>
            <a:off x="457200" y="1600200"/>
            <a:ext cx="8229600" cy="106680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en-US" sz="2800" kern="0">
                <a:latin typeface="Palatino Linotype" panose="02040502050505030304" pitchFamily="18" charset="0"/>
                <a:cs typeface="+mn-cs"/>
              </a:rPr>
              <a:t>Represent the graph shown with an incidence matrix.</a:t>
            </a:r>
          </a:p>
        </p:txBody>
      </p:sp>
      <p:sp>
        <p:nvSpPr>
          <p:cNvPr id="7" name="Text Box 4"/>
          <p:cNvSpPr txBox="1">
            <a:spLocks noChangeArrowheads="1"/>
          </p:cNvSpPr>
          <p:nvPr/>
        </p:nvSpPr>
        <p:spPr bwMode="auto">
          <a:xfrm>
            <a:off x="4902200" y="3190875"/>
            <a:ext cx="2241550" cy="1917700"/>
          </a:xfrm>
          <a:prstGeom prst="rect">
            <a:avLst/>
          </a:prstGeom>
          <a:noFill/>
          <a:ln w="9525">
            <a:noFill/>
            <a:miter lim="800000"/>
            <a:headEnd/>
            <a:tailEnd/>
          </a:ln>
        </p:spPr>
        <p:txBody>
          <a:bodyPr wrap="none">
            <a:spAutoFit/>
          </a:bodyPr>
          <a:lstStyle/>
          <a:p>
            <a:pPr marL="457200" indent="-457200" eaLnBrk="0" hangingPunct="0"/>
            <a:r>
              <a:rPr lang="en-US" sz="2400">
                <a:latin typeface="Book Antiqua" pitchFamily="18" charset="0"/>
              </a:rPr>
              <a:t>1   1   0   0   0   0</a:t>
            </a:r>
          </a:p>
          <a:p>
            <a:pPr marL="457200" indent="-457200" eaLnBrk="0" hangingPunct="0"/>
            <a:r>
              <a:rPr lang="en-US" sz="2400">
                <a:latin typeface="Book Antiqua" pitchFamily="18" charset="0"/>
              </a:rPr>
              <a:t>0   0   1   1   0   1</a:t>
            </a:r>
          </a:p>
          <a:p>
            <a:pPr marL="457200" indent="-457200" eaLnBrk="0" hangingPunct="0"/>
            <a:r>
              <a:rPr lang="en-US" sz="2400">
                <a:latin typeface="Book Antiqua" pitchFamily="18" charset="0"/>
              </a:rPr>
              <a:t>0   0   0   0   1   1</a:t>
            </a:r>
          </a:p>
          <a:p>
            <a:pPr marL="457200" indent="-457200" eaLnBrk="0" hangingPunct="0"/>
            <a:r>
              <a:rPr lang="en-US" sz="2400">
                <a:latin typeface="Book Antiqua" pitchFamily="18" charset="0"/>
              </a:rPr>
              <a:t>1   0   1   0   0   0</a:t>
            </a:r>
          </a:p>
          <a:p>
            <a:pPr marL="457200" indent="-457200" eaLnBrk="0" hangingPunct="0"/>
            <a:r>
              <a:rPr lang="en-US" sz="2400">
                <a:latin typeface="Book Antiqua" pitchFamily="18" charset="0"/>
              </a:rPr>
              <a:t>0   1   0   1   1   0</a:t>
            </a:r>
          </a:p>
        </p:txBody>
      </p:sp>
      <p:grpSp>
        <p:nvGrpSpPr>
          <p:cNvPr id="8" name="Group 5"/>
          <p:cNvGrpSpPr>
            <a:grpSpLocks/>
          </p:cNvGrpSpPr>
          <p:nvPr/>
        </p:nvGrpSpPr>
        <p:grpSpPr bwMode="auto">
          <a:xfrm>
            <a:off x="3987800" y="3130550"/>
            <a:ext cx="1216025" cy="2936875"/>
            <a:chOff x="2512" y="2153"/>
            <a:chExt cx="766" cy="1850"/>
          </a:xfrm>
        </p:grpSpPr>
        <p:sp>
          <p:nvSpPr>
            <p:cNvPr id="37919" name="Text Box 6"/>
            <p:cNvSpPr txBox="1">
              <a:spLocks noChangeArrowheads="1"/>
            </p:cNvSpPr>
            <p:nvPr/>
          </p:nvSpPr>
          <p:spPr bwMode="auto">
            <a:xfrm>
              <a:off x="2744" y="2153"/>
              <a:ext cx="278" cy="1221"/>
            </a:xfrm>
            <a:prstGeom prst="rect">
              <a:avLst/>
            </a:prstGeom>
            <a:noFill/>
            <a:ln w="9525">
              <a:noFill/>
              <a:miter lim="800000"/>
              <a:headEnd/>
              <a:tailEnd/>
            </a:ln>
          </p:spPr>
          <p:txBody>
            <a:bodyPr wrap="none">
              <a:spAutoFit/>
            </a:bodyPr>
            <a:lstStyle/>
            <a:p>
              <a:pPr eaLnBrk="0" hangingPunct="0"/>
              <a:r>
                <a:rPr lang="en-US" sz="2400" i="1">
                  <a:solidFill>
                    <a:schemeClr val="tx2"/>
                  </a:solidFill>
                  <a:latin typeface="Palatino Linotype" pitchFamily="18" charset="0"/>
                </a:rPr>
                <a:t>v</a:t>
              </a:r>
              <a:r>
                <a:rPr lang="en-US" sz="2400" baseline="-25000">
                  <a:solidFill>
                    <a:schemeClr val="tx2"/>
                  </a:solidFill>
                  <a:latin typeface="Palatino Linotype" pitchFamily="18" charset="0"/>
                </a:rPr>
                <a:t>1</a:t>
              </a:r>
            </a:p>
            <a:p>
              <a:pPr eaLnBrk="0" hangingPunct="0"/>
              <a:r>
                <a:rPr lang="en-US" sz="2400" i="1">
                  <a:solidFill>
                    <a:schemeClr val="tx2"/>
                  </a:solidFill>
                  <a:latin typeface="Palatino Linotype" pitchFamily="18" charset="0"/>
                </a:rPr>
                <a:t>v</a:t>
              </a:r>
              <a:r>
                <a:rPr lang="en-US" sz="2400" baseline="-25000">
                  <a:solidFill>
                    <a:schemeClr val="tx2"/>
                  </a:solidFill>
                  <a:latin typeface="Palatino Linotype" pitchFamily="18" charset="0"/>
                </a:rPr>
                <a:t>2</a:t>
              </a:r>
            </a:p>
            <a:p>
              <a:pPr eaLnBrk="0" hangingPunct="0"/>
              <a:r>
                <a:rPr lang="en-US" sz="2400" i="1">
                  <a:solidFill>
                    <a:schemeClr val="tx2"/>
                  </a:solidFill>
                  <a:latin typeface="Palatino Linotype" pitchFamily="18" charset="0"/>
                </a:rPr>
                <a:t>v</a:t>
              </a:r>
              <a:r>
                <a:rPr lang="en-US" sz="2400" baseline="-25000">
                  <a:solidFill>
                    <a:schemeClr val="tx2"/>
                  </a:solidFill>
                  <a:latin typeface="Palatino Linotype" pitchFamily="18" charset="0"/>
                </a:rPr>
                <a:t>3</a:t>
              </a:r>
            </a:p>
            <a:p>
              <a:pPr eaLnBrk="0" hangingPunct="0"/>
              <a:r>
                <a:rPr lang="en-US" sz="2400" i="1">
                  <a:solidFill>
                    <a:schemeClr val="tx2"/>
                  </a:solidFill>
                  <a:latin typeface="Palatino Linotype" pitchFamily="18" charset="0"/>
                </a:rPr>
                <a:t>v</a:t>
              </a:r>
              <a:r>
                <a:rPr lang="en-US" sz="2400" baseline="-25000">
                  <a:solidFill>
                    <a:schemeClr val="tx2"/>
                  </a:solidFill>
                  <a:latin typeface="Palatino Linotype" pitchFamily="18" charset="0"/>
                </a:rPr>
                <a:t>4</a:t>
              </a:r>
            </a:p>
            <a:p>
              <a:pPr eaLnBrk="0" hangingPunct="0"/>
              <a:r>
                <a:rPr lang="en-US" sz="2400" i="1">
                  <a:solidFill>
                    <a:schemeClr val="tx2"/>
                  </a:solidFill>
                  <a:latin typeface="Palatino Linotype" pitchFamily="18" charset="0"/>
                </a:rPr>
                <a:t>v</a:t>
              </a:r>
              <a:r>
                <a:rPr lang="en-US" sz="2400" baseline="-25000">
                  <a:solidFill>
                    <a:schemeClr val="tx2"/>
                  </a:solidFill>
                  <a:latin typeface="Palatino Linotype" pitchFamily="18" charset="0"/>
                </a:rPr>
                <a:t>5</a:t>
              </a:r>
            </a:p>
          </p:txBody>
        </p:sp>
        <p:sp>
          <p:nvSpPr>
            <p:cNvPr id="37920" name="Text Box 7"/>
            <p:cNvSpPr txBox="1">
              <a:spLocks noChangeArrowheads="1"/>
            </p:cNvSpPr>
            <p:nvPr/>
          </p:nvSpPr>
          <p:spPr bwMode="auto">
            <a:xfrm>
              <a:off x="2512" y="3715"/>
              <a:ext cx="766" cy="288"/>
            </a:xfrm>
            <a:prstGeom prst="rect">
              <a:avLst/>
            </a:prstGeom>
            <a:noFill/>
            <a:ln w="9525">
              <a:noFill/>
              <a:miter lim="800000"/>
              <a:headEnd/>
              <a:tailEnd/>
            </a:ln>
          </p:spPr>
          <p:txBody>
            <a:bodyPr wrap="none">
              <a:spAutoFit/>
            </a:bodyPr>
            <a:lstStyle/>
            <a:p>
              <a:pPr eaLnBrk="0" hangingPunct="0"/>
              <a:r>
                <a:rPr lang="en-US" sz="2400">
                  <a:latin typeface="Palatino Linotype" pitchFamily="18" charset="0"/>
                </a:rPr>
                <a:t>vertices</a:t>
              </a:r>
            </a:p>
          </p:txBody>
        </p:sp>
        <p:sp>
          <p:nvSpPr>
            <p:cNvPr id="37921" name="Line 8"/>
            <p:cNvSpPr>
              <a:spLocks noChangeShapeType="1"/>
            </p:cNvSpPr>
            <p:nvPr/>
          </p:nvSpPr>
          <p:spPr bwMode="auto">
            <a:xfrm flipV="1">
              <a:off x="2872" y="3408"/>
              <a:ext cx="0" cy="336"/>
            </a:xfrm>
            <a:prstGeom prst="line">
              <a:avLst/>
            </a:prstGeom>
            <a:noFill/>
            <a:ln w="28575">
              <a:solidFill>
                <a:schemeClr val="tx1"/>
              </a:solidFill>
              <a:miter lim="800000"/>
              <a:headEnd/>
              <a:tailEnd type="triangle" w="med" len="med"/>
            </a:ln>
          </p:spPr>
          <p:txBody>
            <a:bodyPr wrap="none"/>
            <a:lstStyle/>
            <a:p>
              <a:endParaRPr lang="en-US"/>
            </a:p>
          </p:txBody>
        </p:sp>
      </p:grpSp>
      <p:grpSp>
        <p:nvGrpSpPr>
          <p:cNvPr id="12" name="Group 9"/>
          <p:cNvGrpSpPr>
            <a:grpSpLocks/>
          </p:cNvGrpSpPr>
          <p:nvPr/>
        </p:nvGrpSpPr>
        <p:grpSpPr bwMode="auto">
          <a:xfrm>
            <a:off x="4911725" y="2667000"/>
            <a:ext cx="3944938" cy="476250"/>
            <a:chOff x="3094" y="1861"/>
            <a:chExt cx="2485" cy="300"/>
          </a:xfrm>
        </p:grpSpPr>
        <p:sp>
          <p:nvSpPr>
            <p:cNvPr id="37916" name="Text Box 10"/>
            <p:cNvSpPr txBox="1">
              <a:spLocks noChangeArrowheads="1"/>
            </p:cNvSpPr>
            <p:nvPr/>
          </p:nvSpPr>
          <p:spPr bwMode="auto">
            <a:xfrm>
              <a:off x="3094" y="1873"/>
              <a:ext cx="1430" cy="288"/>
            </a:xfrm>
            <a:prstGeom prst="rect">
              <a:avLst/>
            </a:prstGeom>
            <a:noFill/>
            <a:ln w="9525">
              <a:noFill/>
              <a:miter lim="800000"/>
              <a:headEnd/>
              <a:tailEnd/>
            </a:ln>
          </p:spPr>
          <p:txBody>
            <a:bodyPr wrap="none">
              <a:spAutoFit/>
            </a:bodyPr>
            <a:lstStyle/>
            <a:p>
              <a:pPr eaLnBrk="0" hangingPunct="0"/>
              <a:r>
                <a:rPr lang="en-US" sz="2400" i="1">
                  <a:solidFill>
                    <a:schemeClr val="tx2"/>
                  </a:solidFill>
                  <a:latin typeface="Palatino Linotype" pitchFamily="18" charset="0"/>
                </a:rPr>
                <a:t>e</a:t>
              </a:r>
              <a:r>
                <a:rPr lang="en-US" sz="2400" baseline="-25000">
                  <a:solidFill>
                    <a:schemeClr val="tx2"/>
                  </a:solidFill>
                  <a:latin typeface="Palatino Linotype" pitchFamily="18" charset="0"/>
                </a:rPr>
                <a:t>1</a:t>
              </a:r>
              <a:r>
                <a:rPr lang="en-US" sz="2400">
                  <a:solidFill>
                    <a:schemeClr val="tx2"/>
                  </a:solidFill>
                  <a:latin typeface="Palatino Linotype" pitchFamily="18" charset="0"/>
                </a:rPr>
                <a:t>  </a:t>
              </a:r>
              <a:r>
                <a:rPr lang="en-US" sz="2400" i="1">
                  <a:solidFill>
                    <a:schemeClr val="tx2"/>
                  </a:solidFill>
                  <a:latin typeface="Palatino Linotype" pitchFamily="18" charset="0"/>
                </a:rPr>
                <a:t>e</a:t>
              </a:r>
              <a:r>
                <a:rPr lang="en-US" sz="2400" baseline="-25000">
                  <a:solidFill>
                    <a:schemeClr val="tx2"/>
                  </a:solidFill>
                  <a:latin typeface="Palatino Linotype" pitchFamily="18" charset="0"/>
                </a:rPr>
                <a:t>2</a:t>
              </a:r>
              <a:r>
                <a:rPr lang="en-US" sz="2400">
                  <a:solidFill>
                    <a:schemeClr val="tx2"/>
                  </a:solidFill>
                  <a:latin typeface="Palatino Linotype" pitchFamily="18" charset="0"/>
                </a:rPr>
                <a:t>  </a:t>
              </a:r>
              <a:r>
                <a:rPr lang="en-US" sz="2400" i="1">
                  <a:solidFill>
                    <a:schemeClr val="tx2"/>
                  </a:solidFill>
                  <a:latin typeface="Palatino Linotype" pitchFamily="18" charset="0"/>
                </a:rPr>
                <a:t>e</a:t>
              </a:r>
              <a:r>
                <a:rPr lang="en-US" sz="2400" baseline="-25000">
                  <a:solidFill>
                    <a:schemeClr val="tx2"/>
                  </a:solidFill>
                  <a:latin typeface="Palatino Linotype" pitchFamily="18" charset="0"/>
                </a:rPr>
                <a:t>3</a:t>
              </a:r>
              <a:r>
                <a:rPr lang="en-US" sz="2400">
                  <a:solidFill>
                    <a:schemeClr val="tx2"/>
                  </a:solidFill>
                  <a:latin typeface="Palatino Linotype" pitchFamily="18" charset="0"/>
                </a:rPr>
                <a:t>  </a:t>
              </a:r>
              <a:r>
                <a:rPr lang="en-US" sz="2400" i="1">
                  <a:solidFill>
                    <a:schemeClr val="tx2"/>
                  </a:solidFill>
                  <a:latin typeface="Palatino Linotype" pitchFamily="18" charset="0"/>
                </a:rPr>
                <a:t>e</a:t>
              </a:r>
              <a:r>
                <a:rPr lang="en-US" sz="2400" baseline="-25000">
                  <a:solidFill>
                    <a:schemeClr val="tx2"/>
                  </a:solidFill>
                  <a:latin typeface="Palatino Linotype" pitchFamily="18" charset="0"/>
                </a:rPr>
                <a:t>4</a:t>
              </a:r>
              <a:r>
                <a:rPr lang="en-US" sz="2400">
                  <a:solidFill>
                    <a:schemeClr val="tx2"/>
                  </a:solidFill>
                  <a:latin typeface="Palatino Linotype" pitchFamily="18" charset="0"/>
                </a:rPr>
                <a:t>  </a:t>
              </a:r>
              <a:r>
                <a:rPr lang="en-US" sz="2400" i="1">
                  <a:solidFill>
                    <a:schemeClr val="tx2"/>
                  </a:solidFill>
                  <a:latin typeface="Palatino Linotype" pitchFamily="18" charset="0"/>
                </a:rPr>
                <a:t>e</a:t>
              </a:r>
              <a:r>
                <a:rPr lang="en-US" sz="2400" baseline="-25000">
                  <a:solidFill>
                    <a:schemeClr val="tx2"/>
                  </a:solidFill>
                  <a:latin typeface="Palatino Linotype" pitchFamily="18" charset="0"/>
                </a:rPr>
                <a:t>5</a:t>
              </a:r>
              <a:r>
                <a:rPr lang="en-US" sz="2400">
                  <a:solidFill>
                    <a:schemeClr val="tx2"/>
                  </a:solidFill>
                  <a:latin typeface="Palatino Linotype" pitchFamily="18" charset="0"/>
                </a:rPr>
                <a:t>  </a:t>
              </a:r>
              <a:r>
                <a:rPr lang="en-US" sz="2400" i="1">
                  <a:solidFill>
                    <a:schemeClr val="tx2"/>
                  </a:solidFill>
                  <a:latin typeface="Palatino Linotype" pitchFamily="18" charset="0"/>
                </a:rPr>
                <a:t>e</a:t>
              </a:r>
              <a:r>
                <a:rPr lang="en-US" sz="2400" baseline="-25000">
                  <a:solidFill>
                    <a:schemeClr val="tx2"/>
                  </a:solidFill>
                  <a:latin typeface="Palatino Linotype" pitchFamily="18" charset="0"/>
                </a:rPr>
                <a:t>6</a:t>
              </a:r>
            </a:p>
          </p:txBody>
        </p:sp>
        <p:sp>
          <p:nvSpPr>
            <p:cNvPr id="37917" name="Text Box 11"/>
            <p:cNvSpPr txBox="1">
              <a:spLocks noChangeArrowheads="1"/>
            </p:cNvSpPr>
            <p:nvPr/>
          </p:nvSpPr>
          <p:spPr bwMode="auto">
            <a:xfrm>
              <a:off x="4963" y="1861"/>
              <a:ext cx="616" cy="288"/>
            </a:xfrm>
            <a:prstGeom prst="rect">
              <a:avLst/>
            </a:prstGeom>
            <a:noFill/>
            <a:ln w="9525">
              <a:noFill/>
              <a:miter lim="800000"/>
              <a:headEnd/>
              <a:tailEnd/>
            </a:ln>
          </p:spPr>
          <p:txBody>
            <a:bodyPr wrap="none">
              <a:spAutoFit/>
            </a:bodyPr>
            <a:lstStyle/>
            <a:p>
              <a:pPr eaLnBrk="0" hangingPunct="0"/>
              <a:r>
                <a:rPr lang="en-US" sz="2400">
                  <a:latin typeface="Palatino Linotype" pitchFamily="18" charset="0"/>
                </a:rPr>
                <a:t>edges</a:t>
              </a:r>
            </a:p>
          </p:txBody>
        </p:sp>
        <p:sp>
          <p:nvSpPr>
            <p:cNvPr id="37918" name="Line 12"/>
            <p:cNvSpPr>
              <a:spLocks noChangeShapeType="1"/>
            </p:cNvSpPr>
            <p:nvPr/>
          </p:nvSpPr>
          <p:spPr bwMode="auto">
            <a:xfrm flipH="1">
              <a:off x="4637" y="2032"/>
              <a:ext cx="336" cy="0"/>
            </a:xfrm>
            <a:prstGeom prst="line">
              <a:avLst/>
            </a:prstGeom>
            <a:noFill/>
            <a:ln w="28575">
              <a:solidFill>
                <a:schemeClr val="tx1"/>
              </a:solidFill>
              <a:miter lim="800000"/>
              <a:headEnd/>
              <a:tailEnd type="triangle" w="med" len="med"/>
            </a:ln>
          </p:spPr>
          <p:txBody>
            <a:bodyPr wrap="none"/>
            <a:lstStyle/>
            <a:p>
              <a:endParaRPr lang="en-US"/>
            </a:p>
          </p:txBody>
        </p:sp>
      </p:grpSp>
      <p:grpSp>
        <p:nvGrpSpPr>
          <p:cNvPr id="37896" name="Group 13"/>
          <p:cNvGrpSpPr>
            <a:grpSpLocks/>
          </p:cNvGrpSpPr>
          <p:nvPr/>
        </p:nvGrpSpPr>
        <p:grpSpPr bwMode="auto">
          <a:xfrm>
            <a:off x="927100" y="2962275"/>
            <a:ext cx="2546350" cy="2112963"/>
            <a:chOff x="584" y="2047"/>
            <a:chExt cx="1604" cy="1331"/>
          </a:xfrm>
        </p:grpSpPr>
        <p:sp>
          <p:nvSpPr>
            <p:cNvPr id="37897" name="Oval 14"/>
            <p:cNvSpPr>
              <a:spLocks noChangeArrowheads="1"/>
            </p:cNvSpPr>
            <p:nvPr/>
          </p:nvSpPr>
          <p:spPr bwMode="auto">
            <a:xfrm>
              <a:off x="690" y="2376"/>
              <a:ext cx="69" cy="69"/>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37898" name="Line 15"/>
            <p:cNvSpPr>
              <a:spLocks noChangeShapeType="1"/>
            </p:cNvSpPr>
            <p:nvPr/>
          </p:nvSpPr>
          <p:spPr bwMode="auto">
            <a:xfrm>
              <a:off x="750" y="2424"/>
              <a:ext cx="300" cy="720"/>
            </a:xfrm>
            <a:prstGeom prst="line">
              <a:avLst/>
            </a:prstGeom>
            <a:noFill/>
            <a:ln w="25400">
              <a:solidFill>
                <a:schemeClr val="tx1"/>
              </a:solidFill>
              <a:miter lim="800000"/>
              <a:headEnd/>
              <a:tailEnd/>
            </a:ln>
          </p:spPr>
          <p:txBody>
            <a:bodyPr wrap="none"/>
            <a:lstStyle/>
            <a:p>
              <a:endParaRPr lang="en-US"/>
            </a:p>
          </p:txBody>
        </p:sp>
        <p:sp>
          <p:nvSpPr>
            <p:cNvPr id="37899" name="Line 16"/>
            <p:cNvSpPr>
              <a:spLocks noChangeShapeType="1"/>
            </p:cNvSpPr>
            <p:nvPr/>
          </p:nvSpPr>
          <p:spPr bwMode="auto">
            <a:xfrm>
              <a:off x="750" y="2424"/>
              <a:ext cx="960" cy="672"/>
            </a:xfrm>
            <a:prstGeom prst="line">
              <a:avLst/>
            </a:prstGeom>
            <a:noFill/>
            <a:ln w="25400">
              <a:solidFill>
                <a:schemeClr val="tx1"/>
              </a:solidFill>
              <a:miter lim="800000"/>
              <a:headEnd/>
              <a:tailEnd/>
            </a:ln>
          </p:spPr>
          <p:txBody>
            <a:bodyPr wrap="none"/>
            <a:lstStyle/>
            <a:p>
              <a:endParaRPr lang="en-US"/>
            </a:p>
          </p:txBody>
        </p:sp>
        <p:sp>
          <p:nvSpPr>
            <p:cNvPr id="37900" name="Line 17"/>
            <p:cNvSpPr>
              <a:spLocks noChangeShapeType="1"/>
            </p:cNvSpPr>
            <p:nvPr/>
          </p:nvSpPr>
          <p:spPr bwMode="auto">
            <a:xfrm flipV="1">
              <a:off x="1050" y="2424"/>
              <a:ext cx="300" cy="672"/>
            </a:xfrm>
            <a:prstGeom prst="line">
              <a:avLst/>
            </a:prstGeom>
            <a:noFill/>
            <a:ln w="25400">
              <a:solidFill>
                <a:schemeClr val="tx1"/>
              </a:solidFill>
              <a:miter lim="800000"/>
              <a:headEnd/>
              <a:tailEnd/>
            </a:ln>
          </p:spPr>
          <p:txBody>
            <a:bodyPr wrap="none"/>
            <a:lstStyle/>
            <a:p>
              <a:endParaRPr lang="en-US"/>
            </a:p>
          </p:txBody>
        </p:sp>
        <p:sp>
          <p:nvSpPr>
            <p:cNvPr id="37901" name="Line 18"/>
            <p:cNvSpPr>
              <a:spLocks noChangeShapeType="1"/>
            </p:cNvSpPr>
            <p:nvPr/>
          </p:nvSpPr>
          <p:spPr bwMode="auto">
            <a:xfrm>
              <a:off x="1350" y="2424"/>
              <a:ext cx="360" cy="672"/>
            </a:xfrm>
            <a:prstGeom prst="line">
              <a:avLst/>
            </a:prstGeom>
            <a:noFill/>
            <a:ln w="25400">
              <a:solidFill>
                <a:schemeClr val="tx1"/>
              </a:solidFill>
              <a:miter lim="800000"/>
              <a:headEnd/>
              <a:tailEnd/>
            </a:ln>
          </p:spPr>
          <p:txBody>
            <a:bodyPr wrap="none"/>
            <a:lstStyle/>
            <a:p>
              <a:endParaRPr lang="en-US"/>
            </a:p>
          </p:txBody>
        </p:sp>
        <p:sp>
          <p:nvSpPr>
            <p:cNvPr id="37902" name="Line 19"/>
            <p:cNvSpPr>
              <a:spLocks noChangeShapeType="1"/>
            </p:cNvSpPr>
            <p:nvPr/>
          </p:nvSpPr>
          <p:spPr bwMode="auto">
            <a:xfrm flipV="1">
              <a:off x="1710" y="2424"/>
              <a:ext cx="360" cy="672"/>
            </a:xfrm>
            <a:prstGeom prst="line">
              <a:avLst/>
            </a:prstGeom>
            <a:noFill/>
            <a:ln w="25400">
              <a:solidFill>
                <a:schemeClr val="tx1"/>
              </a:solidFill>
              <a:miter lim="800000"/>
              <a:headEnd/>
              <a:tailEnd/>
            </a:ln>
          </p:spPr>
          <p:txBody>
            <a:bodyPr wrap="none"/>
            <a:lstStyle/>
            <a:p>
              <a:endParaRPr lang="en-US"/>
            </a:p>
          </p:txBody>
        </p:sp>
        <p:sp>
          <p:nvSpPr>
            <p:cNvPr id="37903" name="Line 20"/>
            <p:cNvSpPr>
              <a:spLocks noChangeShapeType="1"/>
            </p:cNvSpPr>
            <p:nvPr/>
          </p:nvSpPr>
          <p:spPr bwMode="auto">
            <a:xfrm>
              <a:off x="1350" y="2424"/>
              <a:ext cx="720" cy="0"/>
            </a:xfrm>
            <a:prstGeom prst="line">
              <a:avLst/>
            </a:prstGeom>
            <a:noFill/>
            <a:ln w="25400">
              <a:solidFill>
                <a:schemeClr val="tx1"/>
              </a:solidFill>
              <a:miter lim="800000"/>
              <a:headEnd/>
              <a:tailEnd/>
            </a:ln>
          </p:spPr>
          <p:txBody>
            <a:bodyPr wrap="none"/>
            <a:lstStyle/>
            <a:p>
              <a:endParaRPr lang="en-US"/>
            </a:p>
          </p:txBody>
        </p:sp>
        <p:sp>
          <p:nvSpPr>
            <p:cNvPr id="37904" name="Text Box 21"/>
            <p:cNvSpPr txBox="1">
              <a:spLocks noChangeArrowheads="1"/>
            </p:cNvSpPr>
            <p:nvPr/>
          </p:nvSpPr>
          <p:spPr bwMode="auto">
            <a:xfrm>
              <a:off x="584" y="2047"/>
              <a:ext cx="1604"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v</a:t>
              </a:r>
              <a:r>
                <a:rPr lang="en-US" sz="2400" baseline="-25000">
                  <a:solidFill>
                    <a:schemeClr val="tx2"/>
                  </a:solidFill>
                  <a:latin typeface="Book Antiqua" pitchFamily="18" charset="0"/>
                </a:rPr>
                <a:t>1</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2</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3</a:t>
              </a:r>
            </a:p>
          </p:txBody>
        </p:sp>
        <p:sp>
          <p:nvSpPr>
            <p:cNvPr id="37905" name="Text Box 22"/>
            <p:cNvSpPr txBox="1">
              <a:spLocks noChangeArrowheads="1"/>
            </p:cNvSpPr>
            <p:nvPr/>
          </p:nvSpPr>
          <p:spPr bwMode="auto">
            <a:xfrm>
              <a:off x="918" y="3090"/>
              <a:ext cx="964"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v</a:t>
              </a:r>
              <a:r>
                <a:rPr lang="en-US" sz="2400" baseline="-25000">
                  <a:solidFill>
                    <a:schemeClr val="tx2"/>
                  </a:solidFill>
                  <a:latin typeface="Book Antiqua" pitchFamily="18" charset="0"/>
                </a:rPr>
                <a:t>4</a:t>
              </a:r>
              <a:r>
                <a:rPr lang="en-US" sz="2400">
                  <a:solidFill>
                    <a:schemeClr val="tx2"/>
                  </a:solidFill>
                  <a:latin typeface="Book Antiqua" pitchFamily="18" charset="0"/>
                </a:rPr>
                <a:t>           </a:t>
              </a:r>
              <a:r>
                <a:rPr lang="en-US" sz="2400" i="1">
                  <a:solidFill>
                    <a:schemeClr val="tx2"/>
                  </a:solidFill>
                  <a:latin typeface="Book Antiqua" pitchFamily="18" charset="0"/>
                </a:rPr>
                <a:t>v</a:t>
              </a:r>
              <a:r>
                <a:rPr lang="en-US" sz="2400" baseline="-25000">
                  <a:solidFill>
                    <a:schemeClr val="tx2"/>
                  </a:solidFill>
                  <a:latin typeface="Book Antiqua" pitchFamily="18" charset="0"/>
                </a:rPr>
                <a:t>5</a:t>
              </a:r>
            </a:p>
          </p:txBody>
        </p:sp>
        <p:sp>
          <p:nvSpPr>
            <p:cNvPr id="37906" name="Text Box 23"/>
            <p:cNvSpPr txBox="1">
              <a:spLocks noChangeArrowheads="1"/>
            </p:cNvSpPr>
            <p:nvPr/>
          </p:nvSpPr>
          <p:spPr bwMode="auto">
            <a:xfrm>
              <a:off x="594" y="2577"/>
              <a:ext cx="255"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e</a:t>
              </a:r>
              <a:r>
                <a:rPr lang="en-US" sz="2400" baseline="-25000">
                  <a:solidFill>
                    <a:schemeClr val="tx2"/>
                  </a:solidFill>
                  <a:latin typeface="Book Antiqua" pitchFamily="18" charset="0"/>
                </a:rPr>
                <a:t>1</a:t>
              </a:r>
              <a:endParaRPr lang="en-US" sz="2400" b="1" baseline="-25000">
                <a:solidFill>
                  <a:schemeClr val="tx2"/>
                </a:solidFill>
                <a:latin typeface="Times New Roman" pitchFamily="18" charset="0"/>
              </a:endParaRPr>
            </a:p>
          </p:txBody>
        </p:sp>
        <p:sp>
          <p:nvSpPr>
            <p:cNvPr id="37907" name="Text Box 24"/>
            <p:cNvSpPr txBox="1">
              <a:spLocks noChangeArrowheads="1"/>
            </p:cNvSpPr>
            <p:nvPr/>
          </p:nvSpPr>
          <p:spPr bwMode="auto">
            <a:xfrm>
              <a:off x="1290" y="2781"/>
              <a:ext cx="255"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e</a:t>
              </a:r>
              <a:r>
                <a:rPr lang="en-US" sz="2400" baseline="-25000">
                  <a:solidFill>
                    <a:schemeClr val="tx2"/>
                  </a:solidFill>
                  <a:latin typeface="Book Antiqua" pitchFamily="18" charset="0"/>
                </a:rPr>
                <a:t>2</a:t>
              </a:r>
              <a:endParaRPr lang="en-US" sz="2400" b="1" baseline="-25000">
                <a:solidFill>
                  <a:schemeClr val="tx2"/>
                </a:solidFill>
                <a:latin typeface="Times New Roman" pitchFamily="18" charset="0"/>
              </a:endParaRPr>
            </a:p>
          </p:txBody>
        </p:sp>
        <p:sp>
          <p:nvSpPr>
            <p:cNvPr id="37908" name="Text Box 25"/>
            <p:cNvSpPr txBox="1">
              <a:spLocks noChangeArrowheads="1"/>
            </p:cNvSpPr>
            <p:nvPr/>
          </p:nvSpPr>
          <p:spPr bwMode="auto">
            <a:xfrm>
              <a:off x="1043" y="2385"/>
              <a:ext cx="255"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e</a:t>
              </a:r>
              <a:r>
                <a:rPr lang="en-US" sz="2400" baseline="-25000">
                  <a:solidFill>
                    <a:schemeClr val="tx2"/>
                  </a:solidFill>
                  <a:latin typeface="Book Antiqua" pitchFamily="18" charset="0"/>
                </a:rPr>
                <a:t>3</a:t>
              </a:r>
              <a:endParaRPr lang="en-US" sz="2400" b="1" baseline="-25000">
                <a:solidFill>
                  <a:schemeClr val="tx2"/>
                </a:solidFill>
                <a:latin typeface="Times New Roman" pitchFamily="18" charset="0"/>
              </a:endParaRPr>
            </a:p>
          </p:txBody>
        </p:sp>
        <p:sp>
          <p:nvSpPr>
            <p:cNvPr id="37909" name="Text Box 26"/>
            <p:cNvSpPr txBox="1">
              <a:spLocks noChangeArrowheads="1"/>
            </p:cNvSpPr>
            <p:nvPr/>
          </p:nvSpPr>
          <p:spPr bwMode="auto">
            <a:xfrm>
              <a:off x="1485" y="2520"/>
              <a:ext cx="329" cy="288"/>
            </a:xfrm>
            <a:prstGeom prst="rect">
              <a:avLst/>
            </a:prstGeom>
            <a:noFill/>
            <a:ln w="25400">
              <a:noFill/>
              <a:miter lim="800000"/>
              <a:headEnd/>
              <a:tailEnd/>
            </a:ln>
          </p:spPr>
          <p:txBody>
            <a:bodyPr>
              <a:spAutoFit/>
            </a:bodyPr>
            <a:lstStyle/>
            <a:p>
              <a:pPr eaLnBrk="0" hangingPunct="0"/>
              <a:r>
                <a:rPr lang="en-US" sz="2400" i="1">
                  <a:solidFill>
                    <a:schemeClr val="tx2"/>
                  </a:solidFill>
                  <a:latin typeface="Book Antiqua" pitchFamily="18" charset="0"/>
                </a:rPr>
                <a:t>e</a:t>
              </a:r>
              <a:r>
                <a:rPr lang="en-US" sz="2400" baseline="-25000">
                  <a:solidFill>
                    <a:schemeClr val="tx2"/>
                  </a:solidFill>
                  <a:latin typeface="Book Antiqua" pitchFamily="18" charset="0"/>
                </a:rPr>
                <a:t>4</a:t>
              </a:r>
              <a:endParaRPr lang="en-US" sz="2400" b="1" baseline="-25000">
                <a:solidFill>
                  <a:schemeClr val="tx2"/>
                </a:solidFill>
                <a:latin typeface="Times New Roman" pitchFamily="18" charset="0"/>
              </a:endParaRPr>
            </a:p>
          </p:txBody>
        </p:sp>
        <p:sp>
          <p:nvSpPr>
            <p:cNvPr id="37910" name="Text Box 27"/>
            <p:cNvSpPr txBox="1">
              <a:spLocks noChangeArrowheads="1"/>
            </p:cNvSpPr>
            <p:nvPr/>
          </p:nvSpPr>
          <p:spPr bwMode="auto">
            <a:xfrm>
              <a:off x="1890" y="2625"/>
              <a:ext cx="255"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e</a:t>
              </a:r>
              <a:r>
                <a:rPr lang="en-US" sz="2400" baseline="-25000">
                  <a:solidFill>
                    <a:schemeClr val="tx2"/>
                  </a:solidFill>
                  <a:latin typeface="Book Antiqua" pitchFamily="18" charset="0"/>
                </a:rPr>
                <a:t>5</a:t>
              </a:r>
              <a:endParaRPr lang="en-US" sz="2400" b="1" baseline="-25000">
                <a:solidFill>
                  <a:schemeClr val="tx2"/>
                </a:solidFill>
                <a:latin typeface="Times New Roman" pitchFamily="18" charset="0"/>
              </a:endParaRPr>
            </a:p>
          </p:txBody>
        </p:sp>
        <p:sp>
          <p:nvSpPr>
            <p:cNvPr id="37911" name="Text Box 28"/>
            <p:cNvSpPr txBox="1">
              <a:spLocks noChangeArrowheads="1"/>
            </p:cNvSpPr>
            <p:nvPr/>
          </p:nvSpPr>
          <p:spPr bwMode="auto">
            <a:xfrm>
              <a:off x="1554" y="2160"/>
              <a:ext cx="243" cy="288"/>
            </a:xfrm>
            <a:prstGeom prst="rect">
              <a:avLst/>
            </a:prstGeom>
            <a:noFill/>
            <a:ln w="25400">
              <a:noFill/>
              <a:miter lim="800000"/>
              <a:headEnd/>
              <a:tailEnd/>
            </a:ln>
          </p:spPr>
          <p:txBody>
            <a:bodyPr wrap="none">
              <a:spAutoFit/>
            </a:bodyPr>
            <a:lstStyle/>
            <a:p>
              <a:pPr eaLnBrk="0" hangingPunct="0"/>
              <a:r>
                <a:rPr lang="en-US" sz="2400" i="1">
                  <a:solidFill>
                    <a:schemeClr val="tx2"/>
                  </a:solidFill>
                  <a:latin typeface="Book Antiqua" pitchFamily="18" charset="0"/>
                </a:rPr>
                <a:t>e</a:t>
              </a:r>
              <a:r>
                <a:rPr lang="en-US" sz="2000" baseline="-25000">
                  <a:solidFill>
                    <a:schemeClr val="tx2"/>
                  </a:solidFill>
                  <a:latin typeface="Book Antiqua" pitchFamily="18" charset="0"/>
                </a:rPr>
                <a:t>6</a:t>
              </a:r>
              <a:endParaRPr lang="en-US" sz="2000" b="1" baseline="-25000">
                <a:solidFill>
                  <a:schemeClr val="tx2"/>
                </a:solidFill>
                <a:latin typeface="Book Antiqua" pitchFamily="18" charset="0"/>
              </a:endParaRPr>
            </a:p>
          </p:txBody>
        </p:sp>
        <p:sp>
          <p:nvSpPr>
            <p:cNvPr id="37912" name="Oval 29"/>
            <p:cNvSpPr>
              <a:spLocks noChangeArrowheads="1"/>
            </p:cNvSpPr>
            <p:nvPr/>
          </p:nvSpPr>
          <p:spPr bwMode="auto">
            <a:xfrm>
              <a:off x="1314" y="2387"/>
              <a:ext cx="69" cy="69"/>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37913" name="Oval 30"/>
            <p:cNvSpPr>
              <a:spLocks noChangeArrowheads="1"/>
            </p:cNvSpPr>
            <p:nvPr/>
          </p:nvSpPr>
          <p:spPr bwMode="auto">
            <a:xfrm>
              <a:off x="2017" y="2387"/>
              <a:ext cx="69" cy="69"/>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37914" name="Oval 31"/>
            <p:cNvSpPr>
              <a:spLocks noChangeArrowheads="1"/>
            </p:cNvSpPr>
            <p:nvPr/>
          </p:nvSpPr>
          <p:spPr bwMode="auto">
            <a:xfrm>
              <a:off x="998" y="3066"/>
              <a:ext cx="69" cy="69"/>
            </a:xfrm>
            <a:prstGeom prst="ellipse">
              <a:avLst/>
            </a:prstGeom>
            <a:solidFill>
              <a:schemeClr val="tx1"/>
            </a:solidFill>
            <a:ln w="25400">
              <a:solidFill>
                <a:schemeClr val="tx1"/>
              </a:solidFill>
              <a:miter lim="800000"/>
              <a:headEnd/>
              <a:tailEnd/>
            </a:ln>
          </p:spPr>
          <p:txBody>
            <a:bodyPr wrap="none" anchor="ctr"/>
            <a:lstStyle/>
            <a:p>
              <a:endParaRPr lang="en-US"/>
            </a:p>
          </p:txBody>
        </p:sp>
        <p:sp>
          <p:nvSpPr>
            <p:cNvPr id="37915" name="Oval 32"/>
            <p:cNvSpPr>
              <a:spLocks noChangeArrowheads="1"/>
            </p:cNvSpPr>
            <p:nvPr/>
          </p:nvSpPr>
          <p:spPr bwMode="auto">
            <a:xfrm>
              <a:off x="1677" y="3045"/>
              <a:ext cx="69" cy="69"/>
            </a:xfrm>
            <a:prstGeom prst="ellipse">
              <a:avLst/>
            </a:prstGeom>
            <a:solidFill>
              <a:schemeClr val="tx1"/>
            </a:solidFill>
            <a:ln w="25400">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75"/>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75"/>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75"/>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75"/>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left)">
                                      <p:cBhvr>
                                        <p:cTn id="37" dur="75"/>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a:t>Adjacency List and Matrix: Undirected Graph</a:t>
            </a:r>
          </a:p>
        </p:txBody>
      </p:sp>
      <p:pic>
        <p:nvPicPr>
          <p:cNvPr id="38917" name="Picture 36"/>
          <p:cNvPicPr>
            <a:picLocks noChangeAspect="1" noChangeArrowheads="1"/>
          </p:cNvPicPr>
          <p:nvPr/>
        </p:nvPicPr>
        <p:blipFill>
          <a:blip r:embed="rId2"/>
          <a:srcRect/>
          <a:stretch>
            <a:fillRect/>
          </a:stretch>
        </p:blipFill>
        <p:spPr bwMode="auto">
          <a:xfrm>
            <a:off x="584200" y="1428750"/>
            <a:ext cx="3530600" cy="2381250"/>
          </a:xfrm>
          <a:prstGeom prst="rect">
            <a:avLst/>
          </a:prstGeom>
          <a:noFill/>
          <a:ln w="9525" algn="ctr">
            <a:noFill/>
            <a:miter lim="800000"/>
            <a:headEnd/>
            <a:tailEnd/>
          </a:ln>
        </p:spPr>
      </p:pic>
      <p:pic>
        <p:nvPicPr>
          <p:cNvPr id="38918" name="Picture 37"/>
          <p:cNvPicPr>
            <a:picLocks noChangeAspect="1" noChangeArrowheads="1"/>
          </p:cNvPicPr>
          <p:nvPr/>
        </p:nvPicPr>
        <p:blipFill>
          <a:blip r:embed="rId3"/>
          <a:srcRect/>
          <a:stretch>
            <a:fillRect/>
          </a:stretch>
        </p:blipFill>
        <p:spPr bwMode="auto">
          <a:xfrm>
            <a:off x="685800" y="3962400"/>
            <a:ext cx="4572000" cy="2198688"/>
          </a:xfrm>
          <a:prstGeom prst="rect">
            <a:avLst/>
          </a:prstGeom>
          <a:noFill/>
          <a:ln w="9525" algn="ctr">
            <a:noFill/>
            <a:miter lim="800000"/>
            <a:headEnd/>
            <a:tailEnd/>
          </a:ln>
        </p:spPr>
      </p:pic>
      <p:pic>
        <p:nvPicPr>
          <p:cNvPr id="38919" name="Picture 38"/>
          <p:cNvPicPr>
            <a:picLocks noChangeAspect="1" noChangeArrowheads="1"/>
          </p:cNvPicPr>
          <p:nvPr/>
        </p:nvPicPr>
        <p:blipFill>
          <a:blip r:embed="rId4"/>
          <a:srcRect/>
          <a:stretch>
            <a:fillRect/>
          </a:stretch>
        </p:blipFill>
        <p:spPr bwMode="auto">
          <a:xfrm>
            <a:off x="5715000" y="2932113"/>
            <a:ext cx="2797175" cy="2935287"/>
          </a:xfrm>
          <a:prstGeom prst="rect">
            <a:avLst/>
          </a:prstGeom>
          <a:noFill/>
          <a:ln w="9525" algn="ctr">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t>Adjacency List and Matrix: Directed Graph</a:t>
            </a:r>
          </a:p>
        </p:txBody>
      </p:sp>
      <p:pic>
        <p:nvPicPr>
          <p:cNvPr id="39941" name="Picture 78"/>
          <p:cNvPicPr>
            <a:picLocks noChangeAspect="1" noChangeArrowheads="1"/>
          </p:cNvPicPr>
          <p:nvPr/>
        </p:nvPicPr>
        <p:blipFill>
          <a:blip r:embed="rId2"/>
          <a:srcRect/>
          <a:stretch>
            <a:fillRect/>
          </a:stretch>
        </p:blipFill>
        <p:spPr bwMode="auto">
          <a:xfrm>
            <a:off x="531813" y="1536700"/>
            <a:ext cx="3201987" cy="2209800"/>
          </a:xfrm>
          <a:prstGeom prst="rect">
            <a:avLst/>
          </a:prstGeom>
          <a:noFill/>
          <a:ln w="9525" algn="ctr">
            <a:noFill/>
            <a:miter lim="800000"/>
            <a:headEnd/>
            <a:tailEnd/>
          </a:ln>
        </p:spPr>
      </p:pic>
      <p:pic>
        <p:nvPicPr>
          <p:cNvPr id="39942" name="Picture 79"/>
          <p:cNvPicPr>
            <a:picLocks noChangeAspect="1" noChangeArrowheads="1"/>
          </p:cNvPicPr>
          <p:nvPr/>
        </p:nvPicPr>
        <p:blipFill>
          <a:blip r:embed="rId3"/>
          <a:srcRect/>
          <a:stretch>
            <a:fillRect/>
          </a:stretch>
        </p:blipFill>
        <p:spPr bwMode="auto">
          <a:xfrm>
            <a:off x="685800" y="3990975"/>
            <a:ext cx="3505200" cy="2028825"/>
          </a:xfrm>
          <a:prstGeom prst="rect">
            <a:avLst/>
          </a:prstGeom>
          <a:noFill/>
          <a:ln w="9525" algn="ctr">
            <a:noFill/>
            <a:miter lim="800000"/>
            <a:headEnd/>
            <a:tailEnd/>
          </a:ln>
        </p:spPr>
      </p:pic>
      <p:pic>
        <p:nvPicPr>
          <p:cNvPr id="39943" name="Picture 80"/>
          <p:cNvPicPr>
            <a:picLocks noChangeAspect="1" noChangeArrowheads="1"/>
          </p:cNvPicPr>
          <p:nvPr/>
        </p:nvPicPr>
        <p:blipFill>
          <a:blip r:embed="rId4"/>
          <a:srcRect/>
          <a:stretch>
            <a:fillRect/>
          </a:stretch>
        </p:blipFill>
        <p:spPr bwMode="auto">
          <a:xfrm>
            <a:off x="5715000" y="3233738"/>
            <a:ext cx="2909888" cy="2862262"/>
          </a:xfrm>
          <a:prstGeom prst="rect">
            <a:avLst/>
          </a:prstGeom>
          <a:noFill/>
          <a:ln w="9525" algn="ctr">
            <a:noFill/>
            <a:miter lim="800000"/>
            <a:headEnd/>
            <a:tailEnd/>
          </a:ln>
        </p:spPr>
      </p:pic>
      <p:sp>
        <p:nvSpPr>
          <p:cNvPr id="2" name="TextBox 1"/>
          <p:cNvSpPr txBox="1"/>
          <p:nvPr/>
        </p:nvSpPr>
        <p:spPr>
          <a:xfrm>
            <a:off x="4967288" y="4636055"/>
            <a:ext cx="1371600" cy="369332"/>
          </a:xfrm>
          <a:prstGeom prst="rect">
            <a:avLst/>
          </a:prstGeom>
          <a:noFill/>
        </p:spPr>
        <p:txBody>
          <a:bodyPr wrap="square" rtlCol="0">
            <a:spAutoFit/>
          </a:bodyPr>
          <a:lstStyle/>
          <a:p>
            <a:r>
              <a:rPr lang="en-US"/>
              <a:t>initial</a:t>
            </a:r>
          </a:p>
        </p:txBody>
      </p:sp>
      <p:sp>
        <p:nvSpPr>
          <p:cNvPr id="9" name="TextBox 8"/>
          <p:cNvSpPr txBox="1"/>
          <p:nvPr/>
        </p:nvSpPr>
        <p:spPr>
          <a:xfrm>
            <a:off x="6858000" y="2866510"/>
            <a:ext cx="1371600" cy="369332"/>
          </a:xfrm>
          <a:prstGeom prst="rect">
            <a:avLst/>
          </a:prstGeom>
          <a:noFill/>
        </p:spPr>
        <p:txBody>
          <a:bodyPr wrap="square" rtlCol="0">
            <a:spAutoFit/>
          </a:bodyPr>
          <a:lstStyle/>
          <a:p>
            <a:r>
              <a:rPr lang="en-US"/>
              <a:t>terminal</a:t>
            </a:r>
          </a:p>
        </p:txBody>
      </p:sp>
    </p:spTree>
    <p:extLst>
      <p:ext uri="{BB962C8B-B14F-4D97-AF65-F5344CB8AC3E}">
        <p14:creationId xmlns:p14="http://schemas.microsoft.com/office/powerpoint/2010/main" val="134658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Times New Roman" pitchFamily="18" charset="0"/>
              </a:rPr>
              <a:t>Example</a:t>
            </a:r>
            <a:endParaRPr lang="en-US"/>
          </a:p>
        </p:txBody>
      </p:sp>
      <p:grpSp>
        <p:nvGrpSpPr>
          <p:cNvPr id="44036" name="Group 3"/>
          <p:cNvGrpSpPr>
            <a:grpSpLocks/>
          </p:cNvGrpSpPr>
          <p:nvPr/>
        </p:nvGrpSpPr>
        <p:grpSpPr bwMode="auto">
          <a:xfrm>
            <a:off x="1752600" y="1727200"/>
            <a:ext cx="5715000" cy="2616200"/>
            <a:chOff x="1055" y="1088"/>
            <a:chExt cx="3649" cy="1701"/>
          </a:xfrm>
        </p:grpSpPr>
        <p:sp>
          <p:nvSpPr>
            <p:cNvPr id="44038" name="Text Box 4"/>
            <p:cNvSpPr txBox="1">
              <a:spLocks noChangeArrowheads="1"/>
            </p:cNvSpPr>
            <p:nvPr/>
          </p:nvSpPr>
          <p:spPr bwMode="auto">
            <a:xfrm>
              <a:off x="1055" y="1096"/>
              <a:ext cx="289"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1</a:t>
              </a:r>
              <a:endParaRPr lang="en-US" sz="2800" i="1">
                <a:solidFill>
                  <a:schemeClr val="tx2"/>
                </a:solidFill>
                <a:latin typeface="Tahoma" pitchFamily="34" charset="0"/>
              </a:endParaRPr>
            </a:p>
          </p:txBody>
        </p:sp>
        <p:grpSp>
          <p:nvGrpSpPr>
            <p:cNvPr id="44039" name="Group 5"/>
            <p:cNvGrpSpPr>
              <a:grpSpLocks noChangeAspect="1"/>
            </p:cNvGrpSpPr>
            <p:nvPr/>
          </p:nvGrpSpPr>
          <p:grpSpPr bwMode="auto">
            <a:xfrm>
              <a:off x="1207" y="1320"/>
              <a:ext cx="1002" cy="1002"/>
              <a:chOff x="1207" y="1320"/>
              <a:chExt cx="1256" cy="1256"/>
            </a:xfrm>
          </p:grpSpPr>
          <p:sp>
            <p:nvSpPr>
              <p:cNvPr id="44058" name="Oval 6"/>
              <p:cNvSpPr>
                <a:spLocks noChangeAspect="1" noChangeArrowheads="1"/>
              </p:cNvSpPr>
              <p:nvPr/>
            </p:nvSpPr>
            <p:spPr bwMode="auto">
              <a:xfrm>
                <a:off x="2375" y="132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9" name="Oval 7"/>
              <p:cNvSpPr>
                <a:spLocks noChangeAspect="1" noChangeArrowheads="1"/>
              </p:cNvSpPr>
              <p:nvPr/>
            </p:nvSpPr>
            <p:spPr bwMode="auto">
              <a:xfrm>
                <a:off x="1207" y="1320"/>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0" name="Oval 8"/>
              <p:cNvSpPr>
                <a:spLocks noChangeAspect="1" noChangeArrowheads="1"/>
              </p:cNvSpPr>
              <p:nvPr/>
            </p:nvSpPr>
            <p:spPr bwMode="auto">
              <a:xfrm>
                <a:off x="1207" y="248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1" name="Oval 9"/>
              <p:cNvSpPr>
                <a:spLocks noChangeAspect="1" noChangeArrowheads="1"/>
              </p:cNvSpPr>
              <p:nvPr/>
            </p:nvSpPr>
            <p:spPr bwMode="auto">
              <a:xfrm>
                <a:off x="2383" y="2496"/>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2" name="Line 10"/>
              <p:cNvSpPr>
                <a:spLocks noChangeAspect="1" noChangeShapeType="1"/>
              </p:cNvSpPr>
              <p:nvPr/>
            </p:nvSpPr>
            <p:spPr bwMode="auto">
              <a:xfrm rot="5400000">
                <a:off x="670" y="1943"/>
                <a:ext cx="1160" cy="0"/>
              </a:xfrm>
              <a:prstGeom prst="line">
                <a:avLst/>
              </a:prstGeom>
              <a:noFill/>
              <a:ln w="25400">
                <a:solidFill>
                  <a:schemeClr val="tx1"/>
                </a:solidFill>
                <a:round/>
                <a:headEnd/>
                <a:tailEnd/>
              </a:ln>
            </p:spPr>
            <p:txBody>
              <a:bodyPr wrap="none" anchor="ctr"/>
              <a:lstStyle/>
              <a:p>
                <a:endParaRPr lang="en-US"/>
              </a:p>
            </p:txBody>
          </p:sp>
          <p:sp>
            <p:nvSpPr>
              <p:cNvPr id="44063" name="Line 11"/>
              <p:cNvSpPr>
                <a:spLocks noChangeAspect="1" noChangeShapeType="1"/>
              </p:cNvSpPr>
              <p:nvPr/>
            </p:nvSpPr>
            <p:spPr bwMode="auto">
              <a:xfrm rot="5400000">
                <a:off x="1846" y="1959"/>
                <a:ext cx="1160" cy="0"/>
              </a:xfrm>
              <a:prstGeom prst="line">
                <a:avLst/>
              </a:prstGeom>
              <a:noFill/>
              <a:ln w="25400">
                <a:solidFill>
                  <a:schemeClr val="tx1"/>
                </a:solidFill>
                <a:round/>
                <a:headEnd/>
                <a:tailEnd/>
              </a:ln>
            </p:spPr>
            <p:txBody>
              <a:bodyPr wrap="none" anchor="ctr"/>
              <a:lstStyle/>
              <a:p>
                <a:endParaRPr lang="en-US"/>
              </a:p>
            </p:txBody>
          </p:sp>
          <p:sp>
            <p:nvSpPr>
              <p:cNvPr id="44064" name="Line 12"/>
              <p:cNvSpPr>
                <a:spLocks noChangeAspect="1" noChangeShapeType="1"/>
              </p:cNvSpPr>
              <p:nvPr/>
            </p:nvSpPr>
            <p:spPr bwMode="auto">
              <a:xfrm rot="10800000">
                <a:off x="1254" y="2535"/>
                <a:ext cx="1160" cy="0"/>
              </a:xfrm>
              <a:prstGeom prst="line">
                <a:avLst/>
              </a:prstGeom>
              <a:noFill/>
              <a:ln w="25400">
                <a:solidFill>
                  <a:schemeClr val="tx1"/>
                </a:solidFill>
                <a:round/>
                <a:headEnd/>
                <a:tailEnd/>
              </a:ln>
            </p:spPr>
            <p:txBody>
              <a:bodyPr wrap="none" anchor="ctr"/>
              <a:lstStyle/>
              <a:p>
                <a:endParaRPr lang="en-US"/>
              </a:p>
            </p:txBody>
          </p:sp>
          <p:sp>
            <p:nvSpPr>
              <p:cNvPr id="44065" name="Line 13"/>
              <p:cNvSpPr>
                <a:spLocks noChangeAspect="1" noChangeShapeType="1"/>
              </p:cNvSpPr>
              <p:nvPr/>
            </p:nvSpPr>
            <p:spPr bwMode="auto">
              <a:xfrm rot="10800000">
                <a:off x="1254" y="1359"/>
                <a:ext cx="1160" cy="0"/>
              </a:xfrm>
              <a:prstGeom prst="line">
                <a:avLst/>
              </a:prstGeom>
              <a:noFill/>
              <a:ln w="25400">
                <a:solidFill>
                  <a:schemeClr val="tx1"/>
                </a:solidFill>
                <a:round/>
                <a:headEnd/>
                <a:tailEnd/>
              </a:ln>
            </p:spPr>
            <p:txBody>
              <a:bodyPr wrap="none" anchor="ctr"/>
              <a:lstStyle/>
              <a:p>
                <a:endParaRPr lang="en-US"/>
              </a:p>
            </p:txBody>
          </p:sp>
        </p:grpSp>
        <p:sp>
          <p:nvSpPr>
            <p:cNvPr id="44040" name="Text Box 14"/>
            <p:cNvSpPr txBox="1">
              <a:spLocks noChangeArrowheads="1"/>
            </p:cNvSpPr>
            <p:nvPr/>
          </p:nvSpPr>
          <p:spPr bwMode="auto">
            <a:xfrm>
              <a:off x="1119" y="2280"/>
              <a:ext cx="273"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3</a:t>
              </a:r>
              <a:endParaRPr lang="en-US" sz="2800" i="1">
                <a:solidFill>
                  <a:schemeClr val="tx2"/>
                </a:solidFill>
                <a:latin typeface="Tahoma" pitchFamily="34" charset="0"/>
              </a:endParaRPr>
            </a:p>
          </p:txBody>
        </p:sp>
        <p:sp>
          <p:nvSpPr>
            <p:cNvPr id="44041" name="Text Box 15"/>
            <p:cNvSpPr txBox="1">
              <a:spLocks noChangeArrowheads="1"/>
            </p:cNvSpPr>
            <p:nvPr/>
          </p:nvSpPr>
          <p:spPr bwMode="auto">
            <a:xfrm>
              <a:off x="2223" y="2288"/>
              <a:ext cx="273"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4</a:t>
              </a:r>
              <a:endParaRPr lang="en-US" sz="2800" i="1">
                <a:solidFill>
                  <a:schemeClr val="tx2"/>
                </a:solidFill>
                <a:latin typeface="Tahoma" pitchFamily="34" charset="0"/>
              </a:endParaRPr>
            </a:p>
          </p:txBody>
        </p:sp>
        <p:sp>
          <p:nvSpPr>
            <p:cNvPr id="44042" name="Text Box 16"/>
            <p:cNvSpPr txBox="1">
              <a:spLocks noChangeArrowheads="1"/>
            </p:cNvSpPr>
            <p:nvPr/>
          </p:nvSpPr>
          <p:spPr bwMode="auto">
            <a:xfrm>
              <a:off x="2191" y="1120"/>
              <a:ext cx="257"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2</a:t>
              </a:r>
              <a:endParaRPr lang="en-US" sz="2800" i="1">
                <a:solidFill>
                  <a:schemeClr val="tx2"/>
                </a:solidFill>
                <a:latin typeface="Tahoma" pitchFamily="34" charset="0"/>
              </a:endParaRPr>
            </a:p>
          </p:txBody>
        </p:sp>
        <p:sp>
          <p:nvSpPr>
            <p:cNvPr id="44043" name="Text Box 17"/>
            <p:cNvSpPr txBox="1">
              <a:spLocks noChangeArrowheads="1"/>
            </p:cNvSpPr>
            <p:nvPr/>
          </p:nvSpPr>
          <p:spPr bwMode="auto">
            <a:xfrm>
              <a:off x="3239" y="1096"/>
              <a:ext cx="26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1</a:t>
              </a:r>
              <a:endParaRPr lang="en-US" sz="2800" i="1">
                <a:solidFill>
                  <a:schemeClr val="tx2"/>
                </a:solidFill>
                <a:latin typeface="Tahoma" pitchFamily="34" charset="0"/>
              </a:endParaRPr>
            </a:p>
          </p:txBody>
        </p:sp>
        <p:grpSp>
          <p:nvGrpSpPr>
            <p:cNvPr id="44044" name="Group 18"/>
            <p:cNvGrpSpPr>
              <a:grpSpLocks noChangeAspect="1"/>
            </p:cNvGrpSpPr>
            <p:nvPr/>
          </p:nvGrpSpPr>
          <p:grpSpPr bwMode="auto">
            <a:xfrm>
              <a:off x="3391" y="1320"/>
              <a:ext cx="1002" cy="1002"/>
              <a:chOff x="3391" y="1320"/>
              <a:chExt cx="1256" cy="1256"/>
            </a:xfrm>
          </p:grpSpPr>
          <p:sp>
            <p:nvSpPr>
              <p:cNvPr id="44050" name="Oval 19"/>
              <p:cNvSpPr>
                <a:spLocks noChangeAspect="1" noChangeArrowheads="1"/>
              </p:cNvSpPr>
              <p:nvPr/>
            </p:nvSpPr>
            <p:spPr bwMode="auto">
              <a:xfrm>
                <a:off x="4559" y="132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1" name="Oval 20"/>
              <p:cNvSpPr>
                <a:spLocks noChangeAspect="1" noChangeArrowheads="1"/>
              </p:cNvSpPr>
              <p:nvPr/>
            </p:nvSpPr>
            <p:spPr bwMode="auto">
              <a:xfrm>
                <a:off x="3391" y="1320"/>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2" name="Oval 21"/>
              <p:cNvSpPr>
                <a:spLocks noChangeAspect="1" noChangeArrowheads="1"/>
              </p:cNvSpPr>
              <p:nvPr/>
            </p:nvSpPr>
            <p:spPr bwMode="auto">
              <a:xfrm>
                <a:off x="3391" y="248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3" name="Oval 22"/>
              <p:cNvSpPr>
                <a:spLocks noChangeAspect="1" noChangeArrowheads="1"/>
              </p:cNvSpPr>
              <p:nvPr/>
            </p:nvSpPr>
            <p:spPr bwMode="auto">
              <a:xfrm>
                <a:off x="4567" y="2496"/>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4" name="Line 23"/>
              <p:cNvSpPr>
                <a:spLocks noChangeAspect="1" noChangeShapeType="1"/>
              </p:cNvSpPr>
              <p:nvPr/>
            </p:nvSpPr>
            <p:spPr bwMode="auto">
              <a:xfrm rot="5400000">
                <a:off x="2854" y="1943"/>
                <a:ext cx="1160" cy="0"/>
              </a:xfrm>
              <a:prstGeom prst="line">
                <a:avLst/>
              </a:prstGeom>
              <a:noFill/>
              <a:ln w="25400">
                <a:solidFill>
                  <a:schemeClr val="tx1"/>
                </a:solidFill>
                <a:round/>
                <a:headEnd/>
                <a:tailEnd/>
              </a:ln>
            </p:spPr>
            <p:txBody>
              <a:bodyPr wrap="none" anchor="ctr"/>
              <a:lstStyle/>
              <a:p>
                <a:endParaRPr lang="en-US"/>
              </a:p>
            </p:txBody>
          </p:sp>
          <p:sp>
            <p:nvSpPr>
              <p:cNvPr id="44055" name="Line 24"/>
              <p:cNvSpPr>
                <a:spLocks noChangeAspect="1" noChangeShapeType="1"/>
              </p:cNvSpPr>
              <p:nvPr/>
            </p:nvSpPr>
            <p:spPr bwMode="auto">
              <a:xfrm rot="5400000">
                <a:off x="4030" y="1959"/>
                <a:ext cx="1160" cy="0"/>
              </a:xfrm>
              <a:prstGeom prst="line">
                <a:avLst/>
              </a:prstGeom>
              <a:noFill/>
              <a:ln w="25400">
                <a:solidFill>
                  <a:schemeClr val="tx1"/>
                </a:solidFill>
                <a:round/>
                <a:headEnd/>
                <a:tailEnd/>
              </a:ln>
            </p:spPr>
            <p:txBody>
              <a:bodyPr wrap="none" anchor="ctr"/>
              <a:lstStyle/>
              <a:p>
                <a:endParaRPr lang="en-US"/>
              </a:p>
            </p:txBody>
          </p:sp>
          <p:sp>
            <p:nvSpPr>
              <p:cNvPr id="44056" name="Line 25"/>
              <p:cNvSpPr>
                <a:spLocks noChangeAspect="1" noChangeShapeType="1"/>
              </p:cNvSpPr>
              <p:nvPr/>
            </p:nvSpPr>
            <p:spPr bwMode="auto">
              <a:xfrm rot="10800000" flipV="1">
                <a:off x="3438" y="1351"/>
                <a:ext cx="1168" cy="1184"/>
              </a:xfrm>
              <a:prstGeom prst="line">
                <a:avLst/>
              </a:prstGeom>
              <a:noFill/>
              <a:ln w="25400">
                <a:solidFill>
                  <a:schemeClr val="tx1"/>
                </a:solidFill>
                <a:round/>
                <a:headEnd/>
                <a:tailEnd/>
              </a:ln>
            </p:spPr>
            <p:txBody>
              <a:bodyPr wrap="none" anchor="ctr"/>
              <a:lstStyle/>
              <a:p>
                <a:endParaRPr lang="en-US"/>
              </a:p>
            </p:txBody>
          </p:sp>
          <p:sp>
            <p:nvSpPr>
              <p:cNvPr id="44057" name="Line 26"/>
              <p:cNvSpPr>
                <a:spLocks noChangeAspect="1" noChangeShapeType="1"/>
              </p:cNvSpPr>
              <p:nvPr/>
            </p:nvSpPr>
            <p:spPr bwMode="auto">
              <a:xfrm rot="10800000">
                <a:off x="3438" y="1359"/>
                <a:ext cx="1152" cy="1168"/>
              </a:xfrm>
              <a:prstGeom prst="line">
                <a:avLst/>
              </a:prstGeom>
              <a:noFill/>
              <a:ln w="25400">
                <a:solidFill>
                  <a:schemeClr val="tx1"/>
                </a:solidFill>
                <a:round/>
                <a:headEnd/>
                <a:tailEnd/>
              </a:ln>
            </p:spPr>
            <p:txBody>
              <a:bodyPr wrap="none" anchor="ctr"/>
              <a:lstStyle/>
              <a:p>
                <a:endParaRPr lang="en-US"/>
              </a:p>
            </p:txBody>
          </p:sp>
        </p:grpSp>
        <p:sp>
          <p:nvSpPr>
            <p:cNvPr id="44045" name="Text Box 27"/>
            <p:cNvSpPr txBox="1">
              <a:spLocks noChangeArrowheads="1"/>
            </p:cNvSpPr>
            <p:nvPr/>
          </p:nvSpPr>
          <p:spPr bwMode="auto">
            <a:xfrm>
              <a:off x="3303" y="2280"/>
              <a:ext cx="34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3</a:t>
              </a:r>
              <a:endParaRPr lang="en-US" sz="2800" i="1">
                <a:solidFill>
                  <a:schemeClr val="tx2"/>
                </a:solidFill>
                <a:latin typeface="Tahoma" pitchFamily="34" charset="0"/>
              </a:endParaRPr>
            </a:p>
          </p:txBody>
        </p:sp>
        <p:sp>
          <p:nvSpPr>
            <p:cNvPr id="44046" name="Text Box 28"/>
            <p:cNvSpPr txBox="1">
              <a:spLocks noChangeArrowheads="1"/>
            </p:cNvSpPr>
            <p:nvPr/>
          </p:nvSpPr>
          <p:spPr bwMode="auto">
            <a:xfrm>
              <a:off x="4407" y="2304"/>
              <a:ext cx="297"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4</a:t>
              </a:r>
              <a:endParaRPr lang="en-US" sz="2800" i="1">
                <a:solidFill>
                  <a:schemeClr val="tx2"/>
                </a:solidFill>
                <a:latin typeface="Tahoma" pitchFamily="34" charset="0"/>
              </a:endParaRPr>
            </a:p>
          </p:txBody>
        </p:sp>
        <p:sp>
          <p:nvSpPr>
            <p:cNvPr id="44047" name="Text Box 29"/>
            <p:cNvSpPr txBox="1">
              <a:spLocks noChangeArrowheads="1"/>
            </p:cNvSpPr>
            <p:nvPr/>
          </p:nvSpPr>
          <p:spPr bwMode="auto">
            <a:xfrm>
              <a:off x="4391" y="1088"/>
              <a:ext cx="26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2</a:t>
              </a:r>
              <a:endParaRPr lang="en-US" sz="2800" i="1">
                <a:solidFill>
                  <a:schemeClr val="tx2"/>
                </a:solidFill>
                <a:latin typeface="Tahoma" pitchFamily="34" charset="0"/>
              </a:endParaRPr>
            </a:p>
          </p:txBody>
        </p:sp>
        <p:sp>
          <p:nvSpPr>
            <p:cNvPr id="44048" name="Text Box 30"/>
            <p:cNvSpPr txBox="1">
              <a:spLocks noChangeArrowheads="1"/>
            </p:cNvSpPr>
            <p:nvPr/>
          </p:nvSpPr>
          <p:spPr bwMode="auto">
            <a:xfrm>
              <a:off x="1663" y="2520"/>
              <a:ext cx="184" cy="269"/>
            </a:xfrm>
            <a:prstGeom prst="rect">
              <a:avLst/>
            </a:prstGeom>
            <a:noFill/>
            <a:ln w="12700">
              <a:noFill/>
              <a:miter lim="800000"/>
              <a:headEnd/>
              <a:tailEnd/>
            </a:ln>
          </p:spPr>
          <p:txBody>
            <a:bodyPr lIns="0" tIns="0" rIns="0" bIns="0">
              <a:spAutoFit/>
            </a:bodyPr>
            <a:lstStyle/>
            <a:p>
              <a:pPr eaLnBrk="0" hangingPunct="0">
                <a:spcBef>
                  <a:spcPct val="50000"/>
                </a:spcBef>
              </a:pPr>
              <a:r>
                <a:rPr lang="en-US" sz="2800" i="1">
                  <a:solidFill>
                    <a:schemeClr val="tx2"/>
                  </a:solidFill>
                  <a:latin typeface="Bookman Old Style" pitchFamily="18" charset="0"/>
                </a:rPr>
                <a:t>G</a:t>
              </a:r>
            </a:p>
          </p:txBody>
        </p:sp>
        <p:sp>
          <p:nvSpPr>
            <p:cNvPr id="44049" name="Text Box 31"/>
            <p:cNvSpPr txBox="1">
              <a:spLocks noChangeArrowheads="1"/>
            </p:cNvSpPr>
            <p:nvPr/>
          </p:nvSpPr>
          <p:spPr bwMode="auto">
            <a:xfrm>
              <a:off x="3823" y="2512"/>
              <a:ext cx="184" cy="269"/>
            </a:xfrm>
            <a:prstGeom prst="rect">
              <a:avLst/>
            </a:prstGeom>
            <a:noFill/>
            <a:ln w="12700">
              <a:noFill/>
              <a:miter lim="800000"/>
              <a:headEnd/>
              <a:tailEnd/>
            </a:ln>
          </p:spPr>
          <p:txBody>
            <a:bodyPr lIns="0" tIns="0" rIns="0" bIns="0">
              <a:spAutoFit/>
            </a:bodyPr>
            <a:lstStyle/>
            <a:p>
              <a:pPr eaLnBrk="0" hangingPunct="0">
                <a:spcBef>
                  <a:spcPct val="50000"/>
                </a:spcBef>
              </a:pPr>
              <a:r>
                <a:rPr lang="en-US" sz="2800" i="1">
                  <a:solidFill>
                    <a:schemeClr val="tx2"/>
                  </a:solidFill>
                  <a:latin typeface="Bookman Old Style" pitchFamily="18" charset="0"/>
                </a:rPr>
                <a:t>H</a:t>
              </a:r>
            </a:p>
          </p:txBody>
        </p:sp>
      </p:grpSp>
      <p:sp>
        <p:nvSpPr>
          <p:cNvPr id="44037" name="Text Box 32"/>
          <p:cNvSpPr txBox="1">
            <a:spLocks noChangeArrowheads="1"/>
          </p:cNvSpPr>
          <p:nvPr/>
        </p:nvSpPr>
        <p:spPr bwMode="auto">
          <a:xfrm>
            <a:off x="457200" y="4572000"/>
            <a:ext cx="8229600" cy="954107"/>
          </a:xfrm>
          <a:prstGeom prst="rect">
            <a:avLst/>
          </a:prstGeom>
          <a:noFill/>
          <a:ln w="9525">
            <a:noFill/>
            <a:miter lim="800000"/>
            <a:headEnd/>
            <a:tailEnd/>
          </a:ln>
        </p:spPr>
        <p:txBody>
          <a:bodyPr>
            <a:spAutoFit/>
          </a:bodyPr>
          <a:lstStyle/>
          <a:p>
            <a:pPr eaLnBrk="0" hangingPunct="0">
              <a:spcBef>
                <a:spcPct val="50000"/>
              </a:spcBef>
            </a:pPr>
            <a:r>
              <a:rPr lang="en-US" sz="2800">
                <a:latin typeface="Palatino Linotype" pitchFamily="18" charset="0"/>
              </a:rPr>
              <a:t>Are </a:t>
            </a:r>
            <a:r>
              <a:rPr lang="en-US" sz="2800" i="1">
                <a:latin typeface="Palatino Linotype" pitchFamily="18" charset="0"/>
              </a:rPr>
              <a:t>G</a:t>
            </a:r>
            <a:r>
              <a:rPr lang="en-US" sz="2800">
                <a:latin typeface="Palatino Linotype" pitchFamily="18" charset="0"/>
              </a:rPr>
              <a:t> and </a:t>
            </a:r>
            <a:r>
              <a:rPr lang="en-US" sz="2800" i="1">
                <a:latin typeface="Palatino Linotype" pitchFamily="18" charset="0"/>
              </a:rPr>
              <a:t>H</a:t>
            </a:r>
            <a:r>
              <a:rPr lang="en-US" sz="2800">
                <a:latin typeface="Palatino Linotype" pitchFamily="18" charset="0"/>
              </a:rPr>
              <a:t> isomorphic (i.e. represent the same information)?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atin typeface="Times New Roman" pitchFamily="18" charset="0"/>
              </a:rPr>
              <a:t>Example</a:t>
            </a:r>
            <a:endParaRPr lang="en-US"/>
          </a:p>
        </p:txBody>
      </p:sp>
      <p:grpSp>
        <p:nvGrpSpPr>
          <p:cNvPr id="44036" name="Group 3"/>
          <p:cNvGrpSpPr>
            <a:grpSpLocks/>
          </p:cNvGrpSpPr>
          <p:nvPr/>
        </p:nvGrpSpPr>
        <p:grpSpPr bwMode="auto">
          <a:xfrm>
            <a:off x="1752600" y="1727200"/>
            <a:ext cx="5715000" cy="2616200"/>
            <a:chOff x="1055" y="1088"/>
            <a:chExt cx="3649" cy="1701"/>
          </a:xfrm>
        </p:grpSpPr>
        <p:sp>
          <p:nvSpPr>
            <p:cNvPr id="44038" name="Text Box 4"/>
            <p:cNvSpPr txBox="1">
              <a:spLocks noChangeArrowheads="1"/>
            </p:cNvSpPr>
            <p:nvPr/>
          </p:nvSpPr>
          <p:spPr bwMode="auto">
            <a:xfrm>
              <a:off x="1055" y="1096"/>
              <a:ext cx="289"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1</a:t>
              </a:r>
              <a:endParaRPr lang="en-US" sz="2800" i="1">
                <a:solidFill>
                  <a:schemeClr val="tx2"/>
                </a:solidFill>
                <a:latin typeface="Tahoma" pitchFamily="34" charset="0"/>
              </a:endParaRPr>
            </a:p>
          </p:txBody>
        </p:sp>
        <p:grpSp>
          <p:nvGrpSpPr>
            <p:cNvPr id="44039" name="Group 5"/>
            <p:cNvGrpSpPr>
              <a:grpSpLocks noChangeAspect="1"/>
            </p:cNvGrpSpPr>
            <p:nvPr/>
          </p:nvGrpSpPr>
          <p:grpSpPr bwMode="auto">
            <a:xfrm>
              <a:off x="1207" y="1320"/>
              <a:ext cx="1002" cy="1002"/>
              <a:chOff x="1207" y="1320"/>
              <a:chExt cx="1256" cy="1256"/>
            </a:xfrm>
          </p:grpSpPr>
          <p:sp>
            <p:nvSpPr>
              <p:cNvPr id="44058" name="Oval 6"/>
              <p:cNvSpPr>
                <a:spLocks noChangeAspect="1" noChangeArrowheads="1"/>
              </p:cNvSpPr>
              <p:nvPr/>
            </p:nvSpPr>
            <p:spPr bwMode="auto">
              <a:xfrm>
                <a:off x="2375" y="132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9" name="Oval 7"/>
              <p:cNvSpPr>
                <a:spLocks noChangeAspect="1" noChangeArrowheads="1"/>
              </p:cNvSpPr>
              <p:nvPr/>
            </p:nvSpPr>
            <p:spPr bwMode="auto">
              <a:xfrm>
                <a:off x="1207" y="1320"/>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0" name="Oval 8"/>
              <p:cNvSpPr>
                <a:spLocks noChangeAspect="1" noChangeArrowheads="1"/>
              </p:cNvSpPr>
              <p:nvPr/>
            </p:nvSpPr>
            <p:spPr bwMode="auto">
              <a:xfrm>
                <a:off x="1207" y="248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1" name="Oval 9"/>
              <p:cNvSpPr>
                <a:spLocks noChangeAspect="1" noChangeArrowheads="1"/>
              </p:cNvSpPr>
              <p:nvPr/>
            </p:nvSpPr>
            <p:spPr bwMode="auto">
              <a:xfrm>
                <a:off x="2383" y="2496"/>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62" name="Line 10"/>
              <p:cNvSpPr>
                <a:spLocks noChangeAspect="1" noChangeShapeType="1"/>
              </p:cNvSpPr>
              <p:nvPr/>
            </p:nvSpPr>
            <p:spPr bwMode="auto">
              <a:xfrm rot="5400000">
                <a:off x="670" y="1943"/>
                <a:ext cx="1160" cy="0"/>
              </a:xfrm>
              <a:prstGeom prst="line">
                <a:avLst/>
              </a:prstGeom>
              <a:noFill/>
              <a:ln w="25400">
                <a:solidFill>
                  <a:schemeClr val="tx1"/>
                </a:solidFill>
                <a:round/>
                <a:headEnd/>
                <a:tailEnd/>
              </a:ln>
            </p:spPr>
            <p:txBody>
              <a:bodyPr wrap="none" anchor="ctr"/>
              <a:lstStyle/>
              <a:p>
                <a:endParaRPr lang="en-US"/>
              </a:p>
            </p:txBody>
          </p:sp>
          <p:sp>
            <p:nvSpPr>
              <p:cNvPr id="44063" name="Line 11"/>
              <p:cNvSpPr>
                <a:spLocks noChangeAspect="1" noChangeShapeType="1"/>
              </p:cNvSpPr>
              <p:nvPr/>
            </p:nvSpPr>
            <p:spPr bwMode="auto">
              <a:xfrm rot="5400000">
                <a:off x="1846" y="1959"/>
                <a:ext cx="1160" cy="0"/>
              </a:xfrm>
              <a:prstGeom prst="line">
                <a:avLst/>
              </a:prstGeom>
              <a:noFill/>
              <a:ln w="25400">
                <a:solidFill>
                  <a:schemeClr val="tx1"/>
                </a:solidFill>
                <a:round/>
                <a:headEnd/>
                <a:tailEnd/>
              </a:ln>
            </p:spPr>
            <p:txBody>
              <a:bodyPr wrap="none" anchor="ctr"/>
              <a:lstStyle/>
              <a:p>
                <a:endParaRPr lang="en-US"/>
              </a:p>
            </p:txBody>
          </p:sp>
          <p:sp>
            <p:nvSpPr>
              <p:cNvPr id="44064" name="Line 12"/>
              <p:cNvSpPr>
                <a:spLocks noChangeAspect="1" noChangeShapeType="1"/>
              </p:cNvSpPr>
              <p:nvPr/>
            </p:nvSpPr>
            <p:spPr bwMode="auto">
              <a:xfrm rot="10800000">
                <a:off x="1254" y="2535"/>
                <a:ext cx="1160" cy="0"/>
              </a:xfrm>
              <a:prstGeom prst="line">
                <a:avLst/>
              </a:prstGeom>
              <a:noFill/>
              <a:ln w="25400">
                <a:solidFill>
                  <a:schemeClr val="tx1"/>
                </a:solidFill>
                <a:round/>
                <a:headEnd/>
                <a:tailEnd/>
              </a:ln>
            </p:spPr>
            <p:txBody>
              <a:bodyPr wrap="none" anchor="ctr"/>
              <a:lstStyle/>
              <a:p>
                <a:endParaRPr lang="en-US"/>
              </a:p>
            </p:txBody>
          </p:sp>
          <p:sp>
            <p:nvSpPr>
              <p:cNvPr id="44065" name="Line 13"/>
              <p:cNvSpPr>
                <a:spLocks noChangeAspect="1" noChangeShapeType="1"/>
              </p:cNvSpPr>
              <p:nvPr/>
            </p:nvSpPr>
            <p:spPr bwMode="auto">
              <a:xfrm rot="10800000">
                <a:off x="1254" y="1359"/>
                <a:ext cx="1160" cy="0"/>
              </a:xfrm>
              <a:prstGeom prst="line">
                <a:avLst/>
              </a:prstGeom>
              <a:noFill/>
              <a:ln w="25400">
                <a:solidFill>
                  <a:schemeClr val="tx1"/>
                </a:solidFill>
                <a:round/>
                <a:headEnd/>
                <a:tailEnd/>
              </a:ln>
            </p:spPr>
            <p:txBody>
              <a:bodyPr wrap="none" anchor="ctr"/>
              <a:lstStyle/>
              <a:p>
                <a:endParaRPr lang="en-US"/>
              </a:p>
            </p:txBody>
          </p:sp>
        </p:grpSp>
        <p:sp>
          <p:nvSpPr>
            <p:cNvPr id="44040" name="Text Box 14"/>
            <p:cNvSpPr txBox="1">
              <a:spLocks noChangeArrowheads="1"/>
            </p:cNvSpPr>
            <p:nvPr/>
          </p:nvSpPr>
          <p:spPr bwMode="auto">
            <a:xfrm>
              <a:off x="1119" y="2280"/>
              <a:ext cx="273"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3</a:t>
              </a:r>
              <a:endParaRPr lang="en-US" sz="2800" i="1">
                <a:solidFill>
                  <a:schemeClr val="tx2"/>
                </a:solidFill>
                <a:latin typeface="Tahoma" pitchFamily="34" charset="0"/>
              </a:endParaRPr>
            </a:p>
          </p:txBody>
        </p:sp>
        <p:sp>
          <p:nvSpPr>
            <p:cNvPr id="44041" name="Text Box 15"/>
            <p:cNvSpPr txBox="1">
              <a:spLocks noChangeArrowheads="1"/>
            </p:cNvSpPr>
            <p:nvPr/>
          </p:nvSpPr>
          <p:spPr bwMode="auto">
            <a:xfrm>
              <a:off x="2223" y="2288"/>
              <a:ext cx="273"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4</a:t>
              </a:r>
              <a:endParaRPr lang="en-US" sz="2800" i="1">
                <a:solidFill>
                  <a:schemeClr val="tx2"/>
                </a:solidFill>
                <a:latin typeface="Tahoma" pitchFamily="34" charset="0"/>
              </a:endParaRPr>
            </a:p>
          </p:txBody>
        </p:sp>
        <p:sp>
          <p:nvSpPr>
            <p:cNvPr id="44042" name="Text Box 16"/>
            <p:cNvSpPr txBox="1">
              <a:spLocks noChangeArrowheads="1"/>
            </p:cNvSpPr>
            <p:nvPr/>
          </p:nvSpPr>
          <p:spPr bwMode="auto">
            <a:xfrm>
              <a:off x="2191" y="1120"/>
              <a:ext cx="257"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u</a:t>
              </a:r>
              <a:r>
                <a:rPr lang="en-US" sz="2400" baseline="-25000">
                  <a:solidFill>
                    <a:schemeClr val="tx2"/>
                  </a:solidFill>
                  <a:latin typeface="Tahoma" pitchFamily="34" charset="0"/>
                </a:rPr>
                <a:t>2</a:t>
              </a:r>
              <a:endParaRPr lang="en-US" sz="2800" i="1">
                <a:solidFill>
                  <a:schemeClr val="tx2"/>
                </a:solidFill>
                <a:latin typeface="Tahoma" pitchFamily="34" charset="0"/>
              </a:endParaRPr>
            </a:p>
          </p:txBody>
        </p:sp>
        <p:sp>
          <p:nvSpPr>
            <p:cNvPr id="44043" name="Text Box 17"/>
            <p:cNvSpPr txBox="1">
              <a:spLocks noChangeArrowheads="1"/>
            </p:cNvSpPr>
            <p:nvPr/>
          </p:nvSpPr>
          <p:spPr bwMode="auto">
            <a:xfrm>
              <a:off x="3239" y="1096"/>
              <a:ext cx="26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1</a:t>
              </a:r>
              <a:endParaRPr lang="en-US" sz="2800" i="1">
                <a:solidFill>
                  <a:schemeClr val="tx2"/>
                </a:solidFill>
                <a:latin typeface="Tahoma" pitchFamily="34" charset="0"/>
              </a:endParaRPr>
            </a:p>
          </p:txBody>
        </p:sp>
        <p:grpSp>
          <p:nvGrpSpPr>
            <p:cNvPr id="44044" name="Group 18"/>
            <p:cNvGrpSpPr>
              <a:grpSpLocks noChangeAspect="1"/>
            </p:cNvGrpSpPr>
            <p:nvPr/>
          </p:nvGrpSpPr>
          <p:grpSpPr bwMode="auto">
            <a:xfrm>
              <a:off x="3391" y="1320"/>
              <a:ext cx="1002" cy="1002"/>
              <a:chOff x="3391" y="1320"/>
              <a:chExt cx="1256" cy="1256"/>
            </a:xfrm>
          </p:grpSpPr>
          <p:sp>
            <p:nvSpPr>
              <p:cNvPr id="44050" name="Oval 19"/>
              <p:cNvSpPr>
                <a:spLocks noChangeAspect="1" noChangeArrowheads="1"/>
              </p:cNvSpPr>
              <p:nvPr/>
            </p:nvSpPr>
            <p:spPr bwMode="auto">
              <a:xfrm>
                <a:off x="4559" y="132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1" name="Oval 20"/>
              <p:cNvSpPr>
                <a:spLocks noChangeAspect="1" noChangeArrowheads="1"/>
              </p:cNvSpPr>
              <p:nvPr/>
            </p:nvSpPr>
            <p:spPr bwMode="auto">
              <a:xfrm>
                <a:off x="3391" y="1320"/>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2" name="Oval 21"/>
              <p:cNvSpPr>
                <a:spLocks noChangeAspect="1" noChangeArrowheads="1"/>
              </p:cNvSpPr>
              <p:nvPr/>
            </p:nvSpPr>
            <p:spPr bwMode="auto">
              <a:xfrm>
                <a:off x="3391" y="2488"/>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3" name="Oval 22"/>
              <p:cNvSpPr>
                <a:spLocks noChangeAspect="1" noChangeArrowheads="1"/>
              </p:cNvSpPr>
              <p:nvPr/>
            </p:nvSpPr>
            <p:spPr bwMode="auto">
              <a:xfrm>
                <a:off x="4567" y="2496"/>
                <a:ext cx="80" cy="80"/>
              </a:xfrm>
              <a:prstGeom prst="ellipse">
                <a:avLst/>
              </a:prstGeom>
              <a:solidFill>
                <a:schemeClr val="tx1"/>
              </a:solidFill>
              <a:ln w="12700">
                <a:solidFill>
                  <a:schemeClr val="tx1"/>
                </a:solidFill>
                <a:round/>
                <a:headEnd/>
                <a:tailEnd/>
              </a:ln>
            </p:spPr>
            <p:txBody>
              <a:bodyPr wrap="none" anchor="ctr"/>
              <a:lstStyle/>
              <a:p>
                <a:endParaRPr lang="en-US"/>
              </a:p>
            </p:txBody>
          </p:sp>
          <p:sp>
            <p:nvSpPr>
              <p:cNvPr id="44054" name="Line 23"/>
              <p:cNvSpPr>
                <a:spLocks noChangeAspect="1" noChangeShapeType="1"/>
              </p:cNvSpPr>
              <p:nvPr/>
            </p:nvSpPr>
            <p:spPr bwMode="auto">
              <a:xfrm rot="5400000">
                <a:off x="2854" y="1943"/>
                <a:ext cx="1160" cy="0"/>
              </a:xfrm>
              <a:prstGeom prst="line">
                <a:avLst/>
              </a:prstGeom>
              <a:noFill/>
              <a:ln w="25400">
                <a:solidFill>
                  <a:schemeClr val="tx1"/>
                </a:solidFill>
                <a:round/>
                <a:headEnd/>
                <a:tailEnd/>
              </a:ln>
            </p:spPr>
            <p:txBody>
              <a:bodyPr wrap="none" anchor="ctr"/>
              <a:lstStyle/>
              <a:p>
                <a:endParaRPr lang="en-US"/>
              </a:p>
            </p:txBody>
          </p:sp>
          <p:sp>
            <p:nvSpPr>
              <p:cNvPr id="44055" name="Line 24"/>
              <p:cNvSpPr>
                <a:spLocks noChangeAspect="1" noChangeShapeType="1"/>
              </p:cNvSpPr>
              <p:nvPr/>
            </p:nvSpPr>
            <p:spPr bwMode="auto">
              <a:xfrm rot="5400000">
                <a:off x="4030" y="1959"/>
                <a:ext cx="1160" cy="0"/>
              </a:xfrm>
              <a:prstGeom prst="line">
                <a:avLst/>
              </a:prstGeom>
              <a:noFill/>
              <a:ln w="25400">
                <a:solidFill>
                  <a:schemeClr val="tx1"/>
                </a:solidFill>
                <a:round/>
                <a:headEnd/>
                <a:tailEnd/>
              </a:ln>
            </p:spPr>
            <p:txBody>
              <a:bodyPr wrap="none" anchor="ctr"/>
              <a:lstStyle/>
              <a:p>
                <a:endParaRPr lang="en-US"/>
              </a:p>
            </p:txBody>
          </p:sp>
          <p:sp>
            <p:nvSpPr>
              <p:cNvPr id="44056" name="Line 25"/>
              <p:cNvSpPr>
                <a:spLocks noChangeAspect="1" noChangeShapeType="1"/>
              </p:cNvSpPr>
              <p:nvPr/>
            </p:nvSpPr>
            <p:spPr bwMode="auto">
              <a:xfrm rot="10800000" flipV="1">
                <a:off x="3438" y="1351"/>
                <a:ext cx="1168" cy="1184"/>
              </a:xfrm>
              <a:prstGeom prst="line">
                <a:avLst/>
              </a:prstGeom>
              <a:noFill/>
              <a:ln w="25400">
                <a:solidFill>
                  <a:schemeClr val="tx1"/>
                </a:solidFill>
                <a:round/>
                <a:headEnd/>
                <a:tailEnd/>
              </a:ln>
            </p:spPr>
            <p:txBody>
              <a:bodyPr wrap="none" anchor="ctr"/>
              <a:lstStyle/>
              <a:p>
                <a:endParaRPr lang="en-US"/>
              </a:p>
            </p:txBody>
          </p:sp>
          <p:sp>
            <p:nvSpPr>
              <p:cNvPr id="44057" name="Line 26"/>
              <p:cNvSpPr>
                <a:spLocks noChangeAspect="1" noChangeShapeType="1"/>
              </p:cNvSpPr>
              <p:nvPr/>
            </p:nvSpPr>
            <p:spPr bwMode="auto">
              <a:xfrm rot="10800000">
                <a:off x="3438" y="1359"/>
                <a:ext cx="1152" cy="1168"/>
              </a:xfrm>
              <a:prstGeom prst="line">
                <a:avLst/>
              </a:prstGeom>
              <a:noFill/>
              <a:ln w="25400">
                <a:solidFill>
                  <a:schemeClr val="tx1"/>
                </a:solidFill>
                <a:round/>
                <a:headEnd/>
                <a:tailEnd/>
              </a:ln>
            </p:spPr>
            <p:txBody>
              <a:bodyPr wrap="none" anchor="ctr"/>
              <a:lstStyle/>
              <a:p>
                <a:endParaRPr lang="en-US"/>
              </a:p>
            </p:txBody>
          </p:sp>
        </p:grpSp>
        <p:sp>
          <p:nvSpPr>
            <p:cNvPr id="44045" name="Text Box 27"/>
            <p:cNvSpPr txBox="1">
              <a:spLocks noChangeArrowheads="1"/>
            </p:cNvSpPr>
            <p:nvPr/>
          </p:nvSpPr>
          <p:spPr bwMode="auto">
            <a:xfrm>
              <a:off x="3303" y="2280"/>
              <a:ext cx="34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3</a:t>
              </a:r>
              <a:endParaRPr lang="en-US" sz="2800" i="1">
                <a:solidFill>
                  <a:schemeClr val="tx2"/>
                </a:solidFill>
                <a:latin typeface="Tahoma" pitchFamily="34" charset="0"/>
              </a:endParaRPr>
            </a:p>
          </p:txBody>
        </p:sp>
        <p:sp>
          <p:nvSpPr>
            <p:cNvPr id="44046" name="Text Box 28"/>
            <p:cNvSpPr txBox="1">
              <a:spLocks noChangeArrowheads="1"/>
            </p:cNvSpPr>
            <p:nvPr/>
          </p:nvSpPr>
          <p:spPr bwMode="auto">
            <a:xfrm>
              <a:off x="4407" y="2304"/>
              <a:ext cx="297"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4</a:t>
              </a:r>
              <a:endParaRPr lang="en-US" sz="2800" i="1">
                <a:solidFill>
                  <a:schemeClr val="tx2"/>
                </a:solidFill>
                <a:latin typeface="Tahoma" pitchFamily="34" charset="0"/>
              </a:endParaRPr>
            </a:p>
          </p:txBody>
        </p:sp>
        <p:sp>
          <p:nvSpPr>
            <p:cNvPr id="44047" name="Text Box 29"/>
            <p:cNvSpPr txBox="1">
              <a:spLocks noChangeArrowheads="1"/>
            </p:cNvSpPr>
            <p:nvPr/>
          </p:nvSpPr>
          <p:spPr bwMode="auto">
            <a:xfrm>
              <a:off x="4391" y="1088"/>
              <a:ext cx="265" cy="230"/>
            </a:xfrm>
            <a:prstGeom prst="rect">
              <a:avLst/>
            </a:prstGeom>
            <a:noFill/>
            <a:ln w="12700">
              <a:noFill/>
              <a:miter lim="800000"/>
              <a:headEnd/>
              <a:tailEnd/>
            </a:ln>
          </p:spPr>
          <p:txBody>
            <a:bodyPr lIns="0" tIns="0" rIns="0" bIns="0">
              <a:spAutoFit/>
            </a:bodyPr>
            <a:lstStyle/>
            <a:p>
              <a:pPr eaLnBrk="0" hangingPunct="0">
                <a:spcBef>
                  <a:spcPct val="50000"/>
                </a:spcBef>
              </a:pPr>
              <a:r>
                <a:rPr lang="en-US" sz="2400" i="1">
                  <a:solidFill>
                    <a:schemeClr val="tx2"/>
                  </a:solidFill>
                  <a:latin typeface="Bookman Old Style" pitchFamily="18" charset="0"/>
                </a:rPr>
                <a:t>v</a:t>
              </a:r>
              <a:r>
                <a:rPr lang="en-US" sz="2400" baseline="-25000">
                  <a:solidFill>
                    <a:schemeClr val="tx2"/>
                  </a:solidFill>
                  <a:latin typeface="Tahoma" pitchFamily="34" charset="0"/>
                </a:rPr>
                <a:t>2</a:t>
              </a:r>
              <a:endParaRPr lang="en-US" sz="2800" i="1">
                <a:solidFill>
                  <a:schemeClr val="tx2"/>
                </a:solidFill>
                <a:latin typeface="Tahoma" pitchFamily="34" charset="0"/>
              </a:endParaRPr>
            </a:p>
          </p:txBody>
        </p:sp>
        <p:sp>
          <p:nvSpPr>
            <p:cNvPr id="44048" name="Text Box 30"/>
            <p:cNvSpPr txBox="1">
              <a:spLocks noChangeArrowheads="1"/>
            </p:cNvSpPr>
            <p:nvPr/>
          </p:nvSpPr>
          <p:spPr bwMode="auto">
            <a:xfrm>
              <a:off x="1663" y="2520"/>
              <a:ext cx="184" cy="269"/>
            </a:xfrm>
            <a:prstGeom prst="rect">
              <a:avLst/>
            </a:prstGeom>
            <a:noFill/>
            <a:ln w="12700">
              <a:noFill/>
              <a:miter lim="800000"/>
              <a:headEnd/>
              <a:tailEnd/>
            </a:ln>
          </p:spPr>
          <p:txBody>
            <a:bodyPr lIns="0" tIns="0" rIns="0" bIns="0">
              <a:spAutoFit/>
            </a:bodyPr>
            <a:lstStyle/>
            <a:p>
              <a:pPr eaLnBrk="0" hangingPunct="0">
                <a:spcBef>
                  <a:spcPct val="50000"/>
                </a:spcBef>
              </a:pPr>
              <a:r>
                <a:rPr lang="en-US" sz="2800" i="1">
                  <a:solidFill>
                    <a:schemeClr val="tx2"/>
                  </a:solidFill>
                  <a:latin typeface="Bookman Old Style" pitchFamily="18" charset="0"/>
                </a:rPr>
                <a:t>G</a:t>
              </a:r>
            </a:p>
          </p:txBody>
        </p:sp>
        <p:sp>
          <p:nvSpPr>
            <p:cNvPr id="44049" name="Text Box 31"/>
            <p:cNvSpPr txBox="1">
              <a:spLocks noChangeArrowheads="1"/>
            </p:cNvSpPr>
            <p:nvPr/>
          </p:nvSpPr>
          <p:spPr bwMode="auto">
            <a:xfrm>
              <a:off x="3823" y="2512"/>
              <a:ext cx="184" cy="269"/>
            </a:xfrm>
            <a:prstGeom prst="rect">
              <a:avLst/>
            </a:prstGeom>
            <a:noFill/>
            <a:ln w="12700">
              <a:noFill/>
              <a:miter lim="800000"/>
              <a:headEnd/>
              <a:tailEnd/>
            </a:ln>
          </p:spPr>
          <p:txBody>
            <a:bodyPr lIns="0" tIns="0" rIns="0" bIns="0">
              <a:spAutoFit/>
            </a:bodyPr>
            <a:lstStyle/>
            <a:p>
              <a:pPr eaLnBrk="0" hangingPunct="0">
                <a:spcBef>
                  <a:spcPct val="50000"/>
                </a:spcBef>
              </a:pPr>
              <a:r>
                <a:rPr lang="en-US" sz="2800" i="1">
                  <a:solidFill>
                    <a:schemeClr val="tx2"/>
                  </a:solidFill>
                  <a:latin typeface="Bookman Old Style" pitchFamily="18" charset="0"/>
                </a:rPr>
                <a:t>H</a:t>
              </a:r>
            </a:p>
          </p:txBody>
        </p:sp>
      </p:grpSp>
      <p:sp>
        <p:nvSpPr>
          <p:cNvPr id="44037" name="Text Box 32"/>
          <p:cNvSpPr txBox="1">
            <a:spLocks noChangeArrowheads="1"/>
          </p:cNvSpPr>
          <p:nvPr/>
        </p:nvSpPr>
        <p:spPr bwMode="auto">
          <a:xfrm>
            <a:off x="457200" y="4572000"/>
            <a:ext cx="8229600" cy="1169988"/>
          </a:xfrm>
          <a:prstGeom prst="rect">
            <a:avLst/>
          </a:prstGeom>
          <a:noFill/>
          <a:ln w="9525">
            <a:noFill/>
            <a:miter lim="800000"/>
            <a:headEnd/>
            <a:tailEnd/>
          </a:ln>
        </p:spPr>
        <p:txBody>
          <a:bodyPr>
            <a:spAutoFit/>
          </a:bodyPr>
          <a:lstStyle/>
          <a:p>
            <a:pPr eaLnBrk="0" hangingPunct="0">
              <a:spcBef>
                <a:spcPct val="50000"/>
              </a:spcBef>
            </a:pPr>
            <a:r>
              <a:rPr lang="en-US" sz="2800">
                <a:latin typeface="Palatino Linotype" pitchFamily="18" charset="0"/>
              </a:rPr>
              <a:t>Yes. A possible mapping is:</a:t>
            </a:r>
          </a:p>
          <a:p>
            <a:pPr eaLnBrk="0" hangingPunct="0">
              <a:spcBef>
                <a:spcPct val="50000"/>
              </a:spcBef>
            </a:pPr>
            <a:r>
              <a:rPr lang="en-US" sz="2800" i="1">
                <a:latin typeface="Palatino Linotype" pitchFamily="18" charset="0"/>
              </a:rPr>
              <a:t>f</a:t>
            </a:r>
            <a:r>
              <a:rPr lang="en-US" sz="2800">
                <a:latin typeface="Palatino Linotype" pitchFamily="18" charset="0"/>
              </a:rPr>
              <a:t>(</a:t>
            </a:r>
            <a:r>
              <a:rPr lang="en-US" sz="2800" i="1">
                <a:latin typeface="Palatino Linotype" pitchFamily="18" charset="0"/>
              </a:rPr>
              <a:t>u</a:t>
            </a:r>
            <a:r>
              <a:rPr lang="en-US" sz="2800" baseline="-25000">
                <a:latin typeface="Palatino Linotype" pitchFamily="18" charset="0"/>
              </a:rPr>
              <a:t>1</a:t>
            </a:r>
            <a:r>
              <a:rPr lang="en-US" sz="2800">
                <a:latin typeface="Palatino Linotype" pitchFamily="18" charset="0"/>
              </a:rPr>
              <a:t>) = </a:t>
            </a:r>
            <a:r>
              <a:rPr lang="en-US" sz="2800" i="1">
                <a:latin typeface="Palatino Linotype" pitchFamily="18" charset="0"/>
              </a:rPr>
              <a:t>v</a:t>
            </a:r>
            <a:r>
              <a:rPr lang="en-US" sz="2800" baseline="-25000">
                <a:latin typeface="Palatino Linotype" pitchFamily="18" charset="0"/>
              </a:rPr>
              <a:t>1</a:t>
            </a:r>
            <a:r>
              <a:rPr lang="en-US" sz="2800">
                <a:latin typeface="Palatino Linotype" pitchFamily="18" charset="0"/>
              </a:rPr>
              <a:t>,  </a:t>
            </a:r>
            <a:r>
              <a:rPr lang="en-US" sz="2800" i="1">
                <a:latin typeface="Palatino Linotype" pitchFamily="18" charset="0"/>
              </a:rPr>
              <a:t>f</a:t>
            </a:r>
            <a:r>
              <a:rPr lang="en-US" sz="2800">
                <a:latin typeface="Palatino Linotype" pitchFamily="18" charset="0"/>
              </a:rPr>
              <a:t>(</a:t>
            </a:r>
            <a:r>
              <a:rPr lang="en-US" sz="2800" i="1">
                <a:latin typeface="Palatino Linotype" pitchFamily="18" charset="0"/>
              </a:rPr>
              <a:t>u</a:t>
            </a:r>
            <a:r>
              <a:rPr lang="en-US" sz="2800" baseline="-25000">
                <a:latin typeface="Palatino Linotype" pitchFamily="18" charset="0"/>
              </a:rPr>
              <a:t>2</a:t>
            </a:r>
            <a:r>
              <a:rPr lang="en-US" sz="2800">
                <a:latin typeface="Palatino Linotype" pitchFamily="18" charset="0"/>
              </a:rPr>
              <a:t>) = </a:t>
            </a:r>
            <a:r>
              <a:rPr lang="en-US" sz="2800" i="1">
                <a:latin typeface="Palatino Linotype" pitchFamily="18" charset="0"/>
              </a:rPr>
              <a:t>v</a:t>
            </a:r>
            <a:r>
              <a:rPr lang="en-US" sz="2800" baseline="-25000">
                <a:latin typeface="Palatino Linotype" pitchFamily="18" charset="0"/>
              </a:rPr>
              <a:t>4</a:t>
            </a:r>
            <a:r>
              <a:rPr lang="en-US" sz="2800">
                <a:latin typeface="Palatino Linotype" pitchFamily="18" charset="0"/>
              </a:rPr>
              <a:t>,  </a:t>
            </a:r>
            <a:r>
              <a:rPr lang="en-US" sz="2800" i="1">
                <a:latin typeface="Palatino Linotype" pitchFamily="18" charset="0"/>
              </a:rPr>
              <a:t>f</a:t>
            </a:r>
            <a:r>
              <a:rPr lang="en-US" sz="2800">
                <a:latin typeface="Palatino Linotype" pitchFamily="18" charset="0"/>
              </a:rPr>
              <a:t>(</a:t>
            </a:r>
            <a:r>
              <a:rPr lang="en-US" sz="2800" i="1">
                <a:latin typeface="Palatino Linotype" pitchFamily="18" charset="0"/>
              </a:rPr>
              <a:t>u</a:t>
            </a:r>
            <a:r>
              <a:rPr lang="en-US" sz="2800" baseline="-25000">
                <a:latin typeface="Palatino Linotype" pitchFamily="18" charset="0"/>
              </a:rPr>
              <a:t>3</a:t>
            </a:r>
            <a:r>
              <a:rPr lang="en-US" sz="2800">
                <a:latin typeface="Palatino Linotype" pitchFamily="18" charset="0"/>
              </a:rPr>
              <a:t>) = </a:t>
            </a:r>
            <a:r>
              <a:rPr lang="en-US" sz="2800" i="1">
                <a:latin typeface="Palatino Linotype" pitchFamily="18" charset="0"/>
              </a:rPr>
              <a:t>v</a:t>
            </a:r>
            <a:r>
              <a:rPr lang="en-US" sz="2800" baseline="-25000">
                <a:latin typeface="Palatino Linotype" pitchFamily="18" charset="0"/>
              </a:rPr>
              <a:t>3</a:t>
            </a:r>
            <a:r>
              <a:rPr lang="en-US" sz="2800">
                <a:latin typeface="Palatino Linotype" pitchFamily="18" charset="0"/>
              </a:rPr>
              <a:t>,  </a:t>
            </a:r>
            <a:r>
              <a:rPr lang="en-US" sz="2800" i="1">
                <a:latin typeface="Palatino Linotype" pitchFamily="18" charset="0"/>
              </a:rPr>
              <a:t>f</a:t>
            </a:r>
            <a:r>
              <a:rPr lang="en-US" sz="2800">
                <a:latin typeface="Palatino Linotype" pitchFamily="18" charset="0"/>
              </a:rPr>
              <a:t>(</a:t>
            </a:r>
            <a:r>
              <a:rPr lang="en-US" sz="2800" i="1">
                <a:latin typeface="Palatino Linotype" pitchFamily="18" charset="0"/>
              </a:rPr>
              <a:t>u</a:t>
            </a:r>
            <a:r>
              <a:rPr lang="en-US" sz="2800" baseline="-25000">
                <a:latin typeface="Palatino Linotype" pitchFamily="18" charset="0"/>
              </a:rPr>
              <a:t>4</a:t>
            </a:r>
            <a:r>
              <a:rPr lang="en-US" sz="2800">
                <a:latin typeface="Palatino Linotype" pitchFamily="18" charset="0"/>
              </a:rPr>
              <a:t>) = </a:t>
            </a:r>
            <a:r>
              <a:rPr lang="en-US" sz="2800" i="1">
                <a:latin typeface="Palatino Linotype" pitchFamily="18" charset="0"/>
              </a:rPr>
              <a:t>v</a:t>
            </a:r>
            <a:r>
              <a:rPr lang="en-US" sz="2800" baseline="-25000">
                <a:latin typeface="Palatino Linotype" pitchFamily="18" charset="0"/>
              </a:rPr>
              <a:t>2</a:t>
            </a:r>
            <a:endParaRPr lang="en-US" sz="2800">
              <a:latin typeface="Palatino Linotype" pitchFamily="18" charset="0"/>
            </a:endParaRPr>
          </a:p>
        </p:txBody>
      </p:sp>
    </p:spTree>
    <p:extLst>
      <p:ext uri="{BB962C8B-B14F-4D97-AF65-F5344CB8AC3E}">
        <p14:creationId xmlns:p14="http://schemas.microsoft.com/office/powerpoint/2010/main" val="574687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D4170A4A-B40D-435F-BC0E-3D589A3E7BE0}"/>
              </a:ext>
            </a:extLst>
          </p:cNvPr>
          <p:cNvSpPr>
            <a:spLocks noGrp="1" noChangeArrowheads="1"/>
          </p:cNvSpPr>
          <p:nvPr>
            <p:ph type="title"/>
          </p:nvPr>
        </p:nvSpPr>
        <p:spPr>
          <a:xfrm>
            <a:off x="521260" y="536739"/>
            <a:ext cx="7664450" cy="685800"/>
          </a:xfrm>
        </p:spPr>
        <p:txBody>
          <a:bodyPr/>
          <a:lstStyle/>
          <a:p>
            <a:r>
              <a:rPr lang="en-US" altLang="en-US"/>
              <a:t>Graph Traversal Algorithms</a:t>
            </a:r>
          </a:p>
        </p:txBody>
      </p:sp>
      <p:sp>
        <p:nvSpPr>
          <p:cNvPr id="305155" name="Rectangle 3">
            <a:extLst>
              <a:ext uri="{FF2B5EF4-FFF2-40B4-BE49-F238E27FC236}">
                <a16:creationId xmlns:a16="http://schemas.microsoft.com/office/drawing/2014/main" id="{3416C50A-96AC-46EB-8A34-45202611C6F9}"/>
              </a:ext>
            </a:extLst>
          </p:cNvPr>
          <p:cNvSpPr>
            <a:spLocks noGrp="1" noChangeArrowheads="1"/>
          </p:cNvSpPr>
          <p:nvPr>
            <p:ph idx="1"/>
          </p:nvPr>
        </p:nvSpPr>
        <p:spPr/>
        <p:txBody>
          <a:bodyPr>
            <a:normAutofit/>
          </a:bodyPr>
          <a:lstStyle/>
          <a:p>
            <a:pPr marL="0" indent="0">
              <a:buFont typeface="Monotype Sorts" pitchFamily="2" charset="2"/>
              <a:buNone/>
            </a:pPr>
            <a:r>
              <a:rPr lang="en-US" altLang="en-US" sz="2600"/>
              <a:t>Many problems require processing all graph vertices (and edges)  in systematic fashion</a:t>
            </a:r>
          </a:p>
          <a:p>
            <a:endParaRPr lang="en-US" altLang="en-US"/>
          </a:p>
          <a:p>
            <a:pPr>
              <a:buFont typeface="Monotype Sorts" pitchFamily="2" charset="2"/>
              <a:buNone/>
            </a:pPr>
            <a:r>
              <a:rPr lang="en-US" altLang="en-US" sz="2800" u="sng"/>
              <a:t>Graph traversal algorithms</a:t>
            </a:r>
            <a:r>
              <a:rPr lang="en-US" altLang="en-US" sz="2800"/>
              <a:t>:</a:t>
            </a:r>
          </a:p>
          <a:p>
            <a:pPr lvl="1"/>
            <a:r>
              <a:rPr lang="en-US" altLang="en-US" sz="2400"/>
              <a:t>Depth-first search (DFS)</a:t>
            </a:r>
          </a:p>
          <a:p>
            <a:pPr lvl="1"/>
            <a:r>
              <a:rPr lang="en-US" altLang="en-US" sz="2400"/>
              <a:t>Breadth-first search (BFS)</a:t>
            </a:r>
          </a:p>
        </p:txBody>
      </p:sp>
      <p:sp>
        <p:nvSpPr>
          <p:cNvPr id="5" name="Slide Number Placeholder 5">
            <a:extLst>
              <a:ext uri="{FF2B5EF4-FFF2-40B4-BE49-F238E27FC236}">
                <a16:creationId xmlns:a16="http://schemas.microsoft.com/office/drawing/2014/main" id="{4BAC18F7-D7AF-447C-BB29-11C5B755ED4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157199BC-1399-4ECD-B6D4-1A15BFDE784C}"/>
              </a:ext>
            </a:extLst>
          </p:cNvPr>
          <p:cNvSpPr>
            <a:spLocks noGrp="1" noChangeArrowheads="1"/>
          </p:cNvSpPr>
          <p:nvPr>
            <p:ph type="title"/>
          </p:nvPr>
        </p:nvSpPr>
        <p:spPr/>
        <p:txBody>
          <a:bodyPr/>
          <a:lstStyle/>
          <a:p>
            <a:r>
              <a:rPr lang="en-US" altLang="en-US"/>
              <a:t>Depth-First Search (DFS) </a:t>
            </a:r>
          </a:p>
        </p:txBody>
      </p:sp>
      <p:sp>
        <p:nvSpPr>
          <p:cNvPr id="307203" name="Rectangle 3">
            <a:extLst>
              <a:ext uri="{FF2B5EF4-FFF2-40B4-BE49-F238E27FC236}">
                <a16:creationId xmlns:a16="http://schemas.microsoft.com/office/drawing/2014/main" id="{5CFCD2CC-A4B4-46CF-80FD-E44B57BA0E55}"/>
              </a:ext>
            </a:extLst>
          </p:cNvPr>
          <p:cNvSpPr>
            <a:spLocks noGrp="1" noChangeArrowheads="1"/>
          </p:cNvSpPr>
          <p:nvPr>
            <p:ph idx="1"/>
          </p:nvPr>
        </p:nvSpPr>
        <p:spPr>
          <a:xfrm>
            <a:off x="500924" y="1444461"/>
            <a:ext cx="8142152" cy="4876800"/>
          </a:xfrm>
        </p:spPr>
        <p:txBody>
          <a:bodyPr>
            <a:normAutofit/>
          </a:bodyPr>
          <a:lstStyle/>
          <a:p>
            <a:pPr>
              <a:buFont typeface="Wingdings" panose="05000000000000000000" pitchFamily="2" charset="2"/>
              <a:buChar char="q"/>
            </a:pPr>
            <a:r>
              <a:rPr lang="en-US" altLang="en-US"/>
              <a:t>  </a:t>
            </a:r>
            <a:r>
              <a:rPr lang="en-US" altLang="en-US" sz="2200"/>
              <a:t>Visits graph’s vertices by always moving away from last</a:t>
            </a:r>
            <a:br>
              <a:rPr lang="en-US" altLang="en-US" sz="2200"/>
            </a:br>
            <a:r>
              <a:rPr lang="en-US" altLang="en-US" sz="2200"/>
              <a:t>  visited vertex to unvisited one, backtracks if no adjacent</a:t>
            </a:r>
            <a:br>
              <a:rPr lang="en-US" altLang="en-US" sz="2200"/>
            </a:br>
            <a:r>
              <a:rPr lang="en-US" altLang="en-US" sz="2200"/>
              <a:t>  unvisited vertex is available.</a:t>
            </a:r>
            <a:br>
              <a:rPr lang="en-US" altLang="en-US" sz="2200"/>
            </a:br>
            <a:endParaRPr lang="en-US" altLang="en-US" sz="2200"/>
          </a:p>
          <a:p>
            <a:pPr>
              <a:buFont typeface="Wingdings" panose="05000000000000000000" pitchFamily="2" charset="2"/>
              <a:buChar char="q"/>
            </a:pPr>
            <a:r>
              <a:rPr lang="en-US" altLang="en-US" sz="2200"/>
              <a:t>  Uses a stack</a:t>
            </a:r>
          </a:p>
          <a:p>
            <a:pPr marL="690563" lvl="1" indent="-342900">
              <a:buFont typeface="Wingdings" panose="05000000000000000000" pitchFamily="2" charset="2"/>
              <a:buChar char="§"/>
            </a:pPr>
            <a:r>
              <a:rPr lang="en-US" altLang="en-US" sz="2200"/>
              <a:t>a vertex is pushed onto the stack when it’s reached for the first time</a:t>
            </a:r>
          </a:p>
          <a:p>
            <a:pPr marL="690563" lvl="1" indent="-342900">
              <a:buFont typeface="Wingdings" panose="05000000000000000000" pitchFamily="2" charset="2"/>
              <a:buChar char="§"/>
            </a:pPr>
            <a:r>
              <a:rPr lang="en-US" altLang="en-US" sz="2200"/>
              <a:t>a vertex is popped off the stack when it becomes a dead end, i.e., when there is no adjacent unvisited vertex</a:t>
            </a:r>
            <a:br>
              <a:rPr lang="en-US" altLang="en-US" sz="2200"/>
            </a:br>
            <a:endParaRPr lang="en-US" altLang="en-US" sz="2200"/>
          </a:p>
          <a:p>
            <a:pPr>
              <a:buFont typeface="Wingdings" panose="05000000000000000000" pitchFamily="2" charset="2"/>
              <a:buChar char="q"/>
            </a:pPr>
            <a:r>
              <a:rPr lang="en-US" altLang="en-US" sz="2200"/>
              <a:t>  “Redraws” graph in tree-like fashion (with tree edges and</a:t>
            </a:r>
            <a:br>
              <a:rPr lang="en-US" altLang="en-US" sz="2200"/>
            </a:br>
            <a:r>
              <a:rPr lang="en-US" altLang="en-US" sz="2200"/>
              <a:t>   back edges for undirected graph)</a:t>
            </a:r>
          </a:p>
          <a:p>
            <a:pPr marL="0" indent="0"/>
            <a:endParaRPr lang="en-US" altLang="en-US" sz="2200"/>
          </a:p>
        </p:txBody>
      </p:sp>
      <p:sp>
        <p:nvSpPr>
          <p:cNvPr id="5" name="Slide Number Placeholder 5">
            <a:extLst>
              <a:ext uri="{FF2B5EF4-FFF2-40B4-BE49-F238E27FC236}">
                <a16:creationId xmlns:a16="http://schemas.microsoft.com/office/drawing/2014/main" id="{F02979ED-2900-4B98-A632-8EEEAC325F65}"/>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B0880298-E63E-49F6-A1EA-F7B62DE62B12}"/>
              </a:ext>
            </a:extLst>
          </p:cNvPr>
          <p:cNvSpPr>
            <a:spLocks noGrp="1" noChangeArrowheads="1"/>
          </p:cNvSpPr>
          <p:nvPr>
            <p:ph type="title"/>
          </p:nvPr>
        </p:nvSpPr>
        <p:spPr>
          <a:xfrm>
            <a:off x="533400" y="292264"/>
            <a:ext cx="8610600" cy="457200"/>
          </a:xfrm>
        </p:spPr>
        <p:txBody>
          <a:bodyPr>
            <a:normAutofit fontScale="90000"/>
          </a:bodyPr>
          <a:lstStyle/>
          <a:p>
            <a:r>
              <a:rPr lang="en-US" altLang="en-US" sz="3200"/>
              <a:t>Example: DFS traversal of undirected graph</a:t>
            </a:r>
          </a:p>
        </p:txBody>
      </p:sp>
      <p:sp>
        <p:nvSpPr>
          <p:cNvPr id="37" name="Slide Number Placeholder 5">
            <a:extLst>
              <a:ext uri="{FF2B5EF4-FFF2-40B4-BE49-F238E27FC236}">
                <a16:creationId xmlns:a16="http://schemas.microsoft.com/office/drawing/2014/main" id="{1BD2B0C2-0D4E-41CD-A75A-7E2E79E6EFBE}"/>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39</a:t>
            </a:fld>
            <a:endParaRPr lang="en-US" altLang="en-US"/>
          </a:p>
        </p:txBody>
      </p:sp>
      <p:sp>
        <p:nvSpPr>
          <p:cNvPr id="311329" name="Text Box 33">
            <a:extLst>
              <a:ext uri="{FF2B5EF4-FFF2-40B4-BE49-F238E27FC236}">
                <a16:creationId xmlns:a16="http://schemas.microsoft.com/office/drawing/2014/main" id="{636F7DDA-73B5-46A5-B9BE-B0E1BD9AE903}"/>
              </a:ext>
            </a:extLst>
          </p:cNvPr>
          <p:cNvSpPr txBox="1">
            <a:spLocks noChangeArrowheads="1"/>
          </p:cNvSpPr>
          <p:nvPr/>
        </p:nvSpPr>
        <p:spPr bwMode="auto">
          <a:xfrm>
            <a:off x="7391400" y="2895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3" name="Online Media 2" title="Depth First Search Algorithm">
            <a:hlinkClick r:id="" action="ppaction://media"/>
            <a:extLst>
              <a:ext uri="{FF2B5EF4-FFF2-40B4-BE49-F238E27FC236}">
                <a16:creationId xmlns:a16="http://schemas.microsoft.com/office/drawing/2014/main" id="{BC6E5DC2-F497-4145-901E-46A4E3A51E91}"/>
              </a:ext>
            </a:extLst>
          </p:cNvPr>
          <p:cNvPicPr>
            <a:picLocks noRot="1" noChangeAspect="1"/>
          </p:cNvPicPr>
          <p:nvPr>
            <a:videoFile r:link="rId1"/>
          </p:nvPr>
        </p:nvPicPr>
        <p:blipFill>
          <a:blip r:embed="rId4"/>
          <a:stretch>
            <a:fillRect/>
          </a:stretch>
        </p:blipFill>
        <p:spPr>
          <a:xfrm>
            <a:off x="149650" y="1049795"/>
            <a:ext cx="8722384" cy="4906341"/>
          </a:xfrm>
          <a:prstGeom prst="rect">
            <a:avLst/>
          </a:prstGeom>
        </p:spPr>
      </p:pic>
    </p:spTree>
    <p:extLst>
      <p:ext uri="{BB962C8B-B14F-4D97-AF65-F5344CB8AC3E}">
        <p14:creationId xmlns:p14="http://schemas.microsoft.com/office/powerpoint/2010/main" val="412551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8191500" cy="6143625"/>
          </a:xfrm>
          <a:prstGeom prst="rect">
            <a:avLst/>
          </a:prstGeom>
        </p:spPr>
      </p:pic>
      <p:sp>
        <p:nvSpPr>
          <p:cNvPr id="5" name="Rectangle 4"/>
          <p:cNvSpPr/>
          <p:nvPr/>
        </p:nvSpPr>
        <p:spPr>
          <a:xfrm>
            <a:off x="2286000" y="6483350"/>
            <a:ext cx="4572000" cy="215444"/>
          </a:xfrm>
          <a:prstGeom prst="rect">
            <a:avLst/>
          </a:prstGeom>
        </p:spPr>
        <p:txBody>
          <a:bodyPr>
            <a:spAutoFit/>
          </a:bodyPr>
          <a:lstStyle/>
          <a:p>
            <a:r>
              <a:rPr lang="en-US" sz="800">
                <a:latin typeface="Palatino Linotype" panose="02040502050505030304" pitchFamily="18" charset="0"/>
              </a:rPr>
              <a:t>http://www.wikihow.com/images/3/30/20120212-NodeXL-Twitter-socbiz-network-graph.jpg</a:t>
            </a:r>
          </a:p>
        </p:txBody>
      </p:sp>
    </p:spTree>
    <p:extLst>
      <p:ext uri="{BB962C8B-B14F-4D97-AF65-F5344CB8AC3E}">
        <p14:creationId xmlns:p14="http://schemas.microsoft.com/office/powerpoint/2010/main" val="1848493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077EAC88-A2DA-4F16-9A2E-7BE7A0F9AD9D}"/>
              </a:ext>
            </a:extLst>
          </p:cNvPr>
          <p:cNvSpPr>
            <a:spLocks noGrp="1" noChangeArrowheads="1"/>
          </p:cNvSpPr>
          <p:nvPr>
            <p:ph type="title"/>
          </p:nvPr>
        </p:nvSpPr>
        <p:spPr>
          <a:xfrm>
            <a:off x="668406" y="72255"/>
            <a:ext cx="7989752" cy="1083329"/>
          </a:xfrm>
        </p:spPr>
        <p:txBody>
          <a:bodyPr anchor="b">
            <a:normAutofit/>
          </a:bodyPr>
          <a:lstStyle/>
          <a:p>
            <a:r>
              <a:rPr lang="en-US" altLang="en-US"/>
              <a:t>Pseudocode of DFS</a:t>
            </a:r>
          </a:p>
        </p:txBody>
      </p:sp>
      <p:pic>
        <p:nvPicPr>
          <p:cNvPr id="309252" name="Picture 4">
            <a:extLst>
              <a:ext uri="{FF2B5EF4-FFF2-40B4-BE49-F238E27FC236}">
                <a16:creationId xmlns:a16="http://schemas.microsoft.com/office/drawing/2014/main" id="{BAD91395-A901-4D30-9790-9FF9300F891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1452852" y="1433232"/>
            <a:ext cx="6420860" cy="4705466"/>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pic>
      <p:sp>
        <p:nvSpPr>
          <p:cNvPr id="309251" name="Rectangle 3">
            <a:extLst>
              <a:ext uri="{FF2B5EF4-FFF2-40B4-BE49-F238E27FC236}">
                <a16:creationId xmlns:a16="http://schemas.microsoft.com/office/drawing/2014/main" id="{F61F4A84-0B3E-406B-87BE-54EFB10B3AD0}"/>
              </a:ext>
            </a:extLst>
          </p:cNvPr>
          <p:cNvSpPr>
            <a:spLocks noGrp="1" noChangeArrowheads="1"/>
          </p:cNvSpPr>
          <p:nvPr>
            <p:ph sz="half" idx="2"/>
          </p:nvPr>
        </p:nvSpPr>
        <p:spPr>
          <a:xfrm>
            <a:off x="4663282" y="2228003"/>
            <a:ext cx="3907662" cy="3633047"/>
          </a:xfrm>
        </p:spPr>
        <p:txBody>
          <a:bodyPr anchor="ctr">
            <a:normAutofit/>
          </a:bodyPr>
          <a:lstStyle/>
          <a:p>
            <a:pPr>
              <a:buFont typeface="Monotype Sorts" pitchFamily="2" charset="2"/>
              <a:buNone/>
            </a:pPr>
            <a:endParaRPr lang="en-US" altLang="en-US"/>
          </a:p>
          <a:p>
            <a:pPr>
              <a:buFont typeface="Monotype Sorts" pitchFamily="2" charset="2"/>
              <a:buNone/>
            </a:pPr>
            <a:endParaRPr lang="en-US" altLang="en-US"/>
          </a:p>
          <a:p>
            <a:pPr>
              <a:buFont typeface="Monotype Sorts" pitchFamily="2" charset="2"/>
              <a:buNone/>
            </a:pPr>
            <a:endParaRPr lang="en-US" altLang="en-US"/>
          </a:p>
          <a:p>
            <a:pPr>
              <a:buFont typeface="Monotype Sorts" pitchFamily="2" charset="2"/>
              <a:buNone/>
            </a:pPr>
            <a:endParaRPr lang="en-US" altLang="en-US"/>
          </a:p>
          <a:p>
            <a:pPr lvl="1">
              <a:buFontTx/>
              <a:buNone/>
            </a:pPr>
            <a:endParaRPr lang="en-US" altLang="en-US" sz="1800"/>
          </a:p>
          <a:p>
            <a:pPr lvl="1">
              <a:buFontTx/>
              <a:buNone/>
            </a:pPr>
            <a:endParaRPr lang="en-US" altLang="en-US" sz="1800"/>
          </a:p>
        </p:txBody>
      </p:sp>
      <p:sp>
        <p:nvSpPr>
          <p:cNvPr id="6" name="Slide Number Placeholder 6">
            <a:extLst>
              <a:ext uri="{FF2B5EF4-FFF2-40B4-BE49-F238E27FC236}">
                <a16:creationId xmlns:a16="http://schemas.microsoft.com/office/drawing/2014/main" id="{00A04D13-E051-4B5F-90E8-37A80A7BC4EA}"/>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6DD8F34-0BBA-45DE-A2F2-30931EE2C707}" type="slidenum">
              <a:rPr lang="en-US" altLang="en-US" smtClean="0"/>
              <a:pPr>
                <a:spcAft>
                  <a:spcPts val="600"/>
                </a:spcAft>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B0880298-E63E-49F6-A1EA-F7B62DE62B12}"/>
              </a:ext>
            </a:extLst>
          </p:cNvPr>
          <p:cNvSpPr>
            <a:spLocks noGrp="1" noChangeArrowheads="1"/>
          </p:cNvSpPr>
          <p:nvPr>
            <p:ph type="title"/>
          </p:nvPr>
        </p:nvSpPr>
        <p:spPr>
          <a:xfrm>
            <a:off x="421850" y="381000"/>
            <a:ext cx="8610600" cy="457200"/>
          </a:xfrm>
        </p:spPr>
        <p:txBody>
          <a:bodyPr>
            <a:normAutofit fontScale="90000"/>
          </a:bodyPr>
          <a:lstStyle/>
          <a:p>
            <a:r>
              <a:rPr lang="en-US" altLang="en-US" sz="3200"/>
              <a:t>Example: DFS traversal of undirected graph</a:t>
            </a:r>
          </a:p>
        </p:txBody>
      </p:sp>
      <p:sp>
        <p:nvSpPr>
          <p:cNvPr id="37" name="Slide Number Placeholder 5">
            <a:extLst>
              <a:ext uri="{FF2B5EF4-FFF2-40B4-BE49-F238E27FC236}">
                <a16:creationId xmlns:a16="http://schemas.microsoft.com/office/drawing/2014/main" id="{1BD2B0C2-0D4E-41CD-A75A-7E2E79E6EFBE}"/>
              </a:ext>
            </a:extLst>
          </p:cNvPr>
          <p:cNvSpPr>
            <a:spLocks noGrp="1"/>
          </p:cNvSpPr>
          <p:nvPr>
            <p:ph type="sldNum" sz="quarter" idx="12"/>
          </p:nvPr>
        </p:nvSpPr>
        <p:spPr>
          <a:xfrm>
            <a:off x="7800476" y="4957408"/>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41</a:t>
            </a:fld>
            <a:endParaRPr lang="en-US" altLang="en-US"/>
          </a:p>
        </p:txBody>
      </p:sp>
      <p:grpSp>
        <p:nvGrpSpPr>
          <p:cNvPr id="311299" name="Group 3">
            <a:extLst>
              <a:ext uri="{FF2B5EF4-FFF2-40B4-BE49-F238E27FC236}">
                <a16:creationId xmlns:a16="http://schemas.microsoft.com/office/drawing/2014/main" id="{F6FA79E8-BAE6-4F28-A7C2-058B226D2702}"/>
              </a:ext>
            </a:extLst>
          </p:cNvPr>
          <p:cNvGrpSpPr>
            <a:grpSpLocks/>
          </p:cNvGrpSpPr>
          <p:nvPr/>
        </p:nvGrpSpPr>
        <p:grpSpPr bwMode="auto">
          <a:xfrm>
            <a:off x="381000" y="1238059"/>
            <a:ext cx="4800600" cy="1774825"/>
            <a:chOff x="1200" y="1152"/>
            <a:chExt cx="3408" cy="1392"/>
          </a:xfrm>
        </p:grpSpPr>
        <p:sp>
          <p:nvSpPr>
            <p:cNvPr id="311300" name="Oval 4">
              <a:extLst>
                <a:ext uri="{FF2B5EF4-FFF2-40B4-BE49-F238E27FC236}">
                  <a16:creationId xmlns:a16="http://schemas.microsoft.com/office/drawing/2014/main" id="{78A6B30E-4DB9-4C5E-B030-514DDA864A87}"/>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1301" name="Oval 5">
              <a:extLst>
                <a:ext uri="{FF2B5EF4-FFF2-40B4-BE49-F238E27FC236}">
                  <a16:creationId xmlns:a16="http://schemas.microsoft.com/office/drawing/2014/main" id="{F3ADB755-2DA0-4322-B279-5F5402F3117A}"/>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1302" name="Oval 6">
              <a:extLst>
                <a:ext uri="{FF2B5EF4-FFF2-40B4-BE49-F238E27FC236}">
                  <a16:creationId xmlns:a16="http://schemas.microsoft.com/office/drawing/2014/main" id="{986B4F1A-5361-42D8-AE96-465ECB886F81}"/>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1303" name="Oval 7">
              <a:extLst>
                <a:ext uri="{FF2B5EF4-FFF2-40B4-BE49-F238E27FC236}">
                  <a16:creationId xmlns:a16="http://schemas.microsoft.com/office/drawing/2014/main" id="{C7413D7E-92AF-4037-BC64-D2F422C403E5}"/>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1304" name="Line 8">
              <a:extLst>
                <a:ext uri="{FF2B5EF4-FFF2-40B4-BE49-F238E27FC236}">
                  <a16:creationId xmlns:a16="http://schemas.microsoft.com/office/drawing/2014/main" id="{7EB0CAB5-F257-4F6A-96C0-C8213860185F}"/>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5" name="Line 9">
              <a:extLst>
                <a:ext uri="{FF2B5EF4-FFF2-40B4-BE49-F238E27FC236}">
                  <a16:creationId xmlns:a16="http://schemas.microsoft.com/office/drawing/2014/main" id="{FFCAFEB6-DE2E-4D02-996C-BABA8848E653}"/>
                </a:ext>
              </a:extLst>
            </p:cNvPr>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6" name="Line 10">
              <a:extLst>
                <a:ext uri="{FF2B5EF4-FFF2-40B4-BE49-F238E27FC236}">
                  <a16:creationId xmlns:a16="http://schemas.microsoft.com/office/drawing/2014/main" id="{7FA8AE34-40B5-4CB6-9CBA-D3EBA3EADBE9}"/>
                </a:ext>
              </a:extLst>
            </p:cNvPr>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7" name="Line 11">
              <a:extLst>
                <a:ext uri="{FF2B5EF4-FFF2-40B4-BE49-F238E27FC236}">
                  <a16:creationId xmlns:a16="http://schemas.microsoft.com/office/drawing/2014/main" id="{DAE6A5D2-07C4-46B3-AE4C-A2BB50196377}"/>
                </a:ext>
              </a:extLst>
            </p:cNvPr>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8" name="Line 12">
              <a:extLst>
                <a:ext uri="{FF2B5EF4-FFF2-40B4-BE49-F238E27FC236}">
                  <a16:creationId xmlns:a16="http://schemas.microsoft.com/office/drawing/2014/main" id="{55181D80-497A-444D-A17F-5E76C2CC36F1}"/>
                </a:ext>
              </a:extLst>
            </p:cNvPr>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9" name="Text Box 13">
              <a:extLst>
                <a:ext uri="{FF2B5EF4-FFF2-40B4-BE49-F238E27FC236}">
                  <a16:creationId xmlns:a16="http://schemas.microsoft.com/office/drawing/2014/main" id="{BDA71B8A-1980-4EE3-9BC5-CB19AEBC1897}"/>
                </a:ext>
              </a:extLst>
            </p:cNvPr>
            <p:cNvSpPr txBox="1">
              <a:spLocks noChangeArrowheads="1"/>
            </p:cNvSpPr>
            <p:nvPr/>
          </p:nvSpPr>
          <p:spPr bwMode="auto">
            <a:xfrm>
              <a:off x="1229"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0" name="Text Box 14">
              <a:extLst>
                <a:ext uri="{FF2B5EF4-FFF2-40B4-BE49-F238E27FC236}">
                  <a16:creationId xmlns:a16="http://schemas.microsoft.com/office/drawing/2014/main" id="{392CDC5D-FF92-43DD-AAAB-F6941E9EB885}"/>
                </a:ext>
              </a:extLst>
            </p:cNvPr>
            <p:cNvSpPr txBox="1">
              <a:spLocks noChangeArrowheads="1"/>
            </p:cNvSpPr>
            <p:nvPr/>
          </p:nvSpPr>
          <p:spPr bwMode="auto">
            <a:xfrm>
              <a:off x="1756" y="1152"/>
              <a:ext cx="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1" name="Text Box 15">
              <a:extLst>
                <a:ext uri="{FF2B5EF4-FFF2-40B4-BE49-F238E27FC236}">
                  <a16:creationId xmlns:a16="http://schemas.microsoft.com/office/drawing/2014/main" id="{AD192C93-9863-4903-8269-FC729B0CD4A1}"/>
                </a:ext>
              </a:extLst>
            </p:cNvPr>
            <p:cNvSpPr txBox="1">
              <a:spLocks noChangeArrowheads="1"/>
            </p:cNvSpPr>
            <p:nvPr/>
          </p:nvSpPr>
          <p:spPr bwMode="auto">
            <a:xfrm>
              <a:off x="1756" y="2257"/>
              <a:ext cx="1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2" name="Text Box 16">
              <a:extLst>
                <a:ext uri="{FF2B5EF4-FFF2-40B4-BE49-F238E27FC236}">
                  <a16:creationId xmlns:a16="http://schemas.microsoft.com/office/drawing/2014/main" id="{B31A1CC1-5D0C-4D90-B921-4E9ACAA1FB32}"/>
                </a:ext>
              </a:extLst>
            </p:cNvPr>
            <p:cNvSpPr txBox="1">
              <a:spLocks noChangeArrowheads="1"/>
            </p:cNvSpPr>
            <p:nvPr/>
          </p:nvSpPr>
          <p:spPr bwMode="auto">
            <a:xfrm>
              <a:off x="1611" y="1537"/>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3" name="Text Box 17">
              <a:extLst>
                <a:ext uri="{FF2B5EF4-FFF2-40B4-BE49-F238E27FC236}">
                  <a16:creationId xmlns:a16="http://schemas.microsoft.com/office/drawing/2014/main" id="{2EBDAE31-2D3E-4F6F-AB86-E29C6D80440D}"/>
                </a:ext>
              </a:extLst>
            </p:cNvPr>
            <p:cNvSpPr txBox="1">
              <a:spLocks noChangeArrowheads="1"/>
            </p:cNvSpPr>
            <p:nvPr/>
          </p:nvSpPr>
          <p:spPr bwMode="auto">
            <a:xfrm>
              <a:off x="2380"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14" name="Oval 18">
              <a:extLst>
                <a:ext uri="{FF2B5EF4-FFF2-40B4-BE49-F238E27FC236}">
                  <a16:creationId xmlns:a16="http://schemas.microsoft.com/office/drawing/2014/main" id="{48259252-03E6-4BA5-98CD-6BBF118228BB}"/>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1315" name="Oval 19">
              <a:extLst>
                <a:ext uri="{FF2B5EF4-FFF2-40B4-BE49-F238E27FC236}">
                  <a16:creationId xmlns:a16="http://schemas.microsoft.com/office/drawing/2014/main" id="{BEBA220C-EA4A-4C49-A1C4-A1A094C57D4E}"/>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1316" name="Oval 20">
              <a:extLst>
                <a:ext uri="{FF2B5EF4-FFF2-40B4-BE49-F238E27FC236}">
                  <a16:creationId xmlns:a16="http://schemas.microsoft.com/office/drawing/2014/main" id="{00BB2B9C-6913-44AE-80B0-153036E4ED95}"/>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1317" name="Oval 21">
              <a:extLst>
                <a:ext uri="{FF2B5EF4-FFF2-40B4-BE49-F238E27FC236}">
                  <a16:creationId xmlns:a16="http://schemas.microsoft.com/office/drawing/2014/main" id="{250A761D-39EE-4CFC-A9B0-7BA924C184A2}"/>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1318" name="Line 22">
              <a:extLst>
                <a:ext uri="{FF2B5EF4-FFF2-40B4-BE49-F238E27FC236}">
                  <a16:creationId xmlns:a16="http://schemas.microsoft.com/office/drawing/2014/main" id="{2EDC8ACA-AAC3-44F2-97A1-4E74A03F1002}"/>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9" name="Line 23">
              <a:extLst>
                <a:ext uri="{FF2B5EF4-FFF2-40B4-BE49-F238E27FC236}">
                  <a16:creationId xmlns:a16="http://schemas.microsoft.com/office/drawing/2014/main" id="{9D874EAE-EAEB-4A2F-904C-4C4BFC0FF4E4}"/>
                </a:ext>
              </a:extLst>
            </p:cNvPr>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0" name="Line 24">
              <a:extLst>
                <a:ext uri="{FF2B5EF4-FFF2-40B4-BE49-F238E27FC236}">
                  <a16:creationId xmlns:a16="http://schemas.microsoft.com/office/drawing/2014/main" id="{79B0AE4A-A737-4C14-B4C5-0D82D025151F}"/>
                </a:ext>
              </a:extLst>
            </p:cNvPr>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1" name="Line 25">
              <a:extLst>
                <a:ext uri="{FF2B5EF4-FFF2-40B4-BE49-F238E27FC236}">
                  <a16:creationId xmlns:a16="http://schemas.microsoft.com/office/drawing/2014/main" id="{9C4857A1-0389-461C-9E5A-B81AB4B12948}"/>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2" name="Text Box 26">
              <a:extLst>
                <a:ext uri="{FF2B5EF4-FFF2-40B4-BE49-F238E27FC236}">
                  <a16:creationId xmlns:a16="http://schemas.microsoft.com/office/drawing/2014/main" id="{A4EF9B51-120D-468E-AEFA-E5E15E5CC126}"/>
                </a:ext>
              </a:extLst>
            </p:cNvPr>
            <p:cNvSpPr txBox="1">
              <a:spLocks noChangeArrowheads="1"/>
            </p:cNvSpPr>
            <p:nvPr/>
          </p:nvSpPr>
          <p:spPr bwMode="auto">
            <a:xfrm>
              <a:off x="3294"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3" name="Text Box 27">
              <a:extLst>
                <a:ext uri="{FF2B5EF4-FFF2-40B4-BE49-F238E27FC236}">
                  <a16:creationId xmlns:a16="http://schemas.microsoft.com/office/drawing/2014/main" id="{284A76CA-93D4-4E66-A381-FACF4F906C03}"/>
                </a:ext>
              </a:extLst>
            </p:cNvPr>
            <p:cNvSpPr txBox="1">
              <a:spLocks noChangeArrowheads="1"/>
            </p:cNvSpPr>
            <p:nvPr/>
          </p:nvSpPr>
          <p:spPr bwMode="auto">
            <a:xfrm>
              <a:off x="3819" y="1152"/>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4" name="Text Box 28">
              <a:extLst>
                <a:ext uri="{FF2B5EF4-FFF2-40B4-BE49-F238E27FC236}">
                  <a16:creationId xmlns:a16="http://schemas.microsoft.com/office/drawing/2014/main" id="{6B98046F-9940-4B77-A333-6F3DCAB67A5D}"/>
                </a:ext>
              </a:extLst>
            </p:cNvPr>
            <p:cNvSpPr txBox="1">
              <a:spLocks noChangeArrowheads="1"/>
            </p:cNvSpPr>
            <p:nvPr/>
          </p:nvSpPr>
          <p:spPr bwMode="auto">
            <a:xfrm>
              <a:off x="3819" y="2255"/>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5" name="Text Box 29">
              <a:extLst>
                <a:ext uri="{FF2B5EF4-FFF2-40B4-BE49-F238E27FC236}">
                  <a16:creationId xmlns:a16="http://schemas.microsoft.com/office/drawing/2014/main" id="{6C6CB717-9C1C-42FE-8B2F-974F280995AD}"/>
                </a:ext>
              </a:extLst>
            </p:cNvPr>
            <p:cNvSpPr txBox="1">
              <a:spLocks noChangeArrowheads="1"/>
            </p:cNvSpPr>
            <p:nvPr/>
          </p:nvSpPr>
          <p:spPr bwMode="auto">
            <a:xfrm>
              <a:off x="3675"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6" name="Text Box 30">
              <a:extLst>
                <a:ext uri="{FF2B5EF4-FFF2-40B4-BE49-F238E27FC236}">
                  <a16:creationId xmlns:a16="http://schemas.microsoft.com/office/drawing/2014/main" id="{A78748A9-8F82-4D54-B8E8-AEDCDF8C5925}"/>
                </a:ext>
              </a:extLst>
            </p:cNvPr>
            <p:cNvSpPr txBox="1">
              <a:spLocks noChangeArrowheads="1"/>
            </p:cNvSpPr>
            <p:nvPr/>
          </p:nvSpPr>
          <p:spPr bwMode="auto">
            <a:xfrm>
              <a:off x="3963"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7" name="Text Box 31">
              <a:extLst>
                <a:ext uri="{FF2B5EF4-FFF2-40B4-BE49-F238E27FC236}">
                  <a16:creationId xmlns:a16="http://schemas.microsoft.com/office/drawing/2014/main" id="{A6D86A0E-3122-4F34-BD09-BFD7A23AAD7F}"/>
                </a:ext>
              </a:extLst>
            </p:cNvPr>
            <p:cNvSpPr txBox="1">
              <a:spLocks noChangeArrowheads="1"/>
            </p:cNvSpPr>
            <p:nvPr/>
          </p:nvSpPr>
          <p:spPr bwMode="auto">
            <a:xfrm>
              <a:off x="4442"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1328" name="Line 32">
              <a:extLst>
                <a:ext uri="{FF2B5EF4-FFF2-40B4-BE49-F238E27FC236}">
                  <a16:creationId xmlns:a16="http://schemas.microsoft.com/office/drawing/2014/main" id="{88E17797-DFAD-4CA8-80A9-28B3D9773206}"/>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1329" name="Text Box 33">
            <a:extLst>
              <a:ext uri="{FF2B5EF4-FFF2-40B4-BE49-F238E27FC236}">
                <a16:creationId xmlns:a16="http://schemas.microsoft.com/office/drawing/2014/main" id="{636F7DDA-73B5-46A5-B9BE-B0E1BD9AE903}"/>
              </a:ext>
            </a:extLst>
          </p:cNvPr>
          <p:cNvSpPr txBox="1">
            <a:spLocks noChangeArrowheads="1"/>
          </p:cNvSpPr>
          <p:nvPr/>
        </p:nvSpPr>
        <p:spPr bwMode="auto">
          <a:xfrm>
            <a:off x="7391400" y="1896872"/>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311330" name="Text Box 34">
            <a:extLst>
              <a:ext uri="{FF2B5EF4-FFF2-40B4-BE49-F238E27FC236}">
                <a16:creationId xmlns:a16="http://schemas.microsoft.com/office/drawing/2014/main" id="{E9FBBDB1-416F-481D-B8B7-18FCAF4E6E67}"/>
              </a:ext>
            </a:extLst>
          </p:cNvPr>
          <p:cNvSpPr txBox="1">
            <a:spLocks noChangeArrowheads="1"/>
          </p:cNvSpPr>
          <p:nvPr/>
        </p:nvSpPr>
        <p:spPr bwMode="auto">
          <a:xfrm>
            <a:off x="381000" y="3174781"/>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effectLst>
                  <a:outerShdw blurRad="38100" dist="38100" dir="2700000" algn="tl">
                    <a:srgbClr val="000000"/>
                  </a:outerShdw>
                </a:effectLst>
              </a:rPr>
              <a:t>DFS traversal stack:</a:t>
            </a:r>
          </a:p>
        </p:txBody>
      </p:sp>
      <p:sp>
        <p:nvSpPr>
          <p:cNvPr id="311331" name="Text Box 35">
            <a:extLst>
              <a:ext uri="{FF2B5EF4-FFF2-40B4-BE49-F238E27FC236}">
                <a16:creationId xmlns:a16="http://schemas.microsoft.com/office/drawing/2014/main" id="{1F2691ED-E2F1-44F2-99E7-AC78DC5F586B}"/>
              </a:ext>
            </a:extLst>
          </p:cNvPr>
          <p:cNvSpPr txBox="1">
            <a:spLocks noChangeArrowheads="1"/>
          </p:cNvSpPr>
          <p:nvPr/>
        </p:nvSpPr>
        <p:spPr bwMode="auto">
          <a:xfrm>
            <a:off x="421850" y="3932482"/>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chemeClr val="hlink"/>
                </a:solidFill>
                <a:effectLst>
                  <a:outerShdw blurRad="38100" dist="38100" dir="2700000" algn="tl">
                    <a:srgbClr val="000000"/>
                  </a:outerShdw>
                </a:effectLst>
              </a:rPr>
              <a:t>DFS tree:</a:t>
            </a:r>
          </a:p>
        </p:txBody>
      </p:sp>
      <p:grpSp>
        <p:nvGrpSpPr>
          <p:cNvPr id="41" name="Group 3">
            <a:extLst>
              <a:ext uri="{FF2B5EF4-FFF2-40B4-BE49-F238E27FC236}">
                <a16:creationId xmlns:a16="http://schemas.microsoft.com/office/drawing/2014/main" id="{08BDA95E-6E9A-4107-B10C-A10CD9B6590E}"/>
              </a:ext>
            </a:extLst>
          </p:cNvPr>
          <p:cNvGrpSpPr>
            <a:grpSpLocks/>
          </p:cNvGrpSpPr>
          <p:nvPr/>
        </p:nvGrpSpPr>
        <p:grpSpPr bwMode="auto">
          <a:xfrm>
            <a:off x="2999876" y="3868421"/>
            <a:ext cx="4800600" cy="1774825"/>
            <a:chOff x="1200" y="1152"/>
            <a:chExt cx="3408" cy="1392"/>
          </a:xfrm>
        </p:grpSpPr>
        <p:sp>
          <p:nvSpPr>
            <p:cNvPr id="42" name="Oval 4">
              <a:extLst>
                <a:ext uri="{FF2B5EF4-FFF2-40B4-BE49-F238E27FC236}">
                  <a16:creationId xmlns:a16="http://schemas.microsoft.com/office/drawing/2014/main" id="{F3CC16E8-6D55-43E7-9536-D47F6B63AE79}"/>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43" name="Oval 5">
              <a:extLst>
                <a:ext uri="{FF2B5EF4-FFF2-40B4-BE49-F238E27FC236}">
                  <a16:creationId xmlns:a16="http://schemas.microsoft.com/office/drawing/2014/main" id="{440CE026-A9BB-443A-BF5C-393328BC5B66}"/>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44" name="Oval 6">
              <a:extLst>
                <a:ext uri="{FF2B5EF4-FFF2-40B4-BE49-F238E27FC236}">
                  <a16:creationId xmlns:a16="http://schemas.microsoft.com/office/drawing/2014/main" id="{9203F086-72E1-4503-8D8B-8B12245E72A8}"/>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45" name="Oval 7">
              <a:extLst>
                <a:ext uri="{FF2B5EF4-FFF2-40B4-BE49-F238E27FC236}">
                  <a16:creationId xmlns:a16="http://schemas.microsoft.com/office/drawing/2014/main" id="{D6B42CA5-1A4F-43D3-AE4C-D81BD02AFC12}"/>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46" name="Line 8">
              <a:extLst>
                <a:ext uri="{FF2B5EF4-FFF2-40B4-BE49-F238E27FC236}">
                  <a16:creationId xmlns:a16="http://schemas.microsoft.com/office/drawing/2014/main" id="{7B63BB7F-F1DB-44B8-B6F0-C17FA08C70A9}"/>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0">
              <a:extLst>
                <a:ext uri="{FF2B5EF4-FFF2-40B4-BE49-F238E27FC236}">
                  <a16:creationId xmlns:a16="http://schemas.microsoft.com/office/drawing/2014/main" id="{69C10333-70B9-4319-BF14-C83495C4D9C7}"/>
                </a:ext>
              </a:extLst>
            </p:cNvPr>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
              <a:extLst>
                <a:ext uri="{FF2B5EF4-FFF2-40B4-BE49-F238E27FC236}">
                  <a16:creationId xmlns:a16="http://schemas.microsoft.com/office/drawing/2014/main" id="{07DD65FD-46F7-4DF3-ADF3-BBE4437C2B0B}"/>
                </a:ext>
              </a:extLst>
            </p:cNvPr>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15">
              <a:extLst>
                <a:ext uri="{FF2B5EF4-FFF2-40B4-BE49-F238E27FC236}">
                  <a16:creationId xmlns:a16="http://schemas.microsoft.com/office/drawing/2014/main" id="{EFEE421C-2A90-488A-AAE8-B80021BFB677}"/>
                </a:ext>
              </a:extLst>
            </p:cNvPr>
            <p:cNvSpPr txBox="1">
              <a:spLocks noChangeArrowheads="1"/>
            </p:cNvSpPr>
            <p:nvPr/>
          </p:nvSpPr>
          <p:spPr bwMode="auto">
            <a:xfrm>
              <a:off x="1756" y="2257"/>
              <a:ext cx="1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54" name="Text Box 16">
              <a:extLst>
                <a:ext uri="{FF2B5EF4-FFF2-40B4-BE49-F238E27FC236}">
                  <a16:creationId xmlns:a16="http://schemas.microsoft.com/office/drawing/2014/main" id="{EFA74646-321F-4D34-BC4E-EFE4F15F5131}"/>
                </a:ext>
              </a:extLst>
            </p:cNvPr>
            <p:cNvSpPr txBox="1">
              <a:spLocks noChangeArrowheads="1"/>
            </p:cNvSpPr>
            <p:nvPr/>
          </p:nvSpPr>
          <p:spPr bwMode="auto">
            <a:xfrm>
              <a:off x="1611" y="1537"/>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56" name="Oval 18">
              <a:extLst>
                <a:ext uri="{FF2B5EF4-FFF2-40B4-BE49-F238E27FC236}">
                  <a16:creationId xmlns:a16="http://schemas.microsoft.com/office/drawing/2014/main" id="{085F637C-904F-404C-8081-64551E9A78C2}"/>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57" name="Oval 19">
              <a:extLst>
                <a:ext uri="{FF2B5EF4-FFF2-40B4-BE49-F238E27FC236}">
                  <a16:creationId xmlns:a16="http://schemas.microsoft.com/office/drawing/2014/main" id="{C8FFA46D-BB17-41FC-9755-DD0413306F70}"/>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58" name="Oval 20">
              <a:extLst>
                <a:ext uri="{FF2B5EF4-FFF2-40B4-BE49-F238E27FC236}">
                  <a16:creationId xmlns:a16="http://schemas.microsoft.com/office/drawing/2014/main" id="{11390BB2-BCEE-4F37-BDCB-14F021F21ED3}"/>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59" name="Oval 21">
              <a:extLst>
                <a:ext uri="{FF2B5EF4-FFF2-40B4-BE49-F238E27FC236}">
                  <a16:creationId xmlns:a16="http://schemas.microsoft.com/office/drawing/2014/main" id="{CE042374-C4DD-40D0-8E69-E6E04FCCF72D}"/>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60" name="Line 22">
              <a:extLst>
                <a:ext uri="{FF2B5EF4-FFF2-40B4-BE49-F238E27FC236}">
                  <a16:creationId xmlns:a16="http://schemas.microsoft.com/office/drawing/2014/main" id="{3D152B94-1C8F-461E-973B-0F6857CC51EE}"/>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24">
              <a:extLst>
                <a:ext uri="{FF2B5EF4-FFF2-40B4-BE49-F238E27FC236}">
                  <a16:creationId xmlns:a16="http://schemas.microsoft.com/office/drawing/2014/main" id="{D531E274-4C2A-4746-B8C6-833BD0C08495}"/>
                </a:ext>
              </a:extLst>
            </p:cNvPr>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25">
              <a:extLst>
                <a:ext uri="{FF2B5EF4-FFF2-40B4-BE49-F238E27FC236}">
                  <a16:creationId xmlns:a16="http://schemas.microsoft.com/office/drawing/2014/main" id="{0C14E9E5-98E8-408D-BEA0-27A4C52C90E4}"/>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Text Box 26">
              <a:extLst>
                <a:ext uri="{FF2B5EF4-FFF2-40B4-BE49-F238E27FC236}">
                  <a16:creationId xmlns:a16="http://schemas.microsoft.com/office/drawing/2014/main" id="{6365CB64-A48A-48BB-848A-F9B7F8DF4341}"/>
                </a:ext>
              </a:extLst>
            </p:cNvPr>
            <p:cNvSpPr txBox="1">
              <a:spLocks noChangeArrowheads="1"/>
            </p:cNvSpPr>
            <p:nvPr/>
          </p:nvSpPr>
          <p:spPr bwMode="auto">
            <a:xfrm>
              <a:off x="3294" y="1704"/>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5" name="Text Box 27">
              <a:extLst>
                <a:ext uri="{FF2B5EF4-FFF2-40B4-BE49-F238E27FC236}">
                  <a16:creationId xmlns:a16="http://schemas.microsoft.com/office/drawing/2014/main" id="{C1AF8CF0-413B-41FF-A844-488C8DD5D839}"/>
                </a:ext>
              </a:extLst>
            </p:cNvPr>
            <p:cNvSpPr txBox="1">
              <a:spLocks noChangeArrowheads="1"/>
            </p:cNvSpPr>
            <p:nvPr/>
          </p:nvSpPr>
          <p:spPr bwMode="auto">
            <a:xfrm>
              <a:off x="3819" y="1152"/>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7" name="Text Box 29">
              <a:extLst>
                <a:ext uri="{FF2B5EF4-FFF2-40B4-BE49-F238E27FC236}">
                  <a16:creationId xmlns:a16="http://schemas.microsoft.com/office/drawing/2014/main" id="{956061A5-BBEE-4C66-99B3-3600ED288FEE}"/>
                </a:ext>
              </a:extLst>
            </p:cNvPr>
            <p:cNvSpPr txBox="1">
              <a:spLocks noChangeArrowheads="1"/>
            </p:cNvSpPr>
            <p:nvPr/>
          </p:nvSpPr>
          <p:spPr bwMode="auto">
            <a:xfrm>
              <a:off x="3675"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8" name="Text Box 30">
              <a:extLst>
                <a:ext uri="{FF2B5EF4-FFF2-40B4-BE49-F238E27FC236}">
                  <a16:creationId xmlns:a16="http://schemas.microsoft.com/office/drawing/2014/main" id="{14A2907C-D75A-4793-B80E-A48B42D6A3B0}"/>
                </a:ext>
              </a:extLst>
            </p:cNvPr>
            <p:cNvSpPr txBox="1">
              <a:spLocks noChangeArrowheads="1"/>
            </p:cNvSpPr>
            <p:nvPr/>
          </p:nvSpPr>
          <p:spPr bwMode="auto">
            <a:xfrm>
              <a:off x="3963" y="1536"/>
              <a:ext cx="1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9" name="Text Box 31">
              <a:extLst>
                <a:ext uri="{FF2B5EF4-FFF2-40B4-BE49-F238E27FC236}">
                  <a16:creationId xmlns:a16="http://schemas.microsoft.com/office/drawing/2014/main" id="{A7D31CF6-E9C8-46BF-B032-E35A17D26FD9}"/>
                </a:ext>
              </a:extLst>
            </p:cNvPr>
            <p:cNvSpPr txBox="1">
              <a:spLocks noChangeArrowheads="1"/>
            </p:cNvSpPr>
            <p:nvPr/>
          </p:nvSpPr>
          <p:spPr bwMode="auto">
            <a:xfrm>
              <a:off x="4442" y="1680"/>
              <a:ext cx="1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70" name="Line 32">
              <a:extLst>
                <a:ext uri="{FF2B5EF4-FFF2-40B4-BE49-F238E27FC236}">
                  <a16:creationId xmlns:a16="http://schemas.microsoft.com/office/drawing/2014/main" id="{9FB9E1F6-E890-4497-B487-9568147BF14A}"/>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A329A344-FA55-44FF-8D8E-EE9991549268}"/>
              </a:ext>
            </a:extLst>
          </p:cNvPr>
          <p:cNvSpPr>
            <a:spLocks noGrp="1" noChangeArrowheads="1"/>
          </p:cNvSpPr>
          <p:nvPr>
            <p:ph type="title"/>
          </p:nvPr>
        </p:nvSpPr>
        <p:spPr/>
        <p:txBody>
          <a:bodyPr/>
          <a:lstStyle/>
          <a:p>
            <a:r>
              <a:rPr lang="en-US" altLang="en-US"/>
              <a:t>Notes on DFS</a:t>
            </a:r>
          </a:p>
        </p:txBody>
      </p:sp>
      <p:sp>
        <p:nvSpPr>
          <p:cNvPr id="313347" name="Rectangle 3">
            <a:extLst>
              <a:ext uri="{FF2B5EF4-FFF2-40B4-BE49-F238E27FC236}">
                <a16:creationId xmlns:a16="http://schemas.microsoft.com/office/drawing/2014/main" id="{B4065BD1-936F-4BF8-AC5B-4936651C67E8}"/>
              </a:ext>
            </a:extLst>
          </p:cNvPr>
          <p:cNvSpPr>
            <a:spLocks noGrp="1" noChangeArrowheads="1"/>
          </p:cNvSpPr>
          <p:nvPr>
            <p:ph idx="1"/>
          </p:nvPr>
        </p:nvSpPr>
        <p:spPr>
          <a:xfrm>
            <a:off x="381000" y="1447800"/>
            <a:ext cx="8382000" cy="4572000"/>
          </a:xfrm>
        </p:spPr>
        <p:txBody>
          <a:bodyPr>
            <a:normAutofit fontScale="77500" lnSpcReduction="20000"/>
          </a:bodyPr>
          <a:lstStyle/>
          <a:p>
            <a:r>
              <a:rPr lang="en-US" altLang="en-US"/>
              <a:t>DFS can be implemented with graphs represented as:</a:t>
            </a:r>
          </a:p>
          <a:p>
            <a:pPr lvl="1"/>
            <a:r>
              <a:rPr lang="en-US" altLang="en-US"/>
              <a:t>adjacency matrices: </a:t>
            </a:r>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V|</a:t>
            </a:r>
            <a:r>
              <a:rPr lang="en-US" altLang="en-US" baseline="30000">
                <a:cs typeface="Times New Roman" panose="02020603050405020304" pitchFamily="18" charset="0"/>
              </a:rPr>
              <a:t>2</a:t>
            </a:r>
            <a:r>
              <a:rPr lang="en-US" altLang="en-US">
                <a:cs typeface="Times New Roman" panose="02020603050405020304" pitchFamily="18" charset="0"/>
              </a:rPr>
              <a:t>)</a:t>
            </a:r>
          </a:p>
          <a:p>
            <a:pPr lvl="1"/>
            <a:r>
              <a:rPr lang="en-US" altLang="en-US"/>
              <a:t>adjacency lists: </a:t>
            </a:r>
            <a:r>
              <a:rPr lang="el-GR" altLang="en-US">
                <a:cs typeface="Times New Roman" panose="02020603050405020304" pitchFamily="18" charset="0"/>
              </a:rPr>
              <a:t>Θ</a:t>
            </a:r>
            <a:r>
              <a:rPr lang="en-US" altLang="en-US">
                <a:cs typeface="Times New Roman" panose="02020603050405020304" pitchFamily="18" charset="0"/>
              </a:rPr>
              <a:t>(|</a:t>
            </a:r>
            <a:r>
              <a:rPr lang="en-US" altLang="en-US" i="1">
                <a:cs typeface="Times New Roman" panose="02020603050405020304" pitchFamily="18" charset="0"/>
              </a:rPr>
              <a:t>V|</a:t>
            </a:r>
            <a:r>
              <a:rPr lang="en-US" altLang="en-US">
                <a:cs typeface="Times New Roman" panose="02020603050405020304" pitchFamily="18" charset="0"/>
              </a:rPr>
              <a:t>+|E|)</a:t>
            </a:r>
          </a:p>
          <a:p>
            <a:pPr lvl="1"/>
            <a:endParaRPr lang="en-US" altLang="en-US"/>
          </a:p>
          <a:p>
            <a:r>
              <a:rPr lang="en-US" altLang="en-US"/>
              <a:t>Yields two distinct ordering of vertices:</a:t>
            </a:r>
          </a:p>
          <a:p>
            <a:pPr lvl="1"/>
            <a:r>
              <a:rPr lang="en-US" altLang="en-US"/>
              <a:t>order in which vertices are first encountered (pushed onto stack)</a:t>
            </a:r>
          </a:p>
          <a:p>
            <a:pPr lvl="1"/>
            <a:r>
              <a:rPr lang="en-US" altLang="en-US"/>
              <a:t>order in which vertices become dead-ends (popped off stack)</a:t>
            </a:r>
          </a:p>
          <a:p>
            <a:endParaRPr lang="en-US" altLang="en-US"/>
          </a:p>
          <a:p>
            <a:r>
              <a:rPr lang="en-US" altLang="en-US"/>
              <a:t>Applications:</a:t>
            </a:r>
          </a:p>
          <a:p>
            <a:pPr lvl="1"/>
            <a:r>
              <a:rPr lang="en-US" altLang="en-US"/>
              <a:t>checking connectivity, finding connected components</a:t>
            </a:r>
          </a:p>
          <a:p>
            <a:pPr lvl="1"/>
            <a:r>
              <a:rPr lang="en-US" altLang="en-US"/>
              <a:t>finding articulation points and biconnected components</a:t>
            </a:r>
          </a:p>
          <a:p>
            <a:pPr lvl="1"/>
            <a:r>
              <a:rPr lang="en-US" altLang="en-US"/>
              <a:t>searching state-space of problems for solution (AI)</a:t>
            </a:r>
          </a:p>
        </p:txBody>
      </p:sp>
      <p:sp>
        <p:nvSpPr>
          <p:cNvPr id="5" name="Slide Number Placeholder 5">
            <a:extLst>
              <a:ext uri="{FF2B5EF4-FFF2-40B4-BE49-F238E27FC236}">
                <a16:creationId xmlns:a16="http://schemas.microsoft.com/office/drawing/2014/main" id="{A76B6EC0-6490-440D-8868-F41335DA8A30}"/>
              </a:ext>
            </a:extLst>
          </p:cNvPr>
          <p:cNvSpPr>
            <a:spLocks noGrp="1"/>
          </p:cNvSpPr>
          <p:nvPr>
            <p:ph type="sldNum" sz="quarter" idx="12"/>
          </p:nvPr>
        </p:nvSpPr>
        <p:spPr>
          <a:xfrm>
            <a:off x="7800476" y="54227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42</a:t>
            </a:fld>
            <a:endParaRPr lang="en-US" altLang="en-US"/>
          </a:p>
        </p:txBody>
      </p:sp>
      <p:pic>
        <p:nvPicPr>
          <p:cNvPr id="1026" name="Picture 2" descr="Image result for articulation points">
            <a:extLst>
              <a:ext uri="{FF2B5EF4-FFF2-40B4-BE49-F238E27FC236}">
                <a16:creationId xmlns:a16="http://schemas.microsoft.com/office/drawing/2014/main" id="{343CFA91-6F77-D44A-A9B8-8E10A5D94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5530932"/>
            <a:ext cx="2066925" cy="1209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99BC2E06-9FC1-4728-B8F7-4283650238DF}"/>
              </a:ext>
            </a:extLst>
          </p:cNvPr>
          <p:cNvSpPr>
            <a:spLocks noGrp="1" noChangeArrowheads="1"/>
          </p:cNvSpPr>
          <p:nvPr>
            <p:ph type="title"/>
          </p:nvPr>
        </p:nvSpPr>
        <p:spPr/>
        <p:txBody>
          <a:bodyPr/>
          <a:lstStyle/>
          <a:p>
            <a:r>
              <a:rPr lang="en-US" altLang="en-US"/>
              <a:t>Breadth-first search (BFS)</a:t>
            </a:r>
          </a:p>
        </p:txBody>
      </p:sp>
      <p:sp>
        <p:nvSpPr>
          <p:cNvPr id="315395" name="Rectangle 3">
            <a:extLst>
              <a:ext uri="{FF2B5EF4-FFF2-40B4-BE49-F238E27FC236}">
                <a16:creationId xmlns:a16="http://schemas.microsoft.com/office/drawing/2014/main" id="{076F2AFF-C829-4193-9B85-AED3FB4E42AE}"/>
              </a:ext>
            </a:extLst>
          </p:cNvPr>
          <p:cNvSpPr>
            <a:spLocks noGrp="1" noChangeArrowheads="1"/>
          </p:cNvSpPr>
          <p:nvPr>
            <p:ph idx="1"/>
          </p:nvPr>
        </p:nvSpPr>
        <p:spPr>
          <a:xfrm>
            <a:off x="688912" y="1665658"/>
            <a:ext cx="7997888" cy="4093258"/>
          </a:xfrm>
        </p:spPr>
        <p:txBody>
          <a:bodyPr>
            <a:normAutofit/>
          </a:bodyPr>
          <a:lstStyle/>
          <a:p>
            <a:r>
              <a:rPr lang="en-US" altLang="en-US" sz="2400"/>
              <a:t>Visits graph vertices by moving across to all the neighbors of last visited vertex</a:t>
            </a:r>
          </a:p>
          <a:p>
            <a:endParaRPr lang="en-US" altLang="en-US" sz="2400"/>
          </a:p>
          <a:p>
            <a:r>
              <a:rPr lang="en-US" altLang="en-US" sz="2400"/>
              <a:t>Instead of a stack, BFS uses a queue</a:t>
            </a:r>
          </a:p>
          <a:p>
            <a:endParaRPr lang="en-US" altLang="en-US" sz="2400"/>
          </a:p>
          <a:p>
            <a:r>
              <a:rPr lang="en-US" altLang="en-US" sz="2400"/>
              <a:t>Similar to level-by-level tree traversal</a:t>
            </a:r>
            <a:br>
              <a:rPr lang="en-US" altLang="en-US" sz="2400"/>
            </a:br>
            <a:endParaRPr lang="en-US" altLang="en-US" sz="2400"/>
          </a:p>
          <a:p>
            <a:r>
              <a:rPr lang="en-US" altLang="en-US" sz="2400"/>
              <a:t>“Redraws” graph in tree-like fashion (with tree edges and cross edges for undirected graph)</a:t>
            </a:r>
            <a:endParaRPr lang="en-US" altLang="en-US"/>
          </a:p>
          <a:p>
            <a:pPr>
              <a:buFont typeface="Monotype Sorts" pitchFamily="2" charset="2"/>
              <a:buNone/>
            </a:pPr>
            <a:endParaRPr lang="en-US" altLang="en-US"/>
          </a:p>
        </p:txBody>
      </p:sp>
      <p:sp>
        <p:nvSpPr>
          <p:cNvPr id="5" name="Slide Number Placeholder 5">
            <a:extLst>
              <a:ext uri="{FF2B5EF4-FFF2-40B4-BE49-F238E27FC236}">
                <a16:creationId xmlns:a16="http://schemas.microsoft.com/office/drawing/2014/main" id="{EAA39340-B7B1-44FB-8B22-281F75EB2E22}"/>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2F8C3596-FDDB-4744-8807-73EC8686A0B0}"/>
              </a:ext>
            </a:extLst>
          </p:cNvPr>
          <p:cNvSpPr>
            <a:spLocks noGrp="1" noChangeArrowheads="1"/>
          </p:cNvSpPr>
          <p:nvPr>
            <p:ph type="title"/>
          </p:nvPr>
        </p:nvSpPr>
        <p:spPr>
          <a:xfrm>
            <a:off x="668406" y="0"/>
            <a:ext cx="7989752" cy="1083329"/>
          </a:xfrm>
        </p:spPr>
        <p:txBody>
          <a:bodyPr anchor="b">
            <a:normAutofit/>
          </a:bodyPr>
          <a:lstStyle/>
          <a:p>
            <a:r>
              <a:rPr lang="en-US" altLang="en-US"/>
              <a:t>Pseudocode of BFS</a:t>
            </a:r>
          </a:p>
        </p:txBody>
      </p:sp>
      <p:pic>
        <p:nvPicPr>
          <p:cNvPr id="317444" name="Picture 4">
            <a:extLst>
              <a:ext uri="{FF2B5EF4-FFF2-40B4-BE49-F238E27FC236}">
                <a16:creationId xmlns:a16="http://schemas.microsoft.com/office/drawing/2014/main" id="{804D6D94-8AF3-44E6-A948-1BC4BE9C86F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1600200" y="1110948"/>
            <a:ext cx="5524612" cy="4845187"/>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pic>
      <p:sp>
        <p:nvSpPr>
          <p:cNvPr id="317443" name="Text Box 3">
            <a:extLst>
              <a:ext uri="{FF2B5EF4-FFF2-40B4-BE49-F238E27FC236}">
                <a16:creationId xmlns:a16="http://schemas.microsoft.com/office/drawing/2014/main" id="{ED6B92AD-6B7C-4EE0-B3AE-BDD8F9E1D706}"/>
              </a:ext>
            </a:extLst>
          </p:cNvPr>
          <p:cNvSpPr txBox="1">
            <a:spLocks noGrp="1" noChangeArrowheads="1"/>
          </p:cNvSpPr>
          <p:nvPr>
            <p:ph sz="half" idx="2"/>
          </p:nvPr>
        </p:nvSpPr>
        <p:spPr>
          <a:xfrm>
            <a:off x="4663282" y="2228003"/>
            <a:ext cx="3907662" cy="3633047"/>
          </a:xfrm>
          <a:extLst>
            <a:ext uri="{91240B29-F687-4F45-9708-019B960494DF}">
              <a14:hiddenLine xmlns:a14="http://schemas.microsoft.com/office/drawing/2010/main" w="1270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p>
            <a:pPr marL="114300" lvl="1" indent="0"/>
            <a:endParaRPr lang="en-US" altLang="en-US" sz="1800"/>
          </a:p>
          <a:p>
            <a:pPr marL="114300" lvl="1" indent="0">
              <a:buFontTx/>
              <a:buNone/>
            </a:pPr>
            <a:endParaRPr lang="en-US" altLang="en-US" sz="1800"/>
          </a:p>
          <a:p>
            <a:pPr marL="0" indent="0">
              <a:spcBef>
                <a:spcPct val="0"/>
              </a:spcBef>
              <a:buClrTx/>
              <a:buSzTx/>
              <a:buFontTx/>
              <a:buNone/>
            </a:pPr>
            <a:endParaRPr kumimoji="0" lang="en-US" altLang="en-US" b="0">
              <a:effectLst/>
            </a:endParaRPr>
          </a:p>
        </p:txBody>
      </p:sp>
      <p:sp>
        <p:nvSpPr>
          <p:cNvPr id="6" name="Slide Number Placeholder 6">
            <a:extLst>
              <a:ext uri="{FF2B5EF4-FFF2-40B4-BE49-F238E27FC236}">
                <a16:creationId xmlns:a16="http://schemas.microsoft.com/office/drawing/2014/main" id="{B47DE0A2-EAD1-4CF3-91AC-8AE445B90F5F}"/>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6DD8F34-0BBA-45DE-A2F2-30931EE2C707}" type="slidenum">
              <a:rPr lang="en-US" altLang="en-US" smtClean="0"/>
              <a:pPr>
                <a:spcAft>
                  <a:spcPts val="600"/>
                </a:spcAft>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B0880298-E63E-49F6-A1EA-F7B62DE62B12}"/>
              </a:ext>
            </a:extLst>
          </p:cNvPr>
          <p:cNvSpPr>
            <a:spLocks noGrp="1" noChangeArrowheads="1"/>
          </p:cNvSpPr>
          <p:nvPr>
            <p:ph type="title"/>
          </p:nvPr>
        </p:nvSpPr>
        <p:spPr>
          <a:xfrm>
            <a:off x="428381" y="287646"/>
            <a:ext cx="8149094" cy="457200"/>
          </a:xfrm>
        </p:spPr>
        <p:txBody>
          <a:bodyPr>
            <a:normAutofit fontScale="90000"/>
          </a:bodyPr>
          <a:lstStyle/>
          <a:p>
            <a:r>
              <a:rPr lang="en-US" altLang="en-US" sz="3200"/>
              <a:t>Example: BFS traversal of undirected graph</a:t>
            </a:r>
          </a:p>
        </p:txBody>
      </p:sp>
      <p:sp>
        <p:nvSpPr>
          <p:cNvPr id="37" name="Slide Number Placeholder 5">
            <a:extLst>
              <a:ext uri="{FF2B5EF4-FFF2-40B4-BE49-F238E27FC236}">
                <a16:creationId xmlns:a16="http://schemas.microsoft.com/office/drawing/2014/main" id="{1BD2B0C2-0D4E-41CD-A75A-7E2E79E6EFBE}"/>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45</a:t>
            </a:fld>
            <a:endParaRPr lang="en-US" altLang="en-US"/>
          </a:p>
        </p:txBody>
      </p:sp>
      <p:sp>
        <p:nvSpPr>
          <p:cNvPr id="311329" name="Text Box 33">
            <a:extLst>
              <a:ext uri="{FF2B5EF4-FFF2-40B4-BE49-F238E27FC236}">
                <a16:creationId xmlns:a16="http://schemas.microsoft.com/office/drawing/2014/main" id="{636F7DDA-73B5-46A5-B9BE-B0E1BD9AE903}"/>
              </a:ext>
            </a:extLst>
          </p:cNvPr>
          <p:cNvSpPr txBox="1">
            <a:spLocks noChangeArrowheads="1"/>
          </p:cNvSpPr>
          <p:nvPr/>
        </p:nvSpPr>
        <p:spPr bwMode="auto">
          <a:xfrm>
            <a:off x="7391400" y="2895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2" name="Online Media 1" title="Breadth First Search Algorithm">
            <a:hlinkClick r:id="" action="ppaction://media"/>
            <a:extLst>
              <a:ext uri="{FF2B5EF4-FFF2-40B4-BE49-F238E27FC236}">
                <a16:creationId xmlns:a16="http://schemas.microsoft.com/office/drawing/2014/main" id="{D98A36DD-EECB-470F-AF90-8A6A6859AB5B}"/>
              </a:ext>
            </a:extLst>
          </p:cNvPr>
          <p:cNvPicPr>
            <a:picLocks noRot="1" noChangeAspect="1"/>
          </p:cNvPicPr>
          <p:nvPr>
            <a:videoFile r:link="rId1"/>
          </p:nvPr>
        </p:nvPicPr>
        <p:blipFill>
          <a:blip r:embed="rId4"/>
          <a:stretch>
            <a:fillRect/>
          </a:stretch>
        </p:blipFill>
        <p:spPr>
          <a:xfrm>
            <a:off x="361518" y="914400"/>
            <a:ext cx="8534400" cy="4800600"/>
          </a:xfrm>
          <a:prstGeom prst="rect">
            <a:avLst/>
          </a:prstGeom>
        </p:spPr>
      </p:pic>
    </p:spTree>
    <p:extLst>
      <p:ext uri="{BB962C8B-B14F-4D97-AF65-F5344CB8AC3E}">
        <p14:creationId xmlns:p14="http://schemas.microsoft.com/office/powerpoint/2010/main" val="43733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16B5305A-020F-448B-B6B3-2DB148A47745}"/>
              </a:ext>
            </a:extLst>
          </p:cNvPr>
          <p:cNvSpPr>
            <a:spLocks noGrp="1" noChangeArrowheads="1"/>
          </p:cNvSpPr>
          <p:nvPr>
            <p:ph type="title"/>
          </p:nvPr>
        </p:nvSpPr>
        <p:spPr>
          <a:xfrm>
            <a:off x="419100" y="1214612"/>
            <a:ext cx="8305800" cy="685800"/>
          </a:xfrm>
        </p:spPr>
        <p:txBody>
          <a:bodyPr>
            <a:normAutofit fontScale="90000"/>
          </a:bodyPr>
          <a:lstStyle/>
          <a:p>
            <a:r>
              <a:rPr lang="en-US" altLang="en-US" sz="3200"/>
              <a:t>Example of BFS traversal of undirected graph</a:t>
            </a:r>
          </a:p>
        </p:txBody>
      </p:sp>
      <p:sp>
        <p:nvSpPr>
          <p:cNvPr id="319491" name="Rectangle 3">
            <a:extLst>
              <a:ext uri="{FF2B5EF4-FFF2-40B4-BE49-F238E27FC236}">
                <a16:creationId xmlns:a16="http://schemas.microsoft.com/office/drawing/2014/main" id="{55EA6FE4-E73E-4C0C-9583-CCB7BC13FBB4}"/>
              </a:ext>
            </a:extLst>
          </p:cNvPr>
          <p:cNvSpPr>
            <a:spLocks noGrp="1" noChangeArrowheads="1"/>
          </p:cNvSpPr>
          <p:nvPr>
            <p:ph idx="1"/>
          </p:nvPr>
        </p:nvSpPr>
        <p:spPr>
          <a:xfrm>
            <a:off x="580623" y="3762721"/>
            <a:ext cx="3048000" cy="533400"/>
          </a:xfrm>
        </p:spPr>
        <p:txBody>
          <a:bodyPr/>
          <a:lstStyle/>
          <a:p>
            <a:pPr>
              <a:buFont typeface="Monotype Sorts" pitchFamily="2" charset="2"/>
              <a:buNone/>
            </a:pPr>
            <a:r>
              <a:rPr lang="en-US" altLang="en-US"/>
              <a:t>BFS traversal queue:</a:t>
            </a:r>
          </a:p>
        </p:txBody>
      </p:sp>
      <p:sp>
        <p:nvSpPr>
          <p:cNvPr id="36" name="Slide Number Placeholder 5">
            <a:extLst>
              <a:ext uri="{FF2B5EF4-FFF2-40B4-BE49-F238E27FC236}">
                <a16:creationId xmlns:a16="http://schemas.microsoft.com/office/drawing/2014/main" id="{7EA7CD52-C8C9-4C96-836E-2A6658C44D64}"/>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46</a:t>
            </a:fld>
            <a:endParaRPr lang="en-US" altLang="en-US"/>
          </a:p>
        </p:txBody>
      </p:sp>
      <p:grpSp>
        <p:nvGrpSpPr>
          <p:cNvPr id="319492" name="Group 4">
            <a:extLst>
              <a:ext uri="{FF2B5EF4-FFF2-40B4-BE49-F238E27FC236}">
                <a16:creationId xmlns:a16="http://schemas.microsoft.com/office/drawing/2014/main" id="{2B16D1E4-50A7-4A76-9E88-FA554497CEA7}"/>
              </a:ext>
            </a:extLst>
          </p:cNvPr>
          <p:cNvGrpSpPr>
            <a:grpSpLocks/>
          </p:cNvGrpSpPr>
          <p:nvPr/>
        </p:nvGrpSpPr>
        <p:grpSpPr bwMode="auto">
          <a:xfrm>
            <a:off x="533400" y="1998662"/>
            <a:ext cx="4648200" cy="1620838"/>
            <a:chOff x="1200" y="1152"/>
            <a:chExt cx="3408" cy="1428"/>
          </a:xfrm>
        </p:grpSpPr>
        <p:sp>
          <p:nvSpPr>
            <p:cNvPr id="319493" name="Oval 5">
              <a:extLst>
                <a:ext uri="{FF2B5EF4-FFF2-40B4-BE49-F238E27FC236}">
                  <a16:creationId xmlns:a16="http://schemas.microsoft.com/office/drawing/2014/main" id="{94DBDF4D-0220-4EBC-9A50-61B42C8C8B61}"/>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319494" name="Oval 6">
              <a:extLst>
                <a:ext uri="{FF2B5EF4-FFF2-40B4-BE49-F238E27FC236}">
                  <a16:creationId xmlns:a16="http://schemas.microsoft.com/office/drawing/2014/main" id="{FCEE7BDA-8534-42F5-8105-14647411A91C}"/>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319495" name="Oval 7">
              <a:extLst>
                <a:ext uri="{FF2B5EF4-FFF2-40B4-BE49-F238E27FC236}">
                  <a16:creationId xmlns:a16="http://schemas.microsoft.com/office/drawing/2014/main" id="{1298AECD-5884-4E0C-B076-9676E5E5D3BC}"/>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319496" name="Oval 8">
              <a:extLst>
                <a:ext uri="{FF2B5EF4-FFF2-40B4-BE49-F238E27FC236}">
                  <a16:creationId xmlns:a16="http://schemas.microsoft.com/office/drawing/2014/main" id="{FB5BEF58-5533-423B-A8F0-BA5AD48EB470}"/>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319497" name="Line 9">
              <a:extLst>
                <a:ext uri="{FF2B5EF4-FFF2-40B4-BE49-F238E27FC236}">
                  <a16:creationId xmlns:a16="http://schemas.microsoft.com/office/drawing/2014/main" id="{BD50AB0E-A505-44C0-AC76-6D1C14D8808D}"/>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8" name="Line 10">
              <a:extLst>
                <a:ext uri="{FF2B5EF4-FFF2-40B4-BE49-F238E27FC236}">
                  <a16:creationId xmlns:a16="http://schemas.microsoft.com/office/drawing/2014/main" id="{68C4E848-6D83-41DE-A23C-DAAF0F1C4FAA}"/>
                </a:ext>
              </a:extLst>
            </p:cNvPr>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499" name="Line 11">
              <a:extLst>
                <a:ext uri="{FF2B5EF4-FFF2-40B4-BE49-F238E27FC236}">
                  <a16:creationId xmlns:a16="http://schemas.microsoft.com/office/drawing/2014/main" id="{35251B12-447D-4B28-B50E-4230B0A2F0F8}"/>
                </a:ext>
              </a:extLst>
            </p:cNvPr>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0" name="Line 12">
              <a:extLst>
                <a:ext uri="{FF2B5EF4-FFF2-40B4-BE49-F238E27FC236}">
                  <a16:creationId xmlns:a16="http://schemas.microsoft.com/office/drawing/2014/main" id="{ACCBD5BA-E1AE-4ACD-8A9B-7F340E187FAE}"/>
                </a:ext>
              </a:extLst>
            </p:cNvPr>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1" name="Line 13">
              <a:extLst>
                <a:ext uri="{FF2B5EF4-FFF2-40B4-BE49-F238E27FC236}">
                  <a16:creationId xmlns:a16="http://schemas.microsoft.com/office/drawing/2014/main" id="{DD2CD8D4-B818-4DD3-8146-BEFF438B847F}"/>
                </a:ext>
              </a:extLst>
            </p:cNvPr>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02" name="Text Box 14">
              <a:extLst>
                <a:ext uri="{FF2B5EF4-FFF2-40B4-BE49-F238E27FC236}">
                  <a16:creationId xmlns:a16="http://schemas.microsoft.com/office/drawing/2014/main" id="{7C1473FA-C1A3-4033-938A-FBC31DB1AD6F}"/>
                </a:ext>
              </a:extLst>
            </p:cNvPr>
            <p:cNvSpPr txBox="1">
              <a:spLocks noChangeArrowheads="1"/>
            </p:cNvSpPr>
            <p:nvPr/>
          </p:nvSpPr>
          <p:spPr bwMode="auto">
            <a:xfrm>
              <a:off x="1227"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3" name="Text Box 15">
              <a:extLst>
                <a:ext uri="{FF2B5EF4-FFF2-40B4-BE49-F238E27FC236}">
                  <a16:creationId xmlns:a16="http://schemas.microsoft.com/office/drawing/2014/main" id="{C8F85D99-2721-47DB-99CE-E1D8F1CAE972}"/>
                </a:ext>
              </a:extLst>
            </p:cNvPr>
            <p:cNvSpPr txBox="1">
              <a:spLocks noChangeArrowheads="1"/>
            </p:cNvSpPr>
            <p:nvPr/>
          </p:nvSpPr>
          <p:spPr bwMode="auto">
            <a:xfrm>
              <a:off x="1754"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4" name="Text Box 16">
              <a:extLst>
                <a:ext uri="{FF2B5EF4-FFF2-40B4-BE49-F238E27FC236}">
                  <a16:creationId xmlns:a16="http://schemas.microsoft.com/office/drawing/2014/main" id="{0C811C5B-A787-4288-B7F2-84A969F95A48}"/>
                </a:ext>
              </a:extLst>
            </p:cNvPr>
            <p:cNvSpPr txBox="1">
              <a:spLocks noChangeArrowheads="1"/>
            </p:cNvSpPr>
            <p:nvPr/>
          </p:nvSpPr>
          <p:spPr bwMode="auto">
            <a:xfrm>
              <a:off x="1754" y="2256"/>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5" name="Text Box 17">
              <a:extLst>
                <a:ext uri="{FF2B5EF4-FFF2-40B4-BE49-F238E27FC236}">
                  <a16:creationId xmlns:a16="http://schemas.microsoft.com/office/drawing/2014/main" id="{1EB698D7-1E2D-44DA-8EAB-90B5E3021DAB}"/>
                </a:ext>
              </a:extLst>
            </p:cNvPr>
            <p:cNvSpPr txBox="1">
              <a:spLocks noChangeArrowheads="1"/>
            </p:cNvSpPr>
            <p:nvPr/>
          </p:nvSpPr>
          <p:spPr bwMode="auto">
            <a:xfrm>
              <a:off x="1610"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6" name="Text Box 18">
              <a:extLst>
                <a:ext uri="{FF2B5EF4-FFF2-40B4-BE49-F238E27FC236}">
                  <a16:creationId xmlns:a16="http://schemas.microsoft.com/office/drawing/2014/main" id="{93079B93-9245-4853-8D50-B2A8910516DB}"/>
                </a:ext>
              </a:extLst>
            </p:cNvPr>
            <p:cNvSpPr txBox="1">
              <a:spLocks noChangeArrowheads="1"/>
            </p:cNvSpPr>
            <p:nvPr/>
          </p:nvSpPr>
          <p:spPr bwMode="auto">
            <a:xfrm>
              <a:off x="2378" y="1681"/>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07" name="Oval 19">
              <a:extLst>
                <a:ext uri="{FF2B5EF4-FFF2-40B4-BE49-F238E27FC236}">
                  <a16:creationId xmlns:a16="http://schemas.microsoft.com/office/drawing/2014/main" id="{88B5CA0E-C0A2-497E-A8F0-70B5E862EBED}"/>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319508" name="Oval 20">
              <a:extLst>
                <a:ext uri="{FF2B5EF4-FFF2-40B4-BE49-F238E27FC236}">
                  <a16:creationId xmlns:a16="http://schemas.microsoft.com/office/drawing/2014/main" id="{6FF9E5AF-7043-4B2A-8866-2647820F30C6}"/>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319509" name="Oval 21">
              <a:extLst>
                <a:ext uri="{FF2B5EF4-FFF2-40B4-BE49-F238E27FC236}">
                  <a16:creationId xmlns:a16="http://schemas.microsoft.com/office/drawing/2014/main" id="{FD60357A-A202-4A8E-8CCB-69A8448DFBA8}"/>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319510" name="Oval 22">
              <a:extLst>
                <a:ext uri="{FF2B5EF4-FFF2-40B4-BE49-F238E27FC236}">
                  <a16:creationId xmlns:a16="http://schemas.microsoft.com/office/drawing/2014/main" id="{BB064730-E4AC-4124-92A4-F4D1D6140308}"/>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319511" name="Line 23">
              <a:extLst>
                <a:ext uri="{FF2B5EF4-FFF2-40B4-BE49-F238E27FC236}">
                  <a16:creationId xmlns:a16="http://schemas.microsoft.com/office/drawing/2014/main" id="{F7EB2FC7-7E50-4FDC-85F7-F9ABC5A0A8DB}"/>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2" name="Line 24">
              <a:extLst>
                <a:ext uri="{FF2B5EF4-FFF2-40B4-BE49-F238E27FC236}">
                  <a16:creationId xmlns:a16="http://schemas.microsoft.com/office/drawing/2014/main" id="{CDD4B7D7-78A4-4DC8-929E-B3543FBA3123}"/>
                </a:ext>
              </a:extLst>
            </p:cNvPr>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3" name="Line 25">
              <a:extLst>
                <a:ext uri="{FF2B5EF4-FFF2-40B4-BE49-F238E27FC236}">
                  <a16:creationId xmlns:a16="http://schemas.microsoft.com/office/drawing/2014/main" id="{534F514E-772B-43F7-AA24-B648F47E99BE}"/>
                </a:ext>
              </a:extLst>
            </p:cNvPr>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4" name="Line 26">
              <a:extLst>
                <a:ext uri="{FF2B5EF4-FFF2-40B4-BE49-F238E27FC236}">
                  <a16:creationId xmlns:a16="http://schemas.microsoft.com/office/drawing/2014/main" id="{B3E62408-F3EA-409E-B173-2A9A64630D58}"/>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515" name="Text Box 27">
              <a:extLst>
                <a:ext uri="{FF2B5EF4-FFF2-40B4-BE49-F238E27FC236}">
                  <a16:creationId xmlns:a16="http://schemas.microsoft.com/office/drawing/2014/main" id="{0468DF29-4228-429D-873E-5E9CE14059F4}"/>
                </a:ext>
              </a:extLst>
            </p:cNvPr>
            <p:cNvSpPr txBox="1">
              <a:spLocks noChangeArrowheads="1"/>
            </p:cNvSpPr>
            <p:nvPr/>
          </p:nvSpPr>
          <p:spPr bwMode="auto">
            <a:xfrm>
              <a:off x="3292"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6" name="Text Box 28">
              <a:extLst>
                <a:ext uri="{FF2B5EF4-FFF2-40B4-BE49-F238E27FC236}">
                  <a16:creationId xmlns:a16="http://schemas.microsoft.com/office/drawing/2014/main" id="{A43635D6-CD17-4DBC-A519-68CAD1B5C1DB}"/>
                </a:ext>
              </a:extLst>
            </p:cNvPr>
            <p:cNvSpPr txBox="1">
              <a:spLocks noChangeArrowheads="1"/>
            </p:cNvSpPr>
            <p:nvPr/>
          </p:nvSpPr>
          <p:spPr bwMode="auto">
            <a:xfrm>
              <a:off x="3818"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7" name="Text Box 29">
              <a:extLst>
                <a:ext uri="{FF2B5EF4-FFF2-40B4-BE49-F238E27FC236}">
                  <a16:creationId xmlns:a16="http://schemas.microsoft.com/office/drawing/2014/main" id="{00795D79-E342-4614-8321-B92BC501079C}"/>
                </a:ext>
              </a:extLst>
            </p:cNvPr>
            <p:cNvSpPr txBox="1">
              <a:spLocks noChangeArrowheads="1"/>
            </p:cNvSpPr>
            <p:nvPr/>
          </p:nvSpPr>
          <p:spPr bwMode="auto">
            <a:xfrm>
              <a:off x="3818" y="225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8" name="Text Box 30">
              <a:extLst>
                <a:ext uri="{FF2B5EF4-FFF2-40B4-BE49-F238E27FC236}">
                  <a16:creationId xmlns:a16="http://schemas.microsoft.com/office/drawing/2014/main" id="{3576B986-BAA0-4C69-9774-4349F871F998}"/>
                </a:ext>
              </a:extLst>
            </p:cNvPr>
            <p:cNvSpPr txBox="1">
              <a:spLocks noChangeArrowheads="1"/>
            </p:cNvSpPr>
            <p:nvPr/>
          </p:nvSpPr>
          <p:spPr bwMode="auto">
            <a:xfrm>
              <a:off x="3673"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19" name="Text Box 31">
              <a:extLst>
                <a:ext uri="{FF2B5EF4-FFF2-40B4-BE49-F238E27FC236}">
                  <a16:creationId xmlns:a16="http://schemas.microsoft.com/office/drawing/2014/main" id="{66169C1A-F1E5-4BD4-A2CC-DB8B6C7C8806}"/>
                </a:ext>
              </a:extLst>
            </p:cNvPr>
            <p:cNvSpPr txBox="1">
              <a:spLocks noChangeArrowheads="1"/>
            </p:cNvSpPr>
            <p:nvPr/>
          </p:nvSpPr>
          <p:spPr bwMode="auto">
            <a:xfrm>
              <a:off x="3962"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0" name="Text Box 32">
              <a:extLst>
                <a:ext uri="{FF2B5EF4-FFF2-40B4-BE49-F238E27FC236}">
                  <a16:creationId xmlns:a16="http://schemas.microsoft.com/office/drawing/2014/main" id="{30157E2D-39FF-42CE-9D81-1BDA094C3CA8}"/>
                </a:ext>
              </a:extLst>
            </p:cNvPr>
            <p:cNvSpPr txBox="1">
              <a:spLocks noChangeArrowheads="1"/>
            </p:cNvSpPr>
            <p:nvPr/>
          </p:nvSpPr>
          <p:spPr bwMode="auto">
            <a:xfrm>
              <a:off x="4442" y="1679"/>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319521" name="Line 33">
              <a:extLst>
                <a:ext uri="{FF2B5EF4-FFF2-40B4-BE49-F238E27FC236}">
                  <a16:creationId xmlns:a16="http://schemas.microsoft.com/office/drawing/2014/main" id="{956655F2-3062-4730-8A02-F5E25115F260}"/>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 name="Rectangle 3">
            <a:extLst>
              <a:ext uri="{FF2B5EF4-FFF2-40B4-BE49-F238E27FC236}">
                <a16:creationId xmlns:a16="http://schemas.microsoft.com/office/drawing/2014/main" id="{C57FA748-0F8B-470B-8A2A-346FDAA2DB3A}"/>
              </a:ext>
            </a:extLst>
          </p:cNvPr>
          <p:cNvSpPr txBox="1">
            <a:spLocks noChangeArrowheads="1"/>
          </p:cNvSpPr>
          <p:nvPr/>
        </p:nvSpPr>
        <p:spPr>
          <a:xfrm>
            <a:off x="5170714" y="3827618"/>
            <a:ext cx="3048000" cy="5334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Monotype Sorts" pitchFamily="2" charset="2"/>
              <a:buNone/>
            </a:pPr>
            <a:r>
              <a:rPr lang="en-US" altLang="en-US"/>
              <a:t>BFS Tree:</a:t>
            </a:r>
          </a:p>
        </p:txBody>
      </p:sp>
      <p:grpSp>
        <p:nvGrpSpPr>
          <p:cNvPr id="38" name="Group 4">
            <a:extLst>
              <a:ext uri="{FF2B5EF4-FFF2-40B4-BE49-F238E27FC236}">
                <a16:creationId xmlns:a16="http://schemas.microsoft.com/office/drawing/2014/main" id="{A7895FE8-17CD-4CCC-A9C1-20F76E29CC93}"/>
              </a:ext>
            </a:extLst>
          </p:cNvPr>
          <p:cNvGrpSpPr>
            <a:grpSpLocks/>
          </p:cNvGrpSpPr>
          <p:nvPr/>
        </p:nvGrpSpPr>
        <p:grpSpPr bwMode="auto">
          <a:xfrm>
            <a:off x="4133367" y="4552471"/>
            <a:ext cx="4648200" cy="1620838"/>
            <a:chOff x="1200" y="1152"/>
            <a:chExt cx="3408" cy="1428"/>
          </a:xfrm>
        </p:grpSpPr>
        <p:sp>
          <p:nvSpPr>
            <p:cNvPr id="39" name="Oval 5">
              <a:extLst>
                <a:ext uri="{FF2B5EF4-FFF2-40B4-BE49-F238E27FC236}">
                  <a16:creationId xmlns:a16="http://schemas.microsoft.com/office/drawing/2014/main" id="{1472B8B7-78C1-4A21-A694-5A78BA194393}"/>
                </a:ext>
              </a:extLst>
            </p:cNvPr>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40" name="Oval 6">
              <a:extLst>
                <a:ext uri="{FF2B5EF4-FFF2-40B4-BE49-F238E27FC236}">
                  <a16:creationId xmlns:a16="http://schemas.microsoft.com/office/drawing/2014/main" id="{39976515-506B-4497-9FFA-E400C009123A}"/>
                </a:ext>
              </a:extLst>
            </p:cNvPr>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41" name="Oval 7">
              <a:extLst>
                <a:ext uri="{FF2B5EF4-FFF2-40B4-BE49-F238E27FC236}">
                  <a16:creationId xmlns:a16="http://schemas.microsoft.com/office/drawing/2014/main" id="{BB53C512-D214-4BE2-8F6C-AF8F8BC6DDB2}"/>
                </a:ext>
              </a:extLst>
            </p:cNvPr>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42" name="Oval 8">
              <a:extLst>
                <a:ext uri="{FF2B5EF4-FFF2-40B4-BE49-F238E27FC236}">
                  <a16:creationId xmlns:a16="http://schemas.microsoft.com/office/drawing/2014/main" id="{B9220934-A93F-4355-90A6-7A2DAEB58997}"/>
                </a:ext>
              </a:extLst>
            </p:cNvPr>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43" name="Line 9">
              <a:extLst>
                <a:ext uri="{FF2B5EF4-FFF2-40B4-BE49-F238E27FC236}">
                  <a16:creationId xmlns:a16="http://schemas.microsoft.com/office/drawing/2014/main" id="{A4C86822-05AE-46D4-87A6-D14D3323BA18}"/>
                </a:ext>
              </a:extLst>
            </p:cNvPr>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0">
              <a:extLst>
                <a:ext uri="{FF2B5EF4-FFF2-40B4-BE49-F238E27FC236}">
                  <a16:creationId xmlns:a16="http://schemas.microsoft.com/office/drawing/2014/main" id="{8E748008-D552-4407-B792-31F90E171869}"/>
                </a:ext>
              </a:extLst>
            </p:cNvPr>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3">
              <a:extLst>
                <a:ext uri="{FF2B5EF4-FFF2-40B4-BE49-F238E27FC236}">
                  <a16:creationId xmlns:a16="http://schemas.microsoft.com/office/drawing/2014/main" id="{864E95CD-7194-498B-86F1-C4965E5F3A6D}"/>
                </a:ext>
              </a:extLst>
            </p:cNvPr>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14">
              <a:extLst>
                <a:ext uri="{FF2B5EF4-FFF2-40B4-BE49-F238E27FC236}">
                  <a16:creationId xmlns:a16="http://schemas.microsoft.com/office/drawing/2014/main" id="{4DEACA49-4AC1-4441-884B-27C9D69AAFB5}"/>
                </a:ext>
              </a:extLst>
            </p:cNvPr>
            <p:cNvSpPr txBox="1">
              <a:spLocks noChangeArrowheads="1"/>
            </p:cNvSpPr>
            <p:nvPr/>
          </p:nvSpPr>
          <p:spPr bwMode="auto">
            <a:xfrm>
              <a:off x="1227"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49" name="Text Box 15">
              <a:extLst>
                <a:ext uri="{FF2B5EF4-FFF2-40B4-BE49-F238E27FC236}">
                  <a16:creationId xmlns:a16="http://schemas.microsoft.com/office/drawing/2014/main" id="{F7E5BEE2-994B-4961-8AD6-4AB4595812D8}"/>
                </a:ext>
              </a:extLst>
            </p:cNvPr>
            <p:cNvSpPr txBox="1">
              <a:spLocks noChangeArrowheads="1"/>
            </p:cNvSpPr>
            <p:nvPr/>
          </p:nvSpPr>
          <p:spPr bwMode="auto">
            <a:xfrm>
              <a:off x="1754"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51" name="Text Box 17">
              <a:extLst>
                <a:ext uri="{FF2B5EF4-FFF2-40B4-BE49-F238E27FC236}">
                  <a16:creationId xmlns:a16="http://schemas.microsoft.com/office/drawing/2014/main" id="{EF6856D3-7BF2-4571-BCF6-095F32F64250}"/>
                </a:ext>
              </a:extLst>
            </p:cNvPr>
            <p:cNvSpPr txBox="1">
              <a:spLocks noChangeArrowheads="1"/>
            </p:cNvSpPr>
            <p:nvPr/>
          </p:nvSpPr>
          <p:spPr bwMode="auto">
            <a:xfrm>
              <a:off x="1610"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53" name="Oval 19">
              <a:extLst>
                <a:ext uri="{FF2B5EF4-FFF2-40B4-BE49-F238E27FC236}">
                  <a16:creationId xmlns:a16="http://schemas.microsoft.com/office/drawing/2014/main" id="{E92AD98E-5C19-495E-B3FB-6521AA84FEC2}"/>
                </a:ext>
              </a:extLst>
            </p:cNvPr>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54" name="Oval 20">
              <a:extLst>
                <a:ext uri="{FF2B5EF4-FFF2-40B4-BE49-F238E27FC236}">
                  <a16:creationId xmlns:a16="http://schemas.microsoft.com/office/drawing/2014/main" id="{CE1D635D-E03E-44EA-A357-C2FB9BDD7650}"/>
                </a:ext>
              </a:extLst>
            </p:cNvPr>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55" name="Oval 21">
              <a:extLst>
                <a:ext uri="{FF2B5EF4-FFF2-40B4-BE49-F238E27FC236}">
                  <a16:creationId xmlns:a16="http://schemas.microsoft.com/office/drawing/2014/main" id="{5B88C713-24BB-42FB-82B2-DD50FDC6AAF2}"/>
                </a:ext>
              </a:extLst>
            </p:cNvPr>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56" name="Oval 22">
              <a:extLst>
                <a:ext uri="{FF2B5EF4-FFF2-40B4-BE49-F238E27FC236}">
                  <a16:creationId xmlns:a16="http://schemas.microsoft.com/office/drawing/2014/main" id="{4D144D76-18D9-4D87-A6ED-F9C7A448E387}"/>
                </a:ext>
              </a:extLst>
            </p:cNvPr>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57" name="Line 23">
              <a:extLst>
                <a:ext uri="{FF2B5EF4-FFF2-40B4-BE49-F238E27FC236}">
                  <a16:creationId xmlns:a16="http://schemas.microsoft.com/office/drawing/2014/main" id="{F0EE85BD-C0B0-4D69-90FB-75BC65ACE9AD}"/>
                </a:ext>
              </a:extLst>
            </p:cNvPr>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4">
              <a:extLst>
                <a:ext uri="{FF2B5EF4-FFF2-40B4-BE49-F238E27FC236}">
                  <a16:creationId xmlns:a16="http://schemas.microsoft.com/office/drawing/2014/main" id="{D147AF26-81BC-4F66-9B36-175FB05158A9}"/>
                </a:ext>
              </a:extLst>
            </p:cNvPr>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6">
              <a:extLst>
                <a:ext uri="{FF2B5EF4-FFF2-40B4-BE49-F238E27FC236}">
                  <a16:creationId xmlns:a16="http://schemas.microsoft.com/office/drawing/2014/main" id="{32D3AC37-543D-4430-918A-89E07AF3878B}"/>
                </a:ext>
              </a:extLst>
            </p:cNvPr>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Text Box 27">
              <a:extLst>
                <a:ext uri="{FF2B5EF4-FFF2-40B4-BE49-F238E27FC236}">
                  <a16:creationId xmlns:a16="http://schemas.microsoft.com/office/drawing/2014/main" id="{E8A6AE83-24A0-4D68-B84C-CA912468C536}"/>
                </a:ext>
              </a:extLst>
            </p:cNvPr>
            <p:cNvSpPr txBox="1">
              <a:spLocks noChangeArrowheads="1"/>
            </p:cNvSpPr>
            <p:nvPr/>
          </p:nvSpPr>
          <p:spPr bwMode="auto">
            <a:xfrm>
              <a:off x="3292" y="1704"/>
              <a:ext cx="13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2" name="Text Box 28">
              <a:extLst>
                <a:ext uri="{FF2B5EF4-FFF2-40B4-BE49-F238E27FC236}">
                  <a16:creationId xmlns:a16="http://schemas.microsoft.com/office/drawing/2014/main" id="{8198259E-B4C5-4DFD-975F-162033A4F457}"/>
                </a:ext>
              </a:extLst>
            </p:cNvPr>
            <p:cNvSpPr txBox="1">
              <a:spLocks noChangeArrowheads="1"/>
            </p:cNvSpPr>
            <p:nvPr/>
          </p:nvSpPr>
          <p:spPr bwMode="auto">
            <a:xfrm>
              <a:off x="3818" y="1152"/>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3" name="Text Box 29">
              <a:extLst>
                <a:ext uri="{FF2B5EF4-FFF2-40B4-BE49-F238E27FC236}">
                  <a16:creationId xmlns:a16="http://schemas.microsoft.com/office/drawing/2014/main" id="{D866F2DD-874C-42F1-B60A-7FB0DC7D967E}"/>
                </a:ext>
              </a:extLst>
            </p:cNvPr>
            <p:cNvSpPr txBox="1">
              <a:spLocks noChangeArrowheads="1"/>
            </p:cNvSpPr>
            <p:nvPr/>
          </p:nvSpPr>
          <p:spPr bwMode="auto">
            <a:xfrm>
              <a:off x="3818" y="225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4" name="Text Box 30">
              <a:extLst>
                <a:ext uri="{FF2B5EF4-FFF2-40B4-BE49-F238E27FC236}">
                  <a16:creationId xmlns:a16="http://schemas.microsoft.com/office/drawing/2014/main" id="{7DD5B5EA-BD67-415E-85A4-3869D7E526DC}"/>
                </a:ext>
              </a:extLst>
            </p:cNvPr>
            <p:cNvSpPr txBox="1">
              <a:spLocks noChangeArrowheads="1"/>
            </p:cNvSpPr>
            <p:nvPr/>
          </p:nvSpPr>
          <p:spPr bwMode="auto">
            <a:xfrm>
              <a:off x="3673"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5" name="Text Box 31">
              <a:extLst>
                <a:ext uri="{FF2B5EF4-FFF2-40B4-BE49-F238E27FC236}">
                  <a16:creationId xmlns:a16="http://schemas.microsoft.com/office/drawing/2014/main" id="{73D0F269-0F60-47E0-B85B-94540C560248}"/>
                </a:ext>
              </a:extLst>
            </p:cNvPr>
            <p:cNvSpPr txBox="1">
              <a:spLocks noChangeArrowheads="1"/>
            </p:cNvSpPr>
            <p:nvPr/>
          </p:nvSpPr>
          <p:spPr bwMode="auto">
            <a:xfrm>
              <a:off x="3962" y="1537"/>
              <a:ext cx="13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p>
          </p:txBody>
        </p:sp>
        <p:sp>
          <p:nvSpPr>
            <p:cNvPr id="67" name="Line 33">
              <a:extLst>
                <a:ext uri="{FF2B5EF4-FFF2-40B4-BE49-F238E27FC236}">
                  <a16:creationId xmlns:a16="http://schemas.microsoft.com/office/drawing/2014/main" id="{ABD23A65-5311-4B4B-8D81-78AC23E626CD}"/>
                </a:ext>
              </a:extLst>
            </p:cNvPr>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970C7E6F-36E1-463A-BD4E-26A95CBEA389}"/>
              </a:ext>
            </a:extLst>
          </p:cNvPr>
          <p:cNvSpPr>
            <a:spLocks noGrp="1" noChangeArrowheads="1"/>
          </p:cNvSpPr>
          <p:nvPr>
            <p:ph type="title"/>
          </p:nvPr>
        </p:nvSpPr>
        <p:spPr>
          <a:xfrm>
            <a:off x="457200" y="274638"/>
            <a:ext cx="8229600" cy="627225"/>
          </a:xfrm>
        </p:spPr>
        <p:txBody>
          <a:bodyPr/>
          <a:lstStyle/>
          <a:p>
            <a:r>
              <a:rPr lang="en-US" altLang="en-US"/>
              <a:t>Notes on BFS</a:t>
            </a:r>
          </a:p>
        </p:txBody>
      </p:sp>
      <p:sp>
        <p:nvSpPr>
          <p:cNvPr id="321539" name="Rectangle 3">
            <a:extLst>
              <a:ext uri="{FF2B5EF4-FFF2-40B4-BE49-F238E27FC236}">
                <a16:creationId xmlns:a16="http://schemas.microsoft.com/office/drawing/2014/main" id="{87D628B2-A997-421F-BE22-2E6457600518}"/>
              </a:ext>
            </a:extLst>
          </p:cNvPr>
          <p:cNvSpPr>
            <a:spLocks noGrp="1" noChangeArrowheads="1"/>
          </p:cNvSpPr>
          <p:nvPr>
            <p:ph idx="1"/>
          </p:nvPr>
        </p:nvSpPr>
        <p:spPr>
          <a:xfrm>
            <a:off x="457200" y="1166018"/>
            <a:ext cx="8229600" cy="4525963"/>
          </a:xfrm>
        </p:spPr>
        <p:txBody>
          <a:bodyPr/>
          <a:lstStyle/>
          <a:p>
            <a:r>
              <a:rPr lang="en-US" altLang="en-US"/>
              <a:t>BFS has same efficiency as DFS and can be implemented with graphs represented as:</a:t>
            </a:r>
          </a:p>
          <a:p>
            <a:pPr lvl="1"/>
            <a:r>
              <a:rPr lang="en-US" altLang="en-US" sz="2400"/>
              <a:t>adjacency matrices: </a:t>
            </a:r>
            <a:r>
              <a:rPr lang="el-GR" altLang="en-US" sz="2400">
                <a:cs typeface="Times New Roman" panose="02020603050405020304" pitchFamily="18" charset="0"/>
              </a:rPr>
              <a:t>Θ</a:t>
            </a:r>
            <a:r>
              <a:rPr lang="en-US" altLang="en-US" sz="2400">
                <a:cs typeface="Times New Roman" panose="02020603050405020304" pitchFamily="18" charset="0"/>
              </a:rPr>
              <a:t>(|</a:t>
            </a:r>
            <a:r>
              <a:rPr lang="en-US" altLang="en-US" sz="2400" i="1">
                <a:cs typeface="Times New Roman" panose="02020603050405020304" pitchFamily="18" charset="0"/>
              </a:rPr>
              <a:t>V|</a:t>
            </a:r>
            <a:r>
              <a:rPr lang="en-US" altLang="en-US" sz="2400" baseline="30000">
                <a:cs typeface="Times New Roman" panose="02020603050405020304" pitchFamily="18" charset="0"/>
              </a:rPr>
              <a:t>2</a:t>
            </a:r>
            <a:r>
              <a:rPr lang="en-US" altLang="en-US" sz="2400">
                <a:cs typeface="Times New Roman" panose="02020603050405020304" pitchFamily="18" charset="0"/>
              </a:rPr>
              <a:t>)</a:t>
            </a:r>
          </a:p>
          <a:p>
            <a:pPr lvl="1"/>
            <a:r>
              <a:rPr lang="en-US" altLang="en-US" sz="2400"/>
              <a:t>adjacency lists: </a:t>
            </a:r>
            <a:r>
              <a:rPr lang="el-GR" altLang="en-US" sz="2400">
                <a:cs typeface="Times New Roman" panose="02020603050405020304" pitchFamily="18" charset="0"/>
              </a:rPr>
              <a:t>Θ</a:t>
            </a:r>
            <a:r>
              <a:rPr lang="en-US" altLang="en-US" sz="2400">
                <a:cs typeface="Times New Roman" panose="02020603050405020304" pitchFamily="18" charset="0"/>
              </a:rPr>
              <a:t>(|</a:t>
            </a:r>
            <a:r>
              <a:rPr lang="en-US" altLang="en-US" sz="2400" i="1">
                <a:cs typeface="Times New Roman" panose="02020603050405020304" pitchFamily="18" charset="0"/>
              </a:rPr>
              <a:t>V|</a:t>
            </a:r>
            <a:r>
              <a:rPr lang="en-US" altLang="en-US" sz="2400">
                <a:cs typeface="Times New Roman" panose="02020603050405020304" pitchFamily="18" charset="0"/>
              </a:rPr>
              <a:t>+|E|)</a:t>
            </a:r>
          </a:p>
          <a:p>
            <a:pPr lvl="1"/>
            <a:endParaRPr lang="en-US" altLang="en-US"/>
          </a:p>
          <a:p>
            <a:r>
              <a:rPr lang="en-US" altLang="en-US"/>
              <a:t>Yields single ordering of vertices (order added/deleted from queue is the same)</a:t>
            </a:r>
            <a:br>
              <a:rPr lang="en-US" altLang="en-US"/>
            </a:br>
            <a:endParaRPr lang="en-US" altLang="en-US"/>
          </a:p>
          <a:p>
            <a:r>
              <a:rPr lang="en-US" altLang="en-US"/>
              <a:t>Applications: same as DFS, but can also </a:t>
            </a:r>
            <a:r>
              <a:rPr lang="en-US" altLang="en-US" b="1"/>
              <a:t>find paths from a vertex to all other vertices with the smallest number of edges</a:t>
            </a:r>
          </a:p>
          <a:p>
            <a:endParaRPr lang="en-US" altLang="en-US"/>
          </a:p>
          <a:p>
            <a:pPr>
              <a:buFont typeface="Monotype Sorts" pitchFamily="2" charset="2"/>
              <a:buNone/>
            </a:pPr>
            <a:endParaRPr lang="en-US" altLang="en-US"/>
          </a:p>
        </p:txBody>
      </p:sp>
      <p:sp>
        <p:nvSpPr>
          <p:cNvPr id="5" name="Slide Number Placeholder 5">
            <a:extLst>
              <a:ext uri="{FF2B5EF4-FFF2-40B4-BE49-F238E27FC236}">
                <a16:creationId xmlns:a16="http://schemas.microsoft.com/office/drawing/2014/main" id="{E17A2A1C-34A0-4848-8E5F-4D5A2AFBCF17}"/>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E1B7A6-7299-41E6-9781-B41023CD406F}"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A70BB54F-2492-445F-B46B-2BD96A839E52}"/>
              </a:ext>
            </a:extLst>
          </p:cNvPr>
          <p:cNvSpPr>
            <a:spLocks noGrp="1" noChangeArrowheads="1"/>
          </p:cNvSpPr>
          <p:nvPr>
            <p:ph type="title"/>
          </p:nvPr>
        </p:nvSpPr>
        <p:spPr>
          <a:xfrm>
            <a:off x="457200" y="274638"/>
            <a:ext cx="8229600" cy="792162"/>
          </a:xfrm>
        </p:spPr>
        <p:txBody>
          <a:bodyPr/>
          <a:lstStyle/>
          <a:p>
            <a:r>
              <a:rPr lang="en-US" altLang="en-US" sz="3600"/>
              <a:t>Minimum Spanning Tree (MST)</a:t>
            </a:r>
          </a:p>
        </p:txBody>
      </p:sp>
      <p:sp>
        <p:nvSpPr>
          <p:cNvPr id="422915" name="Rectangle 3">
            <a:extLst>
              <a:ext uri="{FF2B5EF4-FFF2-40B4-BE49-F238E27FC236}">
                <a16:creationId xmlns:a16="http://schemas.microsoft.com/office/drawing/2014/main" id="{3EBCD6CB-B35C-4878-A250-2E1BDEC9C762}"/>
              </a:ext>
            </a:extLst>
          </p:cNvPr>
          <p:cNvSpPr>
            <a:spLocks noGrp="1" noChangeArrowheads="1"/>
          </p:cNvSpPr>
          <p:nvPr>
            <p:ph idx="1"/>
          </p:nvPr>
        </p:nvSpPr>
        <p:spPr>
          <a:xfrm>
            <a:off x="581192" y="1039215"/>
            <a:ext cx="7989752" cy="3209375"/>
          </a:xfrm>
        </p:spPr>
        <p:txBody>
          <a:bodyPr anchor="t"/>
          <a:lstStyle/>
          <a:p>
            <a:r>
              <a:rPr lang="en-US" altLang="en-US" sz="2000" u="sng">
                <a:solidFill>
                  <a:schemeClr val="tx1"/>
                </a:solidFill>
              </a:rPr>
              <a:t>Spanning tree</a:t>
            </a:r>
            <a:r>
              <a:rPr lang="en-US" altLang="en-US" sz="2000">
                <a:solidFill>
                  <a:schemeClr val="tx1"/>
                </a:solidFill>
              </a:rPr>
              <a:t> of a connected graph G: a connected acyclic subgraph of G that includes all of G’s vertices. This means the subgraph has no cycles.</a:t>
            </a:r>
          </a:p>
          <a:p>
            <a:r>
              <a:rPr lang="en-US" altLang="en-US" sz="2000" u="sng">
                <a:solidFill>
                  <a:schemeClr val="tx1"/>
                </a:solidFill>
              </a:rPr>
              <a:t>Minimum spanning tree</a:t>
            </a:r>
            <a:r>
              <a:rPr lang="en-US" altLang="en-US" sz="2000">
                <a:solidFill>
                  <a:schemeClr val="tx1"/>
                </a:solidFill>
              </a:rPr>
              <a:t> of a weighted, connected graph G: a spanning tree of G of minimum total weight (computed by sum of edge weights)</a:t>
            </a:r>
          </a:p>
          <a:p>
            <a:pPr>
              <a:buFont typeface="Monotype Sorts" pitchFamily="2" charset="2"/>
              <a:buNone/>
            </a:pPr>
            <a:endParaRPr lang="en-US" altLang="en-US" sz="2000"/>
          </a:p>
          <a:p>
            <a:pPr>
              <a:buFont typeface="Monotype Sorts" pitchFamily="2" charset="2"/>
              <a:buNone/>
            </a:pPr>
            <a:r>
              <a:rPr lang="en-US" altLang="en-US" sz="2000">
                <a:solidFill>
                  <a:schemeClr val="tx1"/>
                </a:solidFill>
              </a:rPr>
              <a:t>Example: Graph			Minimum Spanning Tree</a:t>
            </a:r>
            <a:endParaRPr lang="en-US" altLang="en-US" sz="2000" u="sng">
              <a:solidFill>
                <a:schemeClr val="tx1"/>
              </a:solidFill>
            </a:endParaRPr>
          </a:p>
        </p:txBody>
      </p:sp>
      <p:sp>
        <p:nvSpPr>
          <p:cNvPr id="20" name="Slide Number Placeholder 5">
            <a:extLst>
              <a:ext uri="{FF2B5EF4-FFF2-40B4-BE49-F238E27FC236}">
                <a16:creationId xmlns:a16="http://schemas.microsoft.com/office/drawing/2014/main" id="{AA567ADE-7FD9-4616-9F52-11AAE29DAD5D}"/>
              </a:ext>
            </a:extLst>
          </p:cNvPr>
          <p:cNvSpPr>
            <a:spLocks noGrp="1"/>
          </p:cNvSpPr>
          <p:nvPr>
            <p:ph type="sldNum" sz="quarter" idx="12"/>
          </p:nvPr>
        </p:nvSpPr>
        <p:spPr>
          <a:xfrm>
            <a:off x="8068732" y="5284244"/>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48</a:t>
            </a:fld>
            <a:endParaRPr lang="en-US" altLang="en-US"/>
          </a:p>
        </p:txBody>
      </p:sp>
      <p:sp>
        <p:nvSpPr>
          <p:cNvPr id="422916" name="Oval 4">
            <a:extLst>
              <a:ext uri="{FF2B5EF4-FFF2-40B4-BE49-F238E27FC236}">
                <a16:creationId xmlns:a16="http://schemas.microsoft.com/office/drawing/2014/main" id="{07E64586-C721-4682-B247-738FF3D724B3}"/>
              </a:ext>
            </a:extLst>
          </p:cNvPr>
          <p:cNvSpPr>
            <a:spLocks noChangeArrowheads="1"/>
          </p:cNvSpPr>
          <p:nvPr/>
        </p:nvSpPr>
        <p:spPr bwMode="auto">
          <a:xfrm>
            <a:off x="2388295" y="39481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422917" name="Oval 5">
            <a:extLst>
              <a:ext uri="{FF2B5EF4-FFF2-40B4-BE49-F238E27FC236}">
                <a16:creationId xmlns:a16="http://schemas.microsoft.com/office/drawing/2014/main" id="{0420F478-1CDE-4258-936E-82CEE0DC7627}"/>
              </a:ext>
            </a:extLst>
          </p:cNvPr>
          <p:cNvSpPr>
            <a:spLocks noChangeArrowheads="1"/>
          </p:cNvSpPr>
          <p:nvPr/>
        </p:nvSpPr>
        <p:spPr bwMode="auto">
          <a:xfrm>
            <a:off x="2997895" y="55483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422918" name="Oval 6">
            <a:extLst>
              <a:ext uri="{FF2B5EF4-FFF2-40B4-BE49-F238E27FC236}">
                <a16:creationId xmlns:a16="http://schemas.microsoft.com/office/drawing/2014/main" id="{59050A94-F16C-47FC-BD14-81090E23500F}"/>
              </a:ext>
            </a:extLst>
          </p:cNvPr>
          <p:cNvSpPr>
            <a:spLocks noChangeArrowheads="1"/>
          </p:cNvSpPr>
          <p:nvPr/>
        </p:nvSpPr>
        <p:spPr bwMode="auto">
          <a:xfrm>
            <a:off x="1321495" y="57007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422919" name="Oval 7">
            <a:extLst>
              <a:ext uri="{FF2B5EF4-FFF2-40B4-BE49-F238E27FC236}">
                <a16:creationId xmlns:a16="http://schemas.microsoft.com/office/drawing/2014/main" id="{63AA54A2-E317-4B1F-B9C9-0669DB978D8D}"/>
              </a:ext>
            </a:extLst>
          </p:cNvPr>
          <p:cNvSpPr>
            <a:spLocks noChangeArrowheads="1"/>
          </p:cNvSpPr>
          <p:nvPr/>
        </p:nvSpPr>
        <p:spPr bwMode="auto">
          <a:xfrm>
            <a:off x="1092895" y="43291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422920" name="Line 8">
            <a:extLst>
              <a:ext uri="{FF2B5EF4-FFF2-40B4-BE49-F238E27FC236}">
                <a16:creationId xmlns:a16="http://schemas.microsoft.com/office/drawing/2014/main" id="{844FAF66-3110-45C4-B060-BD83B3FF8403}"/>
              </a:ext>
            </a:extLst>
          </p:cNvPr>
          <p:cNvSpPr>
            <a:spLocks noChangeShapeType="1"/>
          </p:cNvSpPr>
          <p:nvPr/>
        </p:nvSpPr>
        <p:spPr bwMode="auto">
          <a:xfrm flipV="1">
            <a:off x="1397695" y="4176712"/>
            <a:ext cx="990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1" name="Line 9">
            <a:extLst>
              <a:ext uri="{FF2B5EF4-FFF2-40B4-BE49-F238E27FC236}">
                <a16:creationId xmlns:a16="http://schemas.microsoft.com/office/drawing/2014/main" id="{44CCC85E-737B-4541-ACDF-ED1B0BD00934}"/>
              </a:ext>
            </a:extLst>
          </p:cNvPr>
          <p:cNvSpPr>
            <a:spLocks noChangeShapeType="1"/>
          </p:cNvSpPr>
          <p:nvPr/>
        </p:nvSpPr>
        <p:spPr bwMode="auto">
          <a:xfrm flipH="1" flipV="1">
            <a:off x="1245295" y="4633912"/>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2" name="Line 10">
            <a:extLst>
              <a:ext uri="{FF2B5EF4-FFF2-40B4-BE49-F238E27FC236}">
                <a16:creationId xmlns:a16="http://schemas.microsoft.com/office/drawing/2014/main" id="{DC3C2B2E-4E33-4E52-8CA1-0365B9C69403}"/>
              </a:ext>
            </a:extLst>
          </p:cNvPr>
          <p:cNvSpPr>
            <a:spLocks noChangeShapeType="1"/>
          </p:cNvSpPr>
          <p:nvPr/>
        </p:nvSpPr>
        <p:spPr bwMode="auto">
          <a:xfrm flipV="1">
            <a:off x="1473895" y="4252912"/>
            <a:ext cx="9906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3" name="Text Box 11">
            <a:extLst>
              <a:ext uri="{FF2B5EF4-FFF2-40B4-BE49-F238E27FC236}">
                <a16:creationId xmlns:a16="http://schemas.microsoft.com/office/drawing/2014/main" id="{694FC9D3-4C7D-4E99-BC73-676D6C3177CC}"/>
              </a:ext>
            </a:extLst>
          </p:cNvPr>
          <p:cNvSpPr txBox="1">
            <a:spLocks noChangeArrowheads="1"/>
          </p:cNvSpPr>
          <p:nvPr/>
        </p:nvSpPr>
        <p:spPr bwMode="auto">
          <a:xfrm>
            <a:off x="1686620" y="38862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6</a:t>
            </a:r>
          </a:p>
        </p:txBody>
      </p:sp>
      <p:sp>
        <p:nvSpPr>
          <p:cNvPr id="422924" name="Text Box 12">
            <a:extLst>
              <a:ext uri="{FF2B5EF4-FFF2-40B4-BE49-F238E27FC236}">
                <a16:creationId xmlns:a16="http://schemas.microsoft.com/office/drawing/2014/main" id="{EDA6A978-95E5-46C8-B433-1A6F56AE449B}"/>
              </a:ext>
            </a:extLst>
          </p:cNvPr>
          <p:cNvSpPr txBox="1">
            <a:spLocks noChangeArrowheads="1"/>
          </p:cNvSpPr>
          <p:nvPr/>
        </p:nvSpPr>
        <p:spPr bwMode="auto">
          <a:xfrm>
            <a:off x="1016695" y="49911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2</a:t>
            </a:r>
          </a:p>
        </p:txBody>
      </p:sp>
      <p:sp>
        <p:nvSpPr>
          <p:cNvPr id="422925" name="Text Box 13">
            <a:extLst>
              <a:ext uri="{FF2B5EF4-FFF2-40B4-BE49-F238E27FC236}">
                <a16:creationId xmlns:a16="http://schemas.microsoft.com/office/drawing/2014/main" id="{C764CABB-29E4-4A44-B3BA-3DB7614E9E5C}"/>
              </a:ext>
            </a:extLst>
          </p:cNvPr>
          <p:cNvSpPr txBox="1">
            <a:spLocks noChangeArrowheads="1"/>
          </p:cNvSpPr>
          <p:nvPr/>
        </p:nvSpPr>
        <p:spPr bwMode="auto">
          <a:xfrm>
            <a:off x="1778695" y="46101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4</a:t>
            </a:r>
          </a:p>
        </p:txBody>
      </p:sp>
      <p:sp>
        <p:nvSpPr>
          <p:cNvPr id="422926" name="Text Box 14">
            <a:extLst>
              <a:ext uri="{FF2B5EF4-FFF2-40B4-BE49-F238E27FC236}">
                <a16:creationId xmlns:a16="http://schemas.microsoft.com/office/drawing/2014/main" id="{0521763F-FDF0-4F7E-9A95-E058A0E605FF}"/>
              </a:ext>
            </a:extLst>
          </p:cNvPr>
          <p:cNvSpPr txBox="1">
            <a:spLocks noChangeArrowheads="1"/>
          </p:cNvSpPr>
          <p:nvPr/>
        </p:nvSpPr>
        <p:spPr bwMode="auto">
          <a:xfrm>
            <a:off x="2159695" y="501491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422927" name="Text Box 15">
            <a:extLst>
              <a:ext uri="{FF2B5EF4-FFF2-40B4-BE49-F238E27FC236}">
                <a16:creationId xmlns:a16="http://schemas.microsoft.com/office/drawing/2014/main" id="{2A4618D4-8D82-4D01-8FAB-0215E33BFD0A}"/>
              </a:ext>
            </a:extLst>
          </p:cNvPr>
          <p:cNvSpPr txBox="1">
            <a:spLocks noChangeArrowheads="1"/>
          </p:cNvSpPr>
          <p:nvPr/>
        </p:nvSpPr>
        <p:spPr bwMode="auto">
          <a:xfrm>
            <a:off x="2159695" y="5730209"/>
            <a:ext cx="298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3</a:t>
            </a:r>
          </a:p>
        </p:txBody>
      </p:sp>
      <p:sp>
        <p:nvSpPr>
          <p:cNvPr id="422928" name="Line 16">
            <a:extLst>
              <a:ext uri="{FF2B5EF4-FFF2-40B4-BE49-F238E27FC236}">
                <a16:creationId xmlns:a16="http://schemas.microsoft.com/office/drawing/2014/main" id="{CE61DCDC-3587-441D-993D-2D7FD7E46167}"/>
              </a:ext>
            </a:extLst>
          </p:cNvPr>
          <p:cNvSpPr>
            <a:spLocks noChangeShapeType="1"/>
          </p:cNvSpPr>
          <p:nvPr/>
        </p:nvSpPr>
        <p:spPr bwMode="auto">
          <a:xfrm flipV="1">
            <a:off x="1626295" y="5738812"/>
            <a:ext cx="1371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9" name="Line 17">
            <a:extLst>
              <a:ext uri="{FF2B5EF4-FFF2-40B4-BE49-F238E27FC236}">
                <a16:creationId xmlns:a16="http://schemas.microsoft.com/office/drawing/2014/main" id="{D699B0DE-EC10-4345-9AE3-7B871B60185A}"/>
              </a:ext>
            </a:extLst>
          </p:cNvPr>
          <p:cNvSpPr>
            <a:spLocks noChangeShapeType="1"/>
          </p:cNvSpPr>
          <p:nvPr/>
        </p:nvSpPr>
        <p:spPr bwMode="auto">
          <a:xfrm flipH="1" flipV="1">
            <a:off x="2616895" y="4252912"/>
            <a:ext cx="5334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30" name="Text Box 18">
            <a:extLst>
              <a:ext uri="{FF2B5EF4-FFF2-40B4-BE49-F238E27FC236}">
                <a16:creationId xmlns:a16="http://schemas.microsoft.com/office/drawing/2014/main" id="{06DBDA62-A54B-4753-A6CC-52D5DD2D5A41}"/>
              </a:ext>
            </a:extLst>
          </p:cNvPr>
          <p:cNvSpPr txBox="1">
            <a:spLocks noChangeArrowheads="1"/>
          </p:cNvSpPr>
          <p:nvPr/>
        </p:nvSpPr>
        <p:spPr bwMode="auto">
          <a:xfrm>
            <a:off x="2845495" y="45339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1</a:t>
            </a:r>
          </a:p>
        </p:txBody>
      </p:sp>
      <p:sp>
        <p:nvSpPr>
          <p:cNvPr id="21" name="Oval 4">
            <a:extLst>
              <a:ext uri="{FF2B5EF4-FFF2-40B4-BE49-F238E27FC236}">
                <a16:creationId xmlns:a16="http://schemas.microsoft.com/office/drawing/2014/main" id="{D2767A24-F3E6-4DB7-B27A-F73F56987FA3}"/>
              </a:ext>
            </a:extLst>
          </p:cNvPr>
          <p:cNvSpPr>
            <a:spLocks noChangeArrowheads="1"/>
          </p:cNvSpPr>
          <p:nvPr/>
        </p:nvSpPr>
        <p:spPr bwMode="auto">
          <a:xfrm>
            <a:off x="6794231" y="39481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22" name="Oval 5">
            <a:extLst>
              <a:ext uri="{FF2B5EF4-FFF2-40B4-BE49-F238E27FC236}">
                <a16:creationId xmlns:a16="http://schemas.microsoft.com/office/drawing/2014/main" id="{349E2FD5-1F15-4CE8-A156-264527BD1C6A}"/>
              </a:ext>
            </a:extLst>
          </p:cNvPr>
          <p:cNvSpPr>
            <a:spLocks noChangeArrowheads="1"/>
          </p:cNvSpPr>
          <p:nvPr/>
        </p:nvSpPr>
        <p:spPr bwMode="auto">
          <a:xfrm>
            <a:off x="7403831" y="55483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23" name="Oval 6">
            <a:extLst>
              <a:ext uri="{FF2B5EF4-FFF2-40B4-BE49-F238E27FC236}">
                <a16:creationId xmlns:a16="http://schemas.microsoft.com/office/drawing/2014/main" id="{E1B10902-8B64-4DB0-9C10-C6ED76C39CB9}"/>
              </a:ext>
            </a:extLst>
          </p:cNvPr>
          <p:cNvSpPr>
            <a:spLocks noChangeArrowheads="1"/>
          </p:cNvSpPr>
          <p:nvPr/>
        </p:nvSpPr>
        <p:spPr bwMode="auto">
          <a:xfrm>
            <a:off x="5727431" y="57007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24" name="Oval 7">
            <a:extLst>
              <a:ext uri="{FF2B5EF4-FFF2-40B4-BE49-F238E27FC236}">
                <a16:creationId xmlns:a16="http://schemas.microsoft.com/office/drawing/2014/main" id="{0EBB4A1B-49B0-4585-802A-430A2626D963}"/>
              </a:ext>
            </a:extLst>
          </p:cNvPr>
          <p:cNvSpPr>
            <a:spLocks noChangeArrowheads="1"/>
          </p:cNvSpPr>
          <p:nvPr/>
        </p:nvSpPr>
        <p:spPr bwMode="auto">
          <a:xfrm>
            <a:off x="5498831" y="4329112"/>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26" name="Line 9">
            <a:extLst>
              <a:ext uri="{FF2B5EF4-FFF2-40B4-BE49-F238E27FC236}">
                <a16:creationId xmlns:a16="http://schemas.microsoft.com/office/drawing/2014/main" id="{055C7EA0-D74D-4F08-BD84-538A37B57BE9}"/>
              </a:ext>
            </a:extLst>
          </p:cNvPr>
          <p:cNvSpPr>
            <a:spLocks noChangeShapeType="1"/>
          </p:cNvSpPr>
          <p:nvPr/>
        </p:nvSpPr>
        <p:spPr bwMode="auto">
          <a:xfrm flipH="1" flipV="1">
            <a:off x="5651231" y="4633912"/>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12">
            <a:extLst>
              <a:ext uri="{FF2B5EF4-FFF2-40B4-BE49-F238E27FC236}">
                <a16:creationId xmlns:a16="http://schemas.microsoft.com/office/drawing/2014/main" id="{736C99CB-DCF0-49A3-8DE1-D61453A5FC4F}"/>
              </a:ext>
            </a:extLst>
          </p:cNvPr>
          <p:cNvSpPr txBox="1">
            <a:spLocks noChangeArrowheads="1"/>
          </p:cNvSpPr>
          <p:nvPr/>
        </p:nvSpPr>
        <p:spPr bwMode="auto">
          <a:xfrm>
            <a:off x="5422631" y="49911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2</a:t>
            </a:r>
          </a:p>
        </p:txBody>
      </p:sp>
      <p:sp>
        <p:nvSpPr>
          <p:cNvPr id="31" name="Text Box 14">
            <a:extLst>
              <a:ext uri="{FF2B5EF4-FFF2-40B4-BE49-F238E27FC236}">
                <a16:creationId xmlns:a16="http://schemas.microsoft.com/office/drawing/2014/main" id="{E6DCA70C-0DDA-4303-B654-8744C980383F}"/>
              </a:ext>
            </a:extLst>
          </p:cNvPr>
          <p:cNvSpPr txBox="1">
            <a:spLocks noChangeArrowheads="1"/>
          </p:cNvSpPr>
          <p:nvPr/>
        </p:nvSpPr>
        <p:spPr bwMode="auto">
          <a:xfrm>
            <a:off x="6565631" y="501491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32" name="Text Box 15">
            <a:extLst>
              <a:ext uri="{FF2B5EF4-FFF2-40B4-BE49-F238E27FC236}">
                <a16:creationId xmlns:a16="http://schemas.microsoft.com/office/drawing/2014/main" id="{3F1EC9A8-4BAD-49B6-B6BA-07F6AFB41C42}"/>
              </a:ext>
            </a:extLst>
          </p:cNvPr>
          <p:cNvSpPr txBox="1">
            <a:spLocks noChangeArrowheads="1"/>
          </p:cNvSpPr>
          <p:nvPr/>
        </p:nvSpPr>
        <p:spPr bwMode="auto">
          <a:xfrm>
            <a:off x="6565631" y="5730209"/>
            <a:ext cx="298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3</a:t>
            </a:r>
          </a:p>
        </p:txBody>
      </p:sp>
      <p:sp>
        <p:nvSpPr>
          <p:cNvPr id="33" name="Line 16">
            <a:extLst>
              <a:ext uri="{FF2B5EF4-FFF2-40B4-BE49-F238E27FC236}">
                <a16:creationId xmlns:a16="http://schemas.microsoft.com/office/drawing/2014/main" id="{7934389E-2146-4CAB-94E4-1367E6CCA8C3}"/>
              </a:ext>
            </a:extLst>
          </p:cNvPr>
          <p:cNvSpPr>
            <a:spLocks noChangeShapeType="1"/>
          </p:cNvSpPr>
          <p:nvPr/>
        </p:nvSpPr>
        <p:spPr bwMode="auto">
          <a:xfrm flipV="1">
            <a:off x="6032231" y="5738812"/>
            <a:ext cx="1371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7">
            <a:extLst>
              <a:ext uri="{FF2B5EF4-FFF2-40B4-BE49-F238E27FC236}">
                <a16:creationId xmlns:a16="http://schemas.microsoft.com/office/drawing/2014/main" id="{7589A14D-004C-428B-A4B7-D44B9F4883BE}"/>
              </a:ext>
            </a:extLst>
          </p:cNvPr>
          <p:cNvSpPr>
            <a:spLocks noChangeShapeType="1"/>
          </p:cNvSpPr>
          <p:nvPr/>
        </p:nvSpPr>
        <p:spPr bwMode="auto">
          <a:xfrm flipH="1" flipV="1">
            <a:off x="7022831" y="4252912"/>
            <a:ext cx="5334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8">
            <a:extLst>
              <a:ext uri="{FF2B5EF4-FFF2-40B4-BE49-F238E27FC236}">
                <a16:creationId xmlns:a16="http://schemas.microsoft.com/office/drawing/2014/main" id="{D4551845-95A5-4A21-93C9-D569C53EA783}"/>
              </a:ext>
            </a:extLst>
          </p:cNvPr>
          <p:cNvSpPr txBox="1">
            <a:spLocks noChangeArrowheads="1"/>
          </p:cNvSpPr>
          <p:nvPr/>
        </p:nvSpPr>
        <p:spPr bwMode="auto">
          <a:xfrm>
            <a:off x="7251431" y="453390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randombar(horizontal)">
                                      <p:cBhvr>
                                        <p:cTn id="7" dur="500"/>
                                        <p:tgtEl>
                                          <p:spTgt spid="4229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22917"/>
                                        </p:tgtEl>
                                        <p:attrNameLst>
                                          <p:attrName>style.visibility</p:attrName>
                                        </p:attrNameLst>
                                      </p:cBhvr>
                                      <p:to>
                                        <p:strVal val="visible"/>
                                      </p:to>
                                    </p:set>
                                    <p:animEffect transition="in" filter="randombar(horizontal)">
                                      <p:cBhvr>
                                        <p:cTn id="10" dur="500"/>
                                        <p:tgtEl>
                                          <p:spTgt spid="4229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22918"/>
                                        </p:tgtEl>
                                        <p:attrNameLst>
                                          <p:attrName>style.visibility</p:attrName>
                                        </p:attrNameLst>
                                      </p:cBhvr>
                                      <p:to>
                                        <p:strVal val="visible"/>
                                      </p:to>
                                    </p:set>
                                    <p:animEffect transition="in" filter="randombar(horizontal)">
                                      <p:cBhvr>
                                        <p:cTn id="13" dur="500"/>
                                        <p:tgtEl>
                                          <p:spTgt spid="4229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22919"/>
                                        </p:tgtEl>
                                        <p:attrNameLst>
                                          <p:attrName>style.visibility</p:attrName>
                                        </p:attrNameLst>
                                      </p:cBhvr>
                                      <p:to>
                                        <p:strVal val="visible"/>
                                      </p:to>
                                    </p:set>
                                    <p:animEffect transition="in" filter="randombar(horizontal)">
                                      <p:cBhvr>
                                        <p:cTn id="16" dur="500"/>
                                        <p:tgtEl>
                                          <p:spTgt spid="42291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22920"/>
                                        </p:tgtEl>
                                        <p:attrNameLst>
                                          <p:attrName>style.visibility</p:attrName>
                                        </p:attrNameLst>
                                      </p:cBhvr>
                                      <p:to>
                                        <p:strVal val="visible"/>
                                      </p:to>
                                    </p:set>
                                    <p:animEffect transition="in" filter="randombar(horizontal)">
                                      <p:cBhvr>
                                        <p:cTn id="19" dur="500"/>
                                        <p:tgtEl>
                                          <p:spTgt spid="42292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22921"/>
                                        </p:tgtEl>
                                        <p:attrNameLst>
                                          <p:attrName>style.visibility</p:attrName>
                                        </p:attrNameLst>
                                      </p:cBhvr>
                                      <p:to>
                                        <p:strVal val="visible"/>
                                      </p:to>
                                    </p:set>
                                    <p:animEffect transition="in" filter="randombar(horizontal)">
                                      <p:cBhvr>
                                        <p:cTn id="22" dur="500"/>
                                        <p:tgtEl>
                                          <p:spTgt spid="4229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22922"/>
                                        </p:tgtEl>
                                        <p:attrNameLst>
                                          <p:attrName>style.visibility</p:attrName>
                                        </p:attrNameLst>
                                      </p:cBhvr>
                                      <p:to>
                                        <p:strVal val="visible"/>
                                      </p:to>
                                    </p:set>
                                    <p:animEffect transition="in" filter="randombar(horizontal)">
                                      <p:cBhvr>
                                        <p:cTn id="25" dur="500"/>
                                        <p:tgtEl>
                                          <p:spTgt spid="42292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22923"/>
                                        </p:tgtEl>
                                        <p:attrNameLst>
                                          <p:attrName>style.visibility</p:attrName>
                                        </p:attrNameLst>
                                      </p:cBhvr>
                                      <p:to>
                                        <p:strVal val="visible"/>
                                      </p:to>
                                    </p:set>
                                    <p:animEffect transition="in" filter="randombar(horizontal)">
                                      <p:cBhvr>
                                        <p:cTn id="28" dur="500"/>
                                        <p:tgtEl>
                                          <p:spTgt spid="42292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22924"/>
                                        </p:tgtEl>
                                        <p:attrNameLst>
                                          <p:attrName>style.visibility</p:attrName>
                                        </p:attrNameLst>
                                      </p:cBhvr>
                                      <p:to>
                                        <p:strVal val="visible"/>
                                      </p:to>
                                    </p:set>
                                    <p:animEffect transition="in" filter="randombar(horizontal)">
                                      <p:cBhvr>
                                        <p:cTn id="31" dur="500"/>
                                        <p:tgtEl>
                                          <p:spTgt spid="422924"/>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22925"/>
                                        </p:tgtEl>
                                        <p:attrNameLst>
                                          <p:attrName>style.visibility</p:attrName>
                                        </p:attrNameLst>
                                      </p:cBhvr>
                                      <p:to>
                                        <p:strVal val="visible"/>
                                      </p:to>
                                    </p:set>
                                    <p:animEffect transition="in" filter="randombar(horizontal)">
                                      <p:cBhvr>
                                        <p:cTn id="34" dur="500"/>
                                        <p:tgtEl>
                                          <p:spTgt spid="422925"/>
                                        </p:tgtEl>
                                      </p:cBhvr>
                                    </p:animEffect>
                                  </p:childTnLst>
                                </p:cTn>
                              </p:par>
                              <p:par>
                                <p:cTn id="35" presetID="14" presetClass="entr" presetSubtype="10" fill="hold" grpId="0" nodeType="withEffect" nodePh="1">
                                  <p:stCondLst>
                                    <p:cond delay="0"/>
                                  </p:stCondLst>
                                  <p:endCondLst>
                                    <p:cond evt="begin" delay="0">
                                      <p:tn val="35"/>
                                    </p:cond>
                                  </p:endCondLst>
                                  <p:childTnLst>
                                    <p:set>
                                      <p:cBhvr>
                                        <p:cTn id="36" dur="1" fill="hold">
                                          <p:stCondLst>
                                            <p:cond delay="0"/>
                                          </p:stCondLst>
                                        </p:cTn>
                                        <p:tgtEl>
                                          <p:spTgt spid="422926"/>
                                        </p:tgtEl>
                                        <p:attrNameLst>
                                          <p:attrName>style.visibility</p:attrName>
                                        </p:attrNameLst>
                                      </p:cBhvr>
                                      <p:to>
                                        <p:strVal val="visible"/>
                                      </p:to>
                                    </p:set>
                                    <p:animEffect transition="in" filter="randombar(horizontal)">
                                      <p:cBhvr>
                                        <p:cTn id="37" dur="500"/>
                                        <p:tgtEl>
                                          <p:spTgt spid="42292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22927"/>
                                        </p:tgtEl>
                                        <p:attrNameLst>
                                          <p:attrName>style.visibility</p:attrName>
                                        </p:attrNameLst>
                                      </p:cBhvr>
                                      <p:to>
                                        <p:strVal val="visible"/>
                                      </p:to>
                                    </p:set>
                                    <p:animEffect transition="in" filter="randombar(horizontal)">
                                      <p:cBhvr>
                                        <p:cTn id="40" dur="500"/>
                                        <p:tgtEl>
                                          <p:spTgt spid="422927"/>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22928"/>
                                        </p:tgtEl>
                                        <p:attrNameLst>
                                          <p:attrName>style.visibility</p:attrName>
                                        </p:attrNameLst>
                                      </p:cBhvr>
                                      <p:to>
                                        <p:strVal val="visible"/>
                                      </p:to>
                                    </p:set>
                                    <p:animEffect transition="in" filter="randombar(horizontal)">
                                      <p:cBhvr>
                                        <p:cTn id="43" dur="500"/>
                                        <p:tgtEl>
                                          <p:spTgt spid="42292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22929"/>
                                        </p:tgtEl>
                                        <p:attrNameLst>
                                          <p:attrName>style.visibility</p:attrName>
                                        </p:attrNameLst>
                                      </p:cBhvr>
                                      <p:to>
                                        <p:strVal val="visible"/>
                                      </p:to>
                                    </p:set>
                                    <p:animEffect transition="in" filter="randombar(horizontal)">
                                      <p:cBhvr>
                                        <p:cTn id="46" dur="500"/>
                                        <p:tgtEl>
                                          <p:spTgt spid="42292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22930"/>
                                        </p:tgtEl>
                                        <p:attrNameLst>
                                          <p:attrName>style.visibility</p:attrName>
                                        </p:attrNameLst>
                                      </p:cBhvr>
                                      <p:to>
                                        <p:strVal val="visible"/>
                                      </p:to>
                                    </p:set>
                                    <p:animEffect transition="in" filter="randombar(horizontal)">
                                      <p:cBhvr>
                                        <p:cTn id="49" dur="500"/>
                                        <p:tgtEl>
                                          <p:spTgt spid="422930"/>
                                        </p:tgtEl>
                                      </p:cBhvr>
                                    </p:animEffect>
                                  </p:childTnLst>
                                </p:cTn>
                              </p:par>
                              <p:par>
                                <p:cTn id="50" presetID="14" presetClass="entr" presetSubtype="10" fill="hold" nodeType="withEffect">
                                  <p:stCondLst>
                                    <p:cond delay="0"/>
                                  </p:stCondLst>
                                  <p:childTnLst>
                                    <p:set>
                                      <p:cBhvr>
                                        <p:cTn id="51" dur="1" fill="hold">
                                          <p:stCondLst>
                                            <p:cond delay="0"/>
                                          </p:stCondLst>
                                        </p:cTn>
                                        <p:tgtEl>
                                          <p:spTgt spid="422915">
                                            <p:txEl>
                                              <p:pRg st="3" end="3"/>
                                            </p:txEl>
                                          </p:spTgt>
                                        </p:tgtEl>
                                        <p:attrNameLst>
                                          <p:attrName>style.visibility</p:attrName>
                                        </p:attrNameLst>
                                      </p:cBhvr>
                                      <p:to>
                                        <p:strVal val="visible"/>
                                      </p:to>
                                    </p:set>
                                    <p:animEffect transition="in" filter="randombar(horizontal)">
                                      <p:cBhvr>
                                        <p:cTn id="52" dur="500"/>
                                        <p:tgtEl>
                                          <p:spTgt spid="42291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randombar(horizontal)">
                                      <p:cBhvr>
                                        <p:cTn id="57" dur="500"/>
                                        <p:tgtEl>
                                          <p:spTgt spid="21"/>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randombar(horizontal)">
                                      <p:cBhvr>
                                        <p:cTn id="60" dur="500"/>
                                        <p:tgtEl>
                                          <p:spTgt spid="22"/>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randombar(horizontal)">
                                      <p:cBhvr>
                                        <p:cTn id="66" dur="500"/>
                                        <p:tgtEl>
                                          <p:spTgt spid="24"/>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randombar(horizontal)">
                                      <p:cBhvr>
                                        <p:cTn id="69" dur="500"/>
                                        <p:tgtEl>
                                          <p:spTgt spid="26"/>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randombar(horizontal)">
                                      <p:cBhvr>
                                        <p:cTn id="72" dur="500"/>
                                        <p:tgtEl>
                                          <p:spTgt spid="29"/>
                                        </p:tgtEl>
                                      </p:cBhvr>
                                    </p:animEffect>
                                  </p:childTnLst>
                                </p:cTn>
                              </p:par>
                              <p:par>
                                <p:cTn id="73" presetID="14" presetClass="entr" presetSubtype="10" fill="hold" grpId="0" nodeType="withEffect" nodePh="1">
                                  <p:stCondLst>
                                    <p:cond delay="0"/>
                                  </p:stCondLst>
                                  <p:endCondLst>
                                    <p:cond evt="begin" delay="0">
                                      <p:tn val="73"/>
                                    </p:cond>
                                  </p:endCondLst>
                                  <p:childTnLst>
                                    <p:set>
                                      <p:cBhvr>
                                        <p:cTn id="74" dur="1" fill="hold">
                                          <p:stCondLst>
                                            <p:cond delay="0"/>
                                          </p:stCondLst>
                                        </p:cTn>
                                        <p:tgtEl>
                                          <p:spTgt spid="31"/>
                                        </p:tgtEl>
                                        <p:attrNameLst>
                                          <p:attrName>style.visibility</p:attrName>
                                        </p:attrNameLst>
                                      </p:cBhvr>
                                      <p:to>
                                        <p:strVal val="visible"/>
                                      </p:to>
                                    </p:set>
                                    <p:animEffect transition="in" filter="randombar(horizontal)">
                                      <p:cBhvr>
                                        <p:cTn id="75" dur="500"/>
                                        <p:tgtEl>
                                          <p:spTgt spid="31"/>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randombar(horizontal)">
                                      <p:cBhvr>
                                        <p:cTn id="78" dur="500"/>
                                        <p:tgtEl>
                                          <p:spTgt spid="32"/>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randombar(horizontal)">
                                      <p:cBhvr>
                                        <p:cTn id="81" dur="500"/>
                                        <p:tgtEl>
                                          <p:spTgt spid="3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randombar(horizontal)">
                                      <p:cBhvr>
                                        <p:cTn id="84" dur="500"/>
                                        <p:tgtEl>
                                          <p:spTgt spid="3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randombar(horizontal)">
                                      <p:cBhvr>
                                        <p:cTn id="8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animBg="1"/>
      <p:bldP spid="422917" grpId="0" animBg="1"/>
      <p:bldP spid="422918" grpId="0" animBg="1"/>
      <p:bldP spid="422919" grpId="0" animBg="1"/>
      <p:bldP spid="422920" grpId="0" animBg="1"/>
      <p:bldP spid="422921" grpId="0" animBg="1"/>
      <p:bldP spid="422922" grpId="0" animBg="1"/>
      <p:bldP spid="422923" grpId="0"/>
      <p:bldP spid="422924" grpId="0"/>
      <p:bldP spid="422925" grpId="0"/>
      <p:bldP spid="422926" grpId="0"/>
      <p:bldP spid="422927" grpId="0"/>
      <p:bldP spid="422928" grpId="0" animBg="1"/>
      <p:bldP spid="422929" grpId="0" animBg="1"/>
      <p:bldP spid="422930" grpId="0"/>
      <p:bldP spid="21" grpId="0" animBg="1"/>
      <p:bldP spid="22" grpId="0" animBg="1"/>
      <p:bldP spid="23" grpId="0" animBg="1"/>
      <p:bldP spid="24" grpId="0" animBg="1"/>
      <p:bldP spid="26" grpId="0" animBg="1"/>
      <p:bldP spid="29" grpId="0"/>
      <p:bldP spid="31" grpId="0"/>
      <p:bldP spid="32" grpId="0"/>
      <p:bldP spid="33" grpId="0" animBg="1"/>
      <p:bldP spid="34" grpId="0" animBg="1"/>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11EA638A-A718-422B-92EB-5BB849830B20}"/>
              </a:ext>
            </a:extLst>
          </p:cNvPr>
          <p:cNvSpPr>
            <a:spLocks noGrp="1" noChangeArrowheads="1"/>
          </p:cNvSpPr>
          <p:nvPr>
            <p:ph type="title"/>
          </p:nvPr>
        </p:nvSpPr>
        <p:spPr/>
        <p:txBody>
          <a:bodyPr/>
          <a:lstStyle/>
          <a:p>
            <a:r>
              <a:rPr lang="en-US" altLang="en-US"/>
              <a:t>MST EXAMPLE</a:t>
            </a:r>
          </a:p>
        </p:txBody>
      </p:sp>
      <p:sp>
        <p:nvSpPr>
          <p:cNvPr id="5" name="Slide Number Placeholder 5">
            <a:extLst>
              <a:ext uri="{FF2B5EF4-FFF2-40B4-BE49-F238E27FC236}">
                <a16:creationId xmlns:a16="http://schemas.microsoft.com/office/drawing/2014/main" id="{6B9F51F0-3F0A-432B-A4E3-150AF4DD01E0}"/>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49</a:t>
            </a:fld>
            <a:endParaRPr lang="en-US" altLang="en-US"/>
          </a:p>
        </p:txBody>
      </p:sp>
      <p:pic>
        <p:nvPicPr>
          <p:cNvPr id="6" name="Picture 5">
            <a:extLst>
              <a:ext uri="{FF2B5EF4-FFF2-40B4-BE49-F238E27FC236}">
                <a16:creationId xmlns:a16="http://schemas.microsoft.com/office/drawing/2014/main" id="{EEF30852-C2A1-4842-876B-4907281A3D2C}"/>
              </a:ext>
            </a:extLst>
          </p:cNvPr>
          <p:cNvPicPr>
            <a:picLocks noChangeAspect="1"/>
          </p:cNvPicPr>
          <p:nvPr/>
        </p:nvPicPr>
        <p:blipFill>
          <a:blip r:embed="rId3"/>
          <a:stretch>
            <a:fillRect/>
          </a:stretch>
        </p:blipFill>
        <p:spPr>
          <a:xfrm>
            <a:off x="381000" y="2514600"/>
            <a:ext cx="8658748" cy="2057400"/>
          </a:xfrm>
          <a:prstGeom prst="rect">
            <a:avLst/>
          </a:prstGeom>
        </p:spPr>
      </p:pic>
    </p:spTree>
    <p:extLst>
      <p:ext uri="{BB962C8B-B14F-4D97-AF65-F5344CB8AC3E}">
        <p14:creationId xmlns:p14="http://schemas.microsoft.com/office/powerpoint/2010/main" val="292933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Undirected Graph Example</a:t>
            </a:r>
            <a:endParaRPr lang="en-US"/>
          </a:p>
        </p:txBody>
      </p:sp>
      <p:grpSp>
        <p:nvGrpSpPr>
          <p:cNvPr id="7" name="Group 4"/>
          <p:cNvGrpSpPr>
            <a:grpSpLocks/>
          </p:cNvGrpSpPr>
          <p:nvPr/>
        </p:nvGrpSpPr>
        <p:grpSpPr bwMode="auto">
          <a:xfrm>
            <a:off x="1752600" y="1889125"/>
            <a:ext cx="5710238" cy="2046288"/>
            <a:chOff x="1104" y="1190"/>
            <a:chExt cx="3597" cy="1289"/>
          </a:xfrm>
        </p:grpSpPr>
        <p:sp>
          <p:nvSpPr>
            <p:cNvPr id="8" name="Oval 5"/>
            <p:cNvSpPr>
              <a:spLocks noChangeArrowheads="1"/>
            </p:cNvSpPr>
            <p:nvPr/>
          </p:nvSpPr>
          <p:spPr bwMode="auto">
            <a:xfrm rot="20040000">
              <a:off x="1321" y="1768"/>
              <a:ext cx="86" cy="86"/>
            </a:xfrm>
            <a:prstGeom prst="ellipse">
              <a:avLst/>
            </a:prstGeom>
            <a:solidFill>
              <a:srgbClr val="FFFFFF"/>
            </a:solidFill>
            <a:ln w="28440">
              <a:solidFill>
                <a:schemeClr val="tx1"/>
              </a:solidFill>
              <a:round/>
              <a:headEnd/>
              <a:tailEnd/>
            </a:ln>
          </p:spPr>
          <p:txBody>
            <a:bodyPr wrap="none" anchor="ctr"/>
            <a:lstStyle/>
            <a:p>
              <a:endParaRPr lang="en-US"/>
            </a:p>
          </p:txBody>
        </p:sp>
        <p:sp>
          <p:nvSpPr>
            <p:cNvPr id="9" name="Line 6"/>
            <p:cNvSpPr>
              <a:spLocks noChangeShapeType="1"/>
            </p:cNvSpPr>
            <p:nvPr/>
          </p:nvSpPr>
          <p:spPr bwMode="auto">
            <a:xfrm>
              <a:off x="1370" y="1855"/>
              <a:ext cx="125" cy="259"/>
            </a:xfrm>
            <a:prstGeom prst="line">
              <a:avLst/>
            </a:prstGeom>
            <a:noFill/>
            <a:ln w="28440">
              <a:solidFill>
                <a:schemeClr val="tx1"/>
              </a:solidFill>
              <a:round/>
              <a:headEnd/>
              <a:tailEnd/>
            </a:ln>
          </p:spPr>
          <p:txBody>
            <a:bodyPr/>
            <a:lstStyle/>
            <a:p>
              <a:endParaRPr lang="en-US"/>
            </a:p>
          </p:txBody>
        </p:sp>
        <p:sp>
          <p:nvSpPr>
            <p:cNvPr id="10" name="Oval 7"/>
            <p:cNvSpPr>
              <a:spLocks noChangeArrowheads="1"/>
            </p:cNvSpPr>
            <p:nvPr/>
          </p:nvSpPr>
          <p:spPr bwMode="auto">
            <a:xfrm rot="20040000">
              <a:off x="1484" y="2105"/>
              <a:ext cx="86" cy="86"/>
            </a:xfrm>
            <a:prstGeom prst="ellipse">
              <a:avLst/>
            </a:prstGeom>
            <a:solidFill>
              <a:srgbClr val="FFFFFF"/>
            </a:solidFill>
            <a:ln w="28440">
              <a:solidFill>
                <a:schemeClr val="tx1"/>
              </a:solidFill>
              <a:round/>
              <a:headEnd/>
              <a:tailEnd/>
            </a:ln>
          </p:spPr>
          <p:txBody>
            <a:bodyPr wrap="none" anchor="ctr"/>
            <a:lstStyle/>
            <a:p>
              <a:endParaRPr lang="en-US"/>
            </a:p>
          </p:txBody>
        </p:sp>
        <p:sp>
          <p:nvSpPr>
            <p:cNvPr id="11" name="Oval 8"/>
            <p:cNvSpPr>
              <a:spLocks noChangeArrowheads="1"/>
            </p:cNvSpPr>
            <p:nvPr/>
          </p:nvSpPr>
          <p:spPr bwMode="auto">
            <a:xfrm rot="3300000">
              <a:off x="3327" y="1469"/>
              <a:ext cx="86" cy="86"/>
            </a:xfrm>
            <a:prstGeom prst="ellipse">
              <a:avLst/>
            </a:prstGeom>
            <a:solidFill>
              <a:srgbClr val="FFFFFF"/>
            </a:solidFill>
            <a:ln w="28440">
              <a:solidFill>
                <a:schemeClr val="tx1"/>
              </a:solidFill>
              <a:round/>
              <a:headEnd/>
              <a:tailEnd/>
            </a:ln>
          </p:spPr>
          <p:txBody>
            <a:bodyPr wrap="none" anchor="ctr"/>
            <a:lstStyle/>
            <a:p>
              <a:endParaRPr lang="en-US"/>
            </a:p>
          </p:txBody>
        </p:sp>
        <p:sp>
          <p:nvSpPr>
            <p:cNvPr id="12" name="Line 9"/>
            <p:cNvSpPr>
              <a:spLocks noChangeShapeType="1"/>
            </p:cNvSpPr>
            <p:nvPr/>
          </p:nvSpPr>
          <p:spPr bwMode="auto">
            <a:xfrm flipH="1">
              <a:off x="3087" y="1526"/>
              <a:ext cx="240" cy="164"/>
            </a:xfrm>
            <a:prstGeom prst="line">
              <a:avLst/>
            </a:prstGeom>
            <a:noFill/>
            <a:ln w="28440">
              <a:solidFill>
                <a:schemeClr val="tx1"/>
              </a:solidFill>
              <a:round/>
              <a:headEnd/>
              <a:tailEnd/>
            </a:ln>
          </p:spPr>
          <p:txBody>
            <a:bodyPr/>
            <a:lstStyle/>
            <a:p>
              <a:endParaRPr lang="en-US"/>
            </a:p>
          </p:txBody>
        </p:sp>
        <p:sp>
          <p:nvSpPr>
            <p:cNvPr id="13" name="Oval 10"/>
            <p:cNvSpPr>
              <a:spLocks noChangeArrowheads="1"/>
            </p:cNvSpPr>
            <p:nvPr/>
          </p:nvSpPr>
          <p:spPr bwMode="auto">
            <a:xfrm rot="3300000">
              <a:off x="3020" y="1682"/>
              <a:ext cx="86" cy="86"/>
            </a:xfrm>
            <a:prstGeom prst="ellipse">
              <a:avLst/>
            </a:prstGeom>
            <a:solidFill>
              <a:srgbClr val="FFFFFF"/>
            </a:solidFill>
            <a:ln w="28440">
              <a:solidFill>
                <a:schemeClr val="tx1"/>
              </a:solidFill>
              <a:round/>
              <a:headEnd/>
              <a:tailEnd/>
            </a:ln>
          </p:spPr>
          <p:txBody>
            <a:bodyPr wrap="none" anchor="ctr"/>
            <a:lstStyle/>
            <a:p>
              <a:endParaRPr lang="en-US"/>
            </a:p>
          </p:txBody>
        </p:sp>
        <p:sp>
          <p:nvSpPr>
            <p:cNvPr id="14" name="Line 11"/>
            <p:cNvSpPr>
              <a:spLocks noChangeShapeType="1"/>
            </p:cNvSpPr>
            <p:nvPr/>
          </p:nvSpPr>
          <p:spPr bwMode="auto">
            <a:xfrm>
              <a:off x="1403" y="1807"/>
              <a:ext cx="806" cy="115"/>
            </a:xfrm>
            <a:prstGeom prst="line">
              <a:avLst/>
            </a:prstGeom>
            <a:noFill/>
            <a:ln w="28440">
              <a:solidFill>
                <a:schemeClr val="tx1"/>
              </a:solidFill>
              <a:round/>
              <a:headEnd/>
              <a:tailEnd/>
            </a:ln>
          </p:spPr>
          <p:txBody>
            <a:bodyPr/>
            <a:lstStyle/>
            <a:p>
              <a:endParaRPr lang="en-US"/>
            </a:p>
          </p:txBody>
        </p:sp>
        <p:sp>
          <p:nvSpPr>
            <p:cNvPr id="15" name="Line 12"/>
            <p:cNvSpPr>
              <a:spLocks noChangeShapeType="1"/>
            </p:cNvSpPr>
            <p:nvPr/>
          </p:nvSpPr>
          <p:spPr bwMode="auto">
            <a:xfrm flipH="1">
              <a:off x="1517" y="1922"/>
              <a:ext cx="664" cy="259"/>
            </a:xfrm>
            <a:prstGeom prst="line">
              <a:avLst/>
            </a:prstGeom>
            <a:noFill/>
            <a:ln w="28440">
              <a:solidFill>
                <a:schemeClr val="tx1"/>
              </a:solidFill>
              <a:round/>
              <a:headEnd/>
              <a:tailEnd/>
            </a:ln>
          </p:spPr>
          <p:txBody>
            <a:bodyPr/>
            <a:lstStyle/>
            <a:p>
              <a:endParaRPr lang="en-US"/>
            </a:p>
          </p:txBody>
        </p:sp>
        <p:sp>
          <p:nvSpPr>
            <p:cNvPr id="16" name="Line 13"/>
            <p:cNvSpPr>
              <a:spLocks noChangeShapeType="1"/>
            </p:cNvSpPr>
            <p:nvPr/>
          </p:nvSpPr>
          <p:spPr bwMode="auto">
            <a:xfrm>
              <a:off x="3356" y="1494"/>
              <a:ext cx="619" cy="134"/>
            </a:xfrm>
            <a:prstGeom prst="line">
              <a:avLst/>
            </a:prstGeom>
            <a:noFill/>
            <a:ln w="28440">
              <a:solidFill>
                <a:schemeClr val="tx1"/>
              </a:solidFill>
              <a:round/>
              <a:headEnd/>
              <a:tailEnd/>
            </a:ln>
          </p:spPr>
          <p:txBody>
            <a:bodyPr/>
            <a:lstStyle/>
            <a:p>
              <a:endParaRPr lang="en-US"/>
            </a:p>
          </p:txBody>
        </p:sp>
        <p:sp>
          <p:nvSpPr>
            <p:cNvPr id="17" name="Line 14"/>
            <p:cNvSpPr>
              <a:spLocks noChangeShapeType="1"/>
            </p:cNvSpPr>
            <p:nvPr/>
          </p:nvSpPr>
          <p:spPr bwMode="auto">
            <a:xfrm flipV="1">
              <a:off x="3043" y="1662"/>
              <a:ext cx="892" cy="59"/>
            </a:xfrm>
            <a:prstGeom prst="line">
              <a:avLst/>
            </a:prstGeom>
            <a:noFill/>
            <a:ln w="28440">
              <a:solidFill>
                <a:schemeClr val="tx1"/>
              </a:solidFill>
              <a:round/>
              <a:headEnd/>
              <a:tailEnd/>
            </a:ln>
          </p:spPr>
          <p:txBody>
            <a:bodyPr/>
            <a:lstStyle/>
            <a:p>
              <a:endParaRPr lang="en-US"/>
            </a:p>
          </p:txBody>
        </p:sp>
        <p:sp>
          <p:nvSpPr>
            <p:cNvPr id="18" name="Oval 15"/>
            <p:cNvSpPr>
              <a:spLocks noChangeArrowheads="1"/>
            </p:cNvSpPr>
            <p:nvPr/>
          </p:nvSpPr>
          <p:spPr bwMode="auto">
            <a:xfrm>
              <a:off x="3705" y="1864"/>
              <a:ext cx="86" cy="87"/>
            </a:xfrm>
            <a:prstGeom prst="ellipse">
              <a:avLst/>
            </a:prstGeom>
            <a:solidFill>
              <a:srgbClr val="FFFFFF"/>
            </a:solidFill>
            <a:ln w="12600">
              <a:solidFill>
                <a:schemeClr val="tx1"/>
              </a:solidFill>
              <a:round/>
              <a:headEnd/>
              <a:tailEnd/>
            </a:ln>
          </p:spPr>
          <p:txBody>
            <a:bodyPr wrap="none" anchor="ctr"/>
            <a:lstStyle/>
            <a:p>
              <a:endParaRPr lang="en-US"/>
            </a:p>
          </p:txBody>
        </p:sp>
        <p:sp>
          <p:nvSpPr>
            <p:cNvPr id="19" name="Line 16"/>
            <p:cNvSpPr>
              <a:spLocks noChangeShapeType="1"/>
            </p:cNvSpPr>
            <p:nvPr/>
          </p:nvSpPr>
          <p:spPr bwMode="auto">
            <a:xfrm>
              <a:off x="3043" y="1749"/>
              <a:ext cx="719" cy="173"/>
            </a:xfrm>
            <a:prstGeom prst="line">
              <a:avLst/>
            </a:prstGeom>
            <a:noFill/>
            <a:ln w="28440">
              <a:solidFill>
                <a:schemeClr val="tx1"/>
              </a:solidFill>
              <a:round/>
              <a:headEnd/>
              <a:tailEnd/>
            </a:ln>
          </p:spPr>
          <p:txBody>
            <a:bodyPr/>
            <a:lstStyle/>
            <a:p>
              <a:endParaRPr lang="en-US"/>
            </a:p>
          </p:txBody>
        </p:sp>
        <p:sp>
          <p:nvSpPr>
            <p:cNvPr id="20" name="Line 17"/>
            <p:cNvSpPr>
              <a:spLocks noChangeShapeType="1"/>
            </p:cNvSpPr>
            <p:nvPr/>
          </p:nvSpPr>
          <p:spPr bwMode="auto">
            <a:xfrm flipH="1">
              <a:off x="2208" y="1720"/>
              <a:ext cx="836" cy="173"/>
            </a:xfrm>
            <a:prstGeom prst="line">
              <a:avLst/>
            </a:prstGeom>
            <a:noFill/>
            <a:ln w="28440">
              <a:solidFill>
                <a:schemeClr val="tx1"/>
              </a:solidFill>
              <a:round/>
              <a:headEnd/>
              <a:tailEnd/>
            </a:ln>
          </p:spPr>
          <p:txBody>
            <a:bodyPr/>
            <a:lstStyle/>
            <a:p>
              <a:endParaRPr lang="en-US"/>
            </a:p>
          </p:txBody>
        </p:sp>
        <p:sp>
          <p:nvSpPr>
            <p:cNvPr id="21" name="Line 18"/>
            <p:cNvSpPr>
              <a:spLocks noChangeShapeType="1"/>
            </p:cNvSpPr>
            <p:nvPr/>
          </p:nvSpPr>
          <p:spPr bwMode="auto">
            <a:xfrm flipH="1">
              <a:off x="3747" y="1663"/>
              <a:ext cx="225" cy="266"/>
            </a:xfrm>
            <a:prstGeom prst="line">
              <a:avLst/>
            </a:prstGeom>
            <a:noFill/>
            <a:ln w="28440">
              <a:solidFill>
                <a:schemeClr val="tx1"/>
              </a:solidFill>
              <a:round/>
              <a:headEnd/>
              <a:tailEnd/>
            </a:ln>
          </p:spPr>
          <p:txBody>
            <a:bodyPr/>
            <a:lstStyle/>
            <a:p>
              <a:endParaRPr lang="en-US"/>
            </a:p>
          </p:txBody>
        </p:sp>
        <p:sp>
          <p:nvSpPr>
            <p:cNvPr id="22" name="Oval 19"/>
            <p:cNvSpPr>
              <a:spLocks noChangeArrowheads="1"/>
            </p:cNvSpPr>
            <p:nvPr/>
          </p:nvSpPr>
          <p:spPr bwMode="auto">
            <a:xfrm rot="2100000">
              <a:off x="3939" y="1605"/>
              <a:ext cx="86" cy="86"/>
            </a:xfrm>
            <a:prstGeom prst="ellipse">
              <a:avLst/>
            </a:prstGeom>
            <a:solidFill>
              <a:srgbClr val="FFFFFF"/>
            </a:solidFill>
            <a:ln w="12600">
              <a:solidFill>
                <a:schemeClr val="tx1"/>
              </a:solidFill>
              <a:round/>
              <a:headEnd/>
              <a:tailEnd/>
            </a:ln>
          </p:spPr>
          <p:txBody>
            <a:bodyPr wrap="none" anchor="ctr"/>
            <a:lstStyle/>
            <a:p>
              <a:endParaRPr lang="en-US"/>
            </a:p>
          </p:txBody>
        </p:sp>
        <p:sp>
          <p:nvSpPr>
            <p:cNvPr id="23" name="AutoShape 20"/>
            <p:cNvSpPr>
              <a:spLocks noChangeArrowheads="1"/>
            </p:cNvSpPr>
            <p:nvPr/>
          </p:nvSpPr>
          <p:spPr bwMode="auto">
            <a:xfrm>
              <a:off x="1104" y="1526"/>
              <a:ext cx="1023"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San Francisco</a:t>
              </a:r>
            </a:p>
          </p:txBody>
        </p:sp>
        <p:sp>
          <p:nvSpPr>
            <p:cNvPr id="24" name="AutoShape 21"/>
            <p:cNvSpPr>
              <a:spLocks noChangeArrowheads="1"/>
            </p:cNvSpPr>
            <p:nvPr/>
          </p:nvSpPr>
          <p:spPr bwMode="auto">
            <a:xfrm>
              <a:off x="2112" y="1958"/>
              <a:ext cx="593"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Denver</a:t>
              </a:r>
            </a:p>
          </p:txBody>
        </p:sp>
        <p:sp>
          <p:nvSpPr>
            <p:cNvPr id="25" name="AutoShape 22"/>
            <p:cNvSpPr>
              <a:spLocks noChangeArrowheads="1"/>
            </p:cNvSpPr>
            <p:nvPr/>
          </p:nvSpPr>
          <p:spPr bwMode="auto">
            <a:xfrm>
              <a:off x="1104" y="2246"/>
              <a:ext cx="926"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Los Angeles</a:t>
              </a:r>
            </a:p>
          </p:txBody>
        </p:sp>
        <p:sp>
          <p:nvSpPr>
            <p:cNvPr id="26" name="AutoShape 23"/>
            <p:cNvSpPr>
              <a:spLocks noChangeArrowheads="1"/>
            </p:cNvSpPr>
            <p:nvPr/>
          </p:nvSpPr>
          <p:spPr bwMode="auto">
            <a:xfrm>
              <a:off x="3907" y="1401"/>
              <a:ext cx="794"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New York</a:t>
              </a:r>
            </a:p>
          </p:txBody>
        </p:sp>
        <p:sp>
          <p:nvSpPr>
            <p:cNvPr id="27" name="AutoShape 24"/>
            <p:cNvSpPr>
              <a:spLocks noChangeArrowheads="1"/>
            </p:cNvSpPr>
            <p:nvPr/>
          </p:nvSpPr>
          <p:spPr bwMode="auto">
            <a:xfrm>
              <a:off x="2813" y="1833"/>
              <a:ext cx="655"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Chicago</a:t>
              </a:r>
            </a:p>
          </p:txBody>
        </p:sp>
        <p:sp>
          <p:nvSpPr>
            <p:cNvPr id="28" name="AutoShape 25"/>
            <p:cNvSpPr>
              <a:spLocks noChangeArrowheads="1"/>
            </p:cNvSpPr>
            <p:nvPr/>
          </p:nvSpPr>
          <p:spPr bwMode="auto">
            <a:xfrm>
              <a:off x="3562" y="2006"/>
              <a:ext cx="894"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Washington</a:t>
              </a:r>
            </a:p>
          </p:txBody>
        </p:sp>
        <p:sp>
          <p:nvSpPr>
            <p:cNvPr id="29" name="AutoShape 26"/>
            <p:cNvSpPr>
              <a:spLocks noChangeArrowheads="1"/>
            </p:cNvSpPr>
            <p:nvPr/>
          </p:nvSpPr>
          <p:spPr bwMode="auto">
            <a:xfrm>
              <a:off x="3072" y="1190"/>
              <a:ext cx="574" cy="233"/>
            </a:xfrm>
            <a:prstGeom prst="roundRect">
              <a:avLst>
                <a:gd name="adj" fmla="val 398"/>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Detroit</a:t>
              </a:r>
            </a:p>
          </p:txBody>
        </p:sp>
        <p:sp>
          <p:nvSpPr>
            <p:cNvPr id="30" name="Oval 27"/>
            <p:cNvSpPr>
              <a:spLocks noChangeArrowheads="1"/>
            </p:cNvSpPr>
            <p:nvPr/>
          </p:nvSpPr>
          <p:spPr bwMode="auto">
            <a:xfrm rot="19500000">
              <a:off x="2125" y="1857"/>
              <a:ext cx="86" cy="88"/>
            </a:xfrm>
            <a:prstGeom prst="ellipse">
              <a:avLst/>
            </a:prstGeom>
            <a:solidFill>
              <a:srgbClr val="FFFFFF"/>
            </a:solidFill>
            <a:ln w="12600">
              <a:solidFill>
                <a:schemeClr val="tx1"/>
              </a:solidFill>
              <a:round/>
              <a:headEnd/>
              <a:tailEnd/>
            </a:ln>
          </p:spPr>
          <p:txBody>
            <a:bodyPr wrap="none" anchor="ctr"/>
            <a:lstStyle/>
            <a:p>
              <a:endParaRPr 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1E3677D1-D34F-4BA8-8A6E-DFB4E0FCCDC8}"/>
              </a:ext>
            </a:extLst>
          </p:cNvPr>
          <p:cNvSpPr>
            <a:spLocks noGrp="1" noChangeArrowheads="1"/>
          </p:cNvSpPr>
          <p:nvPr>
            <p:ph type="title"/>
          </p:nvPr>
        </p:nvSpPr>
        <p:spPr/>
        <p:txBody>
          <a:bodyPr/>
          <a:lstStyle/>
          <a:p>
            <a:r>
              <a:rPr lang="en-US" altLang="en-US"/>
              <a:t>Prim’s MST algorithm</a:t>
            </a:r>
          </a:p>
        </p:txBody>
      </p:sp>
      <mc:AlternateContent xmlns:mc="http://schemas.openxmlformats.org/markup-compatibility/2006">
        <mc:Choice xmlns:a14="http://schemas.microsoft.com/office/drawing/2010/main" Requires="a14">
          <p:sp>
            <p:nvSpPr>
              <p:cNvPr id="423939" name="Rectangle 3">
                <a:extLst>
                  <a:ext uri="{FF2B5EF4-FFF2-40B4-BE49-F238E27FC236}">
                    <a16:creationId xmlns:a16="http://schemas.microsoft.com/office/drawing/2014/main" id="{804DBF8A-C69E-4D8F-B068-284AE3062138}"/>
                  </a:ext>
                </a:extLst>
              </p:cNvPr>
              <p:cNvSpPr>
                <a:spLocks noGrp="1" noChangeArrowheads="1"/>
              </p:cNvSpPr>
              <p:nvPr>
                <p:ph idx="1"/>
              </p:nvPr>
            </p:nvSpPr>
            <p:spPr>
              <a:xfrm>
                <a:off x="457200" y="1981200"/>
                <a:ext cx="8534400" cy="4191000"/>
              </a:xfrm>
            </p:spPr>
            <p:txBody>
              <a:bodyPr anchor="t">
                <a:normAutofit/>
              </a:bodyPr>
              <a:lstStyle/>
              <a:p>
                <a:pPr>
                  <a:buFont typeface="Wingdings" panose="05000000000000000000" pitchFamily="2" charset="2"/>
                  <a:buChar char="q"/>
                </a:pPr>
                <a:r>
                  <a:rPr lang="en-US" altLang="en-US" sz="2400">
                    <a:solidFill>
                      <a:schemeClr val="tx1"/>
                    </a:solidFill>
                  </a:rPr>
                  <a:t>Start with tree </a:t>
                </a:r>
                <a14:m>
                  <m:oMath xmlns:m="http://schemas.openxmlformats.org/officeDocument/2006/math">
                    <m:r>
                      <a:rPr kumimoji="0" lang="en-US" altLang="en-US" sz="2400" i="1" dirty="0" smtClean="0">
                        <a:solidFill>
                          <a:schemeClr val="tx1"/>
                        </a:solidFill>
                        <a:latin typeface="Cambria Math" panose="02040503050406030204" pitchFamily="18" charset="0"/>
                      </a:rPr>
                      <m:t>𝑇</m:t>
                    </m:r>
                    <m:r>
                      <a:rPr kumimoji="0" lang="en-US" altLang="en-US" sz="2400" i="1" baseline="-25000" dirty="0">
                        <a:solidFill>
                          <a:schemeClr val="tx1"/>
                        </a:solidFill>
                        <a:latin typeface="Cambria Math" panose="02040503050406030204" pitchFamily="18" charset="0"/>
                      </a:rPr>
                      <m:t>1</m:t>
                    </m:r>
                  </m:oMath>
                </a14:m>
                <a:r>
                  <a:rPr lang="en-US" altLang="en-US" sz="2400">
                    <a:solidFill>
                      <a:schemeClr val="tx1"/>
                    </a:solidFill>
                  </a:rPr>
                  <a:t> consisting of one (any) vertex and “grow” tree one vertex at a time to produce MST through </a:t>
                </a:r>
                <a:r>
                  <a:rPr kumimoji="0" lang="en-US" altLang="en-US" sz="2400">
                    <a:solidFill>
                      <a:schemeClr val="tx1"/>
                    </a:solidFill>
                  </a:rPr>
                  <a:t>a series of expanding subtrees </a:t>
                </a:r>
                <a14:m>
                  <m:oMath xmlns:m="http://schemas.openxmlformats.org/officeDocument/2006/math">
                    <m:r>
                      <a:rPr kumimoji="0" lang="en-US" altLang="en-US" sz="2400" i="1" dirty="0" smtClean="0">
                        <a:solidFill>
                          <a:schemeClr val="tx1"/>
                        </a:solidFill>
                        <a:latin typeface="Cambria Math" panose="02040503050406030204" pitchFamily="18" charset="0"/>
                      </a:rPr>
                      <m:t>𝑇</m:t>
                    </m:r>
                    <m:r>
                      <a:rPr kumimoji="0" lang="en-US" altLang="en-US" sz="2400" i="1" baseline="-25000" dirty="0">
                        <a:solidFill>
                          <a:schemeClr val="tx1"/>
                        </a:solidFill>
                        <a:latin typeface="Cambria Math" panose="02040503050406030204" pitchFamily="18" charset="0"/>
                      </a:rPr>
                      <m:t>1</m:t>
                    </m:r>
                    <m:r>
                      <a:rPr kumimoji="0" lang="en-US" altLang="en-US" sz="2400" i="1" dirty="0">
                        <a:solidFill>
                          <a:schemeClr val="tx1"/>
                        </a:solidFill>
                        <a:latin typeface="Cambria Math" panose="02040503050406030204" pitchFamily="18" charset="0"/>
                      </a:rPr>
                      <m:t>, </m:t>
                    </m:r>
                    <m:r>
                      <a:rPr kumimoji="0" lang="en-US" altLang="en-US" sz="2400" i="1" dirty="0">
                        <a:solidFill>
                          <a:schemeClr val="tx1"/>
                        </a:solidFill>
                        <a:latin typeface="Cambria Math" panose="02040503050406030204" pitchFamily="18" charset="0"/>
                      </a:rPr>
                      <m:t>𝑇</m:t>
                    </m:r>
                    <m:r>
                      <a:rPr kumimoji="0" lang="en-US" altLang="en-US" sz="2400" i="1" baseline="-25000" dirty="0">
                        <a:solidFill>
                          <a:schemeClr val="tx1"/>
                        </a:solidFill>
                        <a:latin typeface="Cambria Math" panose="02040503050406030204" pitchFamily="18" charset="0"/>
                      </a:rPr>
                      <m:t>2</m:t>
                    </m:r>
                    <m:r>
                      <a:rPr kumimoji="0" lang="en-US" altLang="en-US" sz="2400" i="1" dirty="0">
                        <a:solidFill>
                          <a:schemeClr val="tx1"/>
                        </a:solidFill>
                        <a:latin typeface="Cambria Math" panose="02040503050406030204" pitchFamily="18" charset="0"/>
                      </a:rPr>
                      <m:t>, …, </m:t>
                    </m:r>
                    <m:sSub>
                      <m:sSubPr>
                        <m:ctrlPr>
                          <a:rPr kumimoji="0" lang="en-US" altLang="en-US" sz="2400" b="0" i="1" dirty="0" smtClean="0">
                            <a:solidFill>
                              <a:schemeClr val="tx1"/>
                            </a:solidFill>
                            <a:latin typeface="Cambria Math" panose="02040503050406030204" pitchFamily="18" charset="0"/>
                          </a:rPr>
                        </m:ctrlPr>
                      </m:sSubPr>
                      <m:e>
                        <m:r>
                          <a:rPr kumimoji="0" lang="en-US" altLang="en-US" sz="2400" i="1" dirty="0">
                            <a:solidFill>
                              <a:schemeClr val="tx1"/>
                            </a:solidFill>
                            <a:latin typeface="Cambria Math" panose="02040503050406030204" pitchFamily="18" charset="0"/>
                          </a:rPr>
                          <m:t>𝑇</m:t>
                        </m:r>
                      </m:e>
                      <m:sub>
                        <m:r>
                          <a:rPr kumimoji="0" lang="en-US" altLang="en-US" sz="2400" i="1" dirty="0">
                            <a:solidFill>
                              <a:schemeClr val="tx1"/>
                            </a:solidFill>
                            <a:latin typeface="Cambria Math" panose="02040503050406030204" pitchFamily="18" charset="0"/>
                          </a:rPr>
                          <m:t>𝑛</m:t>
                        </m:r>
                      </m:sub>
                    </m:sSub>
                  </m:oMath>
                </a14:m>
                <a:endParaRPr lang="en-US" altLang="en-US" sz="2400">
                  <a:solidFill>
                    <a:schemeClr val="tx1"/>
                  </a:solidFill>
                </a:endParaRPr>
              </a:p>
              <a:p>
                <a:pPr>
                  <a:buFont typeface="Wingdings" panose="05000000000000000000" pitchFamily="2" charset="2"/>
                  <a:buChar char="q"/>
                </a:pPr>
                <a:endParaRPr lang="en-US" altLang="en-US" sz="2400">
                  <a:solidFill>
                    <a:schemeClr val="tx1"/>
                  </a:solidFill>
                </a:endParaRPr>
              </a:p>
              <a:p>
                <a:pPr>
                  <a:buFont typeface="Wingdings" panose="05000000000000000000" pitchFamily="2" charset="2"/>
                  <a:buChar char="q"/>
                </a:pPr>
                <a:r>
                  <a:rPr lang="en-US" altLang="en-US" sz="2400">
                    <a:solidFill>
                      <a:schemeClr val="tx1"/>
                    </a:solidFill>
                  </a:rPr>
                  <a:t>On each iteration, </a:t>
                </a:r>
                <a:r>
                  <a:rPr kumimoji="0" lang="en-US" altLang="en-US" sz="2400">
                    <a:solidFill>
                      <a:schemeClr val="tx1"/>
                    </a:solidFill>
                  </a:rPr>
                  <a:t>construct </a:t>
                </a:r>
                <a14:m>
                  <m:oMath xmlns:m="http://schemas.openxmlformats.org/officeDocument/2006/math">
                    <m:sSub>
                      <m:sSubPr>
                        <m:ctrlPr>
                          <a:rPr kumimoji="0" lang="en-US" altLang="en-US" sz="2400" b="0" i="1" dirty="0" smtClean="0">
                            <a:solidFill>
                              <a:schemeClr val="tx1"/>
                            </a:solidFill>
                            <a:latin typeface="Cambria Math" panose="02040503050406030204" pitchFamily="18" charset="0"/>
                          </a:rPr>
                        </m:ctrlPr>
                      </m:sSubPr>
                      <m:e>
                        <m:r>
                          <a:rPr kumimoji="0" lang="en-US" altLang="en-US" sz="2400" i="1" dirty="0" smtClean="0">
                            <a:solidFill>
                              <a:schemeClr val="tx1"/>
                            </a:solidFill>
                            <a:latin typeface="Cambria Math" panose="02040503050406030204" pitchFamily="18" charset="0"/>
                          </a:rPr>
                          <m:t>𝑇</m:t>
                        </m:r>
                      </m:e>
                      <m:sub>
                        <m:r>
                          <a:rPr kumimoji="0" lang="en-US" altLang="en-US" sz="2400" b="0" i="1" dirty="0" smtClean="0">
                            <a:solidFill>
                              <a:schemeClr val="tx1"/>
                            </a:solidFill>
                            <a:latin typeface="Cambria Math" panose="02040503050406030204" pitchFamily="18" charset="0"/>
                          </a:rPr>
                          <m:t>𝑖</m:t>
                        </m:r>
                        <m:r>
                          <a:rPr kumimoji="0" lang="en-US" altLang="en-US" sz="2400" b="0" i="1" dirty="0" smtClean="0">
                            <a:solidFill>
                              <a:schemeClr val="tx1"/>
                            </a:solidFill>
                            <a:latin typeface="Cambria Math" panose="02040503050406030204" pitchFamily="18" charset="0"/>
                          </a:rPr>
                          <m:t>+1</m:t>
                        </m:r>
                      </m:sub>
                    </m:sSub>
                  </m:oMath>
                </a14:m>
                <a:r>
                  <a:rPr kumimoji="0" lang="en-US" altLang="en-US" sz="2400">
                    <a:solidFill>
                      <a:schemeClr val="tx1"/>
                    </a:solidFill>
                  </a:rPr>
                  <a:t> from </a:t>
                </a:r>
                <a14:m>
                  <m:oMath xmlns:m="http://schemas.openxmlformats.org/officeDocument/2006/math">
                    <m:r>
                      <a:rPr kumimoji="0" lang="en-US" altLang="en-US" sz="2400" i="1" dirty="0" smtClean="0">
                        <a:solidFill>
                          <a:schemeClr val="tx1"/>
                        </a:solidFill>
                        <a:latin typeface="Cambria Math" panose="02040503050406030204" pitchFamily="18" charset="0"/>
                      </a:rPr>
                      <m:t>𝑇</m:t>
                    </m:r>
                    <m:r>
                      <a:rPr kumimoji="0" lang="en-US" altLang="en-US" sz="2400" i="1" baseline="-25000" dirty="0" err="1">
                        <a:solidFill>
                          <a:schemeClr val="tx1"/>
                        </a:solidFill>
                        <a:latin typeface="Cambria Math" panose="02040503050406030204" pitchFamily="18" charset="0"/>
                      </a:rPr>
                      <m:t>𝑖</m:t>
                    </m:r>
                  </m:oMath>
                </a14:m>
                <a:r>
                  <a:rPr kumimoji="0" lang="en-US" altLang="en-US" sz="2400" i="1" baseline="-25000">
                    <a:solidFill>
                      <a:schemeClr val="tx1"/>
                    </a:solidFill>
                  </a:rPr>
                  <a:t> </a:t>
                </a:r>
                <a:r>
                  <a:rPr lang="en-US" altLang="en-US" sz="2400">
                    <a:solidFill>
                      <a:schemeClr val="tx1"/>
                    </a:solidFill>
                  </a:rPr>
                  <a:t> by adding vertex not in </a:t>
                </a:r>
                <a14:m>
                  <m:oMath xmlns:m="http://schemas.openxmlformats.org/officeDocument/2006/math">
                    <m:r>
                      <a:rPr kumimoji="0" lang="en-US" altLang="en-US" sz="2400" i="1" dirty="0" smtClean="0">
                        <a:solidFill>
                          <a:schemeClr val="tx1"/>
                        </a:solidFill>
                        <a:latin typeface="Cambria Math" panose="02040503050406030204" pitchFamily="18" charset="0"/>
                      </a:rPr>
                      <m:t>𝑇</m:t>
                    </m:r>
                    <m:r>
                      <a:rPr kumimoji="0" lang="en-US" altLang="en-US" sz="2400" i="1" baseline="-25000" dirty="0" err="1">
                        <a:solidFill>
                          <a:schemeClr val="tx1"/>
                        </a:solidFill>
                        <a:latin typeface="Cambria Math" panose="02040503050406030204" pitchFamily="18" charset="0"/>
                      </a:rPr>
                      <m:t>𝑖</m:t>
                    </m:r>
                  </m:oMath>
                </a14:m>
                <a:r>
                  <a:rPr kumimoji="0" lang="en-US" altLang="en-US" sz="2400" i="1" baseline="-25000">
                    <a:solidFill>
                      <a:schemeClr val="tx1"/>
                    </a:solidFill>
                  </a:rPr>
                  <a:t> </a:t>
                </a:r>
                <a:r>
                  <a:rPr kumimoji="0" lang="en-US" altLang="en-US" sz="2400" b="0">
                    <a:solidFill>
                      <a:schemeClr val="tx1"/>
                    </a:solidFill>
                    <a:effectLst/>
                  </a:rPr>
                  <a:t> </a:t>
                </a:r>
                <a:r>
                  <a:rPr kumimoji="0" lang="en-US" altLang="en-US" sz="2400">
                    <a:solidFill>
                      <a:schemeClr val="tx1"/>
                    </a:solidFill>
                  </a:rPr>
                  <a:t>that is </a:t>
                </a:r>
                <a:r>
                  <a:rPr lang="en-US" altLang="en-US" sz="2400">
                    <a:solidFill>
                      <a:schemeClr val="tx1"/>
                    </a:solidFill>
                  </a:rPr>
                  <a:t>closest to those already in </a:t>
                </a:r>
                <a14:m>
                  <m:oMath xmlns:m="http://schemas.openxmlformats.org/officeDocument/2006/math">
                    <m:r>
                      <a:rPr kumimoji="0" lang="en-US" altLang="en-US" sz="2400" i="1" dirty="0" smtClean="0">
                        <a:solidFill>
                          <a:schemeClr val="tx1"/>
                        </a:solidFill>
                        <a:latin typeface="Cambria Math" panose="02040503050406030204" pitchFamily="18" charset="0"/>
                      </a:rPr>
                      <m:t>𝑇</m:t>
                    </m:r>
                    <m:r>
                      <a:rPr kumimoji="0" lang="en-US" altLang="en-US" sz="2400" i="1" baseline="-25000" dirty="0" err="1">
                        <a:solidFill>
                          <a:schemeClr val="tx1"/>
                        </a:solidFill>
                        <a:latin typeface="Cambria Math" panose="02040503050406030204" pitchFamily="18" charset="0"/>
                      </a:rPr>
                      <m:t>𝑖</m:t>
                    </m:r>
                  </m:oMath>
                </a14:m>
                <a:r>
                  <a:rPr lang="en-US" altLang="en-US" sz="2400">
                    <a:solidFill>
                      <a:schemeClr val="tx1"/>
                    </a:solidFill>
                  </a:rPr>
                  <a:t> (this is a “greedy” step!)</a:t>
                </a:r>
              </a:p>
              <a:p>
                <a:pPr>
                  <a:buFont typeface="Wingdings" panose="05000000000000000000" pitchFamily="2" charset="2"/>
                  <a:buChar char="q"/>
                </a:pPr>
                <a:endParaRPr lang="en-US" altLang="en-US" sz="2400">
                  <a:solidFill>
                    <a:schemeClr val="tx1"/>
                  </a:solidFill>
                </a:endParaRPr>
              </a:p>
              <a:p>
                <a:pPr>
                  <a:buFont typeface="Wingdings" panose="05000000000000000000" pitchFamily="2" charset="2"/>
                  <a:buChar char="q"/>
                </a:pPr>
                <a:r>
                  <a:rPr lang="en-US" altLang="en-US" sz="2400">
                    <a:solidFill>
                      <a:schemeClr val="tx1"/>
                    </a:solidFill>
                  </a:rPr>
                  <a:t>Stop when all vertices are included</a:t>
                </a:r>
              </a:p>
            </p:txBody>
          </p:sp>
        </mc:Choice>
        <mc:Fallback>
          <p:sp>
            <p:nvSpPr>
              <p:cNvPr id="423939" name="Rectangle 3">
                <a:extLst>
                  <a:ext uri="{FF2B5EF4-FFF2-40B4-BE49-F238E27FC236}">
                    <a16:creationId xmlns:a16="http://schemas.microsoft.com/office/drawing/2014/main" id="{804DBF8A-C69E-4D8F-B068-284AE3062138}"/>
                  </a:ext>
                </a:extLst>
              </p:cNvPr>
              <p:cNvSpPr>
                <a:spLocks noGrp="1" noRot="1" noChangeAspect="1" noMove="1" noResize="1" noEditPoints="1" noAdjustHandles="1" noChangeArrowheads="1" noChangeShapeType="1" noTextEdit="1"/>
              </p:cNvSpPr>
              <p:nvPr>
                <p:ph idx="1"/>
              </p:nvPr>
            </p:nvSpPr>
            <p:spPr>
              <a:xfrm>
                <a:off x="457200" y="1981200"/>
                <a:ext cx="8534400" cy="4191000"/>
              </a:xfrm>
              <a:blipFill>
                <a:blip r:embed="rId3"/>
                <a:stretch>
                  <a:fillRect l="-929" t="-1163" r="-1643"/>
                </a:stretch>
              </a:blipFill>
            </p:spPr>
            <p:txBody>
              <a:bodyPr/>
              <a:lstStyle/>
              <a:p>
                <a:r>
                  <a:rPr lang="en-US">
                    <a:noFill/>
                  </a:rPr>
                  <a:t> </a:t>
                </a:r>
              </a:p>
            </p:txBody>
          </p:sp>
        </mc:Fallback>
      </mc:AlternateContent>
      <p:sp>
        <p:nvSpPr>
          <p:cNvPr id="5" name="Slide Number Placeholder 5">
            <a:extLst>
              <a:ext uri="{FF2B5EF4-FFF2-40B4-BE49-F238E27FC236}">
                <a16:creationId xmlns:a16="http://schemas.microsoft.com/office/drawing/2014/main" id="{EBEDCA06-60C2-42E6-9CD9-13EEC789CCEE}"/>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53A4DC5-D095-438A-99E6-DDF9B18EDC05}"/>
              </a:ext>
            </a:extLst>
          </p:cNvPr>
          <p:cNvSpPr>
            <a:spLocks noGrp="1" noChangeArrowheads="1"/>
          </p:cNvSpPr>
          <p:nvPr>
            <p:ph type="title"/>
          </p:nvPr>
        </p:nvSpPr>
        <p:spPr/>
        <p:txBody>
          <a:bodyPr/>
          <a:lstStyle/>
          <a:p>
            <a:r>
              <a:rPr lang="en-US" altLang="en-US"/>
              <a:t>PRIM ALGORITHM</a:t>
            </a:r>
          </a:p>
        </p:txBody>
      </p:sp>
      <p:sp>
        <p:nvSpPr>
          <p:cNvPr id="428035" name="Rectangle 3">
            <a:extLst>
              <a:ext uri="{FF2B5EF4-FFF2-40B4-BE49-F238E27FC236}">
                <a16:creationId xmlns:a16="http://schemas.microsoft.com/office/drawing/2014/main" id="{88555C94-20CF-4EDF-9B35-2669A50F56B9}"/>
              </a:ext>
            </a:extLst>
          </p:cNvPr>
          <p:cNvSpPr>
            <a:spLocks noGrp="1" noChangeArrowheads="1"/>
          </p:cNvSpPr>
          <p:nvPr>
            <p:ph idx="1"/>
          </p:nvPr>
        </p:nvSpPr>
        <p:spPr/>
        <p:txBody>
          <a:bodyPr/>
          <a:lstStyle/>
          <a:p>
            <a:pPr>
              <a:buFont typeface="Monotype Sorts" pitchFamily="2" charset="2"/>
              <a:buNone/>
            </a:pPr>
            <a:r>
              <a:rPr lang="en-US" altLang="en-US"/>
              <a:t> </a:t>
            </a:r>
          </a:p>
        </p:txBody>
      </p:sp>
      <p:sp>
        <p:nvSpPr>
          <p:cNvPr id="21" name="Slide Number Placeholder 5">
            <a:extLst>
              <a:ext uri="{FF2B5EF4-FFF2-40B4-BE49-F238E27FC236}">
                <a16:creationId xmlns:a16="http://schemas.microsoft.com/office/drawing/2014/main" id="{C5587168-2F31-4812-89E7-A8AAF1282A4F}"/>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51</a:t>
            </a:fld>
            <a:endParaRPr lang="en-US" altLang="en-US"/>
          </a:p>
        </p:txBody>
      </p:sp>
      <p:pic>
        <p:nvPicPr>
          <p:cNvPr id="3" name="Picture 2">
            <a:extLst>
              <a:ext uri="{FF2B5EF4-FFF2-40B4-BE49-F238E27FC236}">
                <a16:creationId xmlns:a16="http://schemas.microsoft.com/office/drawing/2014/main" id="{A561096A-2BCA-4287-8F79-E978BBB6AFAA}"/>
              </a:ext>
            </a:extLst>
          </p:cNvPr>
          <p:cNvPicPr>
            <a:picLocks noChangeAspect="1"/>
          </p:cNvPicPr>
          <p:nvPr/>
        </p:nvPicPr>
        <p:blipFill>
          <a:blip r:embed="rId3"/>
          <a:stretch>
            <a:fillRect/>
          </a:stretch>
        </p:blipFill>
        <p:spPr>
          <a:xfrm>
            <a:off x="508718" y="1927361"/>
            <a:ext cx="8185113" cy="3973841"/>
          </a:xfrm>
          <a:prstGeom prst="rect">
            <a:avLst/>
          </a:prstGeom>
        </p:spPr>
      </p:pic>
      <p:grpSp>
        <p:nvGrpSpPr>
          <p:cNvPr id="428036" name="Group 4">
            <a:extLst>
              <a:ext uri="{FF2B5EF4-FFF2-40B4-BE49-F238E27FC236}">
                <a16:creationId xmlns:a16="http://schemas.microsoft.com/office/drawing/2014/main" id="{F1C5BF74-9335-4291-8595-53B2DD3A2DB6}"/>
              </a:ext>
            </a:extLst>
          </p:cNvPr>
          <p:cNvGrpSpPr>
            <a:grpSpLocks/>
          </p:cNvGrpSpPr>
          <p:nvPr/>
        </p:nvGrpSpPr>
        <p:grpSpPr bwMode="auto">
          <a:xfrm>
            <a:off x="5638800" y="4495800"/>
            <a:ext cx="2743200" cy="2276641"/>
            <a:chOff x="1440" y="2338"/>
            <a:chExt cx="1440" cy="1386"/>
          </a:xfrm>
        </p:grpSpPr>
        <p:sp>
          <p:nvSpPr>
            <p:cNvPr id="428037" name="Oval 5">
              <a:extLst>
                <a:ext uri="{FF2B5EF4-FFF2-40B4-BE49-F238E27FC236}">
                  <a16:creationId xmlns:a16="http://schemas.microsoft.com/office/drawing/2014/main" id="{882453CD-C0D7-4BF1-AC56-F3E63831CB29}"/>
                </a:ext>
              </a:extLst>
            </p:cNvPr>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428038" name="Oval 6">
              <a:extLst>
                <a:ext uri="{FF2B5EF4-FFF2-40B4-BE49-F238E27FC236}">
                  <a16:creationId xmlns:a16="http://schemas.microsoft.com/office/drawing/2014/main" id="{3CE07451-2903-4F1C-828A-F389C95A3E54}"/>
                </a:ext>
              </a:extLst>
            </p:cNvPr>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428039" name="Oval 7">
              <a:extLst>
                <a:ext uri="{FF2B5EF4-FFF2-40B4-BE49-F238E27FC236}">
                  <a16:creationId xmlns:a16="http://schemas.microsoft.com/office/drawing/2014/main" id="{60705854-028B-4D3C-9062-006CAA869D0A}"/>
                </a:ext>
              </a:extLst>
            </p:cNvPr>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b</a:t>
              </a:r>
            </a:p>
          </p:txBody>
        </p:sp>
        <p:sp>
          <p:nvSpPr>
            <p:cNvPr id="428040" name="Oval 8">
              <a:extLst>
                <a:ext uri="{FF2B5EF4-FFF2-40B4-BE49-F238E27FC236}">
                  <a16:creationId xmlns:a16="http://schemas.microsoft.com/office/drawing/2014/main" id="{0CF62873-ADD5-4298-AEBC-A8FCDB00CEB8}"/>
                </a:ext>
              </a:extLst>
            </p:cNvPr>
            <p:cNvSpPr>
              <a:spLocks noChangeArrowheads="1"/>
            </p:cNvSpPr>
            <p:nvPr/>
          </p:nvSpPr>
          <p:spPr bwMode="auto">
            <a:xfrm>
              <a:off x="1488" y="26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428041" name="Line 9">
              <a:extLst>
                <a:ext uri="{FF2B5EF4-FFF2-40B4-BE49-F238E27FC236}">
                  <a16:creationId xmlns:a16="http://schemas.microsoft.com/office/drawing/2014/main" id="{A8973B3A-499A-4AF0-9B89-93AB843901AE}"/>
                </a:ext>
              </a:extLst>
            </p:cNvPr>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2" name="Line 10">
              <a:extLst>
                <a:ext uri="{FF2B5EF4-FFF2-40B4-BE49-F238E27FC236}">
                  <a16:creationId xmlns:a16="http://schemas.microsoft.com/office/drawing/2014/main" id="{3F3E7A97-9974-4466-9FC0-145431F360B9}"/>
                </a:ext>
              </a:extLst>
            </p:cNvPr>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3" name="Line 11">
              <a:extLst>
                <a:ext uri="{FF2B5EF4-FFF2-40B4-BE49-F238E27FC236}">
                  <a16:creationId xmlns:a16="http://schemas.microsoft.com/office/drawing/2014/main" id="{225ABF21-2A55-45BB-B05F-6ADC08D23855}"/>
                </a:ext>
              </a:extLst>
            </p:cNvPr>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4" name="Line 12">
              <a:extLst>
                <a:ext uri="{FF2B5EF4-FFF2-40B4-BE49-F238E27FC236}">
                  <a16:creationId xmlns:a16="http://schemas.microsoft.com/office/drawing/2014/main" id="{C426008F-28B0-41F9-9D5B-B6AA35F852DD}"/>
                </a:ext>
              </a:extLst>
            </p:cNvPr>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45" name="Text Box 13">
              <a:extLst>
                <a:ext uri="{FF2B5EF4-FFF2-40B4-BE49-F238E27FC236}">
                  <a16:creationId xmlns:a16="http://schemas.microsoft.com/office/drawing/2014/main" id="{6A734426-D910-49B0-BD7F-CF49510D7DEB}"/>
                </a:ext>
              </a:extLst>
            </p:cNvPr>
            <p:cNvSpPr txBox="1">
              <a:spLocks noChangeArrowheads="1"/>
            </p:cNvSpPr>
            <p:nvPr/>
          </p:nvSpPr>
          <p:spPr bwMode="auto">
            <a:xfrm>
              <a:off x="1862" y="2338"/>
              <a:ext cx="16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4</a:t>
              </a:r>
            </a:p>
          </p:txBody>
        </p:sp>
        <p:sp>
          <p:nvSpPr>
            <p:cNvPr id="428046" name="Text Box 14">
              <a:extLst>
                <a:ext uri="{FF2B5EF4-FFF2-40B4-BE49-F238E27FC236}">
                  <a16:creationId xmlns:a16="http://schemas.microsoft.com/office/drawing/2014/main" id="{51E4246A-56C9-4A16-A811-84290FFCDEA0}"/>
                </a:ext>
              </a:extLst>
            </p:cNvPr>
            <p:cNvSpPr txBox="1">
              <a:spLocks noChangeArrowheads="1"/>
            </p:cNvSpPr>
            <p:nvPr/>
          </p:nvSpPr>
          <p:spPr bwMode="auto">
            <a:xfrm>
              <a:off x="1440" y="3033"/>
              <a:ext cx="163"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2</a:t>
              </a:r>
            </a:p>
          </p:txBody>
        </p:sp>
        <p:sp>
          <p:nvSpPr>
            <p:cNvPr id="428047" name="Text Box 15">
              <a:extLst>
                <a:ext uri="{FF2B5EF4-FFF2-40B4-BE49-F238E27FC236}">
                  <a16:creationId xmlns:a16="http://schemas.microsoft.com/office/drawing/2014/main" id="{14708721-ACA8-4DC3-A82E-A700D018866B}"/>
                </a:ext>
              </a:extLst>
            </p:cNvPr>
            <p:cNvSpPr txBox="1">
              <a:spLocks noChangeArrowheads="1"/>
            </p:cNvSpPr>
            <p:nvPr/>
          </p:nvSpPr>
          <p:spPr bwMode="auto">
            <a:xfrm>
              <a:off x="1920" y="2842"/>
              <a:ext cx="16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6</a:t>
              </a:r>
            </a:p>
          </p:txBody>
        </p:sp>
        <p:sp>
          <p:nvSpPr>
            <p:cNvPr id="428048" name="Text Box 16">
              <a:extLst>
                <a:ext uri="{FF2B5EF4-FFF2-40B4-BE49-F238E27FC236}">
                  <a16:creationId xmlns:a16="http://schemas.microsoft.com/office/drawing/2014/main" id="{75F25A11-5CA6-4D4D-81D0-FDE746BABA00}"/>
                </a:ext>
              </a:extLst>
            </p:cNvPr>
            <p:cNvSpPr txBox="1">
              <a:spLocks noChangeArrowheads="1"/>
            </p:cNvSpPr>
            <p:nvPr/>
          </p:nvSpPr>
          <p:spPr bwMode="auto">
            <a:xfrm>
              <a:off x="2544" y="2745"/>
              <a:ext cx="164"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1</a:t>
              </a:r>
            </a:p>
          </p:txBody>
        </p:sp>
        <p:sp>
          <p:nvSpPr>
            <p:cNvPr id="428049" name="Text Box 17">
              <a:extLst>
                <a:ext uri="{FF2B5EF4-FFF2-40B4-BE49-F238E27FC236}">
                  <a16:creationId xmlns:a16="http://schemas.microsoft.com/office/drawing/2014/main" id="{8F39A9BA-C784-432E-8E1E-251F1A5EA248}"/>
                </a:ext>
              </a:extLst>
            </p:cNvPr>
            <p:cNvSpPr txBox="1">
              <a:spLocks noChangeArrowheads="1"/>
            </p:cNvSpPr>
            <p:nvPr/>
          </p:nvSpPr>
          <p:spPr bwMode="auto">
            <a:xfrm>
              <a:off x="2160" y="3048"/>
              <a:ext cx="97"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1800"/>
            </a:p>
          </p:txBody>
        </p:sp>
        <p:sp>
          <p:nvSpPr>
            <p:cNvPr id="428050" name="Text Box 18">
              <a:extLst>
                <a:ext uri="{FF2B5EF4-FFF2-40B4-BE49-F238E27FC236}">
                  <a16:creationId xmlns:a16="http://schemas.microsoft.com/office/drawing/2014/main" id="{9775E969-896B-4241-B63B-F41B873AD923}"/>
                </a:ext>
              </a:extLst>
            </p:cNvPr>
            <p:cNvSpPr txBox="1">
              <a:spLocks noChangeArrowheads="1"/>
            </p:cNvSpPr>
            <p:nvPr/>
          </p:nvSpPr>
          <p:spPr bwMode="auto">
            <a:xfrm>
              <a:off x="2160" y="3480"/>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000"/>
                <a:t>3</a:t>
              </a:r>
            </a:p>
          </p:txBody>
        </p:sp>
        <p:sp>
          <p:nvSpPr>
            <p:cNvPr id="428051" name="Line 19">
              <a:extLst>
                <a:ext uri="{FF2B5EF4-FFF2-40B4-BE49-F238E27FC236}">
                  <a16:creationId xmlns:a16="http://schemas.microsoft.com/office/drawing/2014/main" id="{A76942E6-901E-48A7-ADE0-FDA010C16265}"/>
                </a:ext>
              </a:extLst>
            </p:cNvPr>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2AD9A9DB-0E34-4204-B638-129273246F1B}"/>
              </a:ext>
            </a:extLst>
          </p:cNvPr>
          <p:cNvSpPr>
            <a:spLocks noGrp="1" noChangeArrowheads="1"/>
          </p:cNvSpPr>
          <p:nvPr>
            <p:ph type="title"/>
          </p:nvPr>
        </p:nvSpPr>
        <p:spPr/>
        <p:txBody>
          <a:bodyPr/>
          <a:lstStyle/>
          <a:p>
            <a:r>
              <a:rPr lang="en-US" altLang="en-US"/>
              <a:t>Example PRIM ALGORITHM</a:t>
            </a:r>
          </a:p>
        </p:txBody>
      </p:sp>
      <p:sp>
        <p:nvSpPr>
          <p:cNvPr id="424963" name="Rectangle 3">
            <a:extLst>
              <a:ext uri="{FF2B5EF4-FFF2-40B4-BE49-F238E27FC236}">
                <a16:creationId xmlns:a16="http://schemas.microsoft.com/office/drawing/2014/main" id="{241A6EC6-5A6F-43A0-B744-2919BDE2F065}"/>
              </a:ext>
            </a:extLst>
          </p:cNvPr>
          <p:cNvSpPr>
            <a:spLocks noGrp="1" noChangeArrowheads="1"/>
          </p:cNvSpPr>
          <p:nvPr>
            <p:ph idx="1"/>
          </p:nvPr>
        </p:nvSpPr>
        <p:spPr/>
        <p:txBody>
          <a:bodyPr/>
          <a:lstStyle/>
          <a:p>
            <a:pPr>
              <a:buFont typeface="Monotype Sorts" pitchFamily="2" charset="2"/>
              <a:buNone/>
            </a:pPr>
            <a:r>
              <a:rPr lang="en-US" altLang="en-US">
                <a:solidFill>
                  <a:schemeClr val="tx1"/>
                </a:solidFill>
              </a:rPr>
              <a:t> </a:t>
            </a:r>
          </a:p>
        </p:txBody>
      </p:sp>
      <p:sp>
        <p:nvSpPr>
          <p:cNvPr id="21" name="Slide Number Placeholder 5">
            <a:extLst>
              <a:ext uri="{FF2B5EF4-FFF2-40B4-BE49-F238E27FC236}">
                <a16:creationId xmlns:a16="http://schemas.microsoft.com/office/drawing/2014/main" id="{702EC611-57F6-404F-9105-BC236D09DB8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52</a:t>
            </a:fld>
            <a:endParaRPr lang="en-US" altLang="en-US">
              <a:solidFill>
                <a:schemeClr val="tx1"/>
              </a:solidFill>
            </a:endParaRPr>
          </a:p>
        </p:txBody>
      </p:sp>
      <p:grpSp>
        <p:nvGrpSpPr>
          <p:cNvPr id="424964" name="Group 4">
            <a:extLst>
              <a:ext uri="{FF2B5EF4-FFF2-40B4-BE49-F238E27FC236}">
                <a16:creationId xmlns:a16="http://schemas.microsoft.com/office/drawing/2014/main" id="{DC5777FB-7A30-4194-9844-8620CE9FAA42}"/>
              </a:ext>
            </a:extLst>
          </p:cNvPr>
          <p:cNvGrpSpPr>
            <a:grpSpLocks/>
          </p:cNvGrpSpPr>
          <p:nvPr/>
        </p:nvGrpSpPr>
        <p:grpSpPr bwMode="auto">
          <a:xfrm>
            <a:off x="573056" y="2133123"/>
            <a:ext cx="2286000" cy="2211388"/>
            <a:chOff x="1440" y="2337"/>
            <a:chExt cx="1440" cy="1393"/>
          </a:xfrm>
        </p:grpSpPr>
        <p:sp>
          <p:nvSpPr>
            <p:cNvPr id="424965" name="Oval 5">
              <a:extLst>
                <a:ext uri="{FF2B5EF4-FFF2-40B4-BE49-F238E27FC236}">
                  <a16:creationId xmlns:a16="http://schemas.microsoft.com/office/drawing/2014/main" id="{1B5A408F-111A-4718-90A8-6E424AE356BA}"/>
                </a:ext>
              </a:extLst>
            </p:cNvPr>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424966" name="Oval 6">
              <a:extLst>
                <a:ext uri="{FF2B5EF4-FFF2-40B4-BE49-F238E27FC236}">
                  <a16:creationId xmlns:a16="http://schemas.microsoft.com/office/drawing/2014/main" id="{0F0D458D-0CBA-44F6-9FF0-1356A831BEC5}"/>
                </a:ext>
              </a:extLst>
            </p:cNvPr>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424967" name="Oval 7">
              <a:extLst>
                <a:ext uri="{FF2B5EF4-FFF2-40B4-BE49-F238E27FC236}">
                  <a16:creationId xmlns:a16="http://schemas.microsoft.com/office/drawing/2014/main" id="{7CBE2EE1-8885-4A12-A379-AE96C95FD3CA}"/>
                </a:ext>
              </a:extLst>
            </p:cNvPr>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b</a:t>
              </a:r>
            </a:p>
          </p:txBody>
        </p:sp>
        <p:sp>
          <p:nvSpPr>
            <p:cNvPr id="424968" name="Oval 8">
              <a:extLst>
                <a:ext uri="{FF2B5EF4-FFF2-40B4-BE49-F238E27FC236}">
                  <a16:creationId xmlns:a16="http://schemas.microsoft.com/office/drawing/2014/main" id="{BF65F0E9-7275-4489-85F5-9B3DB132AA8E}"/>
                </a:ext>
              </a:extLst>
            </p:cNvPr>
            <p:cNvSpPr>
              <a:spLocks noChangeArrowheads="1"/>
            </p:cNvSpPr>
            <p:nvPr/>
          </p:nvSpPr>
          <p:spPr bwMode="auto">
            <a:xfrm>
              <a:off x="1488" y="26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424969" name="Line 9">
              <a:extLst>
                <a:ext uri="{FF2B5EF4-FFF2-40B4-BE49-F238E27FC236}">
                  <a16:creationId xmlns:a16="http://schemas.microsoft.com/office/drawing/2014/main" id="{C68AD428-B910-4758-A97D-330F3A828D74}"/>
                </a:ext>
              </a:extLst>
            </p:cNvPr>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0" name="Line 10">
              <a:extLst>
                <a:ext uri="{FF2B5EF4-FFF2-40B4-BE49-F238E27FC236}">
                  <a16:creationId xmlns:a16="http://schemas.microsoft.com/office/drawing/2014/main" id="{FA0A6BC2-77E6-4927-AF72-E71B0D3C554E}"/>
                </a:ext>
              </a:extLst>
            </p:cNvPr>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1" name="Line 11">
              <a:extLst>
                <a:ext uri="{FF2B5EF4-FFF2-40B4-BE49-F238E27FC236}">
                  <a16:creationId xmlns:a16="http://schemas.microsoft.com/office/drawing/2014/main" id="{C2F67060-CA54-410F-9C28-38D5C70490DA}"/>
                </a:ext>
              </a:extLst>
            </p:cNvPr>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2" name="Line 12">
              <a:extLst>
                <a:ext uri="{FF2B5EF4-FFF2-40B4-BE49-F238E27FC236}">
                  <a16:creationId xmlns:a16="http://schemas.microsoft.com/office/drawing/2014/main" id="{A690BF01-0DC9-4B86-AC40-AAF4ABDBAF97}"/>
                </a:ext>
              </a:extLst>
            </p:cNvPr>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973" name="Text Box 13">
              <a:extLst>
                <a:ext uri="{FF2B5EF4-FFF2-40B4-BE49-F238E27FC236}">
                  <a16:creationId xmlns:a16="http://schemas.microsoft.com/office/drawing/2014/main" id="{991FE2A3-CC67-4B75-989B-DAA290EDA660}"/>
                </a:ext>
              </a:extLst>
            </p:cNvPr>
            <p:cNvSpPr txBox="1">
              <a:spLocks noChangeArrowheads="1"/>
            </p:cNvSpPr>
            <p:nvPr/>
          </p:nvSpPr>
          <p:spPr bwMode="auto">
            <a:xfrm>
              <a:off x="1862" y="233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4</a:t>
              </a:r>
            </a:p>
          </p:txBody>
        </p:sp>
        <p:sp>
          <p:nvSpPr>
            <p:cNvPr id="424974" name="Text Box 14">
              <a:extLst>
                <a:ext uri="{FF2B5EF4-FFF2-40B4-BE49-F238E27FC236}">
                  <a16:creationId xmlns:a16="http://schemas.microsoft.com/office/drawing/2014/main" id="{F9B905B8-5656-4BEB-B0E3-6E0CE18758EF}"/>
                </a:ext>
              </a:extLst>
            </p:cNvPr>
            <p:cNvSpPr txBox="1">
              <a:spLocks noChangeArrowheads="1"/>
            </p:cNvSpPr>
            <p:nvPr/>
          </p:nvSpPr>
          <p:spPr bwMode="auto">
            <a:xfrm>
              <a:off x="1440" y="303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2</a:t>
              </a:r>
            </a:p>
          </p:txBody>
        </p:sp>
        <p:sp>
          <p:nvSpPr>
            <p:cNvPr id="424975" name="Text Box 15">
              <a:extLst>
                <a:ext uri="{FF2B5EF4-FFF2-40B4-BE49-F238E27FC236}">
                  <a16:creationId xmlns:a16="http://schemas.microsoft.com/office/drawing/2014/main" id="{35F934DB-82C7-455D-9560-DDBB19D8394E}"/>
                </a:ext>
              </a:extLst>
            </p:cNvPr>
            <p:cNvSpPr txBox="1">
              <a:spLocks noChangeArrowheads="1"/>
            </p:cNvSpPr>
            <p:nvPr/>
          </p:nvSpPr>
          <p:spPr bwMode="auto">
            <a:xfrm>
              <a:off x="1920" y="284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6</a:t>
              </a:r>
            </a:p>
          </p:txBody>
        </p:sp>
        <p:sp>
          <p:nvSpPr>
            <p:cNvPr id="424976" name="Text Box 16">
              <a:extLst>
                <a:ext uri="{FF2B5EF4-FFF2-40B4-BE49-F238E27FC236}">
                  <a16:creationId xmlns:a16="http://schemas.microsoft.com/office/drawing/2014/main" id="{97AD5691-04C0-47B6-873B-32DC0786E86D}"/>
                </a:ext>
              </a:extLst>
            </p:cNvPr>
            <p:cNvSpPr txBox="1">
              <a:spLocks noChangeArrowheads="1"/>
            </p:cNvSpPr>
            <p:nvPr/>
          </p:nvSpPr>
          <p:spPr bwMode="auto">
            <a:xfrm>
              <a:off x="2544" y="274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1</a:t>
              </a:r>
            </a:p>
          </p:txBody>
        </p:sp>
        <p:sp>
          <p:nvSpPr>
            <p:cNvPr id="424977" name="Text Box 17">
              <a:extLst>
                <a:ext uri="{FF2B5EF4-FFF2-40B4-BE49-F238E27FC236}">
                  <a16:creationId xmlns:a16="http://schemas.microsoft.com/office/drawing/2014/main" id="{DD201637-F430-40B4-A595-271BD41BF177}"/>
                </a:ext>
              </a:extLst>
            </p:cNvPr>
            <p:cNvSpPr txBox="1">
              <a:spLocks noChangeArrowheads="1"/>
            </p:cNvSpPr>
            <p:nvPr/>
          </p:nvSpPr>
          <p:spPr bwMode="auto">
            <a:xfrm>
              <a:off x="2160" y="304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1800"/>
            </a:p>
          </p:txBody>
        </p:sp>
        <p:sp>
          <p:nvSpPr>
            <p:cNvPr id="424978" name="Text Box 18">
              <a:extLst>
                <a:ext uri="{FF2B5EF4-FFF2-40B4-BE49-F238E27FC236}">
                  <a16:creationId xmlns:a16="http://schemas.microsoft.com/office/drawing/2014/main" id="{61BE1045-79CB-4BBF-82DA-F32087BBD646}"/>
                </a:ext>
              </a:extLst>
            </p:cNvPr>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a:t>3</a:t>
              </a:r>
            </a:p>
          </p:txBody>
        </p:sp>
        <p:sp>
          <p:nvSpPr>
            <p:cNvPr id="424979" name="Line 19">
              <a:extLst>
                <a:ext uri="{FF2B5EF4-FFF2-40B4-BE49-F238E27FC236}">
                  <a16:creationId xmlns:a16="http://schemas.microsoft.com/office/drawing/2014/main" id="{85557781-0E59-4554-9459-724F3EC36371}"/>
                </a:ext>
              </a:extLst>
            </p:cNvPr>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 name="Oval 4">
            <a:extLst>
              <a:ext uri="{FF2B5EF4-FFF2-40B4-BE49-F238E27FC236}">
                <a16:creationId xmlns:a16="http://schemas.microsoft.com/office/drawing/2014/main" id="{78723E60-26AE-4A06-B63D-BEC07370219D}"/>
              </a:ext>
            </a:extLst>
          </p:cNvPr>
          <p:cNvSpPr>
            <a:spLocks noChangeArrowheads="1"/>
          </p:cNvSpPr>
          <p:nvPr/>
        </p:nvSpPr>
        <p:spPr bwMode="auto">
          <a:xfrm>
            <a:off x="6477000" y="2209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23" name="Oval 5">
            <a:extLst>
              <a:ext uri="{FF2B5EF4-FFF2-40B4-BE49-F238E27FC236}">
                <a16:creationId xmlns:a16="http://schemas.microsoft.com/office/drawing/2014/main" id="{BFF0E705-1C00-463D-B595-4266AAE5F91F}"/>
              </a:ext>
            </a:extLst>
          </p:cNvPr>
          <p:cNvSpPr>
            <a:spLocks noChangeArrowheads="1"/>
          </p:cNvSpPr>
          <p:nvPr/>
        </p:nvSpPr>
        <p:spPr bwMode="auto">
          <a:xfrm>
            <a:off x="70866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24" name="Oval 6">
            <a:extLst>
              <a:ext uri="{FF2B5EF4-FFF2-40B4-BE49-F238E27FC236}">
                <a16:creationId xmlns:a16="http://schemas.microsoft.com/office/drawing/2014/main" id="{C57E3029-E345-45E9-BEB8-0E22ED6D2640}"/>
              </a:ext>
            </a:extLst>
          </p:cNvPr>
          <p:cNvSpPr>
            <a:spLocks noChangeArrowheads="1"/>
          </p:cNvSpPr>
          <p:nvPr/>
        </p:nvSpPr>
        <p:spPr bwMode="auto">
          <a:xfrm>
            <a:off x="5410200" y="3962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25" name="Oval 7">
            <a:extLst>
              <a:ext uri="{FF2B5EF4-FFF2-40B4-BE49-F238E27FC236}">
                <a16:creationId xmlns:a16="http://schemas.microsoft.com/office/drawing/2014/main" id="{41551E8B-BDB1-45FD-9E2C-B73EAC32DCF7}"/>
              </a:ext>
            </a:extLst>
          </p:cNvPr>
          <p:cNvSpPr>
            <a:spLocks noChangeArrowheads="1"/>
          </p:cNvSpPr>
          <p:nvPr/>
        </p:nvSpPr>
        <p:spPr bwMode="auto">
          <a:xfrm>
            <a:off x="5181600" y="2590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26" name="Line 9">
            <a:extLst>
              <a:ext uri="{FF2B5EF4-FFF2-40B4-BE49-F238E27FC236}">
                <a16:creationId xmlns:a16="http://schemas.microsoft.com/office/drawing/2014/main" id="{4FD8A3C5-79BC-42E4-AEF3-A45F8EFA7868}"/>
              </a:ext>
            </a:extLst>
          </p:cNvPr>
          <p:cNvSpPr>
            <a:spLocks noChangeShapeType="1"/>
          </p:cNvSpPr>
          <p:nvPr/>
        </p:nvSpPr>
        <p:spPr bwMode="auto">
          <a:xfrm flipH="1" flipV="1">
            <a:off x="5334000" y="2895600"/>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2">
            <a:extLst>
              <a:ext uri="{FF2B5EF4-FFF2-40B4-BE49-F238E27FC236}">
                <a16:creationId xmlns:a16="http://schemas.microsoft.com/office/drawing/2014/main" id="{4CD56E81-9C4C-48FA-9B7C-360FE2180978}"/>
              </a:ext>
            </a:extLst>
          </p:cNvPr>
          <p:cNvSpPr txBox="1">
            <a:spLocks noChangeArrowheads="1"/>
          </p:cNvSpPr>
          <p:nvPr/>
        </p:nvSpPr>
        <p:spPr bwMode="auto">
          <a:xfrm>
            <a:off x="5105400" y="32527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2</a:t>
            </a:r>
          </a:p>
        </p:txBody>
      </p:sp>
      <p:sp>
        <p:nvSpPr>
          <p:cNvPr id="28" name="Text Box 14">
            <a:extLst>
              <a:ext uri="{FF2B5EF4-FFF2-40B4-BE49-F238E27FC236}">
                <a16:creationId xmlns:a16="http://schemas.microsoft.com/office/drawing/2014/main" id="{C2AAB11E-D3A3-4CEF-B505-8031BAA922FF}"/>
              </a:ext>
            </a:extLst>
          </p:cNvPr>
          <p:cNvSpPr txBox="1">
            <a:spLocks noChangeArrowheads="1"/>
          </p:cNvSpPr>
          <p:nvPr/>
        </p:nvSpPr>
        <p:spPr bwMode="auto">
          <a:xfrm>
            <a:off x="6248400" y="3276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1800"/>
          </a:p>
        </p:txBody>
      </p:sp>
      <p:sp>
        <p:nvSpPr>
          <p:cNvPr id="29" name="Line 16">
            <a:extLst>
              <a:ext uri="{FF2B5EF4-FFF2-40B4-BE49-F238E27FC236}">
                <a16:creationId xmlns:a16="http://schemas.microsoft.com/office/drawing/2014/main" id="{20BD2263-EC1C-4E19-978F-FC49C0CA88C3}"/>
              </a:ext>
            </a:extLst>
          </p:cNvPr>
          <p:cNvSpPr>
            <a:spLocks noChangeShapeType="1"/>
          </p:cNvSpPr>
          <p:nvPr/>
        </p:nvSpPr>
        <p:spPr bwMode="auto">
          <a:xfrm flipV="1">
            <a:off x="5715000" y="4000500"/>
            <a:ext cx="1371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a:extLst>
              <a:ext uri="{FF2B5EF4-FFF2-40B4-BE49-F238E27FC236}">
                <a16:creationId xmlns:a16="http://schemas.microsoft.com/office/drawing/2014/main" id="{5AAEC818-F7BA-4F49-AC5F-12F1FA92A1B1}"/>
              </a:ext>
            </a:extLst>
          </p:cNvPr>
          <p:cNvSpPr>
            <a:spLocks noChangeShapeType="1"/>
          </p:cNvSpPr>
          <p:nvPr/>
        </p:nvSpPr>
        <p:spPr bwMode="auto">
          <a:xfrm flipH="1" flipV="1">
            <a:off x="6705600" y="2514600"/>
            <a:ext cx="5334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Text Box 18">
            <a:extLst>
              <a:ext uri="{FF2B5EF4-FFF2-40B4-BE49-F238E27FC236}">
                <a16:creationId xmlns:a16="http://schemas.microsoft.com/office/drawing/2014/main" id="{1EF8B6CD-F285-4C8D-A7E8-3345F2BCD0C0}"/>
              </a:ext>
            </a:extLst>
          </p:cNvPr>
          <p:cNvSpPr txBox="1">
            <a:spLocks noChangeArrowheads="1"/>
          </p:cNvSpPr>
          <p:nvPr/>
        </p:nvSpPr>
        <p:spPr bwMode="auto">
          <a:xfrm>
            <a:off x="6934200" y="27955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t>1</a:t>
            </a:r>
          </a:p>
        </p:txBody>
      </p:sp>
      <p:sp>
        <p:nvSpPr>
          <p:cNvPr id="2" name="Text Box 18">
            <a:extLst>
              <a:ext uri="{FF2B5EF4-FFF2-40B4-BE49-F238E27FC236}">
                <a16:creationId xmlns:a16="http://schemas.microsoft.com/office/drawing/2014/main" id="{3103826B-81A7-472B-A885-702024F24368}"/>
              </a:ext>
            </a:extLst>
          </p:cNvPr>
          <p:cNvSpPr txBox="1">
            <a:spLocks noChangeArrowheads="1"/>
          </p:cNvSpPr>
          <p:nvPr/>
        </p:nvSpPr>
        <p:spPr bwMode="auto">
          <a:xfrm>
            <a:off x="6178550" y="4061936"/>
            <a:ext cx="298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randombar(horizontal)">
                                      <p:cBhvr>
                                        <p:cTn id="13" dur="500"/>
                                        <p:tgtEl>
                                          <p:spTgt spid="2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par>
                                <p:cTn id="23" presetID="14" presetClass="entr" presetSubtype="10" fill="hold" grpId="0" nodeType="withEffect" nodePh="1">
                                  <p:stCondLst>
                                    <p:cond delay="0"/>
                                  </p:stCondLst>
                                  <p:endCondLst>
                                    <p:cond evt="begin" delay="0">
                                      <p:tn val="23"/>
                                    </p:cond>
                                  </p:end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randombar(horizontal)">
                                      <p:cBhvr>
                                        <p:cTn id="28" dur="500"/>
                                        <p:tgtEl>
                                          <p:spTgt spid="2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randombar(horizontal)">
                                      <p:cBhvr>
                                        <p:cTn id="31" dur="500"/>
                                        <p:tgtEl>
                                          <p:spTgt spid="3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p:bldP spid="28" grpId="0"/>
      <p:bldP spid="29" grpId="0" animBg="1"/>
      <p:bldP spid="30" grpId="0" animBg="1"/>
      <p:bldP spid="31"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2AD9A9DB-0E34-4204-B638-129273246F1B}"/>
              </a:ext>
            </a:extLst>
          </p:cNvPr>
          <p:cNvSpPr>
            <a:spLocks noGrp="1" noChangeArrowheads="1"/>
          </p:cNvSpPr>
          <p:nvPr>
            <p:ph type="title"/>
          </p:nvPr>
        </p:nvSpPr>
        <p:spPr/>
        <p:txBody>
          <a:bodyPr/>
          <a:lstStyle/>
          <a:p>
            <a:r>
              <a:rPr lang="en-US" altLang="en-US"/>
              <a:t>Example</a:t>
            </a:r>
          </a:p>
        </p:txBody>
      </p:sp>
      <p:sp>
        <p:nvSpPr>
          <p:cNvPr id="21" name="Slide Number Placeholder 5">
            <a:extLst>
              <a:ext uri="{FF2B5EF4-FFF2-40B4-BE49-F238E27FC236}">
                <a16:creationId xmlns:a16="http://schemas.microsoft.com/office/drawing/2014/main" id="{702EC611-57F6-404F-9105-BC236D09DB8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53</a:t>
            </a:fld>
            <a:endParaRPr lang="en-US" altLang="en-US">
              <a:solidFill>
                <a:schemeClr val="tx1"/>
              </a:solidFill>
            </a:endParaRPr>
          </a:p>
        </p:txBody>
      </p:sp>
      <p:pic>
        <p:nvPicPr>
          <p:cNvPr id="4" name="Picture 3">
            <a:extLst>
              <a:ext uri="{FF2B5EF4-FFF2-40B4-BE49-F238E27FC236}">
                <a16:creationId xmlns:a16="http://schemas.microsoft.com/office/drawing/2014/main" id="{587993AA-2AAB-45BD-BFBC-FF8AB972B656}"/>
              </a:ext>
            </a:extLst>
          </p:cNvPr>
          <p:cNvPicPr>
            <a:picLocks noChangeAspect="1"/>
          </p:cNvPicPr>
          <p:nvPr/>
        </p:nvPicPr>
        <p:blipFill>
          <a:blip r:embed="rId3"/>
          <a:stretch>
            <a:fillRect/>
          </a:stretch>
        </p:blipFill>
        <p:spPr>
          <a:xfrm>
            <a:off x="3352801" y="60549"/>
            <a:ext cx="5562600" cy="6763038"/>
          </a:xfrm>
          <a:prstGeom prst="rect">
            <a:avLst/>
          </a:prstGeom>
        </p:spPr>
      </p:pic>
    </p:spTree>
    <p:extLst>
      <p:ext uri="{BB962C8B-B14F-4D97-AF65-F5344CB8AC3E}">
        <p14:creationId xmlns:p14="http://schemas.microsoft.com/office/powerpoint/2010/main" val="4021540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BA44E71C-A11E-4654-8212-18FF2CE46D35}"/>
              </a:ext>
            </a:extLst>
          </p:cNvPr>
          <p:cNvSpPr>
            <a:spLocks noGrp="1" noChangeArrowheads="1"/>
          </p:cNvSpPr>
          <p:nvPr>
            <p:ph type="title"/>
          </p:nvPr>
        </p:nvSpPr>
        <p:spPr/>
        <p:txBody>
          <a:bodyPr/>
          <a:lstStyle/>
          <a:p>
            <a:r>
              <a:rPr lang="en-US" altLang="en-US"/>
              <a:t>Notes about Prim’s algorithm</a:t>
            </a:r>
          </a:p>
        </p:txBody>
      </p:sp>
      <mc:AlternateContent xmlns:mc="http://schemas.openxmlformats.org/markup-compatibility/2006">
        <mc:Choice xmlns:a14="http://schemas.microsoft.com/office/drawing/2010/main" Requires="a14">
          <p:sp>
            <p:nvSpPr>
              <p:cNvPr id="425987" name="Rectangle 3">
                <a:extLst>
                  <a:ext uri="{FF2B5EF4-FFF2-40B4-BE49-F238E27FC236}">
                    <a16:creationId xmlns:a16="http://schemas.microsoft.com/office/drawing/2014/main" id="{0124B0F3-61BD-4AF0-9871-08D3556A401D}"/>
                  </a:ext>
                </a:extLst>
              </p:cNvPr>
              <p:cNvSpPr>
                <a:spLocks noGrp="1" noChangeArrowheads="1"/>
              </p:cNvSpPr>
              <p:nvPr>
                <p:ph idx="1"/>
              </p:nvPr>
            </p:nvSpPr>
            <p:spPr>
              <a:xfrm>
                <a:off x="457200" y="1981200"/>
                <a:ext cx="8686800" cy="4191000"/>
              </a:xfrm>
            </p:spPr>
            <p:txBody>
              <a:bodyPr>
                <a:normAutofit fontScale="92500" lnSpcReduction="20000"/>
              </a:bodyPr>
              <a:lstStyle/>
              <a:p>
                <a:pPr>
                  <a:buFont typeface="Wingdings" panose="05000000000000000000" pitchFamily="2" charset="2"/>
                  <a:buChar char="q"/>
                </a:pPr>
                <a:r>
                  <a:rPr lang="en-US" altLang="en-US" sz="2200">
                    <a:solidFill>
                      <a:schemeClr val="tx1"/>
                    </a:solidFill>
                  </a:rPr>
                  <a:t>Proof by induction that this construction yields MST </a:t>
                </a:r>
              </a:p>
              <a:p>
                <a:pPr>
                  <a:buFont typeface="Wingdings" panose="05000000000000000000" pitchFamily="2" charset="2"/>
                  <a:buChar char="q"/>
                </a:pPr>
                <a:r>
                  <a:rPr lang="en-US" altLang="en-US" sz="2200">
                    <a:solidFill>
                      <a:schemeClr val="tx1"/>
                    </a:solidFill>
                  </a:rPr>
                  <a:t>Needs priority queue for locating closest fringe vertex. That is, we have a queue for the set </a:t>
                </a:r>
                <a14:m>
                  <m:oMath xmlns:m="http://schemas.openxmlformats.org/officeDocument/2006/math">
                    <m:r>
                      <a:rPr lang="en-US" altLang="en-US" sz="2200" b="0" i="1" smtClean="0">
                        <a:solidFill>
                          <a:schemeClr val="tx1"/>
                        </a:solidFill>
                        <a:latin typeface="Cambria Math" panose="02040503050406030204" pitchFamily="18" charset="0"/>
                      </a:rPr>
                      <m:t>𝑉</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𝑉</m:t>
                        </m:r>
                      </m:e>
                      <m:sub>
                        <m:r>
                          <a:rPr lang="en-US" altLang="en-US" sz="2200" b="0" i="1" smtClean="0">
                            <a:solidFill>
                              <a:schemeClr val="tx1"/>
                            </a:solidFill>
                            <a:latin typeface="Cambria Math" panose="02040503050406030204" pitchFamily="18" charset="0"/>
                          </a:rPr>
                          <m:t>𝑇</m:t>
                        </m:r>
                      </m:sub>
                    </m:sSub>
                  </m:oMath>
                </a14:m>
                <a:r>
                  <a:rPr lang="en-US" altLang="en-US" sz="2200">
                    <a:solidFill>
                      <a:schemeClr val="tx1"/>
                    </a:solidFill>
                  </a:rPr>
                  <a:t> whose vertex priorities are the distances to the nearest tree vertices.</a:t>
                </a:r>
                <a:endParaRPr lang="en-US" altLang="en-US" sz="2200" i="1">
                  <a:solidFill>
                    <a:schemeClr val="tx1"/>
                  </a:solidFill>
                </a:endParaRPr>
              </a:p>
              <a:p>
                <a:pPr>
                  <a:buFont typeface="Wingdings" panose="05000000000000000000" pitchFamily="2" charset="2"/>
                  <a:buChar char="q"/>
                </a:pPr>
                <a:r>
                  <a:rPr lang="en-US" altLang="en-US" sz="2200">
                    <a:solidFill>
                      <a:schemeClr val="tx1"/>
                    </a:solidFill>
                  </a:rPr>
                  <a:t>Efficiency</a:t>
                </a:r>
              </a:p>
              <a:p>
                <a:pPr lvl="1"/>
                <a:r>
                  <a:rPr lang="en-US" altLang="en-US" sz="2200">
                    <a:solidFill>
                      <a:schemeClr val="tx1"/>
                    </a:solidFill>
                  </a:rPr>
                  <a:t>O(</a:t>
                </a:r>
                <a:r>
                  <a:rPr lang="en-US" altLang="en-US" sz="2200" i="1">
                    <a:solidFill>
                      <a:schemeClr val="tx1"/>
                    </a:solidFill>
                  </a:rPr>
                  <a:t>|V|</a:t>
                </a:r>
                <a:r>
                  <a:rPr lang="en-US" altLang="en-US" sz="2200" baseline="30000">
                    <a:solidFill>
                      <a:schemeClr val="tx1"/>
                    </a:solidFill>
                  </a:rPr>
                  <a:t>2</a:t>
                </a:r>
                <a:r>
                  <a:rPr lang="en-US" altLang="en-US" sz="2200">
                    <a:solidFill>
                      <a:schemeClr val="tx1"/>
                    </a:solidFill>
                  </a:rPr>
                  <a:t>)</a:t>
                </a:r>
                <a:r>
                  <a:rPr lang="en-US" altLang="en-US" sz="2200" i="1">
                    <a:solidFill>
                      <a:schemeClr val="tx1"/>
                    </a:solidFill>
                  </a:rPr>
                  <a:t> </a:t>
                </a:r>
                <a:r>
                  <a:rPr lang="en-US" altLang="en-US" sz="2200">
                    <a:solidFill>
                      <a:schemeClr val="tx1"/>
                    </a:solidFill>
                  </a:rPr>
                  <a:t>for weight matrix representation of graph and array implementation of priority queue </a:t>
                </a:r>
              </a:p>
              <a:p>
                <a:pPr lvl="1"/>
                <a:r>
                  <a:rPr lang="en-US" altLang="en-US" sz="2200">
                    <a:solidFill>
                      <a:schemeClr val="tx1"/>
                    </a:solidFill>
                  </a:rPr>
                  <a:t>O</a:t>
                </a:r>
                <a:r>
                  <a:rPr lang="en-US" altLang="en-US" sz="2200">
                    <a:solidFill>
                      <a:schemeClr val="tx1"/>
                    </a:solidFill>
                    <a:cs typeface="Times New Roman" panose="02020603050405020304" pitchFamily="18" charset="0"/>
                  </a:rPr>
                  <a:t>(|E|</a:t>
                </a:r>
                <a:r>
                  <a:rPr lang="en-US" altLang="en-US" sz="2200">
                    <a:solidFill>
                      <a:schemeClr val="tx1"/>
                    </a:solidFill>
                  </a:rPr>
                  <a:t> log </a:t>
                </a:r>
                <a:r>
                  <a:rPr lang="en-US" altLang="en-US" sz="2200" i="1">
                    <a:solidFill>
                      <a:schemeClr val="tx1"/>
                    </a:solidFill>
                  </a:rPr>
                  <a:t>|V|</a:t>
                </a:r>
                <a:r>
                  <a:rPr lang="en-US" altLang="en-US" sz="2200">
                    <a:solidFill>
                      <a:schemeClr val="tx1"/>
                    </a:solidFill>
                  </a:rPr>
                  <a:t>) for adjacency list representation of graph and min-heap implementation of priority queue</a:t>
                </a:r>
              </a:p>
              <a:p>
                <a:pPr lvl="2">
                  <a:buFont typeface="Courier New" panose="02070309020205020404" pitchFamily="49" charset="0"/>
                  <a:buChar char="o"/>
                </a:pPr>
                <a:r>
                  <a:rPr lang="en-US" altLang="en-US" sz="2000">
                    <a:solidFill>
                      <a:schemeClr val="tx1"/>
                    </a:solidFill>
                  </a:rPr>
                  <a:t>algorithm performs </a:t>
                </a:r>
                <a14:m>
                  <m:oMath xmlns:m="http://schemas.openxmlformats.org/officeDocument/2006/math">
                    <m:r>
                      <a:rPr lang="en-US" altLang="en-US" sz="2000" i="1" dirty="0" smtClean="0">
                        <a:solidFill>
                          <a:schemeClr val="tx1"/>
                        </a:solidFill>
                        <a:latin typeface="Cambria Math" panose="02040503050406030204" pitchFamily="18" charset="0"/>
                      </a:rPr>
                      <m:t>|</m:t>
                    </m:r>
                    <m:r>
                      <a:rPr lang="en-US" altLang="en-US" sz="2000" i="1" dirty="0" smtClean="0">
                        <a:solidFill>
                          <a:schemeClr val="tx1"/>
                        </a:solidFill>
                        <a:latin typeface="Cambria Math" panose="02040503050406030204" pitchFamily="18" charset="0"/>
                      </a:rPr>
                      <m:t>𝑉</m:t>
                    </m:r>
                    <m:r>
                      <a:rPr lang="en-US" altLang="en-US" sz="2000" i="1" dirty="0" smtClean="0">
                        <a:solidFill>
                          <a:schemeClr val="tx1"/>
                        </a:solidFill>
                        <a:latin typeface="Cambria Math" panose="02040503050406030204" pitchFamily="18" charset="0"/>
                      </a:rPr>
                      <m:t>|−1</m:t>
                    </m:r>
                  </m:oMath>
                </a14:m>
                <a:r>
                  <a:rPr lang="en-US" altLang="en-US" sz="2000">
                    <a:solidFill>
                      <a:schemeClr val="tx1"/>
                    </a:solidFill>
                  </a:rPr>
                  <a:t> deletions of the smallest element</a:t>
                </a:r>
              </a:p>
              <a:p>
                <a:pPr lvl="2">
                  <a:buFont typeface="Courier New" panose="02070309020205020404" pitchFamily="49" charset="0"/>
                  <a:buChar char="o"/>
                </a:pPr>
                <a:r>
                  <a:rPr lang="en-US" altLang="en-US" sz="2000">
                    <a:solidFill>
                      <a:schemeClr val="tx1"/>
                    </a:solidFill>
                  </a:rPr>
                  <a:t>algorithm makes |E| verifications and (possibly) changes of an element's priority in the min-heap</a:t>
                </a:r>
              </a:p>
              <a:p>
                <a:pPr lvl="2">
                  <a:buFont typeface="Courier New" panose="02070309020205020404" pitchFamily="49" charset="0"/>
                  <a:buChar char="o"/>
                </a:pPr>
                <a:r>
                  <a:rPr lang="en-US" altLang="en-US" sz="2000">
                    <a:solidFill>
                      <a:schemeClr val="tx1"/>
                    </a:solidFill>
                  </a:rPr>
                  <a:t>deletion and insertion in a min-heap are </a:t>
                </a:r>
                <a14:m>
                  <m:oMath xmlns:m="http://schemas.openxmlformats.org/officeDocument/2006/math">
                    <m:r>
                      <a:rPr lang="en-US" altLang="en-US" sz="2000" b="0" i="1" smtClean="0">
                        <a:solidFill>
                          <a:schemeClr val="tx1"/>
                        </a:solidFill>
                        <a:latin typeface="Cambria Math" panose="02040503050406030204" pitchFamily="18" charset="0"/>
                      </a:rPr>
                      <m:t>𝑂</m:t>
                    </m:r>
                    <m:r>
                      <a:rPr lang="en-US" altLang="en-US" sz="2000" b="0" i="1" smtClean="0">
                        <a:solidFill>
                          <a:schemeClr val="tx1"/>
                        </a:solidFill>
                        <a:latin typeface="Cambria Math" panose="02040503050406030204" pitchFamily="18" charset="0"/>
                      </a:rPr>
                      <m:t>(</m:t>
                    </m:r>
                    <m:r>
                      <m:rPr>
                        <m:sty m:val="p"/>
                      </m:rPr>
                      <a:rPr lang="en-US" altLang="en-US" sz="2000" b="0" i="1" smtClean="0">
                        <a:solidFill>
                          <a:schemeClr val="tx1"/>
                        </a:solidFill>
                        <a:latin typeface="Cambria Math" panose="02040503050406030204" pitchFamily="18" charset="0"/>
                      </a:rPr>
                      <m:t>log</m:t>
                    </m:r>
                    <m:r>
                      <a:rPr lang="en-US" altLang="en-US" sz="2000" b="0" i="1" smtClean="0">
                        <a:solidFill>
                          <a:schemeClr val="tx1"/>
                        </a:solidFill>
                        <a:latin typeface="Cambria Math" panose="02040503050406030204" pitchFamily="18" charset="0"/>
                      </a:rPr>
                      <m:t> </m:t>
                    </m:r>
                    <m:d>
                      <m:dPr>
                        <m:begChr m:val="|"/>
                        <m:endChr m:val="|"/>
                        <m:ctrlPr>
                          <a:rPr lang="en-US" altLang="en-US" sz="2000" b="0" i="1" smtClean="0">
                            <a:solidFill>
                              <a:schemeClr val="tx1"/>
                            </a:solidFill>
                            <a:latin typeface="Cambria Math" panose="02040503050406030204" pitchFamily="18" charset="0"/>
                          </a:rPr>
                        </m:ctrlPr>
                      </m:dPr>
                      <m:e>
                        <m:r>
                          <a:rPr lang="en-US" altLang="en-US" sz="2000" b="0" i="1" smtClean="0">
                            <a:solidFill>
                              <a:schemeClr val="tx1"/>
                            </a:solidFill>
                            <a:latin typeface="Cambria Math" panose="02040503050406030204" pitchFamily="18" charset="0"/>
                          </a:rPr>
                          <m:t>𝑉</m:t>
                        </m:r>
                      </m:e>
                    </m:d>
                    <m:r>
                      <a:rPr lang="en-US" altLang="en-US" sz="2000" b="0" i="1" smtClean="0">
                        <a:solidFill>
                          <a:schemeClr val="tx1"/>
                        </a:solidFill>
                        <a:latin typeface="Cambria Math" panose="02040503050406030204" pitchFamily="18" charset="0"/>
                      </a:rPr>
                      <m:t>)</m:t>
                    </m:r>
                  </m:oMath>
                </a14:m>
                <a:endParaRPr lang="en-US" altLang="en-US" sz="2000">
                  <a:solidFill>
                    <a:schemeClr val="tx1"/>
                  </a:solidFill>
                </a:endParaRPr>
              </a:p>
              <a:p>
                <a:pPr lvl="2">
                  <a:buFont typeface="Courier New" panose="02070309020205020404" pitchFamily="49" charset="0"/>
                  <a:buChar char="o"/>
                </a:pPr>
                <a:r>
                  <a:rPr lang="en-US" altLang="en-US" sz="2000">
                    <a:solidFill>
                      <a:schemeClr val="tx1"/>
                    </a:solidFill>
                  </a:rPr>
                  <a:t>This gives us </a:t>
                </a:r>
                <a14:m>
                  <m:oMath xmlns:m="http://schemas.openxmlformats.org/officeDocument/2006/math">
                    <m:d>
                      <m:dPr>
                        <m:ctrlPr>
                          <a:rPr lang="en-US" altLang="en-US" sz="2000" b="0" i="1" smtClean="0">
                            <a:solidFill>
                              <a:schemeClr val="tx1"/>
                            </a:solidFill>
                            <a:latin typeface="Cambria Math" panose="02040503050406030204" pitchFamily="18" charset="0"/>
                          </a:rPr>
                        </m:ctrlPr>
                      </m:dPr>
                      <m:e>
                        <m:d>
                          <m:dPr>
                            <m:begChr m:val="|"/>
                            <m:endChr m:val="|"/>
                            <m:ctrlPr>
                              <a:rPr lang="en-US" altLang="en-US" sz="2000" b="0" i="1" smtClean="0">
                                <a:solidFill>
                                  <a:schemeClr val="tx1"/>
                                </a:solidFill>
                                <a:latin typeface="Cambria Math" panose="02040503050406030204" pitchFamily="18" charset="0"/>
                              </a:rPr>
                            </m:ctrlPr>
                          </m:dPr>
                          <m:e>
                            <m:r>
                              <a:rPr lang="en-US" altLang="en-US" sz="2000" b="0" i="1" smtClean="0">
                                <a:solidFill>
                                  <a:schemeClr val="tx1"/>
                                </a:solidFill>
                                <a:latin typeface="Cambria Math" panose="02040503050406030204" pitchFamily="18" charset="0"/>
                              </a:rPr>
                              <m:t>𝑉</m:t>
                            </m:r>
                          </m:e>
                        </m:d>
                        <m:r>
                          <a:rPr lang="en-US" altLang="en-US" sz="2000" b="0" i="1" smtClean="0">
                            <a:solidFill>
                              <a:schemeClr val="tx1"/>
                            </a:solidFill>
                            <a:latin typeface="Cambria Math" panose="02040503050406030204" pitchFamily="18" charset="0"/>
                          </a:rPr>
                          <m:t>−1+</m:t>
                        </m:r>
                        <m:d>
                          <m:dPr>
                            <m:begChr m:val="|"/>
                            <m:endChr m:val="|"/>
                            <m:ctrlPr>
                              <a:rPr lang="en-US" altLang="en-US" sz="2000" b="0" i="1" smtClean="0">
                                <a:solidFill>
                                  <a:schemeClr val="tx1"/>
                                </a:solidFill>
                                <a:latin typeface="Cambria Math" panose="02040503050406030204" pitchFamily="18" charset="0"/>
                              </a:rPr>
                            </m:ctrlPr>
                          </m:dPr>
                          <m:e>
                            <m:r>
                              <a:rPr lang="en-US" altLang="en-US" sz="2000" b="0" i="1" smtClean="0">
                                <a:solidFill>
                                  <a:schemeClr val="tx1"/>
                                </a:solidFill>
                                <a:latin typeface="Cambria Math" panose="02040503050406030204" pitchFamily="18" charset="0"/>
                              </a:rPr>
                              <m:t>𝐸</m:t>
                            </m:r>
                          </m:e>
                        </m:d>
                      </m:e>
                    </m:d>
                    <m:r>
                      <a:rPr lang="en-US" altLang="en-US" sz="2000" b="0" i="1" smtClean="0">
                        <a:solidFill>
                          <a:schemeClr val="tx1"/>
                        </a:solidFill>
                        <a:latin typeface="Cambria Math" panose="02040503050406030204" pitchFamily="18" charset="0"/>
                      </a:rPr>
                      <m:t>𝑂</m:t>
                    </m:r>
                    <m:r>
                      <a:rPr lang="en-US" altLang="en-US" sz="2000" b="0" i="1" smtClean="0">
                        <a:solidFill>
                          <a:schemeClr val="tx1"/>
                        </a:solidFill>
                        <a:latin typeface="Cambria Math" panose="02040503050406030204" pitchFamily="18" charset="0"/>
                      </a:rPr>
                      <m:t>(</m:t>
                    </m:r>
                    <m:func>
                      <m:funcPr>
                        <m:ctrlPr>
                          <a:rPr lang="en-US" altLang="en-US" sz="2000" b="0" i="1" smtClean="0">
                            <a:solidFill>
                              <a:schemeClr val="tx1"/>
                            </a:solidFill>
                            <a:latin typeface="Cambria Math" panose="02040503050406030204" pitchFamily="18" charset="0"/>
                          </a:rPr>
                        </m:ctrlPr>
                      </m:funcPr>
                      <m:fName>
                        <m:r>
                          <m:rPr>
                            <m:sty m:val="p"/>
                          </m:rPr>
                          <a:rPr lang="en-US" altLang="en-US" sz="2000" b="0" i="0" smtClean="0">
                            <a:solidFill>
                              <a:schemeClr val="tx1"/>
                            </a:solidFill>
                            <a:latin typeface="Cambria Math" panose="02040503050406030204" pitchFamily="18" charset="0"/>
                          </a:rPr>
                          <m:t>log</m:t>
                        </m:r>
                      </m:fName>
                      <m:e>
                        <m:r>
                          <a:rPr lang="en-US" altLang="en-US" sz="2000" b="0" i="1" smtClean="0">
                            <a:solidFill>
                              <a:schemeClr val="tx1"/>
                            </a:solidFill>
                            <a:latin typeface="Cambria Math" panose="02040503050406030204" pitchFamily="18" charset="0"/>
                          </a:rPr>
                          <m:t>|</m:t>
                        </m:r>
                        <m:r>
                          <a:rPr lang="en-US" altLang="en-US" sz="2000" b="0" i="1" smtClean="0">
                            <a:solidFill>
                              <a:schemeClr val="tx1"/>
                            </a:solidFill>
                            <a:latin typeface="Cambria Math" panose="02040503050406030204" pitchFamily="18" charset="0"/>
                          </a:rPr>
                          <m:t>𝑉</m:t>
                        </m:r>
                        <m:r>
                          <a:rPr lang="en-US" altLang="en-US" sz="2000" b="0" i="1" smtClean="0">
                            <a:solidFill>
                              <a:schemeClr val="tx1"/>
                            </a:solidFill>
                            <a:latin typeface="Cambria Math" panose="02040503050406030204" pitchFamily="18" charset="0"/>
                          </a:rPr>
                          <m:t>|)=</m:t>
                        </m:r>
                        <m:r>
                          <a:rPr lang="en-US" altLang="en-US" sz="2000" b="0" i="1" smtClean="0">
                            <a:solidFill>
                              <a:schemeClr val="tx1"/>
                            </a:solidFill>
                            <a:latin typeface="Cambria Math" panose="02040503050406030204" pitchFamily="18" charset="0"/>
                          </a:rPr>
                          <m:t>𝑂</m:t>
                        </m:r>
                        <m:r>
                          <a:rPr lang="en-US" altLang="en-US" sz="2000" b="0" i="1" smtClean="0">
                            <a:solidFill>
                              <a:schemeClr val="tx1"/>
                            </a:solidFill>
                            <a:latin typeface="Cambria Math" panose="02040503050406030204" pitchFamily="18" charset="0"/>
                          </a:rPr>
                          <m:t>(</m:t>
                        </m:r>
                        <m:d>
                          <m:dPr>
                            <m:begChr m:val="|"/>
                            <m:endChr m:val="|"/>
                            <m:ctrlPr>
                              <a:rPr lang="en-US" altLang="en-US" sz="2000" b="0" i="1" smtClean="0">
                                <a:solidFill>
                                  <a:schemeClr val="tx1"/>
                                </a:solidFill>
                                <a:latin typeface="Cambria Math" panose="02040503050406030204" pitchFamily="18" charset="0"/>
                              </a:rPr>
                            </m:ctrlPr>
                          </m:dPr>
                          <m:e>
                            <m:r>
                              <a:rPr lang="en-US" altLang="en-US" sz="2000" b="0" i="1" smtClean="0">
                                <a:solidFill>
                                  <a:schemeClr val="tx1"/>
                                </a:solidFill>
                                <a:latin typeface="Cambria Math" panose="02040503050406030204" pitchFamily="18" charset="0"/>
                              </a:rPr>
                              <m:t>𝐸</m:t>
                            </m:r>
                          </m:e>
                        </m:d>
                        <m:r>
                          <m:rPr>
                            <m:sty m:val="p"/>
                          </m:rPr>
                          <a:rPr lang="en-US" altLang="en-US" sz="2000" b="0" i="1" smtClean="0">
                            <a:solidFill>
                              <a:schemeClr val="tx1"/>
                            </a:solidFill>
                            <a:latin typeface="Cambria Math" panose="02040503050406030204" pitchFamily="18" charset="0"/>
                          </a:rPr>
                          <m:t>log</m:t>
                        </m:r>
                        <m:r>
                          <a:rPr lang="en-US" altLang="en-US" sz="2000" b="0" i="1" smtClean="0">
                            <a:solidFill>
                              <a:schemeClr val="tx1"/>
                            </a:solidFill>
                            <a:latin typeface="Cambria Math" panose="02040503050406030204" pitchFamily="18" charset="0"/>
                          </a:rPr>
                          <m:t>|</m:t>
                        </m:r>
                        <m:r>
                          <a:rPr lang="en-US" altLang="en-US" sz="2000" b="0" i="1" smtClean="0">
                            <a:solidFill>
                              <a:schemeClr val="tx1"/>
                            </a:solidFill>
                            <a:latin typeface="Cambria Math" panose="02040503050406030204" pitchFamily="18" charset="0"/>
                          </a:rPr>
                          <m:t>𝑉</m:t>
                        </m:r>
                        <m:r>
                          <a:rPr lang="en-US" altLang="en-US" sz="2000" b="0" i="1" smtClean="0">
                            <a:solidFill>
                              <a:schemeClr val="tx1"/>
                            </a:solidFill>
                            <a:latin typeface="Cambria Math" panose="02040503050406030204" pitchFamily="18" charset="0"/>
                          </a:rPr>
                          <m:t>|)</m:t>
                        </m:r>
                      </m:e>
                    </m:func>
                  </m:oMath>
                </a14:m>
                <a:endParaRPr lang="en-US" altLang="en-US" sz="2000">
                  <a:solidFill>
                    <a:schemeClr val="tx1"/>
                  </a:solidFill>
                </a:endParaRPr>
              </a:p>
            </p:txBody>
          </p:sp>
        </mc:Choice>
        <mc:Fallback>
          <p:sp>
            <p:nvSpPr>
              <p:cNvPr id="425987" name="Rectangle 3">
                <a:extLst>
                  <a:ext uri="{FF2B5EF4-FFF2-40B4-BE49-F238E27FC236}">
                    <a16:creationId xmlns:a16="http://schemas.microsoft.com/office/drawing/2014/main" id="{0124B0F3-61BD-4AF0-9871-08D3556A401D}"/>
                  </a:ext>
                </a:extLst>
              </p:cNvPr>
              <p:cNvSpPr>
                <a:spLocks noGrp="1" noRot="1" noChangeAspect="1" noMove="1" noResize="1" noEditPoints="1" noAdjustHandles="1" noChangeArrowheads="1" noChangeShapeType="1" noTextEdit="1"/>
              </p:cNvSpPr>
              <p:nvPr>
                <p:ph idx="1"/>
              </p:nvPr>
            </p:nvSpPr>
            <p:spPr>
              <a:xfrm>
                <a:off x="457200" y="1981200"/>
                <a:ext cx="8686800" cy="4191000"/>
              </a:xfrm>
              <a:blipFill>
                <a:blip r:embed="rId3"/>
                <a:stretch>
                  <a:fillRect l="-632" t="-2035" r="-1123"/>
                </a:stretch>
              </a:blipFill>
            </p:spPr>
            <p:txBody>
              <a:bodyPr/>
              <a:lstStyle/>
              <a:p>
                <a:r>
                  <a:rPr lang="en-US">
                    <a:noFill/>
                  </a:rPr>
                  <a:t> </a:t>
                </a:r>
              </a:p>
            </p:txBody>
          </p:sp>
        </mc:Fallback>
      </mc:AlternateContent>
      <p:sp>
        <p:nvSpPr>
          <p:cNvPr id="5" name="Slide Number Placeholder 5">
            <a:extLst>
              <a:ext uri="{FF2B5EF4-FFF2-40B4-BE49-F238E27FC236}">
                <a16:creationId xmlns:a16="http://schemas.microsoft.com/office/drawing/2014/main" id="{0338259B-C317-4B9E-B793-765ACF4B5DA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81436B90-BE6A-4519-9D3F-F3A20E5A2742}"/>
              </a:ext>
            </a:extLst>
          </p:cNvPr>
          <p:cNvSpPr>
            <a:spLocks noGrp="1" noChangeArrowheads="1"/>
          </p:cNvSpPr>
          <p:nvPr>
            <p:ph type="title"/>
          </p:nvPr>
        </p:nvSpPr>
        <p:spPr>
          <a:xfrm>
            <a:off x="381000" y="1150634"/>
            <a:ext cx="8534400" cy="685800"/>
          </a:xfrm>
        </p:spPr>
        <p:txBody>
          <a:bodyPr>
            <a:normAutofit fontScale="90000"/>
          </a:bodyPr>
          <a:lstStyle/>
          <a:p>
            <a:r>
              <a:rPr lang="en-US" altLang="en-US" sz="3200"/>
              <a:t>Another greedy algorithm for MST: Kruskal’s</a:t>
            </a:r>
          </a:p>
        </p:txBody>
      </p:sp>
      <mc:AlternateContent xmlns:mc="http://schemas.openxmlformats.org/markup-compatibility/2006">
        <mc:Choice xmlns:a14="http://schemas.microsoft.com/office/drawing/2010/main" Requires="a14">
          <p:sp>
            <p:nvSpPr>
              <p:cNvPr id="427011" name="Rectangle 3">
                <a:extLst>
                  <a:ext uri="{FF2B5EF4-FFF2-40B4-BE49-F238E27FC236}">
                    <a16:creationId xmlns:a16="http://schemas.microsoft.com/office/drawing/2014/main" id="{9F152D0E-88CD-438D-B070-450F3ABBB695}"/>
                  </a:ext>
                </a:extLst>
              </p:cNvPr>
              <p:cNvSpPr>
                <a:spLocks noGrp="1" noChangeArrowheads="1"/>
              </p:cNvSpPr>
              <p:nvPr>
                <p:ph idx="1"/>
              </p:nvPr>
            </p:nvSpPr>
            <p:spPr>
              <a:xfrm>
                <a:off x="457200" y="2088261"/>
                <a:ext cx="7989752" cy="3630795"/>
              </a:xfrm>
            </p:spPr>
            <p:txBody>
              <a:bodyPr anchor="t"/>
              <a:lstStyle/>
              <a:p>
                <a:pPr>
                  <a:buFont typeface="Wingdings" panose="05000000000000000000" pitchFamily="2" charset="2"/>
                  <a:buChar char="q"/>
                </a:pPr>
                <a:r>
                  <a:rPr lang="en-US" altLang="en-US" sz="2400">
                    <a:solidFill>
                      <a:schemeClr val="tx1"/>
                    </a:solidFill>
                  </a:rPr>
                  <a:t>Sort the edges in nondecreasing order of lengths</a:t>
                </a:r>
                <a:br>
                  <a:rPr lang="en-US" altLang="en-US" sz="2400">
                    <a:solidFill>
                      <a:schemeClr val="tx1"/>
                    </a:solidFill>
                  </a:rPr>
                </a:br>
                <a:endParaRPr lang="en-US" altLang="en-US" sz="2400">
                  <a:solidFill>
                    <a:schemeClr val="tx1"/>
                  </a:solidFill>
                </a:endParaRPr>
              </a:p>
              <a:p>
                <a:pPr>
                  <a:buFont typeface="Wingdings" panose="05000000000000000000" pitchFamily="2" charset="2"/>
                  <a:buChar char="q"/>
                </a:pPr>
                <a:r>
                  <a:rPr lang="en-US" altLang="en-US" sz="2400">
                    <a:solidFill>
                      <a:schemeClr val="tx1"/>
                    </a:solidFill>
                  </a:rPr>
                  <a:t>“Grow” tree one edge at a time to produce MST through </a:t>
                </a:r>
                <a:r>
                  <a:rPr kumimoji="0" lang="en-US" altLang="en-US" sz="2400">
                    <a:solidFill>
                      <a:schemeClr val="tx1"/>
                    </a:solidFill>
                  </a:rPr>
                  <a:t>a series of expanding forests </a:t>
                </a:r>
                <a14:m>
                  <m:oMath xmlns:m="http://schemas.openxmlformats.org/officeDocument/2006/math">
                    <m:r>
                      <a:rPr kumimoji="0" lang="en-US" altLang="en-US" sz="2400" i="1" dirty="0" smtClean="0">
                        <a:solidFill>
                          <a:schemeClr val="tx1"/>
                        </a:solidFill>
                        <a:latin typeface="Cambria Math" panose="02040503050406030204" pitchFamily="18" charset="0"/>
                      </a:rPr>
                      <m:t>𝐹</m:t>
                    </m:r>
                    <m:r>
                      <a:rPr kumimoji="0" lang="en-US" altLang="en-US" sz="2400" i="1" baseline="-25000" dirty="0">
                        <a:solidFill>
                          <a:schemeClr val="tx1"/>
                        </a:solidFill>
                        <a:latin typeface="Cambria Math" panose="02040503050406030204" pitchFamily="18" charset="0"/>
                      </a:rPr>
                      <m:t>1</m:t>
                    </m:r>
                    <m:r>
                      <a:rPr kumimoji="0" lang="en-US" altLang="en-US" sz="2400" i="1" dirty="0">
                        <a:solidFill>
                          <a:schemeClr val="tx1"/>
                        </a:solidFill>
                        <a:latin typeface="Cambria Math" panose="02040503050406030204" pitchFamily="18" charset="0"/>
                      </a:rPr>
                      <m:t>, </m:t>
                    </m:r>
                    <m:r>
                      <a:rPr kumimoji="0" lang="en-US" altLang="en-US" sz="2400" i="1" dirty="0">
                        <a:solidFill>
                          <a:schemeClr val="tx1"/>
                        </a:solidFill>
                        <a:latin typeface="Cambria Math" panose="02040503050406030204" pitchFamily="18" charset="0"/>
                      </a:rPr>
                      <m:t>𝐹</m:t>
                    </m:r>
                    <m:r>
                      <a:rPr kumimoji="0" lang="en-US" altLang="en-US" sz="2400" i="1" baseline="-25000" dirty="0">
                        <a:solidFill>
                          <a:schemeClr val="tx1"/>
                        </a:solidFill>
                        <a:latin typeface="Cambria Math" panose="02040503050406030204" pitchFamily="18" charset="0"/>
                      </a:rPr>
                      <m:t>2</m:t>
                    </m:r>
                    <m:r>
                      <a:rPr kumimoji="0" lang="en-US" altLang="en-US" sz="2400" i="1" dirty="0">
                        <a:solidFill>
                          <a:schemeClr val="tx1"/>
                        </a:solidFill>
                        <a:latin typeface="Cambria Math" panose="02040503050406030204" pitchFamily="18" charset="0"/>
                      </a:rPr>
                      <m:t>, …, </m:t>
                    </m:r>
                    <m:sSub>
                      <m:sSubPr>
                        <m:ctrlPr>
                          <a:rPr kumimoji="0" lang="en-US" altLang="en-US" sz="2400" b="0" i="1" dirty="0" smtClean="0">
                            <a:solidFill>
                              <a:schemeClr val="tx1"/>
                            </a:solidFill>
                            <a:latin typeface="Cambria Math" panose="02040503050406030204" pitchFamily="18" charset="0"/>
                          </a:rPr>
                        </m:ctrlPr>
                      </m:sSubPr>
                      <m:e>
                        <m:r>
                          <a:rPr kumimoji="0" lang="en-US" altLang="en-US" sz="2400" i="1" dirty="0">
                            <a:solidFill>
                              <a:schemeClr val="tx1"/>
                            </a:solidFill>
                            <a:latin typeface="Cambria Math" panose="02040503050406030204" pitchFamily="18" charset="0"/>
                          </a:rPr>
                          <m:t>𝐹</m:t>
                        </m:r>
                      </m:e>
                      <m:sub>
                        <m:r>
                          <a:rPr kumimoji="0" lang="en-US" altLang="en-US" sz="2400" b="0" i="1" dirty="0" smtClean="0">
                            <a:solidFill>
                              <a:schemeClr val="tx1"/>
                            </a:solidFill>
                            <a:latin typeface="Cambria Math" panose="02040503050406030204" pitchFamily="18" charset="0"/>
                          </a:rPr>
                          <m:t>𝑛</m:t>
                        </m:r>
                        <m:r>
                          <a:rPr kumimoji="0" lang="en-US" altLang="en-US" sz="2400" b="0" i="1" dirty="0" smtClean="0">
                            <a:solidFill>
                              <a:schemeClr val="tx1"/>
                            </a:solidFill>
                            <a:latin typeface="Cambria Math" panose="02040503050406030204" pitchFamily="18" charset="0"/>
                          </a:rPr>
                          <m:t>−1</m:t>
                        </m:r>
                      </m:sub>
                    </m:sSub>
                  </m:oMath>
                </a14:m>
                <a:br>
                  <a:rPr kumimoji="0" lang="en-US" altLang="en-US" sz="2400" baseline="-25000">
                    <a:solidFill>
                      <a:schemeClr val="tx1"/>
                    </a:solidFill>
                  </a:rPr>
                </a:br>
                <a:endParaRPr lang="en-US" altLang="en-US" sz="2400">
                  <a:solidFill>
                    <a:schemeClr val="tx1"/>
                  </a:solidFill>
                </a:endParaRPr>
              </a:p>
              <a:p>
                <a:pPr>
                  <a:buFont typeface="Wingdings" panose="05000000000000000000" pitchFamily="2" charset="2"/>
                  <a:buChar char="q"/>
                </a:pPr>
                <a:r>
                  <a:rPr lang="en-US" altLang="en-US" sz="2400">
                    <a:solidFill>
                      <a:schemeClr val="tx1"/>
                    </a:solidFill>
                  </a:rPr>
                  <a:t>On each iteration, add the next edge on the sorted list unless this would create a cycle.  (If it would, skip the edge.)</a:t>
                </a:r>
              </a:p>
              <a:p>
                <a:pPr lvl="1">
                  <a:buFont typeface="Wingdings" panose="05000000000000000000" pitchFamily="2" charset="2"/>
                  <a:buChar char="§"/>
                </a:pPr>
                <a:r>
                  <a:rPr lang="en-US" altLang="en-US" sz="2200">
                    <a:solidFill>
                      <a:schemeClr val="tx1"/>
                    </a:solidFill>
                  </a:rPr>
                  <a:t>This makes this algorithm harder to implement</a:t>
                </a:r>
              </a:p>
              <a:p>
                <a:pPr>
                  <a:buFont typeface="Wingdings" panose="05000000000000000000" pitchFamily="2" charset="2"/>
                  <a:buChar char="q"/>
                </a:pPr>
                <a:endParaRPr lang="en-US" altLang="en-US"/>
              </a:p>
            </p:txBody>
          </p:sp>
        </mc:Choice>
        <mc:Fallback>
          <p:sp>
            <p:nvSpPr>
              <p:cNvPr id="427011" name="Rectangle 3">
                <a:extLst>
                  <a:ext uri="{FF2B5EF4-FFF2-40B4-BE49-F238E27FC236}">
                    <a16:creationId xmlns:a16="http://schemas.microsoft.com/office/drawing/2014/main" id="{9F152D0E-88CD-438D-B070-450F3ABBB695}"/>
                  </a:ext>
                </a:extLst>
              </p:cNvPr>
              <p:cNvSpPr>
                <a:spLocks noGrp="1" noRot="1" noChangeAspect="1" noMove="1" noResize="1" noEditPoints="1" noAdjustHandles="1" noChangeArrowheads="1" noChangeShapeType="1" noTextEdit="1"/>
              </p:cNvSpPr>
              <p:nvPr>
                <p:ph idx="1"/>
              </p:nvPr>
            </p:nvSpPr>
            <p:spPr>
              <a:xfrm>
                <a:off x="457200" y="2088261"/>
                <a:ext cx="7989752" cy="3630795"/>
              </a:xfrm>
              <a:blipFill>
                <a:blip r:embed="rId3"/>
                <a:stretch>
                  <a:fillRect l="-992" t="-1345" b="-1681"/>
                </a:stretch>
              </a:blipFill>
            </p:spPr>
            <p:txBody>
              <a:bodyPr/>
              <a:lstStyle/>
              <a:p>
                <a:r>
                  <a:rPr lang="en-US">
                    <a:noFill/>
                  </a:rPr>
                  <a:t> </a:t>
                </a:r>
              </a:p>
            </p:txBody>
          </p:sp>
        </mc:Fallback>
      </mc:AlternateContent>
      <p:sp>
        <p:nvSpPr>
          <p:cNvPr id="5" name="Slide Number Placeholder 5">
            <a:extLst>
              <a:ext uri="{FF2B5EF4-FFF2-40B4-BE49-F238E27FC236}">
                <a16:creationId xmlns:a16="http://schemas.microsoft.com/office/drawing/2014/main" id="{11CB8062-9ACA-4C21-9694-806D74E2FFBA}"/>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randombar(horizontal)">
                                      <p:cBhvr>
                                        <p:cTn id="7" dur="500"/>
                                        <p:tgtEl>
                                          <p:spTgt spid="427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27011">
                                            <p:txEl>
                                              <p:pRg st="1" end="1"/>
                                            </p:txEl>
                                          </p:spTgt>
                                        </p:tgtEl>
                                        <p:attrNameLst>
                                          <p:attrName>style.visibility</p:attrName>
                                        </p:attrNameLst>
                                      </p:cBhvr>
                                      <p:to>
                                        <p:strVal val="visible"/>
                                      </p:to>
                                    </p:set>
                                    <p:animEffect transition="in" filter="randombar(horizontal)">
                                      <p:cBhvr>
                                        <p:cTn id="12" dur="500"/>
                                        <p:tgtEl>
                                          <p:spTgt spid="427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27011">
                                            <p:txEl>
                                              <p:pRg st="2" end="2"/>
                                            </p:txEl>
                                          </p:spTgt>
                                        </p:tgtEl>
                                        <p:attrNameLst>
                                          <p:attrName>style.visibility</p:attrName>
                                        </p:attrNameLst>
                                      </p:cBhvr>
                                      <p:to>
                                        <p:strVal val="visible"/>
                                      </p:to>
                                    </p:set>
                                    <p:animEffect transition="in" filter="randombar(horizontal)">
                                      <p:cBhvr>
                                        <p:cTn id="17" dur="500"/>
                                        <p:tgtEl>
                                          <p:spTgt spid="427011">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27011">
                                            <p:txEl>
                                              <p:pRg st="3" end="3"/>
                                            </p:txEl>
                                          </p:spTgt>
                                        </p:tgtEl>
                                        <p:attrNameLst>
                                          <p:attrName>style.visibility</p:attrName>
                                        </p:attrNameLst>
                                      </p:cBhvr>
                                      <p:to>
                                        <p:strVal val="visible"/>
                                      </p:to>
                                    </p:set>
                                    <p:animEffect transition="in" filter="randombar(horizontal)">
                                      <p:cBhvr>
                                        <p:cTn id="20" dur="500"/>
                                        <p:tgtEl>
                                          <p:spTgt spid="427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53A4DC5-D095-438A-99E6-DDF9B18EDC05}"/>
              </a:ext>
            </a:extLst>
          </p:cNvPr>
          <p:cNvSpPr>
            <a:spLocks noGrp="1" noChangeArrowheads="1"/>
          </p:cNvSpPr>
          <p:nvPr>
            <p:ph type="title"/>
          </p:nvPr>
        </p:nvSpPr>
        <p:spPr/>
        <p:txBody>
          <a:bodyPr/>
          <a:lstStyle/>
          <a:p>
            <a:r>
              <a:rPr lang="en-US" altLang="en-US"/>
              <a:t>KRUSKAL’s ALGORITHM</a:t>
            </a:r>
          </a:p>
        </p:txBody>
      </p:sp>
      <p:sp>
        <p:nvSpPr>
          <p:cNvPr id="428035" name="Rectangle 3">
            <a:extLst>
              <a:ext uri="{FF2B5EF4-FFF2-40B4-BE49-F238E27FC236}">
                <a16:creationId xmlns:a16="http://schemas.microsoft.com/office/drawing/2014/main" id="{88555C94-20CF-4EDF-9B35-2669A50F56B9}"/>
              </a:ext>
            </a:extLst>
          </p:cNvPr>
          <p:cNvSpPr>
            <a:spLocks noGrp="1" noChangeArrowheads="1"/>
          </p:cNvSpPr>
          <p:nvPr>
            <p:ph idx="1"/>
          </p:nvPr>
        </p:nvSpPr>
        <p:spPr/>
        <p:txBody>
          <a:bodyPr/>
          <a:lstStyle/>
          <a:p>
            <a:pPr>
              <a:buFont typeface="Monotype Sorts" pitchFamily="2" charset="2"/>
              <a:buNone/>
            </a:pPr>
            <a:r>
              <a:rPr lang="en-US" altLang="en-US"/>
              <a:t> </a:t>
            </a:r>
          </a:p>
        </p:txBody>
      </p:sp>
      <p:sp>
        <p:nvSpPr>
          <p:cNvPr id="21" name="Slide Number Placeholder 5">
            <a:extLst>
              <a:ext uri="{FF2B5EF4-FFF2-40B4-BE49-F238E27FC236}">
                <a16:creationId xmlns:a16="http://schemas.microsoft.com/office/drawing/2014/main" id="{C5587168-2F31-4812-89E7-A8AAF1282A4F}"/>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56</a:t>
            </a:fld>
            <a:endParaRPr lang="en-US" altLang="en-US"/>
          </a:p>
        </p:txBody>
      </p:sp>
      <p:pic>
        <p:nvPicPr>
          <p:cNvPr id="4" name="Picture 3">
            <a:extLst>
              <a:ext uri="{FF2B5EF4-FFF2-40B4-BE49-F238E27FC236}">
                <a16:creationId xmlns:a16="http://schemas.microsoft.com/office/drawing/2014/main" id="{6E1384DB-6CA1-4097-8E87-E4C4DD91482C}"/>
              </a:ext>
            </a:extLst>
          </p:cNvPr>
          <p:cNvPicPr>
            <a:picLocks noChangeAspect="1"/>
          </p:cNvPicPr>
          <p:nvPr/>
        </p:nvPicPr>
        <p:blipFill>
          <a:blip r:embed="rId3"/>
          <a:stretch>
            <a:fillRect/>
          </a:stretch>
        </p:blipFill>
        <p:spPr>
          <a:xfrm>
            <a:off x="304800" y="2202603"/>
            <a:ext cx="8105608" cy="3969572"/>
          </a:xfrm>
          <a:prstGeom prst="rect">
            <a:avLst/>
          </a:prstGeom>
        </p:spPr>
      </p:pic>
    </p:spTree>
    <p:extLst>
      <p:ext uri="{BB962C8B-B14F-4D97-AF65-F5344CB8AC3E}">
        <p14:creationId xmlns:p14="http://schemas.microsoft.com/office/powerpoint/2010/main" val="2462769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2AD9A9DB-0E34-4204-B638-129273246F1B}"/>
              </a:ext>
            </a:extLst>
          </p:cNvPr>
          <p:cNvSpPr>
            <a:spLocks noGrp="1" noChangeArrowheads="1"/>
          </p:cNvSpPr>
          <p:nvPr>
            <p:ph type="title"/>
          </p:nvPr>
        </p:nvSpPr>
        <p:spPr/>
        <p:txBody>
          <a:bodyPr/>
          <a:lstStyle/>
          <a:p>
            <a:r>
              <a:rPr lang="en-US" altLang="en-US"/>
              <a:t>Example</a:t>
            </a:r>
          </a:p>
        </p:txBody>
      </p:sp>
      <p:sp>
        <p:nvSpPr>
          <p:cNvPr id="21" name="Slide Number Placeholder 5">
            <a:extLst>
              <a:ext uri="{FF2B5EF4-FFF2-40B4-BE49-F238E27FC236}">
                <a16:creationId xmlns:a16="http://schemas.microsoft.com/office/drawing/2014/main" id="{702EC611-57F6-404F-9105-BC236D09DB8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57</a:t>
            </a:fld>
            <a:endParaRPr lang="en-US" altLang="en-US">
              <a:solidFill>
                <a:schemeClr val="tx1"/>
              </a:solidFill>
            </a:endParaRPr>
          </a:p>
        </p:txBody>
      </p:sp>
      <p:pic>
        <p:nvPicPr>
          <p:cNvPr id="3" name="Picture 2">
            <a:extLst>
              <a:ext uri="{FF2B5EF4-FFF2-40B4-BE49-F238E27FC236}">
                <a16:creationId xmlns:a16="http://schemas.microsoft.com/office/drawing/2014/main" id="{8CE51681-BA6E-429C-83A5-4335080D478A}"/>
              </a:ext>
            </a:extLst>
          </p:cNvPr>
          <p:cNvPicPr>
            <a:picLocks noChangeAspect="1"/>
          </p:cNvPicPr>
          <p:nvPr/>
        </p:nvPicPr>
        <p:blipFill>
          <a:blip r:embed="rId3"/>
          <a:stretch>
            <a:fillRect/>
          </a:stretch>
        </p:blipFill>
        <p:spPr>
          <a:xfrm>
            <a:off x="3352800" y="0"/>
            <a:ext cx="5218144" cy="6781800"/>
          </a:xfrm>
          <a:prstGeom prst="rect">
            <a:avLst/>
          </a:prstGeom>
        </p:spPr>
      </p:pic>
    </p:spTree>
    <p:extLst>
      <p:ext uri="{BB962C8B-B14F-4D97-AF65-F5344CB8AC3E}">
        <p14:creationId xmlns:p14="http://schemas.microsoft.com/office/powerpoint/2010/main" val="2240776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EC453411-F1CC-41D3-B4F8-8447E230A494}"/>
              </a:ext>
            </a:extLst>
          </p:cNvPr>
          <p:cNvSpPr>
            <a:spLocks noGrp="1" noChangeArrowheads="1"/>
          </p:cNvSpPr>
          <p:nvPr>
            <p:ph type="title"/>
          </p:nvPr>
        </p:nvSpPr>
        <p:spPr/>
        <p:txBody>
          <a:bodyPr/>
          <a:lstStyle/>
          <a:p>
            <a:r>
              <a:rPr lang="en-US" altLang="en-US"/>
              <a:t>Notes about Kruskal’s algorithm</a:t>
            </a:r>
          </a:p>
        </p:txBody>
      </p:sp>
      <mc:AlternateContent xmlns:mc="http://schemas.openxmlformats.org/markup-compatibility/2006">
        <mc:Choice xmlns:a14="http://schemas.microsoft.com/office/drawing/2010/main" Requires="a14">
          <p:sp>
            <p:nvSpPr>
              <p:cNvPr id="429059" name="Rectangle 3">
                <a:extLst>
                  <a:ext uri="{FF2B5EF4-FFF2-40B4-BE49-F238E27FC236}">
                    <a16:creationId xmlns:a16="http://schemas.microsoft.com/office/drawing/2014/main" id="{036091B1-5626-4323-9CA2-B4B96C8FC7EE}"/>
                  </a:ext>
                </a:extLst>
              </p:cNvPr>
              <p:cNvSpPr>
                <a:spLocks noGrp="1" noChangeArrowheads="1"/>
              </p:cNvSpPr>
              <p:nvPr>
                <p:ph idx="1"/>
              </p:nvPr>
            </p:nvSpPr>
            <p:spPr>
              <a:xfrm>
                <a:off x="581192" y="2228003"/>
                <a:ext cx="7989752" cy="4172797"/>
              </a:xfrm>
            </p:spPr>
            <p:txBody>
              <a:bodyPr anchor="t">
                <a:normAutofit/>
              </a:bodyPr>
              <a:lstStyle/>
              <a:p>
                <a:pPr>
                  <a:buFont typeface="Wingdings" panose="05000000000000000000" pitchFamily="2" charset="2"/>
                  <a:buChar char="q"/>
                </a:pPr>
                <a:r>
                  <a:rPr lang="en-US" altLang="en-US" sz="2400">
                    <a:solidFill>
                      <a:schemeClr val="tx1"/>
                    </a:solidFill>
                  </a:rPr>
                  <a:t>Algorithm looks easier than Prim’s but is harder to implement (checking for cycles!)</a:t>
                </a:r>
                <a:endParaRPr lang="en-US" altLang="en-US" sz="2000">
                  <a:solidFill>
                    <a:schemeClr val="tx1"/>
                  </a:solidFill>
                </a:endParaRPr>
              </a:p>
              <a:p>
                <a:pPr>
                  <a:buFont typeface="Wingdings" panose="05000000000000000000" pitchFamily="2" charset="2"/>
                  <a:buChar char="q"/>
                </a:pPr>
                <a:r>
                  <a:rPr lang="en-US" altLang="en-US" sz="2400">
                    <a:solidFill>
                      <a:schemeClr val="tx1"/>
                    </a:solidFill>
                  </a:rPr>
                  <a:t>Cycle checking: a cycle is created if and only if added edge connects vertices in the same connected component (that is, two vertices already connected by a path)</a:t>
                </a:r>
              </a:p>
              <a:p>
                <a:pPr>
                  <a:buFont typeface="Wingdings" panose="05000000000000000000" pitchFamily="2" charset="2"/>
                  <a:buChar char="q"/>
                </a:pPr>
                <a:r>
                  <a:rPr lang="en-US" altLang="en-US" sz="2400">
                    <a:solidFill>
                      <a:schemeClr val="tx1"/>
                    </a:solidFill>
                  </a:rPr>
                  <a:t>Using an efficient algorithm for cycle checking, the time efficiency for Kruskal’s algorithm is determined by the amount of time it takes to sort the edges</a:t>
                </a:r>
              </a:p>
              <a:p>
                <a:pPr marL="0" indent="0">
                  <a:buNone/>
                </a:pPr>
                <a14:m>
                  <m:oMathPara xmlns:m="http://schemas.openxmlformats.org/officeDocument/2006/math">
                    <m:oMathParaPr>
                      <m:jc m:val="centerGroup"/>
                    </m:oMathParaPr>
                    <m:oMath xmlns:m="http://schemas.openxmlformats.org/officeDocument/2006/math">
                      <m:r>
                        <a:rPr lang="en-US" altLang="en-US" sz="2400" b="0" i="1" smtClean="0">
                          <a:solidFill>
                            <a:schemeClr val="tx1"/>
                          </a:solidFill>
                          <a:latin typeface="Cambria Math" panose="02040503050406030204" pitchFamily="18" charset="0"/>
                        </a:rPr>
                        <m:t>𝑂</m:t>
                      </m:r>
                      <m:r>
                        <a:rPr lang="en-US" altLang="en-US" sz="2400" b="0" i="1" smtClean="0">
                          <a:solidFill>
                            <a:schemeClr val="tx1"/>
                          </a:solidFill>
                          <a:latin typeface="Cambria Math" panose="02040503050406030204" pitchFamily="18" charset="0"/>
                        </a:rPr>
                        <m:t>(</m:t>
                      </m:r>
                      <m:d>
                        <m:dPr>
                          <m:begChr m:val="|"/>
                          <m:endChr m:val="|"/>
                          <m:ctrlPr>
                            <a:rPr lang="en-US" altLang="en-US" sz="2400" b="0" i="1" smtClean="0">
                              <a:solidFill>
                                <a:schemeClr val="tx1"/>
                              </a:solidFill>
                              <a:latin typeface="Cambria Math" panose="02040503050406030204" pitchFamily="18" charset="0"/>
                            </a:rPr>
                          </m:ctrlPr>
                        </m:dPr>
                        <m:e>
                          <m:r>
                            <a:rPr lang="en-US" altLang="en-US" sz="2400" b="0" i="1" smtClean="0">
                              <a:solidFill>
                                <a:schemeClr val="tx1"/>
                              </a:solidFill>
                              <a:latin typeface="Cambria Math" panose="02040503050406030204" pitchFamily="18" charset="0"/>
                            </a:rPr>
                            <m:t>𝐸</m:t>
                          </m:r>
                        </m:e>
                      </m:d>
                      <m:func>
                        <m:funcPr>
                          <m:ctrlPr>
                            <a:rPr lang="en-US" altLang="en-US" sz="2400" b="0" i="1" smtClean="0">
                              <a:solidFill>
                                <a:schemeClr val="tx1"/>
                              </a:solidFill>
                              <a:latin typeface="Cambria Math" panose="02040503050406030204" pitchFamily="18" charset="0"/>
                            </a:rPr>
                          </m:ctrlPr>
                        </m:funcPr>
                        <m:fName>
                          <m:r>
                            <m:rPr>
                              <m:sty m:val="p"/>
                            </m:rPr>
                            <a:rPr lang="en-US" altLang="en-US" sz="2400" b="0" i="0" smtClean="0">
                              <a:solidFill>
                                <a:schemeClr val="tx1"/>
                              </a:solidFill>
                              <a:latin typeface="Cambria Math" panose="02040503050406030204" pitchFamily="18" charset="0"/>
                            </a:rPr>
                            <m:t>log</m:t>
                          </m:r>
                        </m:fName>
                        <m:e>
                          <m:r>
                            <a:rPr lang="en-US" altLang="en-US" sz="2400" b="0" i="1" smtClean="0">
                              <a:solidFill>
                                <a:schemeClr val="tx1"/>
                              </a:solidFill>
                              <a:latin typeface="Cambria Math" panose="02040503050406030204" pitchFamily="18" charset="0"/>
                            </a:rPr>
                            <m:t>|</m:t>
                          </m:r>
                          <m:r>
                            <a:rPr lang="en-US" altLang="en-US" sz="2400" b="0" i="1" smtClean="0">
                              <a:solidFill>
                                <a:schemeClr val="tx1"/>
                              </a:solidFill>
                              <a:latin typeface="Cambria Math" panose="02040503050406030204" pitchFamily="18" charset="0"/>
                            </a:rPr>
                            <m:t>𝐸</m:t>
                          </m:r>
                          <m:r>
                            <a:rPr lang="en-US" altLang="en-US" sz="2400" b="0" i="1" smtClean="0">
                              <a:solidFill>
                                <a:schemeClr val="tx1"/>
                              </a:solidFill>
                              <a:latin typeface="Cambria Math" panose="02040503050406030204" pitchFamily="18" charset="0"/>
                            </a:rPr>
                            <m:t>|)</m:t>
                          </m:r>
                        </m:e>
                      </m:func>
                    </m:oMath>
                  </m:oMathPara>
                </a14:m>
                <a:endParaRPr lang="en-US" altLang="en-US" sz="2400">
                  <a:solidFill>
                    <a:schemeClr val="tx1"/>
                  </a:solidFill>
                </a:endParaRPr>
              </a:p>
              <a:p>
                <a:pPr>
                  <a:buFont typeface="Wingdings" panose="05000000000000000000" pitchFamily="2" charset="2"/>
                  <a:buChar char="q"/>
                </a:pPr>
                <a:endParaRPr lang="en-US" altLang="en-US" sz="2400">
                  <a:solidFill>
                    <a:schemeClr val="tx1"/>
                  </a:solidFill>
                </a:endParaRPr>
              </a:p>
              <a:p>
                <a:pPr lvl="4"/>
                <a:endParaRPr lang="en-US" altLang="en-US" sz="1600" i="1">
                  <a:solidFill>
                    <a:schemeClr val="tx1"/>
                  </a:solidFill>
                </a:endParaRPr>
              </a:p>
            </p:txBody>
          </p:sp>
        </mc:Choice>
        <mc:Fallback>
          <p:sp>
            <p:nvSpPr>
              <p:cNvPr id="429059" name="Rectangle 3">
                <a:extLst>
                  <a:ext uri="{FF2B5EF4-FFF2-40B4-BE49-F238E27FC236}">
                    <a16:creationId xmlns:a16="http://schemas.microsoft.com/office/drawing/2014/main" id="{036091B1-5626-4323-9CA2-B4B96C8FC7EE}"/>
                  </a:ext>
                </a:extLst>
              </p:cNvPr>
              <p:cNvSpPr>
                <a:spLocks noGrp="1" noRot="1" noChangeAspect="1" noMove="1" noResize="1" noEditPoints="1" noAdjustHandles="1" noChangeArrowheads="1" noChangeShapeType="1" noTextEdit="1"/>
              </p:cNvSpPr>
              <p:nvPr>
                <p:ph idx="1"/>
              </p:nvPr>
            </p:nvSpPr>
            <p:spPr>
              <a:xfrm>
                <a:off x="581192" y="2228003"/>
                <a:ext cx="7989752" cy="4172797"/>
              </a:xfrm>
              <a:blipFill>
                <a:blip r:embed="rId3"/>
                <a:stretch>
                  <a:fillRect l="-992" t="-1168"/>
                </a:stretch>
              </a:blipFill>
            </p:spPr>
            <p:txBody>
              <a:bodyPr/>
              <a:lstStyle/>
              <a:p>
                <a:r>
                  <a:rPr lang="en-US">
                    <a:noFill/>
                  </a:rPr>
                  <a:t> </a:t>
                </a:r>
              </a:p>
            </p:txBody>
          </p:sp>
        </mc:Fallback>
      </mc:AlternateContent>
      <p:sp>
        <p:nvSpPr>
          <p:cNvPr id="5" name="Slide Number Placeholder 5">
            <a:extLst>
              <a:ext uri="{FF2B5EF4-FFF2-40B4-BE49-F238E27FC236}">
                <a16:creationId xmlns:a16="http://schemas.microsoft.com/office/drawing/2014/main" id="{D2F56191-BC33-4C3E-BFB7-53CDE7FBB2BE}"/>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randombar(horizontal)">
                                      <p:cBhvr>
                                        <p:cTn id="7" dur="500"/>
                                        <p:tgtEl>
                                          <p:spTgt spid="429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randombar(horizontal)">
                                      <p:cBhvr>
                                        <p:cTn id="12" dur="500"/>
                                        <p:tgtEl>
                                          <p:spTgt spid="429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randombar(horizontal)">
                                      <p:cBhvr>
                                        <p:cTn id="17" dur="500"/>
                                        <p:tgtEl>
                                          <p:spTgt spid="429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randombar(horizontal)">
                                      <p:cBhvr>
                                        <p:cTn id="22" dur="500"/>
                                        <p:tgtEl>
                                          <p:spTgt spid="429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854DCE5A-FCE6-453B-AEF5-FE0D4FF0B8C4}"/>
              </a:ext>
            </a:extLst>
          </p:cNvPr>
          <p:cNvSpPr>
            <a:spLocks noGrp="1" noChangeArrowheads="1"/>
          </p:cNvSpPr>
          <p:nvPr>
            <p:ph type="title"/>
          </p:nvPr>
        </p:nvSpPr>
        <p:spPr>
          <a:xfrm>
            <a:off x="496529" y="1105182"/>
            <a:ext cx="8077200" cy="685800"/>
          </a:xfrm>
        </p:spPr>
        <p:txBody>
          <a:bodyPr/>
          <a:lstStyle/>
          <a:p>
            <a:r>
              <a:rPr lang="en-US" altLang="en-US"/>
              <a:t>Minimum spanning tree vs. Steiner tree</a:t>
            </a:r>
          </a:p>
        </p:txBody>
      </p:sp>
      <p:sp>
        <p:nvSpPr>
          <p:cNvPr id="430083" name="Rectangle 3">
            <a:extLst>
              <a:ext uri="{FF2B5EF4-FFF2-40B4-BE49-F238E27FC236}">
                <a16:creationId xmlns:a16="http://schemas.microsoft.com/office/drawing/2014/main" id="{AA56577A-8B22-4840-86E7-1973B49B8334}"/>
              </a:ext>
            </a:extLst>
          </p:cNvPr>
          <p:cNvSpPr>
            <a:spLocks noGrp="1" noChangeArrowheads="1"/>
          </p:cNvSpPr>
          <p:nvPr>
            <p:ph idx="1"/>
          </p:nvPr>
        </p:nvSpPr>
        <p:spPr>
          <a:xfrm>
            <a:off x="533400" y="1219200"/>
            <a:ext cx="8305800" cy="4905375"/>
          </a:xfrm>
        </p:spPr>
        <p:txBody>
          <a:bodyPr/>
          <a:lstStyle/>
          <a:p>
            <a:pPr>
              <a:buFont typeface="Monotype Sorts" pitchFamily="2" charset="2"/>
              <a:buNone/>
            </a:pPr>
            <a:r>
              <a:rPr lang="en-US" altLang="en-US"/>
              <a:t> </a:t>
            </a:r>
          </a:p>
        </p:txBody>
      </p:sp>
      <p:sp>
        <p:nvSpPr>
          <p:cNvPr id="24" name="Slide Number Placeholder 5">
            <a:extLst>
              <a:ext uri="{FF2B5EF4-FFF2-40B4-BE49-F238E27FC236}">
                <a16:creationId xmlns:a16="http://schemas.microsoft.com/office/drawing/2014/main" id="{86E87A30-D18D-4DBA-99A6-4599C0E5B6F7}"/>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59</a:t>
            </a:fld>
            <a:endParaRPr lang="en-US" altLang="en-US"/>
          </a:p>
        </p:txBody>
      </p:sp>
      <p:sp>
        <p:nvSpPr>
          <p:cNvPr id="430084" name="Oval 4">
            <a:extLst>
              <a:ext uri="{FF2B5EF4-FFF2-40B4-BE49-F238E27FC236}">
                <a16:creationId xmlns:a16="http://schemas.microsoft.com/office/drawing/2014/main" id="{474ACF1A-8294-4458-9D86-2A3C66503958}"/>
              </a:ext>
            </a:extLst>
          </p:cNvPr>
          <p:cNvSpPr>
            <a:spLocks noChangeArrowheads="1"/>
          </p:cNvSpPr>
          <p:nvPr/>
        </p:nvSpPr>
        <p:spPr bwMode="auto">
          <a:xfrm>
            <a:off x="2443316" y="27432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430085" name="Oval 5">
            <a:extLst>
              <a:ext uri="{FF2B5EF4-FFF2-40B4-BE49-F238E27FC236}">
                <a16:creationId xmlns:a16="http://schemas.microsoft.com/office/drawing/2014/main" id="{FCD44F9A-7868-4182-A39A-30E9DCB50AC5}"/>
              </a:ext>
            </a:extLst>
          </p:cNvPr>
          <p:cNvSpPr>
            <a:spLocks noChangeArrowheads="1"/>
          </p:cNvSpPr>
          <p:nvPr/>
        </p:nvSpPr>
        <p:spPr bwMode="auto">
          <a:xfrm>
            <a:off x="2443316" y="43434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430086" name="Oval 6">
            <a:extLst>
              <a:ext uri="{FF2B5EF4-FFF2-40B4-BE49-F238E27FC236}">
                <a16:creationId xmlns:a16="http://schemas.microsoft.com/office/drawing/2014/main" id="{EE978102-D8CC-4E83-B07B-8A2A9A97798B}"/>
              </a:ext>
            </a:extLst>
          </p:cNvPr>
          <p:cNvSpPr>
            <a:spLocks noChangeArrowheads="1"/>
          </p:cNvSpPr>
          <p:nvPr/>
        </p:nvSpPr>
        <p:spPr bwMode="auto">
          <a:xfrm>
            <a:off x="690716" y="4343400"/>
            <a:ext cx="366713"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430087" name="Oval 7">
            <a:extLst>
              <a:ext uri="{FF2B5EF4-FFF2-40B4-BE49-F238E27FC236}">
                <a16:creationId xmlns:a16="http://schemas.microsoft.com/office/drawing/2014/main" id="{93DE9AC9-D046-4052-9440-D15F909E9302}"/>
              </a:ext>
            </a:extLst>
          </p:cNvPr>
          <p:cNvSpPr>
            <a:spLocks noChangeArrowheads="1"/>
          </p:cNvSpPr>
          <p:nvPr/>
        </p:nvSpPr>
        <p:spPr bwMode="auto">
          <a:xfrm>
            <a:off x="690716" y="27432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430088" name="Line 8">
            <a:extLst>
              <a:ext uri="{FF2B5EF4-FFF2-40B4-BE49-F238E27FC236}">
                <a16:creationId xmlns:a16="http://schemas.microsoft.com/office/drawing/2014/main" id="{4CAE9039-71D6-4585-A8BC-208D0C27EF2D}"/>
              </a:ext>
            </a:extLst>
          </p:cNvPr>
          <p:cNvSpPr>
            <a:spLocks noChangeShapeType="1"/>
          </p:cNvSpPr>
          <p:nvPr/>
        </p:nvSpPr>
        <p:spPr bwMode="auto">
          <a:xfrm flipV="1">
            <a:off x="1071716" y="2895600"/>
            <a:ext cx="1371600" cy="7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89" name="Line 9">
            <a:extLst>
              <a:ext uri="{FF2B5EF4-FFF2-40B4-BE49-F238E27FC236}">
                <a16:creationId xmlns:a16="http://schemas.microsoft.com/office/drawing/2014/main" id="{0CD424D5-E054-4A06-B11F-3B28A894EFB7}"/>
              </a:ext>
            </a:extLst>
          </p:cNvPr>
          <p:cNvSpPr>
            <a:spLocks noChangeShapeType="1"/>
          </p:cNvSpPr>
          <p:nvPr/>
        </p:nvSpPr>
        <p:spPr bwMode="auto">
          <a:xfrm flipH="1" flipV="1">
            <a:off x="843116" y="3048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0" name="Line 10">
            <a:extLst>
              <a:ext uri="{FF2B5EF4-FFF2-40B4-BE49-F238E27FC236}">
                <a16:creationId xmlns:a16="http://schemas.microsoft.com/office/drawing/2014/main" id="{A82941CC-F843-4CFD-B8B0-C40E29432134}"/>
              </a:ext>
            </a:extLst>
          </p:cNvPr>
          <p:cNvSpPr>
            <a:spLocks noChangeShapeType="1"/>
          </p:cNvSpPr>
          <p:nvPr/>
        </p:nvSpPr>
        <p:spPr bwMode="auto">
          <a:xfrm flipH="1" flipV="1">
            <a:off x="2595716" y="3048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1" name="Text Box 11">
            <a:extLst>
              <a:ext uri="{FF2B5EF4-FFF2-40B4-BE49-F238E27FC236}">
                <a16:creationId xmlns:a16="http://schemas.microsoft.com/office/drawing/2014/main" id="{9BC3E662-CE2E-4516-B19B-F241A0481CCB}"/>
              </a:ext>
            </a:extLst>
          </p:cNvPr>
          <p:cNvSpPr txBox="1">
            <a:spLocks noChangeArrowheads="1"/>
          </p:cNvSpPr>
          <p:nvPr/>
        </p:nvSpPr>
        <p:spPr bwMode="auto">
          <a:xfrm>
            <a:off x="1605116" y="25908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1</a:t>
            </a:r>
          </a:p>
        </p:txBody>
      </p:sp>
      <p:sp>
        <p:nvSpPr>
          <p:cNvPr id="430092" name="Text Box 12">
            <a:extLst>
              <a:ext uri="{FF2B5EF4-FFF2-40B4-BE49-F238E27FC236}">
                <a16:creationId xmlns:a16="http://schemas.microsoft.com/office/drawing/2014/main" id="{BA5E5D41-4C33-4E20-A957-607C57EA63C9}"/>
              </a:ext>
            </a:extLst>
          </p:cNvPr>
          <p:cNvSpPr txBox="1">
            <a:spLocks noChangeArrowheads="1"/>
          </p:cNvSpPr>
          <p:nvPr/>
        </p:nvSpPr>
        <p:spPr bwMode="auto">
          <a:xfrm>
            <a:off x="538316" y="344328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1</a:t>
            </a:r>
          </a:p>
        </p:txBody>
      </p:sp>
      <p:sp>
        <p:nvSpPr>
          <p:cNvPr id="430093" name="Text Box 13">
            <a:extLst>
              <a:ext uri="{FF2B5EF4-FFF2-40B4-BE49-F238E27FC236}">
                <a16:creationId xmlns:a16="http://schemas.microsoft.com/office/drawing/2014/main" id="{CC9C6A21-3350-4331-AE53-3F50D0450BFB}"/>
              </a:ext>
            </a:extLst>
          </p:cNvPr>
          <p:cNvSpPr txBox="1">
            <a:spLocks noChangeArrowheads="1"/>
          </p:cNvSpPr>
          <p:nvPr/>
        </p:nvSpPr>
        <p:spPr bwMode="auto">
          <a:xfrm>
            <a:off x="2671916" y="35052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a:t>1</a:t>
            </a:r>
          </a:p>
        </p:txBody>
      </p:sp>
      <p:sp>
        <p:nvSpPr>
          <p:cNvPr id="430094" name="Text Box 14">
            <a:extLst>
              <a:ext uri="{FF2B5EF4-FFF2-40B4-BE49-F238E27FC236}">
                <a16:creationId xmlns:a16="http://schemas.microsoft.com/office/drawing/2014/main" id="{09583AEE-F298-400C-8095-0D7B42CCEF4F}"/>
              </a:ext>
            </a:extLst>
          </p:cNvPr>
          <p:cNvSpPr txBox="1">
            <a:spLocks noChangeArrowheads="1"/>
          </p:cNvSpPr>
          <p:nvPr/>
        </p:nvSpPr>
        <p:spPr bwMode="auto">
          <a:xfrm>
            <a:off x="1986116" y="38100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sz="1800"/>
          </a:p>
        </p:txBody>
      </p:sp>
      <p:sp>
        <p:nvSpPr>
          <p:cNvPr id="430095" name="Text Box 15">
            <a:extLst>
              <a:ext uri="{FF2B5EF4-FFF2-40B4-BE49-F238E27FC236}">
                <a16:creationId xmlns:a16="http://schemas.microsoft.com/office/drawing/2014/main" id="{38E48EA0-9830-4D1D-8777-617B41E9846E}"/>
              </a:ext>
            </a:extLst>
          </p:cNvPr>
          <p:cNvSpPr txBox="1">
            <a:spLocks noChangeArrowheads="1"/>
          </p:cNvSpPr>
          <p:nvPr/>
        </p:nvSpPr>
        <p:spPr bwMode="auto">
          <a:xfrm>
            <a:off x="1605116" y="4495800"/>
            <a:ext cx="3587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800"/>
              <a:t>1</a:t>
            </a:r>
          </a:p>
        </p:txBody>
      </p:sp>
      <p:sp>
        <p:nvSpPr>
          <p:cNvPr id="430096" name="Line 16">
            <a:extLst>
              <a:ext uri="{FF2B5EF4-FFF2-40B4-BE49-F238E27FC236}">
                <a16:creationId xmlns:a16="http://schemas.microsoft.com/office/drawing/2014/main" id="{B08950D2-30C6-4F85-85E6-B9947D8A6EFB}"/>
              </a:ext>
            </a:extLst>
          </p:cNvPr>
          <p:cNvSpPr>
            <a:spLocks noChangeShapeType="1"/>
          </p:cNvSpPr>
          <p:nvPr/>
        </p:nvSpPr>
        <p:spPr bwMode="auto">
          <a:xfrm flipV="1">
            <a:off x="1071716" y="4495800"/>
            <a:ext cx="1371600" cy="3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7" name="Oval 17">
            <a:extLst>
              <a:ext uri="{FF2B5EF4-FFF2-40B4-BE49-F238E27FC236}">
                <a16:creationId xmlns:a16="http://schemas.microsoft.com/office/drawing/2014/main" id="{0DE8DE66-59FA-414B-BC21-2FF1D764A668}"/>
              </a:ext>
            </a:extLst>
          </p:cNvPr>
          <p:cNvSpPr>
            <a:spLocks noChangeArrowheads="1"/>
          </p:cNvSpPr>
          <p:nvPr/>
        </p:nvSpPr>
        <p:spPr bwMode="auto">
          <a:xfrm>
            <a:off x="7015316" y="26670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c</a:t>
            </a:r>
          </a:p>
        </p:txBody>
      </p:sp>
      <p:sp>
        <p:nvSpPr>
          <p:cNvPr id="430098" name="Oval 18">
            <a:extLst>
              <a:ext uri="{FF2B5EF4-FFF2-40B4-BE49-F238E27FC236}">
                <a16:creationId xmlns:a16="http://schemas.microsoft.com/office/drawing/2014/main" id="{9C52B2AE-2F21-465E-95C0-7B1AC08C981A}"/>
              </a:ext>
            </a:extLst>
          </p:cNvPr>
          <p:cNvSpPr>
            <a:spLocks noChangeArrowheads="1"/>
          </p:cNvSpPr>
          <p:nvPr/>
        </p:nvSpPr>
        <p:spPr bwMode="auto">
          <a:xfrm>
            <a:off x="7015316" y="42672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d</a:t>
            </a:r>
          </a:p>
        </p:txBody>
      </p:sp>
      <p:sp>
        <p:nvSpPr>
          <p:cNvPr id="430099" name="Oval 19">
            <a:extLst>
              <a:ext uri="{FF2B5EF4-FFF2-40B4-BE49-F238E27FC236}">
                <a16:creationId xmlns:a16="http://schemas.microsoft.com/office/drawing/2014/main" id="{B8EE23F1-4A55-4701-BF89-F3AB88C6AF5E}"/>
              </a:ext>
            </a:extLst>
          </p:cNvPr>
          <p:cNvSpPr>
            <a:spLocks noChangeArrowheads="1"/>
          </p:cNvSpPr>
          <p:nvPr/>
        </p:nvSpPr>
        <p:spPr bwMode="auto">
          <a:xfrm>
            <a:off x="5262716" y="4267200"/>
            <a:ext cx="366713"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b</a:t>
            </a:r>
          </a:p>
        </p:txBody>
      </p:sp>
      <p:sp>
        <p:nvSpPr>
          <p:cNvPr id="430100" name="Oval 20">
            <a:extLst>
              <a:ext uri="{FF2B5EF4-FFF2-40B4-BE49-F238E27FC236}">
                <a16:creationId xmlns:a16="http://schemas.microsoft.com/office/drawing/2014/main" id="{3D71F3BA-B3BB-4034-B46B-B56802EA537F}"/>
              </a:ext>
            </a:extLst>
          </p:cNvPr>
          <p:cNvSpPr>
            <a:spLocks noChangeArrowheads="1"/>
          </p:cNvSpPr>
          <p:nvPr/>
        </p:nvSpPr>
        <p:spPr bwMode="auto">
          <a:xfrm>
            <a:off x="5262716" y="2667000"/>
            <a:ext cx="365125" cy="31591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1"/>
                </a:solidFill>
              </a:rPr>
              <a:t>a</a:t>
            </a:r>
          </a:p>
        </p:txBody>
      </p:sp>
      <p:sp>
        <p:nvSpPr>
          <p:cNvPr id="430102" name="Text Box 22">
            <a:extLst>
              <a:ext uri="{FF2B5EF4-FFF2-40B4-BE49-F238E27FC236}">
                <a16:creationId xmlns:a16="http://schemas.microsoft.com/office/drawing/2014/main" id="{02E73A59-0049-42F2-97F0-920146125C76}"/>
              </a:ext>
            </a:extLst>
          </p:cNvPr>
          <p:cNvSpPr txBox="1">
            <a:spLocks noChangeArrowheads="1"/>
          </p:cNvSpPr>
          <p:nvPr/>
        </p:nvSpPr>
        <p:spPr bwMode="auto">
          <a:xfrm>
            <a:off x="3967316" y="3429000"/>
            <a:ext cx="457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b="1"/>
              <a:t>vs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Directed Graph</a:t>
            </a:r>
            <a:endParaRPr lang="en-US"/>
          </a:p>
        </p:txBody>
      </p:sp>
      <p:sp>
        <p:nvSpPr>
          <p:cNvPr id="6" name="Rectangle 3"/>
          <p:cNvSpPr txBox="1">
            <a:spLocks noChangeArrowheads="1"/>
          </p:cNvSpPr>
          <p:nvPr/>
        </p:nvSpPr>
        <p:spPr bwMode="auto">
          <a:xfrm>
            <a:off x="457200" y="1600200"/>
            <a:ext cx="8229600" cy="982663"/>
          </a:xfrm>
          <a:prstGeom prst="rect">
            <a:avLst/>
          </a:prstGeom>
          <a:noFill/>
          <a:ln w="9525">
            <a:noFill/>
            <a:miter lim="800000"/>
            <a:headEnd/>
            <a:tailEnd/>
          </a:ln>
        </p:spPr>
        <p:txBody>
          <a:bodyPr vert="horz" wrap="square" lIns="0" tIns="46800" rIns="0" bIns="4680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a:ln>
                  <a:noFill/>
                </a:ln>
                <a:solidFill>
                  <a:schemeClr val="tx1"/>
                </a:solidFill>
                <a:effectLst/>
                <a:uLnTx/>
                <a:uFillTx/>
                <a:latin typeface="Palatino Linotype" panose="02040502050505030304" pitchFamily="18" charset="0"/>
              </a:rPr>
              <a:t>The edges are ordered pairs of (not necessarily distinct) vertices.</a:t>
            </a:r>
          </a:p>
        </p:txBody>
      </p:sp>
      <p:sp>
        <p:nvSpPr>
          <p:cNvPr id="7" name="Oval 5"/>
          <p:cNvSpPr>
            <a:spLocks noChangeArrowheads="1"/>
          </p:cNvSpPr>
          <p:nvPr/>
        </p:nvSpPr>
        <p:spPr bwMode="auto">
          <a:xfrm rot="20280000">
            <a:off x="1034850" y="3430587"/>
            <a:ext cx="131763"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8" name="AutoShape 6"/>
          <p:cNvSpPr>
            <a:spLocks noChangeArrowheads="1"/>
          </p:cNvSpPr>
          <p:nvPr/>
        </p:nvSpPr>
        <p:spPr bwMode="auto">
          <a:xfrm>
            <a:off x="491925" y="3055937"/>
            <a:ext cx="1624013"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San Francisco</a:t>
            </a:r>
          </a:p>
        </p:txBody>
      </p:sp>
      <p:sp>
        <p:nvSpPr>
          <p:cNvPr id="9" name="AutoShape 7"/>
          <p:cNvSpPr>
            <a:spLocks noChangeArrowheads="1"/>
          </p:cNvSpPr>
          <p:nvPr/>
        </p:nvSpPr>
        <p:spPr bwMode="auto">
          <a:xfrm>
            <a:off x="3092250" y="3871912"/>
            <a:ext cx="941388"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Denver</a:t>
            </a:r>
          </a:p>
        </p:txBody>
      </p:sp>
      <p:sp>
        <p:nvSpPr>
          <p:cNvPr id="10" name="AutoShape 8"/>
          <p:cNvSpPr>
            <a:spLocks noChangeArrowheads="1"/>
          </p:cNvSpPr>
          <p:nvPr/>
        </p:nvSpPr>
        <p:spPr bwMode="auto">
          <a:xfrm>
            <a:off x="636388" y="4395787"/>
            <a:ext cx="1470025"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Los Angeles</a:t>
            </a:r>
          </a:p>
        </p:txBody>
      </p:sp>
      <p:sp>
        <p:nvSpPr>
          <p:cNvPr id="11" name="AutoShape 9"/>
          <p:cNvSpPr>
            <a:spLocks noChangeArrowheads="1"/>
          </p:cNvSpPr>
          <p:nvPr/>
        </p:nvSpPr>
        <p:spPr bwMode="auto">
          <a:xfrm>
            <a:off x="7413425" y="3008312"/>
            <a:ext cx="1260475"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New York</a:t>
            </a:r>
          </a:p>
        </p:txBody>
      </p:sp>
      <p:sp>
        <p:nvSpPr>
          <p:cNvPr id="12" name="AutoShape 10"/>
          <p:cNvSpPr>
            <a:spLocks noChangeArrowheads="1"/>
          </p:cNvSpPr>
          <p:nvPr/>
        </p:nvSpPr>
        <p:spPr bwMode="auto">
          <a:xfrm>
            <a:off x="4143175" y="2903537"/>
            <a:ext cx="1039813"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Chicago</a:t>
            </a:r>
          </a:p>
        </p:txBody>
      </p:sp>
      <p:sp>
        <p:nvSpPr>
          <p:cNvPr id="13" name="AutoShape 11"/>
          <p:cNvSpPr>
            <a:spLocks noChangeArrowheads="1"/>
          </p:cNvSpPr>
          <p:nvPr/>
        </p:nvSpPr>
        <p:spPr bwMode="auto">
          <a:xfrm>
            <a:off x="6337100" y="3883025"/>
            <a:ext cx="1419225" cy="369887"/>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Washington</a:t>
            </a:r>
          </a:p>
        </p:txBody>
      </p:sp>
      <p:sp>
        <p:nvSpPr>
          <p:cNvPr id="14" name="AutoShape 12"/>
          <p:cNvSpPr>
            <a:spLocks noChangeArrowheads="1"/>
          </p:cNvSpPr>
          <p:nvPr/>
        </p:nvSpPr>
        <p:spPr bwMode="auto">
          <a:xfrm>
            <a:off x="5687813" y="2438400"/>
            <a:ext cx="911225" cy="369887"/>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Detroit</a:t>
            </a:r>
          </a:p>
        </p:txBody>
      </p:sp>
      <p:sp>
        <p:nvSpPr>
          <p:cNvPr id="15" name="Line 13"/>
          <p:cNvSpPr>
            <a:spLocks noChangeShapeType="1"/>
          </p:cNvSpPr>
          <p:nvPr/>
        </p:nvSpPr>
        <p:spPr bwMode="auto">
          <a:xfrm>
            <a:off x="1141213" y="3490912"/>
            <a:ext cx="1009650" cy="106363"/>
          </a:xfrm>
          <a:prstGeom prst="line">
            <a:avLst/>
          </a:prstGeom>
          <a:noFill/>
          <a:ln w="28440">
            <a:solidFill>
              <a:schemeClr val="tx1"/>
            </a:solidFill>
            <a:round/>
            <a:headEnd/>
            <a:tailEnd type="triangle" w="med" len="med"/>
          </a:ln>
        </p:spPr>
        <p:txBody>
          <a:bodyPr/>
          <a:lstStyle/>
          <a:p>
            <a:endParaRPr lang="en-US"/>
          </a:p>
        </p:txBody>
      </p:sp>
      <p:sp>
        <p:nvSpPr>
          <p:cNvPr id="16" name="Line 14"/>
          <p:cNvSpPr>
            <a:spLocks noChangeShapeType="1"/>
          </p:cNvSpPr>
          <p:nvPr/>
        </p:nvSpPr>
        <p:spPr bwMode="auto">
          <a:xfrm>
            <a:off x="2079425" y="3597275"/>
            <a:ext cx="938213" cy="117475"/>
          </a:xfrm>
          <a:prstGeom prst="line">
            <a:avLst/>
          </a:prstGeom>
          <a:noFill/>
          <a:ln w="28440">
            <a:solidFill>
              <a:schemeClr val="tx1"/>
            </a:solidFill>
            <a:round/>
            <a:headEnd/>
            <a:tailEnd/>
          </a:ln>
        </p:spPr>
        <p:txBody>
          <a:bodyPr/>
          <a:lstStyle/>
          <a:p>
            <a:endParaRPr lang="en-US"/>
          </a:p>
        </p:txBody>
      </p:sp>
      <p:sp>
        <p:nvSpPr>
          <p:cNvPr id="17" name="Line 15"/>
          <p:cNvSpPr>
            <a:spLocks noChangeShapeType="1"/>
          </p:cNvSpPr>
          <p:nvPr/>
        </p:nvSpPr>
        <p:spPr bwMode="auto">
          <a:xfrm flipV="1">
            <a:off x="6968925" y="3446462"/>
            <a:ext cx="304800" cy="255588"/>
          </a:xfrm>
          <a:prstGeom prst="line">
            <a:avLst/>
          </a:prstGeom>
          <a:noFill/>
          <a:ln w="28440">
            <a:solidFill>
              <a:schemeClr val="tx1"/>
            </a:solidFill>
            <a:round/>
            <a:headEnd/>
            <a:tailEnd type="triangle" w="med" len="med"/>
          </a:ln>
        </p:spPr>
        <p:txBody>
          <a:bodyPr/>
          <a:lstStyle/>
          <a:p>
            <a:endParaRPr lang="en-US"/>
          </a:p>
        </p:txBody>
      </p:sp>
      <p:sp>
        <p:nvSpPr>
          <p:cNvPr id="18" name="Line 16"/>
          <p:cNvSpPr>
            <a:spLocks noChangeShapeType="1"/>
          </p:cNvSpPr>
          <p:nvPr/>
        </p:nvSpPr>
        <p:spPr bwMode="auto">
          <a:xfrm flipV="1">
            <a:off x="7273725" y="3203575"/>
            <a:ext cx="288925" cy="246062"/>
          </a:xfrm>
          <a:prstGeom prst="line">
            <a:avLst/>
          </a:prstGeom>
          <a:noFill/>
          <a:ln w="28440">
            <a:solidFill>
              <a:schemeClr val="tx1"/>
            </a:solidFill>
            <a:round/>
            <a:headEnd/>
            <a:tailEnd/>
          </a:ln>
        </p:spPr>
        <p:txBody>
          <a:bodyPr/>
          <a:lstStyle/>
          <a:p>
            <a:endParaRPr lang="en-US"/>
          </a:p>
        </p:txBody>
      </p:sp>
      <p:sp>
        <p:nvSpPr>
          <p:cNvPr id="19" name="Line 17"/>
          <p:cNvSpPr>
            <a:spLocks noChangeShapeType="1"/>
          </p:cNvSpPr>
          <p:nvPr/>
        </p:nvSpPr>
        <p:spPr bwMode="auto">
          <a:xfrm flipV="1">
            <a:off x="5327450" y="3221037"/>
            <a:ext cx="1204913" cy="87313"/>
          </a:xfrm>
          <a:prstGeom prst="line">
            <a:avLst/>
          </a:prstGeom>
          <a:noFill/>
          <a:ln w="28440">
            <a:solidFill>
              <a:schemeClr val="tx1"/>
            </a:solidFill>
            <a:round/>
            <a:headEnd/>
            <a:tailEnd type="triangle" w="med" len="med"/>
          </a:ln>
        </p:spPr>
        <p:txBody>
          <a:bodyPr/>
          <a:lstStyle/>
          <a:p>
            <a:endParaRPr lang="en-US"/>
          </a:p>
        </p:txBody>
      </p:sp>
      <p:sp>
        <p:nvSpPr>
          <p:cNvPr id="20" name="Line 18"/>
          <p:cNvSpPr>
            <a:spLocks noChangeShapeType="1"/>
          </p:cNvSpPr>
          <p:nvPr/>
        </p:nvSpPr>
        <p:spPr bwMode="auto">
          <a:xfrm flipV="1">
            <a:off x="6446638" y="3130550"/>
            <a:ext cx="1117600" cy="93662"/>
          </a:xfrm>
          <a:prstGeom prst="line">
            <a:avLst/>
          </a:prstGeom>
          <a:noFill/>
          <a:ln w="28440">
            <a:solidFill>
              <a:schemeClr val="tx1"/>
            </a:solidFill>
            <a:round/>
            <a:headEnd/>
            <a:tailEnd/>
          </a:ln>
        </p:spPr>
        <p:txBody>
          <a:bodyPr/>
          <a:lstStyle/>
          <a:p>
            <a:endParaRPr lang="en-US"/>
          </a:p>
        </p:txBody>
      </p:sp>
      <p:sp>
        <p:nvSpPr>
          <p:cNvPr id="21" name="Line 19"/>
          <p:cNvSpPr>
            <a:spLocks noChangeShapeType="1"/>
          </p:cNvSpPr>
          <p:nvPr/>
        </p:nvSpPr>
        <p:spPr bwMode="auto">
          <a:xfrm flipV="1">
            <a:off x="1501575" y="3952875"/>
            <a:ext cx="839788" cy="220662"/>
          </a:xfrm>
          <a:prstGeom prst="line">
            <a:avLst/>
          </a:prstGeom>
          <a:noFill/>
          <a:ln w="28440">
            <a:solidFill>
              <a:schemeClr val="tx1"/>
            </a:solidFill>
            <a:round/>
            <a:headEnd/>
            <a:tailEnd type="triangle" w="med" len="med"/>
          </a:ln>
        </p:spPr>
        <p:txBody>
          <a:bodyPr/>
          <a:lstStyle/>
          <a:p>
            <a:endParaRPr lang="en-US"/>
          </a:p>
        </p:txBody>
      </p:sp>
      <p:sp>
        <p:nvSpPr>
          <p:cNvPr id="22" name="Line 20"/>
          <p:cNvSpPr>
            <a:spLocks noChangeShapeType="1"/>
          </p:cNvSpPr>
          <p:nvPr/>
        </p:nvSpPr>
        <p:spPr bwMode="auto">
          <a:xfrm flipV="1">
            <a:off x="2282625" y="3721100"/>
            <a:ext cx="779463" cy="241300"/>
          </a:xfrm>
          <a:prstGeom prst="line">
            <a:avLst/>
          </a:prstGeom>
          <a:noFill/>
          <a:ln w="28440">
            <a:solidFill>
              <a:schemeClr val="tx1"/>
            </a:solidFill>
            <a:round/>
            <a:headEnd/>
            <a:tailEnd/>
          </a:ln>
        </p:spPr>
        <p:txBody>
          <a:bodyPr/>
          <a:lstStyle/>
          <a:p>
            <a:endParaRPr lang="en-US"/>
          </a:p>
        </p:txBody>
      </p:sp>
      <p:sp>
        <p:nvSpPr>
          <p:cNvPr id="23" name="Line 21"/>
          <p:cNvSpPr>
            <a:spLocks noChangeShapeType="1"/>
          </p:cNvSpPr>
          <p:nvPr/>
        </p:nvSpPr>
        <p:spPr bwMode="auto">
          <a:xfrm>
            <a:off x="1088825" y="3492500"/>
            <a:ext cx="257175" cy="409575"/>
          </a:xfrm>
          <a:prstGeom prst="line">
            <a:avLst/>
          </a:prstGeom>
          <a:noFill/>
          <a:ln w="28440">
            <a:solidFill>
              <a:schemeClr val="tx1"/>
            </a:solidFill>
            <a:round/>
            <a:headEnd/>
            <a:tailEnd type="triangle" w="med" len="med"/>
          </a:ln>
        </p:spPr>
        <p:txBody>
          <a:bodyPr/>
          <a:lstStyle/>
          <a:p>
            <a:endParaRPr lang="en-US"/>
          </a:p>
        </p:txBody>
      </p:sp>
      <p:sp>
        <p:nvSpPr>
          <p:cNvPr id="24" name="Line 22"/>
          <p:cNvSpPr>
            <a:spLocks noChangeShapeType="1"/>
          </p:cNvSpPr>
          <p:nvPr/>
        </p:nvSpPr>
        <p:spPr bwMode="auto">
          <a:xfrm>
            <a:off x="1233288" y="3727450"/>
            <a:ext cx="288925" cy="465137"/>
          </a:xfrm>
          <a:prstGeom prst="line">
            <a:avLst/>
          </a:prstGeom>
          <a:noFill/>
          <a:ln w="28440">
            <a:solidFill>
              <a:schemeClr val="tx1"/>
            </a:solidFill>
            <a:round/>
            <a:headEnd/>
            <a:tailEnd/>
          </a:ln>
        </p:spPr>
        <p:txBody>
          <a:bodyPr/>
          <a:lstStyle/>
          <a:p>
            <a:endParaRPr lang="en-US"/>
          </a:p>
        </p:txBody>
      </p:sp>
      <p:sp>
        <p:nvSpPr>
          <p:cNvPr id="25" name="Freeform 23"/>
          <p:cNvSpPr>
            <a:spLocks/>
          </p:cNvSpPr>
          <p:nvPr/>
        </p:nvSpPr>
        <p:spPr bwMode="auto">
          <a:xfrm>
            <a:off x="2295325" y="3713162"/>
            <a:ext cx="866775" cy="407988"/>
          </a:xfrm>
          <a:custGeom>
            <a:avLst/>
            <a:gdLst/>
            <a:ahLst/>
            <a:cxnLst>
              <a:cxn ang="0">
                <a:pos x="2407" y="0"/>
              </a:cxn>
              <a:cxn ang="0">
                <a:pos x="802" y="809"/>
              </a:cxn>
              <a:cxn ang="0">
                <a:pos x="0" y="1132"/>
              </a:cxn>
            </a:cxnLst>
            <a:rect l="0" t="0" r="r" b="b"/>
            <a:pathLst>
              <a:path w="2408" h="1133">
                <a:moveTo>
                  <a:pt x="2407" y="0"/>
                </a:moveTo>
                <a:cubicBezTo>
                  <a:pt x="1805" y="310"/>
                  <a:pt x="1203" y="620"/>
                  <a:pt x="802" y="809"/>
                </a:cubicBezTo>
                <a:cubicBezTo>
                  <a:pt x="401" y="998"/>
                  <a:pt x="133" y="1078"/>
                  <a:pt x="0" y="1132"/>
                </a:cubicBezTo>
              </a:path>
            </a:pathLst>
          </a:custGeom>
          <a:noFill/>
          <a:ln w="28440">
            <a:solidFill>
              <a:schemeClr val="tx1"/>
            </a:solidFill>
            <a:round/>
            <a:headEnd/>
            <a:tailEnd type="triangle" w="med" len="med"/>
          </a:ln>
        </p:spPr>
        <p:txBody>
          <a:bodyPr/>
          <a:lstStyle/>
          <a:p>
            <a:endParaRPr lang="en-US"/>
          </a:p>
        </p:txBody>
      </p:sp>
      <p:sp>
        <p:nvSpPr>
          <p:cNvPr id="26" name="Freeform 24"/>
          <p:cNvSpPr>
            <a:spLocks noChangeArrowheads="1"/>
          </p:cNvSpPr>
          <p:nvPr/>
        </p:nvSpPr>
        <p:spPr bwMode="auto">
          <a:xfrm>
            <a:off x="1501575" y="4121150"/>
            <a:ext cx="793750" cy="136525"/>
          </a:xfrm>
          <a:custGeom>
            <a:avLst/>
            <a:gdLst/>
            <a:ahLst/>
            <a:cxnLst>
              <a:cxn ang="0">
                <a:pos x="2205" y="0"/>
              </a:cxn>
              <a:cxn ang="0">
                <a:pos x="802" y="323"/>
              </a:cxn>
              <a:cxn ang="0">
                <a:pos x="0" y="323"/>
              </a:cxn>
            </a:cxnLst>
            <a:rect l="0" t="0" r="r" b="b"/>
            <a:pathLst>
              <a:path w="2206" h="378">
                <a:moveTo>
                  <a:pt x="2205" y="0"/>
                </a:moveTo>
                <a:cubicBezTo>
                  <a:pt x="1687" y="134"/>
                  <a:pt x="1169" y="269"/>
                  <a:pt x="802" y="323"/>
                </a:cubicBezTo>
                <a:cubicBezTo>
                  <a:pt x="434" y="377"/>
                  <a:pt x="133" y="323"/>
                  <a:pt x="0" y="323"/>
                </a:cubicBezTo>
              </a:path>
            </a:pathLst>
          </a:custGeom>
          <a:noFill/>
          <a:ln w="28440">
            <a:solidFill>
              <a:schemeClr val="tx1"/>
            </a:solidFill>
            <a:round/>
            <a:headEnd/>
            <a:tailEnd/>
          </a:ln>
        </p:spPr>
        <p:txBody>
          <a:bodyPr/>
          <a:lstStyle/>
          <a:p>
            <a:endParaRPr lang="en-US"/>
          </a:p>
        </p:txBody>
      </p:sp>
      <p:sp>
        <p:nvSpPr>
          <p:cNvPr id="27" name="Freeform 25"/>
          <p:cNvSpPr>
            <a:spLocks/>
          </p:cNvSpPr>
          <p:nvPr/>
        </p:nvSpPr>
        <p:spPr bwMode="auto">
          <a:xfrm>
            <a:off x="4154288" y="3371850"/>
            <a:ext cx="1168400" cy="344487"/>
          </a:xfrm>
          <a:custGeom>
            <a:avLst/>
            <a:gdLst/>
            <a:ahLst/>
            <a:cxnLst>
              <a:cxn ang="0">
                <a:pos x="3243" y="0"/>
              </a:cxn>
              <a:cxn ang="0">
                <a:pos x="1062" y="708"/>
              </a:cxn>
              <a:cxn ang="0">
                <a:pos x="0" y="956"/>
              </a:cxn>
            </a:cxnLst>
            <a:rect l="0" t="0" r="r" b="b"/>
            <a:pathLst>
              <a:path w="3244" h="957">
                <a:moveTo>
                  <a:pt x="3243" y="0"/>
                </a:moveTo>
                <a:cubicBezTo>
                  <a:pt x="2423" y="275"/>
                  <a:pt x="1603" y="548"/>
                  <a:pt x="1062" y="708"/>
                </a:cubicBezTo>
                <a:cubicBezTo>
                  <a:pt x="522" y="867"/>
                  <a:pt x="176" y="915"/>
                  <a:pt x="0" y="956"/>
                </a:cubicBezTo>
              </a:path>
            </a:pathLst>
          </a:custGeom>
          <a:noFill/>
          <a:ln w="28440">
            <a:solidFill>
              <a:schemeClr val="tx1"/>
            </a:solidFill>
            <a:round/>
            <a:headEnd/>
            <a:tailEnd type="triangle" w="med" len="med"/>
          </a:ln>
        </p:spPr>
        <p:txBody>
          <a:bodyPr/>
          <a:lstStyle/>
          <a:p>
            <a:endParaRPr lang="en-US"/>
          </a:p>
        </p:txBody>
      </p:sp>
      <p:sp>
        <p:nvSpPr>
          <p:cNvPr id="28" name="Freeform 26"/>
          <p:cNvSpPr>
            <a:spLocks noChangeArrowheads="1"/>
          </p:cNvSpPr>
          <p:nvPr/>
        </p:nvSpPr>
        <p:spPr bwMode="auto">
          <a:xfrm>
            <a:off x="3173213" y="3697287"/>
            <a:ext cx="982662" cy="63500"/>
          </a:xfrm>
          <a:custGeom>
            <a:avLst/>
            <a:gdLst/>
            <a:ahLst/>
            <a:cxnLst>
              <a:cxn ang="0">
                <a:pos x="2729" y="49"/>
              </a:cxn>
              <a:cxn ang="0">
                <a:pos x="953" y="170"/>
              </a:cxn>
              <a:cxn ang="0">
                <a:pos x="0" y="0"/>
              </a:cxn>
            </a:cxnLst>
            <a:rect l="0" t="0" r="r" b="b"/>
            <a:pathLst>
              <a:path w="2730" h="178">
                <a:moveTo>
                  <a:pt x="2729" y="49"/>
                </a:moveTo>
                <a:cubicBezTo>
                  <a:pt x="2069" y="113"/>
                  <a:pt x="1408" y="177"/>
                  <a:pt x="953" y="170"/>
                </a:cubicBezTo>
                <a:cubicBezTo>
                  <a:pt x="498" y="162"/>
                  <a:pt x="158" y="28"/>
                  <a:pt x="0" y="0"/>
                </a:cubicBezTo>
              </a:path>
            </a:pathLst>
          </a:custGeom>
          <a:noFill/>
          <a:ln w="28440">
            <a:solidFill>
              <a:schemeClr val="tx1"/>
            </a:solidFill>
            <a:round/>
            <a:headEnd/>
            <a:tailEnd/>
          </a:ln>
        </p:spPr>
        <p:txBody>
          <a:bodyPr/>
          <a:lstStyle/>
          <a:p>
            <a:endParaRPr lang="en-US"/>
          </a:p>
        </p:txBody>
      </p:sp>
      <p:sp>
        <p:nvSpPr>
          <p:cNvPr id="29" name="Line 27"/>
          <p:cNvSpPr>
            <a:spLocks noChangeShapeType="1"/>
          </p:cNvSpPr>
          <p:nvPr/>
        </p:nvSpPr>
        <p:spPr bwMode="auto">
          <a:xfrm flipV="1">
            <a:off x="5327450" y="3108325"/>
            <a:ext cx="427038" cy="200025"/>
          </a:xfrm>
          <a:prstGeom prst="line">
            <a:avLst/>
          </a:prstGeom>
          <a:noFill/>
          <a:ln w="28440">
            <a:solidFill>
              <a:schemeClr val="tx1"/>
            </a:solidFill>
            <a:round/>
            <a:headEnd/>
            <a:tailEnd type="triangle" w="med" len="med"/>
          </a:ln>
        </p:spPr>
        <p:txBody>
          <a:bodyPr/>
          <a:lstStyle/>
          <a:p>
            <a:endParaRPr lang="en-US"/>
          </a:p>
        </p:txBody>
      </p:sp>
      <p:sp>
        <p:nvSpPr>
          <p:cNvPr id="30" name="Line 28"/>
          <p:cNvSpPr>
            <a:spLocks noChangeShapeType="1"/>
          </p:cNvSpPr>
          <p:nvPr/>
        </p:nvSpPr>
        <p:spPr bwMode="auto">
          <a:xfrm flipV="1">
            <a:off x="5724325" y="2897187"/>
            <a:ext cx="396875" cy="214313"/>
          </a:xfrm>
          <a:prstGeom prst="line">
            <a:avLst/>
          </a:prstGeom>
          <a:noFill/>
          <a:ln w="28440">
            <a:solidFill>
              <a:schemeClr val="tx1"/>
            </a:solidFill>
            <a:round/>
            <a:headEnd/>
            <a:tailEnd/>
          </a:ln>
        </p:spPr>
        <p:txBody>
          <a:bodyPr/>
          <a:lstStyle/>
          <a:p>
            <a:endParaRPr lang="en-US"/>
          </a:p>
        </p:txBody>
      </p:sp>
      <p:sp>
        <p:nvSpPr>
          <p:cNvPr id="31" name="Line 29"/>
          <p:cNvSpPr>
            <a:spLocks noChangeShapeType="1"/>
          </p:cNvSpPr>
          <p:nvPr/>
        </p:nvSpPr>
        <p:spPr bwMode="auto">
          <a:xfrm>
            <a:off x="6049763" y="2849562"/>
            <a:ext cx="854075" cy="134938"/>
          </a:xfrm>
          <a:prstGeom prst="line">
            <a:avLst/>
          </a:prstGeom>
          <a:noFill/>
          <a:ln w="28440">
            <a:solidFill>
              <a:schemeClr val="tx1"/>
            </a:solidFill>
            <a:round/>
            <a:headEnd/>
            <a:tailEnd type="triangle" w="med" len="med"/>
          </a:ln>
        </p:spPr>
        <p:txBody>
          <a:bodyPr/>
          <a:lstStyle/>
          <a:p>
            <a:endParaRPr lang="en-US"/>
          </a:p>
        </p:txBody>
      </p:sp>
      <p:sp>
        <p:nvSpPr>
          <p:cNvPr id="32" name="Line 30"/>
          <p:cNvSpPr>
            <a:spLocks noChangeShapeType="1"/>
          </p:cNvSpPr>
          <p:nvPr/>
        </p:nvSpPr>
        <p:spPr bwMode="auto">
          <a:xfrm>
            <a:off x="6843513" y="2984500"/>
            <a:ext cx="793750" cy="147637"/>
          </a:xfrm>
          <a:prstGeom prst="line">
            <a:avLst/>
          </a:prstGeom>
          <a:noFill/>
          <a:ln w="28440">
            <a:solidFill>
              <a:schemeClr val="tx1"/>
            </a:solidFill>
            <a:round/>
            <a:headEnd/>
            <a:tailEnd/>
          </a:ln>
        </p:spPr>
        <p:txBody>
          <a:bodyPr/>
          <a:lstStyle/>
          <a:p>
            <a:endParaRPr lang="en-US"/>
          </a:p>
        </p:txBody>
      </p:sp>
      <p:sp>
        <p:nvSpPr>
          <p:cNvPr id="33" name="Freeform 31"/>
          <p:cNvSpPr>
            <a:spLocks/>
          </p:cNvSpPr>
          <p:nvPr/>
        </p:nvSpPr>
        <p:spPr bwMode="auto">
          <a:xfrm>
            <a:off x="6154538" y="3451225"/>
            <a:ext cx="898525" cy="277812"/>
          </a:xfrm>
          <a:custGeom>
            <a:avLst/>
            <a:gdLst/>
            <a:ahLst/>
            <a:cxnLst>
              <a:cxn ang="0">
                <a:pos x="2497" y="770"/>
              </a:cxn>
              <a:cxn ang="0">
                <a:pos x="833" y="222"/>
              </a:cxn>
              <a:cxn ang="0">
                <a:pos x="0" y="0"/>
              </a:cxn>
            </a:cxnLst>
            <a:rect l="0" t="0" r="r" b="b"/>
            <a:pathLst>
              <a:path w="2498" h="771">
                <a:moveTo>
                  <a:pt x="2497" y="770"/>
                </a:moveTo>
                <a:cubicBezTo>
                  <a:pt x="1873" y="561"/>
                  <a:pt x="1249" y="351"/>
                  <a:pt x="833" y="222"/>
                </a:cubicBezTo>
                <a:cubicBezTo>
                  <a:pt x="417" y="95"/>
                  <a:pt x="138" y="37"/>
                  <a:pt x="0" y="0"/>
                </a:cubicBezTo>
              </a:path>
            </a:pathLst>
          </a:custGeom>
          <a:noFill/>
          <a:ln w="28440">
            <a:solidFill>
              <a:schemeClr val="tx1"/>
            </a:solidFill>
            <a:round/>
            <a:headEnd/>
            <a:tailEnd type="triangle" w="med" len="med"/>
          </a:ln>
        </p:spPr>
        <p:txBody>
          <a:bodyPr/>
          <a:lstStyle/>
          <a:p>
            <a:endParaRPr lang="en-US"/>
          </a:p>
        </p:txBody>
      </p:sp>
      <p:sp>
        <p:nvSpPr>
          <p:cNvPr id="34" name="Freeform 32"/>
          <p:cNvSpPr>
            <a:spLocks noChangeArrowheads="1"/>
          </p:cNvSpPr>
          <p:nvPr/>
        </p:nvSpPr>
        <p:spPr bwMode="auto">
          <a:xfrm>
            <a:off x="5327450" y="3341687"/>
            <a:ext cx="827088" cy="100013"/>
          </a:xfrm>
          <a:custGeom>
            <a:avLst/>
            <a:gdLst/>
            <a:ahLst/>
            <a:cxnLst>
              <a:cxn ang="0">
                <a:pos x="2297" y="275"/>
              </a:cxn>
              <a:cxn ang="0">
                <a:pos x="837" y="41"/>
              </a:cxn>
              <a:cxn ang="0">
                <a:pos x="0" y="27"/>
              </a:cxn>
            </a:cxnLst>
            <a:rect l="0" t="0" r="r" b="b"/>
            <a:pathLst>
              <a:path w="2298" h="276">
                <a:moveTo>
                  <a:pt x="2297" y="275"/>
                </a:moveTo>
                <a:cubicBezTo>
                  <a:pt x="1759" y="179"/>
                  <a:pt x="1220" y="82"/>
                  <a:pt x="837" y="41"/>
                </a:cubicBezTo>
                <a:cubicBezTo>
                  <a:pt x="454" y="0"/>
                  <a:pt x="139" y="29"/>
                  <a:pt x="0" y="27"/>
                </a:cubicBezTo>
              </a:path>
            </a:pathLst>
          </a:custGeom>
          <a:noFill/>
          <a:ln w="28440">
            <a:solidFill>
              <a:schemeClr val="tx1"/>
            </a:solidFill>
            <a:round/>
            <a:headEnd/>
            <a:tailEnd/>
          </a:ln>
        </p:spPr>
        <p:txBody>
          <a:bodyPr/>
          <a:lstStyle/>
          <a:p>
            <a:endParaRPr lang="en-US"/>
          </a:p>
        </p:txBody>
      </p:sp>
      <p:sp>
        <p:nvSpPr>
          <p:cNvPr id="35" name="Freeform 33"/>
          <p:cNvSpPr>
            <a:spLocks noChangeArrowheads="1"/>
          </p:cNvSpPr>
          <p:nvPr/>
        </p:nvSpPr>
        <p:spPr bwMode="auto">
          <a:xfrm>
            <a:off x="5913238" y="3638550"/>
            <a:ext cx="1022350" cy="96837"/>
          </a:xfrm>
          <a:custGeom>
            <a:avLst/>
            <a:gdLst/>
            <a:ahLst/>
            <a:cxnLst>
              <a:cxn ang="0">
                <a:pos x="2840" y="268"/>
              </a:cxn>
              <a:cxn ang="0">
                <a:pos x="865" y="137"/>
              </a:cxn>
              <a:cxn ang="0">
                <a:pos x="0" y="0"/>
              </a:cxn>
            </a:cxnLst>
            <a:rect l="0" t="0" r="r" b="b"/>
            <a:pathLst>
              <a:path w="2841" h="269">
                <a:moveTo>
                  <a:pt x="2840" y="268"/>
                </a:moveTo>
                <a:cubicBezTo>
                  <a:pt x="2089" y="225"/>
                  <a:pt x="1338" y="183"/>
                  <a:pt x="865" y="137"/>
                </a:cubicBezTo>
                <a:cubicBezTo>
                  <a:pt x="391" y="93"/>
                  <a:pt x="143" y="22"/>
                  <a:pt x="0" y="0"/>
                </a:cubicBezTo>
              </a:path>
            </a:pathLst>
          </a:custGeom>
          <a:noFill/>
          <a:ln w="28440">
            <a:solidFill>
              <a:schemeClr val="tx1"/>
            </a:solidFill>
            <a:round/>
            <a:headEnd/>
            <a:tailEnd/>
          </a:ln>
        </p:spPr>
        <p:txBody>
          <a:bodyPr/>
          <a:lstStyle/>
          <a:p>
            <a:endParaRPr lang="en-US"/>
          </a:p>
        </p:txBody>
      </p:sp>
      <p:sp>
        <p:nvSpPr>
          <p:cNvPr id="36" name="Freeform 34"/>
          <p:cNvSpPr>
            <a:spLocks/>
          </p:cNvSpPr>
          <p:nvPr/>
        </p:nvSpPr>
        <p:spPr bwMode="auto">
          <a:xfrm>
            <a:off x="5351263" y="3309937"/>
            <a:ext cx="552450" cy="322263"/>
          </a:xfrm>
          <a:custGeom>
            <a:avLst/>
            <a:gdLst/>
            <a:ahLst/>
            <a:cxnLst>
              <a:cxn ang="0">
                <a:pos x="1533" y="895"/>
              </a:cxn>
              <a:cxn ang="0">
                <a:pos x="381" y="432"/>
              </a:cxn>
              <a:cxn ang="0">
                <a:pos x="0" y="0"/>
              </a:cxn>
            </a:cxnLst>
            <a:rect l="0" t="0" r="r" b="b"/>
            <a:pathLst>
              <a:path w="1534" h="896">
                <a:moveTo>
                  <a:pt x="1533" y="895"/>
                </a:moveTo>
                <a:cubicBezTo>
                  <a:pt x="1085" y="738"/>
                  <a:pt x="636" y="581"/>
                  <a:pt x="381" y="432"/>
                </a:cubicBezTo>
                <a:cubicBezTo>
                  <a:pt x="124" y="283"/>
                  <a:pt x="63" y="71"/>
                  <a:pt x="0" y="0"/>
                </a:cubicBezTo>
              </a:path>
            </a:pathLst>
          </a:custGeom>
          <a:noFill/>
          <a:ln w="28440">
            <a:solidFill>
              <a:schemeClr val="tx1"/>
            </a:solidFill>
            <a:round/>
            <a:headEnd type="triangle" w="med" len="med"/>
            <a:tailEnd/>
          </a:ln>
        </p:spPr>
        <p:txBody>
          <a:bodyPr/>
          <a:lstStyle/>
          <a:p>
            <a:endParaRPr lang="en-US"/>
          </a:p>
        </p:txBody>
      </p:sp>
      <p:sp>
        <p:nvSpPr>
          <p:cNvPr id="37" name="Freeform 35"/>
          <p:cNvSpPr>
            <a:spLocks/>
          </p:cNvSpPr>
          <p:nvPr/>
        </p:nvSpPr>
        <p:spPr bwMode="auto">
          <a:xfrm>
            <a:off x="5521125" y="2879725"/>
            <a:ext cx="609600" cy="127000"/>
          </a:xfrm>
          <a:custGeom>
            <a:avLst/>
            <a:gdLst/>
            <a:ahLst/>
            <a:cxnLst>
              <a:cxn ang="0">
                <a:pos x="1694" y="0"/>
              </a:cxn>
              <a:cxn ang="0">
                <a:pos x="0" y="351"/>
              </a:cxn>
            </a:cxnLst>
            <a:rect l="0" t="0" r="r" b="b"/>
            <a:pathLst>
              <a:path w="1695" h="352">
                <a:moveTo>
                  <a:pt x="1694" y="0"/>
                </a:moveTo>
                <a:cubicBezTo>
                  <a:pt x="988" y="145"/>
                  <a:pt x="282" y="292"/>
                  <a:pt x="0" y="351"/>
                </a:cubicBezTo>
              </a:path>
            </a:pathLst>
          </a:custGeom>
          <a:noFill/>
          <a:ln w="28440">
            <a:solidFill>
              <a:schemeClr val="tx1"/>
            </a:solidFill>
            <a:round/>
            <a:headEnd/>
            <a:tailEnd type="triangle" w="med" len="med"/>
          </a:ln>
        </p:spPr>
        <p:txBody>
          <a:bodyPr/>
          <a:lstStyle/>
          <a:p>
            <a:endParaRPr lang="en-US"/>
          </a:p>
        </p:txBody>
      </p:sp>
      <p:sp>
        <p:nvSpPr>
          <p:cNvPr id="38" name="Freeform 36"/>
          <p:cNvSpPr>
            <a:spLocks noChangeArrowheads="1"/>
          </p:cNvSpPr>
          <p:nvPr/>
        </p:nvSpPr>
        <p:spPr bwMode="auto">
          <a:xfrm>
            <a:off x="5254425" y="3014662"/>
            <a:ext cx="288925" cy="349250"/>
          </a:xfrm>
          <a:custGeom>
            <a:avLst/>
            <a:gdLst/>
            <a:ahLst/>
            <a:cxnLst>
              <a:cxn ang="0">
                <a:pos x="803" y="0"/>
              </a:cxn>
              <a:cxn ang="0">
                <a:pos x="200" y="388"/>
              </a:cxn>
              <a:cxn ang="0">
                <a:pos x="0" y="971"/>
              </a:cxn>
            </a:cxnLst>
            <a:rect l="0" t="0" r="r" b="b"/>
            <a:pathLst>
              <a:path w="804" h="972">
                <a:moveTo>
                  <a:pt x="803" y="0"/>
                </a:moveTo>
                <a:cubicBezTo>
                  <a:pt x="568" y="112"/>
                  <a:pt x="334" y="226"/>
                  <a:pt x="200" y="388"/>
                </a:cubicBezTo>
                <a:cubicBezTo>
                  <a:pt x="66" y="550"/>
                  <a:pt x="33" y="874"/>
                  <a:pt x="0" y="971"/>
                </a:cubicBezTo>
              </a:path>
            </a:pathLst>
          </a:custGeom>
          <a:noFill/>
          <a:ln w="28440">
            <a:solidFill>
              <a:schemeClr val="tx1"/>
            </a:solidFill>
            <a:round/>
            <a:headEnd/>
            <a:tailEnd/>
          </a:ln>
        </p:spPr>
        <p:txBody>
          <a:bodyPr/>
          <a:lstStyle/>
          <a:p>
            <a:endParaRPr lang="en-US"/>
          </a:p>
        </p:txBody>
      </p:sp>
      <p:sp>
        <p:nvSpPr>
          <p:cNvPr id="41" name="Freeform 39"/>
          <p:cNvSpPr>
            <a:spLocks noChangeArrowheads="1"/>
          </p:cNvSpPr>
          <p:nvPr/>
        </p:nvSpPr>
        <p:spPr bwMode="auto">
          <a:xfrm>
            <a:off x="4093963" y="3363912"/>
            <a:ext cx="1122362" cy="158750"/>
          </a:xfrm>
          <a:custGeom>
            <a:avLst/>
            <a:gdLst/>
            <a:ahLst/>
            <a:cxnLst>
              <a:cxn ang="0">
                <a:pos x="3116" y="0"/>
              </a:cxn>
              <a:cxn ang="0">
                <a:pos x="1036" y="286"/>
              </a:cxn>
              <a:cxn ang="0">
                <a:pos x="0" y="438"/>
              </a:cxn>
            </a:cxnLst>
            <a:rect l="0" t="0" r="r" b="b"/>
            <a:pathLst>
              <a:path w="3117" h="439">
                <a:moveTo>
                  <a:pt x="3116" y="0"/>
                </a:moveTo>
                <a:cubicBezTo>
                  <a:pt x="2336" y="107"/>
                  <a:pt x="1557" y="213"/>
                  <a:pt x="1036" y="286"/>
                </a:cubicBezTo>
                <a:cubicBezTo>
                  <a:pt x="517" y="359"/>
                  <a:pt x="172" y="412"/>
                  <a:pt x="0" y="438"/>
                </a:cubicBezTo>
              </a:path>
            </a:pathLst>
          </a:custGeom>
          <a:noFill/>
          <a:ln w="28440">
            <a:solidFill>
              <a:schemeClr val="tx1"/>
            </a:solidFill>
            <a:round/>
            <a:headEnd/>
            <a:tailEnd/>
          </a:ln>
        </p:spPr>
        <p:txBody>
          <a:bodyPr/>
          <a:lstStyle/>
          <a:p>
            <a:endParaRPr lang="en-US"/>
          </a:p>
        </p:txBody>
      </p:sp>
      <p:sp>
        <p:nvSpPr>
          <p:cNvPr id="42" name="Freeform 40"/>
          <p:cNvSpPr>
            <a:spLocks/>
          </p:cNvSpPr>
          <p:nvPr/>
        </p:nvSpPr>
        <p:spPr bwMode="auto">
          <a:xfrm>
            <a:off x="3073200" y="3513137"/>
            <a:ext cx="1020763" cy="169863"/>
          </a:xfrm>
          <a:custGeom>
            <a:avLst/>
            <a:gdLst/>
            <a:ahLst/>
            <a:cxnLst>
              <a:cxn ang="0">
                <a:pos x="2836" y="0"/>
              </a:cxn>
              <a:cxn ang="0">
                <a:pos x="1028" y="289"/>
              </a:cxn>
              <a:cxn ang="0">
                <a:pos x="0" y="472"/>
              </a:cxn>
            </a:cxnLst>
            <a:rect l="0" t="0" r="r" b="b"/>
            <a:pathLst>
              <a:path w="2837" h="473">
                <a:moveTo>
                  <a:pt x="2836" y="0"/>
                </a:moveTo>
                <a:cubicBezTo>
                  <a:pt x="2168" y="105"/>
                  <a:pt x="1501" y="210"/>
                  <a:pt x="1028" y="289"/>
                </a:cubicBezTo>
                <a:cubicBezTo>
                  <a:pt x="555" y="367"/>
                  <a:pt x="171" y="442"/>
                  <a:pt x="0" y="472"/>
                </a:cubicBezTo>
              </a:path>
            </a:pathLst>
          </a:custGeom>
          <a:noFill/>
          <a:ln w="28440">
            <a:solidFill>
              <a:schemeClr val="tx1"/>
            </a:solidFill>
            <a:round/>
            <a:headEnd type="triangle" w="med" len="med"/>
            <a:tailEnd/>
          </a:ln>
        </p:spPr>
        <p:txBody>
          <a:bodyPr/>
          <a:lstStyle/>
          <a:p>
            <a:endParaRPr lang="en-US"/>
          </a:p>
        </p:txBody>
      </p:sp>
      <p:sp>
        <p:nvSpPr>
          <p:cNvPr id="44" name="Oval 42"/>
          <p:cNvSpPr>
            <a:spLocks noChangeArrowheads="1"/>
          </p:cNvSpPr>
          <p:nvPr/>
        </p:nvSpPr>
        <p:spPr bwMode="auto">
          <a:xfrm rot="20280000">
            <a:off x="1476175" y="4146550"/>
            <a:ext cx="131763" cy="115887"/>
          </a:xfrm>
          <a:prstGeom prst="ellipse">
            <a:avLst/>
          </a:prstGeom>
          <a:solidFill>
            <a:srgbClr val="FFFFFF"/>
          </a:solidFill>
          <a:ln w="28440">
            <a:solidFill>
              <a:schemeClr val="tx1"/>
            </a:solidFill>
            <a:round/>
            <a:headEnd/>
            <a:tailEnd/>
          </a:ln>
        </p:spPr>
        <p:txBody>
          <a:bodyPr wrap="none" anchor="ctr"/>
          <a:lstStyle/>
          <a:p>
            <a:endParaRPr lang="en-US"/>
          </a:p>
        </p:txBody>
      </p:sp>
      <p:sp>
        <p:nvSpPr>
          <p:cNvPr id="45" name="Oval 43"/>
          <p:cNvSpPr>
            <a:spLocks noChangeArrowheads="1"/>
          </p:cNvSpPr>
          <p:nvPr/>
        </p:nvSpPr>
        <p:spPr bwMode="auto">
          <a:xfrm rot="20280000">
            <a:off x="3016050" y="3638550"/>
            <a:ext cx="133350" cy="117475"/>
          </a:xfrm>
          <a:prstGeom prst="ellipse">
            <a:avLst/>
          </a:prstGeom>
          <a:solidFill>
            <a:srgbClr val="FFFFFF"/>
          </a:solidFill>
          <a:ln w="28440">
            <a:solidFill>
              <a:schemeClr val="tx1"/>
            </a:solidFill>
            <a:round/>
            <a:headEnd/>
            <a:tailEnd/>
          </a:ln>
        </p:spPr>
        <p:txBody>
          <a:bodyPr wrap="none" anchor="ctr"/>
          <a:lstStyle/>
          <a:p>
            <a:endParaRPr lang="en-US"/>
          </a:p>
        </p:txBody>
      </p:sp>
      <p:sp>
        <p:nvSpPr>
          <p:cNvPr id="46" name="Oval 44"/>
          <p:cNvSpPr>
            <a:spLocks noChangeArrowheads="1"/>
          </p:cNvSpPr>
          <p:nvPr/>
        </p:nvSpPr>
        <p:spPr bwMode="auto">
          <a:xfrm rot="20280000">
            <a:off x="5225850" y="3275012"/>
            <a:ext cx="131763"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47" name="Oval 45"/>
          <p:cNvSpPr>
            <a:spLocks noChangeArrowheads="1"/>
          </p:cNvSpPr>
          <p:nvPr/>
        </p:nvSpPr>
        <p:spPr bwMode="auto">
          <a:xfrm rot="20280000">
            <a:off x="6048175" y="2833687"/>
            <a:ext cx="131763" cy="117475"/>
          </a:xfrm>
          <a:prstGeom prst="ellipse">
            <a:avLst/>
          </a:prstGeom>
          <a:solidFill>
            <a:srgbClr val="FFFFFF"/>
          </a:solidFill>
          <a:ln w="28440">
            <a:solidFill>
              <a:schemeClr val="tx1"/>
            </a:solidFill>
            <a:round/>
            <a:headEnd/>
            <a:tailEnd/>
          </a:ln>
        </p:spPr>
        <p:txBody>
          <a:bodyPr wrap="none" anchor="ctr"/>
          <a:lstStyle/>
          <a:p>
            <a:endParaRPr lang="en-US"/>
          </a:p>
        </p:txBody>
      </p:sp>
      <p:sp>
        <p:nvSpPr>
          <p:cNvPr id="48" name="Oval 46"/>
          <p:cNvSpPr>
            <a:spLocks noChangeArrowheads="1"/>
          </p:cNvSpPr>
          <p:nvPr/>
        </p:nvSpPr>
        <p:spPr bwMode="auto">
          <a:xfrm rot="20280000">
            <a:off x="6902250" y="3652837"/>
            <a:ext cx="133350"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49" name="Oval 47"/>
          <p:cNvSpPr>
            <a:spLocks noChangeArrowheads="1"/>
          </p:cNvSpPr>
          <p:nvPr/>
        </p:nvSpPr>
        <p:spPr bwMode="auto">
          <a:xfrm rot="20280000">
            <a:off x="7511850" y="3086100"/>
            <a:ext cx="131763" cy="115887"/>
          </a:xfrm>
          <a:prstGeom prst="ellipse">
            <a:avLst/>
          </a:prstGeom>
          <a:solidFill>
            <a:srgbClr val="FFFFFF"/>
          </a:solidFill>
          <a:ln w="28440">
            <a:solidFill>
              <a:schemeClr val="tx1"/>
            </a:solidFill>
            <a:round/>
            <a:headEnd/>
            <a:tailEnd/>
          </a:ln>
        </p:spPr>
        <p:txBody>
          <a:bodyPr wrap="none" anchor="ctr"/>
          <a:lstStyle/>
          <a:p>
            <a:endParaRPr lang="en-US"/>
          </a:p>
        </p:txBody>
      </p:sp>
      <p:pic>
        <p:nvPicPr>
          <p:cNvPr id="2050" name="Picture 2" descr="CS 360: Lecture 15: Graph Theory">
            <a:extLst>
              <a:ext uri="{FF2B5EF4-FFF2-40B4-BE49-F238E27FC236}">
                <a16:creationId xmlns:a16="http://schemas.microsoft.com/office/drawing/2014/main" id="{731D9414-C951-27A2-24A1-B2B4C0E36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662" y="4646612"/>
            <a:ext cx="2676525" cy="1704975"/>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7337AEE3-3E5A-45A3-E438-E6DD3BBDA980}"/>
              </a:ext>
            </a:extLst>
          </p:cNvPr>
          <p:cNvGrpSpPr/>
          <p:nvPr/>
        </p:nvGrpSpPr>
        <p:grpSpPr>
          <a:xfrm>
            <a:off x="5773927" y="5723872"/>
            <a:ext cx="822600" cy="561600"/>
            <a:chOff x="5773927" y="5723872"/>
            <a:chExt cx="822600" cy="56160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E9B9745-7DFE-0882-C296-960E56CF1D17}"/>
                    </a:ext>
                  </a:extLst>
                </p14:cNvPr>
                <p14:cNvContentPartPr/>
                <p14:nvPr/>
              </p14:nvContentPartPr>
              <p14:xfrm>
                <a:off x="5861767" y="5774272"/>
                <a:ext cx="734760" cy="417600"/>
              </p14:xfrm>
            </p:contentPart>
          </mc:Choice>
          <mc:Fallback>
            <p:pic>
              <p:nvPicPr>
                <p:cNvPr id="3" name="Ink 2">
                  <a:extLst>
                    <a:ext uri="{FF2B5EF4-FFF2-40B4-BE49-F238E27FC236}">
                      <a16:creationId xmlns:a16="http://schemas.microsoft.com/office/drawing/2014/main" id="{5E9B9745-7DFE-0882-C296-960E56CF1D17}"/>
                    </a:ext>
                  </a:extLst>
                </p:cNvPr>
                <p:cNvPicPr/>
                <p:nvPr/>
              </p:nvPicPr>
              <p:blipFill>
                <a:blip r:embed="rId4"/>
                <a:stretch>
                  <a:fillRect/>
                </a:stretch>
              </p:blipFill>
              <p:spPr>
                <a:xfrm>
                  <a:off x="5852767" y="5765272"/>
                  <a:ext cx="75240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58F7078-4C94-3B1E-F76A-B2B84390A8CE}"/>
                    </a:ext>
                  </a:extLst>
                </p14:cNvPr>
                <p14:cNvContentPartPr/>
                <p14:nvPr/>
              </p14:nvContentPartPr>
              <p14:xfrm>
                <a:off x="5773927" y="5723872"/>
                <a:ext cx="739800" cy="561600"/>
              </p14:xfrm>
            </p:contentPart>
          </mc:Choice>
          <mc:Fallback>
            <p:pic>
              <p:nvPicPr>
                <p:cNvPr id="5" name="Ink 4">
                  <a:extLst>
                    <a:ext uri="{FF2B5EF4-FFF2-40B4-BE49-F238E27FC236}">
                      <a16:creationId xmlns:a16="http://schemas.microsoft.com/office/drawing/2014/main" id="{D58F7078-4C94-3B1E-F76A-B2B84390A8CE}"/>
                    </a:ext>
                  </a:extLst>
                </p:cNvPr>
                <p:cNvPicPr/>
                <p:nvPr/>
              </p:nvPicPr>
              <p:blipFill>
                <a:blip r:embed="rId6"/>
                <a:stretch>
                  <a:fillRect/>
                </a:stretch>
              </p:blipFill>
              <p:spPr>
                <a:xfrm>
                  <a:off x="5764927" y="5714872"/>
                  <a:ext cx="757440" cy="57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0" name="Ink 49">
                <a:extLst>
                  <a:ext uri="{FF2B5EF4-FFF2-40B4-BE49-F238E27FC236}">
                    <a16:creationId xmlns:a16="http://schemas.microsoft.com/office/drawing/2014/main" id="{2A40BDE0-0E23-C4C0-6DB0-2AED2276A3F9}"/>
                  </a:ext>
                </a:extLst>
              </p14:cNvPr>
              <p14:cNvContentPartPr/>
              <p14:nvPr/>
            </p14:nvContentPartPr>
            <p14:xfrm>
              <a:off x="2216767" y="1966192"/>
              <a:ext cx="360" cy="360"/>
            </p14:xfrm>
          </p:contentPart>
        </mc:Choice>
        <mc:Fallback>
          <p:pic>
            <p:nvPicPr>
              <p:cNvPr id="50" name="Ink 49">
                <a:extLst>
                  <a:ext uri="{FF2B5EF4-FFF2-40B4-BE49-F238E27FC236}">
                    <a16:creationId xmlns:a16="http://schemas.microsoft.com/office/drawing/2014/main" id="{2A40BDE0-0E23-C4C0-6DB0-2AED2276A3F9}"/>
                  </a:ext>
                </a:extLst>
              </p:cNvPr>
              <p:cNvPicPr/>
              <p:nvPr/>
            </p:nvPicPr>
            <p:blipFill>
              <a:blip r:embed="rId8"/>
              <a:stretch>
                <a:fillRect/>
              </a:stretch>
            </p:blipFill>
            <p:spPr>
              <a:xfrm>
                <a:off x="2207767" y="19571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 name="Ink 50">
                <a:extLst>
                  <a:ext uri="{FF2B5EF4-FFF2-40B4-BE49-F238E27FC236}">
                    <a16:creationId xmlns:a16="http://schemas.microsoft.com/office/drawing/2014/main" id="{FE6609E5-1911-01E8-9A71-FE6CB43C0BF5}"/>
                  </a:ext>
                </a:extLst>
              </p14:cNvPr>
              <p14:cNvContentPartPr/>
              <p14:nvPr/>
            </p14:nvContentPartPr>
            <p14:xfrm>
              <a:off x="2349280" y="2361840"/>
              <a:ext cx="360" cy="360"/>
            </p14:xfrm>
          </p:contentPart>
        </mc:Choice>
        <mc:Fallback>
          <p:pic>
            <p:nvPicPr>
              <p:cNvPr id="51" name="Ink 50">
                <a:extLst>
                  <a:ext uri="{FF2B5EF4-FFF2-40B4-BE49-F238E27FC236}">
                    <a16:creationId xmlns:a16="http://schemas.microsoft.com/office/drawing/2014/main" id="{FE6609E5-1911-01E8-9A71-FE6CB43C0BF5}"/>
                  </a:ext>
                </a:extLst>
              </p:cNvPr>
              <p:cNvPicPr/>
              <p:nvPr/>
            </p:nvPicPr>
            <p:blipFill>
              <a:blip r:embed="rId8"/>
              <a:stretch>
                <a:fillRect/>
              </a:stretch>
            </p:blipFill>
            <p:spPr>
              <a:xfrm>
                <a:off x="2340280" y="2352840"/>
                <a:ext cx="18000" cy="18000"/>
              </a:xfrm>
              <a:prstGeom prst="rect">
                <a:avLst/>
              </a:prstGeom>
            </p:spPr>
          </p:pic>
        </mc:Fallback>
      </mc:AlternateContent>
      <p:grpSp>
        <p:nvGrpSpPr>
          <p:cNvPr id="54" name="Group 53">
            <a:extLst>
              <a:ext uri="{FF2B5EF4-FFF2-40B4-BE49-F238E27FC236}">
                <a16:creationId xmlns:a16="http://schemas.microsoft.com/office/drawing/2014/main" id="{18AFA224-DE01-47EB-CD29-42EB490F58DB}"/>
              </a:ext>
            </a:extLst>
          </p:cNvPr>
          <p:cNvGrpSpPr/>
          <p:nvPr/>
        </p:nvGrpSpPr>
        <p:grpSpPr>
          <a:xfrm>
            <a:off x="6921280" y="1701240"/>
            <a:ext cx="360" cy="360"/>
            <a:chOff x="6921280" y="1701240"/>
            <a:chExt cx="360" cy="360"/>
          </a:xfrm>
        </p:grpSpPr>
        <mc:AlternateContent xmlns:mc="http://schemas.openxmlformats.org/markup-compatibility/2006">
          <mc:Choice xmlns:p14="http://schemas.microsoft.com/office/powerpoint/2010/main" Requires="p14">
            <p:contentPart p14:bwMode="auto" r:id="rId10">
              <p14:nvContentPartPr>
                <p14:cNvPr id="52" name="Ink 51">
                  <a:extLst>
                    <a:ext uri="{FF2B5EF4-FFF2-40B4-BE49-F238E27FC236}">
                      <a16:creationId xmlns:a16="http://schemas.microsoft.com/office/drawing/2014/main" id="{86197514-4CA5-73AA-D8B6-B907C81B38B3}"/>
                    </a:ext>
                  </a:extLst>
                </p14:cNvPr>
                <p14:cNvContentPartPr/>
                <p14:nvPr/>
              </p14:nvContentPartPr>
              <p14:xfrm>
                <a:off x="6921280" y="1701240"/>
                <a:ext cx="360" cy="360"/>
              </p14:xfrm>
            </p:contentPart>
          </mc:Choice>
          <mc:Fallback>
            <p:pic>
              <p:nvPicPr>
                <p:cNvPr id="52" name="Ink 51">
                  <a:extLst>
                    <a:ext uri="{FF2B5EF4-FFF2-40B4-BE49-F238E27FC236}">
                      <a16:creationId xmlns:a16="http://schemas.microsoft.com/office/drawing/2014/main" id="{86197514-4CA5-73AA-D8B6-B907C81B38B3}"/>
                    </a:ext>
                  </a:extLst>
                </p:cNvPr>
                <p:cNvPicPr/>
                <p:nvPr/>
              </p:nvPicPr>
              <p:blipFill>
                <a:blip r:embed="rId8"/>
                <a:stretch>
                  <a:fillRect/>
                </a:stretch>
              </p:blipFill>
              <p:spPr>
                <a:xfrm>
                  <a:off x="6912280" y="1692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3" name="Ink 52">
                  <a:extLst>
                    <a:ext uri="{FF2B5EF4-FFF2-40B4-BE49-F238E27FC236}">
                      <a16:creationId xmlns:a16="http://schemas.microsoft.com/office/drawing/2014/main" id="{1EA38446-2B49-7D56-BF76-67190B8B2CE3}"/>
                    </a:ext>
                  </a:extLst>
                </p14:cNvPr>
                <p14:cNvContentPartPr/>
                <p14:nvPr/>
              </p14:nvContentPartPr>
              <p14:xfrm>
                <a:off x="6921280" y="1701240"/>
                <a:ext cx="360" cy="360"/>
              </p14:xfrm>
            </p:contentPart>
          </mc:Choice>
          <mc:Fallback>
            <p:pic>
              <p:nvPicPr>
                <p:cNvPr id="53" name="Ink 52">
                  <a:extLst>
                    <a:ext uri="{FF2B5EF4-FFF2-40B4-BE49-F238E27FC236}">
                      <a16:creationId xmlns:a16="http://schemas.microsoft.com/office/drawing/2014/main" id="{1EA38446-2B49-7D56-BF76-67190B8B2CE3}"/>
                    </a:ext>
                  </a:extLst>
                </p:cNvPr>
                <p:cNvPicPr/>
                <p:nvPr/>
              </p:nvPicPr>
              <p:blipFill>
                <a:blip r:embed="rId8"/>
                <a:stretch>
                  <a:fillRect/>
                </a:stretch>
              </p:blipFill>
              <p:spPr>
                <a:xfrm>
                  <a:off x="6912280" y="169224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55" name="Ink 54">
                <a:extLst>
                  <a:ext uri="{FF2B5EF4-FFF2-40B4-BE49-F238E27FC236}">
                    <a16:creationId xmlns:a16="http://schemas.microsoft.com/office/drawing/2014/main" id="{CDA0B3B4-6003-B615-714D-A4C9B6773633}"/>
                  </a:ext>
                </a:extLst>
              </p14:cNvPr>
              <p14:cNvContentPartPr/>
              <p14:nvPr/>
            </p14:nvContentPartPr>
            <p14:xfrm>
              <a:off x="-3695873" y="3770152"/>
              <a:ext cx="360" cy="360"/>
            </p14:xfrm>
          </p:contentPart>
        </mc:Choice>
        <mc:Fallback>
          <p:pic>
            <p:nvPicPr>
              <p:cNvPr id="55" name="Ink 54">
                <a:extLst>
                  <a:ext uri="{FF2B5EF4-FFF2-40B4-BE49-F238E27FC236}">
                    <a16:creationId xmlns:a16="http://schemas.microsoft.com/office/drawing/2014/main" id="{CDA0B3B4-6003-B615-714D-A4C9B6773633}"/>
                  </a:ext>
                </a:extLst>
              </p:cNvPr>
              <p:cNvPicPr/>
              <p:nvPr/>
            </p:nvPicPr>
            <p:blipFill>
              <a:blip r:embed="rId8"/>
              <a:stretch>
                <a:fillRect/>
              </a:stretch>
            </p:blipFill>
            <p:spPr>
              <a:xfrm>
                <a:off x="-3704873" y="3761152"/>
                <a:ext cx="18000" cy="18000"/>
              </a:xfrm>
              <a:prstGeom prst="rect">
                <a:avLst/>
              </a:prstGeom>
            </p:spPr>
          </p:pic>
        </mc:Fallback>
      </mc:AlternateContent>
      <p:sp>
        <p:nvSpPr>
          <p:cNvPr id="56" name="TextBox 55">
            <a:extLst>
              <a:ext uri="{FF2B5EF4-FFF2-40B4-BE49-F238E27FC236}">
                <a16:creationId xmlns:a16="http://schemas.microsoft.com/office/drawing/2014/main" id="{6434FE27-1BE4-B66C-0934-23BF9D97AD6C}"/>
              </a:ext>
            </a:extLst>
          </p:cNvPr>
          <p:cNvSpPr txBox="1"/>
          <p:nvPr/>
        </p:nvSpPr>
        <p:spPr>
          <a:xfrm flipH="1">
            <a:off x="116399" y="4989688"/>
            <a:ext cx="4068927" cy="1200329"/>
          </a:xfrm>
          <a:prstGeom prst="rect">
            <a:avLst/>
          </a:prstGeom>
          <a:noFill/>
        </p:spPr>
        <p:txBody>
          <a:bodyPr wrap="square" rtlCol="0">
            <a:spAutoFit/>
          </a:bodyPr>
          <a:lstStyle/>
          <a:p>
            <a:pPr lvl="1"/>
            <a:r>
              <a:rPr lang="en-US" sz="2400">
                <a:latin typeface="Palatino Linotype" panose="02040502050505030304" pitchFamily="18" charset="0"/>
                <a:cs typeface="Calibri" panose="020F0502020204030204" pitchFamily="34" charset="0"/>
              </a:rPr>
              <a:t>Loops or (self edges) are not allowed in </a:t>
            </a:r>
            <a:r>
              <a:rPr lang="en-US" sz="2400" u="sng">
                <a:latin typeface="Palatino Linotype" panose="02040502050505030304" pitchFamily="18" charset="0"/>
                <a:cs typeface="Calibri" panose="020F0502020204030204" pitchFamily="34" charset="0"/>
              </a:rPr>
              <a:t>simple</a:t>
            </a:r>
            <a:r>
              <a:rPr lang="en-US" sz="2400">
                <a:latin typeface="Palatino Linotype" panose="02040502050505030304" pitchFamily="18" charset="0"/>
                <a:cs typeface="Calibri" panose="020F0502020204030204" pitchFamily="34" charset="0"/>
              </a:rPr>
              <a:t> graphs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FC305EE0-0354-4C06-BEF7-47643651BCAF}"/>
              </a:ext>
            </a:extLst>
          </p:cNvPr>
          <p:cNvSpPr>
            <a:spLocks noGrp="1" noChangeArrowheads="1"/>
          </p:cNvSpPr>
          <p:nvPr>
            <p:ph type="title"/>
          </p:nvPr>
        </p:nvSpPr>
        <p:spPr/>
        <p:txBody>
          <a:bodyPr/>
          <a:lstStyle/>
          <a:p>
            <a:r>
              <a:rPr lang="en-US" altLang="en-US" sz="3600"/>
              <a:t>Shortest paths – Dijkstra’s algorithm</a:t>
            </a:r>
          </a:p>
        </p:txBody>
      </p:sp>
      <mc:AlternateContent xmlns:mc="http://schemas.openxmlformats.org/markup-compatibility/2006">
        <mc:Choice xmlns:a14="http://schemas.microsoft.com/office/drawing/2010/main" Requires="a14">
          <p:sp>
            <p:nvSpPr>
              <p:cNvPr id="434179" name="Rectangle 3">
                <a:extLst>
                  <a:ext uri="{FF2B5EF4-FFF2-40B4-BE49-F238E27FC236}">
                    <a16:creationId xmlns:a16="http://schemas.microsoft.com/office/drawing/2014/main" id="{66091C74-291F-4746-A41B-167A103CE845}"/>
                  </a:ext>
                </a:extLst>
              </p:cNvPr>
              <p:cNvSpPr>
                <a:spLocks noGrp="1" noChangeArrowheads="1"/>
              </p:cNvSpPr>
              <p:nvPr>
                <p:ph idx="1"/>
              </p:nvPr>
            </p:nvSpPr>
            <p:spPr>
              <a:xfrm>
                <a:off x="466165" y="1257452"/>
                <a:ext cx="8686800" cy="4876800"/>
              </a:xfrm>
            </p:spPr>
            <p:txBody>
              <a:bodyPr/>
              <a:lstStyle/>
              <a:p>
                <a:pPr marL="0" indent="0">
                  <a:lnSpc>
                    <a:spcPct val="90000"/>
                  </a:lnSpc>
                  <a:buFont typeface="Monotype Sorts" pitchFamily="2" charset="2"/>
                  <a:buNone/>
                </a:pPr>
                <a:r>
                  <a:rPr lang="en-US" altLang="en-US" sz="2000" b="1"/>
                  <a:t>S</a:t>
                </a:r>
                <a:r>
                  <a:rPr lang="en-US" altLang="en-US" sz="2000" b="1">
                    <a:solidFill>
                      <a:schemeClr val="tx1"/>
                    </a:solidFill>
                  </a:rPr>
                  <a:t>ingle Source Shortest Paths Problem</a:t>
                </a:r>
                <a:r>
                  <a:rPr lang="en-US" altLang="en-US" sz="2000">
                    <a:solidFill>
                      <a:schemeClr val="tx1"/>
                    </a:solidFill>
                  </a:rPr>
                  <a:t>: Given a weighted connected graph </a:t>
                </a:r>
                <a14:m>
                  <m:oMath xmlns:m="http://schemas.openxmlformats.org/officeDocument/2006/math">
                    <m:r>
                      <a:rPr lang="en-US" altLang="en-US" sz="2000" i="1" dirty="0" smtClean="0">
                        <a:solidFill>
                          <a:schemeClr val="tx1"/>
                        </a:solidFill>
                        <a:latin typeface="Cambria Math" panose="02040503050406030204" pitchFamily="18" charset="0"/>
                      </a:rPr>
                      <m:t>𝐺</m:t>
                    </m:r>
                  </m:oMath>
                </a14:m>
                <a:r>
                  <a:rPr lang="en-US" altLang="en-US" sz="2000">
                    <a:solidFill>
                      <a:schemeClr val="tx1"/>
                    </a:solidFill>
                  </a:rPr>
                  <a:t>, find shortest paths from </a:t>
                </a:r>
                <a:r>
                  <a:rPr lang="en-US" altLang="en-US" sz="2000" u="sng">
                    <a:solidFill>
                      <a:schemeClr val="tx1"/>
                    </a:solidFill>
                  </a:rPr>
                  <a:t>source</a:t>
                </a:r>
                <a:r>
                  <a:rPr lang="en-US" altLang="en-US" sz="2000">
                    <a:solidFill>
                      <a:schemeClr val="tx1"/>
                    </a:solidFill>
                  </a:rPr>
                  <a:t> vertex </a:t>
                </a:r>
                <a14:m>
                  <m:oMath xmlns:m="http://schemas.openxmlformats.org/officeDocument/2006/math">
                    <m:r>
                      <a:rPr lang="en-US" altLang="en-US" sz="2000" i="1" dirty="0" smtClean="0">
                        <a:solidFill>
                          <a:schemeClr val="tx1"/>
                        </a:solidFill>
                        <a:latin typeface="Cambria Math" panose="02040503050406030204" pitchFamily="18" charset="0"/>
                      </a:rPr>
                      <m:t>𝑠</m:t>
                    </m:r>
                  </m:oMath>
                </a14:m>
                <a:r>
                  <a:rPr lang="en-US" altLang="en-US" sz="2000" i="1">
                    <a:solidFill>
                      <a:schemeClr val="tx1"/>
                    </a:solidFill>
                  </a:rPr>
                  <a:t> </a:t>
                </a:r>
                <a:r>
                  <a:rPr lang="en-US" altLang="en-US" sz="2000">
                    <a:solidFill>
                      <a:schemeClr val="tx1"/>
                    </a:solidFill>
                  </a:rPr>
                  <a:t>to each of the other vertices</a:t>
                </a:r>
              </a:p>
              <a:p>
                <a:pPr>
                  <a:lnSpc>
                    <a:spcPct val="90000"/>
                  </a:lnSpc>
                </a:pPr>
                <a:endParaRPr lang="en-US" altLang="en-US" sz="2000">
                  <a:solidFill>
                    <a:schemeClr val="tx1"/>
                  </a:solidFill>
                </a:endParaRPr>
              </a:p>
              <a:p>
                <a:pPr marL="0" indent="0">
                  <a:lnSpc>
                    <a:spcPct val="90000"/>
                  </a:lnSpc>
                  <a:buFont typeface="Monotype Sorts" pitchFamily="2" charset="2"/>
                  <a:buNone/>
                </a:pPr>
                <a:r>
                  <a:rPr lang="en-US" altLang="en-US" sz="2000" b="1">
                    <a:solidFill>
                      <a:schemeClr val="tx1"/>
                    </a:solidFill>
                  </a:rPr>
                  <a:t>Dijkstra’s algorithm</a:t>
                </a:r>
                <a:r>
                  <a:rPr lang="en-US" altLang="en-US" sz="2000">
                    <a:solidFill>
                      <a:schemeClr val="tx1"/>
                    </a:solidFill>
                  </a:rPr>
                  <a:t>:</a:t>
                </a:r>
              </a:p>
              <a:p>
                <a:pPr>
                  <a:lnSpc>
                    <a:spcPct val="90000"/>
                  </a:lnSpc>
                  <a:buFont typeface="Monotype Sorts" pitchFamily="2" charset="2"/>
                  <a:buNone/>
                </a:pPr>
                <a:r>
                  <a:rPr lang="en-US" altLang="en-US" sz="2000">
                    <a:solidFill>
                      <a:schemeClr val="tx1"/>
                    </a:solidFill>
                  </a:rPr>
                  <a:t>Among vertices not already in the tree, it finds vertex </a:t>
                </a:r>
                <a:r>
                  <a:rPr lang="en-US" altLang="en-US" sz="2000" i="1">
                    <a:solidFill>
                      <a:schemeClr val="tx1"/>
                    </a:solidFill>
                  </a:rPr>
                  <a:t>u</a:t>
                </a:r>
                <a:r>
                  <a:rPr lang="en-US" altLang="en-US" sz="2000">
                    <a:solidFill>
                      <a:schemeClr val="tx1"/>
                    </a:solidFill>
                  </a:rPr>
                  <a:t> with the smallest sum </a:t>
                </a:r>
              </a:p>
              <a:p>
                <a:pPr>
                  <a:lnSpc>
                    <a:spcPct val="90000"/>
                  </a:lnSpc>
                  <a:buFont typeface="Monotype Sorts" pitchFamily="2" charset="2"/>
                  <a:buNone/>
                </a:pPr>
                <a:r>
                  <a:rPr lang="en-US" altLang="en-US" sz="2000" i="1">
                    <a:solidFill>
                      <a:schemeClr val="tx1"/>
                    </a:solidFill>
                  </a:rPr>
                  <a:t>                                        </a:t>
                </a:r>
                <a14:m>
                  <m:oMath xmlns:m="http://schemas.openxmlformats.org/officeDocument/2006/math">
                    <m:r>
                      <a:rPr lang="en-US" altLang="en-US" sz="2000" i="1" dirty="0" smtClean="0">
                        <a:solidFill>
                          <a:schemeClr val="tx1"/>
                        </a:solidFill>
                        <a:latin typeface="Cambria Math" panose="02040503050406030204" pitchFamily="18" charset="0"/>
                      </a:rPr>
                      <m:t>𝑑</m:t>
                    </m:r>
                    <m:r>
                      <a:rPr lang="en-US" altLang="en-US" sz="2000" i="1" baseline="-25000" dirty="0">
                        <a:solidFill>
                          <a:schemeClr val="tx1"/>
                        </a:solidFill>
                        <a:latin typeface="Cambria Math" panose="02040503050406030204" pitchFamily="18" charset="0"/>
                      </a:rPr>
                      <m:t>𝑣</m:t>
                    </m:r>
                    <m:r>
                      <a:rPr lang="en-US" altLang="en-US" sz="2000" i="1" dirty="0">
                        <a:solidFill>
                          <a:schemeClr val="tx1"/>
                        </a:solidFill>
                        <a:latin typeface="Cambria Math" panose="02040503050406030204" pitchFamily="18" charset="0"/>
                      </a:rPr>
                      <m:t> +  </m:t>
                    </m:r>
                    <m:r>
                      <a:rPr lang="en-US" altLang="en-US" sz="2000" i="1" dirty="0">
                        <a:solidFill>
                          <a:schemeClr val="tx1"/>
                        </a:solidFill>
                        <a:latin typeface="Cambria Math" panose="02040503050406030204" pitchFamily="18" charset="0"/>
                      </a:rPr>
                      <m:t>𝑤</m:t>
                    </m:r>
                    <m:r>
                      <a:rPr lang="en-US" altLang="en-US" sz="2000" i="1" dirty="0">
                        <a:solidFill>
                          <a:schemeClr val="tx1"/>
                        </a:solidFill>
                        <a:latin typeface="Cambria Math" panose="02040503050406030204" pitchFamily="18" charset="0"/>
                      </a:rPr>
                      <m:t>(</m:t>
                    </m:r>
                    <m:r>
                      <a:rPr lang="en-US" altLang="en-US" sz="2000" i="1" dirty="0" err="1">
                        <a:solidFill>
                          <a:schemeClr val="tx1"/>
                        </a:solidFill>
                        <a:latin typeface="Cambria Math" panose="02040503050406030204" pitchFamily="18" charset="0"/>
                      </a:rPr>
                      <m:t>𝑣</m:t>
                    </m:r>
                    <m:r>
                      <a:rPr lang="en-US" altLang="en-US" sz="2000" i="1" dirty="0" err="1">
                        <a:solidFill>
                          <a:schemeClr val="tx1"/>
                        </a:solidFill>
                        <a:latin typeface="Cambria Math" panose="02040503050406030204" pitchFamily="18" charset="0"/>
                      </a:rPr>
                      <m:t>,</m:t>
                    </m:r>
                    <m:r>
                      <a:rPr lang="en-US" altLang="en-US" sz="2000" i="1" dirty="0" err="1">
                        <a:solidFill>
                          <a:schemeClr val="tx1"/>
                        </a:solidFill>
                        <a:latin typeface="Cambria Math" panose="02040503050406030204" pitchFamily="18" charset="0"/>
                      </a:rPr>
                      <m:t>𝑢</m:t>
                    </m:r>
                    <m:r>
                      <a:rPr lang="en-US" altLang="en-US" sz="2000" i="1" dirty="0">
                        <a:solidFill>
                          <a:schemeClr val="tx1"/>
                        </a:solidFill>
                        <a:latin typeface="Cambria Math" panose="02040503050406030204" pitchFamily="18" charset="0"/>
                      </a:rPr>
                      <m:t>)</m:t>
                    </m:r>
                  </m:oMath>
                </a14:m>
                <a:endParaRPr lang="en-US" altLang="en-US" sz="2000">
                  <a:solidFill>
                    <a:schemeClr val="tx1"/>
                  </a:solidFill>
                </a:endParaRPr>
              </a:p>
              <a:p>
                <a:pPr>
                  <a:lnSpc>
                    <a:spcPct val="90000"/>
                  </a:lnSpc>
                  <a:buFont typeface="Monotype Sorts" pitchFamily="2" charset="2"/>
                  <a:buNone/>
                </a:pPr>
                <a:r>
                  <a:rPr lang="en-US" altLang="en-US" sz="2000">
                    <a:solidFill>
                      <a:schemeClr val="tx1"/>
                    </a:solidFill>
                  </a:rPr>
                  <a:t>where </a:t>
                </a:r>
              </a:p>
              <a:p>
                <a:pPr>
                  <a:lnSpc>
                    <a:spcPct val="90000"/>
                  </a:lnSpc>
                  <a:buFont typeface="Monotype Sorts" pitchFamily="2" charset="2"/>
                  <a:buNone/>
                </a:pPr>
                <a:r>
                  <a:rPr lang="en-US" altLang="en-US" sz="2000" i="1">
                    <a:solidFill>
                      <a:schemeClr val="tx1"/>
                    </a:solidFill>
                  </a:rPr>
                  <a:t>	 v</a:t>
                </a:r>
                <a:r>
                  <a:rPr lang="en-US" altLang="en-US" sz="2000">
                    <a:solidFill>
                      <a:schemeClr val="tx1"/>
                    </a:solidFill>
                  </a:rPr>
                  <a:t>  is a vertex for which shortest path has been already found</a:t>
                </a:r>
                <a:br>
                  <a:rPr lang="en-US" altLang="en-US">
                    <a:solidFill>
                      <a:schemeClr val="tx1"/>
                    </a:solidFill>
                  </a:rPr>
                </a:br>
                <a:r>
                  <a:rPr lang="en-US" altLang="en-US" sz="2000">
                    <a:solidFill>
                      <a:schemeClr val="tx1"/>
                    </a:solidFill>
                  </a:rPr>
                  <a:t>     </a:t>
                </a:r>
                <a:r>
                  <a:rPr kumimoji="0" lang="en-US" altLang="en-US" sz="2000">
                    <a:solidFill>
                      <a:schemeClr val="tx1"/>
                    </a:solidFill>
                  </a:rPr>
                  <a:t>on preceding iterations </a:t>
                </a:r>
                <a:r>
                  <a:rPr lang="en-US" altLang="en-US" sz="2000">
                    <a:solidFill>
                      <a:schemeClr val="tx1"/>
                    </a:solidFill>
                  </a:rPr>
                  <a:t>(such vertices form a tree)</a:t>
                </a:r>
              </a:p>
              <a:p>
                <a:pPr>
                  <a:lnSpc>
                    <a:spcPct val="90000"/>
                  </a:lnSpc>
                  <a:buFont typeface="Monotype Sorts" pitchFamily="2" charset="2"/>
                  <a:buNone/>
                </a:pPr>
                <a:r>
                  <a:rPr lang="en-US" altLang="en-US" sz="2000">
                    <a:solidFill>
                      <a:schemeClr val="tx1"/>
                    </a:solidFill>
                  </a:rPr>
                  <a:t>	 </a:t>
                </a:r>
                <a:r>
                  <a:rPr lang="en-US" altLang="en-US" sz="2000" i="1">
                    <a:solidFill>
                      <a:schemeClr val="tx1"/>
                    </a:solidFill>
                  </a:rPr>
                  <a:t>d</a:t>
                </a:r>
                <a:r>
                  <a:rPr lang="en-US" altLang="en-US" sz="2000" i="1" baseline="-25000">
                    <a:solidFill>
                      <a:schemeClr val="tx1"/>
                    </a:solidFill>
                  </a:rPr>
                  <a:t>v</a:t>
                </a:r>
                <a:r>
                  <a:rPr kumimoji="0" lang="en-US" altLang="en-US" sz="2000" b="0">
                    <a:solidFill>
                      <a:schemeClr val="tx1"/>
                    </a:solidFill>
                    <a:effectLst/>
                  </a:rPr>
                  <a:t> </a:t>
                </a:r>
                <a:r>
                  <a:rPr kumimoji="0" lang="en-US" altLang="en-US" sz="2000">
                    <a:solidFill>
                      <a:schemeClr val="tx1"/>
                    </a:solidFill>
                  </a:rPr>
                  <a:t>is the length of the shortest path form source to </a:t>
                </a:r>
                <a:r>
                  <a:rPr kumimoji="0" lang="en-US" altLang="en-US" sz="2000" i="1">
                    <a:solidFill>
                      <a:schemeClr val="tx1"/>
                    </a:solidFill>
                  </a:rPr>
                  <a:t>v </a:t>
                </a:r>
                <a:r>
                  <a:rPr kumimoji="0" lang="en-US" altLang="en-US" sz="2000">
                    <a:solidFill>
                      <a:schemeClr val="tx1"/>
                    </a:solidFill>
                  </a:rPr>
                  <a:t>and</a:t>
                </a:r>
                <a:br>
                  <a:rPr kumimoji="0" lang="en-US" altLang="en-US" sz="2000" i="1">
                    <a:solidFill>
                      <a:schemeClr val="tx1"/>
                    </a:solidFill>
                  </a:rPr>
                </a:br>
                <a:r>
                  <a:rPr kumimoji="0" lang="en-US" altLang="en-US" sz="2000" i="1">
                    <a:solidFill>
                      <a:schemeClr val="tx1"/>
                    </a:solidFill>
                  </a:rPr>
                  <a:t> </a:t>
                </a:r>
                <a:r>
                  <a:rPr lang="en-US" altLang="en-US" sz="2000" i="1">
                    <a:solidFill>
                      <a:schemeClr val="tx1"/>
                    </a:solidFill>
                  </a:rPr>
                  <a:t>w</a:t>
                </a:r>
                <a:r>
                  <a:rPr lang="en-US" altLang="en-US" sz="2000">
                    <a:solidFill>
                      <a:schemeClr val="tx1"/>
                    </a:solidFill>
                  </a:rPr>
                  <a:t>(</a:t>
                </a:r>
                <a:r>
                  <a:rPr lang="en-US" altLang="en-US" sz="2000" i="1" err="1">
                    <a:solidFill>
                      <a:schemeClr val="tx1"/>
                    </a:solidFill>
                  </a:rPr>
                  <a:t>v</a:t>
                </a:r>
                <a:r>
                  <a:rPr lang="en-US" altLang="en-US" sz="2000" err="1">
                    <a:solidFill>
                      <a:schemeClr val="tx1"/>
                    </a:solidFill>
                  </a:rPr>
                  <a:t>,</a:t>
                </a:r>
                <a:r>
                  <a:rPr lang="en-US" altLang="en-US" sz="2000" i="1" err="1">
                    <a:solidFill>
                      <a:schemeClr val="tx1"/>
                    </a:solidFill>
                  </a:rPr>
                  <a:t>u</a:t>
                </a:r>
                <a:r>
                  <a:rPr lang="en-US" altLang="en-US" sz="2000">
                    <a:solidFill>
                      <a:schemeClr val="tx1"/>
                    </a:solidFill>
                  </a:rPr>
                  <a:t>) is the length (weight) of edge from </a:t>
                </a:r>
                <a:r>
                  <a:rPr lang="en-US" altLang="en-US" sz="2000" i="1">
                    <a:solidFill>
                      <a:schemeClr val="tx1"/>
                    </a:solidFill>
                  </a:rPr>
                  <a:t>v</a:t>
                </a:r>
                <a:r>
                  <a:rPr lang="en-US" altLang="en-US" sz="2000">
                    <a:solidFill>
                      <a:schemeClr val="tx1"/>
                    </a:solidFill>
                  </a:rPr>
                  <a:t> to </a:t>
                </a:r>
                <a:r>
                  <a:rPr lang="en-US" altLang="en-US" sz="2000" i="1">
                    <a:solidFill>
                      <a:schemeClr val="tx1"/>
                    </a:solidFill>
                  </a:rPr>
                  <a:t>u</a:t>
                </a:r>
                <a:endParaRPr kumimoji="0" lang="en-US" altLang="en-US" sz="2000" i="1">
                  <a:solidFill>
                    <a:schemeClr val="tx1"/>
                  </a:solidFill>
                </a:endParaRPr>
              </a:p>
              <a:p>
                <a:pPr>
                  <a:lnSpc>
                    <a:spcPct val="90000"/>
                  </a:lnSpc>
                  <a:buFont typeface="Monotype Sorts" pitchFamily="2" charset="2"/>
                  <a:buNone/>
                </a:pPr>
                <a:endParaRPr lang="en-US" altLang="en-US"/>
              </a:p>
            </p:txBody>
          </p:sp>
        </mc:Choice>
        <mc:Fallback>
          <p:sp>
            <p:nvSpPr>
              <p:cNvPr id="434179" name="Rectangle 3">
                <a:extLst>
                  <a:ext uri="{FF2B5EF4-FFF2-40B4-BE49-F238E27FC236}">
                    <a16:creationId xmlns:a16="http://schemas.microsoft.com/office/drawing/2014/main" id="{66091C74-291F-4746-A41B-167A103CE845}"/>
                  </a:ext>
                </a:extLst>
              </p:cNvPr>
              <p:cNvSpPr>
                <a:spLocks noGrp="1" noRot="1" noChangeAspect="1" noMove="1" noResize="1" noEditPoints="1" noAdjustHandles="1" noChangeArrowheads="1" noChangeShapeType="1" noTextEdit="1"/>
              </p:cNvSpPr>
              <p:nvPr>
                <p:ph idx="1"/>
              </p:nvPr>
            </p:nvSpPr>
            <p:spPr>
              <a:xfrm>
                <a:off x="466165" y="1257452"/>
                <a:ext cx="8686800" cy="4876800"/>
              </a:xfrm>
              <a:blipFill>
                <a:blip r:embed="rId3"/>
                <a:stretch>
                  <a:fillRect l="-702" t="-1250" r="-632"/>
                </a:stretch>
              </a:blipFill>
            </p:spPr>
            <p:txBody>
              <a:bodyPr/>
              <a:lstStyle/>
              <a:p>
                <a:r>
                  <a:rPr lang="en-US">
                    <a:noFill/>
                  </a:rPr>
                  <a:t> </a:t>
                </a:r>
              </a:p>
            </p:txBody>
          </p:sp>
        </mc:Fallback>
      </mc:AlternateContent>
      <p:sp>
        <p:nvSpPr>
          <p:cNvPr id="5" name="Slide Number Placeholder 5">
            <a:extLst>
              <a:ext uri="{FF2B5EF4-FFF2-40B4-BE49-F238E27FC236}">
                <a16:creationId xmlns:a16="http://schemas.microsoft.com/office/drawing/2014/main" id="{7859C8BD-FA8F-4A92-8F35-AFE838543F1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60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4179">
                                            <p:txEl>
                                              <p:pRg st="2" end="2"/>
                                            </p:txEl>
                                          </p:spTgt>
                                        </p:tgtEl>
                                        <p:attrNameLst>
                                          <p:attrName>style.visibility</p:attrName>
                                        </p:attrNameLst>
                                      </p:cBhvr>
                                      <p:to>
                                        <p:strVal val="visible"/>
                                      </p:to>
                                    </p:set>
                                    <p:animEffect transition="in" filter="randombar(horizontal)">
                                      <p:cBhvr>
                                        <p:cTn id="7" dur="500"/>
                                        <p:tgtEl>
                                          <p:spTgt spid="4341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4179">
                                            <p:txEl>
                                              <p:pRg st="3" end="3"/>
                                            </p:txEl>
                                          </p:spTgt>
                                        </p:tgtEl>
                                        <p:attrNameLst>
                                          <p:attrName>style.visibility</p:attrName>
                                        </p:attrNameLst>
                                      </p:cBhvr>
                                      <p:to>
                                        <p:strVal val="visible"/>
                                      </p:to>
                                    </p:set>
                                    <p:animEffect transition="in" filter="randombar(horizontal)">
                                      <p:cBhvr>
                                        <p:cTn id="12" dur="500"/>
                                        <p:tgtEl>
                                          <p:spTgt spid="434179">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34179">
                                            <p:txEl>
                                              <p:pRg st="4" end="4"/>
                                            </p:txEl>
                                          </p:spTgt>
                                        </p:tgtEl>
                                        <p:attrNameLst>
                                          <p:attrName>style.visibility</p:attrName>
                                        </p:attrNameLst>
                                      </p:cBhvr>
                                      <p:to>
                                        <p:strVal val="visible"/>
                                      </p:to>
                                    </p:set>
                                    <p:animEffect transition="in" filter="randombar(horizontal)">
                                      <p:cBhvr>
                                        <p:cTn id="15" dur="500"/>
                                        <p:tgtEl>
                                          <p:spTgt spid="43417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34179">
                                            <p:txEl>
                                              <p:pRg st="5" end="5"/>
                                            </p:txEl>
                                          </p:spTgt>
                                        </p:tgtEl>
                                        <p:attrNameLst>
                                          <p:attrName>style.visibility</p:attrName>
                                        </p:attrNameLst>
                                      </p:cBhvr>
                                      <p:to>
                                        <p:strVal val="visible"/>
                                      </p:to>
                                    </p:set>
                                    <p:animEffect transition="in" filter="randombar(horizontal)">
                                      <p:cBhvr>
                                        <p:cTn id="20" dur="500"/>
                                        <p:tgtEl>
                                          <p:spTgt spid="434179">
                                            <p:txEl>
                                              <p:pRg st="5" end="5"/>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434179">
                                            <p:txEl>
                                              <p:pRg st="6" end="6"/>
                                            </p:txEl>
                                          </p:spTgt>
                                        </p:tgtEl>
                                        <p:attrNameLst>
                                          <p:attrName>style.visibility</p:attrName>
                                        </p:attrNameLst>
                                      </p:cBhvr>
                                      <p:to>
                                        <p:strVal val="visible"/>
                                      </p:to>
                                    </p:set>
                                    <p:animEffect transition="in" filter="randombar(horizontal)">
                                      <p:cBhvr>
                                        <p:cTn id="23" dur="500"/>
                                        <p:tgtEl>
                                          <p:spTgt spid="434179">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434179">
                                            <p:txEl>
                                              <p:pRg st="7" end="7"/>
                                            </p:txEl>
                                          </p:spTgt>
                                        </p:tgtEl>
                                        <p:attrNameLst>
                                          <p:attrName>style.visibility</p:attrName>
                                        </p:attrNameLst>
                                      </p:cBhvr>
                                      <p:to>
                                        <p:strVal val="visible"/>
                                      </p:to>
                                    </p:set>
                                    <p:animEffect transition="in" filter="randombar(horizontal)">
                                      <p:cBhvr>
                                        <p:cTn id="26" dur="500"/>
                                        <p:tgtEl>
                                          <p:spTgt spid="434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80DBB97-4AE7-486D-99CD-6AC2C25BF3FD}"/>
              </a:ext>
            </a:extLst>
          </p:cNvPr>
          <p:cNvSpPr>
            <a:spLocks noGrp="1" noChangeArrowheads="1"/>
          </p:cNvSpPr>
          <p:nvPr>
            <p:ph type="title"/>
          </p:nvPr>
        </p:nvSpPr>
        <p:spPr/>
        <p:txBody>
          <a:bodyPr/>
          <a:lstStyle/>
          <a:p>
            <a:r>
              <a:rPr lang="en-US" altLang="en-US"/>
              <a:t>Dijkstra’s algorithm</a:t>
            </a:r>
          </a:p>
        </p:txBody>
      </p:sp>
      <p:sp>
        <p:nvSpPr>
          <p:cNvPr id="5" name="Slide Number Placeholder 5">
            <a:extLst>
              <a:ext uri="{FF2B5EF4-FFF2-40B4-BE49-F238E27FC236}">
                <a16:creationId xmlns:a16="http://schemas.microsoft.com/office/drawing/2014/main" id="{8CF0BD5A-2B24-45A1-BD3F-36642C65D76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61</a:t>
            </a:fld>
            <a:endParaRPr lang="en-US" alt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AC289C2-B3B7-4AB4-999E-09B590D50FA3}"/>
                  </a:ext>
                </a:extLst>
              </p:cNvPr>
              <p:cNvSpPr txBox="1"/>
              <p:nvPr/>
            </p:nvSpPr>
            <p:spPr>
              <a:xfrm>
                <a:off x="457200" y="1417638"/>
                <a:ext cx="7989752" cy="4093428"/>
              </a:xfrm>
              <a:prstGeom prst="rect">
                <a:avLst/>
              </a:prstGeom>
              <a:noFill/>
            </p:spPr>
            <p:txBody>
              <a:bodyPr wrap="square" rtlCol="0">
                <a:spAutoFit/>
              </a:bodyPr>
              <a:lstStyle/>
              <a:p>
                <a:r>
                  <a:rPr lang="en-US" sz="2000"/>
                  <a:t>Idea:</a:t>
                </a:r>
              </a:p>
              <a:p>
                <a:pPr marL="285750" indent="-285750">
                  <a:buFont typeface="Wingdings" panose="05000000000000000000" pitchFamily="2" charset="2"/>
                  <a:buChar char="q"/>
                </a:pPr>
                <a:r>
                  <a:rPr lang="en-US" sz="2000"/>
                  <a:t>Label each vertex with</a:t>
                </a:r>
              </a:p>
              <a:p>
                <a:pPr marL="800100" lvl="1" indent="-342900">
                  <a:buFont typeface="Wingdings" panose="05000000000000000000" pitchFamily="2" charset="2"/>
                  <a:buChar char="§"/>
                </a:pPr>
                <a:r>
                  <a:rPr lang="en-US" sz="2000"/>
                  <a:t>d – length of the shortest part from the source to this vertex (so far)</a:t>
                </a:r>
              </a:p>
              <a:p>
                <a:pPr marL="800100" lvl="1" indent="-342900">
                  <a:buFont typeface="Wingdings" panose="05000000000000000000" pitchFamily="2" charset="2"/>
                  <a:buChar char="§"/>
                </a:pPr>
                <a:r>
                  <a:rPr lang="en-US" sz="2000"/>
                  <a:t>y – previous vertex in the path to this vertex</a:t>
                </a:r>
              </a:p>
              <a:p>
                <a:pPr marL="285750" indent="-285750">
                  <a:buFont typeface="Wingdings" panose="05000000000000000000" pitchFamily="2" charset="2"/>
                  <a:buChar char="q"/>
                </a:pPr>
                <a:r>
                  <a:rPr lang="en-US" sz="2000"/>
                  <a:t>On iteration i:</a:t>
                </a:r>
              </a:p>
              <a:p>
                <a:pPr marL="800100" lvl="1" indent="-342900">
                  <a:buFont typeface="Wingdings" panose="05000000000000000000" pitchFamily="2" charset="2"/>
                  <a:buChar char="§"/>
                </a:pPr>
                <a:r>
                  <a:rPr lang="en-US" sz="2000"/>
                  <a:t>we have subgraph (tree)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oMath>
                </a14:m>
                <a:r>
                  <a:rPr lang="en-US" sz="2000"/>
                  <a:t> representing shortest path from source to the other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rPr>
                      <m:t>−1</m:t>
                    </m:r>
                  </m:oMath>
                </a14:m>
                <a:r>
                  <a:rPr lang="en-US" sz="2000"/>
                  <a:t> vertices in the tree</a:t>
                </a:r>
              </a:p>
              <a:p>
                <a:pPr marL="800100" lvl="1" indent="-342900">
                  <a:buFont typeface="Wingdings" panose="05000000000000000000" pitchFamily="2" charset="2"/>
                  <a:buChar char="§"/>
                </a:pPr>
                <a:r>
                  <a:rPr lang="en-US" sz="2000"/>
                  <a:t>examine all the</a:t>
                </a:r>
                <a:r>
                  <a:rPr lang="en-US" sz="2000" b="1"/>
                  <a:t> fringe vertices: </a:t>
                </a:r>
                <a:r>
                  <a:rPr lang="en-US" sz="2000"/>
                  <a:t>vertices adjacent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𝑖</m:t>
                        </m:r>
                      </m:sub>
                    </m:sSub>
                  </m:oMath>
                </a14:m>
                <a:endParaRPr lang="en-US" sz="2000"/>
              </a:p>
              <a:p>
                <a:pPr marL="800100" lvl="1" indent="-342900">
                  <a:buFont typeface="Wingdings" panose="05000000000000000000" pitchFamily="2" charset="2"/>
                  <a:buChar char="§"/>
                </a:pPr>
                <a:r>
                  <a:rPr lang="en-US" sz="2000"/>
                  <a:t>look at the combined weight of current shortest path and weight of edge to fringe vertex to decide which vertex to add to the tree</a:t>
                </a:r>
              </a:p>
              <a:p>
                <a:pPr marL="800100" lvl="1" indent="-342900">
                  <a:buFont typeface="Wingdings" panose="05000000000000000000" pitchFamily="2" charset="2"/>
                  <a:buChar char="§"/>
                </a:pPr>
                <a:r>
                  <a:rPr lang="en-US" sz="2000"/>
                  <a:t>update the labels for each vertex connected to the most recent vertex added to the tree</a:t>
                </a:r>
                <a:r>
                  <a:rPr lang="en-US"/>
                  <a:t> </a:t>
                </a:r>
              </a:p>
            </p:txBody>
          </p:sp>
        </mc:Choice>
        <mc:Fallback>
          <p:sp>
            <p:nvSpPr>
              <p:cNvPr id="2" name="TextBox 1">
                <a:extLst>
                  <a:ext uri="{FF2B5EF4-FFF2-40B4-BE49-F238E27FC236}">
                    <a16:creationId xmlns:a16="http://schemas.microsoft.com/office/drawing/2014/main" id="{AAC289C2-B3B7-4AB4-999E-09B590D50FA3}"/>
                  </a:ext>
                </a:extLst>
              </p:cNvPr>
              <p:cNvSpPr txBox="1">
                <a:spLocks noRot="1" noChangeAspect="1" noMove="1" noResize="1" noEditPoints="1" noAdjustHandles="1" noChangeArrowheads="1" noChangeShapeType="1" noTextEdit="1"/>
              </p:cNvSpPr>
              <p:nvPr/>
            </p:nvSpPr>
            <p:spPr>
              <a:xfrm>
                <a:off x="457200" y="1417638"/>
                <a:ext cx="7989752" cy="4093428"/>
              </a:xfrm>
              <a:prstGeom prst="rect">
                <a:avLst/>
              </a:prstGeom>
              <a:blipFill>
                <a:blip r:embed="rId3"/>
                <a:stretch>
                  <a:fillRect l="-763" t="-745" b="-9389"/>
                </a:stretch>
              </a:blipFill>
            </p:spPr>
            <p:txBody>
              <a:bodyPr/>
              <a:lstStyle/>
              <a:p>
                <a:r>
                  <a:rPr lang="en-US">
                    <a:noFill/>
                  </a:rPr>
                  <a:t> </a:t>
                </a:r>
              </a:p>
            </p:txBody>
          </p:sp>
        </mc:Fallback>
      </mc:AlternateContent>
    </p:spTree>
    <p:extLst>
      <p:ext uri="{BB962C8B-B14F-4D97-AF65-F5344CB8AC3E}">
        <p14:creationId xmlns:p14="http://schemas.microsoft.com/office/powerpoint/2010/main" val="5368880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21C57759-B370-4953-8FE7-5B03268DDA49}"/>
              </a:ext>
            </a:extLst>
          </p:cNvPr>
          <p:cNvSpPr>
            <a:spLocks noGrp="1" noChangeArrowheads="1"/>
          </p:cNvSpPr>
          <p:nvPr>
            <p:ph type="title"/>
          </p:nvPr>
        </p:nvSpPr>
        <p:spPr>
          <a:xfrm>
            <a:off x="388579" y="344079"/>
            <a:ext cx="2854325" cy="685800"/>
          </a:xfrm>
        </p:spPr>
        <p:txBody>
          <a:bodyPr/>
          <a:lstStyle/>
          <a:p>
            <a:r>
              <a:rPr lang="en-US" altLang="en-US">
                <a:solidFill>
                  <a:schemeClr val="tx1"/>
                </a:solidFill>
              </a:rPr>
              <a:t>Example</a:t>
            </a:r>
          </a:p>
        </p:txBody>
      </p:sp>
      <p:sp>
        <p:nvSpPr>
          <p:cNvPr id="443395" name="Rectangle 3">
            <a:extLst>
              <a:ext uri="{FF2B5EF4-FFF2-40B4-BE49-F238E27FC236}">
                <a16:creationId xmlns:a16="http://schemas.microsoft.com/office/drawing/2014/main" id="{C738E1D4-A0BF-4D5D-BDAB-E2AF61E593A0}"/>
              </a:ext>
            </a:extLst>
          </p:cNvPr>
          <p:cNvSpPr>
            <a:spLocks noGrp="1" noChangeArrowheads="1"/>
          </p:cNvSpPr>
          <p:nvPr>
            <p:ph type="body" sz="half" idx="1"/>
          </p:nvPr>
        </p:nvSpPr>
        <p:spPr/>
        <p:txBody>
          <a:bodyPr/>
          <a:lstStyle/>
          <a:p>
            <a:pPr>
              <a:buFont typeface="Monotype Sorts" pitchFamily="2" charset="2"/>
              <a:buNone/>
            </a:pPr>
            <a:r>
              <a:rPr lang="en-US" altLang="en-US" sz="2000"/>
              <a:t> </a:t>
            </a:r>
          </a:p>
        </p:txBody>
      </p:sp>
      <p:sp>
        <p:nvSpPr>
          <p:cNvPr id="135" name="Slide Number Placeholder 7">
            <a:extLst>
              <a:ext uri="{FF2B5EF4-FFF2-40B4-BE49-F238E27FC236}">
                <a16:creationId xmlns:a16="http://schemas.microsoft.com/office/drawing/2014/main" id="{5A260F7D-8DBB-4E92-AD44-B9609DB4E55F}"/>
              </a:ext>
            </a:extLst>
          </p:cNvPr>
          <p:cNvSpPr>
            <a:spLocks noGrp="1"/>
          </p:cNvSpPr>
          <p:nvPr>
            <p:ph type="sldNum" sz="quarter" idx="12"/>
          </p:nvPr>
        </p:nvSpPr>
        <p:spPr>
          <a:xfrm>
            <a:off x="6940550" y="7239000"/>
            <a:ext cx="1822450" cy="304800"/>
          </a:xfrm>
        </p:spPr>
        <p:txBody>
          <a:bodyPr/>
          <a:lstStyle/>
          <a:p>
            <a:fld id="{2069E914-D9F0-4AB1-9101-14D5545115A3}" type="slidenum">
              <a:rPr lang="en-US" altLang="en-US"/>
              <a:pPr/>
              <a:t>62</a:t>
            </a:fld>
            <a:endParaRPr lang="en-US" altLang="en-US"/>
          </a:p>
        </p:txBody>
      </p:sp>
      <p:sp>
        <p:nvSpPr>
          <p:cNvPr id="443396" name="AutoShape 4">
            <a:extLst>
              <a:ext uri="{FF2B5EF4-FFF2-40B4-BE49-F238E27FC236}">
                <a16:creationId xmlns:a16="http://schemas.microsoft.com/office/drawing/2014/main" id="{69ADDEF1-B36F-4CE4-8F4B-34C59B87E0C5}"/>
              </a:ext>
            </a:extLst>
          </p:cNvPr>
          <p:cNvSpPr>
            <a:spLocks noChangeAspect="1" noChangeArrowheads="1" noTextEdit="1"/>
          </p:cNvSpPr>
          <p:nvPr/>
        </p:nvSpPr>
        <p:spPr bwMode="auto">
          <a:xfrm>
            <a:off x="3124200" y="0"/>
            <a:ext cx="25511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397" name="Freeform 5">
            <a:extLst>
              <a:ext uri="{FF2B5EF4-FFF2-40B4-BE49-F238E27FC236}">
                <a16:creationId xmlns:a16="http://schemas.microsoft.com/office/drawing/2014/main" id="{2EE06C1D-33DE-4AE9-9474-9A027B3A3AF5}"/>
              </a:ext>
            </a:extLst>
          </p:cNvPr>
          <p:cNvSpPr>
            <a:spLocks/>
          </p:cNvSpPr>
          <p:nvPr/>
        </p:nvSpPr>
        <p:spPr bwMode="auto">
          <a:xfrm>
            <a:off x="6200775" y="1761102"/>
            <a:ext cx="228600" cy="228600"/>
          </a:xfrm>
          <a:custGeom>
            <a:avLst/>
            <a:gdLst>
              <a:gd name="T0" fmla="*/ 144 w 144"/>
              <a:gd name="T1" fmla="*/ 73 h 144"/>
              <a:gd name="T2" fmla="*/ 140 w 144"/>
              <a:gd name="T3" fmla="*/ 50 h 144"/>
              <a:gd name="T4" fmla="*/ 130 w 144"/>
              <a:gd name="T5" fmla="*/ 31 h 144"/>
              <a:gd name="T6" fmla="*/ 115 w 144"/>
              <a:gd name="T7" fmla="*/ 14 h 144"/>
              <a:gd name="T8" fmla="*/ 94 w 144"/>
              <a:gd name="T9" fmla="*/ 4 h 144"/>
              <a:gd name="T10" fmla="*/ 73 w 144"/>
              <a:gd name="T11" fmla="*/ 0 h 144"/>
              <a:gd name="T12" fmla="*/ 50 w 144"/>
              <a:gd name="T13" fmla="*/ 4 h 144"/>
              <a:gd name="T14" fmla="*/ 30 w 144"/>
              <a:gd name="T15" fmla="*/ 14 h 144"/>
              <a:gd name="T16" fmla="*/ 13 w 144"/>
              <a:gd name="T17" fmla="*/ 31 h 144"/>
              <a:gd name="T18" fmla="*/ 3 w 144"/>
              <a:gd name="T19" fmla="*/ 50 h 144"/>
              <a:gd name="T20" fmla="*/ 0 w 144"/>
              <a:gd name="T21" fmla="*/ 73 h 144"/>
              <a:gd name="T22" fmla="*/ 3 w 144"/>
              <a:gd name="T23" fmla="*/ 94 h 144"/>
              <a:gd name="T24" fmla="*/ 13 w 144"/>
              <a:gd name="T25" fmla="*/ 115 h 144"/>
              <a:gd name="T26" fmla="*/ 30 w 144"/>
              <a:gd name="T27" fmla="*/ 131 h 144"/>
              <a:gd name="T28" fmla="*/ 50 w 144"/>
              <a:gd name="T29" fmla="*/ 140 h 144"/>
              <a:gd name="T30" fmla="*/ 73 w 144"/>
              <a:gd name="T31" fmla="*/ 144 h 144"/>
              <a:gd name="T32" fmla="*/ 94 w 144"/>
              <a:gd name="T33" fmla="*/ 140 h 144"/>
              <a:gd name="T34" fmla="*/ 115 w 144"/>
              <a:gd name="T35" fmla="*/ 131 h 144"/>
              <a:gd name="T36" fmla="*/ 130 w 144"/>
              <a:gd name="T37" fmla="*/ 115 h 144"/>
              <a:gd name="T38" fmla="*/ 140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398" name="Freeform 6">
            <a:extLst>
              <a:ext uri="{FF2B5EF4-FFF2-40B4-BE49-F238E27FC236}">
                <a16:creationId xmlns:a16="http://schemas.microsoft.com/office/drawing/2014/main" id="{1F61AF89-85C6-468C-B64C-6117D2866BD8}"/>
              </a:ext>
            </a:extLst>
          </p:cNvPr>
          <p:cNvSpPr>
            <a:spLocks/>
          </p:cNvSpPr>
          <p:nvPr/>
        </p:nvSpPr>
        <p:spPr bwMode="auto">
          <a:xfrm>
            <a:off x="6775450" y="1227702"/>
            <a:ext cx="228600" cy="228600"/>
          </a:xfrm>
          <a:custGeom>
            <a:avLst/>
            <a:gdLst>
              <a:gd name="T0" fmla="*/ 144 w 144"/>
              <a:gd name="T1" fmla="*/ 73 h 144"/>
              <a:gd name="T2" fmla="*/ 141 w 144"/>
              <a:gd name="T3" fmla="*/ 50 h 144"/>
              <a:gd name="T4" fmla="*/ 131 w 144"/>
              <a:gd name="T5" fmla="*/ 29 h 144"/>
              <a:gd name="T6" fmla="*/ 114 w 144"/>
              <a:gd name="T7" fmla="*/ 14 h 144"/>
              <a:gd name="T8" fmla="*/ 95 w 144"/>
              <a:gd name="T9" fmla="*/ 4 h 144"/>
              <a:gd name="T10" fmla="*/ 72 w 144"/>
              <a:gd name="T11" fmla="*/ 0 h 144"/>
              <a:gd name="T12" fmla="*/ 50 w 144"/>
              <a:gd name="T13" fmla="*/ 4 h 144"/>
              <a:gd name="T14" fmla="*/ 29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29 w 144"/>
              <a:gd name="T27" fmla="*/ 131 h 144"/>
              <a:gd name="T28" fmla="*/ 50 w 144"/>
              <a:gd name="T29" fmla="*/ 140 h 144"/>
              <a:gd name="T30" fmla="*/ 72 w 144"/>
              <a:gd name="T31" fmla="*/ 144 h 144"/>
              <a:gd name="T32" fmla="*/ 95 w 144"/>
              <a:gd name="T33" fmla="*/ 140 h 144"/>
              <a:gd name="T34" fmla="*/ 114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399" name="Rectangle 7">
            <a:extLst>
              <a:ext uri="{FF2B5EF4-FFF2-40B4-BE49-F238E27FC236}">
                <a16:creationId xmlns:a16="http://schemas.microsoft.com/office/drawing/2014/main" id="{A0D37DC7-FE0B-4D53-B2FD-E6525CA644F5}"/>
              </a:ext>
            </a:extLst>
          </p:cNvPr>
          <p:cNvSpPr>
            <a:spLocks noChangeArrowheads="1"/>
          </p:cNvSpPr>
          <p:nvPr/>
        </p:nvSpPr>
        <p:spPr bwMode="auto">
          <a:xfrm>
            <a:off x="7404100" y="1813489"/>
            <a:ext cx="76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panose="020B0604020202020204" pitchFamily="34" charset="0"/>
              </a:rPr>
              <a:t>d</a:t>
            </a:r>
            <a:endParaRPr lang="en-US" altLang="en-US" sz="1400"/>
          </a:p>
        </p:txBody>
      </p:sp>
      <p:sp>
        <p:nvSpPr>
          <p:cNvPr id="443400" name="Line 8">
            <a:extLst>
              <a:ext uri="{FF2B5EF4-FFF2-40B4-BE49-F238E27FC236}">
                <a16:creationId xmlns:a16="http://schemas.microsoft.com/office/drawing/2014/main" id="{0311CDA8-CD9E-4777-8852-1E6D1EFDB489}"/>
              </a:ext>
            </a:extLst>
          </p:cNvPr>
          <p:cNvSpPr>
            <a:spLocks noChangeShapeType="1"/>
          </p:cNvSpPr>
          <p:nvPr/>
        </p:nvSpPr>
        <p:spPr bwMode="auto">
          <a:xfrm>
            <a:off x="6980238" y="1413439"/>
            <a:ext cx="439737" cy="3635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01" name="Freeform 9">
            <a:extLst>
              <a:ext uri="{FF2B5EF4-FFF2-40B4-BE49-F238E27FC236}">
                <a16:creationId xmlns:a16="http://schemas.microsoft.com/office/drawing/2014/main" id="{6C41DFED-EBAA-4307-88A4-2ADA1BC50DEE}"/>
              </a:ext>
            </a:extLst>
          </p:cNvPr>
          <p:cNvSpPr>
            <a:spLocks/>
          </p:cNvSpPr>
          <p:nvPr/>
        </p:nvSpPr>
        <p:spPr bwMode="auto">
          <a:xfrm>
            <a:off x="7937500" y="1280089"/>
            <a:ext cx="228600" cy="228600"/>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02" name="Freeform 10">
            <a:extLst>
              <a:ext uri="{FF2B5EF4-FFF2-40B4-BE49-F238E27FC236}">
                <a16:creationId xmlns:a16="http://schemas.microsoft.com/office/drawing/2014/main" id="{A5A4B22A-1D15-4D21-9F43-ADBBB19278C2}"/>
              </a:ext>
            </a:extLst>
          </p:cNvPr>
          <p:cNvSpPr>
            <a:spLocks/>
          </p:cNvSpPr>
          <p:nvPr/>
        </p:nvSpPr>
        <p:spPr bwMode="auto">
          <a:xfrm>
            <a:off x="8488363" y="1786502"/>
            <a:ext cx="228600" cy="228600"/>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443403" name="Line 11">
            <a:extLst>
              <a:ext uri="{FF2B5EF4-FFF2-40B4-BE49-F238E27FC236}">
                <a16:creationId xmlns:a16="http://schemas.microsoft.com/office/drawing/2014/main" id="{8E0D63FF-4BB1-40B0-8D60-ADCC36618C7F}"/>
              </a:ext>
            </a:extLst>
          </p:cNvPr>
          <p:cNvSpPr>
            <a:spLocks noChangeShapeType="1"/>
          </p:cNvSpPr>
          <p:nvPr/>
        </p:nvSpPr>
        <p:spPr bwMode="auto">
          <a:xfrm flipV="1">
            <a:off x="6429375" y="1862702"/>
            <a:ext cx="917575"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04" name="Rectangle 12">
            <a:extLst>
              <a:ext uri="{FF2B5EF4-FFF2-40B4-BE49-F238E27FC236}">
                <a16:creationId xmlns:a16="http://schemas.microsoft.com/office/drawing/2014/main" id="{888A1A71-A721-4D38-9082-2D6B04B035FD}"/>
              </a:ext>
            </a:extLst>
          </p:cNvPr>
          <p:cNvSpPr>
            <a:spLocks noChangeArrowheads="1"/>
          </p:cNvSpPr>
          <p:nvPr/>
        </p:nvSpPr>
        <p:spPr bwMode="auto">
          <a:xfrm>
            <a:off x="8089900" y="1661089"/>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405" name="Text Box 13">
            <a:extLst>
              <a:ext uri="{FF2B5EF4-FFF2-40B4-BE49-F238E27FC236}">
                <a16:creationId xmlns:a16="http://schemas.microsoft.com/office/drawing/2014/main" id="{E0F4448C-00CB-45ED-8B05-2B9C31F59346}"/>
              </a:ext>
            </a:extLst>
          </p:cNvPr>
          <p:cNvSpPr txBox="1">
            <a:spLocks noChangeArrowheads="1"/>
          </p:cNvSpPr>
          <p:nvPr/>
        </p:nvSpPr>
        <p:spPr bwMode="auto">
          <a:xfrm>
            <a:off x="457200" y="1182329"/>
            <a:ext cx="5791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b="1">
                <a:effectLst>
                  <a:outerShdw blurRad="38100" dist="38100" dir="2700000" algn="tl">
                    <a:srgbClr val="000000"/>
                  </a:outerShdw>
                </a:effectLst>
              </a:rPr>
              <a:t>Tree vertices           Remaining vertices</a:t>
            </a:r>
          </a:p>
          <a:p>
            <a:pPr algn="l">
              <a:spcBef>
                <a:spcPct val="50000"/>
              </a:spcBef>
            </a:pPr>
            <a:r>
              <a:rPr lang="en-US" altLang="en-US"/>
              <a:t>     a(-,0)            	</a:t>
            </a:r>
            <a:r>
              <a:rPr lang="en-US" altLang="en-US" u="sng"/>
              <a:t>b(a,3)</a:t>
            </a:r>
            <a:r>
              <a:rPr lang="en-US" altLang="en-US"/>
              <a:t>  c(-,</a:t>
            </a:r>
            <a:r>
              <a:rPr lang="en-US" altLang="en-US">
                <a:cs typeface="Times New Roman" panose="02020603050405020304" pitchFamily="18" charset="0"/>
              </a:rPr>
              <a:t>∞)  d(a,7)  e(-,</a:t>
            </a:r>
            <a:r>
              <a:rPr lang="en-US" altLang="en-US"/>
              <a:t>∞)</a:t>
            </a:r>
          </a:p>
        </p:txBody>
      </p:sp>
      <p:grpSp>
        <p:nvGrpSpPr>
          <p:cNvPr id="443406" name="Group 14">
            <a:extLst>
              <a:ext uri="{FF2B5EF4-FFF2-40B4-BE49-F238E27FC236}">
                <a16:creationId xmlns:a16="http://schemas.microsoft.com/office/drawing/2014/main" id="{56A01B12-0AF5-4A54-B782-4E8C176089A2}"/>
              </a:ext>
            </a:extLst>
          </p:cNvPr>
          <p:cNvGrpSpPr>
            <a:grpSpLocks/>
          </p:cNvGrpSpPr>
          <p:nvPr/>
        </p:nvGrpSpPr>
        <p:grpSpPr bwMode="auto">
          <a:xfrm>
            <a:off x="6261100" y="1127689"/>
            <a:ext cx="2384425" cy="898525"/>
            <a:chOff x="2016" y="0"/>
            <a:chExt cx="1502" cy="566"/>
          </a:xfrm>
        </p:grpSpPr>
        <p:sp>
          <p:nvSpPr>
            <p:cNvPr id="443407" name="Rectangle 15">
              <a:extLst>
                <a:ext uri="{FF2B5EF4-FFF2-40B4-BE49-F238E27FC236}">
                  <a16:creationId xmlns:a16="http://schemas.microsoft.com/office/drawing/2014/main" id="{6D2BA7BD-B3C8-4A41-9610-20F68FE23703}"/>
                </a:ext>
              </a:extLst>
            </p:cNvPr>
            <p:cNvSpPr>
              <a:spLocks noChangeArrowheads="1"/>
            </p:cNvSpPr>
            <p:nvPr/>
          </p:nvSpPr>
          <p:spPr bwMode="auto">
            <a:xfrm>
              <a:off x="2016" y="384"/>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panose="020B0604020202020204" pitchFamily="34" charset="0"/>
                </a:rPr>
                <a:t>a</a:t>
              </a:r>
              <a:endParaRPr lang="en-US" altLang="en-US" sz="1400"/>
            </a:p>
          </p:txBody>
        </p:sp>
        <p:sp>
          <p:nvSpPr>
            <p:cNvPr id="443408" name="Rectangle 16">
              <a:extLst>
                <a:ext uri="{FF2B5EF4-FFF2-40B4-BE49-F238E27FC236}">
                  <a16:creationId xmlns:a16="http://schemas.microsoft.com/office/drawing/2014/main" id="{C31B764C-6DEE-487D-8C03-4D1DEAE1410A}"/>
                </a:ext>
              </a:extLst>
            </p:cNvPr>
            <p:cNvSpPr>
              <a:spLocks noChangeArrowheads="1"/>
            </p:cNvSpPr>
            <p:nvPr/>
          </p:nvSpPr>
          <p:spPr bwMode="auto">
            <a:xfrm>
              <a:off x="2404" y="7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b</a:t>
              </a:r>
              <a:endParaRPr lang="en-US" altLang="en-US" sz="1400"/>
            </a:p>
          </p:txBody>
        </p:sp>
        <p:sp>
          <p:nvSpPr>
            <p:cNvPr id="443409" name="Freeform 17">
              <a:extLst>
                <a:ext uri="{FF2B5EF4-FFF2-40B4-BE49-F238E27FC236}">
                  <a16:creationId xmlns:a16="http://schemas.microsoft.com/office/drawing/2014/main" id="{1D59B646-4E52-4C2E-87E8-A4A333916D97}"/>
                </a:ext>
              </a:extLst>
            </p:cNvPr>
            <p:cNvSpPr>
              <a:spLocks/>
            </p:cNvSpPr>
            <p:nvPr/>
          </p:nvSpPr>
          <p:spPr bwMode="auto">
            <a:xfrm>
              <a:off x="2698" y="405"/>
              <a:ext cx="145" cy="144"/>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410" name="Rectangle 18">
              <a:extLst>
                <a:ext uri="{FF2B5EF4-FFF2-40B4-BE49-F238E27FC236}">
                  <a16:creationId xmlns:a16="http://schemas.microsoft.com/office/drawing/2014/main" id="{471E015C-8A50-4C49-94A3-A31501EA4F7C}"/>
                </a:ext>
              </a:extLst>
            </p:cNvPr>
            <p:cNvSpPr>
              <a:spLocks noChangeArrowheads="1"/>
            </p:cNvSpPr>
            <p:nvPr/>
          </p:nvSpPr>
          <p:spPr bwMode="auto">
            <a:xfrm>
              <a:off x="2781" y="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latin typeface="Arial" panose="020B0604020202020204" pitchFamily="34" charset="0"/>
              </a:endParaRPr>
            </a:p>
          </p:txBody>
        </p:sp>
        <p:sp>
          <p:nvSpPr>
            <p:cNvPr id="443411" name="Line 19">
              <a:extLst>
                <a:ext uri="{FF2B5EF4-FFF2-40B4-BE49-F238E27FC236}">
                  <a16:creationId xmlns:a16="http://schemas.microsoft.com/office/drawing/2014/main" id="{446653C0-3917-4BB4-94B7-B9A7EF1388DD}"/>
                </a:ext>
              </a:extLst>
            </p:cNvPr>
            <p:cNvSpPr>
              <a:spLocks noChangeShapeType="1"/>
            </p:cNvSpPr>
            <p:nvPr/>
          </p:nvSpPr>
          <p:spPr bwMode="auto">
            <a:xfrm flipH="1">
              <a:off x="2079" y="177"/>
              <a:ext cx="273" cy="2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12" name="Rectangle 20">
              <a:extLst>
                <a:ext uri="{FF2B5EF4-FFF2-40B4-BE49-F238E27FC236}">
                  <a16:creationId xmlns:a16="http://schemas.microsoft.com/office/drawing/2014/main" id="{C2EAE095-5C77-4AB1-AEB5-D482BFDB72F5}"/>
                </a:ext>
              </a:extLst>
            </p:cNvPr>
            <p:cNvSpPr>
              <a:spLocks noChangeArrowheads="1"/>
            </p:cNvSpPr>
            <p:nvPr/>
          </p:nvSpPr>
          <p:spPr bwMode="auto">
            <a:xfrm>
              <a:off x="3456" y="43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e</a:t>
              </a:r>
              <a:endParaRPr lang="en-US" altLang="en-US" sz="1400"/>
            </a:p>
          </p:txBody>
        </p:sp>
        <p:sp>
          <p:nvSpPr>
            <p:cNvPr id="443413" name="Line 21">
              <a:extLst>
                <a:ext uri="{FF2B5EF4-FFF2-40B4-BE49-F238E27FC236}">
                  <a16:creationId xmlns:a16="http://schemas.microsoft.com/office/drawing/2014/main" id="{609B7F64-19C7-43B8-B12F-DA30966704B8}"/>
                </a:ext>
              </a:extLst>
            </p:cNvPr>
            <p:cNvSpPr>
              <a:spLocks noChangeShapeType="1"/>
            </p:cNvSpPr>
            <p:nvPr/>
          </p:nvSpPr>
          <p:spPr bwMode="auto">
            <a:xfrm flipH="1">
              <a:off x="2801" y="184"/>
              <a:ext cx="273" cy="23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14" name="Line 22">
              <a:extLst>
                <a:ext uri="{FF2B5EF4-FFF2-40B4-BE49-F238E27FC236}">
                  <a16:creationId xmlns:a16="http://schemas.microsoft.com/office/drawing/2014/main" id="{1D2E78F4-3751-4D92-9D2B-A988ADFA800F}"/>
                </a:ext>
              </a:extLst>
            </p:cNvPr>
            <p:cNvSpPr>
              <a:spLocks noChangeShapeType="1"/>
            </p:cNvSpPr>
            <p:nvPr/>
          </p:nvSpPr>
          <p:spPr bwMode="auto">
            <a:xfrm>
              <a:off x="3216" y="192"/>
              <a:ext cx="251" cy="2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15" name="Line 23">
              <a:extLst>
                <a:ext uri="{FF2B5EF4-FFF2-40B4-BE49-F238E27FC236}">
                  <a16:creationId xmlns:a16="http://schemas.microsoft.com/office/drawing/2014/main" id="{33863EDE-05C1-4D55-99A5-CE5DA21B79DF}"/>
                </a:ext>
              </a:extLst>
            </p:cNvPr>
            <p:cNvSpPr>
              <a:spLocks noChangeShapeType="1"/>
            </p:cNvSpPr>
            <p:nvPr/>
          </p:nvSpPr>
          <p:spPr bwMode="auto">
            <a:xfrm flipV="1">
              <a:off x="2483" y="117"/>
              <a:ext cx="579"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16" name="Rectangle 24">
              <a:extLst>
                <a:ext uri="{FF2B5EF4-FFF2-40B4-BE49-F238E27FC236}">
                  <a16:creationId xmlns:a16="http://schemas.microsoft.com/office/drawing/2014/main" id="{99685272-6CEC-4E43-9F42-F4ACD83F04EF}"/>
                </a:ext>
              </a:extLst>
            </p:cNvPr>
            <p:cNvSpPr>
              <a:spLocks noChangeArrowheads="1"/>
            </p:cNvSpPr>
            <p:nvPr/>
          </p:nvSpPr>
          <p:spPr bwMode="auto">
            <a:xfrm>
              <a:off x="2112" y="192"/>
              <a:ext cx="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panose="020B0604020202020204" pitchFamily="34" charset="0"/>
                </a:rPr>
                <a:t>3</a:t>
              </a:r>
              <a:endParaRPr lang="en-US" altLang="en-US" sz="1400"/>
            </a:p>
          </p:txBody>
        </p:sp>
        <p:sp>
          <p:nvSpPr>
            <p:cNvPr id="443417" name="Line 25">
              <a:extLst>
                <a:ext uri="{FF2B5EF4-FFF2-40B4-BE49-F238E27FC236}">
                  <a16:creationId xmlns:a16="http://schemas.microsoft.com/office/drawing/2014/main" id="{E2E8606A-EE89-4CEF-8111-3476FAB8CD01}"/>
                </a:ext>
              </a:extLst>
            </p:cNvPr>
            <p:cNvSpPr>
              <a:spLocks noChangeShapeType="1"/>
            </p:cNvSpPr>
            <p:nvPr/>
          </p:nvSpPr>
          <p:spPr bwMode="auto">
            <a:xfrm>
              <a:off x="2842" y="465"/>
              <a:ext cx="5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18" name="Rectangle 26">
              <a:extLst>
                <a:ext uri="{FF2B5EF4-FFF2-40B4-BE49-F238E27FC236}">
                  <a16:creationId xmlns:a16="http://schemas.microsoft.com/office/drawing/2014/main" id="{A5FA67EF-DD42-417A-8442-113DC1E146AC}"/>
                </a:ext>
              </a:extLst>
            </p:cNvPr>
            <p:cNvSpPr>
              <a:spLocks noChangeArrowheads="1"/>
            </p:cNvSpPr>
            <p:nvPr/>
          </p:nvSpPr>
          <p:spPr bwMode="auto">
            <a:xfrm>
              <a:off x="2352" y="336"/>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7</a:t>
              </a:r>
              <a:endParaRPr lang="en-US" altLang="en-US" sz="1400"/>
            </a:p>
          </p:txBody>
        </p:sp>
        <p:sp>
          <p:nvSpPr>
            <p:cNvPr id="443419" name="Rectangle 27">
              <a:extLst>
                <a:ext uri="{FF2B5EF4-FFF2-40B4-BE49-F238E27FC236}">
                  <a16:creationId xmlns:a16="http://schemas.microsoft.com/office/drawing/2014/main" id="{82272DAE-EB5D-4F37-9AFD-00526FCA9951}"/>
                </a:ext>
              </a:extLst>
            </p:cNvPr>
            <p:cNvSpPr>
              <a:spLocks noChangeArrowheads="1"/>
            </p:cNvSpPr>
            <p:nvPr/>
          </p:nvSpPr>
          <p:spPr bwMode="auto">
            <a:xfrm>
              <a:off x="3335" y="194"/>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6</a:t>
              </a:r>
              <a:endParaRPr lang="en-US" altLang="en-US" sz="1400"/>
            </a:p>
          </p:txBody>
        </p:sp>
        <p:sp>
          <p:nvSpPr>
            <p:cNvPr id="443420" name="Rectangle 28">
              <a:extLst>
                <a:ext uri="{FF2B5EF4-FFF2-40B4-BE49-F238E27FC236}">
                  <a16:creationId xmlns:a16="http://schemas.microsoft.com/office/drawing/2014/main" id="{941D2892-0CCD-43CF-AB7D-9F856CB8DB90}"/>
                </a:ext>
              </a:extLst>
            </p:cNvPr>
            <p:cNvSpPr>
              <a:spLocks noChangeArrowheads="1"/>
            </p:cNvSpPr>
            <p:nvPr/>
          </p:nvSpPr>
          <p:spPr bwMode="auto">
            <a:xfrm>
              <a:off x="2549" y="28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2</a:t>
              </a:r>
              <a:endParaRPr lang="en-US" altLang="en-US" sz="1400">
                <a:latin typeface="Arial" panose="020B0604020202020204" pitchFamily="34" charset="0"/>
              </a:endParaRPr>
            </a:p>
          </p:txBody>
        </p:sp>
        <p:sp>
          <p:nvSpPr>
            <p:cNvPr id="443421" name="Rectangle 29">
              <a:extLst>
                <a:ext uri="{FF2B5EF4-FFF2-40B4-BE49-F238E27FC236}">
                  <a16:creationId xmlns:a16="http://schemas.microsoft.com/office/drawing/2014/main" id="{3FC28998-2CB7-448E-8D34-5769B3630EB7}"/>
                </a:ext>
              </a:extLst>
            </p:cNvPr>
            <p:cNvSpPr>
              <a:spLocks noChangeArrowheads="1"/>
            </p:cNvSpPr>
            <p:nvPr/>
          </p:nvSpPr>
          <p:spPr bwMode="auto">
            <a:xfrm>
              <a:off x="2976" y="284"/>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5</a:t>
              </a:r>
              <a:endParaRPr lang="en-US" altLang="en-US" sz="1400"/>
            </a:p>
          </p:txBody>
        </p:sp>
        <p:sp>
          <p:nvSpPr>
            <p:cNvPr id="443422" name="Rectangle 30">
              <a:extLst>
                <a:ext uri="{FF2B5EF4-FFF2-40B4-BE49-F238E27FC236}">
                  <a16:creationId xmlns:a16="http://schemas.microsoft.com/office/drawing/2014/main" id="{7887D9C3-A7F4-4F1E-B9A1-1225D16984EB}"/>
                </a:ext>
              </a:extLst>
            </p:cNvPr>
            <p:cNvSpPr>
              <a:spLocks noChangeArrowheads="1"/>
            </p:cNvSpPr>
            <p:nvPr/>
          </p:nvSpPr>
          <p:spPr bwMode="auto">
            <a:xfrm>
              <a:off x="3072" y="96"/>
              <a:ext cx="1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panose="020B0604020202020204" pitchFamily="34" charset="0"/>
                </a:rPr>
                <a:t>c</a:t>
              </a:r>
              <a:endParaRPr lang="en-US" altLang="en-US" sz="1400"/>
            </a:p>
          </p:txBody>
        </p:sp>
      </p:grpSp>
      <p:sp>
        <p:nvSpPr>
          <p:cNvPr id="443423" name="Freeform 31">
            <a:extLst>
              <a:ext uri="{FF2B5EF4-FFF2-40B4-BE49-F238E27FC236}">
                <a16:creationId xmlns:a16="http://schemas.microsoft.com/office/drawing/2014/main" id="{4D7310AB-A7FC-4973-B540-32C2B7B41838}"/>
              </a:ext>
            </a:extLst>
          </p:cNvPr>
          <p:cNvSpPr>
            <a:spLocks/>
          </p:cNvSpPr>
          <p:nvPr/>
        </p:nvSpPr>
        <p:spPr bwMode="auto">
          <a:xfrm>
            <a:off x="6172200" y="2743200"/>
            <a:ext cx="228600" cy="228600"/>
          </a:xfrm>
          <a:custGeom>
            <a:avLst/>
            <a:gdLst>
              <a:gd name="T0" fmla="*/ 144 w 144"/>
              <a:gd name="T1" fmla="*/ 73 h 144"/>
              <a:gd name="T2" fmla="*/ 140 w 144"/>
              <a:gd name="T3" fmla="*/ 50 h 144"/>
              <a:gd name="T4" fmla="*/ 130 w 144"/>
              <a:gd name="T5" fmla="*/ 31 h 144"/>
              <a:gd name="T6" fmla="*/ 115 w 144"/>
              <a:gd name="T7" fmla="*/ 14 h 144"/>
              <a:gd name="T8" fmla="*/ 94 w 144"/>
              <a:gd name="T9" fmla="*/ 4 h 144"/>
              <a:gd name="T10" fmla="*/ 73 w 144"/>
              <a:gd name="T11" fmla="*/ 0 h 144"/>
              <a:gd name="T12" fmla="*/ 50 w 144"/>
              <a:gd name="T13" fmla="*/ 4 h 144"/>
              <a:gd name="T14" fmla="*/ 30 w 144"/>
              <a:gd name="T15" fmla="*/ 14 h 144"/>
              <a:gd name="T16" fmla="*/ 13 w 144"/>
              <a:gd name="T17" fmla="*/ 31 h 144"/>
              <a:gd name="T18" fmla="*/ 3 w 144"/>
              <a:gd name="T19" fmla="*/ 50 h 144"/>
              <a:gd name="T20" fmla="*/ 0 w 144"/>
              <a:gd name="T21" fmla="*/ 73 h 144"/>
              <a:gd name="T22" fmla="*/ 3 w 144"/>
              <a:gd name="T23" fmla="*/ 94 h 144"/>
              <a:gd name="T24" fmla="*/ 13 w 144"/>
              <a:gd name="T25" fmla="*/ 115 h 144"/>
              <a:gd name="T26" fmla="*/ 30 w 144"/>
              <a:gd name="T27" fmla="*/ 131 h 144"/>
              <a:gd name="T28" fmla="*/ 50 w 144"/>
              <a:gd name="T29" fmla="*/ 140 h 144"/>
              <a:gd name="T30" fmla="*/ 73 w 144"/>
              <a:gd name="T31" fmla="*/ 144 h 144"/>
              <a:gd name="T32" fmla="*/ 94 w 144"/>
              <a:gd name="T33" fmla="*/ 140 h 144"/>
              <a:gd name="T34" fmla="*/ 115 w 144"/>
              <a:gd name="T35" fmla="*/ 131 h 144"/>
              <a:gd name="T36" fmla="*/ 130 w 144"/>
              <a:gd name="T37" fmla="*/ 115 h 144"/>
              <a:gd name="T38" fmla="*/ 140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24" name="Freeform 32">
            <a:extLst>
              <a:ext uri="{FF2B5EF4-FFF2-40B4-BE49-F238E27FC236}">
                <a16:creationId xmlns:a16="http://schemas.microsoft.com/office/drawing/2014/main" id="{E1809977-BAF4-4BE2-8E6A-C87F3C125B05}"/>
              </a:ext>
            </a:extLst>
          </p:cNvPr>
          <p:cNvSpPr>
            <a:spLocks/>
          </p:cNvSpPr>
          <p:nvPr/>
        </p:nvSpPr>
        <p:spPr bwMode="auto">
          <a:xfrm>
            <a:off x="6781800" y="2209800"/>
            <a:ext cx="228600" cy="228600"/>
          </a:xfrm>
          <a:custGeom>
            <a:avLst/>
            <a:gdLst>
              <a:gd name="T0" fmla="*/ 144 w 144"/>
              <a:gd name="T1" fmla="*/ 73 h 144"/>
              <a:gd name="T2" fmla="*/ 141 w 144"/>
              <a:gd name="T3" fmla="*/ 50 h 144"/>
              <a:gd name="T4" fmla="*/ 131 w 144"/>
              <a:gd name="T5" fmla="*/ 29 h 144"/>
              <a:gd name="T6" fmla="*/ 114 w 144"/>
              <a:gd name="T7" fmla="*/ 14 h 144"/>
              <a:gd name="T8" fmla="*/ 95 w 144"/>
              <a:gd name="T9" fmla="*/ 4 h 144"/>
              <a:gd name="T10" fmla="*/ 72 w 144"/>
              <a:gd name="T11" fmla="*/ 0 h 144"/>
              <a:gd name="T12" fmla="*/ 50 w 144"/>
              <a:gd name="T13" fmla="*/ 4 h 144"/>
              <a:gd name="T14" fmla="*/ 29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29 w 144"/>
              <a:gd name="T27" fmla="*/ 131 h 144"/>
              <a:gd name="T28" fmla="*/ 50 w 144"/>
              <a:gd name="T29" fmla="*/ 140 h 144"/>
              <a:gd name="T30" fmla="*/ 72 w 144"/>
              <a:gd name="T31" fmla="*/ 144 h 144"/>
              <a:gd name="T32" fmla="*/ 95 w 144"/>
              <a:gd name="T33" fmla="*/ 140 h 144"/>
              <a:gd name="T34" fmla="*/ 114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25" name="Line 33">
            <a:extLst>
              <a:ext uri="{FF2B5EF4-FFF2-40B4-BE49-F238E27FC236}">
                <a16:creationId xmlns:a16="http://schemas.microsoft.com/office/drawing/2014/main" id="{417B4E87-BE5D-446E-AE8F-B8774A72FDDF}"/>
              </a:ext>
            </a:extLst>
          </p:cNvPr>
          <p:cNvSpPr>
            <a:spLocks noChangeShapeType="1"/>
          </p:cNvSpPr>
          <p:nvPr/>
        </p:nvSpPr>
        <p:spPr bwMode="auto">
          <a:xfrm flipH="1">
            <a:off x="7543800" y="2362200"/>
            <a:ext cx="433388"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26" name="Line 34">
            <a:extLst>
              <a:ext uri="{FF2B5EF4-FFF2-40B4-BE49-F238E27FC236}">
                <a16:creationId xmlns:a16="http://schemas.microsoft.com/office/drawing/2014/main" id="{A947A1B8-C6CA-4EF5-A3D1-34C7829997EE}"/>
              </a:ext>
            </a:extLst>
          </p:cNvPr>
          <p:cNvSpPr>
            <a:spLocks noChangeShapeType="1"/>
          </p:cNvSpPr>
          <p:nvPr/>
        </p:nvSpPr>
        <p:spPr bwMode="auto">
          <a:xfrm>
            <a:off x="8153400" y="2362200"/>
            <a:ext cx="441325"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3531" name="Group 139">
            <a:extLst>
              <a:ext uri="{FF2B5EF4-FFF2-40B4-BE49-F238E27FC236}">
                <a16:creationId xmlns:a16="http://schemas.microsoft.com/office/drawing/2014/main" id="{7715A59A-C287-4842-B7CC-29A726DAAC3D}"/>
              </a:ext>
            </a:extLst>
          </p:cNvPr>
          <p:cNvGrpSpPr>
            <a:grpSpLocks/>
          </p:cNvGrpSpPr>
          <p:nvPr/>
        </p:nvGrpSpPr>
        <p:grpSpPr bwMode="auto">
          <a:xfrm>
            <a:off x="6248400" y="2057400"/>
            <a:ext cx="2551113" cy="1035050"/>
            <a:chOff x="4032" y="864"/>
            <a:chExt cx="1607" cy="652"/>
          </a:xfrm>
        </p:grpSpPr>
        <p:sp>
          <p:nvSpPr>
            <p:cNvPr id="443428" name="AutoShape 36">
              <a:extLst>
                <a:ext uri="{FF2B5EF4-FFF2-40B4-BE49-F238E27FC236}">
                  <a16:creationId xmlns:a16="http://schemas.microsoft.com/office/drawing/2014/main" id="{0A47B54E-5994-4BF5-A023-CAF970D017C5}"/>
                </a:ext>
              </a:extLst>
            </p:cNvPr>
            <p:cNvSpPr>
              <a:spLocks noChangeAspect="1" noChangeArrowheads="1" noTextEdit="1"/>
            </p:cNvSpPr>
            <p:nvPr/>
          </p:nvSpPr>
          <p:spPr bwMode="auto">
            <a:xfrm>
              <a:off x="4032" y="864"/>
              <a:ext cx="1607"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3429" name="Rectangle 37">
              <a:extLst>
                <a:ext uri="{FF2B5EF4-FFF2-40B4-BE49-F238E27FC236}">
                  <a16:creationId xmlns:a16="http://schemas.microsoft.com/office/drawing/2014/main" id="{2FF2A57F-B882-427C-BF0F-98703F4BDCC4}"/>
                </a:ext>
              </a:extLst>
            </p:cNvPr>
            <p:cNvSpPr>
              <a:spLocks noChangeArrowheads="1"/>
            </p:cNvSpPr>
            <p:nvPr/>
          </p:nvSpPr>
          <p:spPr bwMode="auto">
            <a:xfrm>
              <a:off x="4032" y="1296"/>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a</a:t>
              </a:r>
              <a:endParaRPr lang="en-US" altLang="en-US"/>
            </a:p>
          </p:txBody>
        </p:sp>
        <p:sp>
          <p:nvSpPr>
            <p:cNvPr id="443430" name="Rectangle 38">
              <a:extLst>
                <a:ext uri="{FF2B5EF4-FFF2-40B4-BE49-F238E27FC236}">
                  <a16:creationId xmlns:a16="http://schemas.microsoft.com/office/drawing/2014/main" id="{8886E706-9ED8-4B5B-A369-D7EBFCD5C31D}"/>
                </a:ext>
              </a:extLst>
            </p:cNvPr>
            <p:cNvSpPr>
              <a:spLocks noChangeArrowheads="1"/>
            </p:cNvSpPr>
            <p:nvPr/>
          </p:nvSpPr>
          <p:spPr bwMode="auto">
            <a:xfrm>
              <a:off x="4418" y="960"/>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b</a:t>
              </a:r>
              <a:endParaRPr lang="en-US" altLang="en-US"/>
            </a:p>
          </p:txBody>
        </p:sp>
        <p:sp>
          <p:nvSpPr>
            <p:cNvPr id="443431" name="Freeform 39">
              <a:extLst>
                <a:ext uri="{FF2B5EF4-FFF2-40B4-BE49-F238E27FC236}">
                  <a16:creationId xmlns:a16="http://schemas.microsoft.com/office/drawing/2014/main" id="{4FD30340-51DD-4A7E-A6E8-EA9A26922654}"/>
                </a:ext>
              </a:extLst>
            </p:cNvPr>
            <p:cNvSpPr>
              <a:spLocks/>
            </p:cNvSpPr>
            <p:nvPr/>
          </p:nvSpPr>
          <p:spPr bwMode="auto">
            <a:xfrm>
              <a:off x="4762" y="1288"/>
              <a:ext cx="145" cy="144"/>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432" name="Rectangle 40">
              <a:extLst>
                <a:ext uri="{FF2B5EF4-FFF2-40B4-BE49-F238E27FC236}">
                  <a16:creationId xmlns:a16="http://schemas.microsoft.com/office/drawing/2014/main" id="{0EFB368B-E4E2-4431-ACB6-A758134440A1}"/>
                </a:ext>
              </a:extLst>
            </p:cNvPr>
            <p:cNvSpPr>
              <a:spLocks noChangeArrowheads="1"/>
            </p:cNvSpPr>
            <p:nvPr/>
          </p:nvSpPr>
          <p:spPr bwMode="auto">
            <a:xfrm>
              <a:off x="4829" y="1315"/>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d</a:t>
              </a:r>
              <a:endParaRPr lang="en-US" altLang="en-US"/>
            </a:p>
          </p:txBody>
        </p:sp>
        <p:sp>
          <p:nvSpPr>
            <p:cNvPr id="443433" name="Rectangle 41">
              <a:extLst>
                <a:ext uri="{FF2B5EF4-FFF2-40B4-BE49-F238E27FC236}">
                  <a16:creationId xmlns:a16="http://schemas.microsoft.com/office/drawing/2014/main" id="{AEC3D4F5-03E7-4786-A988-0E94CA9A8FAD}"/>
                </a:ext>
              </a:extLst>
            </p:cNvPr>
            <p:cNvSpPr>
              <a:spLocks noChangeArrowheads="1"/>
            </p:cNvSpPr>
            <p:nvPr/>
          </p:nvSpPr>
          <p:spPr bwMode="auto">
            <a:xfrm>
              <a:off x="4829" y="864"/>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434" name="Line 42">
              <a:extLst>
                <a:ext uri="{FF2B5EF4-FFF2-40B4-BE49-F238E27FC236}">
                  <a16:creationId xmlns:a16="http://schemas.microsoft.com/office/drawing/2014/main" id="{D1C99B60-86ED-4A48-951C-8B5A9F173D88}"/>
                </a:ext>
              </a:extLst>
            </p:cNvPr>
            <p:cNvSpPr>
              <a:spLocks noChangeShapeType="1"/>
            </p:cNvSpPr>
            <p:nvPr/>
          </p:nvSpPr>
          <p:spPr bwMode="auto">
            <a:xfrm flipH="1">
              <a:off x="4128" y="1056"/>
              <a:ext cx="240" cy="2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35" name="Line 43">
              <a:extLst>
                <a:ext uri="{FF2B5EF4-FFF2-40B4-BE49-F238E27FC236}">
                  <a16:creationId xmlns:a16="http://schemas.microsoft.com/office/drawing/2014/main" id="{4E400E27-B10C-429D-88AF-958BD43B0C51}"/>
                </a:ext>
              </a:extLst>
            </p:cNvPr>
            <p:cNvSpPr>
              <a:spLocks noChangeShapeType="1"/>
            </p:cNvSpPr>
            <p:nvPr/>
          </p:nvSpPr>
          <p:spPr bwMode="auto">
            <a:xfrm>
              <a:off x="4514" y="1044"/>
              <a:ext cx="277" cy="22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36" name="Freeform 44">
              <a:extLst>
                <a:ext uri="{FF2B5EF4-FFF2-40B4-BE49-F238E27FC236}">
                  <a16:creationId xmlns:a16="http://schemas.microsoft.com/office/drawing/2014/main" id="{1F83C47F-8A0C-49D2-9593-DD30ADBB90DF}"/>
                </a:ext>
              </a:extLst>
            </p:cNvPr>
            <p:cNvSpPr>
              <a:spLocks/>
            </p:cNvSpPr>
            <p:nvPr/>
          </p:nvSpPr>
          <p:spPr bwMode="auto">
            <a:xfrm>
              <a:off x="5105" y="927"/>
              <a:ext cx="144" cy="144"/>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37" name="Rectangle 45">
              <a:extLst>
                <a:ext uri="{FF2B5EF4-FFF2-40B4-BE49-F238E27FC236}">
                  <a16:creationId xmlns:a16="http://schemas.microsoft.com/office/drawing/2014/main" id="{632671BB-A4E9-456F-B3E6-FF250C6C6D84}"/>
                </a:ext>
              </a:extLst>
            </p:cNvPr>
            <p:cNvSpPr>
              <a:spLocks noChangeArrowheads="1"/>
            </p:cNvSpPr>
            <p:nvPr/>
          </p:nvSpPr>
          <p:spPr bwMode="auto">
            <a:xfrm>
              <a:off x="5165" y="960"/>
              <a:ext cx="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c</a:t>
              </a:r>
              <a:endParaRPr lang="en-US" altLang="en-US"/>
            </a:p>
          </p:txBody>
        </p:sp>
        <p:sp>
          <p:nvSpPr>
            <p:cNvPr id="443438" name="Freeform 46">
              <a:extLst>
                <a:ext uri="{FF2B5EF4-FFF2-40B4-BE49-F238E27FC236}">
                  <a16:creationId xmlns:a16="http://schemas.microsoft.com/office/drawing/2014/main" id="{AA71F2C1-C906-4551-A81B-39D3C4D4BC49}"/>
                </a:ext>
              </a:extLst>
            </p:cNvPr>
            <p:cNvSpPr>
              <a:spLocks/>
            </p:cNvSpPr>
            <p:nvPr/>
          </p:nvSpPr>
          <p:spPr bwMode="auto">
            <a:xfrm>
              <a:off x="5464" y="1298"/>
              <a:ext cx="144" cy="144"/>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443439" name="Rectangle 47">
              <a:extLst>
                <a:ext uri="{FF2B5EF4-FFF2-40B4-BE49-F238E27FC236}">
                  <a16:creationId xmlns:a16="http://schemas.microsoft.com/office/drawing/2014/main" id="{6731E65F-0B1F-42F5-A9FE-F6593CDEA7E0}"/>
                </a:ext>
              </a:extLst>
            </p:cNvPr>
            <p:cNvSpPr>
              <a:spLocks noChangeArrowheads="1"/>
            </p:cNvSpPr>
            <p:nvPr/>
          </p:nvSpPr>
          <p:spPr bwMode="auto">
            <a:xfrm>
              <a:off x="5530" y="130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e</a:t>
              </a:r>
              <a:endParaRPr lang="en-US" altLang="en-US"/>
            </a:p>
          </p:txBody>
        </p:sp>
        <p:sp>
          <p:nvSpPr>
            <p:cNvPr id="443440" name="Line 48">
              <a:extLst>
                <a:ext uri="{FF2B5EF4-FFF2-40B4-BE49-F238E27FC236}">
                  <a16:creationId xmlns:a16="http://schemas.microsoft.com/office/drawing/2014/main" id="{15B5471F-4E6B-49BA-8331-CDF8035DCA3C}"/>
                </a:ext>
              </a:extLst>
            </p:cNvPr>
            <p:cNvSpPr>
              <a:spLocks noChangeShapeType="1"/>
            </p:cNvSpPr>
            <p:nvPr/>
          </p:nvSpPr>
          <p:spPr bwMode="auto">
            <a:xfrm flipV="1">
              <a:off x="4528" y="981"/>
              <a:ext cx="579"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41" name="Rectangle 49">
              <a:extLst>
                <a:ext uri="{FF2B5EF4-FFF2-40B4-BE49-F238E27FC236}">
                  <a16:creationId xmlns:a16="http://schemas.microsoft.com/office/drawing/2014/main" id="{BD7F0775-E585-4420-B4E7-E4A828E1741C}"/>
                </a:ext>
              </a:extLst>
            </p:cNvPr>
            <p:cNvSpPr>
              <a:spLocks noChangeArrowheads="1"/>
            </p:cNvSpPr>
            <p:nvPr/>
          </p:nvSpPr>
          <p:spPr bwMode="auto">
            <a:xfrm>
              <a:off x="4176" y="1075"/>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3</a:t>
              </a:r>
              <a:endParaRPr lang="en-US" altLang="en-US" sz="1400"/>
            </a:p>
          </p:txBody>
        </p:sp>
        <p:sp>
          <p:nvSpPr>
            <p:cNvPr id="443442" name="Line 50">
              <a:extLst>
                <a:ext uri="{FF2B5EF4-FFF2-40B4-BE49-F238E27FC236}">
                  <a16:creationId xmlns:a16="http://schemas.microsoft.com/office/drawing/2014/main" id="{23191A89-DFD2-4D5B-A9A8-47E1A5E7DF61}"/>
                </a:ext>
              </a:extLst>
            </p:cNvPr>
            <p:cNvSpPr>
              <a:spLocks noChangeShapeType="1"/>
            </p:cNvSpPr>
            <p:nvPr/>
          </p:nvSpPr>
          <p:spPr bwMode="auto">
            <a:xfrm>
              <a:off x="4128" y="1344"/>
              <a:ext cx="636"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43" name="Line 51">
              <a:extLst>
                <a:ext uri="{FF2B5EF4-FFF2-40B4-BE49-F238E27FC236}">
                  <a16:creationId xmlns:a16="http://schemas.microsoft.com/office/drawing/2014/main" id="{B10E0E98-4995-48FD-AD93-283690C8A618}"/>
                </a:ext>
              </a:extLst>
            </p:cNvPr>
            <p:cNvSpPr>
              <a:spLocks noChangeShapeType="1"/>
            </p:cNvSpPr>
            <p:nvPr/>
          </p:nvSpPr>
          <p:spPr bwMode="auto">
            <a:xfrm>
              <a:off x="4887" y="1348"/>
              <a:ext cx="5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44" name="Rectangle 52">
              <a:extLst>
                <a:ext uri="{FF2B5EF4-FFF2-40B4-BE49-F238E27FC236}">
                  <a16:creationId xmlns:a16="http://schemas.microsoft.com/office/drawing/2014/main" id="{36239CAD-45A4-4F39-8302-9B5E836D4359}"/>
                </a:ext>
              </a:extLst>
            </p:cNvPr>
            <p:cNvSpPr>
              <a:spLocks noChangeArrowheads="1"/>
            </p:cNvSpPr>
            <p:nvPr/>
          </p:nvSpPr>
          <p:spPr bwMode="auto">
            <a:xfrm>
              <a:off x="4487" y="137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7</a:t>
              </a:r>
              <a:endParaRPr lang="en-US" altLang="en-US" sz="1400"/>
            </a:p>
          </p:txBody>
        </p:sp>
        <p:sp>
          <p:nvSpPr>
            <p:cNvPr id="443445" name="Rectangle 53">
              <a:extLst>
                <a:ext uri="{FF2B5EF4-FFF2-40B4-BE49-F238E27FC236}">
                  <a16:creationId xmlns:a16="http://schemas.microsoft.com/office/drawing/2014/main" id="{DACC8855-EAF2-4A35-815F-B6D11E3C083E}"/>
                </a:ext>
              </a:extLst>
            </p:cNvPr>
            <p:cNvSpPr>
              <a:spLocks noChangeArrowheads="1"/>
            </p:cNvSpPr>
            <p:nvPr/>
          </p:nvSpPr>
          <p:spPr bwMode="auto">
            <a:xfrm>
              <a:off x="5165" y="1382"/>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446" name="Rectangle 54">
              <a:extLst>
                <a:ext uri="{FF2B5EF4-FFF2-40B4-BE49-F238E27FC236}">
                  <a16:creationId xmlns:a16="http://schemas.microsoft.com/office/drawing/2014/main" id="{B9DF8050-D285-4F44-B277-1A0E91B49AB9}"/>
                </a:ext>
              </a:extLst>
            </p:cNvPr>
            <p:cNvSpPr>
              <a:spLocks noChangeArrowheads="1"/>
            </p:cNvSpPr>
            <p:nvPr/>
          </p:nvSpPr>
          <p:spPr bwMode="auto">
            <a:xfrm>
              <a:off x="5380" y="107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6</a:t>
              </a:r>
              <a:endParaRPr lang="en-US" altLang="en-US" sz="1400"/>
            </a:p>
          </p:txBody>
        </p:sp>
        <p:sp>
          <p:nvSpPr>
            <p:cNvPr id="443447" name="Rectangle 55">
              <a:extLst>
                <a:ext uri="{FF2B5EF4-FFF2-40B4-BE49-F238E27FC236}">
                  <a16:creationId xmlns:a16="http://schemas.microsoft.com/office/drawing/2014/main" id="{96EA3EB2-01F3-49EE-9447-F50ACF1A8A2B}"/>
                </a:ext>
              </a:extLst>
            </p:cNvPr>
            <p:cNvSpPr>
              <a:spLocks noChangeArrowheads="1"/>
            </p:cNvSpPr>
            <p:nvPr/>
          </p:nvSpPr>
          <p:spPr bwMode="auto">
            <a:xfrm>
              <a:off x="4594" y="1146"/>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2</a:t>
              </a:r>
              <a:endParaRPr lang="en-US" altLang="en-US" sz="1400"/>
            </a:p>
          </p:txBody>
        </p:sp>
        <p:sp>
          <p:nvSpPr>
            <p:cNvPr id="443448" name="Rectangle 56">
              <a:extLst>
                <a:ext uri="{FF2B5EF4-FFF2-40B4-BE49-F238E27FC236}">
                  <a16:creationId xmlns:a16="http://schemas.microsoft.com/office/drawing/2014/main" id="{7DCAEA63-2A11-4EA5-AAAB-9B2BADE54CE7}"/>
                </a:ext>
              </a:extLst>
            </p:cNvPr>
            <p:cNvSpPr>
              <a:spLocks noChangeArrowheads="1"/>
            </p:cNvSpPr>
            <p:nvPr/>
          </p:nvSpPr>
          <p:spPr bwMode="auto">
            <a:xfrm>
              <a:off x="5021" y="116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5</a:t>
              </a:r>
              <a:endParaRPr lang="en-US" altLang="en-US" sz="1400"/>
            </a:p>
          </p:txBody>
        </p:sp>
      </p:grpSp>
      <p:sp>
        <p:nvSpPr>
          <p:cNvPr id="443476" name="Freeform 84">
            <a:extLst>
              <a:ext uri="{FF2B5EF4-FFF2-40B4-BE49-F238E27FC236}">
                <a16:creationId xmlns:a16="http://schemas.microsoft.com/office/drawing/2014/main" id="{F12A63DD-3A6F-4829-BBAB-242BA108BDC6}"/>
              </a:ext>
            </a:extLst>
          </p:cNvPr>
          <p:cNvSpPr>
            <a:spLocks/>
          </p:cNvSpPr>
          <p:nvPr/>
        </p:nvSpPr>
        <p:spPr bwMode="auto">
          <a:xfrm>
            <a:off x="6248400" y="5105400"/>
            <a:ext cx="228600" cy="228600"/>
          </a:xfrm>
          <a:custGeom>
            <a:avLst/>
            <a:gdLst>
              <a:gd name="T0" fmla="*/ 144 w 144"/>
              <a:gd name="T1" fmla="*/ 73 h 144"/>
              <a:gd name="T2" fmla="*/ 140 w 144"/>
              <a:gd name="T3" fmla="*/ 50 h 144"/>
              <a:gd name="T4" fmla="*/ 130 w 144"/>
              <a:gd name="T5" fmla="*/ 31 h 144"/>
              <a:gd name="T6" fmla="*/ 115 w 144"/>
              <a:gd name="T7" fmla="*/ 14 h 144"/>
              <a:gd name="T8" fmla="*/ 94 w 144"/>
              <a:gd name="T9" fmla="*/ 4 h 144"/>
              <a:gd name="T10" fmla="*/ 73 w 144"/>
              <a:gd name="T11" fmla="*/ 0 h 144"/>
              <a:gd name="T12" fmla="*/ 50 w 144"/>
              <a:gd name="T13" fmla="*/ 4 h 144"/>
              <a:gd name="T14" fmla="*/ 30 w 144"/>
              <a:gd name="T15" fmla="*/ 14 h 144"/>
              <a:gd name="T16" fmla="*/ 13 w 144"/>
              <a:gd name="T17" fmla="*/ 31 h 144"/>
              <a:gd name="T18" fmla="*/ 3 w 144"/>
              <a:gd name="T19" fmla="*/ 50 h 144"/>
              <a:gd name="T20" fmla="*/ 0 w 144"/>
              <a:gd name="T21" fmla="*/ 73 h 144"/>
              <a:gd name="T22" fmla="*/ 3 w 144"/>
              <a:gd name="T23" fmla="*/ 94 h 144"/>
              <a:gd name="T24" fmla="*/ 13 w 144"/>
              <a:gd name="T25" fmla="*/ 115 h 144"/>
              <a:gd name="T26" fmla="*/ 30 w 144"/>
              <a:gd name="T27" fmla="*/ 131 h 144"/>
              <a:gd name="T28" fmla="*/ 50 w 144"/>
              <a:gd name="T29" fmla="*/ 140 h 144"/>
              <a:gd name="T30" fmla="*/ 73 w 144"/>
              <a:gd name="T31" fmla="*/ 144 h 144"/>
              <a:gd name="T32" fmla="*/ 94 w 144"/>
              <a:gd name="T33" fmla="*/ 140 h 144"/>
              <a:gd name="T34" fmla="*/ 115 w 144"/>
              <a:gd name="T35" fmla="*/ 131 h 144"/>
              <a:gd name="T36" fmla="*/ 130 w 144"/>
              <a:gd name="T37" fmla="*/ 115 h 144"/>
              <a:gd name="T38" fmla="*/ 140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77" name="Line 85">
            <a:extLst>
              <a:ext uri="{FF2B5EF4-FFF2-40B4-BE49-F238E27FC236}">
                <a16:creationId xmlns:a16="http://schemas.microsoft.com/office/drawing/2014/main" id="{B09F4E15-DD04-487F-9279-1A0A454EBBD1}"/>
              </a:ext>
            </a:extLst>
          </p:cNvPr>
          <p:cNvSpPr>
            <a:spLocks noChangeShapeType="1"/>
          </p:cNvSpPr>
          <p:nvPr/>
        </p:nvSpPr>
        <p:spPr bwMode="auto">
          <a:xfrm>
            <a:off x="7010400" y="4724400"/>
            <a:ext cx="381000" cy="45720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78" name="Line 86">
            <a:extLst>
              <a:ext uri="{FF2B5EF4-FFF2-40B4-BE49-F238E27FC236}">
                <a16:creationId xmlns:a16="http://schemas.microsoft.com/office/drawing/2014/main" id="{4239F250-2E69-4E9E-AAF0-67BA6F222504}"/>
              </a:ext>
            </a:extLst>
          </p:cNvPr>
          <p:cNvSpPr>
            <a:spLocks noChangeShapeType="1"/>
          </p:cNvSpPr>
          <p:nvPr/>
        </p:nvSpPr>
        <p:spPr bwMode="auto">
          <a:xfrm flipH="1">
            <a:off x="7543800" y="4800600"/>
            <a:ext cx="433388"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81" name="Rectangle 89">
            <a:extLst>
              <a:ext uri="{FF2B5EF4-FFF2-40B4-BE49-F238E27FC236}">
                <a16:creationId xmlns:a16="http://schemas.microsoft.com/office/drawing/2014/main" id="{265250B3-F10F-4276-A0D6-3C676C1B0700}"/>
              </a:ext>
            </a:extLst>
          </p:cNvPr>
          <p:cNvSpPr>
            <a:spLocks noChangeArrowheads="1"/>
          </p:cNvSpPr>
          <p:nvPr/>
        </p:nvSpPr>
        <p:spPr bwMode="auto">
          <a:xfrm>
            <a:off x="6294438" y="5154613"/>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a</a:t>
            </a:r>
            <a:endParaRPr lang="en-US" altLang="en-US"/>
          </a:p>
        </p:txBody>
      </p:sp>
      <p:sp>
        <p:nvSpPr>
          <p:cNvPr id="443482" name="Freeform 90">
            <a:extLst>
              <a:ext uri="{FF2B5EF4-FFF2-40B4-BE49-F238E27FC236}">
                <a16:creationId xmlns:a16="http://schemas.microsoft.com/office/drawing/2014/main" id="{5E5286DF-CC89-47C7-910D-D2947160DDB3}"/>
              </a:ext>
            </a:extLst>
          </p:cNvPr>
          <p:cNvSpPr>
            <a:spLocks/>
          </p:cNvSpPr>
          <p:nvPr/>
        </p:nvSpPr>
        <p:spPr bwMode="auto">
          <a:xfrm>
            <a:off x="6838950" y="4595813"/>
            <a:ext cx="228600" cy="228600"/>
          </a:xfrm>
          <a:custGeom>
            <a:avLst/>
            <a:gdLst>
              <a:gd name="T0" fmla="*/ 144 w 144"/>
              <a:gd name="T1" fmla="*/ 73 h 144"/>
              <a:gd name="T2" fmla="*/ 141 w 144"/>
              <a:gd name="T3" fmla="*/ 50 h 144"/>
              <a:gd name="T4" fmla="*/ 131 w 144"/>
              <a:gd name="T5" fmla="*/ 29 h 144"/>
              <a:gd name="T6" fmla="*/ 114 w 144"/>
              <a:gd name="T7" fmla="*/ 14 h 144"/>
              <a:gd name="T8" fmla="*/ 95 w 144"/>
              <a:gd name="T9" fmla="*/ 4 h 144"/>
              <a:gd name="T10" fmla="*/ 72 w 144"/>
              <a:gd name="T11" fmla="*/ 0 h 144"/>
              <a:gd name="T12" fmla="*/ 50 w 144"/>
              <a:gd name="T13" fmla="*/ 4 h 144"/>
              <a:gd name="T14" fmla="*/ 29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29 w 144"/>
              <a:gd name="T27" fmla="*/ 131 h 144"/>
              <a:gd name="T28" fmla="*/ 50 w 144"/>
              <a:gd name="T29" fmla="*/ 140 h 144"/>
              <a:gd name="T30" fmla="*/ 72 w 144"/>
              <a:gd name="T31" fmla="*/ 144 h 144"/>
              <a:gd name="T32" fmla="*/ 95 w 144"/>
              <a:gd name="T33" fmla="*/ 140 h 144"/>
              <a:gd name="T34" fmla="*/ 114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83" name="Rectangle 91">
            <a:extLst>
              <a:ext uri="{FF2B5EF4-FFF2-40B4-BE49-F238E27FC236}">
                <a16:creationId xmlns:a16="http://schemas.microsoft.com/office/drawing/2014/main" id="{F643AF2F-E62A-4F78-9D7A-75D4C9F4F728}"/>
              </a:ext>
            </a:extLst>
          </p:cNvPr>
          <p:cNvSpPr>
            <a:spLocks noChangeArrowheads="1"/>
          </p:cNvSpPr>
          <p:nvPr/>
        </p:nvSpPr>
        <p:spPr bwMode="auto">
          <a:xfrm>
            <a:off x="6946900" y="4618038"/>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b</a:t>
            </a:r>
            <a:endParaRPr lang="en-US" altLang="en-US"/>
          </a:p>
        </p:txBody>
      </p:sp>
      <p:sp>
        <p:nvSpPr>
          <p:cNvPr id="443484" name="Freeform 92">
            <a:extLst>
              <a:ext uri="{FF2B5EF4-FFF2-40B4-BE49-F238E27FC236}">
                <a16:creationId xmlns:a16="http://schemas.microsoft.com/office/drawing/2014/main" id="{3723FF2A-95E4-4086-8FC0-EB5D8C6AACE8}"/>
              </a:ext>
            </a:extLst>
          </p:cNvPr>
          <p:cNvSpPr>
            <a:spLocks/>
          </p:cNvSpPr>
          <p:nvPr/>
        </p:nvSpPr>
        <p:spPr bwMode="auto">
          <a:xfrm>
            <a:off x="7377113" y="5138738"/>
            <a:ext cx="230187" cy="228600"/>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485" name="Rectangle 93">
            <a:extLst>
              <a:ext uri="{FF2B5EF4-FFF2-40B4-BE49-F238E27FC236}">
                <a16:creationId xmlns:a16="http://schemas.microsoft.com/office/drawing/2014/main" id="{4811F9D4-75E2-488E-9D72-1AD93A8A087C}"/>
              </a:ext>
            </a:extLst>
          </p:cNvPr>
          <p:cNvSpPr>
            <a:spLocks noChangeArrowheads="1"/>
          </p:cNvSpPr>
          <p:nvPr/>
        </p:nvSpPr>
        <p:spPr bwMode="auto">
          <a:xfrm>
            <a:off x="7483475" y="5160963"/>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d</a:t>
            </a:r>
            <a:endParaRPr lang="en-US" altLang="en-US"/>
          </a:p>
        </p:txBody>
      </p:sp>
      <p:sp>
        <p:nvSpPr>
          <p:cNvPr id="443486" name="Rectangle 94">
            <a:extLst>
              <a:ext uri="{FF2B5EF4-FFF2-40B4-BE49-F238E27FC236}">
                <a16:creationId xmlns:a16="http://schemas.microsoft.com/office/drawing/2014/main" id="{BECEED3E-3783-4947-A4FC-BFAFAAE901CB}"/>
              </a:ext>
            </a:extLst>
          </p:cNvPr>
          <p:cNvSpPr>
            <a:spLocks noChangeArrowheads="1"/>
          </p:cNvSpPr>
          <p:nvPr/>
        </p:nvSpPr>
        <p:spPr bwMode="auto">
          <a:xfrm>
            <a:off x="7543800" y="44958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487" name="Line 95">
            <a:extLst>
              <a:ext uri="{FF2B5EF4-FFF2-40B4-BE49-F238E27FC236}">
                <a16:creationId xmlns:a16="http://schemas.microsoft.com/office/drawing/2014/main" id="{0281F56D-A5D5-419A-8914-6FFC1A7F0104}"/>
              </a:ext>
            </a:extLst>
          </p:cNvPr>
          <p:cNvSpPr>
            <a:spLocks noChangeShapeType="1"/>
          </p:cNvSpPr>
          <p:nvPr/>
        </p:nvSpPr>
        <p:spPr bwMode="auto">
          <a:xfrm flipH="1">
            <a:off x="6424613" y="4776788"/>
            <a:ext cx="433387" cy="36512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88" name="Freeform 96">
            <a:extLst>
              <a:ext uri="{FF2B5EF4-FFF2-40B4-BE49-F238E27FC236}">
                <a16:creationId xmlns:a16="http://schemas.microsoft.com/office/drawing/2014/main" id="{893B90D8-CA9B-4E3F-AC4C-BC821E94ED2F}"/>
              </a:ext>
            </a:extLst>
          </p:cNvPr>
          <p:cNvSpPr>
            <a:spLocks/>
          </p:cNvSpPr>
          <p:nvPr/>
        </p:nvSpPr>
        <p:spPr bwMode="auto">
          <a:xfrm>
            <a:off x="7981950" y="4595813"/>
            <a:ext cx="228600" cy="228600"/>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489" name="Rectangle 97">
            <a:extLst>
              <a:ext uri="{FF2B5EF4-FFF2-40B4-BE49-F238E27FC236}">
                <a16:creationId xmlns:a16="http://schemas.microsoft.com/office/drawing/2014/main" id="{EFA225E6-A302-4B54-8A28-0E82F33FCD2F}"/>
              </a:ext>
            </a:extLst>
          </p:cNvPr>
          <p:cNvSpPr>
            <a:spLocks noChangeArrowheads="1"/>
          </p:cNvSpPr>
          <p:nvPr/>
        </p:nvSpPr>
        <p:spPr bwMode="auto">
          <a:xfrm>
            <a:off x="8091488" y="461803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c</a:t>
            </a:r>
            <a:endParaRPr lang="en-US" altLang="en-US"/>
          </a:p>
        </p:txBody>
      </p:sp>
      <p:sp>
        <p:nvSpPr>
          <p:cNvPr id="443490" name="Freeform 98">
            <a:extLst>
              <a:ext uri="{FF2B5EF4-FFF2-40B4-BE49-F238E27FC236}">
                <a16:creationId xmlns:a16="http://schemas.microsoft.com/office/drawing/2014/main" id="{A1B41E0C-AFEE-4EEC-89B4-2CF6E9ACD215}"/>
              </a:ext>
            </a:extLst>
          </p:cNvPr>
          <p:cNvSpPr>
            <a:spLocks/>
          </p:cNvSpPr>
          <p:nvPr/>
        </p:nvSpPr>
        <p:spPr bwMode="auto">
          <a:xfrm>
            <a:off x="8551863" y="5154613"/>
            <a:ext cx="228600" cy="228600"/>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443491" name="Rectangle 99">
            <a:extLst>
              <a:ext uri="{FF2B5EF4-FFF2-40B4-BE49-F238E27FC236}">
                <a16:creationId xmlns:a16="http://schemas.microsoft.com/office/drawing/2014/main" id="{D6489732-3F3A-4ED3-B113-04E8201C1D94}"/>
              </a:ext>
            </a:extLst>
          </p:cNvPr>
          <p:cNvSpPr>
            <a:spLocks noChangeArrowheads="1"/>
          </p:cNvSpPr>
          <p:nvPr/>
        </p:nvSpPr>
        <p:spPr bwMode="auto">
          <a:xfrm>
            <a:off x="8656638" y="51816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e</a:t>
            </a:r>
            <a:endParaRPr lang="en-US" altLang="en-US"/>
          </a:p>
        </p:txBody>
      </p:sp>
      <p:sp>
        <p:nvSpPr>
          <p:cNvPr id="443492" name="Line 100">
            <a:extLst>
              <a:ext uri="{FF2B5EF4-FFF2-40B4-BE49-F238E27FC236}">
                <a16:creationId xmlns:a16="http://schemas.microsoft.com/office/drawing/2014/main" id="{32C993E3-E289-4510-88C9-B9126B2B5DDA}"/>
              </a:ext>
            </a:extLst>
          </p:cNvPr>
          <p:cNvSpPr>
            <a:spLocks noChangeShapeType="1"/>
          </p:cNvSpPr>
          <p:nvPr/>
        </p:nvSpPr>
        <p:spPr bwMode="auto">
          <a:xfrm>
            <a:off x="8186738" y="4794250"/>
            <a:ext cx="441325"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93" name="Line 101">
            <a:extLst>
              <a:ext uri="{FF2B5EF4-FFF2-40B4-BE49-F238E27FC236}">
                <a16:creationId xmlns:a16="http://schemas.microsoft.com/office/drawing/2014/main" id="{6E4C904F-4812-4F6B-91BF-5950B62C22E6}"/>
              </a:ext>
            </a:extLst>
          </p:cNvPr>
          <p:cNvSpPr>
            <a:spLocks noChangeShapeType="1"/>
          </p:cNvSpPr>
          <p:nvPr/>
        </p:nvSpPr>
        <p:spPr bwMode="auto">
          <a:xfrm flipV="1">
            <a:off x="7065963" y="4681538"/>
            <a:ext cx="919162" cy="317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94" name="Rectangle 102">
            <a:extLst>
              <a:ext uri="{FF2B5EF4-FFF2-40B4-BE49-F238E27FC236}">
                <a16:creationId xmlns:a16="http://schemas.microsoft.com/office/drawing/2014/main" id="{BEA03C42-ECEA-4B35-BE1A-8DDDB0FDFE24}"/>
              </a:ext>
            </a:extLst>
          </p:cNvPr>
          <p:cNvSpPr>
            <a:spLocks noChangeArrowheads="1"/>
          </p:cNvSpPr>
          <p:nvPr/>
        </p:nvSpPr>
        <p:spPr bwMode="auto">
          <a:xfrm>
            <a:off x="6477000" y="48006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3</a:t>
            </a:r>
            <a:endParaRPr lang="en-US" altLang="en-US" sz="1400"/>
          </a:p>
        </p:txBody>
      </p:sp>
      <p:sp>
        <p:nvSpPr>
          <p:cNvPr id="443495" name="Line 103">
            <a:extLst>
              <a:ext uri="{FF2B5EF4-FFF2-40B4-BE49-F238E27FC236}">
                <a16:creationId xmlns:a16="http://schemas.microsoft.com/office/drawing/2014/main" id="{B01E195D-64C8-4F4A-B91C-8A81132AE9D5}"/>
              </a:ext>
            </a:extLst>
          </p:cNvPr>
          <p:cNvSpPr>
            <a:spLocks noChangeShapeType="1"/>
          </p:cNvSpPr>
          <p:nvPr/>
        </p:nvSpPr>
        <p:spPr bwMode="auto">
          <a:xfrm flipV="1">
            <a:off x="6446838" y="5230813"/>
            <a:ext cx="917575"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96" name="Line 104">
            <a:extLst>
              <a:ext uri="{FF2B5EF4-FFF2-40B4-BE49-F238E27FC236}">
                <a16:creationId xmlns:a16="http://schemas.microsoft.com/office/drawing/2014/main" id="{B6F1223F-B8FD-485E-B7CC-D4F14A1FE025}"/>
              </a:ext>
            </a:extLst>
          </p:cNvPr>
          <p:cNvSpPr>
            <a:spLocks noChangeShapeType="1"/>
          </p:cNvSpPr>
          <p:nvPr/>
        </p:nvSpPr>
        <p:spPr bwMode="auto">
          <a:xfrm>
            <a:off x="7605713" y="5233988"/>
            <a:ext cx="9223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97" name="Rectangle 105">
            <a:extLst>
              <a:ext uri="{FF2B5EF4-FFF2-40B4-BE49-F238E27FC236}">
                <a16:creationId xmlns:a16="http://schemas.microsoft.com/office/drawing/2014/main" id="{F724653F-94D5-41B1-A23F-10F33E146040}"/>
              </a:ext>
            </a:extLst>
          </p:cNvPr>
          <p:cNvSpPr>
            <a:spLocks noChangeArrowheads="1"/>
          </p:cNvSpPr>
          <p:nvPr/>
        </p:nvSpPr>
        <p:spPr bwMode="auto">
          <a:xfrm>
            <a:off x="6904038" y="52308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7</a:t>
            </a:r>
            <a:endParaRPr lang="en-US" altLang="en-US" sz="1400"/>
          </a:p>
        </p:txBody>
      </p:sp>
      <p:sp>
        <p:nvSpPr>
          <p:cNvPr id="443498" name="Rectangle 106">
            <a:extLst>
              <a:ext uri="{FF2B5EF4-FFF2-40B4-BE49-F238E27FC236}">
                <a16:creationId xmlns:a16="http://schemas.microsoft.com/office/drawing/2014/main" id="{1DE7D547-C207-43B0-AB0F-6A76E1159442}"/>
              </a:ext>
            </a:extLst>
          </p:cNvPr>
          <p:cNvSpPr>
            <a:spLocks noChangeArrowheads="1"/>
          </p:cNvSpPr>
          <p:nvPr/>
        </p:nvSpPr>
        <p:spPr bwMode="auto">
          <a:xfrm>
            <a:off x="8047038" y="52879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499" name="Rectangle 107">
            <a:extLst>
              <a:ext uri="{FF2B5EF4-FFF2-40B4-BE49-F238E27FC236}">
                <a16:creationId xmlns:a16="http://schemas.microsoft.com/office/drawing/2014/main" id="{7D59B1D4-7E4B-4279-BA07-51FC082502E0}"/>
              </a:ext>
            </a:extLst>
          </p:cNvPr>
          <p:cNvSpPr>
            <a:spLocks noChangeArrowheads="1"/>
          </p:cNvSpPr>
          <p:nvPr/>
        </p:nvSpPr>
        <p:spPr bwMode="auto">
          <a:xfrm>
            <a:off x="8418513" y="480377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6</a:t>
            </a:r>
            <a:endParaRPr lang="en-US" altLang="en-US" sz="1400"/>
          </a:p>
        </p:txBody>
      </p:sp>
      <p:sp>
        <p:nvSpPr>
          <p:cNvPr id="443500" name="Rectangle 108">
            <a:extLst>
              <a:ext uri="{FF2B5EF4-FFF2-40B4-BE49-F238E27FC236}">
                <a16:creationId xmlns:a16="http://schemas.microsoft.com/office/drawing/2014/main" id="{E925A7DE-55C2-482E-89E8-D1DBC2F3936B}"/>
              </a:ext>
            </a:extLst>
          </p:cNvPr>
          <p:cNvSpPr>
            <a:spLocks noChangeArrowheads="1"/>
          </p:cNvSpPr>
          <p:nvPr/>
        </p:nvSpPr>
        <p:spPr bwMode="auto">
          <a:xfrm>
            <a:off x="7132638" y="49530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2</a:t>
            </a:r>
            <a:endParaRPr lang="en-US" altLang="en-US" sz="1400"/>
          </a:p>
        </p:txBody>
      </p:sp>
      <p:sp>
        <p:nvSpPr>
          <p:cNvPr id="443501" name="Rectangle 109">
            <a:extLst>
              <a:ext uri="{FF2B5EF4-FFF2-40B4-BE49-F238E27FC236}">
                <a16:creationId xmlns:a16="http://schemas.microsoft.com/office/drawing/2014/main" id="{290DA178-6EE3-432C-9EF6-A9292CDD6907}"/>
              </a:ext>
            </a:extLst>
          </p:cNvPr>
          <p:cNvSpPr>
            <a:spLocks noChangeArrowheads="1"/>
          </p:cNvSpPr>
          <p:nvPr/>
        </p:nvSpPr>
        <p:spPr bwMode="auto">
          <a:xfrm>
            <a:off x="7818438" y="49466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5</a:t>
            </a:r>
            <a:endParaRPr lang="en-US" altLang="en-US" sz="1400"/>
          </a:p>
        </p:txBody>
      </p:sp>
      <p:sp>
        <p:nvSpPr>
          <p:cNvPr id="443503" name="Freeform 111">
            <a:extLst>
              <a:ext uri="{FF2B5EF4-FFF2-40B4-BE49-F238E27FC236}">
                <a16:creationId xmlns:a16="http://schemas.microsoft.com/office/drawing/2014/main" id="{D8B848C4-8A36-405E-AFE2-0249EE38ADF4}"/>
              </a:ext>
            </a:extLst>
          </p:cNvPr>
          <p:cNvSpPr>
            <a:spLocks/>
          </p:cNvSpPr>
          <p:nvPr/>
        </p:nvSpPr>
        <p:spPr bwMode="auto">
          <a:xfrm>
            <a:off x="6251575" y="6302375"/>
            <a:ext cx="228600" cy="228600"/>
          </a:xfrm>
          <a:custGeom>
            <a:avLst/>
            <a:gdLst>
              <a:gd name="T0" fmla="*/ 144 w 144"/>
              <a:gd name="T1" fmla="*/ 73 h 144"/>
              <a:gd name="T2" fmla="*/ 140 w 144"/>
              <a:gd name="T3" fmla="*/ 50 h 144"/>
              <a:gd name="T4" fmla="*/ 130 w 144"/>
              <a:gd name="T5" fmla="*/ 31 h 144"/>
              <a:gd name="T6" fmla="*/ 115 w 144"/>
              <a:gd name="T7" fmla="*/ 14 h 144"/>
              <a:gd name="T8" fmla="*/ 94 w 144"/>
              <a:gd name="T9" fmla="*/ 4 h 144"/>
              <a:gd name="T10" fmla="*/ 73 w 144"/>
              <a:gd name="T11" fmla="*/ 0 h 144"/>
              <a:gd name="T12" fmla="*/ 50 w 144"/>
              <a:gd name="T13" fmla="*/ 4 h 144"/>
              <a:gd name="T14" fmla="*/ 30 w 144"/>
              <a:gd name="T15" fmla="*/ 14 h 144"/>
              <a:gd name="T16" fmla="*/ 13 w 144"/>
              <a:gd name="T17" fmla="*/ 31 h 144"/>
              <a:gd name="T18" fmla="*/ 3 w 144"/>
              <a:gd name="T19" fmla="*/ 50 h 144"/>
              <a:gd name="T20" fmla="*/ 0 w 144"/>
              <a:gd name="T21" fmla="*/ 73 h 144"/>
              <a:gd name="T22" fmla="*/ 3 w 144"/>
              <a:gd name="T23" fmla="*/ 94 h 144"/>
              <a:gd name="T24" fmla="*/ 13 w 144"/>
              <a:gd name="T25" fmla="*/ 115 h 144"/>
              <a:gd name="T26" fmla="*/ 30 w 144"/>
              <a:gd name="T27" fmla="*/ 131 h 144"/>
              <a:gd name="T28" fmla="*/ 50 w 144"/>
              <a:gd name="T29" fmla="*/ 140 h 144"/>
              <a:gd name="T30" fmla="*/ 73 w 144"/>
              <a:gd name="T31" fmla="*/ 144 h 144"/>
              <a:gd name="T32" fmla="*/ 94 w 144"/>
              <a:gd name="T33" fmla="*/ 140 h 144"/>
              <a:gd name="T34" fmla="*/ 115 w 144"/>
              <a:gd name="T35" fmla="*/ 131 h 144"/>
              <a:gd name="T36" fmla="*/ 130 w 144"/>
              <a:gd name="T37" fmla="*/ 115 h 144"/>
              <a:gd name="T38" fmla="*/ 140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504" name="Rectangle 112">
            <a:extLst>
              <a:ext uri="{FF2B5EF4-FFF2-40B4-BE49-F238E27FC236}">
                <a16:creationId xmlns:a16="http://schemas.microsoft.com/office/drawing/2014/main" id="{25639771-5DE2-4039-8BDB-FC078B6E113B}"/>
              </a:ext>
            </a:extLst>
          </p:cNvPr>
          <p:cNvSpPr>
            <a:spLocks noChangeArrowheads="1"/>
          </p:cNvSpPr>
          <p:nvPr/>
        </p:nvSpPr>
        <p:spPr bwMode="auto">
          <a:xfrm>
            <a:off x="6357938" y="6324600"/>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a</a:t>
            </a:r>
            <a:endParaRPr lang="en-US" altLang="en-US"/>
          </a:p>
        </p:txBody>
      </p:sp>
      <p:sp>
        <p:nvSpPr>
          <p:cNvPr id="443505" name="Freeform 113">
            <a:extLst>
              <a:ext uri="{FF2B5EF4-FFF2-40B4-BE49-F238E27FC236}">
                <a16:creationId xmlns:a16="http://schemas.microsoft.com/office/drawing/2014/main" id="{36243041-CAF7-402C-8E70-3D723886598D}"/>
              </a:ext>
            </a:extLst>
          </p:cNvPr>
          <p:cNvSpPr>
            <a:spLocks/>
          </p:cNvSpPr>
          <p:nvPr/>
        </p:nvSpPr>
        <p:spPr bwMode="auto">
          <a:xfrm>
            <a:off x="6826250" y="5768975"/>
            <a:ext cx="228600" cy="228600"/>
          </a:xfrm>
          <a:custGeom>
            <a:avLst/>
            <a:gdLst>
              <a:gd name="T0" fmla="*/ 144 w 144"/>
              <a:gd name="T1" fmla="*/ 73 h 144"/>
              <a:gd name="T2" fmla="*/ 141 w 144"/>
              <a:gd name="T3" fmla="*/ 50 h 144"/>
              <a:gd name="T4" fmla="*/ 131 w 144"/>
              <a:gd name="T5" fmla="*/ 29 h 144"/>
              <a:gd name="T6" fmla="*/ 114 w 144"/>
              <a:gd name="T7" fmla="*/ 14 h 144"/>
              <a:gd name="T8" fmla="*/ 95 w 144"/>
              <a:gd name="T9" fmla="*/ 4 h 144"/>
              <a:gd name="T10" fmla="*/ 72 w 144"/>
              <a:gd name="T11" fmla="*/ 0 h 144"/>
              <a:gd name="T12" fmla="*/ 50 w 144"/>
              <a:gd name="T13" fmla="*/ 4 h 144"/>
              <a:gd name="T14" fmla="*/ 29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29 w 144"/>
              <a:gd name="T27" fmla="*/ 131 h 144"/>
              <a:gd name="T28" fmla="*/ 50 w 144"/>
              <a:gd name="T29" fmla="*/ 140 h 144"/>
              <a:gd name="T30" fmla="*/ 72 w 144"/>
              <a:gd name="T31" fmla="*/ 144 h 144"/>
              <a:gd name="T32" fmla="*/ 95 w 144"/>
              <a:gd name="T33" fmla="*/ 140 h 144"/>
              <a:gd name="T34" fmla="*/ 114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506" name="Rectangle 114">
            <a:extLst>
              <a:ext uri="{FF2B5EF4-FFF2-40B4-BE49-F238E27FC236}">
                <a16:creationId xmlns:a16="http://schemas.microsoft.com/office/drawing/2014/main" id="{009E83CA-3563-434B-BA23-BC2248527033}"/>
              </a:ext>
            </a:extLst>
          </p:cNvPr>
          <p:cNvSpPr>
            <a:spLocks noChangeArrowheads="1"/>
          </p:cNvSpPr>
          <p:nvPr/>
        </p:nvSpPr>
        <p:spPr bwMode="auto">
          <a:xfrm>
            <a:off x="6934200" y="5791200"/>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b</a:t>
            </a:r>
            <a:endParaRPr lang="en-US" altLang="en-US"/>
          </a:p>
        </p:txBody>
      </p:sp>
      <p:sp>
        <p:nvSpPr>
          <p:cNvPr id="443507" name="Freeform 115">
            <a:extLst>
              <a:ext uri="{FF2B5EF4-FFF2-40B4-BE49-F238E27FC236}">
                <a16:creationId xmlns:a16="http://schemas.microsoft.com/office/drawing/2014/main" id="{70D86651-02AA-4889-B08C-80B6C3DD0560}"/>
              </a:ext>
            </a:extLst>
          </p:cNvPr>
          <p:cNvSpPr>
            <a:spLocks/>
          </p:cNvSpPr>
          <p:nvPr/>
        </p:nvSpPr>
        <p:spPr bwMode="auto">
          <a:xfrm>
            <a:off x="7394575" y="6311900"/>
            <a:ext cx="230188" cy="228600"/>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508" name="Rectangle 116">
            <a:extLst>
              <a:ext uri="{FF2B5EF4-FFF2-40B4-BE49-F238E27FC236}">
                <a16:creationId xmlns:a16="http://schemas.microsoft.com/office/drawing/2014/main" id="{A9266FF4-95B3-4A63-9481-97896F0A598F}"/>
              </a:ext>
            </a:extLst>
          </p:cNvPr>
          <p:cNvSpPr>
            <a:spLocks noChangeArrowheads="1"/>
          </p:cNvSpPr>
          <p:nvPr/>
        </p:nvSpPr>
        <p:spPr bwMode="auto">
          <a:xfrm>
            <a:off x="7500938" y="633412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d</a:t>
            </a:r>
            <a:endParaRPr lang="en-US" altLang="en-US"/>
          </a:p>
        </p:txBody>
      </p:sp>
      <p:sp>
        <p:nvSpPr>
          <p:cNvPr id="443509" name="Rectangle 117">
            <a:extLst>
              <a:ext uri="{FF2B5EF4-FFF2-40B4-BE49-F238E27FC236}">
                <a16:creationId xmlns:a16="http://schemas.microsoft.com/office/drawing/2014/main" id="{F7E2DE4F-1A26-42A0-838D-B03E24DD8D31}"/>
              </a:ext>
            </a:extLst>
          </p:cNvPr>
          <p:cNvSpPr>
            <a:spLocks noChangeArrowheads="1"/>
          </p:cNvSpPr>
          <p:nvPr/>
        </p:nvSpPr>
        <p:spPr bwMode="auto">
          <a:xfrm>
            <a:off x="7543800" y="56388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510" name="Line 118">
            <a:extLst>
              <a:ext uri="{FF2B5EF4-FFF2-40B4-BE49-F238E27FC236}">
                <a16:creationId xmlns:a16="http://schemas.microsoft.com/office/drawing/2014/main" id="{0C534A7F-34E5-40A3-AEAE-80C9EAB83DBB}"/>
              </a:ext>
            </a:extLst>
          </p:cNvPr>
          <p:cNvSpPr>
            <a:spLocks noChangeShapeType="1"/>
          </p:cNvSpPr>
          <p:nvPr/>
        </p:nvSpPr>
        <p:spPr bwMode="auto">
          <a:xfrm flipH="1">
            <a:off x="6411913" y="5949950"/>
            <a:ext cx="433387" cy="36512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1" name="Line 119">
            <a:extLst>
              <a:ext uri="{FF2B5EF4-FFF2-40B4-BE49-F238E27FC236}">
                <a16:creationId xmlns:a16="http://schemas.microsoft.com/office/drawing/2014/main" id="{0BDE16F6-48A9-48F3-A49B-ECF1C52A2B85}"/>
              </a:ext>
            </a:extLst>
          </p:cNvPr>
          <p:cNvSpPr>
            <a:spLocks noChangeShapeType="1"/>
          </p:cNvSpPr>
          <p:nvPr/>
        </p:nvSpPr>
        <p:spPr bwMode="auto">
          <a:xfrm>
            <a:off x="7031038" y="5954713"/>
            <a:ext cx="439737" cy="36353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2" name="Freeform 120">
            <a:extLst>
              <a:ext uri="{FF2B5EF4-FFF2-40B4-BE49-F238E27FC236}">
                <a16:creationId xmlns:a16="http://schemas.microsoft.com/office/drawing/2014/main" id="{2B862730-2935-42B2-B9F5-880F41A50E6F}"/>
              </a:ext>
            </a:extLst>
          </p:cNvPr>
          <p:cNvSpPr>
            <a:spLocks/>
          </p:cNvSpPr>
          <p:nvPr/>
        </p:nvSpPr>
        <p:spPr bwMode="auto">
          <a:xfrm>
            <a:off x="7969250" y="5768975"/>
            <a:ext cx="228600" cy="228600"/>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513" name="Rectangle 121">
            <a:extLst>
              <a:ext uri="{FF2B5EF4-FFF2-40B4-BE49-F238E27FC236}">
                <a16:creationId xmlns:a16="http://schemas.microsoft.com/office/drawing/2014/main" id="{4C89417B-E35B-402A-A9F8-A0E305929DB1}"/>
              </a:ext>
            </a:extLst>
          </p:cNvPr>
          <p:cNvSpPr>
            <a:spLocks noChangeArrowheads="1"/>
          </p:cNvSpPr>
          <p:nvPr/>
        </p:nvSpPr>
        <p:spPr bwMode="auto">
          <a:xfrm>
            <a:off x="8078788" y="5791200"/>
            <a:ext cx="76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c</a:t>
            </a:r>
            <a:endParaRPr lang="en-US" altLang="en-US"/>
          </a:p>
        </p:txBody>
      </p:sp>
      <p:sp>
        <p:nvSpPr>
          <p:cNvPr id="443514" name="Freeform 122">
            <a:extLst>
              <a:ext uri="{FF2B5EF4-FFF2-40B4-BE49-F238E27FC236}">
                <a16:creationId xmlns:a16="http://schemas.microsoft.com/office/drawing/2014/main" id="{0B314F74-E77B-4E52-A4BF-2E03E3CF4D4B}"/>
              </a:ext>
            </a:extLst>
          </p:cNvPr>
          <p:cNvSpPr>
            <a:spLocks/>
          </p:cNvSpPr>
          <p:nvPr/>
        </p:nvSpPr>
        <p:spPr bwMode="auto">
          <a:xfrm>
            <a:off x="8539163" y="6327775"/>
            <a:ext cx="228600" cy="228600"/>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443515" name="Rectangle 123">
            <a:extLst>
              <a:ext uri="{FF2B5EF4-FFF2-40B4-BE49-F238E27FC236}">
                <a16:creationId xmlns:a16="http://schemas.microsoft.com/office/drawing/2014/main" id="{7795383A-A127-4B95-99F1-871DC783D22F}"/>
              </a:ext>
            </a:extLst>
          </p:cNvPr>
          <p:cNvSpPr>
            <a:spLocks noChangeArrowheads="1"/>
          </p:cNvSpPr>
          <p:nvPr/>
        </p:nvSpPr>
        <p:spPr bwMode="auto">
          <a:xfrm>
            <a:off x="8643938" y="634523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e</a:t>
            </a:r>
            <a:endParaRPr lang="en-US" altLang="en-US"/>
          </a:p>
        </p:txBody>
      </p:sp>
      <p:sp>
        <p:nvSpPr>
          <p:cNvPr id="443516" name="Line 124">
            <a:extLst>
              <a:ext uri="{FF2B5EF4-FFF2-40B4-BE49-F238E27FC236}">
                <a16:creationId xmlns:a16="http://schemas.microsoft.com/office/drawing/2014/main" id="{7B30690A-C531-41C1-9DBC-C3948DE989F1}"/>
              </a:ext>
            </a:extLst>
          </p:cNvPr>
          <p:cNvSpPr>
            <a:spLocks noChangeShapeType="1"/>
          </p:cNvSpPr>
          <p:nvPr/>
        </p:nvSpPr>
        <p:spPr bwMode="auto">
          <a:xfrm flipH="1">
            <a:off x="7558088" y="5961063"/>
            <a:ext cx="433387" cy="3667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7" name="Line 125">
            <a:extLst>
              <a:ext uri="{FF2B5EF4-FFF2-40B4-BE49-F238E27FC236}">
                <a16:creationId xmlns:a16="http://schemas.microsoft.com/office/drawing/2014/main" id="{6000CF38-F6A1-41B2-8A90-928BFD64E164}"/>
              </a:ext>
            </a:extLst>
          </p:cNvPr>
          <p:cNvSpPr>
            <a:spLocks noChangeShapeType="1"/>
          </p:cNvSpPr>
          <p:nvPr/>
        </p:nvSpPr>
        <p:spPr bwMode="auto">
          <a:xfrm>
            <a:off x="8174038" y="5967413"/>
            <a:ext cx="441325" cy="3667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8" name="Line 126">
            <a:extLst>
              <a:ext uri="{FF2B5EF4-FFF2-40B4-BE49-F238E27FC236}">
                <a16:creationId xmlns:a16="http://schemas.microsoft.com/office/drawing/2014/main" id="{95C88A3B-04B6-4D83-B38D-E4D262349210}"/>
              </a:ext>
            </a:extLst>
          </p:cNvPr>
          <p:cNvSpPr>
            <a:spLocks noChangeShapeType="1"/>
          </p:cNvSpPr>
          <p:nvPr/>
        </p:nvSpPr>
        <p:spPr bwMode="auto">
          <a:xfrm flipV="1">
            <a:off x="7053263" y="5854700"/>
            <a:ext cx="919162" cy="317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19" name="Rectangle 127">
            <a:extLst>
              <a:ext uri="{FF2B5EF4-FFF2-40B4-BE49-F238E27FC236}">
                <a16:creationId xmlns:a16="http://schemas.microsoft.com/office/drawing/2014/main" id="{56AB5594-57FA-4B37-B05F-AEF7D567F1DC}"/>
              </a:ext>
            </a:extLst>
          </p:cNvPr>
          <p:cNvSpPr>
            <a:spLocks noChangeArrowheads="1"/>
          </p:cNvSpPr>
          <p:nvPr/>
        </p:nvSpPr>
        <p:spPr bwMode="auto">
          <a:xfrm>
            <a:off x="6464300" y="59737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3</a:t>
            </a:r>
            <a:endParaRPr lang="en-US" altLang="en-US" sz="1400"/>
          </a:p>
        </p:txBody>
      </p:sp>
      <p:sp>
        <p:nvSpPr>
          <p:cNvPr id="443520" name="Line 128">
            <a:extLst>
              <a:ext uri="{FF2B5EF4-FFF2-40B4-BE49-F238E27FC236}">
                <a16:creationId xmlns:a16="http://schemas.microsoft.com/office/drawing/2014/main" id="{45E89525-5B04-4FC6-A591-A22A810B08C9}"/>
              </a:ext>
            </a:extLst>
          </p:cNvPr>
          <p:cNvSpPr>
            <a:spLocks noChangeShapeType="1"/>
          </p:cNvSpPr>
          <p:nvPr/>
        </p:nvSpPr>
        <p:spPr bwMode="auto">
          <a:xfrm flipV="1">
            <a:off x="6480175" y="6403975"/>
            <a:ext cx="917575"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21" name="Line 129">
            <a:extLst>
              <a:ext uri="{FF2B5EF4-FFF2-40B4-BE49-F238E27FC236}">
                <a16:creationId xmlns:a16="http://schemas.microsoft.com/office/drawing/2014/main" id="{6393100B-199B-4345-8CB7-45924A0FA5C1}"/>
              </a:ext>
            </a:extLst>
          </p:cNvPr>
          <p:cNvSpPr>
            <a:spLocks noChangeShapeType="1"/>
          </p:cNvSpPr>
          <p:nvPr/>
        </p:nvSpPr>
        <p:spPr bwMode="auto">
          <a:xfrm>
            <a:off x="7623175" y="6407150"/>
            <a:ext cx="922338" cy="15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22" name="Rectangle 130">
            <a:extLst>
              <a:ext uri="{FF2B5EF4-FFF2-40B4-BE49-F238E27FC236}">
                <a16:creationId xmlns:a16="http://schemas.microsoft.com/office/drawing/2014/main" id="{23235A7A-F35C-4A95-997D-A17141FF832D}"/>
              </a:ext>
            </a:extLst>
          </p:cNvPr>
          <p:cNvSpPr>
            <a:spLocks noChangeArrowheads="1"/>
          </p:cNvSpPr>
          <p:nvPr/>
        </p:nvSpPr>
        <p:spPr bwMode="auto">
          <a:xfrm>
            <a:off x="6958013" y="64452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7</a:t>
            </a:r>
            <a:endParaRPr lang="en-US" altLang="en-US" sz="1400"/>
          </a:p>
        </p:txBody>
      </p:sp>
      <p:sp>
        <p:nvSpPr>
          <p:cNvPr id="443523" name="Rectangle 131">
            <a:extLst>
              <a:ext uri="{FF2B5EF4-FFF2-40B4-BE49-F238E27FC236}">
                <a16:creationId xmlns:a16="http://schemas.microsoft.com/office/drawing/2014/main" id="{20E39DB8-8109-44FE-98F8-C46B0DD20247}"/>
              </a:ext>
            </a:extLst>
          </p:cNvPr>
          <p:cNvSpPr>
            <a:spLocks noChangeArrowheads="1"/>
          </p:cNvSpPr>
          <p:nvPr/>
        </p:nvSpPr>
        <p:spPr bwMode="auto">
          <a:xfrm>
            <a:off x="8064500" y="646112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524" name="Rectangle 132">
            <a:extLst>
              <a:ext uri="{FF2B5EF4-FFF2-40B4-BE49-F238E27FC236}">
                <a16:creationId xmlns:a16="http://schemas.microsoft.com/office/drawing/2014/main" id="{C8803EAD-CADC-4971-96CB-3D6F59893559}"/>
              </a:ext>
            </a:extLst>
          </p:cNvPr>
          <p:cNvSpPr>
            <a:spLocks noChangeArrowheads="1"/>
          </p:cNvSpPr>
          <p:nvPr/>
        </p:nvSpPr>
        <p:spPr bwMode="auto">
          <a:xfrm>
            <a:off x="8405813" y="597693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6</a:t>
            </a:r>
            <a:endParaRPr lang="en-US" altLang="en-US" sz="1400"/>
          </a:p>
        </p:txBody>
      </p:sp>
      <p:sp>
        <p:nvSpPr>
          <p:cNvPr id="443525" name="Rectangle 133">
            <a:extLst>
              <a:ext uri="{FF2B5EF4-FFF2-40B4-BE49-F238E27FC236}">
                <a16:creationId xmlns:a16="http://schemas.microsoft.com/office/drawing/2014/main" id="{1343BCE2-A962-4B95-8DA1-8A96745DA677}"/>
              </a:ext>
            </a:extLst>
          </p:cNvPr>
          <p:cNvSpPr>
            <a:spLocks noChangeArrowheads="1"/>
          </p:cNvSpPr>
          <p:nvPr/>
        </p:nvSpPr>
        <p:spPr bwMode="auto">
          <a:xfrm>
            <a:off x="7158038" y="611663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2</a:t>
            </a:r>
            <a:endParaRPr lang="en-US" altLang="en-US" sz="1400"/>
          </a:p>
        </p:txBody>
      </p:sp>
      <p:sp>
        <p:nvSpPr>
          <p:cNvPr id="443526" name="Rectangle 134">
            <a:extLst>
              <a:ext uri="{FF2B5EF4-FFF2-40B4-BE49-F238E27FC236}">
                <a16:creationId xmlns:a16="http://schemas.microsoft.com/office/drawing/2014/main" id="{E2852C16-AFDB-4248-A1CF-B2DB34FACA3C}"/>
              </a:ext>
            </a:extLst>
          </p:cNvPr>
          <p:cNvSpPr>
            <a:spLocks noChangeArrowheads="1"/>
          </p:cNvSpPr>
          <p:nvPr/>
        </p:nvSpPr>
        <p:spPr bwMode="auto">
          <a:xfrm>
            <a:off x="7835900" y="611981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5</a:t>
            </a:r>
            <a:endParaRPr lang="en-US" altLang="en-US" sz="1400"/>
          </a:p>
        </p:txBody>
      </p:sp>
      <p:sp>
        <p:nvSpPr>
          <p:cNvPr id="443527" name="Text Box 135">
            <a:extLst>
              <a:ext uri="{FF2B5EF4-FFF2-40B4-BE49-F238E27FC236}">
                <a16:creationId xmlns:a16="http://schemas.microsoft.com/office/drawing/2014/main" id="{E1408026-8169-4C52-82E6-ED68D570FD30}"/>
              </a:ext>
            </a:extLst>
          </p:cNvPr>
          <p:cNvSpPr txBox="1">
            <a:spLocks noChangeArrowheads="1"/>
          </p:cNvSpPr>
          <p:nvPr/>
        </p:nvSpPr>
        <p:spPr bwMode="auto">
          <a:xfrm>
            <a:off x="457200" y="26670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     b(a,3)              c(b,3+4</a:t>
            </a:r>
            <a:r>
              <a:rPr lang="en-US" altLang="en-US">
                <a:cs typeface="Times New Roman" panose="02020603050405020304" pitchFamily="18" charset="0"/>
              </a:rPr>
              <a:t>)  </a:t>
            </a:r>
            <a:r>
              <a:rPr lang="en-US" altLang="en-US" u="sng">
                <a:cs typeface="Times New Roman" panose="02020603050405020304" pitchFamily="18" charset="0"/>
              </a:rPr>
              <a:t>d(b,3+2)</a:t>
            </a:r>
            <a:r>
              <a:rPr lang="en-US" altLang="en-US">
                <a:cs typeface="Times New Roman" panose="02020603050405020304" pitchFamily="18" charset="0"/>
              </a:rPr>
              <a:t>  e(-,</a:t>
            </a:r>
            <a:r>
              <a:rPr lang="en-US" altLang="en-US"/>
              <a:t>∞)</a:t>
            </a:r>
          </a:p>
        </p:txBody>
      </p:sp>
      <p:sp>
        <p:nvSpPr>
          <p:cNvPr id="443528" name="Text Box 136">
            <a:extLst>
              <a:ext uri="{FF2B5EF4-FFF2-40B4-BE49-F238E27FC236}">
                <a16:creationId xmlns:a16="http://schemas.microsoft.com/office/drawing/2014/main" id="{77E963D9-4F3E-4B87-9186-B57B8117B5D3}"/>
              </a:ext>
            </a:extLst>
          </p:cNvPr>
          <p:cNvSpPr txBox="1">
            <a:spLocks noChangeArrowheads="1"/>
          </p:cNvSpPr>
          <p:nvPr/>
        </p:nvSpPr>
        <p:spPr bwMode="auto">
          <a:xfrm>
            <a:off x="533400" y="3810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   d(b,5)                  </a:t>
            </a:r>
            <a:r>
              <a:rPr lang="en-US" altLang="en-US" u="sng"/>
              <a:t>c(b,7</a:t>
            </a:r>
            <a:r>
              <a:rPr lang="en-US" altLang="en-US" u="sng">
                <a:cs typeface="Times New Roman" panose="02020603050405020304" pitchFamily="18" charset="0"/>
              </a:rPr>
              <a:t>)</a:t>
            </a:r>
            <a:r>
              <a:rPr lang="en-US" altLang="en-US">
                <a:cs typeface="Times New Roman" panose="02020603050405020304" pitchFamily="18" charset="0"/>
              </a:rPr>
              <a:t>   e(d,</a:t>
            </a:r>
            <a:r>
              <a:rPr lang="en-US" altLang="en-US"/>
              <a:t>5+4)</a:t>
            </a:r>
          </a:p>
        </p:txBody>
      </p:sp>
      <p:sp>
        <p:nvSpPr>
          <p:cNvPr id="443529" name="Text Box 137">
            <a:extLst>
              <a:ext uri="{FF2B5EF4-FFF2-40B4-BE49-F238E27FC236}">
                <a16:creationId xmlns:a16="http://schemas.microsoft.com/office/drawing/2014/main" id="{48DADCEA-BA90-40FC-9E7A-B6FD2F750B32}"/>
              </a:ext>
            </a:extLst>
          </p:cNvPr>
          <p:cNvSpPr txBox="1">
            <a:spLocks noChangeArrowheads="1"/>
          </p:cNvSpPr>
          <p:nvPr/>
        </p:nvSpPr>
        <p:spPr bwMode="auto">
          <a:xfrm>
            <a:off x="533400" y="5029200"/>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   c(b,7) 			</a:t>
            </a:r>
            <a:r>
              <a:rPr lang="en-US" altLang="en-US" u="sng">
                <a:cs typeface="Times New Roman" panose="02020603050405020304" pitchFamily="18" charset="0"/>
              </a:rPr>
              <a:t>e(d,</a:t>
            </a:r>
            <a:r>
              <a:rPr lang="en-US" altLang="en-US" u="sng"/>
              <a:t>9)</a:t>
            </a:r>
          </a:p>
        </p:txBody>
      </p:sp>
      <p:sp>
        <p:nvSpPr>
          <p:cNvPr id="443530" name="Text Box 138">
            <a:extLst>
              <a:ext uri="{FF2B5EF4-FFF2-40B4-BE49-F238E27FC236}">
                <a16:creationId xmlns:a16="http://schemas.microsoft.com/office/drawing/2014/main" id="{6BD25506-4650-426D-BEA1-8D3C20AFB708}"/>
              </a:ext>
            </a:extLst>
          </p:cNvPr>
          <p:cNvSpPr txBox="1">
            <a:spLocks noChangeArrowheads="1"/>
          </p:cNvSpPr>
          <p:nvPr/>
        </p:nvSpPr>
        <p:spPr bwMode="auto">
          <a:xfrm>
            <a:off x="533400" y="59436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a:t>   e(d,9) 		</a:t>
            </a:r>
            <a:endParaRPr lang="en-US" altLang="en-US" u="sng"/>
          </a:p>
        </p:txBody>
      </p:sp>
      <p:sp>
        <p:nvSpPr>
          <p:cNvPr id="443533" name="Rectangle 141">
            <a:extLst>
              <a:ext uri="{FF2B5EF4-FFF2-40B4-BE49-F238E27FC236}">
                <a16:creationId xmlns:a16="http://schemas.microsoft.com/office/drawing/2014/main" id="{04188762-1838-4505-A099-291371E169E5}"/>
              </a:ext>
            </a:extLst>
          </p:cNvPr>
          <p:cNvSpPr>
            <a:spLocks noChangeArrowheads="1"/>
          </p:cNvSpPr>
          <p:nvPr/>
        </p:nvSpPr>
        <p:spPr bwMode="auto">
          <a:xfrm>
            <a:off x="7404100" y="1813489"/>
            <a:ext cx="841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d</a:t>
            </a:r>
            <a:endParaRPr lang="en-US" altLang="en-US"/>
          </a:p>
        </p:txBody>
      </p:sp>
      <p:sp>
        <p:nvSpPr>
          <p:cNvPr id="443535" name="Freeform 143">
            <a:extLst>
              <a:ext uri="{FF2B5EF4-FFF2-40B4-BE49-F238E27FC236}">
                <a16:creationId xmlns:a16="http://schemas.microsoft.com/office/drawing/2014/main" id="{BAE01A79-0082-4659-B062-5205C49680F5}"/>
              </a:ext>
            </a:extLst>
          </p:cNvPr>
          <p:cNvSpPr>
            <a:spLocks/>
          </p:cNvSpPr>
          <p:nvPr/>
        </p:nvSpPr>
        <p:spPr bwMode="auto">
          <a:xfrm>
            <a:off x="6324600" y="3886200"/>
            <a:ext cx="230188" cy="228600"/>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536" name="Rectangle 144">
            <a:extLst>
              <a:ext uri="{FF2B5EF4-FFF2-40B4-BE49-F238E27FC236}">
                <a16:creationId xmlns:a16="http://schemas.microsoft.com/office/drawing/2014/main" id="{41E3F228-DC38-4638-8E7E-09983F383E25}"/>
              </a:ext>
            </a:extLst>
          </p:cNvPr>
          <p:cNvSpPr>
            <a:spLocks noChangeArrowheads="1"/>
          </p:cNvSpPr>
          <p:nvPr/>
        </p:nvSpPr>
        <p:spPr bwMode="auto">
          <a:xfrm>
            <a:off x="6370638" y="3932238"/>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a</a:t>
            </a:r>
            <a:endParaRPr lang="en-US" altLang="en-US"/>
          </a:p>
        </p:txBody>
      </p:sp>
      <p:sp>
        <p:nvSpPr>
          <p:cNvPr id="443537" name="Freeform 145">
            <a:extLst>
              <a:ext uri="{FF2B5EF4-FFF2-40B4-BE49-F238E27FC236}">
                <a16:creationId xmlns:a16="http://schemas.microsoft.com/office/drawing/2014/main" id="{03BD7319-C370-4799-BE7E-3C1E535FBD63}"/>
              </a:ext>
            </a:extLst>
          </p:cNvPr>
          <p:cNvSpPr>
            <a:spLocks/>
          </p:cNvSpPr>
          <p:nvPr/>
        </p:nvSpPr>
        <p:spPr bwMode="auto">
          <a:xfrm>
            <a:off x="6838950" y="3376613"/>
            <a:ext cx="228600" cy="228600"/>
          </a:xfrm>
          <a:custGeom>
            <a:avLst/>
            <a:gdLst>
              <a:gd name="T0" fmla="*/ 144 w 144"/>
              <a:gd name="T1" fmla="*/ 73 h 144"/>
              <a:gd name="T2" fmla="*/ 141 w 144"/>
              <a:gd name="T3" fmla="*/ 50 h 144"/>
              <a:gd name="T4" fmla="*/ 131 w 144"/>
              <a:gd name="T5" fmla="*/ 29 h 144"/>
              <a:gd name="T6" fmla="*/ 114 w 144"/>
              <a:gd name="T7" fmla="*/ 14 h 144"/>
              <a:gd name="T8" fmla="*/ 95 w 144"/>
              <a:gd name="T9" fmla="*/ 4 h 144"/>
              <a:gd name="T10" fmla="*/ 72 w 144"/>
              <a:gd name="T11" fmla="*/ 0 h 144"/>
              <a:gd name="T12" fmla="*/ 50 w 144"/>
              <a:gd name="T13" fmla="*/ 4 h 144"/>
              <a:gd name="T14" fmla="*/ 29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29 w 144"/>
              <a:gd name="T27" fmla="*/ 131 h 144"/>
              <a:gd name="T28" fmla="*/ 50 w 144"/>
              <a:gd name="T29" fmla="*/ 140 h 144"/>
              <a:gd name="T30" fmla="*/ 72 w 144"/>
              <a:gd name="T31" fmla="*/ 144 h 144"/>
              <a:gd name="T32" fmla="*/ 95 w 144"/>
              <a:gd name="T33" fmla="*/ 140 h 144"/>
              <a:gd name="T34" fmla="*/ 114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538" name="Rectangle 146">
            <a:extLst>
              <a:ext uri="{FF2B5EF4-FFF2-40B4-BE49-F238E27FC236}">
                <a16:creationId xmlns:a16="http://schemas.microsoft.com/office/drawing/2014/main" id="{B0CBD613-6FA4-452D-A463-941423BFD85A}"/>
              </a:ext>
            </a:extLst>
          </p:cNvPr>
          <p:cNvSpPr>
            <a:spLocks noChangeArrowheads="1"/>
          </p:cNvSpPr>
          <p:nvPr/>
        </p:nvSpPr>
        <p:spPr bwMode="auto">
          <a:xfrm>
            <a:off x="6946900" y="3398838"/>
            <a:ext cx="841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b</a:t>
            </a:r>
            <a:endParaRPr lang="en-US" altLang="en-US"/>
          </a:p>
        </p:txBody>
      </p:sp>
      <p:sp>
        <p:nvSpPr>
          <p:cNvPr id="443539" name="Freeform 147">
            <a:extLst>
              <a:ext uri="{FF2B5EF4-FFF2-40B4-BE49-F238E27FC236}">
                <a16:creationId xmlns:a16="http://schemas.microsoft.com/office/drawing/2014/main" id="{845C7C45-4C3E-4CD6-8B5B-91FDFF889CFD}"/>
              </a:ext>
            </a:extLst>
          </p:cNvPr>
          <p:cNvSpPr>
            <a:spLocks/>
          </p:cNvSpPr>
          <p:nvPr/>
        </p:nvSpPr>
        <p:spPr bwMode="auto">
          <a:xfrm>
            <a:off x="7407275" y="3919538"/>
            <a:ext cx="230188" cy="228600"/>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US"/>
          </a:p>
        </p:txBody>
      </p:sp>
      <p:sp>
        <p:nvSpPr>
          <p:cNvPr id="443540" name="Rectangle 148">
            <a:extLst>
              <a:ext uri="{FF2B5EF4-FFF2-40B4-BE49-F238E27FC236}">
                <a16:creationId xmlns:a16="http://schemas.microsoft.com/office/drawing/2014/main" id="{141EE852-E852-4239-B66E-06A1B1968163}"/>
              </a:ext>
            </a:extLst>
          </p:cNvPr>
          <p:cNvSpPr>
            <a:spLocks noChangeArrowheads="1"/>
          </p:cNvSpPr>
          <p:nvPr/>
        </p:nvSpPr>
        <p:spPr bwMode="auto">
          <a:xfrm>
            <a:off x="7513638" y="3941763"/>
            <a:ext cx="84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d</a:t>
            </a:r>
            <a:endParaRPr lang="en-US" altLang="en-US"/>
          </a:p>
        </p:txBody>
      </p:sp>
      <p:sp>
        <p:nvSpPr>
          <p:cNvPr id="443541" name="Rectangle 149">
            <a:extLst>
              <a:ext uri="{FF2B5EF4-FFF2-40B4-BE49-F238E27FC236}">
                <a16:creationId xmlns:a16="http://schemas.microsoft.com/office/drawing/2014/main" id="{DF578CB1-9D25-4A04-AC0A-75D07260ED81}"/>
              </a:ext>
            </a:extLst>
          </p:cNvPr>
          <p:cNvSpPr>
            <a:spLocks noChangeArrowheads="1"/>
          </p:cNvSpPr>
          <p:nvPr/>
        </p:nvSpPr>
        <p:spPr bwMode="auto">
          <a:xfrm>
            <a:off x="7543800" y="32766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542" name="Line 150">
            <a:extLst>
              <a:ext uri="{FF2B5EF4-FFF2-40B4-BE49-F238E27FC236}">
                <a16:creationId xmlns:a16="http://schemas.microsoft.com/office/drawing/2014/main" id="{00A47011-C22B-43DE-95DF-260D482206BE}"/>
              </a:ext>
            </a:extLst>
          </p:cNvPr>
          <p:cNvSpPr>
            <a:spLocks noChangeShapeType="1"/>
          </p:cNvSpPr>
          <p:nvPr/>
        </p:nvSpPr>
        <p:spPr bwMode="auto">
          <a:xfrm flipH="1">
            <a:off x="6400800" y="3557588"/>
            <a:ext cx="457200" cy="32861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43" name="Line 151">
            <a:extLst>
              <a:ext uri="{FF2B5EF4-FFF2-40B4-BE49-F238E27FC236}">
                <a16:creationId xmlns:a16="http://schemas.microsoft.com/office/drawing/2014/main" id="{E6B6F8FE-4E0E-490C-B5C7-1D807E43D428}"/>
              </a:ext>
            </a:extLst>
          </p:cNvPr>
          <p:cNvSpPr>
            <a:spLocks noChangeShapeType="1"/>
          </p:cNvSpPr>
          <p:nvPr/>
        </p:nvSpPr>
        <p:spPr bwMode="auto">
          <a:xfrm>
            <a:off x="7043738" y="3562350"/>
            <a:ext cx="439737" cy="36353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44" name="Freeform 152">
            <a:extLst>
              <a:ext uri="{FF2B5EF4-FFF2-40B4-BE49-F238E27FC236}">
                <a16:creationId xmlns:a16="http://schemas.microsoft.com/office/drawing/2014/main" id="{CB4A5315-2160-4014-AFE9-2A9517CED0D2}"/>
              </a:ext>
            </a:extLst>
          </p:cNvPr>
          <p:cNvSpPr>
            <a:spLocks/>
          </p:cNvSpPr>
          <p:nvPr/>
        </p:nvSpPr>
        <p:spPr bwMode="auto">
          <a:xfrm>
            <a:off x="7981950" y="3376613"/>
            <a:ext cx="228600" cy="228600"/>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US"/>
          </a:p>
        </p:txBody>
      </p:sp>
      <p:sp>
        <p:nvSpPr>
          <p:cNvPr id="443545" name="Rectangle 153">
            <a:extLst>
              <a:ext uri="{FF2B5EF4-FFF2-40B4-BE49-F238E27FC236}">
                <a16:creationId xmlns:a16="http://schemas.microsoft.com/office/drawing/2014/main" id="{137DC354-9D4D-47BE-BE58-8C02D7174376}"/>
              </a:ext>
            </a:extLst>
          </p:cNvPr>
          <p:cNvSpPr>
            <a:spLocks noChangeArrowheads="1"/>
          </p:cNvSpPr>
          <p:nvPr/>
        </p:nvSpPr>
        <p:spPr bwMode="auto">
          <a:xfrm>
            <a:off x="8091488" y="3398838"/>
            <a:ext cx="762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c</a:t>
            </a:r>
            <a:endParaRPr lang="en-US" altLang="en-US"/>
          </a:p>
        </p:txBody>
      </p:sp>
      <p:sp>
        <p:nvSpPr>
          <p:cNvPr id="443546" name="Freeform 154">
            <a:extLst>
              <a:ext uri="{FF2B5EF4-FFF2-40B4-BE49-F238E27FC236}">
                <a16:creationId xmlns:a16="http://schemas.microsoft.com/office/drawing/2014/main" id="{5573B548-C994-4546-BAEC-7A0665024F9E}"/>
              </a:ext>
            </a:extLst>
          </p:cNvPr>
          <p:cNvSpPr>
            <a:spLocks/>
          </p:cNvSpPr>
          <p:nvPr/>
        </p:nvSpPr>
        <p:spPr bwMode="auto">
          <a:xfrm>
            <a:off x="8551863" y="3935413"/>
            <a:ext cx="228600" cy="228600"/>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US"/>
          </a:p>
        </p:txBody>
      </p:sp>
      <p:sp>
        <p:nvSpPr>
          <p:cNvPr id="443547" name="Rectangle 155">
            <a:extLst>
              <a:ext uri="{FF2B5EF4-FFF2-40B4-BE49-F238E27FC236}">
                <a16:creationId xmlns:a16="http://schemas.microsoft.com/office/drawing/2014/main" id="{FFB2B65E-F262-4A63-B241-9DC6C1922709}"/>
              </a:ext>
            </a:extLst>
          </p:cNvPr>
          <p:cNvSpPr>
            <a:spLocks noChangeArrowheads="1"/>
          </p:cNvSpPr>
          <p:nvPr/>
        </p:nvSpPr>
        <p:spPr bwMode="auto">
          <a:xfrm>
            <a:off x="8656638" y="3952875"/>
            <a:ext cx="84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panose="020B0604020202020204" pitchFamily="34" charset="0"/>
              </a:rPr>
              <a:t>e</a:t>
            </a:r>
            <a:endParaRPr lang="en-US" altLang="en-US"/>
          </a:p>
        </p:txBody>
      </p:sp>
      <p:sp>
        <p:nvSpPr>
          <p:cNvPr id="443548" name="Line 156">
            <a:extLst>
              <a:ext uri="{FF2B5EF4-FFF2-40B4-BE49-F238E27FC236}">
                <a16:creationId xmlns:a16="http://schemas.microsoft.com/office/drawing/2014/main" id="{3F354C4E-26D6-4F9E-AF8B-79CDFA3BD8BA}"/>
              </a:ext>
            </a:extLst>
          </p:cNvPr>
          <p:cNvSpPr>
            <a:spLocks noChangeShapeType="1"/>
          </p:cNvSpPr>
          <p:nvPr/>
        </p:nvSpPr>
        <p:spPr bwMode="auto">
          <a:xfrm flipH="1">
            <a:off x="7570788" y="3568700"/>
            <a:ext cx="433387"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49" name="Line 157">
            <a:extLst>
              <a:ext uri="{FF2B5EF4-FFF2-40B4-BE49-F238E27FC236}">
                <a16:creationId xmlns:a16="http://schemas.microsoft.com/office/drawing/2014/main" id="{4810AC38-9196-43D6-AC86-8E94E3B7C202}"/>
              </a:ext>
            </a:extLst>
          </p:cNvPr>
          <p:cNvSpPr>
            <a:spLocks noChangeShapeType="1"/>
          </p:cNvSpPr>
          <p:nvPr/>
        </p:nvSpPr>
        <p:spPr bwMode="auto">
          <a:xfrm>
            <a:off x="8186738" y="3575050"/>
            <a:ext cx="441325"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50" name="Line 158">
            <a:extLst>
              <a:ext uri="{FF2B5EF4-FFF2-40B4-BE49-F238E27FC236}">
                <a16:creationId xmlns:a16="http://schemas.microsoft.com/office/drawing/2014/main" id="{8CE05AF2-2148-4D5E-85F8-C32A0A6D12CA}"/>
              </a:ext>
            </a:extLst>
          </p:cNvPr>
          <p:cNvSpPr>
            <a:spLocks noChangeShapeType="1"/>
          </p:cNvSpPr>
          <p:nvPr/>
        </p:nvSpPr>
        <p:spPr bwMode="auto">
          <a:xfrm flipV="1">
            <a:off x="7065963" y="3462338"/>
            <a:ext cx="919162"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51" name="Rectangle 159">
            <a:extLst>
              <a:ext uri="{FF2B5EF4-FFF2-40B4-BE49-F238E27FC236}">
                <a16:creationId xmlns:a16="http://schemas.microsoft.com/office/drawing/2014/main" id="{946937B8-BF0C-4F6B-ADB3-1BBBDA599582}"/>
              </a:ext>
            </a:extLst>
          </p:cNvPr>
          <p:cNvSpPr>
            <a:spLocks noChangeArrowheads="1"/>
          </p:cNvSpPr>
          <p:nvPr/>
        </p:nvSpPr>
        <p:spPr bwMode="auto">
          <a:xfrm>
            <a:off x="6477000" y="35814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3</a:t>
            </a:r>
            <a:endParaRPr lang="en-US" altLang="en-US" sz="1400"/>
          </a:p>
        </p:txBody>
      </p:sp>
      <p:sp>
        <p:nvSpPr>
          <p:cNvPr id="443552" name="Line 160">
            <a:extLst>
              <a:ext uri="{FF2B5EF4-FFF2-40B4-BE49-F238E27FC236}">
                <a16:creationId xmlns:a16="http://schemas.microsoft.com/office/drawing/2014/main" id="{8BB5411C-3EF3-4212-A751-7382C85C51C7}"/>
              </a:ext>
            </a:extLst>
          </p:cNvPr>
          <p:cNvSpPr>
            <a:spLocks noChangeShapeType="1"/>
          </p:cNvSpPr>
          <p:nvPr/>
        </p:nvSpPr>
        <p:spPr bwMode="auto">
          <a:xfrm flipV="1">
            <a:off x="6553200" y="4038600"/>
            <a:ext cx="85725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53" name="Line 161">
            <a:extLst>
              <a:ext uri="{FF2B5EF4-FFF2-40B4-BE49-F238E27FC236}">
                <a16:creationId xmlns:a16="http://schemas.microsoft.com/office/drawing/2014/main" id="{ED7A1C96-4281-4BE4-91D1-8BA9934BD505}"/>
              </a:ext>
            </a:extLst>
          </p:cNvPr>
          <p:cNvSpPr>
            <a:spLocks noChangeShapeType="1"/>
          </p:cNvSpPr>
          <p:nvPr/>
        </p:nvSpPr>
        <p:spPr bwMode="auto">
          <a:xfrm>
            <a:off x="7635875" y="4014788"/>
            <a:ext cx="922338"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54" name="Rectangle 162">
            <a:extLst>
              <a:ext uri="{FF2B5EF4-FFF2-40B4-BE49-F238E27FC236}">
                <a16:creationId xmlns:a16="http://schemas.microsoft.com/office/drawing/2014/main" id="{D6A98122-7199-4192-A56A-690A1F96F1A3}"/>
              </a:ext>
            </a:extLst>
          </p:cNvPr>
          <p:cNvSpPr>
            <a:spLocks noChangeArrowheads="1"/>
          </p:cNvSpPr>
          <p:nvPr/>
        </p:nvSpPr>
        <p:spPr bwMode="auto">
          <a:xfrm>
            <a:off x="6934200" y="40386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7</a:t>
            </a:r>
            <a:endParaRPr lang="en-US" altLang="en-US" sz="1400"/>
          </a:p>
        </p:txBody>
      </p:sp>
      <p:sp>
        <p:nvSpPr>
          <p:cNvPr id="443555" name="Rectangle 163">
            <a:extLst>
              <a:ext uri="{FF2B5EF4-FFF2-40B4-BE49-F238E27FC236}">
                <a16:creationId xmlns:a16="http://schemas.microsoft.com/office/drawing/2014/main" id="{5B0FF5C0-1329-4D7D-98CF-B54E99622A7A}"/>
              </a:ext>
            </a:extLst>
          </p:cNvPr>
          <p:cNvSpPr>
            <a:spLocks noChangeArrowheads="1"/>
          </p:cNvSpPr>
          <p:nvPr/>
        </p:nvSpPr>
        <p:spPr bwMode="auto">
          <a:xfrm>
            <a:off x="8077200" y="406876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4</a:t>
            </a:r>
            <a:endParaRPr lang="en-US" altLang="en-US" sz="1400"/>
          </a:p>
        </p:txBody>
      </p:sp>
      <p:sp>
        <p:nvSpPr>
          <p:cNvPr id="443556" name="Rectangle 164">
            <a:extLst>
              <a:ext uri="{FF2B5EF4-FFF2-40B4-BE49-F238E27FC236}">
                <a16:creationId xmlns:a16="http://schemas.microsoft.com/office/drawing/2014/main" id="{FF24D1ED-BAC3-490D-AF1F-EC99924BEFDC}"/>
              </a:ext>
            </a:extLst>
          </p:cNvPr>
          <p:cNvSpPr>
            <a:spLocks noChangeArrowheads="1"/>
          </p:cNvSpPr>
          <p:nvPr/>
        </p:nvSpPr>
        <p:spPr bwMode="auto">
          <a:xfrm>
            <a:off x="8418513" y="3584575"/>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6</a:t>
            </a:r>
            <a:endParaRPr lang="en-US" altLang="en-US" sz="1400"/>
          </a:p>
        </p:txBody>
      </p:sp>
      <p:sp>
        <p:nvSpPr>
          <p:cNvPr id="443557" name="Rectangle 165">
            <a:extLst>
              <a:ext uri="{FF2B5EF4-FFF2-40B4-BE49-F238E27FC236}">
                <a16:creationId xmlns:a16="http://schemas.microsoft.com/office/drawing/2014/main" id="{314790C5-B7EB-4014-8814-CC9512431916}"/>
              </a:ext>
            </a:extLst>
          </p:cNvPr>
          <p:cNvSpPr>
            <a:spLocks noChangeArrowheads="1"/>
          </p:cNvSpPr>
          <p:nvPr/>
        </p:nvSpPr>
        <p:spPr bwMode="auto">
          <a:xfrm>
            <a:off x="7162800" y="373380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2</a:t>
            </a:r>
            <a:endParaRPr lang="en-US" altLang="en-US" sz="1400"/>
          </a:p>
        </p:txBody>
      </p:sp>
      <p:sp>
        <p:nvSpPr>
          <p:cNvPr id="443558" name="Rectangle 166">
            <a:extLst>
              <a:ext uri="{FF2B5EF4-FFF2-40B4-BE49-F238E27FC236}">
                <a16:creationId xmlns:a16="http://schemas.microsoft.com/office/drawing/2014/main" id="{0097F563-504A-4DFE-AAEE-181483D45FD8}"/>
              </a:ext>
            </a:extLst>
          </p:cNvPr>
          <p:cNvSpPr>
            <a:spLocks noChangeArrowheads="1"/>
          </p:cNvSpPr>
          <p:nvPr/>
        </p:nvSpPr>
        <p:spPr bwMode="auto">
          <a:xfrm>
            <a:off x="7848600" y="3727450"/>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panose="020B0604020202020204" pitchFamily="34" charset="0"/>
              </a:rPr>
              <a:t>5</a:t>
            </a:r>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43527"/>
                                        </p:tgtEl>
                                        <p:attrNameLst>
                                          <p:attrName>style.visibility</p:attrName>
                                        </p:attrNameLst>
                                      </p:cBhvr>
                                      <p:to>
                                        <p:strVal val="visible"/>
                                      </p:to>
                                    </p:set>
                                    <p:animEffect transition="in" filter="randombar(horizontal)">
                                      <p:cBhvr>
                                        <p:cTn id="7" dur="500"/>
                                        <p:tgtEl>
                                          <p:spTgt spid="4435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43528"/>
                                        </p:tgtEl>
                                        <p:attrNameLst>
                                          <p:attrName>style.visibility</p:attrName>
                                        </p:attrNameLst>
                                      </p:cBhvr>
                                      <p:to>
                                        <p:strVal val="visible"/>
                                      </p:to>
                                    </p:set>
                                    <p:animEffect transition="in" filter="randombar(horizontal)">
                                      <p:cBhvr>
                                        <p:cTn id="12" dur="500"/>
                                        <p:tgtEl>
                                          <p:spTgt spid="44352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43529"/>
                                        </p:tgtEl>
                                        <p:attrNameLst>
                                          <p:attrName>style.visibility</p:attrName>
                                        </p:attrNameLst>
                                      </p:cBhvr>
                                      <p:to>
                                        <p:strVal val="visible"/>
                                      </p:to>
                                    </p:set>
                                    <p:animEffect transition="in" filter="randombar(horizontal)">
                                      <p:cBhvr>
                                        <p:cTn id="17" dur="500"/>
                                        <p:tgtEl>
                                          <p:spTgt spid="44352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43530"/>
                                        </p:tgtEl>
                                        <p:attrNameLst>
                                          <p:attrName>style.visibility</p:attrName>
                                        </p:attrNameLst>
                                      </p:cBhvr>
                                      <p:to>
                                        <p:strVal val="visible"/>
                                      </p:to>
                                    </p:set>
                                    <p:animEffect transition="in" filter="randombar(horizontal)">
                                      <p:cBhvr>
                                        <p:cTn id="22" dur="500"/>
                                        <p:tgtEl>
                                          <p:spTgt spid="443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527" grpId="0"/>
      <p:bldP spid="443528" grpId="0"/>
      <p:bldP spid="443529" grpId="0"/>
      <p:bldP spid="4435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80DBB97-4AE7-486D-99CD-6AC2C25BF3FD}"/>
              </a:ext>
            </a:extLst>
          </p:cNvPr>
          <p:cNvSpPr>
            <a:spLocks noGrp="1" noChangeArrowheads="1"/>
          </p:cNvSpPr>
          <p:nvPr>
            <p:ph type="title"/>
          </p:nvPr>
        </p:nvSpPr>
        <p:spPr>
          <a:xfrm>
            <a:off x="457200" y="152400"/>
            <a:ext cx="8229600" cy="1143000"/>
          </a:xfrm>
        </p:spPr>
        <p:txBody>
          <a:bodyPr/>
          <a:lstStyle/>
          <a:p>
            <a:r>
              <a:rPr lang="en-US" altLang="en-US"/>
              <a:t>Dijkstra’s algorithm</a:t>
            </a:r>
          </a:p>
        </p:txBody>
      </p:sp>
      <p:sp>
        <p:nvSpPr>
          <p:cNvPr id="5" name="Slide Number Placeholder 5">
            <a:extLst>
              <a:ext uri="{FF2B5EF4-FFF2-40B4-BE49-F238E27FC236}">
                <a16:creationId xmlns:a16="http://schemas.microsoft.com/office/drawing/2014/main" id="{8CF0BD5A-2B24-45A1-BD3F-36642C65D76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63</a:t>
            </a:fld>
            <a:endParaRPr lang="en-US" altLang="en-US"/>
          </a:p>
        </p:txBody>
      </p:sp>
      <p:pic>
        <p:nvPicPr>
          <p:cNvPr id="6" name="Picture 5">
            <a:extLst>
              <a:ext uri="{FF2B5EF4-FFF2-40B4-BE49-F238E27FC236}">
                <a16:creationId xmlns:a16="http://schemas.microsoft.com/office/drawing/2014/main" id="{E228C76C-DF78-4AC9-B644-066F6FB2BB90}"/>
              </a:ext>
            </a:extLst>
          </p:cNvPr>
          <p:cNvPicPr>
            <a:picLocks noChangeAspect="1"/>
          </p:cNvPicPr>
          <p:nvPr/>
        </p:nvPicPr>
        <p:blipFill>
          <a:blip r:embed="rId3"/>
          <a:stretch>
            <a:fillRect/>
          </a:stretch>
        </p:blipFill>
        <p:spPr>
          <a:xfrm>
            <a:off x="1262385" y="1295400"/>
            <a:ext cx="7343208" cy="5410200"/>
          </a:xfrm>
          <a:prstGeom prst="rect">
            <a:avLst/>
          </a:prstGeom>
        </p:spPr>
      </p:pic>
    </p:spTree>
    <p:extLst>
      <p:ext uri="{BB962C8B-B14F-4D97-AF65-F5344CB8AC3E}">
        <p14:creationId xmlns:p14="http://schemas.microsoft.com/office/powerpoint/2010/main" val="42666448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80DBB97-4AE7-486D-99CD-6AC2C25BF3FD}"/>
              </a:ext>
            </a:extLst>
          </p:cNvPr>
          <p:cNvSpPr>
            <a:spLocks noGrp="1" noChangeArrowheads="1"/>
          </p:cNvSpPr>
          <p:nvPr>
            <p:ph type="title"/>
          </p:nvPr>
        </p:nvSpPr>
        <p:spPr/>
        <p:txBody>
          <a:bodyPr/>
          <a:lstStyle/>
          <a:p>
            <a:r>
              <a:rPr lang="en-US" altLang="en-US"/>
              <a:t>Notes on Dijkstra’s algorithm</a:t>
            </a:r>
          </a:p>
        </p:txBody>
      </p:sp>
      <p:sp>
        <p:nvSpPr>
          <p:cNvPr id="436227" name="Rectangle 3">
            <a:extLst>
              <a:ext uri="{FF2B5EF4-FFF2-40B4-BE49-F238E27FC236}">
                <a16:creationId xmlns:a16="http://schemas.microsoft.com/office/drawing/2014/main" id="{94BB6F66-D5F2-4010-9449-8E13FC4211B0}"/>
              </a:ext>
            </a:extLst>
          </p:cNvPr>
          <p:cNvSpPr>
            <a:spLocks noGrp="1" noChangeArrowheads="1"/>
          </p:cNvSpPr>
          <p:nvPr>
            <p:ph idx="1"/>
          </p:nvPr>
        </p:nvSpPr>
        <p:spPr/>
        <p:txBody>
          <a:bodyPr>
            <a:noAutofit/>
          </a:bodyPr>
          <a:lstStyle/>
          <a:p>
            <a:pPr>
              <a:buFont typeface="Wingdings" panose="05000000000000000000" pitchFamily="2" charset="2"/>
              <a:buChar char="q"/>
            </a:pPr>
            <a:r>
              <a:rPr lang="en-US" altLang="en-US" sz="2400">
                <a:solidFill>
                  <a:schemeClr val="tx1"/>
                </a:solidFill>
              </a:rPr>
              <a:t>Doesn’t work for graphs with negative weights</a:t>
            </a:r>
          </a:p>
          <a:p>
            <a:pPr>
              <a:buFont typeface="Wingdings" panose="05000000000000000000" pitchFamily="2" charset="2"/>
              <a:buChar char="q"/>
            </a:pPr>
            <a:r>
              <a:rPr lang="en-US" altLang="en-US" sz="2400">
                <a:solidFill>
                  <a:schemeClr val="tx1"/>
                </a:solidFill>
              </a:rPr>
              <a:t>Applicable to both undirected and directed graphs</a:t>
            </a:r>
          </a:p>
          <a:p>
            <a:pPr>
              <a:buFont typeface="Wingdings" panose="05000000000000000000" pitchFamily="2" charset="2"/>
              <a:buChar char="q"/>
            </a:pPr>
            <a:r>
              <a:rPr lang="en-US" altLang="en-US" sz="2400">
                <a:solidFill>
                  <a:schemeClr val="tx1"/>
                </a:solidFill>
              </a:rPr>
              <a:t>Efficiency</a:t>
            </a:r>
          </a:p>
          <a:p>
            <a:pPr lvl="1">
              <a:buFont typeface="Wingdings" panose="05000000000000000000" pitchFamily="2" charset="2"/>
              <a:buChar char="§"/>
            </a:pPr>
            <a:r>
              <a:rPr lang="en-US" altLang="en-US" sz="2400">
                <a:solidFill>
                  <a:schemeClr val="tx1"/>
                </a:solidFill>
              </a:rPr>
              <a:t>O(|V|</a:t>
            </a:r>
            <a:r>
              <a:rPr lang="en-US" altLang="en-US" sz="2400" baseline="30000">
                <a:solidFill>
                  <a:schemeClr val="tx1"/>
                </a:solidFill>
              </a:rPr>
              <a:t>2</a:t>
            </a:r>
            <a:r>
              <a:rPr kumimoji="0" lang="en-US" altLang="en-US" sz="2400">
                <a:solidFill>
                  <a:schemeClr val="tx1"/>
                </a:solidFill>
              </a:rPr>
              <a:t>) for graphs represented by weight matrix and array implementation of priority queue</a:t>
            </a:r>
          </a:p>
          <a:p>
            <a:pPr lvl="1">
              <a:buFont typeface="Wingdings" panose="05000000000000000000" pitchFamily="2" charset="2"/>
              <a:buChar char="§"/>
            </a:pPr>
            <a:r>
              <a:rPr lang="en-US" altLang="en-US" sz="2400">
                <a:solidFill>
                  <a:schemeClr val="tx1"/>
                </a:solidFill>
              </a:rPr>
              <a:t>O(|</a:t>
            </a:r>
            <a:r>
              <a:rPr lang="en-US" altLang="en-US" sz="2400" err="1">
                <a:solidFill>
                  <a:schemeClr val="tx1"/>
                </a:solidFill>
              </a:rPr>
              <a:t>E</a:t>
            </a:r>
            <a:r>
              <a:rPr kumimoji="0" lang="en-US" altLang="en-US" sz="2400" err="1">
                <a:solidFill>
                  <a:schemeClr val="tx1"/>
                </a:solidFill>
              </a:rPr>
              <a:t>|log|V</a:t>
            </a:r>
            <a:r>
              <a:rPr kumimoji="0" lang="en-US" altLang="en-US" sz="2400">
                <a:solidFill>
                  <a:schemeClr val="tx1"/>
                </a:solidFill>
              </a:rPr>
              <a:t>|) for graphs represented by adj. lists and min-heap implementation of priority queue</a:t>
            </a:r>
          </a:p>
          <a:p>
            <a:pPr marL="0" indent="0">
              <a:buNone/>
            </a:pPr>
            <a:endParaRPr kumimoji="0" lang="en-US" altLang="en-US" sz="2400">
              <a:solidFill>
                <a:schemeClr val="tx1"/>
              </a:solidFill>
            </a:endParaRPr>
          </a:p>
        </p:txBody>
      </p:sp>
      <p:sp>
        <p:nvSpPr>
          <p:cNvPr id="5" name="Slide Number Placeholder 5">
            <a:extLst>
              <a:ext uri="{FF2B5EF4-FFF2-40B4-BE49-F238E27FC236}">
                <a16:creationId xmlns:a16="http://schemas.microsoft.com/office/drawing/2014/main" id="{8CF0BD5A-2B24-45A1-BD3F-36642C65D769}"/>
              </a:ext>
            </a:extLst>
          </p:cNvPr>
          <p:cNvSpPr>
            <a:spLocks noGrp="1"/>
          </p:cNvSpPr>
          <p:nvPr>
            <p:ph type="sldNum" sz="quarter" idx="12"/>
          </p:nvPr>
        </p:nvSpPr>
        <p:spPr>
          <a:xfrm>
            <a:off x="7800476" y="5956136"/>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247C27-0839-42E8-A882-C6768F2C3E41}" type="slidenum">
              <a:rPr lang="en-US" altLang="en-US" smtClean="0"/>
              <a:pPr/>
              <a:t>64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randombar(horizontal)">
                                      <p:cBhvr>
                                        <p:cTn id="7" dur="500"/>
                                        <p:tgtEl>
                                          <p:spTgt spid="436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randombar(horizontal)">
                                      <p:cBhvr>
                                        <p:cTn id="12" dur="500"/>
                                        <p:tgtEl>
                                          <p:spTgt spid="436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36227">
                                            <p:txEl>
                                              <p:pRg st="2" end="2"/>
                                            </p:txEl>
                                          </p:spTgt>
                                        </p:tgtEl>
                                        <p:attrNameLst>
                                          <p:attrName>style.visibility</p:attrName>
                                        </p:attrNameLst>
                                      </p:cBhvr>
                                      <p:to>
                                        <p:strVal val="visible"/>
                                      </p:to>
                                    </p:set>
                                    <p:animEffect transition="in" filter="randombar(horizontal)">
                                      <p:cBhvr>
                                        <p:cTn id="17" dur="500"/>
                                        <p:tgtEl>
                                          <p:spTgt spid="436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36227">
                                            <p:txEl>
                                              <p:pRg st="3" end="3"/>
                                            </p:txEl>
                                          </p:spTgt>
                                        </p:tgtEl>
                                        <p:attrNameLst>
                                          <p:attrName>style.visibility</p:attrName>
                                        </p:attrNameLst>
                                      </p:cBhvr>
                                      <p:to>
                                        <p:strVal val="visible"/>
                                      </p:to>
                                    </p:set>
                                    <p:animEffect transition="in" filter="randombar(horizontal)">
                                      <p:cBhvr>
                                        <p:cTn id="22" dur="500"/>
                                        <p:tgtEl>
                                          <p:spTgt spid="436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36227">
                                            <p:txEl>
                                              <p:pRg st="4" end="4"/>
                                            </p:txEl>
                                          </p:spTgt>
                                        </p:tgtEl>
                                        <p:attrNameLst>
                                          <p:attrName>style.visibility</p:attrName>
                                        </p:attrNameLst>
                                      </p:cBhvr>
                                      <p:to>
                                        <p:strVal val="visible"/>
                                      </p:to>
                                    </p:set>
                                    <p:animEffect transition="in" filter="randombar(horizontal)">
                                      <p:cBhvr>
                                        <p:cTn id="27" dur="500"/>
                                        <p:tgtEl>
                                          <p:spTgt spid="436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Directed Graph</a:t>
            </a:r>
            <a:endParaRPr lang="en-US"/>
          </a:p>
        </p:txBody>
      </p:sp>
      <p:sp>
        <p:nvSpPr>
          <p:cNvPr id="6" name="Rectangle 3"/>
          <p:cNvSpPr txBox="1">
            <a:spLocks noChangeArrowheads="1"/>
          </p:cNvSpPr>
          <p:nvPr/>
        </p:nvSpPr>
        <p:spPr bwMode="auto">
          <a:xfrm>
            <a:off x="457200" y="1600200"/>
            <a:ext cx="8229600" cy="982663"/>
          </a:xfrm>
          <a:prstGeom prst="rect">
            <a:avLst/>
          </a:prstGeom>
          <a:noFill/>
          <a:ln w="9525">
            <a:noFill/>
            <a:miter lim="800000"/>
            <a:headEnd/>
            <a:tailEnd/>
          </a:ln>
        </p:spPr>
        <p:txBody>
          <a:bodyPr vert="horz" wrap="square" lIns="0" tIns="46800" rIns="0" bIns="4680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800" b="0" i="0" u="none" strike="noStrike" kern="0" cap="none" spc="0" normalizeH="0" baseline="0" noProof="0">
                <a:ln>
                  <a:noFill/>
                </a:ln>
                <a:solidFill>
                  <a:schemeClr val="tx1"/>
                </a:solidFill>
                <a:effectLst/>
                <a:uLnTx/>
                <a:uFillTx/>
                <a:latin typeface="Palatino Linotype" panose="02040502050505030304" pitchFamily="18" charset="0"/>
              </a:rPr>
              <a:t>The edges are ordered pairs of (not necessarily distinct) vertices.</a:t>
            </a:r>
          </a:p>
        </p:txBody>
      </p:sp>
      <p:sp>
        <p:nvSpPr>
          <p:cNvPr id="7" name="Oval 5"/>
          <p:cNvSpPr>
            <a:spLocks noChangeArrowheads="1"/>
          </p:cNvSpPr>
          <p:nvPr/>
        </p:nvSpPr>
        <p:spPr bwMode="auto">
          <a:xfrm rot="20280000">
            <a:off x="1034850" y="3430587"/>
            <a:ext cx="131763"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8" name="AutoShape 6"/>
          <p:cNvSpPr>
            <a:spLocks noChangeArrowheads="1"/>
          </p:cNvSpPr>
          <p:nvPr/>
        </p:nvSpPr>
        <p:spPr bwMode="auto">
          <a:xfrm>
            <a:off x="491925" y="3055937"/>
            <a:ext cx="1624013"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San Francisco</a:t>
            </a:r>
          </a:p>
        </p:txBody>
      </p:sp>
      <p:sp>
        <p:nvSpPr>
          <p:cNvPr id="9" name="AutoShape 7"/>
          <p:cNvSpPr>
            <a:spLocks noChangeArrowheads="1"/>
          </p:cNvSpPr>
          <p:nvPr/>
        </p:nvSpPr>
        <p:spPr bwMode="auto">
          <a:xfrm>
            <a:off x="3092250" y="3871912"/>
            <a:ext cx="941388"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Denver</a:t>
            </a:r>
          </a:p>
        </p:txBody>
      </p:sp>
      <p:sp>
        <p:nvSpPr>
          <p:cNvPr id="10" name="AutoShape 8"/>
          <p:cNvSpPr>
            <a:spLocks noChangeArrowheads="1"/>
          </p:cNvSpPr>
          <p:nvPr/>
        </p:nvSpPr>
        <p:spPr bwMode="auto">
          <a:xfrm>
            <a:off x="636388" y="4395787"/>
            <a:ext cx="1470025"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Los Angeles</a:t>
            </a:r>
          </a:p>
        </p:txBody>
      </p:sp>
      <p:sp>
        <p:nvSpPr>
          <p:cNvPr id="11" name="AutoShape 9"/>
          <p:cNvSpPr>
            <a:spLocks noChangeArrowheads="1"/>
          </p:cNvSpPr>
          <p:nvPr/>
        </p:nvSpPr>
        <p:spPr bwMode="auto">
          <a:xfrm>
            <a:off x="7413425" y="3008312"/>
            <a:ext cx="1260475"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New York</a:t>
            </a:r>
          </a:p>
        </p:txBody>
      </p:sp>
      <p:sp>
        <p:nvSpPr>
          <p:cNvPr id="12" name="AutoShape 10"/>
          <p:cNvSpPr>
            <a:spLocks noChangeArrowheads="1"/>
          </p:cNvSpPr>
          <p:nvPr/>
        </p:nvSpPr>
        <p:spPr bwMode="auto">
          <a:xfrm>
            <a:off x="4143175" y="2903537"/>
            <a:ext cx="1039813" cy="369888"/>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Chicago</a:t>
            </a:r>
          </a:p>
        </p:txBody>
      </p:sp>
      <p:sp>
        <p:nvSpPr>
          <p:cNvPr id="13" name="AutoShape 11"/>
          <p:cNvSpPr>
            <a:spLocks noChangeArrowheads="1"/>
          </p:cNvSpPr>
          <p:nvPr/>
        </p:nvSpPr>
        <p:spPr bwMode="auto">
          <a:xfrm>
            <a:off x="6337100" y="3883025"/>
            <a:ext cx="1419225" cy="369887"/>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Washington</a:t>
            </a:r>
          </a:p>
        </p:txBody>
      </p:sp>
      <p:sp>
        <p:nvSpPr>
          <p:cNvPr id="14" name="AutoShape 12"/>
          <p:cNvSpPr>
            <a:spLocks noChangeArrowheads="1"/>
          </p:cNvSpPr>
          <p:nvPr/>
        </p:nvSpPr>
        <p:spPr bwMode="auto">
          <a:xfrm>
            <a:off x="5687813" y="2438400"/>
            <a:ext cx="911225" cy="369887"/>
          </a:xfrm>
          <a:prstGeom prst="roundRect">
            <a:avLst>
              <a:gd name="adj" fmla="val 481"/>
            </a:avLst>
          </a:prstGeom>
          <a:noFill/>
          <a:ln w="9525">
            <a:solidFill>
              <a:schemeClr val="tx1"/>
            </a:solidFill>
            <a:round/>
            <a:headEnd/>
            <a:tailEnd/>
          </a:ln>
        </p:spPr>
        <p:txBody>
          <a:bodyPr wrap="none" lIns="90000" tIns="46800" rIns="90000" bIns="46800">
            <a:spAutoFit/>
          </a:bodyPr>
          <a:lstStyle/>
          <a:p>
            <a:pPr algn="l" eaLnBrk="0" hangingPunct="0">
              <a:lnSpc>
                <a:spcPct val="87000"/>
              </a:lnSpc>
              <a:buClr>
                <a:srgbClr val="FFFFB7"/>
              </a:buClr>
              <a:buSzPct val="100000"/>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latin typeface="Times New Roman" pitchFamily="18" charset="0"/>
              </a:rPr>
              <a:t>Detroit</a:t>
            </a:r>
          </a:p>
        </p:txBody>
      </p:sp>
      <p:sp>
        <p:nvSpPr>
          <p:cNvPr id="15" name="Line 13"/>
          <p:cNvSpPr>
            <a:spLocks noChangeShapeType="1"/>
          </p:cNvSpPr>
          <p:nvPr/>
        </p:nvSpPr>
        <p:spPr bwMode="auto">
          <a:xfrm>
            <a:off x="1141213" y="3490912"/>
            <a:ext cx="1009650" cy="106363"/>
          </a:xfrm>
          <a:prstGeom prst="line">
            <a:avLst/>
          </a:prstGeom>
          <a:noFill/>
          <a:ln w="28440">
            <a:solidFill>
              <a:schemeClr val="tx1"/>
            </a:solidFill>
            <a:round/>
            <a:headEnd/>
            <a:tailEnd type="triangle" w="med" len="med"/>
          </a:ln>
        </p:spPr>
        <p:txBody>
          <a:bodyPr/>
          <a:lstStyle/>
          <a:p>
            <a:endParaRPr lang="en-US"/>
          </a:p>
        </p:txBody>
      </p:sp>
      <p:sp>
        <p:nvSpPr>
          <p:cNvPr id="16" name="Line 14"/>
          <p:cNvSpPr>
            <a:spLocks noChangeShapeType="1"/>
          </p:cNvSpPr>
          <p:nvPr/>
        </p:nvSpPr>
        <p:spPr bwMode="auto">
          <a:xfrm>
            <a:off x="2079425" y="3597275"/>
            <a:ext cx="938213" cy="117475"/>
          </a:xfrm>
          <a:prstGeom prst="line">
            <a:avLst/>
          </a:prstGeom>
          <a:noFill/>
          <a:ln w="28440">
            <a:solidFill>
              <a:schemeClr val="tx1"/>
            </a:solidFill>
            <a:round/>
            <a:headEnd/>
            <a:tailEnd/>
          </a:ln>
        </p:spPr>
        <p:txBody>
          <a:bodyPr/>
          <a:lstStyle/>
          <a:p>
            <a:endParaRPr lang="en-US"/>
          </a:p>
        </p:txBody>
      </p:sp>
      <p:sp>
        <p:nvSpPr>
          <p:cNvPr id="17" name="Line 15"/>
          <p:cNvSpPr>
            <a:spLocks noChangeShapeType="1"/>
          </p:cNvSpPr>
          <p:nvPr/>
        </p:nvSpPr>
        <p:spPr bwMode="auto">
          <a:xfrm flipV="1">
            <a:off x="6968925" y="3446462"/>
            <a:ext cx="304800" cy="255588"/>
          </a:xfrm>
          <a:prstGeom prst="line">
            <a:avLst/>
          </a:prstGeom>
          <a:noFill/>
          <a:ln w="28440">
            <a:solidFill>
              <a:schemeClr val="tx1"/>
            </a:solidFill>
            <a:round/>
            <a:headEnd/>
            <a:tailEnd type="triangle" w="med" len="med"/>
          </a:ln>
        </p:spPr>
        <p:txBody>
          <a:bodyPr/>
          <a:lstStyle/>
          <a:p>
            <a:endParaRPr lang="en-US"/>
          </a:p>
        </p:txBody>
      </p:sp>
      <p:sp>
        <p:nvSpPr>
          <p:cNvPr id="18" name="Line 16"/>
          <p:cNvSpPr>
            <a:spLocks noChangeShapeType="1"/>
          </p:cNvSpPr>
          <p:nvPr/>
        </p:nvSpPr>
        <p:spPr bwMode="auto">
          <a:xfrm flipV="1">
            <a:off x="7273725" y="3203575"/>
            <a:ext cx="288925" cy="246062"/>
          </a:xfrm>
          <a:prstGeom prst="line">
            <a:avLst/>
          </a:prstGeom>
          <a:noFill/>
          <a:ln w="28440">
            <a:solidFill>
              <a:schemeClr val="tx1"/>
            </a:solidFill>
            <a:round/>
            <a:headEnd/>
            <a:tailEnd/>
          </a:ln>
        </p:spPr>
        <p:txBody>
          <a:bodyPr/>
          <a:lstStyle/>
          <a:p>
            <a:endParaRPr lang="en-US"/>
          </a:p>
        </p:txBody>
      </p:sp>
      <p:sp>
        <p:nvSpPr>
          <p:cNvPr id="19" name="Line 17"/>
          <p:cNvSpPr>
            <a:spLocks noChangeShapeType="1"/>
          </p:cNvSpPr>
          <p:nvPr/>
        </p:nvSpPr>
        <p:spPr bwMode="auto">
          <a:xfrm flipV="1">
            <a:off x="5327450" y="3221037"/>
            <a:ext cx="1204913" cy="87313"/>
          </a:xfrm>
          <a:prstGeom prst="line">
            <a:avLst/>
          </a:prstGeom>
          <a:noFill/>
          <a:ln w="28440">
            <a:solidFill>
              <a:schemeClr val="tx1"/>
            </a:solidFill>
            <a:round/>
            <a:headEnd/>
            <a:tailEnd type="triangle" w="med" len="med"/>
          </a:ln>
        </p:spPr>
        <p:txBody>
          <a:bodyPr/>
          <a:lstStyle/>
          <a:p>
            <a:endParaRPr lang="en-US"/>
          </a:p>
        </p:txBody>
      </p:sp>
      <p:sp>
        <p:nvSpPr>
          <p:cNvPr id="20" name="Line 18"/>
          <p:cNvSpPr>
            <a:spLocks noChangeShapeType="1"/>
          </p:cNvSpPr>
          <p:nvPr/>
        </p:nvSpPr>
        <p:spPr bwMode="auto">
          <a:xfrm flipV="1">
            <a:off x="6446638" y="3130550"/>
            <a:ext cx="1117600" cy="93662"/>
          </a:xfrm>
          <a:prstGeom prst="line">
            <a:avLst/>
          </a:prstGeom>
          <a:noFill/>
          <a:ln w="28440">
            <a:solidFill>
              <a:schemeClr val="tx1"/>
            </a:solidFill>
            <a:round/>
            <a:headEnd/>
            <a:tailEnd/>
          </a:ln>
        </p:spPr>
        <p:txBody>
          <a:bodyPr/>
          <a:lstStyle/>
          <a:p>
            <a:endParaRPr lang="en-US"/>
          </a:p>
        </p:txBody>
      </p:sp>
      <p:sp>
        <p:nvSpPr>
          <p:cNvPr id="21" name="Line 19"/>
          <p:cNvSpPr>
            <a:spLocks noChangeShapeType="1"/>
          </p:cNvSpPr>
          <p:nvPr/>
        </p:nvSpPr>
        <p:spPr bwMode="auto">
          <a:xfrm flipV="1">
            <a:off x="1501575" y="3952875"/>
            <a:ext cx="839788" cy="220662"/>
          </a:xfrm>
          <a:prstGeom prst="line">
            <a:avLst/>
          </a:prstGeom>
          <a:noFill/>
          <a:ln w="28440">
            <a:solidFill>
              <a:schemeClr val="tx1"/>
            </a:solidFill>
            <a:round/>
            <a:headEnd/>
            <a:tailEnd type="triangle" w="med" len="med"/>
          </a:ln>
        </p:spPr>
        <p:txBody>
          <a:bodyPr/>
          <a:lstStyle/>
          <a:p>
            <a:endParaRPr lang="en-US"/>
          </a:p>
        </p:txBody>
      </p:sp>
      <p:sp>
        <p:nvSpPr>
          <p:cNvPr id="22" name="Line 20"/>
          <p:cNvSpPr>
            <a:spLocks noChangeShapeType="1"/>
          </p:cNvSpPr>
          <p:nvPr/>
        </p:nvSpPr>
        <p:spPr bwMode="auto">
          <a:xfrm flipV="1">
            <a:off x="2282625" y="3721100"/>
            <a:ext cx="779463" cy="241300"/>
          </a:xfrm>
          <a:prstGeom prst="line">
            <a:avLst/>
          </a:prstGeom>
          <a:noFill/>
          <a:ln w="28440">
            <a:solidFill>
              <a:schemeClr val="tx1"/>
            </a:solidFill>
            <a:round/>
            <a:headEnd/>
            <a:tailEnd/>
          </a:ln>
        </p:spPr>
        <p:txBody>
          <a:bodyPr/>
          <a:lstStyle/>
          <a:p>
            <a:endParaRPr lang="en-US"/>
          </a:p>
        </p:txBody>
      </p:sp>
      <p:sp>
        <p:nvSpPr>
          <p:cNvPr id="23" name="Line 21"/>
          <p:cNvSpPr>
            <a:spLocks noChangeShapeType="1"/>
          </p:cNvSpPr>
          <p:nvPr/>
        </p:nvSpPr>
        <p:spPr bwMode="auto">
          <a:xfrm>
            <a:off x="1088825" y="3492500"/>
            <a:ext cx="257175" cy="409575"/>
          </a:xfrm>
          <a:prstGeom prst="line">
            <a:avLst/>
          </a:prstGeom>
          <a:noFill/>
          <a:ln w="28440">
            <a:solidFill>
              <a:schemeClr val="tx1"/>
            </a:solidFill>
            <a:round/>
            <a:headEnd/>
            <a:tailEnd type="triangle" w="med" len="med"/>
          </a:ln>
        </p:spPr>
        <p:txBody>
          <a:bodyPr/>
          <a:lstStyle/>
          <a:p>
            <a:endParaRPr lang="en-US"/>
          </a:p>
        </p:txBody>
      </p:sp>
      <p:sp>
        <p:nvSpPr>
          <p:cNvPr id="24" name="Line 22"/>
          <p:cNvSpPr>
            <a:spLocks noChangeShapeType="1"/>
          </p:cNvSpPr>
          <p:nvPr/>
        </p:nvSpPr>
        <p:spPr bwMode="auto">
          <a:xfrm>
            <a:off x="1233288" y="3727450"/>
            <a:ext cx="288925" cy="465137"/>
          </a:xfrm>
          <a:prstGeom prst="line">
            <a:avLst/>
          </a:prstGeom>
          <a:noFill/>
          <a:ln w="28440">
            <a:solidFill>
              <a:schemeClr val="tx1"/>
            </a:solidFill>
            <a:round/>
            <a:headEnd/>
            <a:tailEnd/>
          </a:ln>
        </p:spPr>
        <p:txBody>
          <a:bodyPr/>
          <a:lstStyle/>
          <a:p>
            <a:endParaRPr lang="en-US"/>
          </a:p>
        </p:txBody>
      </p:sp>
      <p:sp>
        <p:nvSpPr>
          <p:cNvPr id="25" name="Freeform 23"/>
          <p:cNvSpPr>
            <a:spLocks/>
          </p:cNvSpPr>
          <p:nvPr/>
        </p:nvSpPr>
        <p:spPr bwMode="auto">
          <a:xfrm>
            <a:off x="2295325" y="3713162"/>
            <a:ext cx="866775" cy="407988"/>
          </a:xfrm>
          <a:custGeom>
            <a:avLst/>
            <a:gdLst/>
            <a:ahLst/>
            <a:cxnLst>
              <a:cxn ang="0">
                <a:pos x="2407" y="0"/>
              </a:cxn>
              <a:cxn ang="0">
                <a:pos x="802" y="809"/>
              </a:cxn>
              <a:cxn ang="0">
                <a:pos x="0" y="1132"/>
              </a:cxn>
            </a:cxnLst>
            <a:rect l="0" t="0" r="r" b="b"/>
            <a:pathLst>
              <a:path w="2408" h="1133">
                <a:moveTo>
                  <a:pt x="2407" y="0"/>
                </a:moveTo>
                <a:cubicBezTo>
                  <a:pt x="1805" y="310"/>
                  <a:pt x="1203" y="620"/>
                  <a:pt x="802" y="809"/>
                </a:cubicBezTo>
                <a:cubicBezTo>
                  <a:pt x="401" y="998"/>
                  <a:pt x="133" y="1078"/>
                  <a:pt x="0" y="1132"/>
                </a:cubicBezTo>
              </a:path>
            </a:pathLst>
          </a:custGeom>
          <a:noFill/>
          <a:ln w="28440">
            <a:solidFill>
              <a:schemeClr val="tx1"/>
            </a:solidFill>
            <a:round/>
            <a:headEnd/>
            <a:tailEnd type="triangle" w="med" len="med"/>
          </a:ln>
        </p:spPr>
        <p:txBody>
          <a:bodyPr/>
          <a:lstStyle/>
          <a:p>
            <a:endParaRPr lang="en-US"/>
          </a:p>
        </p:txBody>
      </p:sp>
      <p:sp>
        <p:nvSpPr>
          <p:cNvPr id="26" name="Freeform 24"/>
          <p:cNvSpPr>
            <a:spLocks noChangeArrowheads="1"/>
          </p:cNvSpPr>
          <p:nvPr/>
        </p:nvSpPr>
        <p:spPr bwMode="auto">
          <a:xfrm>
            <a:off x="1501575" y="4121150"/>
            <a:ext cx="793750" cy="136525"/>
          </a:xfrm>
          <a:custGeom>
            <a:avLst/>
            <a:gdLst/>
            <a:ahLst/>
            <a:cxnLst>
              <a:cxn ang="0">
                <a:pos x="2205" y="0"/>
              </a:cxn>
              <a:cxn ang="0">
                <a:pos x="802" y="323"/>
              </a:cxn>
              <a:cxn ang="0">
                <a:pos x="0" y="323"/>
              </a:cxn>
            </a:cxnLst>
            <a:rect l="0" t="0" r="r" b="b"/>
            <a:pathLst>
              <a:path w="2206" h="378">
                <a:moveTo>
                  <a:pt x="2205" y="0"/>
                </a:moveTo>
                <a:cubicBezTo>
                  <a:pt x="1687" y="134"/>
                  <a:pt x="1169" y="269"/>
                  <a:pt x="802" y="323"/>
                </a:cubicBezTo>
                <a:cubicBezTo>
                  <a:pt x="434" y="377"/>
                  <a:pt x="133" y="323"/>
                  <a:pt x="0" y="323"/>
                </a:cubicBezTo>
              </a:path>
            </a:pathLst>
          </a:custGeom>
          <a:noFill/>
          <a:ln w="28440">
            <a:solidFill>
              <a:schemeClr val="tx1"/>
            </a:solidFill>
            <a:round/>
            <a:headEnd/>
            <a:tailEnd/>
          </a:ln>
        </p:spPr>
        <p:txBody>
          <a:bodyPr/>
          <a:lstStyle/>
          <a:p>
            <a:endParaRPr lang="en-US"/>
          </a:p>
        </p:txBody>
      </p:sp>
      <p:sp>
        <p:nvSpPr>
          <p:cNvPr id="27" name="Freeform 25"/>
          <p:cNvSpPr>
            <a:spLocks/>
          </p:cNvSpPr>
          <p:nvPr/>
        </p:nvSpPr>
        <p:spPr bwMode="auto">
          <a:xfrm>
            <a:off x="4154288" y="3371850"/>
            <a:ext cx="1168400" cy="344487"/>
          </a:xfrm>
          <a:custGeom>
            <a:avLst/>
            <a:gdLst/>
            <a:ahLst/>
            <a:cxnLst>
              <a:cxn ang="0">
                <a:pos x="3243" y="0"/>
              </a:cxn>
              <a:cxn ang="0">
                <a:pos x="1062" y="708"/>
              </a:cxn>
              <a:cxn ang="0">
                <a:pos x="0" y="956"/>
              </a:cxn>
            </a:cxnLst>
            <a:rect l="0" t="0" r="r" b="b"/>
            <a:pathLst>
              <a:path w="3244" h="957">
                <a:moveTo>
                  <a:pt x="3243" y="0"/>
                </a:moveTo>
                <a:cubicBezTo>
                  <a:pt x="2423" y="275"/>
                  <a:pt x="1603" y="548"/>
                  <a:pt x="1062" y="708"/>
                </a:cubicBezTo>
                <a:cubicBezTo>
                  <a:pt x="522" y="867"/>
                  <a:pt x="176" y="915"/>
                  <a:pt x="0" y="956"/>
                </a:cubicBezTo>
              </a:path>
            </a:pathLst>
          </a:custGeom>
          <a:noFill/>
          <a:ln w="28440">
            <a:solidFill>
              <a:schemeClr val="tx1"/>
            </a:solidFill>
            <a:round/>
            <a:headEnd/>
            <a:tailEnd type="triangle" w="med" len="med"/>
          </a:ln>
        </p:spPr>
        <p:txBody>
          <a:bodyPr/>
          <a:lstStyle/>
          <a:p>
            <a:endParaRPr lang="en-US"/>
          </a:p>
        </p:txBody>
      </p:sp>
      <p:sp>
        <p:nvSpPr>
          <p:cNvPr id="28" name="Freeform 26"/>
          <p:cNvSpPr>
            <a:spLocks noChangeArrowheads="1"/>
          </p:cNvSpPr>
          <p:nvPr/>
        </p:nvSpPr>
        <p:spPr bwMode="auto">
          <a:xfrm>
            <a:off x="3173213" y="3697287"/>
            <a:ext cx="982662" cy="63500"/>
          </a:xfrm>
          <a:custGeom>
            <a:avLst/>
            <a:gdLst/>
            <a:ahLst/>
            <a:cxnLst>
              <a:cxn ang="0">
                <a:pos x="2729" y="49"/>
              </a:cxn>
              <a:cxn ang="0">
                <a:pos x="953" y="170"/>
              </a:cxn>
              <a:cxn ang="0">
                <a:pos x="0" y="0"/>
              </a:cxn>
            </a:cxnLst>
            <a:rect l="0" t="0" r="r" b="b"/>
            <a:pathLst>
              <a:path w="2730" h="178">
                <a:moveTo>
                  <a:pt x="2729" y="49"/>
                </a:moveTo>
                <a:cubicBezTo>
                  <a:pt x="2069" y="113"/>
                  <a:pt x="1408" y="177"/>
                  <a:pt x="953" y="170"/>
                </a:cubicBezTo>
                <a:cubicBezTo>
                  <a:pt x="498" y="162"/>
                  <a:pt x="158" y="28"/>
                  <a:pt x="0" y="0"/>
                </a:cubicBezTo>
              </a:path>
            </a:pathLst>
          </a:custGeom>
          <a:noFill/>
          <a:ln w="28440">
            <a:solidFill>
              <a:schemeClr val="tx1"/>
            </a:solidFill>
            <a:round/>
            <a:headEnd/>
            <a:tailEnd/>
          </a:ln>
        </p:spPr>
        <p:txBody>
          <a:bodyPr/>
          <a:lstStyle/>
          <a:p>
            <a:endParaRPr lang="en-US"/>
          </a:p>
        </p:txBody>
      </p:sp>
      <p:sp>
        <p:nvSpPr>
          <p:cNvPr id="29" name="Line 27"/>
          <p:cNvSpPr>
            <a:spLocks noChangeShapeType="1"/>
          </p:cNvSpPr>
          <p:nvPr/>
        </p:nvSpPr>
        <p:spPr bwMode="auto">
          <a:xfrm flipV="1">
            <a:off x="5327450" y="3108325"/>
            <a:ext cx="427038" cy="200025"/>
          </a:xfrm>
          <a:prstGeom prst="line">
            <a:avLst/>
          </a:prstGeom>
          <a:noFill/>
          <a:ln w="28440">
            <a:solidFill>
              <a:schemeClr val="tx1"/>
            </a:solidFill>
            <a:round/>
            <a:headEnd/>
            <a:tailEnd type="triangle" w="med" len="med"/>
          </a:ln>
        </p:spPr>
        <p:txBody>
          <a:bodyPr/>
          <a:lstStyle/>
          <a:p>
            <a:endParaRPr lang="en-US"/>
          </a:p>
        </p:txBody>
      </p:sp>
      <p:sp>
        <p:nvSpPr>
          <p:cNvPr id="30" name="Line 28"/>
          <p:cNvSpPr>
            <a:spLocks noChangeShapeType="1"/>
          </p:cNvSpPr>
          <p:nvPr/>
        </p:nvSpPr>
        <p:spPr bwMode="auto">
          <a:xfrm flipV="1">
            <a:off x="5724325" y="2897187"/>
            <a:ext cx="396875" cy="214313"/>
          </a:xfrm>
          <a:prstGeom prst="line">
            <a:avLst/>
          </a:prstGeom>
          <a:noFill/>
          <a:ln w="28440">
            <a:solidFill>
              <a:schemeClr val="tx1"/>
            </a:solidFill>
            <a:round/>
            <a:headEnd/>
            <a:tailEnd/>
          </a:ln>
        </p:spPr>
        <p:txBody>
          <a:bodyPr/>
          <a:lstStyle/>
          <a:p>
            <a:endParaRPr lang="en-US"/>
          </a:p>
        </p:txBody>
      </p:sp>
      <p:sp>
        <p:nvSpPr>
          <p:cNvPr id="31" name="Line 29"/>
          <p:cNvSpPr>
            <a:spLocks noChangeShapeType="1"/>
          </p:cNvSpPr>
          <p:nvPr/>
        </p:nvSpPr>
        <p:spPr bwMode="auto">
          <a:xfrm>
            <a:off x="6049763" y="2849562"/>
            <a:ext cx="854075" cy="134938"/>
          </a:xfrm>
          <a:prstGeom prst="line">
            <a:avLst/>
          </a:prstGeom>
          <a:noFill/>
          <a:ln w="28440">
            <a:solidFill>
              <a:schemeClr val="tx1"/>
            </a:solidFill>
            <a:round/>
            <a:headEnd/>
            <a:tailEnd type="triangle" w="med" len="med"/>
          </a:ln>
        </p:spPr>
        <p:txBody>
          <a:bodyPr/>
          <a:lstStyle/>
          <a:p>
            <a:endParaRPr lang="en-US"/>
          </a:p>
        </p:txBody>
      </p:sp>
      <p:sp>
        <p:nvSpPr>
          <p:cNvPr id="32" name="Line 30"/>
          <p:cNvSpPr>
            <a:spLocks noChangeShapeType="1"/>
          </p:cNvSpPr>
          <p:nvPr/>
        </p:nvSpPr>
        <p:spPr bwMode="auto">
          <a:xfrm>
            <a:off x="6843513" y="2984500"/>
            <a:ext cx="793750" cy="147637"/>
          </a:xfrm>
          <a:prstGeom prst="line">
            <a:avLst/>
          </a:prstGeom>
          <a:noFill/>
          <a:ln w="28440">
            <a:solidFill>
              <a:schemeClr val="tx1"/>
            </a:solidFill>
            <a:round/>
            <a:headEnd/>
            <a:tailEnd/>
          </a:ln>
        </p:spPr>
        <p:txBody>
          <a:bodyPr/>
          <a:lstStyle/>
          <a:p>
            <a:endParaRPr lang="en-US"/>
          </a:p>
        </p:txBody>
      </p:sp>
      <p:sp>
        <p:nvSpPr>
          <p:cNvPr id="33" name="Freeform 31"/>
          <p:cNvSpPr>
            <a:spLocks/>
          </p:cNvSpPr>
          <p:nvPr/>
        </p:nvSpPr>
        <p:spPr bwMode="auto">
          <a:xfrm>
            <a:off x="6154538" y="3451225"/>
            <a:ext cx="898525" cy="277812"/>
          </a:xfrm>
          <a:custGeom>
            <a:avLst/>
            <a:gdLst/>
            <a:ahLst/>
            <a:cxnLst>
              <a:cxn ang="0">
                <a:pos x="2497" y="770"/>
              </a:cxn>
              <a:cxn ang="0">
                <a:pos x="833" y="222"/>
              </a:cxn>
              <a:cxn ang="0">
                <a:pos x="0" y="0"/>
              </a:cxn>
            </a:cxnLst>
            <a:rect l="0" t="0" r="r" b="b"/>
            <a:pathLst>
              <a:path w="2498" h="771">
                <a:moveTo>
                  <a:pt x="2497" y="770"/>
                </a:moveTo>
                <a:cubicBezTo>
                  <a:pt x="1873" y="561"/>
                  <a:pt x="1249" y="351"/>
                  <a:pt x="833" y="222"/>
                </a:cubicBezTo>
                <a:cubicBezTo>
                  <a:pt x="417" y="95"/>
                  <a:pt x="138" y="37"/>
                  <a:pt x="0" y="0"/>
                </a:cubicBezTo>
              </a:path>
            </a:pathLst>
          </a:custGeom>
          <a:noFill/>
          <a:ln w="28440">
            <a:solidFill>
              <a:schemeClr val="tx1"/>
            </a:solidFill>
            <a:round/>
            <a:headEnd/>
            <a:tailEnd type="triangle" w="med" len="med"/>
          </a:ln>
        </p:spPr>
        <p:txBody>
          <a:bodyPr/>
          <a:lstStyle/>
          <a:p>
            <a:endParaRPr lang="en-US"/>
          </a:p>
        </p:txBody>
      </p:sp>
      <p:sp>
        <p:nvSpPr>
          <p:cNvPr id="34" name="Freeform 32"/>
          <p:cNvSpPr>
            <a:spLocks noChangeArrowheads="1"/>
          </p:cNvSpPr>
          <p:nvPr/>
        </p:nvSpPr>
        <p:spPr bwMode="auto">
          <a:xfrm>
            <a:off x="5327450" y="3341687"/>
            <a:ext cx="827088" cy="100013"/>
          </a:xfrm>
          <a:custGeom>
            <a:avLst/>
            <a:gdLst/>
            <a:ahLst/>
            <a:cxnLst>
              <a:cxn ang="0">
                <a:pos x="2297" y="275"/>
              </a:cxn>
              <a:cxn ang="0">
                <a:pos x="837" y="41"/>
              </a:cxn>
              <a:cxn ang="0">
                <a:pos x="0" y="27"/>
              </a:cxn>
            </a:cxnLst>
            <a:rect l="0" t="0" r="r" b="b"/>
            <a:pathLst>
              <a:path w="2298" h="276">
                <a:moveTo>
                  <a:pt x="2297" y="275"/>
                </a:moveTo>
                <a:cubicBezTo>
                  <a:pt x="1759" y="179"/>
                  <a:pt x="1220" y="82"/>
                  <a:pt x="837" y="41"/>
                </a:cubicBezTo>
                <a:cubicBezTo>
                  <a:pt x="454" y="0"/>
                  <a:pt x="139" y="29"/>
                  <a:pt x="0" y="27"/>
                </a:cubicBezTo>
              </a:path>
            </a:pathLst>
          </a:custGeom>
          <a:noFill/>
          <a:ln w="28440">
            <a:solidFill>
              <a:schemeClr val="tx1"/>
            </a:solidFill>
            <a:round/>
            <a:headEnd/>
            <a:tailEnd/>
          </a:ln>
        </p:spPr>
        <p:txBody>
          <a:bodyPr/>
          <a:lstStyle/>
          <a:p>
            <a:endParaRPr lang="en-US"/>
          </a:p>
        </p:txBody>
      </p:sp>
      <p:sp>
        <p:nvSpPr>
          <p:cNvPr id="35" name="Freeform 33"/>
          <p:cNvSpPr>
            <a:spLocks noChangeArrowheads="1"/>
          </p:cNvSpPr>
          <p:nvPr/>
        </p:nvSpPr>
        <p:spPr bwMode="auto">
          <a:xfrm>
            <a:off x="5913238" y="3638550"/>
            <a:ext cx="1022350" cy="96837"/>
          </a:xfrm>
          <a:custGeom>
            <a:avLst/>
            <a:gdLst/>
            <a:ahLst/>
            <a:cxnLst>
              <a:cxn ang="0">
                <a:pos x="2840" y="268"/>
              </a:cxn>
              <a:cxn ang="0">
                <a:pos x="865" y="137"/>
              </a:cxn>
              <a:cxn ang="0">
                <a:pos x="0" y="0"/>
              </a:cxn>
            </a:cxnLst>
            <a:rect l="0" t="0" r="r" b="b"/>
            <a:pathLst>
              <a:path w="2841" h="269">
                <a:moveTo>
                  <a:pt x="2840" y="268"/>
                </a:moveTo>
                <a:cubicBezTo>
                  <a:pt x="2089" y="225"/>
                  <a:pt x="1338" y="183"/>
                  <a:pt x="865" y="137"/>
                </a:cubicBezTo>
                <a:cubicBezTo>
                  <a:pt x="391" y="93"/>
                  <a:pt x="143" y="22"/>
                  <a:pt x="0" y="0"/>
                </a:cubicBezTo>
              </a:path>
            </a:pathLst>
          </a:custGeom>
          <a:noFill/>
          <a:ln w="28440">
            <a:solidFill>
              <a:schemeClr val="tx1"/>
            </a:solidFill>
            <a:round/>
            <a:headEnd/>
            <a:tailEnd/>
          </a:ln>
        </p:spPr>
        <p:txBody>
          <a:bodyPr/>
          <a:lstStyle/>
          <a:p>
            <a:endParaRPr lang="en-US"/>
          </a:p>
        </p:txBody>
      </p:sp>
      <p:sp>
        <p:nvSpPr>
          <p:cNvPr id="36" name="Freeform 34"/>
          <p:cNvSpPr>
            <a:spLocks/>
          </p:cNvSpPr>
          <p:nvPr/>
        </p:nvSpPr>
        <p:spPr bwMode="auto">
          <a:xfrm>
            <a:off x="5351263" y="3309937"/>
            <a:ext cx="552450" cy="322263"/>
          </a:xfrm>
          <a:custGeom>
            <a:avLst/>
            <a:gdLst/>
            <a:ahLst/>
            <a:cxnLst>
              <a:cxn ang="0">
                <a:pos x="1533" y="895"/>
              </a:cxn>
              <a:cxn ang="0">
                <a:pos x="381" y="432"/>
              </a:cxn>
              <a:cxn ang="0">
                <a:pos x="0" y="0"/>
              </a:cxn>
            </a:cxnLst>
            <a:rect l="0" t="0" r="r" b="b"/>
            <a:pathLst>
              <a:path w="1534" h="896">
                <a:moveTo>
                  <a:pt x="1533" y="895"/>
                </a:moveTo>
                <a:cubicBezTo>
                  <a:pt x="1085" y="738"/>
                  <a:pt x="636" y="581"/>
                  <a:pt x="381" y="432"/>
                </a:cubicBezTo>
                <a:cubicBezTo>
                  <a:pt x="124" y="283"/>
                  <a:pt x="63" y="71"/>
                  <a:pt x="0" y="0"/>
                </a:cubicBezTo>
              </a:path>
            </a:pathLst>
          </a:custGeom>
          <a:noFill/>
          <a:ln w="28440">
            <a:solidFill>
              <a:schemeClr val="tx1"/>
            </a:solidFill>
            <a:round/>
            <a:headEnd type="triangle" w="med" len="med"/>
            <a:tailEnd/>
          </a:ln>
        </p:spPr>
        <p:txBody>
          <a:bodyPr/>
          <a:lstStyle/>
          <a:p>
            <a:endParaRPr lang="en-US"/>
          </a:p>
        </p:txBody>
      </p:sp>
      <p:sp>
        <p:nvSpPr>
          <p:cNvPr id="37" name="Freeform 35"/>
          <p:cNvSpPr>
            <a:spLocks/>
          </p:cNvSpPr>
          <p:nvPr/>
        </p:nvSpPr>
        <p:spPr bwMode="auto">
          <a:xfrm>
            <a:off x="5521125" y="2879725"/>
            <a:ext cx="609600" cy="127000"/>
          </a:xfrm>
          <a:custGeom>
            <a:avLst/>
            <a:gdLst/>
            <a:ahLst/>
            <a:cxnLst>
              <a:cxn ang="0">
                <a:pos x="1694" y="0"/>
              </a:cxn>
              <a:cxn ang="0">
                <a:pos x="0" y="351"/>
              </a:cxn>
            </a:cxnLst>
            <a:rect l="0" t="0" r="r" b="b"/>
            <a:pathLst>
              <a:path w="1695" h="352">
                <a:moveTo>
                  <a:pt x="1694" y="0"/>
                </a:moveTo>
                <a:cubicBezTo>
                  <a:pt x="988" y="145"/>
                  <a:pt x="282" y="292"/>
                  <a:pt x="0" y="351"/>
                </a:cubicBezTo>
              </a:path>
            </a:pathLst>
          </a:custGeom>
          <a:noFill/>
          <a:ln w="28440">
            <a:solidFill>
              <a:schemeClr val="tx1"/>
            </a:solidFill>
            <a:round/>
            <a:headEnd/>
            <a:tailEnd type="triangle" w="med" len="med"/>
          </a:ln>
        </p:spPr>
        <p:txBody>
          <a:bodyPr/>
          <a:lstStyle/>
          <a:p>
            <a:endParaRPr lang="en-US"/>
          </a:p>
        </p:txBody>
      </p:sp>
      <p:sp>
        <p:nvSpPr>
          <p:cNvPr id="38" name="Freeform 36"/>
          <p:cNvSpPr>
            <a:spLocks noChangeArrowheads="1"/>
          </p:cNvSpPr>
          <p:nvPr/>
        </p:nvSpPr>
        <p:spPr bwMode="auto">
          <a:xfrm>
            <a:off x="5254425" y="3014662"/>
            <a:ext cx="288925" cy="349250"/>
          </a:xfrm>
          <a:custGeom>
            <a:avLst/>
            <a:gdLst/>
            <a:ahLst/>
            <a:cxnLst>
              <a:cxn ang="0">
                <a:pos x="803" y="0"/>
              </a:cxn>
              <a:cxn ang="0">
                <a:pos x="200" y="388"/>
              </a:cxn>
              <a:cxn ang="0">
                <a:pos x="0" y="971"/>
              </a:cxn>
            </a:cxnLst>
            <a:rect l="0" t="0" r="r" b="b"/>
            <a:pathLst>
              <a:path w="804" h="972">
                <a:moveTo>
                  <a:pt x="803" y="0"/>
                </a:moveTo>
                <a:cubicBezTo>
                  <a:pt x="568" y="112"/>
                  <a:pt x="334" y="226"/>
                  <a:pt x="200" y="388"/>
                </a:cubicBezTo>
                <a:cubicBezTo>
                  <a:pt x="66" y="550"/>
                  <a:pt x="33" y="874"/>
                  <a:pt x="0" y="971"/>
                </a:cubicBezTo>
              </a:path>
            </a:pathLst>
          </a:custGeom>
          <a:noFill/>
          <a:ln w="28440">
            <a:solidFill>
              <a:schemeClr val="tx1"/>
            </a:solidFill>
            <a:round/>
            <a:headEnd/>
            <a:tailEnd/>
          </a:ln>
        </p:spPr>
        <p:txBody>
          <a:bodyPr/>
          <a:lstStyle/>
          <a:p>
            <a:endParaRPr lang="en-US"/>
          </a:p>
        </p:txBody>
      </p:sp>
      <p:sp>
        <p:nvSpPr>
          <p:cNvPr id="41" name="Freeform 39"/>
          <p:cNvSpPr>
            <a:spLocks noChangeArrowheads="1"/>
          </p:cNvSpPr>
          <p:nvPr/>
        </p:nvSpPr>
        <p:spPr bwMode="auto">
          <a:xfrm>
            <a:off x="4093963" y="3363912"/>
            <a:ext cx="1122362" cy="158750"/>
          </a:xfrm>
          <a:custGeom>
            <a:avLst/>
            <a:gdLst/>
            <a:ahLst/>
            <a:cxnLst>
              <a:cxn ang="0">
                <a:pos x="3116" y="0"/>
              </a:cxn>
              <a:cxn ang="0">
                <a:pos x="1036" y="286"/>
              </a:cxn>
              <a:cxn ang="0">
                <a:pos x="0" y="438"/>
              </a:cxn>
            </a:cxnLst>
            <a:rect l="0" t="0" r="r" b="b"/>
            <a:pathLst>
              <a:path w="3117" h="439">
                <a:moveTo>
                  <a:pt x="3116" y="0"/>
                </a:moveTo>
                <a:cubicBezTo>
                  <a:pt x="2336" y="107"/>
                  <a:pt x="1557" y="213"/>
                  <a:pt x="1036" y="286"/>
                </a:cubicBezTo>
                <a:cubicBezTo>
                  <a:pt x="517" y="359"/>
                  <a:pt x="172" y="412"/>
                  <a:pt x="0" y="438"/>
                </a:cubicBezTo>
              </a:path>
            </a:pathLst>
          </a:custGeom>
          <a:noFill/>
          <a:ln w="28440">
            <a:solidFill>
              <a:schemeClr val="tx1"/>
            </a:solidFill>
            <a:round/>
            <a:headEnd/>
            <a:tailEnd/>
          </a:ln>
        </p:spPr>
        <p:txBody>
          <a:bodyPr/>
          <a:lstStyle/>
          <a:p>
            <a:endParaRPr lang="en-US"/>
          </a:p>
        </p:txBody>
      </p:sp>
      <p:sp>
        <p:nvSpPr>
          <p:cNvPr id="42" name="Freeform 40"/>
          <p:cNvSpPr>
            <a:spLocks/>
          </p:cNvSpPr>
          <p:nvPr/>
        </p:nvSpPr>
        <p:spPr bwMode="auto">
          <a:xfrm>
            <a:off x="3073200" y="3513137"/>
            <a:ext cx="1020763" cy="169863"/>
          </a:xfrm>
          <a:custGeom>
            <a:avLst/>
            <a:gdLst/>
            <a:ahLst/>
            <a:cxnLst>
              <a:cxn ang="0">
                <a:pos x="2836" y="0"/>
              </a:cxn>
              <a:cxn ang="0">
                <a:pos x="1028" y="289"/>
              </a:cxn>
              <a:cxn ang="0">
                <a:pos x="0" y="472"/>
              </a:cxn>
            </a:cxnLst>
            <a:rect l="0" t="0" r="r" b="b"/>
            <a:pathLst>
              <a:path w="2837" h="473">
                <a:moveTo>
                  <a:pt x="2836" y="0"/>
                </a:moveTo>
                <a:cubicBezTo>
                  <a:pt x="2168" y="105"/>
                  <a:pt x="1501" y="210"/>
                  <a:pt x="1028" y="289"/>
                </a:cubicBezTo>
                <a:cubicBezTo>
                  <a:pt x="555" y="367"/>
                  <a:pt x="171" y="442"/>
                  <a:pt x="0" y="472"/>
                </a:cubicBezTo>
              </a:path>
            </a:pathLst>
          </a:custGeom>
          <a:noFill/>
          <a:ln w="28440">
            <a:solidFill>
              <a:schemeClr val="tx1"/>
            </a:solidFill>
            <a:round/>
            <a:headEnd type="triangle" w="med" len="med"/>
            <a:tailEnd/>
          </a:ln>
        </p:spPr>
        <p:txBody>
          <a:bodyPr/>
          <a:lstStyle/>
          <a:p>
            <a:endParaRPr lang="en-US"/>
          </a:p>
        </p:txBody>
      </p:sp>
      <p:sp>
        <p:nvSpPr>
          <p:cNvPr id="44" name="Oval 42"/>
          <p:cNvSpPr>
            <a:spLocks noChangeArrowheads="1"/>
          </p:cNvSpPr>
          <p:nvPr/>
        </p:nvSpPr>
        <p:spPr bwMode="auto">
          <a:xfrm rot="20280000">
            <a:off x="1476175" y="4146550"/>
            <a:ext cx="131763" cy="115887"/>
          </a:xfrm>
          <a:prstGeom prst="ellipse">
            <a:avLst/>
          </a:prstGeom>
          <a:solidFill>
            <a:srgbClr val="FFFFFF"/>
          </a:solidFill>
          <a:ln w="28440">
            <a:solidFill>
              <a:schemeClr val="tx1"/>
            </a:solidFill>
            <a:round/>
            <a:headEnd/>
            <a:tailEnd/>
          </a:ln>
        </p:spPr>
        <p:txBody>
          <a:bodyPr wrap="none" anchor="ctr"/>
          <a:lstStyle/>
          <a:p>
            <a:endParaRPr lang="en-US"/>
          </a:p>
        </p:txBody>
      </p:sp>
      <p:sp>
        <p:nvSpPr>
          <p:cNvPr id="45" name="Oval 43"/>
          <p:cNvSpPr>
            <a:spLocks noChangeArrowheads="1"/>
          </p:cNvSpPr>
          <p:nvPr/>
        </p:nvSpPr>
        <p:spPr bwMode="auto">
          <a:xfrm rot="20280000">
            <a:off x="3016050" y="3638550"/>
            <a:ext cx="133350" cy="117475"/>
          </a:xfrm>
          <a:prstGeom prst="ellipse">
            <a:avLst/>
          </a:prstGeom>
          <a:solidFill>
            <a:srgbClr val="FFFFFF"/>
          </a:solidFill>
          <a:ln w="28440">
            <a:solidFill>
              <a:schemeClr val="tx1"/>
            </a:solidFill>
            <a:round/>
            <a:headEnd/>
            <a:tailEnd/>
          </a:ln>
        </p:spPr>
        <p:txBody>
          <a:bodyPr wrap="none" anchor="ctr"/>
          <a:lstStyle/>
          <a:p>
            <a:endParaRPr lang="en-US"/>
          </a:p>
        </p:txBody>
      </p:sp>
      <p:sp>
        <p:nvSpPr>
          <p:cNvPr id="46" name="Oval 44"/>
          <p:cNvSpPr>
            <a:spLocks noChangeArrowheads="1"/>
          </p:cNvSpPr>
          <p:nvPr/>
        </p:nvSpPr>
        <p:spPr bwMode="auto">
          <a:xfrm rot="20280000">
            <a:off x="5225850" y="3275012"/>
            <a:ext cx="131763"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47" name="Oval 45"/>
          <p:cNvSpPr>
            <a:spLocks noChangeArrowheads="1"/>
          </p:cNvSpPr>
          <p:nvPr/>
        </p:nvSpPr>
        <p:spPr bwMode="auto">
          <a:xfrm rot="20280000">
            <a:off x="6048175" y="2833687"/>
            <a:ext cx="131763" cy="117475"/>
          </a:xfrm>
          <a:prstGeom prst="ellipse">
            <a:avLst/>
          </a:prstGeom>
          <a:solidFill>
            <a:srgbClr val="FFFFFF"/>
          </a:solidFill>
          <a:ln w="28440">
            <a:solidFill>
              <a:schemeClr val="tx1"/>
            </a:solidFill>
            <a:round/>
            <a:headEnd/>
            <a:tailEnd/>
          </a:ln>
        </p:spPr>
        <p:txBody>
          <a:bodyPr wrap="none" anchor="ctr"/>
          <a:lstStyle/>
          <a:p>
            <a:endParaRPr lang="en-US"/>
          </a:p>
        </p:txBody>
      </p:sp>
      <p:sp>
        <p:nvSpPr>
          <p:cNvPr id="48" name="Oval 46"/>
          <p:cNvSpPr>
            <a:spLocks noChangeArrowheads="1"/>
          </p:cNvSpPr>
          <p:nvPr/>
        </p:nvSpPr>
        <p:spPr bwMode="auto">
          <a:xfrm rot="20280000">
            <a:off x="6902250" y="3652837"/>
            <a:ext cx="133350" cy="115888"/>
          </a:xfrm>
          <a:prstGeom prst="ellipse">
            <a:avLst/>
          </a:prstGeom>
          <a:solidFill>
            <a:srgbClr val="FFFFFF"/>
          </a:solidFill>
          <a:ln w="28440">
            <a:solidFill>
              <a:schemeClr val="tx1"/>
            </a:solidFill>
            <a:round/>
            <a:headEnd/>
            <a:tailEnd/>
          </a:ln>
        </p:spPr>
        <p:txBody>
          <a:bodyPr wrap="none" anchor="ctr"/>
          <a:lstStyle/>
          <a:p>
            <a:endParaRPr lang="en-US"/>
          </a:p>
        </p:txBody>
      </p:sp>
      <p:sp>
        <p:nvSpPr>
          <p:cNvPr id="49" name="Oval 47"/>
          <p:cNvSpPr>
            <a:spLocks noChangeArrowheads="1"/>
          </p:cNvSpPr>
          <p:nvPr/>
        </p:nvSpPr>
        <p:spPr bwMode="auto">
          <a:xfrm rot="20280000">
            <a:off x="7511850" y="3086100"/>
            <a:ext cx="131763" cy="115887"/>
          </a:xfrm>
          <a:prstGeom prst="ellipse">
            <a:avLst/>
          </a:prstGeom>
          <a:solidFill>
            <a:srgbClr val="FFFFFF"/>
          </a:solidFill>
          <a:ln w="28440">
            <a:solidFill>
              <a:schemeClr val="tx1"/>
            </a:solidFill>
            <a:round/>
            <a:headEnd/>
            <a:tailEnd/>
          </a:ln>
        </p:spPr>
        <p:txBody>
          <a:bodyPr wrap="none" anchor="ctr"/>
          <a:lstStyle/>
          <a:p>
            <a:endParaRPr lang="en-US"/>
          </a:p>
        </p:txBody>
      </p:sp>
      <mc:AlternateContent xmlns:mc="http://schemas.openxmlformats.org/markup-compatibility/2006">
        <mc:Choice xmlns:p14="http://schemas.microsoft.com/office/powerpoint/2010/main" Requires="p14">
          <p:contentPart p14:bwMode="auto" r:id="rId2">
            <p14:nvContentPartPr>
              <p14:cNvPr id="50" name="Ink 49">
                <a:extLst>
                  <a:ext uri="{FF2B5EF4-FFF2-40B4-BE49-F238E27FC236}">
                    <a16:creationId xmlns:a16="http://schemas.microsoft.com/office/drawing/2014/main" id="{2A40BDE0-0E23-C4C0-6DB0-2AED2276A3F9}"/>
                  </a:ext>
                </a:extLst>
              </p14:cNvPr>
              <p14:cNvContentPartPr/>
              <p14:nvPr/>
            </p14:nvContentPartPr>
            <p14:xfrm>
              <a:off x="2216767" y="1966192"/>
              <a:ext cx="360" cy="360"/>
            </p14:xfrm>
          </p:contentPart>
        </mc:Choice>
        <mc:Fallback>
          <p:pic>
            <p:nvPicPr>
              <p:cNvPr id="50" name="Ink 49">
                <a:extLst>
                  <a:ext uri="{FF2B5EF4-FFF2-40B4-BE49-F238E27FC236}">
                    <a16:creationId xmlns:a16="http://schemas.microsoft.com/office/drawing/2014/main" id="{2A40BDE0-0E23-C4C0-6DB0-2AED2276A3F9}"/>
                  </a:ext>
                </a:extLst>
              </p:cNvPr>
              <p:cNvPicPr/>
              <p:nvPr/>
            </p:nvPicPr>
            <p:blipFill>
              <a:blip r:embed="rId3"/>
              <a:stretch>
                <a:fillRect/>
              </a:stretch>
            </p:blipFill>
            <p:spPr>
              <a:xfrm>
                <a:off x="2207767" y="19571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1" name="Ink 50">
                <a:extLst>
                  <a:ext uri="{FF2B5EF4-FFF2-40B4-BE49-F238E27FC236}">
                    <a16:creationId xmlns:a16="http://schemas.microsoft.com/office/drawing/2014/main" id="{FE6609E5-1911-01E8-9A71-FE6CB43C0BF5}"/>
                  </a:ext>
                </a:extLst>
              </p14:cNvPr>
              <p14:cNvContentPartPr/>
              <p14:nvPr/>
            </p14:nvContentPartPr>
            <p14:xfrm>
              <a:off x="2349280" y="2361840"/>
              <a:ext cx="360" cy="360"/>
            </p14:xfrm>
          </p:contentPart>
        </mc:Choice>
        <mc:Fallback>
          <p:pic>
            <p:nvPicPr>
              <p:cNvPr id="51" name="Ink 50">
                <a:extLst>
                  <a:ext uri="{FF2B5EF4-FFF2-40B4-BE49-F238E27FC236}">
                    <a16:creationId xmlns:a16="http://schemas.microsoft.com/office/drawing/2014/main" id="{FE6609E5-1911-01E8-9A71-FE6CB43C0BF5}"/>
                  </a:ext>
                </a:extLst>
              </p:cNvPr>
              <p:cNvPicPr/>
              <p:nvPr/>
            </p:nvPicPr>
            <p:blipFill>
              <a:blip r:embed="rId3"/>
              <a:stretch>
                <a:fillRect/>
              </a:stretch>
            </p:blipFill>
            <p:spPr>
              <a:xfrm>
                <a:off x="2340280" y="2352840"/>
                <a:ext cx="18000" cy="18000"/>
              </a:xfrm>
              <a:prstGeom prst="rect">
                <a:avLst/>
              </a:prstGeom>
            </p:spPr>
          </p:pic>
        </mc:Fallback>
      </mc:AlternateContent>
      <p:grpSp>
        <p:nvGrpSpPr>
          <p:cNvPr id="54" name="Group 53">
            <a:extLst>
              <a:ext uri="{FF2B5EF4-FFF2-40B4-BE49-F238E27FC236}">
                <a16:creationId xmlns:a16="http://schemas.microsoft.com/office/drawing/2014/main" id="{18AFA224-DE01-47EB-CD29-42EB490F58DB}"/>
              </a:ext>
            </a:extLst>
          </p:cNvPr>
          <p:cNvGrpSpPr/>
          <p:nvPr/>
        </p:nvGrpSpPr>
        <p:grpSpPr>
          <a:xfrm>
            <a:off x="6921280" y="1701240"/>
            <a:ext cx="360" cy="360"/>
            <a:chOff x="6921280" y="1701240"/>
            <a:chExt cx="360" cy="360"/>
          </a:xfrm>
        </p:grpSpPr>
        <mc:AlternateContent xmlns:mc="http://schemas.openxmlformats.org/markup-compatibility/2006">
          <mc:Choice xmlns:p14="http://schemas.microsoft.com/office/powerpoint/2010/main" Requires="p14">
            <p:contentPart p14:bwMode="auto" r:id="rId5">
              <p14:nvContentPartPr>
                <p14:cNvPr id="52" name="Ink 51">
                  <a:extLst>
                    <a:ext uri="{FF2B5EF4-FFF2-40B4-BE49-F238E27FC236}">
                      <a16:creationId xmlns:a16="http://schemas.microsoft.com/office/drawing/2014/main" id="{86197514-4CA5-73AA-D8B6-B907C81B38B3}"/>
                    </a:ext>
                  </a:extLst>
                </p14:cNvPr>
                <p14:cNvContentPartPr/>
                <p14:nvPr/>
              </p14:nvContentPartPr>
              <p14:xfrm>
                <a:off x="6921280" y="1701240"/>
                <a:ext cx="360" cy="360"/>
              </p14:xfrm>
            </p:contentPart>
          </mc:Choice>
          <mc:Fallback>
            <p:pic>
              <p:nvPicPr>
                <p:cNvPr id="52" name="Ink 51">
                  <a:extLst>
                    <a:ext uri="{FF2B5EF4-FFF2-40B4-BE49-F238E27FC236}">
                      <a16:creationId xmlns:a16="http://schemas.microsoft.com/office/drawing/2014/main" id="{86197514-4CA5-73AA-D8B6-B907C81B38B3}"/>
                    </a:ext>
                  </a:extLst>
                </p:cNvPr>
                <p:cNvPicPr/>
                <p:nvPr/>
              </p:nvPicPr>
              <p:blipFill>
                <a:blip r:embed="rId3"/>
                <a:stretch>
                  <a:fillRect/>
                </a:stretch>
              </p:blipFill>
              <p:spPr>
                <a:xfrm>
                  <a:off x="6912280" y="16922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3" name="Ink 52">
                  <a:extLst>
                    <a:ext uri="{FF2B5EF4-FFF2-40B4-BE49-F238E27FC236}">
                      <a16:creationId xmlns:a16="http://schemas.microsoft.com/office/drawing/2014/main" id="{1EA38446-2B49-7D56-BF76-67190B8B2CE3}"/>
                    </a:ext>
                  </a:extLst>
                </p14:cNvPr>
                <p14:cNvContentPartPr/>
                <p14:nvPr/>
              </p14:nvContentPartPr>
              <p14:xfrm>
                <a:off x="6921280" y="1701240"/>
                <a:ext cx="360" cy="360"/>
              </p14:xfrm>
            </p:contentPart>
          </mc:Choice>
          <mc:Fallback>
            <p:pic>
              <p:nvPicPr>
                <p:cNvPr id="53" name="Ink 52">
                  <a:extLst>
                    <a:ext uri="{FF2B5EF4-FFF2-40B4-BE49-F238E27FC236}">
                      <a16:creationId xmlns:a16="http://schemas.microsoft.com/office/drawing/2014/main" id="{1EA38446-2B49-7D56-BF76-67190B8B2CE3}"/>
                    </a:ext>
                  </a:extLst>
                </p:cNvPr>
                <p:cNvPicPr/>
                <p:nvPr/>
              </p:nvPicPr>
              <p:blipFill>
                <a:blip r:embed="rId3"/>
                <a:stretch>
                  <a:fillRect/>
                </a:stretch>
              </p:blipFill>
              <p:spPr>
                <a:xfrm>
                  <a:off x="6912280" y="169224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5" name="Ink 54">
                <a:extLst>
                  <a:ext uri="{FF2B5EF4-FFF2-40B4-BE49-F238E27FC236}">
                    <a16:creationId xmlns:a16="http://schemas.microsoft.com/office/drawing/2014/main" id="{CDA0B3B4-6003-B615-714D-A4C9B6773633}"/>
                  </a:ext>
                </a:extLst>
              </p14:cNvPr>
              <p14:cNvContentPartPr/>
              <p14:nvPr/>
            </p14:nvContentPartPr>
            <p14:xfrm>
              <a:off x="-3695873" y="3770152"/>
              <a:ext cx="360" cy="360"/>
            </p14:xfrm>
          </p:contentPart>
        </mc:Choice>
        <mc:Fallback>
          <p:pic>
            <p:nvPicPr>
              <p:cNvPr id="55" name="Ink 54">
                <a:extLst>
                  <a:ext uri="{FF2B5EF4-FFF2-40B4-BE49-F238E27FC236}">
                    <a16:creationId xmlns:a16="http://schemas.microsoft.com/office/drawing/2014/main" id="{CDA0B3B4-6003-B615-714D-A4C9B6773633}"/>
                  </a:ext>
                </a:extLst>
              </p:cNvPr>
              <p:cNvPicPr/>
              <p:nvPr/>
            </p:nvPicPr>
            <p:blipFill>
              <a:blip r:embed="rId3"/>
              <a:stretch>
                <a:fillRect/>
              </a:stretch>
            </p:blipFill>
            <p:spPr>
              <a:xfrm>
                <a:off x="-3704873" y="3761152"/>
                <a:ext cx="18000" cy="18000"/>
              </a:xfrm>
              <a:prstGeom prst="rect">
                <a:avLst/>
              </a:prstGeom>
            </p:spPr>
          </p:pic>
        </mc:Fallback>
      </mc:AlternateContent>
      <p:sp>
        <p:nvSpPr>
          <p:cNvPr id="56" name="TextBox 55">
            <a:extLst>
              <a:ext uri="{FF2B5EF4-FFF2-40B4-BE49-F238E27FC236}">
                <a16:creationId xmlns:a16="http://schemas.microsoft.com/office/drawing/2014/main" id="{6434FE27-1BE4-B66C-0934-23BF9D97AD6C}"/>
              </a:ext>
            </a:extLst>
          </p:cNvPr>
          <p:cNvSpPr txBox="1"/>
          <p:nvPr/>
        </p:nvSpPr>
        <p:spPr>
          <a:xfrm flipH="1">
            <a:off x="195298" y="5036182"/>
            <a:ext cx="7958102" cy="976614"/>
          </a:xfrm>
          <a:prstGeom prst="rect">
            <a:avLst/>
          </a:prstGeom>
          <a:noFill/>
        </p:spPr>
        <p:txBody>
          <a:bodyPr wrap="square" rtlCol="0">
            <a:spAutoFit/>
          </a:bodyPr>
          <a:lstStyle/>
          <a:p>
            <a:pPr marL="742950" marR="0" lvl="1" indent="-285750">
              <a:lnSpc>
                <a:spcPct val="107000"/>
              </a:lnSpc>
              <a:spcBef>
                <a:spcPts val="0"/>
              </a:spcBef>
              <a:spcAft>
                <a:spcPts val="0"/>
              </a:spcAft>
              <a:buFont typeface="Courier New" panose="02070309020205020404" pitchFamily="49" charset="0"/>
              <a:buChar char="o"/>
            </a:pPr>
            <a:r>
              <a:rPr lang="en-US" sz="1800">
                <a:effectLst/>
                <a:latin typeface="Palatino Linotype" panose="02040502050505030304" pitchFamily="18" charset="0"/>
                <a:ea typeface="Calibri" panose="020F0502020204030204" pitchFamily="34" charset="0"/>
                <a:cs typeface="Times New Roman" panose="02020603050405020304" pitchFamily="18" charset="0"/>
              </a:rPr>
              <a:t>Directed graphs (digraphs) have directed edges.</a:t>
            </a:r>
          </a:p>
          <a:p>
            <a:pPr marL="742950" marR="0" lvl="1" indent="-285750">
              <a:lnSpc>
                <a:spcPct val="107000"/>
              </a:lnSpc>
              <a:spcBef>
                <a:spcPts val="0"/>
              </a:spcBef>
              <a:spcAft>
                <a:spcPts val="0"/>
              </a:spcAft>
              <a:buFont typeface="Courier New" panose="02070309020205020404" pitchFamily="49" charset="0"/>
              <a:buChar char="o"/>
            </a:pPr>
            <a:r>
              <a:rPr lang="en-US" sz="1800">
                <a:effectLst/>
                <a:latin typeface="Palatino Linotype" panose="02040502050505030304" pitchFamily="18" charset="0"/>
                <a:ea typeface="Calibri" panose="020F0502020204030204" pitchFamily="34" charset="0"/>
                <a:cs typeface="Times New Roman" panose="02020603050405020304" pitchFamily="18" charset="0"/>
              </a:rPr>
              <a:t>In directed graphs, for each edge x </a:t>
            </a:r>
            <a:r>
              <a:rPr lang="en-US" sz="1800">
                <a:effectLst/>
                <a:latin typeface="Palatino Linotype" panose="02040502050505030304" pitchFamily="18" charset="0"/>
                <a:ea typeface="Calibri" panose="020F0502020204030204" pitchFamily="34" charset="0"/>
                <a:cs typeface="Courier New" panose="02070309020205020404" pitchFamily="49" charset="0"/>
                <a:sym typeface="Wingdings" panose="05000000000000000000" pitchFamily="2" charset="2"/>
              </a:rPr>
              <a:t></a:t>
            </a:r>
            <a:r>
              <a:rPr lang="en-US" sz="1800">
                <a:effectLst/>
                <a:latin typeface="Palatino Linotype" panose="02040502050505030304" pitchFamily="18" charset="0"/>
                <a:ea typeface="Calibri" panose="020F0502020204030204" pitchFamily="34" charset="0"/>
                <a:cs typeface="Times New Roman" panose="02020603050405020304" pitchFamily="18" charset="0"/>
              </a:rPr>
              <a:t> y, x is the </a:t>
            </a:r>
            <a:r>
              <a:rPr lang="en-US" sz="1800" b="1">
                <a:effectLst/>
                <a:latin typeface="Palatino Linotype" panose="02040502050505030304" pitchFamily="18" charset="0"/>
                <a:ea typeface="Calibri" panose="020F0502020204030204" pitchFamily="34" charset="0"/>
                <a:cs typeface="Times New Roman" panose="02020603050405020304" pitchFamily="18" charset="0"/>
              </a:rPr>
              <a:t>predecessor</a:t>
            </a:r>
            <a:r>
              <a:rPr lang="en-US" sz="1800">
                <a:effectLst/>
                <a:latin typeface="Palatino Linotype" panose="02040502050505030304" pitchFamily="18" charset="0"/>
                <a:ea typeface="Calibri" panose="020F0502020204030204" pitchFamily="34" charset="0"/>
                <a:cs typeface="Times New Roman" panose="02020603050405020304" pitchFamily="18" charset="0"/>
              </a:rPr>
              <a:t> of y, and y is the </a:t>
            </a:r>
            <a:r>
              <a:rPr lang="en-US" sz="1800" b="1">
                <a:effectLst/>
                <a:latin typeface="Palatino Linotype" panose="02040502050505030304" pitchFamily="18" charset="0"/>
                <a:ea typeface="Calibri" panose="020F0502020204030204" pitchFamily="34" charset="0"/>
                <a:cs typeface="Times New Roman" panose="02020603050405020304" pitchFamily="18" charset="0"/>
              </a:rPr>
              <a:t>successor</a:t>
            </a:r>
            <a:r>
              <a:rPr lang="en-US" sz="1800">
                <a:effectLst/>
                <a:latin typeface="Palatino Linotype" panose="02040502050505030304" pitchFamily="18" charset="0"/>
                <a:ea typeface="Calibri" panose="020F0502020204030204" pitchFamily="34" charset="0"/>
                <a:cs typeface="Times New Roman" panose="02020603050405020304" pitchFamily="18" charset="0"/>
              </a:rPr>
              <a:t> of x.</a:t>
            </a:r>
          </a:p>
        </p:txBody>
      </p:sp>
    </p:spTree>
    <p:extLst>
      <p:ext uri="{BB962C8B-B14F-4D97-AF65-F5344CB8AC3E}">
        <p14:creationId xmlns:p14="http://schemas.microsoft.com/office/powerpoint/2010/main" val="335304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Subgraph</a:t>
            </a:r>
            <a:endParaRPr lang="en-US"/>
          </a:p>
        </p:txBody>
      </p:sp>
      <p:sp>
        <p:nvSpPr>
          <p:cNvPr id="3" name="Content Placeholder 2"/>
          <p:cNvSpPr>
            <a:spLocks noGrp="1"/>
          </p:cNvSpPr>
          <p:nvPr>
            <p:ph idx="1"/>
          </p:nvPr>
        </p:nvSpPr>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a:t>
            </a:r>
            <a:r>
              <a:rPr lang="en-GB" b="1" i="1"/>
              <a:t>subgraph</a:t>
            </a:r>
            <a:r>
              <a:rPr lang="en-GB" b="1"/>
              <a:t> </a:t>
            </a:r>
            <a:r>
              <a:rPr lang="en-GB"/>
              <a:t>is a</a:t>
            </a:r>
            <a:r>
              <a:rPr lang="en-GB" b="1"/>
              <a:t> </a:t>
            </a:r>
            <a:r>
              <a:rPr lang="en-US"/>
              <a:t>graph whose vertices and edges are subsets of another graph</a:t>
            </a:r>
          </a:p>
        </p:txBody>
      </p:sp>
      <p:pic>
        <p:nvPicPr>
          <p:cNvPr id="5" name="Picture 4">
            <a:extLst>
              <a:ext uri="{FF2B5EF4-FFF2-40B4-BE49-F238E27FC236}">
                <a16:creationId xmlns:a16="http://schemas.microsoft.com/office/drawing/2014/main" id="{2D2C10FC-F241-D90B-5EBD-3CCA0B1BB363}"/>
              </a:ext>
            </a:extLst>
          </p:cNvPr>
          <p:cNvPicPr>
            <a:picLocks noChangeAspect="1"/>
          </p:cNvPicPr>
          <p:nvPr/>
        </p:nvPicPr>
        <p:blipFill>
          <a:blip r:embed="rId3"/>
          <a:stretch>
            <a:fillRect/>
          </a:stretch>
        </p:blipFill>
        <p:spPr>
          <a:xfrm>
            <a:off x="1828800" y="3124200"/>
            <a:ext cx="5990946" cy="2786063"/>
          </a:xfrm>
          <a:prstGeom prst="rect">
            <a:avLst/>
          </a:prstGeom>
        </p:spPr>
      </p:pic>
    </p:spTree>
    <p:extLst>
      <p:ext uri="{BB962C8B-B14F-4D97-AF65-F5344CB8AC3E}">
        <p14:creationId xmlns:p14="http://schemas.microsoft.com/office/powerpoint/2010/main" val="32883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8229600" cy="914400"/>
          </a:xfrm>
        </p:spPr>
        <p:txBody>
          <a:bodyPr/>
          <a:lstStyle/>
          <a:p>
            <a:r>
              <a:rPr lang="en-US" sz="4000" err="1"/>
              <a:t>Subgraph</a:t>
            </a:r>
            <a:endParaRPr lang="en-US" sz="4000"/>
          </a:p>
        </p:txBody>
      </p:sp>
      <p:sp>
        <p:nvSpPr>
          <p:cNvPr id="38915" name="Rectangle 3"/>
          <p:cNvSpPr>
            <a:spLocks noGrp="1" noChangeArrowheads="1"/>
          </p:cNvSpPr>
          <p:nvPr>
            <p:ph type="body" idx="1"/>
          </p:nvPr>
        </p:nvSpPr>
        <p:spPr>
          <a:xfrm>
            <a:off x="228600" y="1371600"/>
            <a:ext cx="8610600" cy="1524000"/>
          </a:xfrm>
        </p:spPr>
        <p:txBody>
          <a:bodyPr lIns="0" rIns="0"/>
          <a:lstStyle/>
          <a:p>
            <a:r>
              <a:rPr lang="en-US"/>
              <a:t>A </a:t>
            </a:r>
            <a:r>
              <a:rPr lang="en-US" b="1" i="1" err="1">
                <a:solidFill>
                  <a:srgbClr val="C00000"/>
                </a:solidFill>
              </a:rPr>
              <a:t>subgraph</a:t>
            </a:r>
            <a:r>
              <a:rPr lang="en-US">
                <a:solidFill>
                  <a:srgbClr val="C00000"/>
                </a:solidFill>
              </a:rPr>
              <a:t> </a:t>
            </a:r>
            <a:r>
              <a:rPr lang="en-US"/>
              <a:t>of a graph </a:t>
            </a:r>
            <a:r>
              <a:rPr lang="en-US" i="1"/>
              <a:t>G</a:t>
            </a:r>
            <a:r>
              <a:rPr lang="en-US"/>
              <a:t> = (</a:t>
            </a:r>
            <a:r>
              <a:rPr lang="en-US" i="1"/>
              <a:t>V</a:t>
            </a:r>
            <a:r>
              <a:rPr lang="en-US"/>
              <a:t>, </a:t>
            </a:r>
            <a:r>
              <a:rPr lang="en-US" i="1"/>
              <a:t>E</a:t>
            </a:r>
            <a:r>
              <a:rPr lang="en-US"/>
              <a:t>) is a graph </a:t>
            </a:r>
            <a:r>
              <a:rPr lang="en-US" i="1"/>
              <a:t>H</a:t>
            </a:r>
            <a:r>
              <a:rPr lang="en-US"/>
              <a:t> = (</a:t>
            </a:r>
            <a:r>
              <a:rPr lang="en-US" i="1"/>
              <a:t>W</a:t>
            </a:r>
            <a:r>
              <a:rPr lang="en-US"/>
              <a:t>, </a:t>
            </a:r>
            <a:r>
              <a:rPr lang="en-US" i="1"/>
              <a:t>F</a:t>
            </a:r>
            <a:r>
              <a:rPr lang="en-US"/>
              <a:t>) where </a:t>
            </a:r>
            <a:r>
              <a:rPr lang="en-US" i="1"/>
              <a:t>W</a:t>
            </a:r>
            <a:r>
              <a:rPr lang="en-US"/>
              <a:t> </a:t>
            </a:r>
            <a:r>
              <a:rPr lang="en-US">
                <a:sym typeface="Symbol" pitchFamily="18" charset="2"/>
              </a:rPr>
              <a:t></a:t>
            </a:r>
            <a:r>
              <a:rPr lang="en-US"/>
              <a:t> </a:t>
            </a:r>
            <a:r>
              <a:rPr lang="en-US" i="1"/>
              <a:t>V</a:t>
            </a:r>
            <a:r>
              <a:rPr lang="en-US"/>
              <a:t> and </a:t>
            </a:r>
            <a:r>
              <a:rPr lang="en-US" i="1"/>
              <a:t>F</a:t>
            </a:r>
            <a:r>
              <a:rPr lang="en-US"/>
              <a:t> </a:t>
            </a:r>
            <a:r>
              <a:rPr lang="en-US">
                <a:sym typeface="Symbol" pitchFamily="18" charset="2"/>
              </a:rPr>
              <a:t></a:t>
            </a:r>
            <a:r>
              <a:rPr lang="en-US"/>
              <a:t> </a:t>
            </a:r>
            <a:r>
              <a:rPr lang="en-US" i="1"/>
              <a:t>E</a:t>
            </a:r>
            <a:r>
              <a:rPr lang="en-US"/>
              <a:t>.</a:t>
            </a:r>
          </a:p>
        </p:txBody>
      </p:sp>
      <p:grpSp>
        <p:nvGrpSpPr>
          <p:cNvPr id="2" name="Group 4"/>
          <p:cNvGrpSpPr>
            <a:grpSpLocks/>
          </p:cNvGrpSpPr>
          <p:nvPr/>
        </p:nvGrpSpPr>
        <p:grpSpPr bwMode="auto">
          <a:xfrm>
            <a:off x="1828800" y="3273426"/>
            <a:ext cx="5548313" cy="2290763"/>
            <a:chOff x="1152" y="2062"/>
            <a:chExt cx="3495" cy="1443"/>
          </a:xfrm>
        </p:grpSpPr>
        <p:sp>
          <p:nvSpPr>
            <p:cNvPr id="38917" name="Text Box 5"/>
            <p:cNvSpPr txBox="1">
              <a:spLocks noChangeArrowheads="1"/>
            </p:cNvSpPr>
            <p:nvPr/>
          </p:nvSpPr>
          <p:spPr bwMode="auto">
            <a:xfrm>
              <a:off x="4046" y="3175"/>
              <a:ext cx="267" cy="330"/>
            </a:xfrm>
            <a:prstGeom prst="rect">
              <a:avLst/>
            </a:prstGeom>
            <a:noFill/>
            <a:ln w="12700">
              <a:noFill/>
              <a:miter lim="800000"/>
              <a:headEnd type="none" w="sm" len="sm"/>
              <a:tailEnd type="none" w="sm" len="sm"/>
            </a:ln>
            <a:effectLst/>
          </p:spPr>
          <p:txBody>
            <a:bodyPr wrap="none">
              <a:spAutoFit/>
            </a:bodyPr>
            <a:lstStyle/>
            <a:p>
              <a:pPr algn="l" eaLnBrk="0" hangingPunct="0"/>
              <a:r>
                <a:rPr lang="en-US" sz="2800" i="1">
                  <a:solidFill>
                    <a:schemeClr val="tx2"/>
                  </a:solidFill>
                  <a:latin typeface="Times New Roman" pitchFamily="18" charset="0"/>
                </a:rPr>
                <a:t>C</a:t>
              </a:r>
              <a:endParaRPr lang="en-US" sz="2800" baseline="-25000">
                <a:solidFill>
                  <a:schemeClr val="tx2"/>
                </a:solidFill>
                <a:latin typeface="Times New Roman" pitchFamily="18" charset="0"/>
              </a:endParaRPr>
            </a:p>
          </p:txBody>
        </p:sp>
        <p:sp>
          <p:nvSpPr>
            <p:cNvPr id="38918" name="Line 6"/>
            <p:cNvSpPr>
              <a:spLocks noChangeAspect="1" noChangeShapeType="1"/>
            </p:cNvSpPr>
            <p:nvPr/>
          </p:nvSpPr>
          <p:spPr bwMode="auto">
            <a:xfrm rot="20216826" flipH="1">
              <a:off x="3764" y="2455"/>
              <a:ext cx="18" cy="48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19" name="Oval 7"/>
            <p:cNvSpPr>
              <a:spLocks noChangeAspect="1" noChangeArrowheads="1"/>
            </p:cNvSpPr>
            <p:nvPr/>
          </p:nvSpPr>
          <p:spPr bwMode="auto">
            <a:xfrm>
              <a:off x="4108" y="2062"/>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20" name="Line 8"/>
            <p:cNvSpPr>
              <a:spLocks noChangeAspect="1" noChangeShapeType="1"/>
            </p:cNvSpPr>
            <p:nvPr/>
          </p:nvSpPr>
          <p:spPr bwMode="auto">
            <a:xfrm flipH="1">
              <a:off x="3888" y="2976"/>
              <a:ext cx="528" cy="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21" name="Oval 9"/>
            <p:cNvSpPr>
              <a:spLocks noChangeAspect="1" noChangeArrowheads="1"/>
            </p:cNvSpPr>
            <p:nvPr/>
          </p:nvSpPr>
          <p:spPr bwMode="auto">
            <a:xfrm>
              <a:off x="3640" y="2422"/>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22" name="Line 10"/>
            <p:cNvSpPr>
              <a:spLocks noChangeAspect="1" noChangeShapeType="1"/>
            </p:cNvSpPr>
            <p:nvPr/>
          </p:nvSpPr>
          <p:spPr bwMode="auto">
            <a:xfrm rot="1248377" flipH="1" flipV="1">
              <a:off x="4516" y="2448"/>
              <a:ext cx="28" cy="516"/>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23" name="Oval 11"/>
            <p:cNvSpPr>
              <a:spLocks noChangeAspect="1" noChangeArrowheads="1"/>
            </p:cNvSpPr>
            <p:nvPr/>
          </p:nvSpPr>
          <p:spPr bwMode="auto">
            <a:xfrm rot="1248377" flipV="1">
              <a:off x="4566" y="2410"/>
              <a:ext cx="81" cy="86"/>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eaLnBrk="0" hangingPunct="0"/>
              <a:endParaRPr lang="en-US" sz="2400">
                <a:solidFill>
                  <a:schemeClr val="tx2"/>
                </a:solidFill>
                <a:latin typeface="Bookman Old Style" pitchFamily="18" charset="0"/>
              </a:endParaRPr>
            </a:p>
          </p:txBody>
        </p:sp>
        <p:sp>
          <p:nvSpPr>
            <p:cNvPr id="38924" name="Line 12"/>
            <p:cNvSpPr>
              <a:spLocks noChangeAspect="1" noChangeShapeType="1"/>
            </p:cNvSpPr>
            <p:nvPr/>
          </p:nvSpPr>
          <p:spPr bwMode="auto">
            <a:xfrm>
              <a:off x="4180" y="2134"/>
              <a:ext cx="432" cy="32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25" name="Oval 13"/>
            <p:cNvSpPr>
              <a:spLocks noChangeAspect="1" noChangeArrowheads="1"/>
            </p:cNvSpPr>
            <p:nvPr/>
          </p:nvSpPr>
          <p:spPr bwMode="auto">
            <a:xfrm>
              <a:off x="3820" y="2925"/>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26" name="Line 14"/>
            <p:cNvSpPr>
              <a:spLocks noChangeAspect="1" noChangeShapeType="1"/>
            </p:cNvSpPr>
            <p:nvPr/>
          </p:nvSpPr>
          <p:spPr bwMode="auto">
            <a:xfrm rot="-5400000">
              <a:off x="3766" y="2044"/>
              <a:ext cx="360" cy="468"/>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27" name="Oval 15"/>
            <p:cNvSpPr>
              <a:spLocks noChangeAspect="1" noChangeArrowheads="1"/>
            </p:cNvSpPr>
            <p:nvPr/>
          </p:nvSpPr>
          <p:spPr bwMode="auto">
            <a:xfrm>
              <a:off x="4396" y="2925"/>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28" name="Text Box 16"/>
            <p:cNvSpPr txBox="1">
              <a:spLocks noChangeArrowheads="1"/>
            </p:cNvSpPr>
            <p:nvPr/>
          </p:nvSpPr>
          <p:spPr bwMode="auto">
            <a:xfrm>
              <a:off x="1512" y="3167"/>
              <a:ext cx="267" cy="330"/>
            </a:xfrm>
            <a:prstGeom prst="rect">
              <a:avLst/>
            </a:prstGeom>
            <a:noFill/>
            <a:ln w="12700">
              <a:noFill/>
              <a:miter lim="800000"/>
              <a:headEnd type="none" w="sm" len="sm"/>
              <a:tailEnd type="none" w="sm" len="sm"/>
            </a:ln>
            <a:effectLst/>
          </p:spPr>
          <p:txBody>
            <a:bodyPr wrap="none">
              <a:spAutoFit/>
            </a:bodyPr>
            <a:lstStyle/>
            <a:p>
              <a:pPr algn="l" eaLnBrk="0" hangingPunct="0"/>
              <a:r>
                <a:rPr lang="en-US" sz="2800" i="1">
                  <a:solidFill>
                    <a:schemeClr val="tx2"/>
                  </a:solidFill>
                  <a:latin typeface="Times New Roman" pitchFamily="18" charset="0"/>
                </a:rPr>
                <a:t>K</a:t>
              </a:r>
              <a:endParaRPr lang="en-US" sz="2800">
                <a:solidFill>
                  <a:schemeClr val="tx2"/>
                </a:solidFill>
                <a:latin typeface="Times New Roman" pitchFamily="18" charset="0"/>
              </a:endParaRPr>
            </a:p>
          </p:txBody>
        </p:sp>
        <p:sp>
          <p:nvSpPr>
            <p:cNvPr id="38929" name="Line 17"/>
            <p:cNvSpPr>
              <a:spLocks noChangeAspect="1" noChangeShapeType="1"/>
            </p:cNvSpPr>
            <p:nvPr/>
          </p:nvSpPr>
          <p:spPr bwMode="auto">
            <a:xfrm rot="-1383174">
              <a:off x="1274" y="2450"/>
              <a:ext cx="0" cy="49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30" name="Oval 18"/>
            <p:cNvSpPr>
              <a:spLocks noChangeAspect="1" noChangeArrowheads="1"/>
            </p:cNvSpPr>
            <p:nvPr/>
          </p:nvSpPr>
          <p:spPr bwMode="auto">
            <a:xfrm>
              <a:off x="1620" y="2062"/>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31" name="Line 19"/>
            <p:cNvSpPr>
              <a:spLocks noChangeAspect="1" noChangeShapeType="1"/>
            </p:cNvSpPr>
            <p:nvPr/>
          </p:nvSpPr>
          <p:spPr bwMode="auto">
            <a:xfrm flipH="1">
              <a:off x="1392" y="2976"/>
              <a:ext cx="576" cy="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32" name="Oval 20"/>
            <p:cNvSpPr>
              <a:spLocks noChangeAspect="1" noChangeArrowheads="1"/>
            </p:cNvSpPr>
            <p:nvPr/>
          </p:nvSpPr>
          <p:spPr bwMode="auto">
            <a:xfrm>
              <a:off x="1152" y="2422"/>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33" name="Line 21"/>
            <p:cNvSpPr>
              <a:spLocks noChangeAspect="1" noChangeShapeType="1"/>
            </p:cNvSpPr>
            <p:nvPr/>
          </p:nvSpPr>
          <p:spPr bwMode="auto">
            <a:xfrm rot="1248377" flipH="1" flipV="1">
              <a:off x="2023" y="2496"/>
              <a:ext cx="25" cy="468"/>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34" name="Oval 22"/>
            <p:cNvSpPr>
              <a:spLocks noChangeAspect="1" noChangeArrowheads="1"/>
            </p:cNvSpPr>
            <p:nvPr/>
          </p:nvSpPr>
          <p:spPr bwMode="auto">
            <a:xfrm rot="1248377" flipV="1">
              <a:off x="2078" y="2410"/>
              <a:ext cx="81" cy="86"/>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eaLnBrk="0" hangingPunct="0"/>
              <a:endParaRPr lang="en-US" sz="2400">
                <a:solidFill>
                  <a:schemeClr val="tx2"/>
                </a:solidFill>
                <a:latin typeface="Bookman Old Style" pitchFamily="18" charset="0"/>
              </a:endParaRPr>
            </a:p>
          </p:txBody>
        </p:sp>
        <p:sp>
          <p:nvSpPr>
            <p:cNvPr id="38935" name="Line 23"/>
            <p:cNvSpPr>
              <a:spLocks noChangeAspect="1" noChangeShapeType="1"/>
            </p:cNvSpPr>
            <p:nvPr/>
          </p:nvSpPr>
          <p:spPr bwMode="auto">
            <a:xfrm>
              <a:off x="1692" y="2134"/>
              <a:ext cx="432" cy="32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36" name="Oval 24"/>
            <p:cNvSpPr>
              <a:spLocks noChangeAspect="1" noChangeArrowheads="1"/>
            </p:cNvSpPr>
            <p:nvPr/>
          </p:nvSpPr>
          <p:spPr bwMode="auto">
            <a:xfrm>
              <a:off x="1332" y="2925"/>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37" name="Line 25"/>
            <p:cNvSpPr>
              <a:spLocks noChangeAspect="1" noChangeShapeType="1"/>
            </p:cNvSpPr>
            <p:nvPr/>
          </p:nvSpPr>
          <p:spPr bwMode="auto">
            <a:xfrm rot="-5400000">
              <a:off x="1278" y="2044"/>
              <a:ext cx="360" cy="468"/>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38" name="Oval 26"/>
            <p:cNvSpPr>
              <a:spLocks noChangeAspect="1" noChangeArrowheads="1"/>
            </p:cNvSpPr>
            <p:nvPr/>
          </p:nvSpPr>
          <p:spPr bwMode="auto">
            <a:xfrm>
              <a:off x="1908" y="2925"/>
              <a:ext cx="81" cy="81"/>
            </a:xfrm>
            <a:prstGeom prst="ellipse">
              <a:avLst/>
            </a:prstGeom>
            <a:solidFill>
              <a:schemeClr val="tx1"/>
            </a:solidFill>
            <a:ln w="12700">
              <a:solidFill>
                <a:schemeClr val="tx1"/>
              </a:solidFill>
              <a:round/>
              <a:headEnd type="none" w="sm" len="sm"/>
              <a:tailEnd type="none" w="sm" len="sm"/>
            </a:ln>
            <a:effectLst/>
          </p:spPr>
          <p:txBody>
            <a:bodyPr wrap="none" anchor="ctr"/>
            <a:lstStyle/>
            <a:p>
              <a:pPr eaLnBrk="0" hangingPunct="0"/>
              <a:endParaRPr lang="en-US" sz="2400">
                <a:solidFill>
                  <a:schemeClr val="tx2"/>
                </a:solidFill>
                <a:latin typeface="Bookman Old Style" pitchFamily="18" charset="0"/>
              </a:endParaRPr>
            </a:p>
          </p:txBody>
        </p:sp>
        <p:sp>
          <p:nvSpPr>
            <p:cNvPr id="38939" name="Line 27"/>
            <p:cNvSpPr>
              <a:spLocks noChangeAspect="1" noChangeShapeType="1"/>
            </p:cNvSpPr>
            <p:nvPr/>
          </p:nvSpPr>
          <p:spPr bwMode="auto">
            <a:xfrm>
              <a:off x="1200" y="2496"/>
              <a:ext cx="754" cy="466"/>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40" name="Line 28"/>
            <p:cNvSpPr>
              <a:spLocks noChangeAspect="1" noChangeShapeType="1"/>
            </p:cNvSpPr>
            <p:nvPr/>
          </p:nvSpPr>
          <p:spPr bwMode="auto">
            <a:xfrm flipV="1">
              <a:off x="1378" y="2458"/>
              <a:ext cx="756" cy="503"/>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41" name="Line 29"/>
            <p:cNvSpPr>
              <a:spLocks noChangeAspect="1" noChangeShapeType="1"/>
            </p:cNvSpPr>
            <p:nvPr/>
          </p:nvSpPr>
          <p:spPr bwMode="auto">
            <a:xfrm>
              <a:off x="1680" y="2112"/>
              <a:ext cx="256" cy="864"/>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42" name="Line 30"/>
            <p:cNvSpPr>
              <a:spLocks noChangeAspect="1" noChangeShapeType="1"/>
            </p:cNvSpPr>
            <p:nvPr/>
          </p:nvSpPr>
          <p:spPr bwMode="auto">
            <a:xfrm flipH="1">
              <a:off x="1378" y="2134"/>
              <a:ext cx="288" cy="827"/>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38943" name="Line 31"/>
            <p:cNvSpPr>
              <a:spLocks noChangeAspect="1" noChangeShapeType="1"/>
            </p:cNvSpPr>
            <p:nvPr/>
          </p:nvSpPr>
          <p:spPr bwMode="auto">
            <a:xfrm>
              <a:off x="1198" y="2458"/>
              <a:ext cx="900" cy="0"/>
            </a:xfrm>
            <a:prstGeom prst="line">
              <a:avLst/>
            </a:prstGeom>
            <a:noFill/>
            <a:ln w="28575">
              <a:solidFill>
                <a:schemeClr val="tx1"/>
              </a:solidFill>
              <a:round/>
              <a:headEnd type="none" w="sm" len="sm"/>
              <a:tailEnd type="none" w="sm" len="sm"/>
            </a:ln>
            <a:effectLst/>
          </p:spPr>
          <p:txBody>
            <a:bodyPr wrap="none" anchor="ctr"/>
            <a:lstStyle/>
            <a:p>
              <a:endParaRPr lang="en-US"/>
            </a:p>
          </p:txBody>
        </p:sp>
      </p:grpSp>
      <p:sp>
        <p:nvSpPr>
          <p:cNvPr id="38944" name="Text Box 32"/>
          <p:cNvSpPr txBox="1">
            <a:spLocks noChangeArrowheads="1"/>
          </p:cNvSpPr>
          <p:nvPr/>
        </p:nvSpPr>
        <p:spPr bwMode="auto">
          <a:xfrm>
            <a:off x="685800" y="5511225"/>
            <a:ext cx="4191000" cy="523220"/>
          </a:xfrm>
          <a:prstGeom prst="rect">
            <a:avLst/>
          </a:prstGeom>
          <a:noFill/>
          <a:ln w="9525">
            <a:noFill/>
            <a:miter lim="800000"/>
            <a:headEnd/>
            <a:tailEnd/>
          </a:ln>
          <a:effectLst/>
        </p:spPr>
        <p:txBody>
          <a:bodyPr wrap="square">
            <a:spAutoFit/>
          </a:bodyPr>
          <a:lstStyle/>
          <a:p>
            <a:pPr algn="l" eaLnBrk="0" hangingPunct="0"/>
            <a:r>
              <a:rPr lang="en-US" sz="2800">
                <a:latin typeface="Palatino Linotype" panose="02040502050505030304" pitchFamily="18" charset="0"/>
              </a:rPr>
              <a:t>Is </a:t>
            </a:r>
            <a:r>
              <a:rPr lang="en-US" sz="2800" i="1">
                <a:latin typeface="Palatino Linotype" panose="02040502050505030304" pitchFamily="18" charset="0"/>
              </a:rPr>
              <a:t>C</a:t>
            </a:r>
            <a:r>
              <a:rPr lang="en-US" sz="2800">
                <a:latin typeface="Palatino Linotype" panose="02040502050505030304" pitchFamily="18" charset="0"/>
              </a:rPr>
              <a:t> a subgraph of </a:t>
            </a:r>
            <a:r>
              <a:rPr lang="en-US" sz="2800" i="1">
                <a:latin typeface="Palatino Linotype" panose="02040502050505030304" pitchFamily="18" charset="0"/>
              </a:rPr>
              <a:t>K</a:t>
            </a:r>
            <a:r>
              <a:rPr lang="en-US" sz="2800">
                <a:latin typeface="Palatino Linotype" panose="0204050205050503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8944"/>
                                        </p:tgtEl>
                                        <p:attrNameLst>
                                          <p:attrName>style.visibility</p:attrName>
                                        </p:attrNameLst>
                                      </p:cBhvr>
                                      <p:to>
                                        <p:strVal val="visible"/>
                                      </p:to>
                                    </p:set>
                                    <p:anim calcmode="lin" valueType="num">
                                      <p:cBhvr additive="base">
                                        <p:cTn id="12" dur="500" fill="hold"/>
                                        <p:tgtEl>
                                          <p:spTgt spid="38944"/>
                                        </p:tgtEl>
                                        <p:attrNameLst>
                                          <p:attrName>ppt_x</p:attrName>
                                        </p:attrNameLst>
                                      </p:cBhvr>
                                      <p:tavLst>
                                        <p:tav tm="0">
                                          <p:val>
                                            <p:strVal val="0-#ppt_w/2"/>
                                          </p:val>
                                        </p:tav>
                                        <p:tav tm="100000">
                                          <p:val>
                                            <p:strVal val="#ppt_x"/>
                                          </p:val>
                                        </p:tav>
                                      </p:tavLst>
                                    </p:anim>
                                    <p:anim calcmode="lin" valueType="num">
                                      <p:cBhvr additive="base">
                                        <p:cTn id="13" dur="500" fill="hold"/>
                                        <p:tgtEl>
                                          <p:spTgt spid="389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4" grpId="0"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A7F62522AA7247A3AF2FC0A9EEB7FF" ma:contentTypeVersion="12" ma:contentTypeDescription="Create a new document." ma:contentTypeScope="" ma:versionID="e374e6e4a3612cde6492f7e5ec7e54de">
  <xsd:schema xmlns:xsd="http://www.w3.org/2001/XMLSchema" xmlns:xs="http://www.w3.org/2001/XMLSchema" xmlns:p="http://schemas.microsoft.com/office/2006/metadata/properties" xmlns:ns2="79b6a090-4276-4221-9f8a-63d58b748e12" xmlns:ns3="3450a2ba-ee4b-42ad-b120-7a8266669f0c" targetNamespace="http://schemas.microsoft.com/office/2006/metadata/properties" ma:root="true" ma:fieldsID="526ae23e50044dc0a48ada936c574d97" ns2:_="" ns3:_="">
    <xsd:import namespace="79b6a090-4276-4221-9f8a-63d58b748e12"/>
    <xsd:import namespace="3450a2ba-ee4b-42ad-b120-7a8266669f0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b6a090-4276-4221-9f8a-63d58b748e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ee69ff-ea81-4983-b198-d6330d6bb26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50a2ba-ee4b-42ad-b120-7a8266669f0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4a5c4fd-73a5-4441-89b0-71cfb59d82ab}" ma:internalName="TaxCatchAll" ma:showField="CatchAllData" ma:web="3450a2ba-ee4b-42ad-b120-7a8266669f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450a2ba-ee4b-42ad-b120-7a8266669f0c" xsi:nil="true"/>
    <lcf76f155ced4ddcb4097134ff3c332f xmlns="79b6a090-4276-4221-9f8a-63d58b748e1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9AD0392-66F9-4858-8609-4DEEBCEB7F1E}">
  <ds:schemaRefs>
    <ds:schemaRef ds:uri="3450a2ba-ee4b-42ad-b120-7a8266669f0c"/>
    <ds:schemaRef ds:uri="79b6a090-4276-4221-9f8a-63d58b748e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3138BE-D682-436E-9667-F279908D763B}">
  <ds:schemaRefs>
    <ds:schemaRef ds:uri="http://schemas.microsoft.com/sharepoint/v3/contenttype/forms"/>
  </ds:schemaRefs>
</ds:datastoreItem>
</file>

<file path=customXml/itemProps3.xml><?xml version="1.0" encoding="utf-8"?>
<ds:datastoreItem xmlns:ds="http://schemas.openxmlformats.org/officeDocument/2006/customXml" ds:itemID="{64BAB435-1DD1-4297-A4A5-CC820E1A3B61}">
  <ds:schemaRefs>
    <ds:schemaRef ds:uri="3450a2ba-ee4b-42ad-b120-7a8266669f0c"/>
    <ds:schemaRef ds:uri="79b6a090-4276-4221-9f8a-63d58b748e1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3464</Words>
  <Application>Microsoft Office PowerPoint</Application>
  <PresentationFormat>On-screen Show (4:3)</PresentationFormat>
  <Paragraphs>595</Paragraphs>
  <Slides>64</Slides>
  <Notes>45</Notes>
  <HiddenSlides>12</HiddenSlides>
  <MMClips>2</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0" baseType="lpstr">
      <vt:lpstr>Arial</vt:lpstr>
      <vt:lpstr>Book Antiqua</vt:lpstr>
      <vt:lpstr>Bookman Old Style</vt:lpstr>
      <vt:lpstr>Calibri</vt:lpstr>
      <vt:lpstr>Cambria Math</vt:lpstr>
      <vt:lpstr>Courier New</vt:lpstr>
      <vt:lpstr>Monotype Sorts</vt:lpstr>
      <vt:lpstr>Palatino Linotype</vt:lpstr>
      <vt:lpstr>Roboto</vt:lpstr>
      <vt:lpstr>Symbol</vt:lpstr>
      <vt:lpstr>Tahoma</vt:lpstr>
      <vt:lpstr>Times New Roman</vt:lpstr>
      <vt:lpstr>urw-din</vt:lpstr>
      <vt:lpstr>Wingdings</vt:lpstr>
      <vt:lpstr>Default Design</vt:lpstr>
      <vt:lpstr>Equation</vt:lpstr>
      <vt:lpstr>Definition of a Graph</vt:lpstr>
      <vt:lpstr>Definition of a Graph</vt:lpstr>
      <vt:lpstr>Königsberg Bridge Problem</vt:lpstr>
      <vt:lpstr>PowerPoint Presentation</vt:lpstr>
      <vt:lpstr>Undirected Graph Example</vt:lpstr>
      <vt:lpstr>Directed Graph</vt:lpstr>
      <vt:lpstr>Directed Graph</vt:lpstr>
      <vt:lpstr>Subgraph</vt:lpstr>
      <vt:lpstr>Subgraph</vt:lpstr>
      <vt:lpstr>Adjacent Vertices </vt:lpstr>
      <vt:lpstr>Graph Models</vt:lpstr>
      <vt:lpstr>Acquaintanceship Graph</vt:lpstr>
      <vt:lpstr>Influence Graph</vt:lpstr>
      <vt:lpstr>Precedence Graphs</vt:lpstr>
      <vt:lpstr>Collaboration Graph</vt:lpstr>
      <vt:lpstr>Complete Graph</vt:lpstr>
      <vt:lpstr>Cycle</vt:lpstr>
      <vt:lpstr>Path</vt:lpstr>
      <vt:lpstr>Euler Circuit</vt:lpstr>
      <vt:lpstr>Hamiltonian Circuit</vt:lpstr>
      <vt:lpstr>Connected</vt:lpstr>
      <vt:lpstr>Planar Graph</vt:lpstr>
      <vt:lpstr>Planar Testing</vt:lpstr>
      <vt:lpstr>Graph Representations</vt:lpstr>
      <vt:lpstr>Weighted vs. Unweighted</vt:lpstr>
      <vt:lpstr>Graph ADT</vt:lpstr>
      <vt:lpstr>Adjacency List</vt:lpstr>
      <vt:lpstr>Adjacency List</vt:lpstr>
      <vt:lpstr>Adjacency Matrix</vt:lpstr>
      <vt:lpstr>Adjacency Matrix Example</vt:lpstr>
      <vt:lpstr>Incidence Matrix </vt:lpstr>
      <vt:lpstr>Incidence Matrix Example</vt:lpstr>
      <vt:lpstr>Adjacency List and Matrix: Undirected Graph</vt:lpstr>
      <vt:lpstr>Adjacency List and Matrix: Directed Graph</vt:lpstr>
      <vt:lpstr>Example</vt:lpstr>
      <vt:lpstr>Example</vt:lpstr>
      <vt:lpstr>Graph Traversal Algorithms</vt:lpstr>
      <vt:lpstr>Depth-First Search (DFS) </vt:lpstr>
      <vt:lpstr>Example: DFS traversal of undirected graph</vt:lpstr>
      <vt:lpstr>Pseudocode of DFS</vt:lpstr>
      <vt:lpstr>Example: DFS traversal of undirected graph</vt:lpstr>
      <vt:lpstr>Notes on DFS</vt:lpstr>
      <vt:lpstr>Breadth-first search (BFS)</vt:lpstr>
      <vt:lpstr>Pseudocode of BFS</vt:lpstr>
      <vt:lpstr>Example: BFS traversal of undirected graph</vt:lpstr>
      <vt:lpstr>Example of BFS traversal of undirected graph</vt:lpstr>
      <vt:lpstr>Notes on BFS</vt:lpstr>
      <vt:lpstr>Minimum Spanning Tree (MST)</vt:lpstr>
      <vt:lpstr>MST EXAMPLE</vt:lpstr>
      <vt:lpstr>Prim’s MST algorithm</vt:lpstr>
      <vt:lpstr>PRIM ALGORITHM</vt:lpstr>
      <vt:lpstr>Example PRIM ALGORITHM</vt:lpstr>
      <vt:lpstr>Example</vt:lpstr>
      <vt:lpstr>Notes about Prim’s algorithm</vt:lpstr>
      <vt:lpstr>Another greedy algorithm for MST: Kruskal’s</vt:lpstr>
      <vt:lpstr>KRUSKAL’s ALGORITHM</vt:lpstr>
      <vt:lpstr>Example</vt:lpstr>
      <vt:lpstr>Notes about Kruskal’s algorithm</vt:lpstr>
      <vt:lpstr>Minimum spanning tree vs. Steiner tree</vt:lpstr>
      <vt:lpstr>Shortest paths – Dijkstra’s algorithm</vt:lpstr>
      <vt:lpstr>Dijkstra’s algorithm</vt:lpstr>
      <vt:lpstr>Example</vt:lpstr>
      <vt:lpstr>Dijkstra’s algorithm</vt:lpstr>
      <vt:lpstr>Notes on Dijkstra’s algorithm</vt:lpstr>
    </vt:vector>
  </TitlesOfParts>
  <Company>Mississippi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Risky Modules in Open-Source Software for  High Performance Computing</dc:title>
  <dc:creator>Edward B. Allen</dc:creator>
  <cp:lastModifiedBy>Jeremy Becnel</cp:lastModifiedBy>
  <cp:revision>1</cp:revision>
  <cp:lastPrinted>2015-11-17T15:33:43Z</cp:lastPrinted>
  <dcterms:created xsi:type="dcterms:W3CDTF">2005-04-28T21:21:44Z</dcterms:created>
  <dcterms:modified xsi:type="dcterms:W3CDTF">2023-04-20T14:13:48Z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0x01010044A7F62522AA7247A3AF2FC0A9EEB7FF</vt:lpwstr>
  </property>
  <property fmtid="{D5CDD505-2E9C-101B-9397-08002B2CF9AE}" pid="3" name="Order">
    <vt:r8>19170700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