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from a file and Writing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8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throws </a:t>
            </a:r>
            <a:r>
              <a:rPr lang="en-US" dirty="0" err="1" smtClean="0"/>
              <a:t>IOException</a:t>
            </a:r>
            <a:r>
              <a:rPr lang="en-US" dirty="0" smtClean="0"/>
              <a:t> to the main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49487"/>
            <a:ext cx="11503479" cy="3541714"/>
          </a:xfrm>
        </p:spPr>
        <p:txBody>
          <a:bodyPr/>
          <a:lstStyle/>
          <a:p>
            <a:r>
              <a:rPr lang="en-US" dirty="0" smtClean="0"/>
              <a:t>Things can happen while performing I/O, to handle this, Java needs the keywords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in the main method header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class is on </a:t>
            </a:r>
            <a:r>
              <a:rPr lang="en-US"/>
              <a:t>pages </a:t>
            </a:r>
            <a:r>
              <a:rPr lang="en-US" smtClean="0"/>
              <a:t>CS 102 Textbook 329-331</a:t>
            </a:r>
            <a:endParaRPr lang="en-US" dirty="0" smtClean="0"/>
          </a:p>
          <a:p>
            <a:r>
              <a:rPr lang="en-US" dirty="0" smtClean="0"/>
              <a:t>It is best to use relative file paths (meaning: keep the file reading from &amp; the program using it in the same folder)</a:t>
            </a:r>
          </a:p>
          <a:p>
            <a:r>
              <a:rPr lang="en-US" dirty="0" smtClean="0"/>
              <a:t>Declaring &amp; assigning follows the reference data type’s standard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identifier = new </a:t>
            </a:r>
            <a:r>
              <a:rPr lang="en-US" dirty="0" err="1" smtClean="0"/>
              <a:t>dataType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inFile</a:t>
            </a:r>
            <a:r>
              <a:rPr lang="en-US" dirty="0" smtClean="0"/>
              <a:t> = new File(“filename.txt”);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Scanner to read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1506"/>
          </a:xfrm>
        </p:spPr>
        <p:txBody>
          <a:bodyPr/>
          <a:lstStyle/>
          <a:p>
            <a:r>
              <a:rPr lang="en-US" dirty="0"/>
              <a:t>The Scanner class is on pages </a:t>
            </a:r>
            <a:r>
              <a:rPr lang="en-US" dirty="0" smtClean="0"/>
              <a:t>334-337</a:t>
            </a:r>
          </a:p>
          <a:p>
            <a:r>
              <a:rPr lang="en-US" dirty="0"/>
              <a:t>Declaring &amp; assigning follows the reference data type’s standard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identifier = new </a:t>
            </a:r>
            <a:r>
              <a:rPr lang="en-US" dirty="0" err="1"/>
              <a:t>dataType</a:t>
            </a:r>
            <a:r>
              <a:rPr lang="en-US" dirty="0"/>
              <a:t>();</a:t>
            </a:r>
          </a:p>
          <a:p>
            <a:pPr lvl="1"/>
            <a:r>
              <a:rPr lang="en-US" dirty="0" smtClean="0"/>
              <a:t>Scanner input = new Scanner(</a:t>
            </a:r>
            <a:r>
              <a:rPr lang="en-US" dirty="0" err="1" smtClean="0"/>
              <a:t>fileNameIdentifier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Scanner input = new Scanner(</a:t>
            </a:r>
            <a:r>
              <a:rPr lang="en-US" dirty="0"/>
              <a:t>new File(“filename.txt</a:t>
            </a:r>
            <a:r>
              <a:rPr lang="en-US" dirty="0" smtClean="0"/>
              <a:t>”));</a:t>
            </a:r>
          </a:p>
          <a:p>
            <a:r>
              <a:rPr lang="en-US" dirty="0" smtClean="0"/>
              <a:t>Must close the Scanner to free the resource</a:t>
            </a:r>
          </a:p>
          <a:p>
            <a:pPr lvl="1"/>
            <a:r>
              <a:rPr lang="en-US" dirty="0" err="1" smtClean="0"/>
              <a:t>indentifier.close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input.close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6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</a:t>
            </a:r>
            <a:r>
              <a:rPr lang="en-US" dirty="0" err="1" smtClean="0"/>
              <a:t>PrintWriter</a:t>
            </a:r>
            <a:r>
              <a:rPr lang="en-US" dirty="0" smtClean="0"/>
              <a:t> to Write to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0440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PrintWriter</a:t>
            </a:r>
            <a:r>
              <a:rPr lang="en-US" dirty="0"/>
              <a:t> class is on pages </a:t>
            </a:r>
            <a:r>
              <a:rPr lang="en-US" dirty="0" smtClean="0"/>
              <a:t>332-334</a:t>
            </a:r>
          </a:p>
          <a:p>
            <a:r>
              <a:rPr lang="en-US" dirty="0"/>
              <a:t>Declaring &amp; assigning follows the reference data type’s standard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identifier = new </a:t>
            </a:r>
            <a:r>
              <a:rPr lang="en-US" dirty="0" err="1"/>
              <a:t>dataType</a:t>
            </a:r>
            <a:r>
              <a:rPr lang="en-US" dirty="0"/>
              <a:t>();</a:t>
            </a:r>
          </a:p>
          <a:p>
            <a:pPr lvl="1"/>
            <a:r>
              <a:rPr lang="en-US" dirty="0" err="1" smtClean="0"/>
              <a:t>PrintWriter</a:t>
            </a:r>
            <a:r>
              <a:rPr lang="en-US" dirty="0" smtClean="0"/>
              <a:t> out </a:t>
            </a:r>
            <a:r>
              <a:rPr lang="en-US" dirty="0"/>
              <a:t>= new </a:t>
            </a:r>
            <a:r>
              <a:rPr lang="en-US" dirty="0" err="1" smtClean="0"/>
              <a:t>PrintWriter</a:t>
            </a:r>
            <a:r>
              <a:rPr lang="en-US" dirty="0" smtClean="0"/>
              <a:t>(</a:t>
            </a:r>
            <a:r>
              <a:rPr lang="en-US" dirty="0" err="1" smtClean="0"/>
              <a:t>fileNameIdentifier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/>
              <a:t>PrintWriter</a:t>
            </a:r>
            <a:r>
              <a:rPr lang="en-US"/>
              <a:t> </a:t>
            </a:r>
            <a:r>
              <a:rPr lang="en-US" smtClean="0"/>
              <a:t>out = </a:t>
            </a:r>
            <a:r>
              <a:rPr lang="en-US" dirty="0"/>
              <a:t>new </a:t>
            </a:r>
            <a:r>
              <a:rPr lang="en-US" dirty="0" err="1" smtClean="0"/>
              <a:t>PrintWriter</a:t>
            </a:r>
            <a:r>
              <a:rPr lang="en-US" dirty="0" smtClean="0"/>
              <a:t>(new File</a:t>
            </a:r>
            <a:r>
              <a:rPr lang="en-US" dirty="0"/>
              <a:t>(“filename.txt”));</a:t>
            </a:r>
          </a:p>
          <a:p>
            <a:r>
              <a:rPr lang="en-US" dirty="0"/>
              <a:t>Must close the </a:t>
            </a:r>
            <a:r>
              <a:rPr lang="en-US" dirty="0" err="1" smtClean="0"/>
              <a:t>PrintWriter</a:t>
            </a:r>
            <a:r>
              <a:rPr lang="en-US" dirty="0" smtClean="0"/>
              <a:t> to finish writing to the file</a:t>
            </a:r>
            <a:endParaRPr lang="en-US" dirty="0"/>
          </a:p>
          <a:p>
            <a:pPr lvl="1"/>
            <a:r>
              <a:rPr lang="en-US" dirty="0" err="1"/>
              <a:t>indentifier.close</a:t>
            </a:r>
            <a:r>
              <a:rPr lang="en-US" dirty="0"/>
              <a:t>();</a:t>
            </a:r>
          </a:p>
          <a:p>
            <a:pPr lvl="1"/>
            <a:r>
              <a:rPr lang="en-US" dirty="0" err="1" smtClean="0"/>
              <a:t>out.close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64" y="201714"/>
            <a:ext cx="7720391" cy="63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4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227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Tw Cen MT</vt:lpstr>
      <vt:lpstr>Circuit</vt:lpstr>
      <vt:lpstr>Text I/O</vt:lpstr>
      <vt:lpstr>Add throws IOException to the main header</vt:lpstr>
      <vt:lpstr>Declaring Files</vt:lpstr>
      <vt:lpstr>Declaring Scanner to read from a File</vt:lpstr>
      <vt:lpstr>Declaring a PrintWriter to Write to a File</vt:lpstr>
      <vt:lpstr>PowerPoint Presentation</vt:lpstr>
    </vt:vector>
  </TitlesOfParts>
  <Company>Stephen F. Austin State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I/O</dc:title>
  <dc:creator>Anne-Marie T Eubanks</dc:creator>
  <cp:lastModifiedBy>Anne-Marie T Eubanks</cp:lastModifiedBy>
  <cp:revision>8</cp:revision>
  <dcterms:created xsi:type="dcterms:W3CDTF">2016-11-02T15:11:02Z</dcterms:created>
  <dcterms:modified xsi:type="dcterms:W3CDTF">2018-01-23T16:18:42Z</dcterms:modified>
</cp:coreProperties>
</file>