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82967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Linear Probing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329" name="Shape 329"/>
          <p:cNvSpPr/>
          <p:nvPr/>
        </p:nvSpPr>
        <p:spPr>
          <a:xfrm>
            <a:off x="927100" y="4051300"/>
            <a:ext cx="178381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hash(E) = 10 </a:t>
            </a:r>
          </a:p>
        </p:txBody>
      </p:sp>
      <p:sp>
        <p:nvSpPr>
          <p:cNvPr id="330" name="Shape 33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336" name="Shape 33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337" name="Shape 33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338" name="Shape 33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339" name="Shape 33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341" name="Shape 34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342" name="Shape 34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345" name="Shape 34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346" name="Shape 34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349" name="Shape 34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350" name="Shape 35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351" name="Shape 35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354" name="Shape 35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355" name="Shape 35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358" name="Shape 35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359" name="Shape 35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362" name="Shape 36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363" name="Shape 36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364" name="Shape 364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365" name="Shape 365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366" name="Shape 366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370" name="Shape 37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376" name="Shape 37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377" name="Shape 37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378" name="Shape 37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379" name="Shape 37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381" name="Shape 38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382" name="Shape 38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385" name="Shape 38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386" name="Shape 38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389" name="Shape 38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390" name="Shape 39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391" name="Shape 39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394" name="Shape 39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395" name="Shape 39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398" name="Shape 39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399" name="Shape 39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402" name="Shape 40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403" name="Shape 40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404" name="Shape 40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405" name="Shape 40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406" name="Shape 406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410" name="Shape 410"/>
          <p:cNvSpPr/>
          <p:nvPr/>
        </p:nvSpPr>
        <p:spPr>
          <a:xfrm>
            <a:off x="927100" y="4051300"/>
            <a:ext cx="158042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hash(A) = 4</a:t>
            </a:r>
          </a:p>
        </p:txBody>
      </p:sp>
      <p:sp>
        <p:nvSpPr>
          <p:cNvPr id="411" name="Shape 411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417" name="Shape 417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418" name="Shape 418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419" name="Shape 419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420" name="Shape 420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422" name="Shape 422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423" name="Shape 423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426" name="Shape 426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427" name="Shape 427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430" name="Shape 430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431" name="Shape 431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432" name="Shape 432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435" name="Shape 435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436" name="Shape 436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439" name="Shape 439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440" name="Shape 440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443" name="Shape 443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444" name="Shape 444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445" name="Shape 445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  <p:sp>
        <p:nvSpPr>
          <p:cNvPr id="446" name="Shape 446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447" name="Shape 447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448" name="Shape 44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452" name="Shape 452"/>
          <p:cNvSpPr/>
          <p:nvPr/>
        </p:nvSpPr>
        <p:spPr>
          <a:xfrm>
            <a:off x="927100" y="4051300"/>
            <a:ext cx="158042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hash(A) = 4</a:t>
            </a:r>
          </a:p>
        </p:txBody>
      </p:sp>
      <p:sp>
        <p:nvSpPr>
          <p:cNvPr id="453" name="Shape 45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459" name="Shape 45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460" name="Shape 46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461" name="Shape 46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462" name="Shape 46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464" name="Shape 46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465" name="Shape 46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468" name="Shape 46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469" name="Shape 46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472" name="Shape 47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473" name="Shape 47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474" name="Shape 47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477" name="Shape 47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478" name="Shape 47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481" name="Shape 48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482" name="Shape 48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485" name="Shape 48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486" name="Shape 48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487" name="Shape 487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  <p:sp>
        <p:nvSpPr>
          <p:cNvPr id="488" name="Shape 48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489" name="Shape 48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490" name="Shape 490"/>
          <p:cNvSpPr/>
          <p:nvPr/>
        </p:nvSpPr>
        <p:spPr>
          <a:xfrm>
            <a:off x="444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493" name="Shape 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494" name="Shape 494"/>
          <p:cNvSpPr/>
          <p:nvPr/>
        </p:nvSpPr>
        <p:spPr>
          <a:xfrm>
            <a:off x="927100" y="4051300"/>
            <a:ext cx="158042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hash(A) = 4</a:t>
            </a:r>
          </a:p>
        </p:txBody>
      </p:sp>
      <p:sp>
        <p:nvSpPr>
          <p:cNvPr id="495" name="Shape 49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01" name="Shape 50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02" name="Shape 50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03" name="Shape 50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04" name="Shape 50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06" name="Shape 50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507" name="Shape 50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510" name="Shape 51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511" name="Shape 51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514" name="Shape 51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515" name="Shape 51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516" name="Shape 51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519" name="Shape 51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520" name="Shape 52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523" name="Shape 52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524" name="Shape 52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527" name="Shape 52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528" name="Shape 52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529" name="Shape 529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  <p:sp>
        <p:nvSpPr>
          <p:cNvPr id="530" name="Shape 53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531" name="Shape 53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532" name="Shape 53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536" name="Shape 536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42" name="Shape 542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43" name="Shape 543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45" name="Shape 545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47" name="Shape 547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548" name="Shape 548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551" name="Shape 551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552" name="Shape 552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555" name="Shape 555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556" name="Shape 556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557" name="Shape 557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560" name="Shape 560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561" name="Shape 561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564" name="Shape 564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565" name="Shape 565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568" name="Shape 568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569" name="Shape 569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570" name="Shape 57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571" name="Shape 57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572" name="Shape 57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573" name="Shape 573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576" name="Shape 5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577" name="Shape 577"/>
          <p:cNvSpPr/>
          <p:nvPr/>
        </p:nvSpPr>
        <p:spPr>
          <a:xfrm>
            <a:off x="927100" y="4051300"/>
            <a:ext cx="1726466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hash(R) = 14</a:t>
            </a:r>
          </a:p>
        </p:txBody>
      </p:sp>
      <p:sp>
        <p:nvSpPr>
          <p:cNvPr id="578" name="Shape 57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84" name="Shape 58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85" name="Shape 58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86" name="Shape 58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87" name="Shape 58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590" name="Shape 59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594" name="Shape 59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597" name="Shape 59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598" name="Shape 59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599" name="Shape 59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602" name="Shape 60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603" name="Shape 60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606" name="Shape 60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607" name="Shape 60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610" name="Shape 61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611" name="Shape 61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612" name="Shape 61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613" name="Shape 61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614" name="Shape 614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615" name="Shape 615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616" name="Shape 616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620" name="Shape 620"/>
          <p:cNvSpPr/>
          <p:nvPr/>
        </p:nvSpPr>
        <p:spPr>
          <a:xfrm>
            <a:off x="927100" y="4051300"/>
            <a:ext cx="1726466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hash(R) = 14</a:t>
            </a:r>
          </a:p>
        </p:txBody>
      </p:sp>
      <p:sp>
        <p:nvSpPr>
          <p:cNvPr id="621" name="Shape 621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627" name="Shape 627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628" name="Shape 628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629" name="Shape 629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630" name="Shape 630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632" name="Shape 632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633" name="Shape 633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636" name="Shape 636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637" name="Shape 637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640" name="Shape 640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641" name="Shape 641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642" name="Shape 642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645" name="Shape 645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646" name="Shape 646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649" name="Shape 649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650" name="Shape 650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653" name="Shape 653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654" name="Shape 654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655" name="Shape 655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656" name="Shape 656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657" name="Shape 657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658" name="Shape 658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659" name="Shape 659"/>
          <p:cNvSpPr/>
          <p:nvPr/>
        </p:nvSpPr>
        <p:spPr>
          <a:xfrm>
            <a:off x="1079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663" name="Shape 663"/>
          <p:cNvSpPr/>
          <p:nvPr/>
        </p:nvSpPr>
        <p:spPr>
          <a:xfrm>
            <a:off x="927100" y="4051300"/>
            <a:ext cx="1726466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hash(R) = 14</a:t>
            </a:r>
          </a:p>
        </p:txBody>
      </p:sp>
      <p:sp>
        <p:nvSpPr>
          <p:cNvPr id="664" name="Shape 66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670" name="Shape 67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671" name="Shape 67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672" name="Shape 67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673" name="Shape 67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675" name="Shape 67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676" name="Shape 67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679" name="Shape 67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680" name="Shape 68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683" name="Shape 68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684" name="Shape 68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685" name="Shape 68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688" name="Shape 68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689" name="Shape 68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692" name="Shape 69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693" name="Shape 69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696" name="Shape 69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697" name="Shape 69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698" name="Shape 69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699" name="Shape 69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700" name="Shape 70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701" name="Shape 70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702" name="Shape 70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706" name="Shape 706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712" name="Shape 712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713" name="Shape 713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714" name="Shape 714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715" name="Shape 715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717" name="Shape 717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718" name="Shape 718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721" name="Shape 721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722" name="Shape 722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725" name="Shape 725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726" name="Shape 726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727" name="Shape 727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730" name="Shape 730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731" name="Shape 731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734" name="Shape 734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735" name="Shape 735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738" name="Shape 738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739" name="Shape 739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740" name="Shape 74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741" name="Shape 74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742" name="Shape 74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743" name="Shape 74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744" name="Shape 744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42" name="Shape 42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43" name="Shape 43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Linear Probing Demo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insert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search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747" name="Shape 7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748" name="Shape 748"/>
          <p:cNvSpPr/>
          <p:nvPr/>
        </p:nvSpPr>
        <p:spPr>
          <a:xfrm>
            <a:off x="927100" y="4051300"/>
            <a:ext cx="1580917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hash(C) = 5</a:t>
            </a:r>
          </a:p>
        </p:txBody>
      </p:sp>
      <p:sp>
        <p:nvSpPr>
          <p:cNvPr id="749" name="Shape 74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755" name="Shape 75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756" name="Shape 75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757" name="Shape 75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758" name="Shape 75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760" name="Shape 76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761" name="Shape 76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764" name="Shape 76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765" name="Shape 76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768" name="Shape 76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769" name="Shape 76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770" name="Shape 77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773" name="Shape 77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774" name="Shape 77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777" name="Shape 77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778" name="Shape 77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781" name="Shape 78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782" name="Shape 78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783" name="Shape 78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  <p:sp>
        <p:nvSpPr>
          <p:cNvPr id="784" name="Shape 78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785" name="Shape 78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786" name="Shape 78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787" name="Shape 787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788" name="Shape 78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792" name="Shape 792"/>
          <p:cNvSpPr/>
          <p:nvPr/>
        </p:nvSpPr>
        <p:spPr>
          <a:xfrm>
            <a:off x="927100" y="4051300"/>
            <a:ext cx="1580917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hash(C) = 5</a:t>
            </a:r>
          </a:p>
        </p:txBody>
      </p:sp>
      <p:sp>
        <p:nvSpPr>
          <p:cNvPr id="793" name="Shape 79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799" name="Shape 79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800" name="Shape 80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801" name="Shape 80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802" name="Shape 80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804" name="Shape 80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805" name="Shape 80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808" name="Shape 80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809" name="Shape 80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812" name="Shape 81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813" name="Shape 81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814" name="Shape 81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817" name="Shape 81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818" name="Shape 81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821" name="Shape 82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822" name="Shape 82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825" name="Shape 82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826" name="Shape 82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827" name="Shape 827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  <p:sp>
        <p:nvSpPr>
          <p:cNvPr id="828" name="Shape 82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829" name="Shape 82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830" name="Shape 83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831" name="Shape 831"/>
          <p:cNvSpPr/>
          <p:nvPr/>
        </p:nvSpPr>
        <p:spPr>
          <a:xfrm>
            <a:off x="508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  <p:sp>
        <p:nvSpPr>
          <p:cNvPr id="832" name="Shape 83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836" name="Shape 836"/>
          <p:cNvSpPr/>
          <p:nvPr/>
        </p:nvSpPr>
        <p:spPr>
          <a:xfrm>
            <a:off x="927100" y="4051300"/>
            <a:ext cx="1580917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hash(C) = 5</a:t>
            </a:r>
          </a:p>
        </p:txBody>
      </p:sp>
      <p:sp>
        <p:nvSpPr>
          <p:cNvPr id="837" name="Shape 837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843" name="Shape 843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844" name="Shape 844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845" name="Shape 845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846" name="Shape 846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848" name="Shape 848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849" name="Shape 849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852" name="Shape 852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853" name="Shape 853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856" name="Shape 856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857" name="Shape 857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858" name="Shape 858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861" name="Shape 861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862" name="Shape 862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865" name="Shape 865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866" name="Shape 866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869" name="Shape 869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870" name="Shape 870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871" name="Shape 871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  <p:sp>
        <p:nvSpPr>
          <p:cNvPr id="872" name="Shape 872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873" name="Shape 873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874" name="Shape 874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875" name="Shape 875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</a:t>
            </a:r>
          </a:p>
        </p:txBody>
      </p:sp>
      <p:sp>
        <p:nvSpPr>
          <p:cNvPr id="876" name="Shape 876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880" name="Shape 88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886" name="Shape 88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887" name="Shape 88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888" name="Shape 88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889" name="Shape 88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891" name="Shape 89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892" name="Shape 89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895" name="Shape 89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896" name="Shape 89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899" name="Shape 89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900" name="Shape 90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901" name="Shape 90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904" name="Shape 90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905" name="Shape 90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908" name="Shape 90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909" name="Shape 90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912" name="Shape 91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913" name="Shape 91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914" name="Shape 91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915" name="Shape 91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916" name="Shape 91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917" name="Shape 917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918" name="Shape 918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919" name="Shape 919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922" name="Shape 9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923" name="Shape 923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924" name="Shape 92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930" name="Shape 93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931" name="Shape 93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932" name="Shape 93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933" name="Shape 93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936" name="Shape 93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939" name="Shape 93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940" name="Shape 94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943" name="Shape 94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944" name="Shape 94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945" name="Shape 94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948" name="Shape 94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949" name="Shape 94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952" name="Shape 95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953" name="Shape 95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956" name="Shape 95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957" name="Shape 95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958" name="Shape 95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959" name="Shape 95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960" name="Shape 96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961" name="Shape 96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962" name="Shape 96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963" name="Shape 96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964" name="Shape 96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968" name="Shape 968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969" name="Shape 96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975" name="Shape 97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976" name="Shape 97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977" name="Shape 97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978" name="Shape 97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980" name="Shape 98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981" name="Shape 98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984" name="Shape 98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985" name="Shape 98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988" name="Shape 98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989" name="Shape 98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990" name="Shape 99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993" name="Shape 99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994" name="Shape 99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997" name="Shape 99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998" name="Shape 99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003" name="Shape 100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04" name="Shape 100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005" name="Shape 100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006" name="Shape 100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007" name="Shape 1007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008" name="Shape 1008"/>
          <p:cNvSpPr/>
          <p:nvPr/>
        </p:nvSpPr>
        <p:spPr>
          <a:xfrm>
            <a:off x="444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09" name="Shape 1009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 spd="slow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013" name="Shape 1013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1014" name="Shape 101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020" name="Shape 102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021" name="Shape 102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022" name="Shape 102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025" name="Shape 102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029" name="Shape 102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033" name="Shape 103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034" name="Shape 103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035" name="Shape 103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038" name="Shape 103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039" name="Shape 103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042" name="Shape 104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043" name="Shape 104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047" name="Shape 104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048" name="Shape 104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050" name="Shape 105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052" name="Shape 105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053" name="Shape 1053"/>
          <p:cNvSpPr/>
          <p:nvPr/>
        </p:nvSpPr>
        <p:spPr>
          <a:xfrm>
            <a:off x="508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065" name="Shape 106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066" name="Shape 106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067" name="Shape 106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070" name="Shape 107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071" name="Shape 107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074" name="Shape 107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075" name="Shape 107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078" name="Shape 107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079" name="Shape 107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080" name="Shape 108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084" name="Shape 108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088" name="Shape 108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092" name="Shape 109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093" name="Shape 109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94" name="Shape 109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095" name="Shape 109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096" name="Shape 109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097" name="Shape 1097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098" name="Shape 1098"/>
          <p:cNvSpPr/>
          <p:nvPr/>
        </p:nvSpPr>
        <p:spPr>
          <a:xfrm>
            <a:off x="571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099" name="Shape 1099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102" name="Shape 1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103" name="Shape 1103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1104" name="Shape 110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110" name="Shape 111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111" name="Shape 111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112" name="Shape 111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113" name="Shape 111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115" name="Shape 111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116" name="Shape 111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119" name="Shape 111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120" name="Shape 112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123" name="Shape 112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124" name="Shape 112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125" name="Shape 112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128" name="Shape 112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129" name="Shape 112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133" name="Shape 113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136" name="Shape 113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137" name="Shape 113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139" name="Shape 113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140" name="Shape 114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141" name="Shape 114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143" name="Shape 1143"/>
          <p:cNvSpPr/>
          <p:nvPr/>
        </p:nvSpPr>
        <p:spPr>
          <a:xfrm>
            <a:off x="635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144" name="Shape 114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147" name="Shape 1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148" name="Shape 1148"/>
          <p:cNvSpPr/>
          <p:nvPr/>
        </p:nvSpPr>
        <p:spPr>
          <a:xfrm>
            <a:off x="927100" y="4051300"/>
            <a:ext cx="159183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hash(H) = 4</a:t>
            </a:r>
          </a:p>
        </p:txBody>
      </p:sp>
      <p:sp>
        <p:nvSpPr>
          <p:cNvPr id="1149" name="Shape 114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155" name="Shape 115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157" name="Shape 115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158" name="Shape 115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160" name="Shape 116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164" name="Shape 116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165" name="Shape 116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168" name="Shape 116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169" name="Shape 116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170" name="Shape 117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173" name="Shape 117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174" name="Shape 117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177" name="Shape 117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178" name="Shape 117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181" name="Shape 118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183" name="Shape 118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184" name="Shape 118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185" name="Shape 118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186" name="Shape 118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</a:t>
            </a:r>
          </a:p>
        </p:txBody>
      </p:sp>
      <p:sp>
        <p:nvSpPr>
          <p:cNvPr id="1189" name="Shape 1189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50" name="Shape 5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6" name="Shape 5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7" name="Shape 5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8" name="Shape 5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9" name="Shape 5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61" name="Shape 6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62" name="Shape 6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65" name="Shape 6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66" name="Shape 6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69" name="Shape 6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70" name="Shape 7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71" name="Shape 7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74" name="Shape 7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75" name="Shape 7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78" name="Shape 7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79" name="Shape 7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82" name="Shape 8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83" name="Shape 8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84" name="Shape 84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192" name="Shape 1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193" name="Shape 119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199" name="Shape 119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200" name="Shape 120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201" name="Shape 120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202" name="Shape 120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204" name="Shape 120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205" name="Shape 120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208" name="Shape 120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213" name="Shape 121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214" name="Shape 121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217" name="Shape 121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218" name="Shape 121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221" name="Shape 122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225" name="Shape 122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226" name="Shape 122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227" name="Shape 122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228" name="Shape 122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230" name="Shape 123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231" name="Shape 123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232" name="Shape 123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233" name="Shape 1233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236" name="Shape 1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237" name="Shape 1237"/>
          <p:cNvSpPr/>
          <p:nvPr/>
        </p:nvSpPr>
        <p:spPr>
          <a:xfrm>
            <a:off x="927100" y="4051300"/>
            <a:ext cx="1724784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hash(X) = 15</a:t>
            </a:r>
          </a:p>
        </p:txBody>
      </p:sp>
      <p:sp>
        <p:nvSpPr>
          <p:cNvPr id="1238" name="Shape 123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244" name="Shape 124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245" name="Shape 124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246" name="Shape 124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247" name="Shape 124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249" name="Shape 124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250" name="Shape 125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253" name="Shape 125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254" name="Shape 125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257" name="Shape 125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258" name="Shape 125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259" name="Shape 125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262" name="Shape 126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263" name="Shape 126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266" name="Shape 126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267" name="Shape 126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270" name="Shape 127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272" name="Shape 127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  <p:sp>
        <p:nvSpPr>
          <p:cNvPr id="1273" name="Shape 127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274" name="Shape 1274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275" name="Shape 1275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276" name="Shape 1276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277" name="Shape 1277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278" name="Shape 1278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279" name="Shape 1279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282" name="Shape 1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283" name="Shape 1283"/>
          <p:cNvSpPr/>
          <p:nvPr/>
        </p:nvSpPr>
        <p:spPr>
          <a:xfrm>
            <a:off x="927100" y="4051300"/>
            <a:ext cx="1724784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hash(X) = 15</a:t>
            </a:r>
          </a:p>
        </p:txBody>
      </p:sp>
      <p:sp>
        <p:nvSpPr>
          <p:cNvPr id="1284" name="Shape 128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290" name="Shape 129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291" name="Shape 129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292" name="Shape 129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293" name="Shape 129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295" name="Shape 129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296" name="Shape 129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300" name="Shape 130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303" name="Shape 130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304" name="Shape 130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305" name="Shape 130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308" name="Shape 130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309" name="Shape 130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312" name="Shape 131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313" name="Shape 131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316" name="Shape 131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317" name="Shape 131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318" name="Shape 131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  <p:sp>
        <p:nvSpPr>
          <p:cNvPr id="1319" name="Shape 131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320" name="Shape 132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321" name="Shape 132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322" name="Shape 132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323" name="Shape 132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324" name="Shape 132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325" name="Shape 1325"/>
          <p:cNvSpPr/>
          <p:nvPr/>
        </p:nvSpPr>
        <p:spPr>
          <a:xfrm>
            <a:off x="1143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slow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328" name="Shape 1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329" name="Shape 1329"/>
          <p:cNvSpPr/>
          <p:nvPr/>
        </p:nvSpPr>
        <p:spPr>
          <a:xfrm>
            <a:off x="927100" y="4051300"/>
            <a:ext cx="1724784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hash(X) = 15</a:t>
            </a:r>
          </a:p>
        </p:txBody>
      </p:sp>
      <p:sp>
        <p:nvSpPr>
          <p:cNvPr id="1330" name="Shape 133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336" name="Shape 133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337" name="Shape 133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338" name="Shape 133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339" name="Shape 133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341" name="Shape 134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342" name="Shape 134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345" name="Shape 134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346" name="Shape 134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349" name="Shape 134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350" name="Shape 135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354" name="Shape 135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355" name="Shape 135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358" name="Shape 135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359" name="Shape 135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363" name="Shape 136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364" name="Shape 1364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  <p:sp>
        <p:nvSpPr>
          <p:cNvPr id="1365" name="Shape 1365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366" name="Shape 1366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368" name="Shape 1368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370" name="Shape 1370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371" name="Shape 1371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375" name="Shape 137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381" name="Shape 138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382" name="Shape 138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383" name="Shape 138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384" name="Shape 138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387" name="Shape 138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390" name="Shape 139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391" name="Shape 139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394" name="Shape 139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395" name="Shape 139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396" name="Shape 139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400" name="Shape 140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403" name="Shape 140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404" name="Shape 140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408" name="Shape 140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409" name="Shape 140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410" name="Shape 141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411" name="Shape 141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412" name="Shape 141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413" name="Shape 141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414" name="Shape 141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415" name="Shape 141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416" name="Shape 1416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419" name="Shape 1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420" name="Shape 1420"/>
          <p:cNvSpPr/>
          <p:nvPr/>
        </p:nvSpPr>
        <p:spPr>
          <a:xfrm>
            <a:off x="927100" y="4051300"/>
            <a:ext cx="1623953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hash(M) = 1</a:t>
            </a:r>
          </a:p>
        </p:txBody>
      </p:sp>
      <p:sp>
        <p:nvSpPr>
          <p:cNvPr id="1421" name="Shape 1421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427" name="Shape 1427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428" name="Shape 1428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429" name="Shape 1429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430" name="Shape 1430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432" name="Shape 1432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433" name="Shape 1433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437" name="Shape 1437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440" name="Shape 1440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441" name="Shape 1441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442" name="Shape 1442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445" name="Shape 1445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446" name="Shape 1446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450" name="Shape 1450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453" name="Shape 1453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454" name="Shape 1454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455" name="Shape 1455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  <p:sp>
        <p:nvSpPr>
          <p:cNvPr id="1456" name="Shape 1456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457" name="Shape 1457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458" name="Shape 1458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459" name="Shape 1459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460" name="Shape 1460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462" name="Shape 1462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463" name="Shape 146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466" name="Shape 14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467" name="Shape 1467"/>
          <p:cNvSpPr/>
          <p:nvPr/>
        </p:nvSpPr>
        <p:spPr>
          <a:xfrm>
            <a:off x="927100" y="4051300"/>
            <a:ext cx="1623953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hash(M) = 1</a:t>
            </a:r>
          </a:p>
        </p:txBody>
      </p:sp>
      <p:sp>
        <p:nvSpPr>
          <p:cNvPr id="1468" name="Shape 146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474" name="Shape 147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475" name="Shape 147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476" name="Shape 147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479" name="Shape 147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483" name="Shape 148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484" name="Shape 148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487" name="Shape 148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488" name="Shape 148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489" name="Shape 148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492" name="Shape 149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493" name="Shape 149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496" name="Shape 149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497" name="Shape 149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500" name="Shape 150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501" name="Shape 150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502" name="Shape 150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  <p:sp>
        <p:nvSpPr>
          <p:cNvPr id="1503" name="Shape 150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504" name="Shape 1504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505" name="Shape 1505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506" name="Shape 1506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507" name="Shape 1507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508" name="Shape 1508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509" name="Shape 1509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510" name="Shape 1510"/>
          <p:cNvSpPr/>
          <p:nvPr/>
        </p:nvSpPr>
        <p:spPr>
          <a:xfrm>
            <a:off x="254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</p:spTree>
  </p:cSld>
  <p:clrMapOvr>
    <a:masterClrMapping/>
  </p:clrMapOvr>
  <p:transition spd="slow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513" name="Shape 1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514" name="Shape 1514"/>
          <p:cNvSpPr/>
          <p:nvPr/>
        </p:nvSpPr>
        <p:spPr>
          <a:xfrm>
            <a:off x="927100" y="4051300"/>
            <a:ext cx="1623953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hash(M) = 1</a:t>
            </a:r>
          </a:p>
        </p:txBody>
      </p:sp>
      <p:sp>
        <p:nvSpPr>
          <p:cNvPr id="1515" name="Shape 151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521" name="Shape 152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522" name="Shape 152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524" name="Shape 152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526" name="Shape 152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527" name="Shape 152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530" name="Shape 153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531" name="Shape 153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534" name="Shape 153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535" name="Shape 153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536" name="Shape 153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539" name="Shape 153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540" name="Shape 154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543" name="Shape 154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547" name="Shape 154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548" name="Shape 154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549" name="Shape 1549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  <p:sp>
        <p:nvSpPr>
          <p:cNvPr id="1550" name="Shape 155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551" name="Shape 155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552" name="Shape 155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553" name="Shape 1553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554" name="Shape 1554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555" name="Shape 1555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556" name="Shape 1556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557" name="Shape 1557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</a:t>
            </a:r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560" name="Shape 1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561" name="Shape 1561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567" name="Shape 1567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568" name="Shape 1568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569" name="Shape 1569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570" name="Shape 1570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572" name="Shape 1572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573" name="Shape 1573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576" name="Shape 1576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577" name="Shape 1577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580" name="Shape 1580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581" name="Shape 1581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582" name="Shape 1582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83" name="Shape 1583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585" name="Shape 1585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586" name="Shape 1586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590" name="Shape 1590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92" name="Shape 1592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593" name="Shape 1593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594" name="Shape 1594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595" name="Shape 1595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596" name="Shape 1596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597" name="Shape 1597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598" name="Shape 1598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599" name="Shape 1599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600" name="Shape 1600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603" name="Shape 1603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607" name="Shape 1607"/>
          <p:cNvSpPr/>
          <p:nvPr/>
        </p:nvSpPr>
        <p:spPr>
          <a:xfrm>
            <a:off x="927100" y="4051300"/>
            <a:ext cx="1706180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hash(P) = 14</a:t>
            </a:r>
          </a:p>
        </p:txBody>
      </p:sp>
      <p:sp>
        <p:nvSpPr>
          <p:cNvPr id="1608" name="Shape 160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614" name="Shape 161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615" name="Shape 161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616" name="Shape 161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18" name="Shape 161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619" name="Shape 161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620" name="Shape 162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623" name="Shape 162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624" name="Shape 162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627" name="Shape 162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628" name="Shape 162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629" name="Shape 162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632" name="Shape 163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633" name="Shape 163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636" name="Shape 163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637" name="Shape 163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640" name="Shape 164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641" name="Shape 164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642" name="Shape 164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1643" name="Shape 164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644" name="Shape 1644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645" name="Shape 1645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646" name="Shape 1646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649" name="Shape 1649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651" name="Shape 1651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88" name="Shape 88"/>
          <p:cNvSpPr/>
          <p:nvPr/>
        </p:nvSpPr>
        <p:spPr>
          <a:xfrm>
            <a:off x="927100" y="4051300"/>
            <a:ext cx="162234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hash(S) = 6 </a:t>
            </a:r>
          </a:p>
        </p:txBody>
      </p:sp>
      <p:sp>
        <p:nvSpPr>
          <p:cNvPr id="89" name="Shape 8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95" name="Shape 9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96" name="Shape 9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98" name="Shape 9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00" name="Shape 10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01" name="Shape 10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04" name="Shape 10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05" name="Shape 10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08" name="Shape 10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09" name="Shape 10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13" name="Shape 11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14" name="Shape 11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17" name="Shape 11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18" name="Shape 11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21" name="Shape 12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22" name="Shape 12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23" name="Shape 12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  <p:sp>
        <p:nvSpPr>
          <p:cNvPr id="124" name="Shape 124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4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Shape 16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654" name="Shape 16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655" name="Shape 1655"/>
          <p:cNvSpPr/>
          <p:nvPr/>
        </p:nvSpPr>
        <p:spPr>
          <a:xfrm>
            <a:off x="927100" y="4051300"/>
            <a:ext cx="1706180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hash(P) = 14</a:t>
            </a:r>
          </a:p>
        </p:txBody>
      </p:sp>
      <p:sp>
        <p:nvSpPr>
          <p:cNvPr id="1656" name="Shape 1656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662" name="Shape 1662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663" name="Shape 1663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664" name="Shape 1664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665" name="Shape 1665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667" name="Shape 1667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668" name="Shape 1668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671" name="Shape 1671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672" name="Shape 1672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675" name="Shape 1675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676" name="Shape 1676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677" name="Shape 1677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680" name="Shape 1680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681" name="Shape 1681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684" name="Shape 1684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685" name="Shape 1685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689" name="Shape 1689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1691" name="Shape 1691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692" name="Shape 1692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693" name="Shape 1693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695" name="Shape 1695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699" name="Shape 1699"/>
          <p:cNvSpPr/>
          <p:nvPr/>
        </p:nvSpPr>
        <p:spPr>
          <a:xfrm>
            <a:off x="1079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</p:spTree>
  </p:cSld>
  <p:clrMapOvr>
    <a:masterClrMapping/>
  </p:clrMapOvr>
  <p:transition spd="slow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702" name="Shape 1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703" name="Shape 1703"/>
          <p:cNvSpPr/>
          <p:nvPr/>
        </p:nvSpPr>
        <p:spPr>
          <a:xfrm>
            <a:off x="927100" y="4051300"/>
            <a:ext cx="1706180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hash(P) = 14</a:t>
            </a:r>
          </a:p>
        </p:txBody>
      </p:sp>
      <p:sp>
        <p:nvSpPr>
          <p:cNvPr id="1704" name="Shape 170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5" name="Shape 170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7" name="Shape 170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710" name="Shape 171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711" name="Shape 171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712" name="Shape 171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713" name="Shape 171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715" name="Shape 171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716" name="Shape 171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719" name="Shape 171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720" name="Shape 172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22" name="Shape 172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723" name="Shape 172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724" name="Shape 172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725" name="Shape 172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729" name="Shape 172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733" name="Shape 173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737" name="Shape 173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738" name="Shape 173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1739" name="Shape 173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740" name="Shape 174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741" name="Shape 174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742" name="Shape 174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743" name="Shape 174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744" name="Shape 174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745" name="Shape 174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746" name="Shape 174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747" name="Shape 1747"/>
          <p:cNvSpPr/>
          <p:nvPr/>
        </p:nvSpPr>
        <p:spPr>
          <a:xfrm>
            <a:off x="1143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1748" name="Shape 1748"/>
          <p:cNvSpPr/>
          <p:nvPr/>
        </p:nvSpPr>
        <p:spPr>
          <a:xfrm>
            <a:off x="190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" grpId="1" animBg="1" advAuto="0"/>
      <p:bldP spid="1748" grpId="2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751" name="Shape 17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752" name="Shape 1752"/>
          <p:cNvSpPr/>
          <p:nvPr/>
        </p:nvSpPr>
        <p:spPr>
          <a:xfrm>
            <a:off x="927100" y="4051300"/>
            <a:ext cx="1706180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hash(P) = 14</a:t>
            </a:r>
          </a:p>
        </p:txBody>
      </p:sp>
      <p:sp>
        <p:nvSpPr>
          <p:cNvPr id="1753" name="Shape 175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54" name="Shape 175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58" name="Shape 175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759" name="Shape 175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760" name="Shape 176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761" name="Shape 176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762" name="Shape 176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764" name="Shape 176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765" name="Shape 176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768" name="Shape 176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769" name="Shape 176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772" name="Shape 177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773" name="Shape 177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774" name="Shape 177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777" name="Shape 177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778" name="Shape 177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781" name="Shape 178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782" name="Shape 178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785" name="Shape 178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786" name="Shape 178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  <p:sp>
        <p:nvSpPr>
          <p:cNvPr id="1788" name="Shape 178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789" name="Shape 178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790" name="Shape 179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791" name="Shape 1791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792" name="Shape 1792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793" name="Shape 179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794" name="Shape 1794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795" name="Shape 1795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796" name="Shape 1796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</a:t>
            </a:r>
          </a:p>
        </p:txBody>
      </p: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799" name="Shape 17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04" name="Shape 1804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806" name="Shape 1806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807" name="Shape 1807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808" name="Shape 1808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809" name="Shape 1809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10" name="Shape 1810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811" name="Shape 1811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812" name="Shape 1812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13" name="Shape 1813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815" name="Shape 1815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816" name="Shape 1816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819" name="Shape 1819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820" name="Shape 1820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821" name="Shape 1821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22" name="Shape 1822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824" name="Shape 1824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825" name="Shape 1825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828" name="Shape 1828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829" name="Shape 1829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832" name="Shape 1832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833" name="Shape 1833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834" name="Shape 183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835" name="Shape 1835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836" name="Shape 1836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837" name="Shape 1837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838" name="Shape 1838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839" name="Shape 1839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840" name="Shape 1840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841" name="Shape 1841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842" name="Shape 1842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1843" name="Shape 1843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846" name="Shape 18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847" name="Shape 1847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1848" name="Shape 184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854" name="Shape 185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855" name="Shape 185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856" name="Shape 185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857" name="Shape 185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859" name="Shape 185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860" name="Shape 186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62" name="Shape 186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863" name="Shape 186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864" name="Shape 186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867" name="Shape 186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868" name="Shape 186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869" name="Shape 186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872" name="Shape 187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880" name="Shape 188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881" name="Shape 188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882" name="Shape 188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1883" name="Shape 188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884" name="Shape 1884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885" name="Shape 1885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886" name="Shape 1886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887" name="Shape 1887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888" name="Shape 1888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889" name="Shape 1889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890" name="Shape 1890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891" name="Shape 1891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1892" name="Shape 189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hape 18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895" name="Shape 18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896" name="Shape 1896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1897" name="Shape 1897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904" name="Shape 1904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906" name="Shape 1906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908" name="Shape 1908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909" name="Shape 1909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912" name="Shape 1912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913" name="Shape 1913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916" name="Shape 1916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917" name="Shape 1917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918" name="Shape 1918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921" name="Shape 1921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922" name="Shape 1922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925" name="Shape 1925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926" name="Shape 1926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930" name="Shape 1930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931" name="Shape 1931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1932" name="Shape 1932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933" name="Shape 1933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934" name="Shape 1934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935" name="Shape 1935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936" name="Shape 1936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937" name="Shape 1937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939" name="Shape 1939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940" name="Shape 1940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1941" name="Shape 1941"/>
          <p:cNvSpPr/>
          <p:nvPr/>
        </p:nvSpPr>
        <p:spPr>
          <a:xfrm>
            <a:off x="571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 spd="slow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944" name="Shape 19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945" name="Shape 1945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1946" name="Shape 1946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47" name="Shape 1947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49" name="Shape 1949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952" name="Shape 1952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953" name="Shape 1953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954" name="Shape 1954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955" name="Shape 1955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957" name="Shape 1957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958" name="Shape 1958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961" name="Shape 1961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962" name="Shape 1962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3" name="Shape 1963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965" name="Shape 1965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966" name="Shape 1966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967" name="Shape 1967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8" name="Shape 1968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970" name="Shape 1970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971" name="Shape 1971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73" name="Shape 1973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974" name="Shape 1974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975" name="Shape 1975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76" name="Shape 1976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77" name="Shape 1977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978" name="Shape 1978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979" name="Shape 1979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1981" name="Shape 1981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1982" name="Shape 1982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1983" name="Shape 1983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1984" name="Shape 1984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1985" name="Shape 1985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1986" name="Shape 1986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1987" name="Shape 1987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1988" name="Shape 1988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1989" name="Shape 1989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1990" name="Shape 1990"/>
          <p:cNvSpPr/>
          <p:nvPr/>
        </p:nvSpPr>
        <p:spPr>
          <a:xfrm>
            <a:off x="635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Shape 19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993" name="Shape 19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994" name="Shape 1994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1995" name="Shape 199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96" name="Shape 199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97" name="Shape 199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98" name="Shape 199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99" name="Shape 199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00" name="Shape 200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001" name="Shape 200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002" name="Shape 200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003" name="Shape 200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004" name="Shape 200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05" name="Shape 200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007" name="Shape 200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08" name="Shape 200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09" name="Shape 200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014" name="Shape 201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015" name="Shape 201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016" name="Shape 201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019" name="Shape 201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21" name="Shape 202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22" name="Shape 202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023" name="Shape 202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024" name="Shape 202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26" name="Shape 202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027" name="Shape 202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028" name="Shape 202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029" name="Shape 2029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030" name="Shape 203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031" name="Shape 203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032" name="Shape 203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034" name="Shape 2034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035" name="Shape 2035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036" name="Shape 2036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037" name="Shape 2037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038" name="Shape 2038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039" name="Shape 2039"/>
          <p:cNvSpPr/>
          <p:nvPr/>
        </p:nvSpPr>
        <p:spPr>
          <a:xfrm>
            <a:off x="698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Shape 20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042" name="Shape 20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2043" name="Shape 2043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2044" name="Shape 204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45" name="Shape 204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46" name="Shape 204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47" name="Shape 204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48" name="Shape 204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49" name="Shape 204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050" name="Shape 205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051" name="Shape 205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053" name="Shape 205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54" name="Shape 205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055" name="Shape 205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056" name="Shape 205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57" name="Shape 205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58" name="Shape 205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059" name="Shape 205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060" name="Shape 206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61" name="Shape 206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063" name="Shape 206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064" name="Shape 206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065" name="Shape 206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66" name="Shape 206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67" name="Shape 206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068" name="Shape 206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069" name="Shape 206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70" name="Shape 207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71" name="Shape 207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072" name="Shape 207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073" name="Shape 207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75" name="Shape 207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076" name="Shape 207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077" name="Shape 207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078" name="Shape 2078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080" name="Shape 208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081" name="Shape 208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082" name="Shape 208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083" name="Shape 208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084" name="Shape 208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085" name="Shape 208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086" name="Shape 208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087" name="Shape 208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088" name="Shape 208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091" name="Shape 20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2092" name="Shape 2092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098" name="Shape 2098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099" name="Shape 2099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100" name="Shape 2100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101" name="Shape 2101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02" name="Shape 2102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103" name="Shape 2103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104" name="Shape 2104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05" name="Shape 2105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06" name="Shape 2106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107" name="Shape 2107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108" name="Shape 2108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09" name="Shape 2109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0" name="Shape 2110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111" name="Shape 2111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112" name="Shape 2112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113" name="Shape 2113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4" name="Shape 2114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5" name="Shape 2115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116" name="Shape 2116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117" name="Shape 2117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8" name="Shape 2118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120" name="Shape 2120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121" name="Shape 2121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22" name="Shape 2122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124" name="Shape 2124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125" name="Shape 2125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126" name="Shape 2126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127" name="Shape 2127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128" name="Shape 2128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129" name="Shape 2129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130" name="Shape 2130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131" name="Shape 2131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132" name="Shape 2132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133" name="Shape 2133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134" name="Shape 2134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135" name="Shape 2135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136" name="Shape 2136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27100" y="4051300"/>
            <a:ext cx="162234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hash(S) = 6 </a:t>
            </a:r>
          </a:p>
        </p:txBody>
      </p:sp>
      <p:sp>
        <p:nvSpPr>
          <p:cNvPr id="129" name="Shape 12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35" name="Shape 13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36" name="Shape 13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38" name="Shape 13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40" name="Shape 14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41" name="Shape 14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44" name="Shape 14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45" name="Shape 14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48" name="Shape 14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49" name="Shape 14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50" name="Shape 15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53" name="Shape 15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54" name="Shape 15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57" name="Shape 15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58" name="Shape 15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161" name="Shape 16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162" name="Shape 16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163" name="Shape 16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  <p:sp>
        <p:nvSpPr>
          <p:cNvPr id="164" name="Shape 164"/>
          <p:cNvSpPr/>
          <p:nvPr/>
        </p:nvSpPr>
        <p:spPr>
          <a:xfrm>
            <a:off x="571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</p:spTree>
  </p:cSld>
  <p:clrMapOvr>
    <a:masterClrMapping/>
  </p:clrMapOvr>
  <p:transition spd="slow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8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2139" name="Shape 213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2140" name="Shape 214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41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142" name="Shape 2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Linear Probing Demo</a:t>
            </a:r>
          </a:p>
        </p:txBody>
      </p:sp>
      <p:sp>
        <p:nvSpPr>
          <p:cNvPr id="2143" name="Shape 2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insert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search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Shape 2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146" name="Shape 2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153" name="Shape 2153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154" name="Shape 2154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155" name="Shape 2155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158" name="Shape 2158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159" name="Shape 2159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162" name="Shape 2162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163" name="Shape 2163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166" name="Shape 2166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167" name="Shape 2167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168" name="Shape 2168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171" name="Shape 2171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172" name="Shape 2172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175" name="Shape 2175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176" name="Shape 2176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179" name="Shape 2179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180" name="Shape 2180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181" name="Shape 2181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182" name="Shape 2182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183" name="Shape 2183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184" name="Shape 2184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185" name="Shape 2185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186" name="Shape 2186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187" name="Shape 2187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188" name="Shape 2188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189" name="Shape 2189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190" name="Shape 2190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191" name="Shape 2191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Shape 2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194" name="Shape 2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195" name="Shape 219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99" name="Shape 219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00" name="Shape 220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201" name="Shape 220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202" name="Shape 220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203" name="Shape 220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204" name="Shape 220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206" name="Shape 220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207" name="Shape 220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210" name="Shape 221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211" name="Shape 221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214" name="Shape 221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215" name="Shape 221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216" name="Shape 221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219" name="Shape 221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220" name="Shape 222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21" name="Shape 222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22" name="Shape 222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223" name="Shape 222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224" name="Shape 222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227" name="Shape 222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228" name="Shape 222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229" name="Shape 222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230" name="Shape 223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231" name="Shape 223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232" name="Shape 223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233" name="Shape 223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234" name="Shape 223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235" name="Shape 223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236" name="Shape 223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237" name="Shape 223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238" name="Shape 223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239" name="Shape 2239"/>
          <p:cNvSpPr/>
          <p:nvPr/>
        </p:nvSpPr>
        <p:spPr>
          <a:xfrm>
            <a:off x="927100" y="4051300"/>
            <a:ext cx="1703452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hash(E) = 10</a:t>
            </a:r>
          </a:p>
        </p:txBody>
      </p:sp>
      <p:sp>
        <p:nvSpPr>
          <p:cNvPr id="2240" name="Shape 2240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2241" name="Shape 2241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Shape 2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244" name="Shape 2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245" name="Shape 224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46" name="Shape 224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50" name="Shape 225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251" name="Shape 225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252" name="Shape 225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253" name="Shape 225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254" name="Shape 225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55" name="Shape 225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256" name="Shape 225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257" name="Shape 225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58" name="Shape 225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59" name="Shape 225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260" name="Shape 226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261" name="Shape 226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62" name="Shape 226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63" name="Shape 226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264" name="Shape 226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265" name="Shape 226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266" name="Shape 226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67" name="Shape 226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68" name="Shape 226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269" name="Shape 226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270" name="Shape 227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71" name="Shape 227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273" name="Shape 227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274" name="Shape 227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277" name="Shape 227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278" name="Shape 227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279" name="Shape 227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280" name="Shape 228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281" name="Shape 228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282" name="Shape 228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283" name="Shape 228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284" name="Shape 228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285" name="Shape 228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286" name="Shape 228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287" name="Shape 228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288" name="Shape 228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289" name="Shape 2289"/>
          <p:cNvSpPr/>
          <p:nvPr/>
        </p:nvSpPr>
        <p:spPr>
          <a:xfrm>
            <a:off x="927100" y="4051300"/>
            <a:ext cx="1703452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hash(E) = 10</a:t>
            </a:r>
          </a:p>
        </p:txBody>
      </p:sp>
      <p:sp>
        <p:nvSpPr>
          <p:cNvPr id="2290" name="Shape 2290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2291" name="Shape 2291"/>
          <p:cNvSpPr/>
          <p:nvPr/>
        </p:nvSpPr>
        <p:spPr>
          <a:xfrm>
            <a:off x="825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7010400" y="7823200"/>
            <a:ext cx="299016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 hit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(return corresponding value)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295" name="Shape 2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296" name="Shape 2296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302" name="Shape 2302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304" name="Shape 2304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305" name="Shape 2305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307" name="Shape 2307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308" name="Shape 2308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311" name="Shape 2311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312" name="Shape 2312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315" name="Shape 2315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316" name="Shape 2316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317" name="Shape 2317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320" name="Shape 2320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321" name="Shape 2321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324" name="Shape 2324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325" name="Shape 2325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328" name="Shape 2328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329" name="Shape 2329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330" name="Shape 2330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331" name="Shape 2331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332" name="Shape 2332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333" name="Shape 2333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334" name="Shape 2334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335" name="Shape 2335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336" name="Shape 2336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337" name="Shape 2337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338" name="Shape 2338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339" name="Shape 2339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340" name="Shape 2340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Shape 2342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343" name="Shape 23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344" name="Shape 2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345" name="Shape 234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351" name="Shape 235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352" name="Shape 235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353" name="Shape 235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354" name="Shape 235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356" name="Shape 235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357" name="Shape 235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360" name="Shape 236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361" name="Shape 236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364" name="Shape 236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365" name="Shape 236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366" name="Shape 236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369" name="Shape 236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370" name="Shape 237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373" name="Shape 237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374" name="Shape 237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377" name="Shape 237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378" name="Shape 237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379" name="Shape 237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380" name="Shape 238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381" name="Shape 238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382" name="Shape 238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383" name="Shape 238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384" name="Shape 238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385" name="Shape 238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386" name="Shape 238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387" name="Shape 238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388" name="Shape 238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389" name="Shape 2389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Shape 2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393" name="Shape 2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394" name="Shape 239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400" name="Shape 240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401" name="Shape 240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402" name="Shape 240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403" name="Shape 240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405" name="Shape 240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406" name="Shape 240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409" name="Shape 240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410" name="Shape 241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413" name="Shape 241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414" name="Shape 241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415" name="Shape 241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418" name="Shape 241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419" name="Shape 241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422" name="Shape 242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423" name="Shape 242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426" name="Shape 242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427" name="Shape 242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428" name="Shape 242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429" name="Shape 242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430" name="Shape 243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431" name="Shape 2431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432" name="Shape 2432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433" name="Shape 243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434" name="Shape 2434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435" name="Shape 2435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436" name="Shape 2436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437" name="Shape 2437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438" name="Shape 2438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2439" name="Shape 2439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440" name="Shape 2440"/>
          <p:cNvSpPr/>
          <p:nvPr/>
        </p:nvSpPr>
        <p:spPr>
          <a:xfrm>
            <a:off x="571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 spd="slow"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443" name="Shape 2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444" name="Shape 244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450" name="Shape 245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451" name="Shape 245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452" name="Shape 245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453" name="Shape 245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455" name="Shape 245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456" name="Shape 245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459" name="Shape 245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460" name="Shape 246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61" name="Shape 246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62" name="Shape 246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463" name="Shape 246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464" name="Shape 246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465" name="Shape 246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67" name="Shape 246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468" name="Shape 246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469" name="Shape 246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472" name="Shape 247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473" name="Shape 247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476" name="Shape 247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477" name="Shape 247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478" name="Shape 247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479" name="Shape 247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480" name="Shape 248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481" name="Shape 2481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482" name="Shape 2482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483" name="Shape 248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484" name="Shape 2484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485" name="Shape 2485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486" name="Shape 2486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487" name="Shape 2487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488" name="Shape 2488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2489" name="Shape 2489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490" name="Shape 2490"/>
          <p:cNvSpPr/>
          <p:nvPr/>
        </p:nvSpPr>
        <p:spPr>
          <a:xfrm>
            <a:off x="635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</p:spTree>
  </p:cSld>
  <p:clrMapOvr>
    <a:masterClrMapping/>
  </p:clrMapOvr>
  <p:transition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Shape 24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493" name="Shape 2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494" name="Shape 249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502" name="Shape 250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503" name="Shape 250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505" name="Shape 250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506" name="Shape 250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509" name="Shape 250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510" name="Shape 251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513" name="Shape 251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514" name="Shape 251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515" name="Shape 251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518" name="Shape 251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522" name="Shape 252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523" name="Shape 252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526" name="Shape 252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527" name="Shape 252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528" name="Shape 252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529" name="Shape 252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530" name="Shape 253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531" name="Shape 2531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532" name="Shape 2532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533" name="Shape 253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534" name="Shape 2534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535" name="Shape 2535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536" name="Shape 2536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537" name="Shape 2537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538" name="Shape 2538"/>
          <p:cNvSpPr/>
          <p:nvPr/>
        </p:nvSpPr>
        <p:spPr>
          <a:xfrm>
            <a:off x="927100" y="4051300"/>
            <a:ext cx="154060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hash(L) = 6</a:t>
            </a:r>
          </a:p>
        </p:txBody>
      </p:sp>
      <p:sp>
        <p:nvSpPr>
          <p:cNvPr id="2539" name="Shape 2539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540" name="Shape 2540"/>
          <p:cNvSpPr/>
          <p:nvPr/>
        </p:nvSpPr>
        <p:spPr>
          <a:xfrm>
            <a:off x="698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</a:t>
            </a:r>
          </a:p>
        </p:txBody>
      </p:sp>
      <p:sp>
        <p:nvSpPr>
          <p:cNvPr id="2541" name="Shape 2541"/>
          <p:cNvSpPr/>
          <p:nvPr/>
        </p:nvSpPr>
        <p:spPr>
          <a:xfrm>
            <a:off x="5803900" y="7721600"/>
            <a:ext cx="299016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 hit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(return corresponding value)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1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Shape 25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544" name="Shape 2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545" name="Shape 254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551" name="Shape 255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552" name="Shape 255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553" name="Shape 255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554" name="Shape 255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556" name="Shape 255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557" name="Shape 255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59" name="Shape 255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560" name="Shape 256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561" name="Shape 256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564" name="Shape 256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565" name="Shape 256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566" name="Shape 256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569" name="Shape 256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570" name="Shape 257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71" name="Shape 257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573" name="Shape 257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574" name="Shape 257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577" name="Shape 257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578" name="Shape 257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579" name="Shape 257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580" name="Shape 258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581" name="Shape 258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582" name="Shape 258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584" name="Shape 258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585" name="Shape 258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586" name="Shape 258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587" name="Shape 258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588" name="Shape 258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589" name="Shape 2589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168" name="Shape 168"/>
          <p:cNvSpPr/>
          <p:nvPr/>
        </p:nvSpPr>
        <p:spPr>
          <a:xfrm>
            <a:off x="927100" y="4051300"/>
            <a:ext cx="1622341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hash(S) = 6 </a:t>
            </a:r>
          </a:p>
        </p:txBody>
      </p:sp>
      <p:sp>
        <p:nvSpPr>
          <p:cNvPr id="169" name="Shape 16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175" name="Shape 17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176" name="Shape 17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177" name="Shape 17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178" name="Shape 17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180" name="Shape 18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81" name="Shape 18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84" name="Shape 18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85" name="Shape 18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88" name="Shape 18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89" name="Shape 18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190" name="Shape 19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93" name="Shape 19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94" name="Shape 19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197" name="Shape 19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198" name="Shape 19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01" name="Shape 20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02" name="Shape 20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03" name="Shape 20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  <p:sp>
        <p:nvSpPr>
          <p:cNvPr id="204" name="Shape 20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</a:t>
            </a:r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Shape 2591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592" name="Shape 25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593" name="Shape 25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98" name="Shape 2598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99" name="Shape 2599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600" name="Shape 2600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601" name="Shape 2601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602" name="Shape 2602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603" name="Shape 2603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605" name="Shape 2605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606" name="Shape 2606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609" name="Shape 2609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610" name="Shape 2610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613" name="Shape 2613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614" name="Shape 2614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615" name="Shape 2615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618" name="Shape 2618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619" name="Shape 2619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622" name="Shape 2622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623" name="Shape 2623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626" name="Shape 2626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628" name="Shape 2628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629" name="Shape 2629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630" name="Shape 2630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631" name="Shape 2631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632" name="Shape 2632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633" name="Shape 2633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634" name="Shape 2634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635" name="Shape 2635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636" name="Shape 2636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637" name="Shape 2637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638" name="Shape 2638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642" name="Shape 2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643" name="Shape 264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649" name="Shape 264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650" name="Shape 265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652" name="Shape 265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655" name="Shape 265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658" name="Shape 265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659" name="Shape 265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662" name="Shape 266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663" name="Shape 266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664" name="Shape 266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667" name="Shape 266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668" name="Shape 266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671" name="Shape 267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672" name="Shape 267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675" name="Shape 267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676" name="Shape 267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677" name="Shape 267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678" name="Shape 267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679" name="Shape 267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681" name="Shape 268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682" name="Shape 268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683" name="Shape 268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684" name="Shape 268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685" name="Shape 268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686" name="Shape 268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687" name="Shape 268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688" name="Shape 268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689" name="Shape 2689"/>
          <p:cNvSpPr/>
          <p:nvPr/>
        </p:nvSpPr>
        <p:spPr>
          <a:xfrm>
            <a:off x="508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</p:spTree>
  </p:cSld>
  <p:clrMapOvr>
    <a:masterClrMapping/>
  </p:clrMapOvr>
  <p:transition spd="slow"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Shape 26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692" name="Shape 26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693" name="Shape 269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699" name="Shape 269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700" name="Shape 270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701" name="Shape 270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702" name="Shape 270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704" name="Shape 270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705" name="Shape 270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708" name="Shape 270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709" name="Shape 270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712" name="Shape 271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713" name="Shape 271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714" name="Shape 271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717" name="Shape 271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718" name="Shape 271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721" name="Shape 272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722" name="Shape 272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725" name="Shape 272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726" name="Shape 272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727" name="Shape 272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728" name="Shape 272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730" name="Shape 273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731" name="Shape 273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732" name="Shape 273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733" name="Shape 273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734" name="Shape 273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735" name="Shape 273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736" name="Shape 273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737" name="Shape 273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738" name="Shape 273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739" name="Shape 2739"/>
          <p:cNvSpPr/>
          <p:nvPr/>
        </p:nvSpPr>
        <p:spPr>
          <a:xfrm>
            <a:off x="571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</p:spTree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742" name="Shape 2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743" name="Shape 274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6" name="Shape 274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7" name="Shape 274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8" name="Shape 274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749" name="Shape 274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750" name="Shape 275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751" name="Shape 275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752" name="Shape 275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53" name="Shape 275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754" name="Shape 275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755" name="Shape 275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758" name="Shape 275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759" name="Shape 275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61" name="Shape 276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762" name="Shape 276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763" name="Shape 276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764" name="Shape 276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767" name="Shape 276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768" name="Shape 276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771" name="Shape 277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772" name="Shape 277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775" name="Shape 277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776" name="Shape 277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777" name="Shape 277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778" name="Shape 277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779" name="Shape 277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780" name="Shape 278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781" name="Shape 278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782" name="Shape 278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783" name="Shape 278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784" name="Shape 278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785" name="Shape 278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786" name="Shape 278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787" name="Shape 278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789" name="Shape 2789"/>
          <p:cNvSpPr/>
          <p:nvPr/>
        </p:nvSpPr>
        <p:spPr>
          <a:xfrm>
            <a:off x="635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</p:spTree>
  </p:cSld>
  <p:clrMapOvr>
    <a:masterClrMapping/>
  </p:clrMapOvr>
  <p:transition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Shape 27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792" name="Shape 27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793" name="Shape 279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799" name="Shape 279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800" name="Shape 280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801" name="Shape 280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802" name="Shape 280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804" name="Shape 280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805" name="Shape 280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06" name="Shape 280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07" name="Shape 280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809" name="Shape 280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812" name="Shape 281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813" name="Shape 281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814" name="Shape 281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15" name="Shape 281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16" name="Shape 281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817" name="Shape 281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818" name="Shape 281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19" name="Shape 281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20" name="Shape 282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821" name="Shape 282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822" name="Shape 282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23" name="Shape 282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825" name="Shape 282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826" name="Shape 282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827" name="Shape 282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828" name="Shape 282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831" name="Shape 283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832" name="Shape 283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833" name="Shape 283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834" name="Shape 283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835" name="Shape 283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836" name="Shape 283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837" name="Shape 283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838" name="Shape 283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839" name="Shape 2839"/>
          <p:cNvSpPr/>
          <p:nvPr/>
        </p:nvSpPr>
        <p:spPr>
          <a:xfrm>
            <a:off x="698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</p:spTree>
  </p:cSld>
  <p:clrMapOvr>
    <a:masterClrMapping/>
  </p:clrMapOvr>
  <p:transition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Shape 28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842" name="Shape 28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search</a:t>
            </a:r>
          </a:p>
        </p:txBody>
      </p:sp>
      <p:sp>
        <p:nvSpPr>
          <p:cNvPr id="2843" name="Shape 284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849" name="Shape 284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850" name="Shape 285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851" name="Shape 285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852" name="Shape 285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854" name="Shape 285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855" name="Shape 285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858" name="Shape 285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859" name="Shape 285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862" name="Shape 286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863" name="Shape 286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864" name="Shape 286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867" name="Shape 286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868" name="Shape 286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871" name="Shape 287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872" name="Shape 287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875" name="Shape 287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876" name="Shape 287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877" name="Shape 287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878" name="Shape 287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2879" name="Shape 287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2880" name="Shape 288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2881" name="Shape 288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2882" name="Shape 288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2883" name="Shape 288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2884" name="Shape 288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2885" name="Shape 288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2886" name="Shape 288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2887" name="Shape 288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2888" name="Shape 288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889" name="Shape 2889"/>
          <p:cNvSpPr/>
          <p:nvPr/>
        </p:nvSpPr>
        <p:spPr>
          <a:xfrm>
            <a:off x="762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2890" name="Shape 2890"/>
          <p:cNvSpPr/>
          <p:nvPr/>
        </p:nvSpPr>
        <p:spPr>
          <a:xfrm>
            <a:off x="7145310" y="7721600"/>
            <a:ext cx="139954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 miss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(return null)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208" name="Shape 20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14" name="Shape 21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15" name="Shape 21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16" name="Shape 21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17" name="Shape 21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19" name="Shape 21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20" name="Shape 22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23" name="Shape 22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24" name="Shape 22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27" name="Shape 22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28" name="Shape 22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29" name="Shape 22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32" name="Shape 23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33" name="Shape 23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36" name="Shape 23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40" name="Shape 24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41" name="Shape 24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42" name="Shape 242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43" name="Shape 243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247" name="Shape 247"/>
          <p:cNvSpPr/>
          <p:nvPr/>
        </p:nvSpPr>
        <p:spPr>
          <a:xfrm>
            <a:off x="927100" y="4051300"/>
            <a:ext cx="178381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hash(E) = 10 </a:t>
            </a:r>
          </a:p>
        </p:txBody>
      </p:sp>
      <p:sp>
        <p:nvSpPr>
          <p:cNvPr id="248" name="Shape 248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54" name="Shape 254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55" name="Shape 255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56" name="Shape 256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57" name="Shape 257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259" name="Shape 259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260" name="Shape 260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263" name="Shape 263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264" name="Shape 264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267" name="Shape 267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268" name="Shape 268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269" name="Shape 269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272" name="Shape 272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273" name="Shape 273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76" name="Shape 276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77" name="Shape 277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80" name="Shape 280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81" name="Shape 281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282" name="Shape 282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283" name="Shape 283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284" name="Shape 284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demo:  insert</a:t>
            </a:r>
          </a:p>
        </p:txBody>
      </p:sp>
      <p:sp>
        <p:nvSpPr>
          <p:cNvPr id="288" name="Shape 288"/>
          <p:cNvSpPr/>
          <p:nvPr/>
        </p:nvSpPr>
        <p:spPr>
          <a:xfrm>
            <a:off x="927100" y="4051300"/>
            <a:ext cx="1783819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insert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hash(E) = 10 </a:t>
            </a:r>
          </a:p>
        </p:txBody>
      </p:sp>
      <p:sp>
        <p:nvSpPr>
          <p:cNvPr id="289" name="Shape 289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295" name="Shape 295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296" name="Shape 296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297" name="Shape 297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298" name="Shape 298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300" name="Shape 300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301" name="Shape 301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304" name="Shape 304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305" name="Shape 305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308" name="Shape 308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309" name="Shape 309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310" name="Shape 310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313" name="Shape 313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314" name="Shape 314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317" name="Shape 317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318" name="Shape 318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321" name="Shape 321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322" name="Shape 322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323" name="Shape 323"/>
          <p:cNvSpPr/>
          <p:nvPr/>
        </p:nvSpPr>
        <p:spPr>
          <a:xfrm>
            <a:off x="15748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  <p:sp>
        <p:nvSpPr>
          <p:cNvPr id="324" name="Shape 324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325" name="Shape 325"/>
          <p:cNvSpPr/>
          <p:nvPr/>
        </p:nvSpPr>
        <p:spPr>
          <a:xfrm>
            <a:off x="8255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4422</Words>
  <Application>Microsoft Office PowerPoint</Application>
  <PresentationFormat>Custom</PresentationFormat>
  <Paragraphs>1908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Times New Roman</vt:lpstr>
      <vt:lpstr>ヒラギノ角ゴ ProN W3</vt:lpstr>
      <vt:lpstr>White</vt:lpstr>
      <vt:lpstr>3.4  Linear Probing Demo</vt:lpstr>
      <vt:lpstr>3.4  Linear Probing Demo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Linear-probing hash table demo:  insert</vt:lpstr>
      <vt:lpstr>3.4  Linear Probing Demo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  <vt:lpstr>Linear-probing hash table demo: 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Linear Probing Demo</dc:title>
  <cp:lastModifiedBy>Mutlu Mete</cp:lastModifiedBy>
  <cp:revision>1</cp:revision>
  <dcterms:modified xsi:type="dcterms:W3CDTF">2016-11-17T07:33:55Z</dcterms:modified>
</cp:coreProperties>
</file>