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</p:sldIdLst>
  <p:sldSz cx="13004800" cy="9753600"/>
  <p:notesSz cx="6858000" cy="9144000"/>
  <p:defaultTextStyle>
    <a:lvl1pPr marL="58702" marR="58702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1pPr>
    <a:lvl2pPr marL="58702" marR="58702" indent="381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2pPr>
    <a:lvl3pPr marL="58702" marR="58702" indent="762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3pPr>
    <a:lvl4pPr marL="58702" marR="58702" indent="1143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4pPr>
    <a:lvl5pPr marL="58702" marR="58702" indent="1524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5pPr>
    <a:lvl6pPr marL="58702" marR="58702" indent="1905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6pPr>
    <a:lvl7pPr marL="58702" marR="58702" indent="2286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7pPr>
    <a:lvl8pPr marL="58702" marR="58702" indent="2667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8pPr>
    <a:lvl9pPr marL="58702" marR="58702" indent="3048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Lucida Sans Regular"/>
          <a:ea typeface="Lucida Sans Regular"/>
          <a:cs typeface="Lucida Sans Regular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 Roman"/>
          <a:ea typeface="Times Roman"/>
          <a:cs typeface="Times Roman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Lucida Sans Regular"/>
          <a:ea typeface="Lucida Sans Regular"/>
          <a:cs typeface="Lucida Sans Regular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 Roman"/>
          <a:ea typeface="Times Roman"/>
          <a:cs typeface="Times Roman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00" autoAdjust="0"/>
  </p:normalViewPr>
  <p:slideViewPr>
    <p:cSldViewPr snapToGrid="0">
      <p:cViewPr varScale="1">
        <p:scale>
          <a:sx n="58" d="100"/>
          <a:sy n="58" d="100"/>
        </p:scale>
        <p:origin x="13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462952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47700">
      <a:defRPr sz="1200">
        <a:latin typeface="Lucida Grande"/>
        <a:ea typeface="Lucida Grande"/>
        <a:cs typeface="Lucida Grande"/>
        <a:sym typeface="Lucida Grande"/>
      </a:defRPr>
    </a:lvl1pPr>
    <a:lvl2pPr indent="228600" defTabSz="647700">
      <a:defRPr sz="1200">
        <a:latin typeface="Lucida Grande"/>
        <a:ea typeface="Lucida Grande"/>
        <a:cs typeface="Lucida Grande"/>
        <a:sym typeface="Lucida Grande"/>
      </a:defRPr>
    </a:lvl2pPr>
    <a:lvl3pPr indent="457200" defTabSz="647700">
      <a:defRPr sz="1200">
        <a:latin typeface="Lucida Grande"/>
        <a:ea typeface="Lucida Grande"/>
        <a:cs typeface="Lucida Grande"/>
        <a:sym typeface="Lucida Grande"/>
      </a:defRPr>
    </a:lvl3pPr>
    <a:lvl4pPr indent="685800" defTabSz="647700">
      <a:defRPr sz="1200">
        <a:latin typeface="Lucida Grande"/>
        <a:ea typeface="Lucida Grande"/>
        <a:cs typeface="Lucida Grande"/>
        <a:sym typeface="Lucida Grande"/>
      </a:defRPr>
    </a:lvl4pPr>
    <a:lvl5pPr indent="914400" defTabSz="647700">
      <a:defRPr sz="1200">
        <a:latin typeface="Lucida Grande"/>
        <a:ea typeface="Lucida Grande"/>
        <a:cs typeface="Lucida Grande"/>
        <a:sym typeface="Lucida Grande"/>
      </a:defRPr>
    </a:lvl5pPr>
    <a:lvl6pPr indent="1143000" defTabSz="647700">
      <a:defRPr sz="1200">
        <a:latin typeface="Lucida Grande"/>
        <a:ea typeface="Lucida Grande"/>
        <a:cs typeface="Lucida Grande"/>
        <a:sym typeface="Lucida Grande"/>
      </a:defRPr>
    </a:lvl6pPr>
    <a:lvl7pPr indent="1371600" defTabSz="647700">
      <a:defRPr sz="1200">
        <a:latin typeface="Lucida Grande"/>
        <a:ea typeface="Lucida Grande"/>
        <a:cs typeface="Lucida Grande"/>
        <a:sym typeface="Lucida Grande"/>
      </a:defRPr>
    </a:lvl7pPr>
    <a:lvl8pPr indent="1600200" defTabSz="647700">
      <a:defRPr sz="1200">
        <a:latin typeface="Lucida Grande"/>
        <a:ea typeface="Lucida Grande"/>
        <a:cs typeface="Lucida Grande"/>
        <a:sym typeface="Lucida Grande"/>
      </a:defRPr>
    </a:lvl8pPr>
    <a:lvl9pPr indent="1828800" defTabSz="647700">
      <a:defRPr sz="1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39" marR="40639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red = violates heap order</a:t>
            </a:r>
          </a:p>
        </p:txBody>
      </p:sp>
    </p:spTree>
    <p:extLst>
      <p:ext uri="{BB962C8B-B14F-4D97-AF65-F5344CB8AC3E}">
        <p14:creationId xmlns:p14="http://schemas.microsoft.com/office/powerpoint/2010/main" val="83527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algs4.cs.princeton.edu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ndpapers.pdf"/>
          <p:cNvPicPr/>
          <p:nvPr/>
        </p:nvPicPr>
        <p:blipFill>
          <a:blip r:embed="rId2">
            <a:alphaModFix amt="20000"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pic>
        <p:nvPicPr>
          <p:cNvPr id="8" name="cover2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863600" y="3361625"/>
            <a:ext cx="3263900" cy="4093707"/>
          </a:xfrm>
          <a:prstGeom prst="rect">
            <a:avLst/>
          </a:prstGeom>
          <a:ln w="12700">
            <a:round/>
          </a:ln>
        </p:spPr>
      </p:pic>
      <p:sp>
        <p:nvSpPr>
          <p:cNvPr id="9" name="Shape 9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4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4"/>
              </a:rPr>
              <a:t>http://algs4.cs.princeton.edu</a:t>
            </a:r>
          </a:p>
        </p:txBody>
      </p:sp>
      <p:sp>
        <p:nvSpPr>
          <p:cNvPr id="10" name="Shape 10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13004800" cy="1066800"/>
          </a:xfrm>
          <a:prstGeom prst="rect">
            <a:avLst/>
          </a:prstGeom>
          <a:solidFill>
            <a:srgbClr val="8D3124"/>
          </a:solidFill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Algorithms</a:t>
            </a:r>
          </a:p>
        </p:txBody>
      </p:sp>
      <p:sp>
        <p:nvSpPr>
          <p:cNvPr id="12" name="Shape 12"/>
          <p:cNvSpPr/>
          <p:nvPr/>
        </p:nvSpPr>
        <p:spPr>
          <a:xfrm>
            <a:off x="5626100" y="254000"/>
            <a:ext cx="4826000" cy="5461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  <a:uFillTx/>
              </a:defRPr>
            </a:pPr>
            <a:r>
              <a: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Robert Sedgewick  |  Kevin Wayne</a:t>
            </a:r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588000" y="3340100"/>
            <a:ext cx="6819900" cy="546100"/>
          </a:xfrm>
          <a:prstGeom prst="rect">
            <a:avLst/>
          </a:prstGeom>
        </p:spPr>
        <p:txBody>
          <a:bodyPr anchor="ctr"/>
          <a:lstStyle>
            <a:lvl1pPr>
              <a:defRPr sz="3750" b="1" cap="small" spc="150">
                <a:latin typeface="+mj-lt"/>
                <a:ea typeface="+mj-ea"/>
                <a:cs typeface="+mj-cs"/>
                <a:sym typeface="Helvetica-Bold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5435600" y="4114800"/>
            <a:ext cx="6718300" cy="3848100"/>
          </a:xfrm>
          <a:prstGeom prst="rect">
            <a:avLst/>
          </a:prstGeom>
        </p:spPr>
        <p:txBody>
          <a:bodyPr/>
          <a:lstStyle>
            <a:lvl1pPr marL="439702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1pPr>
            <a:lvl2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2pPr>
            <a:lvl3pPr marL="443088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3pPr>
            <a:lvl4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4pPr>
            <a:lvl5pPr marL="444500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5pPr>
          </a:lstStyle>
          <a:p>
            <a:pPr lvl="0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One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Two</a:t>
            </a:r>
          </a:p>
          <a:p>
            <a:pPr lvl="2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Three</a:t>
            </a:r>
          </a:p>
          <a:p>
            <a:pPr lvl="3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Four</a:t>
            </a:r>
          </a:p>
          <a:p>
            <a:pPr lvl="4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ndpapers.pdf"/>
          <p:cNvPicPr/>
          <p:nvPr/>
        </p:nvPicPr>
        <p:blipFill>
          <a:blip r:embed="rId2">
            <a:alphaModFix amt="20000"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sp>
        <p:nvSpPr>
          <p:cNvPr id="17" name="Shape 17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</a:rPr>
              <a:t>http://algs4.cs.princeton.edu</a:t>
            </a:r>
          </a:p>
        </p:txBody>
      </p:sp>
      <p:sp>
        <p:nvSpPr>
          <p:cNvPr id="18" name="Shape 18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" name="cover-gray2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5588000" y="3340100"/>
            <a:ext cx="6819900" cy="546100"/>
          </a:xfrm>
          <a:prstGeom prst="rect">
            <a:avLst/>
          </a:prstGeom>
        </p:spPr>
        <p:txBody>
          <a:bodyPr anchor="ctr"/>
          <a:lstStyle>
            <a:lvl1pPr>
              <a:defRPr sz="3750" b="1" cap="small" spc="150">
                <a:latin typeface="+mj-lt"/>
                <a:ea typeface="+mj-ea"/>
                <a:cs typeface="+mj-cs"/>
                <a:sym typeface="Helvetica-Bold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5435600" y="4114800"/>
            <a:ext cx="6718300" cy="3848100"/>
          </a:xfrm>
          <a:prstGeom prst="rect">
            <a:avLst/>
          </a:prstGeom>
        </p:spPr>
        <p:txBody>
          <a:bodyPr/>
          <a:lstStyle>
            <a:lvl1pPr marL="439702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1pPr>
            <a:lvl2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2pPr>
            <a:lvl3pPr marL="443088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3pPr>
            <a:lvl4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4pPr>
            <a:lvl5pPr marL="444500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5pPr>
          </a:lstStyle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One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Three</a:t>
            </a:r>
          </a:p>
          <a:p>
            <a:pPr lvl="3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Tx/>
            </a:lvl1pPr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825500" y="990492"/>
            <a:ext cx="11366500" cy="10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812800" y="0"/>
            <a:ext cx="113792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812800" y="1270000"/>
            <a:ext cx="11379200" cy="812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618280" y="9376240"/>
            <a:ext cx="307034" cy="292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marL="0" marR="0" algn="ctr" defTabSz="647700">
              <a:lnSpc>
                <a:spcPct val="100000"/>
              </a:lnSpc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58702" marR="58702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1pPr>
      <a:lvl2pPr marL="58702" marR="58702" indent="2286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2pPr>
      <a:lvl3pPr marL="58702" marR="58702" indent="4572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3pPr>
      <a:lvl4pPr marL="58702" marR="58702" indent="6858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4pPr>
      <a:lvl5pPr marL="58702" marR="58702" indent="9144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5pPr>
      <a:lvl6pPr marL="58702" marR="58702" indent="11430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6pPr>
      <a:lvl7pPr marL="58702" marR="58702" indent="13716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7pPr>
      <a:lvl8pPr marL="58702" marR="58702" indent="16002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8pPr>
      <a:lvl9pPr marL="58702" marR="58702" indent="18288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9pPr>
    </p:titleStyle>
    <p:bodyStyle>
      <a:lvl1pPr marL="58702" marR="58702" defTabSz="1295400">
        <a:lnSpc>
          <a:spcPts val="3900"/>
        </a:lnSpc>
        <a:buClr>
          <a:srgbClr val="0048AA"/>
        </a:buClr>
        <a:buFont typeface="Lucida Sans Regular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1pPr>
      <a:lvl2pPr marL="693702" marR="58702" indent="-5080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2pPr>
      <a:lvl3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3pPr>
      <a:lvl4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4pPr>
      <a:lvl5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5pPr>
      <a:lvl6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6pPr>
      <a:lvl7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7pPr>
      <a:lvl8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8pPr>
      <a:lvl9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9pPr>
    </p:bodyStyle>
    <p:otherStyle>
      <a:lvl1pPr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1pPr>
      <a:lvl2pPr indent="2286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2pPr>
      <a:lvl3pPr indent="4572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3pPr>
      <a:lvl4pPr indent="6858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4pPr>
      <a:lvl5pPr indent="9144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5pPr>
      <a:lvl6pPr indent="11430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6pPr>
      <a:lvl7pPr indent="13716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7pPr>
      <a:lvl8pPr indent="16002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8pPr>
      <a:lvl9pPr indent="18288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lgs4.cs.princeton.ed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ver2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863600" y="3361625"/>
            <a:ext cx="3263900" cy="4093707"/>
          </a:xfrm>
          <a:prstGeom prst="rect">
            <a:avLst/>
          </a:prstGeom>
          <a:ln w="12700">
            <a:round/>
          </a:ln>
        </p:spPr>
      </p:pic>
      <p:sp>
        <p:nvSpPr>
          <p:cNvPr id="35" name="Shape 35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3"/>
              </a:rPr>
              <a:t>http://algs4.cs.princeton.edu</a:t>
            </a:r>
          </a:p>
        </p:txBody>
      </p:sp>
      <p:sp>
        <p:nvSpPr>
          <p:cNvPr id="36" name="Shape 36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0" y="0"/>
            <a:ext cx="13004800" cy="1066800"/>
          </a:xfrm>
          <a:prstGeom prst="rect">
            <a:avLst/>
          </a:prstGeom>
          <a:solidFill>
            <a:srgbClr val="8D3124"/>
          </a:solidFill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Algorithms</a:t>
            </a:r>
          </a:p>
        </p:txBody>
      </p:sp>
      <p:sp>
        <p:nvSpPr>
          <p:cNvPr id="38" name="Shape 38"/>
          <p:cNvSpPr/>
          <p:nvPr/>
        </p:nvSpPr>
        <p:spPr>
          <a:xfrm>
            <a:off x="5626100" y="254000"/>
            <a:ext cx="4826000" cy="5461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  <a:uFillTx/>
              </a:defRPr>
            </a:pPr>
            <a:r>
              <a: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Robert Sedgewick  |  Kevin Wayne</a:t>
            </a:r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2.4  Heapsort Demo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</a:p>
        </p:txBody>
      </p:sp>
      <p:sp>
        <p:nvSpPr>
          <p:cNvPr id="393" name="Shape 3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394" name="Shape 394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5" name="Shape 395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7" name="Shape 397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9" name="Shape 399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1" name="Shape 401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3" name="Shape 403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3</a:t>
            </a:r>
          </a:p>
        </p:txBody>
      </p:sp>
      <p:sp>
        <p:nvSpPr>
          <p:cNvPr id="405" name="Shape 405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</a:t>
            </a:r>
          </a:p>
        </p:txBody>
      </p:sp>
      <p:sp>
        <p:nvSpPr>
          <p:cNvPr id="406" name="Shape 406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E</a:t>
            </a:r>
          </a:p>
        </p:txBody>
      </p:sp>
      <p:sp>
        <p:nvSpPr>
          <p:cNvPr id="407" name="Shape 407"/>
          <p:cNvSpPr/>
          <p:nvPr/>
        </p:nvSpPr>
        <p:spPr>
          <a:xfrm>
            <a:off x="9163443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X</a:t>
            </a:r>
          </a:p>
        </p:txBody>
      </p:sp>
      <p:sp>
        <p:nvSpPr>
          <p:cNvPr id="408" name="Shape 408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409" name="Shape 409"/>
          <p:cNvSpPr/>
          <p:nvPr/>
        </p:nvSpPr>
        <p:spPr>
          <a:xfrm>
            <a:off x="2952683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T</a:t>
            </a:r>
          </a:p>
        </p:txBody>
      </p:sp>
      <p:sp>
        <p:nvSpPr>
          <p:cNvPr id="410" name="Shape 410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M</a:t>
            </a:r>
          </a:p>
        </p:txBody>
      </p:sp>
      <p:sp>
        <p:nvSpPr>
          <p:cNvPr id="411" name="Shape 411"/>
          <p:cNvSpPr/>
          <p:nvPr/>
        </p:nvSpPr>
        <p:spPr>
          <a:xfrm>
            <a:off x="3566748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P</a:t>
            </a:r>
          </a:p>
        </p:txBody>
      </p:sp>
      <p:sp>
        <p:nvSpPr>
          <p:cNvPr id="412" name="Shape 412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L</a:t>
            </a:r>
          </a:p>
        </p:txBody>
      </p:sp>
      <p:sp>
        <p:nvSpPr>
          <p:cNvPr id="413" name="Shape 413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E</a:t>
            </a:r>
          </a:p>
        </p:txBody>
      </p:sp>
      <p:sp>
        <p:nvSpPr>
          <p:cNvPr id="414" name="Shape 414"/>
          <p:cNvSpPr/>
          <p:nvPr/>
        </p:nvSpPr>
        <p:spPr>
          <a:xfrm>
            <a:off x="4242220" y="4986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O</a:t>
            </a:r>
          </a:p>
        </p:txBody>
      </p:sp>
      <p:sp>
        <p:nvSpPr>
          <p:cNvPr id="415" name="Shape 415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</a:t>
            </a:r>
          </a:p>
        </p:txBody>
      </p:sp>
      <p:grpSp>
        <p:nvGrpSpPr>
          <p:cNvPr id="427" name="Group 427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416" name="Shape 416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417" name="Shape 417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418" name="Shape 418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X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420" name="Shape 420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L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R</a:t>
              </a:r>
            </a:p>
          </p:txBody>
        </p:sp>
        <p:sp>
          <p:nvSpPr>
            <p:cNvPr id="422" name="Shape 422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423" name="Shape 423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424" name="Shape 424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425" name="Shape 425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  <p:sp>
          <p:nvSpPr>
            <p:cNvPr id="426" name="Shape 426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</p:grpSp>
      <p:sp>
        <p:nvSpPr>
          <p:cNvPr id="428" name="Shape 428"/>
          <p:cNvSpPr/>
          <p:nvPr/>
        </p:nvSpPr>
        <p:spPr>
          <a:xfrm>
            <a:off x="4584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  <p:sp>
        <p:nvSpPr>
          <p:cNvPr id="429" name="Shape 429"/>
          <p:cNvSpPr/>
          <p:nvPr/>
        </p:nvSpPr>
        <p:spPr>
          <a:xfrm>
            <a:off x="648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6</a:t>
            </a:r>
          </a:p>
        </p:txBody>
      </p:sp>
      <p:sp>
        <p:nvSpPr>
          <p:cNvPr id="430" name="Shape 430"/>
          <p:cNvSpPr/>
          <p:nvPr/>
        </p:nvSpPr>
        <p:spPr>
          <a:xfrm>
            <a:off x="75311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6</a:t>
            </a:r>
          </a:p>
        </p:txBody>
      </p:sp>
      <p:sp>
        <p:nvSpPr>
          <p:cNvPr id="431" name="Shape 431"/>
          <p:cNvSpPr/>
          <p:nvPr/>
        </p:nvSpPr>
        <p:spPr>
          <a:xfrm>
            <a:off x="88011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</p:spTree>
  </p:cSld>
  <p:clrMapOvr>
    <a:masterClrMapping/>
  </p:clrMapOvr>
  <p:transition spd="med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</a:p>
        </p:txBody>
      </p:sp>
      <p:sp>
        <p:nvSpPr>
          <p:cNvPr id="434" name="Shape 4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435" name="Shape 435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6" name="Shape 436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8" name="Shape 438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0" name="Shape 440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2" name="Shape 442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4" name="Shape 444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3</a:t>
            </a:r>
          </a:p>
        </p:txBody>
      </p:sp>
      <p:sp>
        <p:nvSpPr>
          <p:cNvPr id="446" name="Shape 446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447" name="Shape 447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E</a:t>
            </a:r>
          </a:p>
        </p:txBody>
      </p:sp>
      <p:sp>
        <p:nvSpPr>
          <p:cNvPr id="448" name="Shape 448"/>
          <p:cNvSpPr/>
          <p:nvPr/>
        </p:nvSpPr>
        <p:spPr>
          <a:xfrm>
            <a:off x="9163443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X</a:t>
            </a:r>
          </a:p>
        </p:txBody>
      </p:sp>
      <p:sp>
        <p:nvSpPr>
          <p:cNvPr id="449" name="Shape 449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450" name="Shape 450"/>
          <p:cNvSpPr/>
          <p:nvPr/>
        </p:nvSpPr>
        <p:spPr>
          <a:xfrm>
            <a:off x="2952683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T</a:t>
            </a:r>
          </a:p>
        </p:txBody>
      </p:sp>
      <p:sp>
        <p:nvSpPr>
          <p:cNvPr id="451" name="Shape 451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M</a:t>
            </a:r>
          </a:p>
        </p:txBody>
      </p:sp>
      <p:sp>
        <p:nvSpPr>
          <p:cNvPr id="452" name="Shape 452"/>
          <p:cNvSpPr/>
          <p:nvPr/>
        </p:nvSpPr>
        <p:spPr>
          <a:xfrm>
            <a:off x="3566748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P</a:t>
            </a:r>
          </a:p>
        </p:txBody>
      </p:sp>
      <p:sp>
        <p:nvSpPr>
          <p:cNvPr id="453" name="Shape 453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L</a:t>
            </a:r>
          </a:p>
        </p:txBody>
      </p:sp>
      <p:sp>
        <p:nvSpPr>
          <p:cNvPr id="454" name="Shape 454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E</a:t>
            </a:r>
          </a:p>
        </p:txBody>
      </p:sp>
      <p:sp>
        <p:nvSpPr>
          <p:cNvPr id="455" name="Shape 455"/>
          <p:cNvSpPr/>
          <p:nvPr/>
        </p:nvSpPr>
        <p:spPr>
          <a:xfrm>
            <a:off x="4242220" y="4986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O</a:t>
            </a:r>
          </a:p>
        </p:txBody>
      </p:sp>
      <p:sp>
        <p:nvSpPr>
          <p:cNvPr id="456" name="Shape 456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</a:t>
            </a:r>
          </a:p>
        </p:txBody>
      </p:sp>
      <p:grpSp>
        <p:nvGrpSpPr>
          <p:cNvPr id="468" name="Group 468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457" name="Shape 457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458" name="Shape 458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459" name="Shape 459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X</a:t>
              </a:r>
            </a:p>
          </p:txBody>
        </p:sp>
        <p:sp>
          <p:nvSpPr>
            <p:cNvPr id="460" name="Shape 460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461" name="Shape 461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L</a:t>
              </a:r>
            </a:p>
          </p:txBody>
        </p:sp>
        <p:sp>
          <p:nvSpPr>
            <p:cNvPr id="462" name="Shape 462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463" name="Shape 463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464" name="Shape 464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465" name="Shape 465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466" name="Shape 466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  <p:sp>
          <p:nvSpPr>
            <p:cNvPr id="467" name="Shape 467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</p:grpSp>
      <p:sp>
        <p:nvSpPr>
          <p:cNvPr id="469" name="Shape 469"/>
          <p:cNvSpPr/>
          <p:nvPr/>
        </p:nvSpPr>
        <p:spPr>
          <a:xfrm>
            <a:off x="6261100" y="4813300"/>
            <a:ext cx="14033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3-node heap</a:t>
            </a:r>
          </a:p>
        </p:txBody>
      </p:sp>
      <p:sp>
        <p:nvSpPr>
          <p:cNvPr id="470" name="Shape 470"/>
          <p:cNvSpPr/>
          <p:nvPr/>
        </p:nvSpPr>
        <p:spPr>
          <a:xfrm flipH="1" flipV="1">
            <a:off x="7661454" y="4990648"/>
            <a:ext cx="1114247" cy="30559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</a:p>
        </p:txBody>
      </p:sp>
      <p:sp>
        <p:nvSpPr>
          <p:cNvPr id="473" name="Shape 4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474" name="Shape 474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5" name="Shape 475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7" name="Shape 477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9" name="Shape 479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1" name="Shape 481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3" name="Shape 483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4" name="Shape 484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2</a:t>
            </a:r>
          </a:p>
        </p:txBody>
      </p:sp>
      <p:sp>
        <p:nvSpPr>
          <p:cNvPr id="485" name="Shape 485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R</a:t>
            </a:r>
          </a:p>
        </p:txBody>
      </p:sp>
      <p:sp>
        <p:nvSpPr>
          <p:cNvPr id="486" name="Shape 486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487" name="Shape 487"/>
          <p:cNvSpPr/>
          <p:nvPr/>
        </p:nvSpPr>
        <p:spPr>
          <a:xfrm>
            <a:off x="9163443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X</a:t>
            </a:r>
          </a:p>
        </p:txBody>
      </p:sp>
      <p:sp>
        <p:nvSpPr>
          <p:cNvPr id="488" name="Shape 488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A</a:t>
            </a:r>
          </a:p>
        </p:txBody>
      </p:sp>
      <p:sp>
        <p:nvSpPr>
          <p:cNvPr id="489" name="Shape 489"/>
          <p:cNvSpPr/>
          <p:nvPr/>
        </p:nvSpPr>
        <p:spPr>
          <a:xfrm>
            <a:off x="2952683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490" name="Shape 490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491" name="Shape 491"/>
          <p:cNvSpPr/>
          <p:nvPr/>
        </p:nvSpPr>
        <p:spPr>
          <a:xfrm>
            <a:off x="3566748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492" name="Shape 492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493" name="Shape 493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494" name="Shape 494"/>
          <p:cNvSpPr/>
          <p:nvPr/>
        </p:nvSpPr>
        <p:spPr>
          <a:xfrm>
            <a:off x="4242220" y="4986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</a:t>
            </a:r>
          </a:p>
        </p:txBody>
      </p:sp>
      <p:sp>
        <p:nvSpPr>
          <p:cNvPr id="495" name="Shape 495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</a:t>
            </a:r>
          </a:p>
        </p:txBody>
      </p:sp>
      <p:grpSp>
        <p:nvGrpSpPr>
          <p:cNvPr id="507" name="Group 507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496" name="Shape 496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497" name="Shape 497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O</a:t>
              </a:r>
            </a:p>
          </p:txBody>
        </p:sp>
        <p:sp>
          <p:nvSpPr>
            <p:cNvPr id="498" name="Shape 498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  <p:sp>
          <p:nvSpPr>
            <p:cNvPr id="499" name="Shape 499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500" name="Shape 500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501" name="Shape 501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502" name="Shape 502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A</a:t>
              </a:r>
            </a:p>
          </p:txBody>
        </p:sp>
        <p:sp>
          <p:nvSpPr>
            <p:cNvPr id="503" name="Shape 503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504" name="Shape 504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505" name="Shape 505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506" name="Shape 506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</p:grpSp>
      <p:sp>
        <p:nvSpPr>
          <p:cNvPr id="508" name="Shape 508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509" name="Shape 509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</a:p>
        </p:txBody>
      </p:sp>
      <p:sp>
        <p:nvSpPr>
          <p:cNvPr id="512" name="Shape 5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513" name="Shape 513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4" name="Shape 514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6" name="Shape 516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8" name="Shape 518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0" name="Shape 520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2" name="Shape 522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R</a:t>
            </a:r>
          </a:p>
        </p:txBody>
      </p:sp>
      <p:sp>
        <p:nvSpPr>
          <p:cNvPr id="524" name="Shape 524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525" name="Shape 525"/>
          <p:cNvSpPr/>
          <p:nvPr/>
        </p:nvSpPr>
        <p:spPr>
          <a:xfrm>
            <a:off x="9163443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X</a:t>
            </a:r>
          </a:p>
        </p:txBody>
      </p:sp>
      <p:sp>
        <p:nvSpPr>
          <p:cNvPr id="526" name="Shape 526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A</a:t>
            </a:r>
          </a:p>
        </p:txBody>
      </p:sp>
      <p:sp>
        <p:nvSpPr>
          <p:cNvPr id="527" name="Shape 527"/>
          <p:cNvSpPr/>
          <p:nvPr/>
        </p:nvSpPr>
        <p:spPr>
          <a:xfrm>
            <a:off x="4248083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528" name="Shape 528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529" name="Shape 529"/>
          <p:cNvSpPr/>
          <p:nvPr/>
        </p:nvSpPr>
        <p:spPr>
          <a:xfrm>
            <a:off x="3566748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530" name="Shape 530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531" name="Shape 531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532" name="Shape 532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</a:t>
            </a:r>
          </a:p>
        </p:txBody>
      </p:sp>
      <p:sp>
        <p:nvSpPr>
          <p:cNvPr id="533" name="Shape 533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</a:t>
            </a:r>
          </a:p>
        </p:txBody>
      </p:sp>
      <p:grpSp>
        <p:nvGrpSpPr>
          <p:cNvPr id="545" name="Group 545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534" name="Shape 534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535" name="Shape 535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536" name="Shape 536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  <p:sp>
          <p:nvSpPr>
            <p:cNvPr id="537" name="Shape 537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O</a:t>
              </a:r>
            </a:p>
          </p:txBody>
        </p:sp>
        <p:sp>
          <p:nvSpPr>
            <p:cNvPr id="538" name="Shape 538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539" name="Shape 539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540" name="Shape 540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A</a:t>
              </a:r>
            </a:p>
          </p:txBody>
        </p:sp>
        <p:sp>
          <p:nvSpPr>
            <p:cNvPr id="541" name="Shape 541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542" name="Shape 542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543" name="Shape 543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544" name="Shape 544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</p:grpSp>
      <p:sp>
        <p:nvSpPr>
          <p:cNvPr id="546" name="Shape 546"/>
          <p:cNvSpPr/>
          <p:nvPr/>
        </p:nvSpPr>
        <p:spPr>
          <a:xfrm>
            <a:off x="25400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547" name="Shape 547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548" name="Shape 548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549" name="Shape 549"/>
          <p:cNvSpPr/>
          <p:nvPr/>
        </p:nvSpPr>
        <p:spPr>
          <a:xfrm>
            <a:off x="521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550" name="Shape 550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2</a:t>
            </a:r>
          </a:p>
        </p:txBody>
      </p:sp>
    </p:spTree>
  </p:cSld>
  <p:clrMapOvr>
    <a:masterClrMapping/>
  </p:clrMapOvr>
  <p:transition spd="med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</a:p>
        </p:txBody>
      </p:sp>
      <p:sp>
        <p:nvSpPr>
          <p:cNvPr id="553" name="Shape 5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554" name="Shape 554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55" name="Shape 555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57" name="Shape 557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59" name="Shape 559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1" name="Shape 561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3" name="Shape 563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R</a:t>
            </a:r>
          </a:p>
        </p:txBody>
      </p:sp>
      <p:sp>
        <p:nvSpPr>
          <p:cNvPr id="565" name="Shape 565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566" name="Shape 566"/>
          <p:cNvSpPr/>
          <p:nvPr/>
        </p:nvSpPr>
        <p:spPr>
          <a:xfrm>
            <a:off x="9163443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X</a:t>
            </a:r>
          </a:p>
        </p:txBody>
      </p:sp>
      <p:sp>
        <p:nvSpPr>
          <p:cNvPr id="567" name="Shape 567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A</a:t>
            </a:r>
          </a:p>
        </p:txBody>
      </p:sp>
      <p:sp>
        <p:nvSpPr>
          <p:cNvPr id="568" name="Shape 568"/>
          <p:cNvSpPr/>
          <p:nvPr/>
        </p:nvSpPr>
        <p:spPr>
          <a:xfrm>
            <a:off x="4248083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569" name="Shape 569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570" name="Shape 570"/>
          <p:cNvSpPr/>
          <p:nvPr/>
        </p:nvSpPr>
        <p:spPr>
          <a:xfrm>
            <a:off x="29444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571" name="Shape 571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572" name="Shape 572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573" name="Shape 573"/>
          <p:cNvSpPr/>
          <p:nvPr/>
        </p:nvSpPr>
        <p:spPr>
          <a:xfrm>
            <a:off x="3569120" y="70310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</a:t>
            </a:r>
          </a:p>
        </p:txBody>
      </p:sp>
      <p:sp>
        <p:nvSpPr>
          <p:cNvPr id="574" name="Shape 574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</a:t>
            </a:r>
          </a:p>
        </p:txBody>
      </p:sp>
      <p:grpSp>
        <p:nvGrpSpPr>
          <p:cNvPr id="586" name="Group 586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575" name="Shape 575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576" name="Shape 576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577" name="Shape 577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  <p:sp>
          <p:nvSpPr>
            <p:cNvPr id="578" name="Shape 578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579" name="Shape 579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580" name="Shape 580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581" name="Shape 581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A</a:t>
              </a:r>
            </a:p>
          </p:txBody>
        </p:sp>
        <p:sp>
          <p:nvSpPr>
            <p:cNvPr id="582" name="Shape 582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583" name="Shape 583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O</a:t>
              </a:r>
            </a:p>
          </p:txBody>
        </p:sp>
        <p:sp>
          <p:nvSpPr>
            <p:cNvPr id="584" name="Shape 584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585" name="Shape 585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</p:grpSp>
      <p:sp>
        <p:nvSpPr>
          <p:cNvPr id="587" name="Shape 587"/>
          <p:cNvSpPr/>
          <p:nvPr/>
        </p:nvSpPr>
        <p:spPr>
          <a:xfrm>
            <a:off x="3187700" y="7099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9</a:t>
            </a:r>
          </a:p>
        </p:txBody>
      </p:sp>
      <p:sp>
        <p:nvSpPr>
          <p:cNvPr id="588" name="Shape 588"/>
          <p:cNvSpPr/>
          <p:nvPr/>
        </p:nvSpPr>
        <p:spPr>
          <a:xfrm>
            <a:off x="25400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589" name="Shape 589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590" name="Shape 590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591" name="Shape 591"/>
          <p:cNvSpPr/>
          <p:nvPr/>
        </p:nvSpPr>
        <p:spPr>
          <a:xfrm>
            <a:off x="521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592" name="Shape 592"/>
          <p:cNvSpPr/>
          <p:nvPr/>
        </p:nvSpPr>
        <p:spPr>
          <a:xfrm>
            <a:off x="84074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9</a:t>
            </a:r>
          </a:p>
        </p:txBody>
      </p:sp>
      <p:sp>
        <p:nvSpPr>
          <p:cNvPr id="593" name="Shape 593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2</a:t>
            </a:r>
          </a:p>
        </p:txBody>
      </p:sp>
    </p:spTree>
  </p:cSld>
  <p:clrMapOvr>
    <a:masterClrMapping/>
  </p:clrMapOvr>
  <p:transition spd="med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</a:p>
        </p:txBody>
      </p:sp>
      <p:sp>
        <p:nvSpPr>
          <p:cNvPr id="596" name="Shape 5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597" name="Shape 597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98" name="Shape 598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0" name="Shape 600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2" name="Shape 602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4" name="Shape 604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6" name="Shape 606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2</a:t>
            </a:r>
          </a:p>
        </p:txBody>
      </p:sp>
      <p:sp>
        <p:nvSpPr>
          <p:cNvPr id="608" name="Shape 608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R</a:t>
            </a:r>
          </a:p>
        </p:txBody>
      </p:sp>
      <p:sp>
        <p:nvSpPr>
          <p:cNvPr id="609" name="Shape 609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610" name="Shape 610"/>
          <p:cNvSpPr/>
          <p:nvPr/>
        </p:nvSpPr>
        <p:spPr>
          <a:xfrm>
            <a:off x="9163443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X</a:t>
            </a:r>
          </a:p>
        </p:txBody>
      </p:sp>
      <p:sp>
        <p:nvSpPr>
          <p:cNvPr id="611" name="Shape 611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A</a:t>
            </a:r>
          </a:p>
        </p:txBody>
      </p:sp>
      <p:sp>
        <p:nvSpPr>
          <p:cNvPr id="612" name="Shape 612"/>
          <p:cNvSpPr/>
          <p:nvPr/>
        </p:nvSpPr>
        <p:spPr>
          <a:xfrm>
            <a:off x="4248083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613" name="Shape 613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614" name="Shape 614"/>
          <p:cNvSpPr/>
          <p:nvPr/>
        </p:nvSpPr>
        <p:spPr>
          <a:xfrm>
            <a:off x="29444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615" name="Shape 615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616" name="Shape 616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617" name="Shape 617"/>
          <p:cNvSpPr/>
          <p:nvPr/>
        </p:nvSpPr>
        <p:spPr>
          <a:xfrm>
            <a:off x="3569120" y="70310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618" name="Shape 618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</a:t>
            </a:r>
          </a:p>
        </p:txBody>
      </p:sp>
      <p:grpSp>
        <p:nvGrpSpPr>
          <p:cNvPr id="630" name="Group 630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619" name="Shape 619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620" name="Shape 620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621" name="Shape 621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  <p:sp>
          <p:nvSpPr>
            <p:cNvPr id="622" name="Shape 622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623" name="Shape 623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624" name="Shape 624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625" name="Shape 625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A</a:t>
              </a:r>
            </a:p>
          </p:txBody>
        </p:sp>
        <p:sp>
          <p:nvSpPr>
            <p:cNvPr id="626" name="Shape 626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627" name="Shape 627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628" name="Shape 628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629" name="Shape 629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</p:grpSp>
      <p:sp>
        <p:nvSpPr>
          <p:cNvPr id="631" name="Shape 631"/>
          <p:cNvSpPr/>
          <p:nvPr/>
        </p:nvSpPr>
        <p:spPr>
          <a:xfrm>
            <a:off x="2654300" y="4254500"/>
            <a:ext cx="14033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7-node heap</a:t>
            </a:r>
          </a:p>
        </p:txBody>
      </p:sp>
      <p:sp>
        <p:nvSpPr>
          <p:cNvPr id="632" name="Shape 632"/>
          <p:cNvSpPr/>
          <p:nvPr/>
        </p:nvSpPr>
        <p:spPr>
          <a:xfrm flipH="1" flipV="1">
            <a:off x="3448957" y="4595121"/>
            <a:ext cx="729343" cy="507896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</a:p>
        </p:txBody>
      </p:sp>
      <p:sp>
        <p:nvSpPr>
          <p:cNvPr id="635" name="Shape 6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636" name="Shape 636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7" name="Shape 637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9" name="Shape 639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1" name="Shape 641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2" name="Shape 642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3" name="Shape 643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5" name="Shape 645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647" name="Shape 647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648" name="Shape 648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649" name="Shape 649"/>
          <p:cNvSpPr/>
          <p:nvPr/>
        </p:nvSpPr>
        <p:spPr>
          <a:xfrm>
            <a:off x="9163443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X</a:t>
            </a:r>
          </a:p>
        </p:txBody>
      </p:sp>
      <p:sp>
        <p:nvSpPr>
          <p:cNvPr id="650" name="Shape 650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651" name="Shape 651"/>
          <p:cNvSpPr/>
          <p:nvPr/>
        </p:nvSpPr>
        <p:spPr>
          <a:xfrm>
            <a:off x="4248083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652" name="Shape 652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653" name="Shape 653"/>
          <p:cNvSpPr/>
          <p:nvPr/>
        </p:nvSpPr>
        <p:spPr>
          <a:xfrm>
            <a:off x="29444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654" name="Shape 654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655" name="Shape 655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656" name="Shape 656"/>
          <p:cNvSpPr/>
          <p:nvPr/>
        </p:nvSpPr>
        <p:spPr>
          <a:xfrm>
            <a:off x="3569120" y="70310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657" name="Shape 657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</a:t>
            </a:r>
          </a:p>
        </p:txBody>
      </p:sp>
      <p:grpSp>
        <p:nvGrpSpPr>
          <p:cNvPr id="669" name="Group 669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658" name="Shape 658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S</a:t>
              </a:r>
            </a:p>
          </p:txBody>
        </p:sp>
        <p:sp>
          <p:nvSpPr>
            <p:cNvPr id="659" name="Shape 659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660" name="Shape 660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X</a:t>
              </a:r>
            </a:p>
          </p:txBody>
        </p:sp>
        <p:sp>
          <p:nvSpPr>
            <p:cNvPr id="661" name="Shape 661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662" name="Shape 662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663" name="Shape 663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664" name="Shape 664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665" name="Shape 665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666" name="Shape 666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667" name="Shape 667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668" name="Shape 668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</p:grpSp>
      <p:sp>
        <p:nvSpPr>
          <p:cNvPr id="670" name="Shape 670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671" name="Shape 671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</a:p>
        </p:txBody>
      </p:sp>
      <p:sp>
        <p:nvSpPr>
          <p:cNvPr id="674" name="Shape 6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675" name="Shape 675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6" name="Shape 676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7" name="Shape 677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8" name="Shape 678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0" name="Shape 680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2" name="Shape 682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4" name="Shape 684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686" name="Shape 686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687" name="Shape 687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688" name="Shape 688"/>
          <p:cNvSpPr/>
          <p:nvPr/>
        </p:nvSpPr>
        <p:spPr>
          <a:xfrm>
            <a:off x="6737743" y="39656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X</a:t>
            </a:r>
          </a:p>
        </p:txBody>
      </p:sp>
      <p:sp>
        <p:nvSpPr>
          <p:cNvPr id="689" name="Shape 689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690" name="Shape 690"/>
          <p:cNvSpPr/>
          <p:nvPr/>
        </p:nvSpPr>
        <p:spPr>
          <a:xfrm>
            <a:off x="4248083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691" name="Shape 691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692" name="Shape 692"/>
          <p:cNvSpPr/>
          <p:nvPr/>
        </p:nvSpPr>
        <p:spPr>
          <a:xfrm>
            <a:off x="29444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693" name="Shape 693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694" name="Shape 694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695" name="Shape 695"/>
          <p:cNvSpPr/>
          <p:nvPr/>
        </p:nvSpPr>
        <p:spPr>
          <a:xfrm>
            <a:off x="3569120" y="70310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696" name="Shape 696"/>
          <p:cNvSpPr/>
          <p:nvPr/>
        </p:nvSpPr>
        <p:spPr>
          <a:xfrm>
            <a:off x="9165121" y="49911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</a:t>
            </a:r>
          </a:p>
        </p:txBody>
      </p:sp>
      <p:grpSp>
        <p:nvGrpSpPr>
          <p:cNvPr id="708" name="Group 708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697" name="Shape 697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X</a:t>
              </a:r>
            </a:p>
          </p:txBody>
        </p:sp>
        <p:sp>
          <p:nvSpPr>
            <p:cNvPr id="698" name="Shape 698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699" name="Shape 699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S</a:t>
              </a:r>
            </a:p>
          </p:txBody>
        </p:sp>
        <p:sp>
          <p:nvSpPr>
            <p:cNvPr id="700" name="Shape 700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701" name="Shape 701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702" name="Shape 702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703" name="Shape 703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704" name="Shape 704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705" name="Shape 705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706" name="Shape 706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707" name="Shape 707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</p:grpSp>
      <p:sp>
        <p:nvSpPr>
          <p:cNvPr id="709" name="Shape 709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710" name="Shape 710"/>
          <p:cNvSpPr/>
          <p:nvPr/>
        </p:nvSpPr>
        <p:spPr>
          <a:xfrm>
            <a:off x="4584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  <p:sp>
        <p:nvSpPr>
          <p:cNvPr id="711" name="Shape 711"/>
          <p:cNvSpPr/>
          <p:nvPr/>
        </p:nvSpPr>
        <p:spPr>
          <a:xfrm>
            <a:off x="88011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  <p:sp>
        <p:nvSpPr>
          <p:cNvPr id="712" name="Shape 712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</p:spTree>
  </p:cSld>
  <p:clrMapOvr>
    <a:masterClrMapping/>
  </p:clrMapOvr>
  <p:transition spd="med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</a:p>
        </p:txBody>
      </p:sp>
      <p:sp>
        <p:nvSpPr>
          <p:cNvPr id="715" name="Shape 7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716" name="Shape 716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7" name="Shape 717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8" name="Shape 718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9" name="Shape 719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1" name="Shape 721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3" name="Shape 723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5" name="Shape 725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727" name="Shape 727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728" name="Shape 728"/>
          <p:cNvSpPr/>
          <p:nvPr/>
        </p:nvSpPr>
        <p:spPr>
          <a:xfrm>
            <a:off x="6737743" y="39656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X</a:t>
            </a:r>
          </a:p>
        </p:txBody>
      </p:sp>
      <p:sp>
        <p:nvSpPr>
          <p:cNvPr id="729" name="Shape 729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730" name="Shape 730"/>
          <p:cNvSpPr/>
          <p:nvPr/>
        </p:nvSpPr>
        <p:spPr>
          <a:xfrm>
            <a:off x="4248083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731" name="Shape 731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732" name="Shape 732"/>
          <p:cNvSpPr/>
          <p:nvPr/>
        </p:nvSpPr>
        <p:spPr>
          <a:xfrm>
            <a:off x="29444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733" name="Shape 733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734" name="Shape 734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735" name="Shape 735"/>
          <p:cNvSpPr/>
          <p:nvPr/>
        </p:nvSpPr>
        <p:spPr>
          <a:xfrm>
            <a:off x="3569120" y="70310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736" name="Shape 736"/>
          <p:cNvSpPr/>
          <p:nvPr/>
        </p:nvSpPr>
        <p:spPr>
          <a:xfrm>
            <a:off x="9165121" y="49911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S</a:t>
            </a:r>
          </a:p>
        </p:txBody>
      </p:sp>
      <p:grpSp>
        <p:nvGrpSpPr>
          <p:cNvPr id="748" name="Group 748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737" name="Shape 737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X</a:t>
              </a:r>
            </a:p>
          </p:txBody>
        </p:sp>
        <p:sp>
          <p:nvSpPr>
            <p:cNvPr id="738" name="Shape 738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739" name="Shape 739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S</a:t>
              </a:r>
            </a:p>
          </p:txBody>
        </p:sp>
        <p:sp>
          <p:nvSpPr>
            <p:cNvPr id="740" name="Shape 740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741" name="Shape 741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742" name="Shape 742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743" name="Shape 743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744" name="Shape 744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745" name="Shape 745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746" name="Shape 746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747" name="Shape 747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</p:grpSp>
      <p:sp>
        <p:nvSpPr>
          <p:cNvPr id="749" name="Shape 749"/>
          <p:cNvSpPr/>
          <p:nvPr/>
        </p:nvSpPr>
        <p:spPr>
          <a:xfrm>
            <a:off x="5207000" y="3111500"/>
            <a:ext cx="153180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11-node heap</a:t>
            </a:r>
          </a:p>
        </p:txBody>
      </p:sp>
      <p:sp>
        <p:nvSpPr>
          <p:cNvPr id="750" name="Shape 750"/>
          <p:cNvSpPr/>
          <p:nvPr/>
        </p:nvSpPr>
        <p:spPr>
          <a:xfrm flipH="1" flipV="1">
            <a:off x="6001657" y="3452121"/>
            <a:ext cx="729343" cy="507896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1" name="Shape 751"/>
          <p:cNvSpPr/>
          <p:nvPr/>
        </p:nvSpPr>
        <p:spPr>
          <a:xfrm>
            <a:off x="927100" y="3213100"/>
            <a:ext cx="3595305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end of construction phase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754" name="Shape 7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755" name="Shape 755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6" name="Shape 756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7" name="Shape 757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8" name="Shape 758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9" name="Shape 759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0" name="Shape 760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1" name="Shape 761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2" name="Shape 762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3" name="Shape 763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4" name="Shape 764"/>
          <p:cNvSpPr/>
          <p:nvPr/>
        </p:nvSpPr>
        <p:spPr>
          <a:xfrm>
            <a:off x="927100" y="3213100"/>
            <a:ext cx="2644666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11</a:t>
            </a:r>
          </a:p>
        </p:txBody>
      </p:sp>
      <p:sp>
        <p:nvSpPr>
          <p:cNvPr id="765" name="Shape 765"/>
          <p:cNvSpPr/>
          <p:nvPr/>
        </p:nvSpPr>
        <p:spPr>
          <a:xfrm>
            <a:off x="4248083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766" name="Shape 766"/>
          <p:cNvSpPr/>
          <p:nvPr/>
        </p:nvSpPr>
        <p:spPr>
          <a:xfrm>
            <a:off x="29444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767" name="Shape 767"/>
          <p:cNvSpPr/>
          <p:nvPr/>
        </p:nvSpPr>
        <p:spPr>
          <a:xfrm>
            <a:off x="9165121" y="49911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S</a:t>
            </a:r>
          </a:p>
        </p:txBody>
      </p:sp>
      <p:grpSp>
        <p:nvGrpSpPr>
          <p:cNvPr id="779" name="Group 779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768" name="Shape 768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X</a:t>
              </a:r>
            </a:p>
          </p:txBody>
        </p:sp>
        <p:sp>
          <p:nvSpPr>
            <p:cNvPr id="769" name="Shape 769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770" name="Shape 770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S</a:t>
              </a:r>
            </a:p>
          </p:txBody>
        </p:sp>
        <p:sp>
          <p:nvSpPr>
            <p:cNvPr id="771" name="Shape 771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772" name="Shape 772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773" name="Shape 773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774" name="Shape 774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775" name="Shape 775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776" name="Shape 776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777" name="Shape 777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778" name="Shape 778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</p:grpSp>
      <p:sp>
        <p:nvSpPr>
          <p:cNvPr id="780" name="Shape 780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781" name="Shape 781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782" name="Shape 782"/>
          <p:cNvSpPr/>
          <p:nvPr/>
        </p:nvSpPr>
        <p:spPr>
          <a:xfrm>
            <a:off x="5600700" y="7099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11</a:t>
            </a:r>
          </a:p>
        </p:txBody>
      </p:sp>
      <p:sp>
        <p:nvSpPr>
          <p:cNvPr id="783" name="Shape 783"/>
          <p:cNvSpPr/>
          <p:nvPr/>
        </p:nvSpPr>
        <p:spPr>
          <a:xfrm>
            <a:off x="9626600" y="9131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11</a:t>
            </a:r>
          </a:p>
        </p:txBody>
      </p:sp>
      <p:sp>
        <p:nvSpPr>
          <p:cNvPr id="784" name="Shape 784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786" name="Shape 786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787" name="Shape 787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788" name="Shape 788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789" name="Shape 789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790" name="Shape 790"/>
          <p:cNvSpPr/>
          <p:nvPr/>
        </p:nvSpPr>
        <p:spPr>
          <a:xfrm>
            <a:off x="3569120" y="70310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791" name="Shape 791"/>
          <p:cNvSpPr/>
          <p:nvPr/>
        </p:nvSpPr>
        <p:spPr>
          <a:xfrm>
            <a:off x="6737743" y="39656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X</a:t>
            </a:r>
          </a:p>
        </p:txBody>
      </p:sp>
      <p:sp>
        <p:nvSpPr>
          <p:cNvPr id="792" name="Shape 792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44" name="Shape 44"/>
          <p:cNvSpPr/>
          <p:nvPr/>
        </p:nvSpPr>
        <p:spPr>
          <a:xfrm>
            <a:off x="3180491" y="8547100"/>
            <a:ext cx="635001" cy="553812"/>
          </a:xfrm>
          <a:prstGeom prst="rect">
            <a:avLst/>
          </a:prstGeom>
          <a:solidFill>
            <a:srgbClr val="BABABA"/>
          </a:solidFill>
          <a:ln w="6350"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2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S</a:t>
            </a:r>
          </a:p>
        </p:txBody>
      </p:sp>
      <p:sp>
        <p:nvSpPr>
          <p:cNvPr id="45" name="Shape 45"/>
          <p:cNvSpPr/>
          <p:nvPr/>
        </p:nvSpPr>
        <p:spPr>
          <a:xfrm>
            <a:off x="3804161" y="8547100"/>
            <a:ext cx="635001" cy="553812"/>
          </a:xfrm>
          <a:prstGeom prst="rect">
            <a:avLst/>
          </a:prstGeom>
          <a:solidFill>
            <a:srgbClr val="BABABA"/>
          </a:solidFill>
          <a:ln w="6350"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2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46" name="Shape 46"/>
          <p:cNvSpPr/>
          <p:nvPr/>
        </p:nvSpPr>
        <p:spPr>
          <a:xfrm>
            <a:off x="4440532" y="8547100"/>
            <a:ext cx="635001" cy="553812"/>
          </a:xfrm>
          <a:prstGeom prst="rect">
            <a:avLst/>
          </a:prstGeom>
          <a:solidFill>
            <a:srgbClr val="BABABA"/>
          </a:solidFill>
          <a:ln w="6350"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2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47" name="Shape 47"/>
          <p:cNvSpPr/>
          <p:nvPr/>
        </p:nvSpPr>
        <p:spPr>
          <a:xfrm>
            <a:off x="5076902" y="8547100"/>
            <a:ext cx="635001" cy="553812"/>
          </a:xfrm>
          <a:prstGeom prst="rect">
            <a:avLst/>
          </a:prstGeom>
          <a:solidFill>
            <a:srgbClr val="BABABA"/>
          </a:solidFill>
          <a:ln w="6350"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2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48" name="Shape 48"/>
          <p:cNvSpPr/>
          <p:nvPr/>
        </p:nvSpPr>
        <p:spPr>
          <a:xfrm>
            <a:off x="5713273" y="8547100"/>
            <a:ext cx="635001" cy="553812"/>
          </a:xfrm>
          <a:prstGeom prst="rect">
            <a:avLst/>
          </a:prstGeom>
          <a:solidFill>
            <a:srgbClr val="BABABA"/>
          </a:solidFill>
          <a:ln w="6350"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2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49" name="Shape 49"/>
          <p:cNvSpPr/>
          <p:nvPr/>
        </p:nvSpPr>
        <p:spPr>
          <a:xfrm>
            <a:off x="6349642" y="8547100"/>
            <a:ext cx="635001" cy="553812"/>
          </a:xfrm>
          <a:prstGeom prst="rect">
            <a:avLst/>
          </a:prstGeom>
          <a:solidFill>
            <a:srgbClr val="BABABA"/>
          </a:solidFill>
          <a:ln w="6350"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2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X</a:t>
            </a:r>
          </a:p>
        </p:txBody>
      </p:sp>
      <p:sp>
        <p:nvSpPr>
          <p:cNvPr id="50" name="Shape 50"/>
          <p:cNvSpPr/>
          <p:nvPr/>
        </p:nvSpPr>
        <p:spPr>
          <a:xfrm>
            <a:off x="6986013" y="8547100"/>
            <a:ext cx="635001" cy="553812"/>
          </a:xfrm>
          <a:prstGeom prst="rect">
            <a:avLst/>
          </a:prstGeom>
          <a:solidFill>
            <a:srgbClr val="BABABA"/>
          </a:solidFill>
          <a:ln w="6350"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2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51" name="Shape 51"/>
          <p:cNvSpPr/>
          <p:nvPr/>
        </p:nvSpPr>
        <p:spPr>
          <a:xfrm>
            <a:off x="7622383" y="8547100"/>
            <a:ext cx="635001" cy="553812"/>
          </a:xfrm>
          <a:prstGeom prst="rect">
            <a:avLst/>
          </a:prstGeom>
          <a:solidFill>
            <a:srgbClr val="BABABA"/>
          </a:solidFill>
          <a:ln w="6350"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2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52" name="Shape 52"/>
          <p:cNvSpPr/>
          <p:nvPr/>
        </p:nvSpPr>
        <p:spPr>
          <a:xfrm>
            <a:off x="8258755" y="8547100"/>
            <a:ext cx="635001" cy="553812"/>
          </a:xfrm>
          <a:prstGeom prst="rect">
            <a:avLst/>
          </a:prstGeom>
          <a:solidFill>
            <a:srgbClr val="BABABA"/>
          </a:solidFill>
          <a:ln w="6350"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2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53" name="Shape 53"/>
          <p:cNvSpPr/>
          <p:nvPr/>
        </p:nvSpPr>
        <p:spPr>
          <a:xfrm>
            <a:off x="8895120" y="8547100"/>
            <a:ext cx="635001" cy="553812"/>
          </a:xfrm>
          <a:prstGeom prst="rect">
            <a:avLst/>
          </a:prstGeom>
          <a:solidFill>
            <a:srgbClr val="BABABA"/>
          </a:solidFill>
          <a:ln w="6350"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2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54" name="Shape 54"/>
          <p:cNvSpPr/>
          <p:nvPr/>
        </p:nvSpPr>
        <p:spPr>
          <a:xfrm>
            <a:off x="9518794" y="8547100"/>
            <a:ext cx="635001" cy="553812"/>
          </a:xfrm>
          <a:prstGeom prst="rect">
            <a:avLst/>
          </a:prstGeom>
          <a:solidFill>
            <a:srgbClr val="BABABA"/>
          </a:solidFill>
          <a:ln w="6350"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2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55" name="Shape 55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56" name="Shape 56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57" name="Shape 57"/>
          <p:cNvSpPr/>
          <p:nvPr/>
        </p:nvSpPr>
        <p:spPr>
          <a:xfrm>
            <a:off x="4584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  <p:sp>
        <p:nvSpPr>
          <p:cNvPr id="58" name="Shape 58"/>
          <p:cNvSpPr/>
          <p:nvPr/>
        </p:nvSpPr>
        <p:spPr>
          <a:xfrm>
            <a:off x="521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59" name="Shape 59"/>
          <p:cNvSpPr/>
          <p:nvPr/>
        </p:nvSpPr>
        <p:spPr>
          <a:xfrm>
            <a:off x="58674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5</a:t>
            </a:r>
          </a:p>
        </p:txBody>
      </p:sp>
      <p:sp>
        <p:nvSpPr>
          <p:cNvPr id="60" name="Shape 60"/>
          <p:cNvSpPr/>
          <p:nvPr/>
        </p:nvSpPr>
        <p:spPr>
          <a:xfrm>
            <a:off x="648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6</a:t>
            </a:r>
          </a:p>
        </p:txBody>
      </p:sp>
      <p:sp>
        <p:nvSpPr>
          <p:cNvPr id="61" name="Shape 61"/>
          <p:cNvSpPr/>
          <p:nvPr/>
        </p:nvSpPr>
        <p:spPr>
          <a:xfrm>
            <a:off x="7124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7</a:t>
            </a:r>
          </a:p>
        </p:txBody>
      </p:sp>
      <p:sp>
        <p:nvSpPr>
          <p:cNvPr id="62" name="Shape 62"/>
          <p:cNvSpPr/>
          <p:nvPr/>
        </p:nvSpPr>
        <p:spPr>
          <a:xfrm>
            <a:off x="775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8</a:t>
            </a:r>
          </a:p>
        </p:txBody>
      </p:sp>
      <p:sp>
        <p:nvSpPr>
          <p:cNvPr id="63" name="Shape 63"/>
          <p:cNvSpPr/>
          <p:nvPr/>
        </p:nvSpPr>
        <p:spPr>
          <a:xfrm>
            <a:off x="84074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9</a:t>
            </a:r>
          </a:p>
        </p:txBody>
      </p:sp>
      <p:sp>
        <p:nvSpPr>
          <p:cNvPr id="64" name="Shape 64"/>
          <p:cNvSpPr/>
          <p:nvPr/>
        </p:nvSpPr>
        <p:spPr>
          <a:xfrm>
            <a:off x="8978900" y="9131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10</a:t>
            </a:r>
          </a:p>
        </p:txBody>
      </p:sp>
      <p:sp>
        <p:nvSpPr>
          <p:cNvPr id="65" name="Shape 65"/>
          <p:cNvSpPr/>
          <p:nvPr/>
        </p:nvSpPr>
        <p:spPr>
          <a:xfrm>
            <a:off x="9626600" y="9131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11</a:t>
            </a:r>
          </a:p>
        </p:txBody>
      </p:sp>
      <p:sp>
        <p:nvSpPr>
          <p:cNvPr id="66" name="Shape 66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Shape 71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" name="Shape 73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0546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5</a:t>
            </a:r>
          </a:p>
        </p:txBody>
      </p:sp>
      <p:sp>
        <p:nvSpPr>
          <p:cNvPr id="77" name="Shape 77"/>
          <p:cNvSpPr/>
          <p:nvPr/>
        </p:nvSpPr>
        <p:spPr>
          <a:xfrm>
            <a:off x="4330700" y="7099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10</a:t>
            </a:r>
          </a:p>
        </p:txBody>
      </p:sp>
      <p:sp>
        <p:nvSpPr>
          <p:cNvPr id="78" name="Shape 78"/>
          <p:cNvSpPr/>
          <p:nvPr/>
        </p:nvSpPr>
        <p:spPr>
          <a:xfrm>
            <a:off x="5600700" y="7099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11</a:t>
            </a:r>
          </a:p>
        </p:txBody>
      </p:sp>
      <p:sp>
        <p:nvSpPr>
          <p:cNvPr id="79" name="Shape 79"/>
          <p:cNvSpPr/>
          <p:nvPr/>
        </p:nvSpPr>
        <p:spPr>
          <a:xfrm>
            <a:off x="9175212" y="4986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80" name="Shape 80"/>
          <p:cNvSpPr/>
          <p:nvPr/>
        </p:nvSpPr>
        <p:spPr>
          <a:xfrm>
            <a:off x="5408946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81" name="Shape 81"/>
          <p:cNvSpPr/>
          <p:nvPr/>
        </p:nvSpPr>
        <p:spPr>
          <a:xfrm>
            <a:off x="7906143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X</a:t>
            </a:r>
          </a:p>
        </p:txBody>
      </p:sp>
      <p:sp>
        <p:nvSpPr>
          <p:cNvPr id="82" name="Shape 82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83" name="Shape 83"/>
          <p:cNvSpPr/>
          <p:nvPr/>
        </p:nvSpPr>
        <p:spPr>
          <a:xfrm>
            <a:off x="2952683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84" name="Shape 84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85" name="Shape 85"/>
          <p:cNvSpPr/>
          <p:nvPr/>
        </p:nvSpPr>
        <p:spPr>
          <a:xfrm>
            <a:off x="3566748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86" name="Shape 86"/>
          <p:cNvSpPr/>
          <p:nvPr/>
        </p:nvSpPr>
        <p:spPr>
          <a:xfrm>
            <a:off x="4794879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87" name="Shape 87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88" name="Shape 88"/>
          <p:cNvSpPr/>
          <p:nvPr/>
        </p:nvSpPr>
        <p:spPr>
          <a:xfrm>
            <a:off x="4242220" y="4986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89" name="Shape 89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S</a:t>
            </a:r>
          </a:p>
        </p:txBody>
      </p:sp>
      <p:sp>
        <p:nvSpPr>
          <p:cNvPr id="90" name="Shape 90"/>
          <p:cNvSpPr/>
          <p:nvPr/>
        </p:nvSpPr>
        <p:spPr>
          <a:xfrm>
            <a:off x="1917700" y="7099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8</a:t>
            </a:r>
          </a:p>
        </p:txBody>
      </p:sp>
      <p:sp>
        <p:nvSpPr>
          <p:cNvPr id="91" name="Shape 91"/>
          <p:cNvSpPr/>
          <p:nvPr/>
        </p:nvSpPr>
        <p:spPr>
          <a:xfrm>
            <a:off x="3187700" y="7099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9</a:t>
            </a:r>
          </a:p>
        </p:txBody>
      </p:sp>
      <p:sp>
        <p:nvSpPr>
          <p:cNvPr id="92" name="Shape 92"/>
          <p:cNvSpPr/>
          <p:nvPr/>
        </p:nvSpPr>
        <p:spPr>
          <a:xfrm>
            <a:off x="25400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93" name="Shape 93"/>
          <p:cNvSpPr/>
          <p:nvPr/>
        </p:nvSpPr>
        <p:spPr>
          <a:xfrm>
            <a:off x="100203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7</a:t>
            </a:r>
          </a:p>
        </p:txBody>
      </p:sp>
      <p:sp>
        <p:nvSpPr>
          <p:cNvPr id="94" name="Shape 94"/>
          <p:cNvSpPr/>
          <p:nvPr/>
        </p:nvSpPr>
        <p:spPr>
          <a:xfrm>
            <a:off x="75311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6</a:t>
            </a:r>
          </a:p>
        </p:txBody>
      </p:sp>
      <p:sp>
        <p:nvSpPr>
          <p:cNvPr id="95" name="Shape 95"/>
          <p:cNvSpPr/>
          <p:nvPr/>
        </p:nvSpPr>
        <p:spPr>
          <a:xfrm>
            <a:off x="88011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  <p:sp>
        <p:nvSpPr>
          <p:cNvPr id="96" name="Shape 96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97" name="Shape 97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98" name="Shape 98"/>
          <p:cNvSpPr/>
          <p:nvPr/>
        </p:nvSpPr>
        <p:spPr>
          <a:xfrm>
            <a:off x="6210300" y="2108200"/>
            <a:ext cx="447474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we assume array entries are indexed 1 to N</a:t>
            </a:r>
          </a:p>
        </p:txBody>
      </p:sp>
      <p:sp>
        <p:nvSpPr>
          <p:cNvPr id="99" name="Shape 99"/>
          <p:cNvSpPr/>
          <p:nvPr/>
        </p:nvSpPr>
        <p:spPr>
          <a:xfrm>
            <a:off x="5842000" y="1816100"/>
            <a:ext cx="321832" cy="282547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927100" y="3213100"/>
            <a:ext cx="3208476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array in arbitrary order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795" name="Shape 7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796" name="Shape 796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97" name="Shape 797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98" name="Shape 798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99" name="Shape 799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00" name="Shape 800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01" name="Shape 801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02" name="Shape 802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03" name="Shape 803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04" name="Shape 804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05" name="Shape 805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806" name="Shape 806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807" name="Shape 807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808" name="Shape 808"/>
          <p:cNvSpPr/>
          <p:nvPr/>
        </p:nvSpPr>
        <p:spPr>
          <a:xfrm>
            <a:off x="4248083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809" name="Shape 809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810" name="Shape 810"/>
          <p:cNvSpPr/>
          <p:nvPr/>
        </p:nvSpPr>
        <p:spPr>
          <a:xfrm>
            <a:off x="29444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811" name="Shape 811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812" name="Shape 812"/>
          <p:cNvSpPr/>
          <p:nvPr/>
        </p:nvSpPr>
        <p:spPr>
          <a:xfrm>
            <a:off x="3569120" y="70310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813" name="Shape 813"/>
          <p:cNvSpPr/>
          <p:nvPr/>
        </p:nvSpPr>
        <p:spPr>
          <a:xfrm>
            <a:off x="9165121" y="49911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S</a:t>
            </a:r>
          </a:p>
        </p:txBody>
      </p:sp>
      <p:grpSp>
        <p:nvGrpSpPr>
          <p:cNvPr id="825" name="Group 825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814" name="Shape 814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815" name="Shape 815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816" name="Shape 816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S</a:t>
              </a:r>
            </a:p>
          </p:txBody>
        </p:sp>
        <p:sp>
          <p:nvSpPr>
            <p:cNvPr id="817" name="Shape 817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818" name="Shape 818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819" name="Shape 819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820" name="Shape 820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821" name="Shape 821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822" name="Shape 822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823" name="Shape 823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824" name="Shape 824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X</a:t>
              </a:r>
            </a:p>
          </p:txBody>
        </p:sp>
      </p:grpSp>
      <p:sp>
        <p:nvSpPr>
          <p:cNvPr id="826" name="Shape 826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827" name="Shape 827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828" name="Shape 828"/>
          <p:cNvSpPr/>
          <p:nvPr/>
        </p:nvSpPr>
        <p:spPr>
          <a:xfrm>
            <a:off x="5600700" y="7099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11</a:t>
            </a:r>
          </a:p>
        </p:txBody>
      </p:sp>
      <p:sp>
        <p:nvSpPr>
          <p:cNvPr id="829" name="Shape 829"/>
          <p:cNvSpPr/>
          <p:nvPr/>
        </p:nvSpPr>
        <p:spPr>
          <a:xfrm>
            <a:off x="9626600" y="9131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11</a:t>
            </a:r>
          </a:p>
        </p:txBody>
      </p:sp>
      <p:sp>
        <p:nvSpPr>
          <p:cNvPr id="830" name="Shape 830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X</a:t>
            </a:r>
          </a:p>
        </p:txBody>
      </p:sp>
      <p:sp>
        <p:nvSpPr>
          <p:cNvPr id="831" name="Shape 831"/>
          <p:cNvSpPr/>
          <p:nvPr/>
        </p:nvSpPr>
        <p:spPr>
          <a:xfrm>
            <a:off x="6746911" y="39609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832" name="Shape 832"/>
          <p:cNvSpPr/>
          <p:nvPr/>
        </p:nvSpPr>
        <p:spPr>
          <a:xfrm>
            <a:off x="927100" y="3213100"/>
            <a:ext cx="2644666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11</a:t>
            </a:r>
          </a:p>
        </p:txBody>
      </p:sp>
    </p:spTree>
  </p:cSld>
  <p:clrMapOvr>
    <a:masterClrMapping/>
  </p:clrMapOvr>
  <p:transition spd="med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835" name="Shape 8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836" name="Shape 836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37" name="Shape 837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38" name="Shape 838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39" name="Shape 839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0" name="Shape 840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1" name="Shape 841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2" name="Shape 842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3" name="Shape 843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4" name="Shape 844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5" name="Shape 845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846" name="Shape 846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847" name="Shape 847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848" name="Shape 848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849" name="Shape 849"/>
          <p:cNvSpPr/>
          <p:nvPr/>
        </p:nvSpPr>
        <p:spPr>
          <a:xfrm>
            <a:off x="29444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850" name="Shape 850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851" name="Shape 851"/>
          <p:cNvSpPr/>
          <p:nvPr/>
        </p:nvSpPr>
        <p:spPr>
          <a:xfrm>
            <a:off x="3569120" y="70310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852" name="Shape 852"/>
          <p:cNvSpPr/>
          <p:nvPr/>
        </p:nvSpPr>
        <p:spPr>
          <a:xfrm>
            <a:off x="9165121" y="49911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S</a:t>
            </a:r>
          </a:p>
        </p:txBody>
      </p:sp>
      <p:grpSp>
        <p:nvGrpSpPr>
          <p:cNvPr id="864" name="Group 864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853" name="Shape 853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854" name="Shape 854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855" name="Shape 855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S</a:t>
              </a:r>
            </a:p>
          </p:txBody>
        </p:sp>
        <p:sp>
          <p:nvSpPr>
            <p:cNvPr id="856" name="Shape 856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857" name="Shape 857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858" name="Shape 858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859" name="Shape 859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860" name="Shape 860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861" name="Shape 861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862" name="Shape 862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863" name="Shape 863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865" name="Shape 865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866" name="Shape 866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867" name="Shape 867"/>
          <p:cNvSpPr/>
          <p:nvPr/>
        </p:nvSpPr>
        <p:spPr>
          <a:xfrm>
            <a:off x="4248083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868" name="Shape 868"/>
          <p:cNvSpPr/>
          <p:nvPr/>
        </p:nvSpPr>
        <p:spPr>
          <a:xfrm>
            <a:off x="6746911" y="39609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869" name="Shape 869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870" name="Shape 870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873" name="Shape 8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874" name="Shape 874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5" name="Shape 875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6" name="Shape 876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7" name="Shape 877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8" name="Shape 878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9" name="Shape 879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80" name="Shape 880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81" name="Shape 881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82" name="Shape 882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83" name="Shape 883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884" name="Shape 884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885" name="Shape 885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886" name="Shape 886"/>
          <p:cNvSpPr/>
          <p:nvPr/>
        </p:nvSpPr>
        <p:spPr>
          <a:xfrm>
            <a:off x="6749983" y="39656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887" name="Shape 887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888" name="Shape 888"/>
          <p:cNvSpPr/>
          <p:nvPr/>
        </p:nvSpPr>
        <p:spPr>
          <a:xfrm>
            <a:off x="29444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889" name="Shape 889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890" name="Shape 890"/>
          <p:cNvSpPr/>
          <p:nvPr/>
        </p:nvSpPr>
        <p:spPr>
          <a:xfrm>
            <a:off x="42450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891" name="Shape 891"/>
          <p:cNvSpPr/>
          <p:nvPr/>
        </p:nvSpPr>
        <p:spPr>
          <a:xfrm>
            <a:off x="3569120" y="70310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892" name="Shape 892"/>
          <p:cNvSpPr/>
          <p:nvPr/>
        </p:nvSpPr>
        <p:spPr>
          <a:xfrm>
            <a:off x="9165121" y="49911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S</a:t>
            </a:r>
          </a:p>
        </p:txBody>
      </p:sp>
      <p:grpSp>
        <p:nvGrpSpPr>
          <p:cNvPr id="904" name="Group 904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893" name="Shape 893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894" name="Shape 894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895" name="Shape 895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S</a:t>
              </a:r>
            </a:p>
          </p:txBody>
        </p:sp>
        <p:sp>
          <p:nvSpPr>
            <p:cNvPr id="896" name="Shape 896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897" name="Shape 897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898" name="Shape 898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899" name="Shape 899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900" name="Shape 900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901" name="Shape 901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902" name="Shape 902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903" name="Shape 903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905" name="Shape 905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906" name="Shape 906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907" name="Shape 907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908" name="Shape 908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909" name="Shape 909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910" name="Shape 910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913" name="Shape 9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914" name="Shape 914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15" name="Shape 915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16" name="Shape 916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17" name="Shape 917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18" name="Shape 918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19" name="Shape 919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0" name="Shape 920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1" name="Shape 921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2" name="Shape 922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3" name="Shape 923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924" name="Shape 924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925" name="Shape 925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926" name="Shape 926"/>
          <p:cNvSpPr/>
          <p:nvPr/>
        </p:nvSpPr>
        <p:spPr>
          <a:xfrm>
            <a:off x="6749983" y="39656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927" name="Shape 927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928" name="Shape 928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929" name="Shape 929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930" name="Shape 930"/>
          <p:cNvSpPr/>
          <p:nvPr/>
        </p:nvSpPr>
        <p:spPr>
          <a:xfrm>
            <a:off x="2949611" y="6005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931" name="Shape 931"/>
          <p:cNvSpPr/>
          <p:nvPr/>
        </p:nvSpPr>
        <p:spPr>
          <a:xfrm>
            <a:off x="3569120" y="70310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932" name="Shape 932"/>
          <p:cNvSpPr/>
          <p:nvPr/>
        </p:nvSpPr>
        <p:spPr>
          <a:xfrm>
            <a:off x="9165121" y="49911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S</a:t>
            </a:r>
          </a:p>
        </p:txBody>
      </p:sp>
      <p:grpSp>
        <p:nvGrpSpPr>
          <p:cNvPr id="944" name="Group 944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933" name="Shape 933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934" name="Shape 934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935" name="Shape 935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S</a:t>
              </a:r>
            </a:p>
          </p:txBody>
        </p:sp>
        <p:sp>
          <p:nvSpPr>
            <p:cNvPr id="936" name="Shape 936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937" name="Shape 937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938" name="Shape 938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939" name="Shape 939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940" name="Shape 940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941" name="Shape 941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942" name="Shape 942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943" name="Shape 943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945" name="Shape 945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946" name="Shape 946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947" name="Shape 947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948" name="Shape 948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949" name="Shape 949"/>
          <p:cNvSpPr/>
          <p:nvPr/>
        </p:nvSpPr>
        <p:spPr>
          <a:xfrm>
            <a:off x="25400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950" name="Shape 950"/>
          <p:cNvSpPr/>
          <p:nvPr/>
        </p:nvSpPr>
        <p:spPr>
          <a:xfrm>
            <a:off x="521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951" name="Shape 951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952" name="Shape 952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955" name="Shape 9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956" name="Shape 956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57" name="Shape 957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58" name="Shape 958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59" name="Shape 959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60" name="Shape 960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61" name="Shape 961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62" name="Shape 962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63" name="Shape 963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64" name="Shape 964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65" name="Shape 965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966" name="Shape 966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967" name="Shape 967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968" name="Shape 968"/>
          <p:cNvSpPr/>
          <p:nvPr/>
        </p:nvSpPr>
        <p:spPr>
          <a:xfrm>
            <a:off x="6749983" y="39656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969" name="Shape 969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970" name="Shape 970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971" name="Shape 971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972" name="Shape 972"/>
          <p:cNvSpPr/>
          <p:nvPr/>
        </p:nvSpPr>
        <p:spPr>
          <a:xfrm>
            <a:off x="35719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973" name="Shape 973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974" name="Shape 974"/>
          <p:cNvSpPr/>
          <p:nvPr/>
        </p:nvSpPr>
        <p:spPr>
          <a:xfrm>
            <a:off x="9165121" y="49911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S</a:t>
            </a:r>
          </a:p>
        </p:txBody>
      </p:sp>
      <p:grpSp>
        <p:nvGrpSpPr>
          <p:cNvPr id="986" name="Group 986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975" name="Shape 975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976" name="Shape 976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977" name="Shape 977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S</a:t>
              </a:r>
            </a:p>
          </p:txBody>
        </p:sp>
        <p:sp>
          <p:nvSpPr>
            <p:cNvPr id="978" name="Shape 978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979" name="Shape 979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980" name="Shape 980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981" name="Shape 981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982" name="Shape 982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983" name="Shape 983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984" name="Shape 984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985" name="Shape 985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987" name="Shape 987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988" name="Shape 988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989" name="Shape 989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990" name="Shape 990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991" name="Shape 991"/>
          <p:cNvSpPr/>
          <p:nvPr/>
        </p:nvSpPr>
        <p:spPr>
          <a:xfrm>
            <a:off x="25400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992" name="Shape 992"/>
          <p:cNvSpPr/>
          <p:nvPr/>
        </p:nvSpPr>
        <p:spPr>
          <a:xfrm>
            <a:off x="521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993" name="Shape 993"/>
          <p:cNvSpPr/>
          <p:nvPr/>
        </p:nvSpPr>
        <p:spPr>
          <a:xfrm>
            <a:off x="3187700" y="7099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9</a:t>
            </a:r>
          </a:p>
        </p:txBody>
      </p:sp>
      <p:sp>
        <p:nvSpPr>
          <p:cNvPr id="994" name="Shape 994"/>
          <p:cNvSpPr/>
          <p:nvPr/>
        </p:nvSpPr>
        <p:spPr>
          <a:xfrm>
            <a:off x="84074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9</a:t>
            </a:r>
          </a:p>
        </p:txBody>
      </p:sp>
      <p:sp>
        <p:nvSpPr>
          <p:cNvPr id="995" name="Shape 995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996" name="Shape 996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Shape 9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999" name="Shape 9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1000" name="Shape 1000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01" name="Shape 1001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02" name="Shape 1002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03" name="Shape 1003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04" name="Shape 1004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05" name="Shape 1005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06" name="Shape 1006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07" name="Shape 1007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08" name="Shape 1008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09" name="Shape 1009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1010" name="Shape 1010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011" name="Shape 1011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012" name="Shape 1012"/>
          <p:cNvSpPr/>
          <p:nvPr/>
        </p:nvSpPr>
        <p:spPr>
          <a:xfrm>
            <a:off x="6749983" y="39656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1013" name="Shape 1013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014" name="Shape 1014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015" name="Shape 1015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016" name="Shape 1016"/>
          <p:cNvSpPr/>
          <p:nvPr/>
        </p:nvSpPr>
        <p:spPr>
          <a:xfrm>
            <a:off x="35719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017" name="Shape 1017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018" name="Shape 1018"/>
          <p:cNvSpPr/>
          <p:nvPr/>
        </p:nvSpPr>
        <p:spPr>
          <a:xfrm>
            <a:off x="9165121" y="49911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S</a:t>
            </a:r>
          </a:p>
        </p:txBody>
      </p:sp>
      <p:grpSp>
        <p:nvGrpSpPr>
          <p:cNvPr id="1030" name="Group 1030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019" name="Shape 1019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S</a:t>
              </a: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024" name="Shape 1024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029" name="Shape 1029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031" name="Shape 1031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034" name="Shape 1034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5" name="Shape 1035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6" name="Shape 1036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7" name="Shape 1037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8" name="Shape 1038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9" name="Shape 1039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40" name="Shape 1040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41" name="Shape 1041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42" name="Shape 1042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43" name="Shape 10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055" name="Group 1055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044" name="Shape 1044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T</a:t>
              </a: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S</a:t>
              </a: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056" name="Shape 1056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057" name="Shape 1057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058" name="Shape 1058"/>
          <p:cNvSpPr/>
          <p:nvPr/>
        </p:nvSpPr>
        <p:spPr>
          <a:xfrm>
            <a:off x="927100" y="3213100"/>
            <a:ext cx="2644666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10</a:t>
            </a:r>
          </a:p>
        </p:txBody>
      </p:sp>
      <p:sp>
        <p:nvSpPr>
          <p:cNvPr id="1059" name="Shape 1059"/>
          <p:cNvSpPr/>
          <p:nvPr/>
        </p:nvSpPr>
        <p:spPr>
          <a:xfrm>
            <a:off x="8978900" y="9131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10</a:t>
            </a:r>
          </a:p>
        </p:txBody>
      </p:sp>
      <p:sp>
        <p:nvSpPr>
          <p:cNvPr id="1060" name="Shape 1060"/>
          <p:cNvSpPr/>
          <p:nvPr/>
        </p:nvSpPr>
        <p:spPr>
          <a:xfrm>
            <a:off x="4330700" y="7099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10</a:t>
            </a:r>
          </a:p>
        </p:txBody>
      </p:sp>
      <p:sp>
        <p:nvSpPr>
          <p:cNvPr id="1061" name="Shape 1061"/>
          <p:cNvSpPr/>
          <p:nvPr/>
        </p:nvSpPr>
        <p:spPr>
          <a:xfrm>
            <a:off x="6749983" y="39656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</a:t>
            </a:r>
          </a:p>
        </p:txBody>
      </p:sp>
      <p:sp>
        <p:nvSpPr>
          <p:cNvPr id="1062" name="Shape 1062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063" name="Shape 1063"/>
          <p:cNvSpPr/>
          <p:nvPr/>
        </p:nvSpPr>
        <p:spPr>
          <a:xfrm>
            <a:off x="9165121" y="49911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S</a:t>
            </a:r>
          </a:p>
        </p:txBody>
      </p:sp>
      <p:sp>
        <p:nvSpPr>
          <p:cNvPr id="1064" name="Shape 1064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065" name="Shape 1065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066" name="Shape 1066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1067" name="Shape 1067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068" name="Shape 1068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069" name="Shape 1069"/>
          <p:cNvSpPr/>
          <p:nvPr/>
        </p:nvSpPr>
        <p:spPr>
          <a:xfrm>
            <a:off x="35719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070" name="Shape 1070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1071" name="Shape 1071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074" name="Shape 1074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75" name="Shape 1075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76" name="Shape 1076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77" name="Shape 1077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78" name="Shape 1078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79" name="Shape 1079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80" name="Shape 1080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81" name="Shape 1081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82" name="Shape 1082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83" name="Shape 10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095" name="Group 1095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084" name="Shape 1084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1085" name="Shape 1085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S</a:t>
              </a: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T</a:t>
              </a: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096" name="Shape 1096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097" name="Shape 1097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098" name="Shape 1098"/>
          <p:cNvSpPr/>
          <p:nvPr/>
        </p:nvSpPr>
        <p:spPr>
          <a:xfrm>
            <a:off x="927100" y="3213100"/>
            <a:ext cx="2644666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10</a:t>
            </a:r>
          </a:p>
        </p:txBody>
      </p:sp>
      <p:sp>
        <p:nvSpPr>
          <p:cNvPr id="1099" name="Shape 1099"/>
          <p:cNvSpPr/>
          <p:nvPr/>
        </p:nvSpPr>
        <p:spPr>
          <a:xfrm>
            <a:off x="8978900" y="9131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10</a:t>
            </a:r>
          </a:p>
        </p:txBody>
      </p:sp>
      <p:sp>
        <p:nvSpPr>
          <p:cNvPr id="1100" name="Shape 1100"/>
          <p:cNvSpPr/>
          <p:nvPr/>
        </p:nvSpPr>
        <p:spPr>
          <a:xfrm>
            <a:off x="4330700" y="7099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10</a:t>
            </a:r>
          </a:p>
        </p:txBody>
      </p:sp>
      <p:sp>
        <p:nvSpPr>
          <p:cNvPr id="1101" name="Shape 1101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</a:t>
            </a:r>
          </a:p>
        </p:txBody>
      </p:sp>
      <p:sp>
        <p:nvSpPr>
          <p:cNvPr id="1102" name="Shape 1102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103" name="Shape 1103"/>
          <p:cNvSpPr/>
          <p:nvPr/>
        </p:nvSpPr>
        <p:spPr>
          <a:xfrm>
            <a:off x="9165121" y="49911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S</a:t>
            </a:r>
          </a:p>
        </p:txBody>
      </p:sp>
      <p:sp>
        <p:nvSpPr>
          <p:cNvPr id="1104" name="Shape 1104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105" name="Shape 1105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106" name="Shape 1106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1107" name="Shape 1107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108" name="Shape 1108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109" name="Shape 1109"/>
          <p:cNvSpPr/>
          <p:nvPr/>
        </p:nvSpPr>
        <p:spPr>
          <a:xfrm>
            <a:off x="35719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110" name="Shape 1110"/>
          <p:cNvSpPr/>
          <p:nvPr/>
        </p:nvSpPr>
        <p:spPr>
          <a:xfrm>
            <a:off x="6742445" y="39656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1111" name="Shape 1111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Shape 11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114" name="Shape 1114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15" name="Shape 1115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16" name="Shape 1116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17" name="Shape 1117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18" name="Shape 1118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19" name="Shape 1119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20" name="Shape 1120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21" name="Shape 1121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22" name="Shape 1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134" name="Group 1134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123" name="Shape 1123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S</a:t>
              </a: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127" name="Shape 1127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133" name="Shape 1133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135" name="Shape 1135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136" name="Shape 1136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137" name="Shape 1137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1138" name="Shape 1138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139" name="Shape 1139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140" name="Shape 1140"/>
          <p:cNvSpPr/>
          <p:nvPr/>
        </p:nvSpPr>
        <p:spPr>
          <a:xfrm>
            <a:off x="9165121" y="49911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S</a:t>
            </a:r>
          </a:p>
        </p:txBody>
      </p:sp>
      <p:sp>
        <p:nvSpPr>
          <p:cNvPr id="1141" name="Shape 1141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142" name="Shape 1142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143" name="Shape 1143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1144" name="Shape 1144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145" name="Shape 1145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146" name="Shape 1146"/>
          <p:cNvSpPr/>
          <p:nvPr/>
        </p:nvSpPr>
        <p:spPr>
          <a:xfrm>
            <a:off x="35719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147" name="Shape 1147"/>
          <p:cNvSpPr/>
          <p:nvPr/>
        </p:nvSpPr>
        <p:spPr>
          <a:xfrm>
            <a:off x="6742445" y="39656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1148" name="Shape 1148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Shape 11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151" name="Shape 1151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2" name="Shape 1152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3" name="Shape 1153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4" name="Shape 1154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5" name="Shape 1155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6" name="Shape 1156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7" name="Shape 1157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8" name="Shape 1158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9" name="Shape 1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171" name="Group 1171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160" name="Shape 1160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S</a:t>
              </a: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165" name="Shape 1165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1166" name="Shape 1166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172" name="Shape 1172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173" name="Shape 1173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174" name="Shape 1174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1175" name="Shape 1175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176" name="Shape 1176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177" name="Shape 1177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S</a:t>
            </a:r>
          </a:p>
        </p:txBody>
      </p:sp>
      <p:sp>
        <p:nvSpPr>
          <p:cNvPr id="1178" name="Shape 1178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179" name="Shape 1179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180" name="Shape 1180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1181" name="Shape 1181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182" name="Shape 1182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183" name="Shape 1183"/>
          <p:cNvSpPr/>
          <p:nvPr/>
        </p:nvSpPr>
        <p:spPr>
          <a:xfrm>
            <a:off x="35719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184" name="Shape 1184"/>
          <p:cNvSpPr/>
          <p:nvPr/>
        </p:nvSpPr>
        <p:spPr>
          <a:xfrm>
            <a:off x="9168145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1185" name="Shape 1185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1186" name="Shape 1186"/>
          <p:cNvSpPr/>
          <p:nvPr/>
        </p:nvSpPr>
        <p:spPr>
          <a:xfrm>
            <a:off x="88011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  <p:sp>
        <p:nvSpPr>
          <p:cNvPr id="1187" name="Shape 1187"/>
          <p:cNvSpPr/>
          <p:nvPr/>
        </p:nvSpPr>
        <p:spPr>
          <a:xfrm>
            <a:off x="4584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</p:spTree>
  </p:cSld>
  <p:clrMapOvr>
    <a:masterClrMapping/>
  </p:clrMapOvr>
  <p:transition spd="med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</p:txBody>
      </p:sp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104" name="Shape 104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7" name="Shape 107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1" name="Shape 111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9334500" y="7454900"/>
            <a:ext cx="167363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1-node heaps</a:t>
            </a:r>
          </a:p>
        </p:txBody>
      </p:sp>
      <p:grpSp>
        <p:nvGrpSpPr>
          <p:cNvPr id="126" name="Group 126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15" name="Shape 115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117" name="Shape 117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19" name="Shape 119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  <p:sp>
          <p:nvSpPr>
            <p:cNvPr id="120" name="Shape 120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X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22" name="Shape 122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23" name="Shape 123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</p:grpSp>
      <p:sp>
        <p:nvSpPr>
          <p:cNvPr id="127" name="Shape 127"/>
          <p:cNvSpPr/>
          <p:nvPr/>
        </p:nvSpPr>
        <p:spPr>
          <a:xfrm>
            <a:off x="9175212" y="4986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R</a:t>
            </a:r>
          </a:p>
        </p:txBody>
      </p:sp>
      <p:sp>
        <p:nvSpPr>
          <p:cNvPr id="128" name="Shape 128"/>
          <p:cNvSpPr/>
          <p:nvPr/>
        </p:nvSpPr>
        <p:spPr>
          <a:xfrm>
            <a:off x="5408946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929292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E</a:t>
            </a:r>
          </a:p>
        </p:txBody>
      </p:sp>
      <p:sp>
        <p:nvSpPr>
          <p:cNvPr id="129" name="Shape 129"/>
          <p:cNvSpPr/>
          <p:nvPr/>
        </p:nvSpPr>
        <p:spPr>
          <a:xfrm>
            <a:off x="7906143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X</a:t>
            </a:r>
          </a:p>
        </p:txBody>
      </p:sp>
      <p:sp>
        <p:nvSpPr>
          <p:cNvPr id="130" name="Shape 130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31" name="Shape 131"/>
          <p:cNvSpPr/>
          <p:nvPr/>
        </p:nvSpPr>
        <p:spPr>
          <a:xfrm>
            <a:off x="2952683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T</a:t>
            </a:r>
          </a:p>
        </p:txBody>
      </p:sp>
      <p:sp>
        <p:nvSpPr>
          <p:cNvPr id="132" name="Shape 132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33" name="Shape 133"/>
          <p:cNvSpPr/>
          <p:nvPr/>
        </p:nvSpPr>
        <p:spPr>
          <a:xfrm>
            <a:off x="3566748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34" name="Shape 134"/>
          <p:cNvSpPr/>
          <p:nvPr/>
        </p:nvSpPr>
        <p:spPr>
          <a:xfrm>
            <a:off x="4794879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35" name="Shape 135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36" name="Shape 136"/>
          <p:cNvSpPr/>
          <p:nvPr/>
        </p:nvSpPr>
        <p:spPr>
          <a:xfrm>
            <a:off x="4242220" y="4986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O</a:t>
            </a:r>
          </a:p>
        </p:txBody>
      </p:sp>
      <p:sp>
        <p:nvSpPr>
          <p:cNvPr id="137" name="Shape 137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</a:t>
            </a:r>
          </a:p>
        </p:txBody>
      </p:sp>
      <p:sp>
        <p:nvSpPr>
          <p:cNvPr id="138" name="Shape 138"/>
          <p:cNvSpPr/>
          <p:nvPr/>
        </p:nvSpPr>
        <p:spPr>
          <a:xfrm>
            <a:off x="775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8</a:t>
            </a:r>
          </a:p>
        </p:txBody>
      </p:sp>
      <p:sp>
        <p:nvSpPr>
          <p:cNvPr id="139" name="Shape 139"/>
          <p:cNvSpPr/>
          <p:nvPr/>
        </p:nvSpPr>
        <p:spPr>
          <a:xfrm>
            <a:off x="84074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9</a:t>
            </a:r>
          </a:p>
        </p:txBody>
      </p:sp>
      <p:sp>
        <p:nvSpPr>
          <p:cNvPr id="140" name="Shape 140"/>
          <p:cNvSpPr/>
          <p:nvPr/>
        </p:nvSpPr>
        <p:spPr>
          <a:xfrm>
            <a:off x="8978900" y="9131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10</a:t>
            </a:r>
          </a:p>
        </p:txBody>
      </p:sp>
      <p:sp>
        <p:nvSpPr>
          <p:cNvPr id="141" name="Shape 141"/>
          <p:cNvSpPr/>
          <p:nvPr/>
        </p:nvSpPr>
        <p:spPr>
          <a:xfrm>
            <a:off x="9626600" y="9131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11</a:t>
            </a:r>
          </a:p>
        </p:txBody>
      </p:sp>
      <p:sp>
        <p:nvSpPr>
          <p:cNvPr id="142" name="Shape 142"/>
          <p:cNvSpPr/>
          <p:nvPr/>
        </p:nvSpPr>
        <p:spPr>
          <a:xfrm>
            <a:off x="4330700" y="7099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10</a:t>
            </a:r>
          </a:p>
        </p:txBody>
      </p:sp>
      <p:sp>
        <p:nvSpPr>
          <p:cNvPr id="143" name="Shape 143"/>
          <p:cNvSpPr/>
          <p:nvPr/>
        </p:nvSpPr>
        <p:spPr>
          <a:xfrm>
            <a:off x="5600700" y="7099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11</a:t>
            </a:r>
          </a:p>
        </p:txBody>
      </p:sp>
      <p:sp>
        <p:nvSpPr>
          <p:cNvPr id="144" name="Shape 144"/>
          <p:cNvSpPr/>
          <p:nvPr/>
        </p:nvSpPr>
        <p:spPr>
          <a:xfrm>
            <a:off x="1917700" y="7099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8</a:t>
            </a:r>
          </a:p>
        </p:txBody>
      </p:sp>
      <p:sp>
        <p:nvSpPr>
          <p:cNvPr id="145" name="Shape 145"/>
          <p:cNvSpPr/>
          <p:nvPr/>
        </p:nvSpPr>
        <p:spPr>
          <a:xfrm>
            <a:off x="3187700" y="7099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9</a:t>
            </a:r>
          </a:p>
        </p:txBody>
      </p:sp>
      <p:sp>
        <p:nvSpPr>
          <p:cNvPr id="146" name="Shape 146"/>
          <p:cNvSpPr/>
          <p:nvPr/>
        </p:nvSpPr>
        <p:spPr>
          <a:xfrm>
            <a:off x="648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6</a:t>
            </a:r>
          </a:p>
        </p:txBody>
      </p:sp>
      <p:sp>
        <p:nvSpPr>
          <p:cNvPr id="147" name="Shape 147"/>
          <p:cNvSpPr/>
          <p:nvPr/>
        </p:nvSpPr>
        <p:spPr>
          <a:xfrm>
            <a:off x="7124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7</a:t>
            </a:r>
          </a:p>
        </p:txBody>
      </p:sp>
      <p:sp>
        <p:nvSpPr>
          <p:cNvPr id="148" name="Shape 148"/>
          <p:cNvSpPr/>
          <p:nvPr/>
        </p:nvSpPr>
        <p:spPr>
          <a:xfrm>
            <a:off x="100203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7</a:t>
            </a:r>
          </a:p>
        </p:txBody>
      </p:sp>
      <p:sp>
        <p:nvSpPr>
          <p:cNvPr id="149" name="Shape 149"/>
          <p:cNvSpPr/>
          <p:nvPr/>
        </p:nvSpPr>
        <p:spPr>
          <a:xfrm>
            <a:off x="75311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6</a:t>
            </a:r>
          </a:p>
        </p:txBody>
      </p:sp>
      <p:sp>
        <p:nvSpPr>
          <p:cNvPr id="150" name="Shape 150"/>
          <p:cNvSpPr/>
          <p:nvPr/>
        </p:nvSpPr>
        <p:spPr>
          <a:xfrm flipH="1">
            <a:off x="9507959" y="6489699"/>
            <a:ext cx="918741" cy="812802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8382000" y="6489699"/>
            <a:ext cx="1130300" cy="812801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6782582" y="7305441"/>
            <a:ext cx="2729718" cy="1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Shape 11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190" name="Shape 1190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1" name="Shape 1191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2" name="Shape 1192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3" name="Shape 1193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4" name="Shape 1194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5" name="Shape 1195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6" name="Shape 1196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7" name="Shape 1197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8" name="Shape 1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210" name="Group 1210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199" name="Shape 1199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S</a:t>
              </a: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211" name="Shape 1211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212" name="Shape 1212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213" name="Shape 1213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1214" name="Shape 1214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215" name="Shape 1215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216" name="Shape 1216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S</a:t>
            </a:r>
          </a:p>
        </p:txBody>
      </p:sp>
      <p:sp>
        <p:nvSpPr>
          <p:cNvPr id="1217" name="Shape 1217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218" name="Shape 1218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219" name="Shape 1219"/>
          <p:cNvSpPr/>
          <p:nvPr/>
        </p:nvSpPr>
        <p:spPr>
          <a:xfrm>
            <a:off x="9175212" y="4986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1220" name="Shape 1220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221" name="Shape 1221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222" name="Shape 1222"/>
          <p:cNvSpPr/>
          <p:nvPr/>
        </p:nvSpPr>
        <p:spPr>
          <a:xfrm>
            <a:off x="35719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223" name="Shape 1223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1224" name="Shape 1224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1225" name="Shape 1225"/>
          <p:cNvSpPr/>
          <p:nvPr/>
        </p:nvSpPr>
        <p:spPr>
          <a:xfrm>
            <a:off x="88011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  <p:sp>
        <p:nvSpPr>
          <p:cNvPr id="1226" name="Shape 1226"/>
          <p:cNvSpPr/>
          <p:nvPr/>
        </p:nvSpPr>
        <p:spPr>
          <a:xfrm>
            <a:off x="4584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  <p:sp>
        <p:nvSpPr>
          <p:cNvPr id="1227" name="Shape 1227"/>
          <p:cNvSpPr/>
          <p:nvPr/>
        </p:nvSpPr>
        <p:spPr>
          <a:xfrm>
            <a:off x="648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6</a:t>
            </a:r>
          </a:p>
        </p:txBody>
      </p:sp>
      <p:sp>
        <p:nvSpPr>
          <p:cNvPr id="1228" name="Shape 1228"/>
          <p:cNvSpPr/>
          <p:nvPr/>
        </p:nvSpPr>
        <p:spPr>
          <a:xfrm>
            <a:off x="75311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6</a:t>
            </a:r>
          </a:p>
        </p:txBody>
      </p:sp>
    </p:spTree>
  </p:cSld>
  <p:clrMapOvr>
    <a:masterClrMapping/>
  </p:clrMapOvr>
  <p:transition spd="med"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Shape 12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231" name="Shape 1231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32" name="Shape 1232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33" name="Shape 1233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34" name="Shape 1234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35" name="Shape 1235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36" name="Shape 1236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37" name="Shape 1237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38" name="Shape 1238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39" name="Shape 12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251" name="Group 1251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240" name="Shape 1240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S</a:t>
              </a: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252" name="Shape 1252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253" name="Shape 1253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254" name="Shape 1254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S</a:t>
            </a:r>
          </a:p>
        </p:txBody>
      </p:sp>
      <p:sp>
        <p:nvSpPr>
          <p:cNvPr id="1255" name="Shape 1255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256" name="Shape 1256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257" name="Shape 1257"/>
          <p:cNvSpPr/>
          <p:nvPr/>
        </p:nvSpPr>
        <p:spPr>
          <a:xfrm>
            <a:off x="9175212" y="4986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1258" name="Shape 1258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259" name="Shape 1259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260" name="Shape 1260"/>
          <p:cNvSpPr/>
          <p:nvPr/>
        </p:nvSpPr>
        <p:spPr>
          <a:xfrm>
            <a:off x="35719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261" name="Shape 1261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262" name="Shape 1262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Shape 12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265" name="Shape 1265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6" name="Shape 1266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7" name="Shape 1267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8" name="Shape 1268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9" name="Shape 1269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0" name="Shape 1270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1" name="Shape 1271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2" name="Shape 1272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3" name="Shape 12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285" name="Group 1285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274" name="Shape 1274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S</a:t>
              </a: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286" name="Shape 1286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287" name="Shape 1287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288" name="Shape 1288"/>
          <p:cNvSpPr/>
          <p:nvPr/>
        </p:nvSpPr>
        <p:spPr>
          <a:xfrm>
            <a:off x="927100" y="3213100"/>
            <a:ext cx="247711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9</a:t>
            </a:r>
          </a:p>
        </p:txBody>
      </p:sp>
      <p:sp>
        <p:nvSpPr>
          <p:cNvPr id="1289" name="Shape 1289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290" name="Shape 1290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291" name="Shape 1291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</a:t>
            </a:r>
          </a:p>
        </p:txBody>
      </p:sp>
      <p:sp>
        <p:nvSpPr>
          <p:cNvPr id="1292" name="Shape 1292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293" name="Shape 1293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294" name="Shape 1294"/>
          <p:cNvSpPr/>
          <p:nvPr/>
        </p:nvSpPr>
        <p:spPr>
          <a:xfrm>
            <a:off x="9175212" y="4986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1295" name="Shape 1295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296" name="Shape 1296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297" name="Shape 1297"/>
          <p:cNvSpPr/>
          <p:nvPr/>
        </p:nvSpPr>
        <p:spPr>
          <a:xfrm>
            <a:off x="35719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1298" name="Shape 1298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299" name="Shape 1299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1300" name="Shape 1300"/>
          <p:cNvSpPr/>
          <p:nvPr/>
        </p:nvSpPr>
        <p:spPr>
          <a:xfrm>
            <a:off x="84074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9</a:t>
            </a:r>
          </a:p>
        </p:txBody>
      </p:sp>
      <p:sp>
        <p:nvSpPr>
          <p:cNvPr id="1301" name="Shape 1301"/>
          <p:cNvSpPr/>
          <p:nvPr/>
        </p:nvSpPr>
        <p:spPr>
          <a:xfrm>
            <a:off x="3187700" y="7099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9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Shape 13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304" name="Shape 1304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5" name="Shape 1305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6" name="Shape 1306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7" name="Shape 1307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8" name="Shape 1308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9" name="Shape 1309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10" name="Shape 1310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11" name="Shape 1311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12" name="Shape 13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324" name="Group 1324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313" name="Shape 1313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315" name="Shape 1315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1316" name="Shape 1316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320" name="Shape 1320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S</a:t>
              </a:r>
            </a:p>
          </p:txBody>
        </p:sp>
        <p:sp>
          <p:nvSpPr>
            <p:cNvPr id="1322" name="Shape 1322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323" name="Shape 1323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325" name="Shape 1325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326" name="Shape 1326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327" name="Shape 1327"/>
          <p:cNvSpPr/>
          <p:nvPr/>
        </p:nvSpPr>
        <p:spPr>
          <a:xfrm>
            <a:off x="927100" y="3213100"/>
            <a:ext cx="247711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9</a:t>
            </a:r>
          </a:p>
        </p:txBody>
      </p:sp>
      <p:sp>
        <p:nvSpPr>
          <p:cNvPr id="1328" name="Shape 1328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329" name="Shape 1329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330" name="Shape 1330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</a:t>
            </a:r>
          </a:p>
        </p:txBody>
      </p:sp>
      <p:sp>
        <p:nvSpPr>
          <p:cNvPr id="1331" name="Shape 1331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332" name="Shape 1332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333" name="Shape 1333"/>
          <p:cNvSpPr/>
          <p:nvPr/>
        </p:nvSpPr>
        <p:spPr>
          <a:xfrm>
            <a:off x="9175212" y="4986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1334" name="Shape 1334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335" name="Shape 1335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336" name="Shape 1336"/>
          <p:cNvSpPr/>
          <p:nvPr/>
        </p:nvSpPr>
        <p:spPr>
          <a:xfrm>
            <a:off x="6746911" y="39609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1337" name="Shape 1337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338" name="Shape 1338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1339" name="Shape 1339"/>
          <p:cNvSpPr/>
          <p:nvPr/>
        </p:nvSpPr>
        <p:spPr>
          <a:xfrm>
            <a:off x="84074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9</a:t>
            </a:r>
          </a:p>
        </p:txBody>
      </p:sp>
      <p:sp>
        <p:nvSpPr>
          <p:cNvPr id="1340" name="Shape 1340"/>
          <p:cNvSpPr/>
          <p:nvPr/>
        </p:nvSpPr>
        <p:spPr>
          <a:xfrm>
            <a:off x="3187700" y="7099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9</a:t>
            </a:r>
          </a:p>
        </p:txBody>
      </p:sp>
    </p:spTree>
  </p:cSld>
  <p:clrMapOvr>
    <a:masterClrMapping/>
  </p:clrMapOvr>
  <p:transition spd="med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Shape 13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343" name="Shape 1343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4" name="Shape 1344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5" name="Shape 1345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6" name="Shape 1346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7" name="Shape 1347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8" name="Shape 1348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9" name="Shape 1349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50" name="Shape 13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362" name="Group 1362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351" name="Shape 1351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1352" name="Shape 1352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353" name="Shape 1353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1354" name="Shape 1354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356" name="Shape 1356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358" name="Shape 1358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363" name="Shape 1363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364" name="Shape 1364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365" name="Shape 1365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1366" name="Shape 1366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367" name="Shape 1367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368" name="Shape 1368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369" name="Shape 1369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370" name="Shape 1370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371" name="Shape 1371"/>
          <p:cNvSpPr/>
          <p:nvPr/>
        </p:nvSpPr>
        <p:spPr>
          <a:xfrm>
            <a:off x="9175212" y="4986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1372" name="Shape 1372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373" name="Shape 1373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374" name="Shape 1374"/>
          <p:cNvSpPr/>
          <p:nvPr/>
        </p:nvSpPr>
        <p:spPr>
          <a:xfrm>
            <a:off x="6746911" y="39609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1375" name="Shape 1375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376" name="Shape 1376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Shape 13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379" name="Shape 1379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0" name="Shape 1380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1" name="Shape 1381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2" name="Shape 1382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3" name="Shape 1383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4" name="Shape 1384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5" name="Shape 1385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6" name="Shape 13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398" name="Group 1398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387" name="Shape 1387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1388" name="Shape 1388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389" name="Shape 1389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1390" name="Shape 1390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392" name="Shape 1392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393" name="Shape 1393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394" name="Shape 1394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395" name="Shape 1395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396" name="Shape 1396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397" name="Shape 1397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399" name="Shape 1399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400" name="Shape 1400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401" name="Shape 1401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1402" name="Shape 1402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403" name="Shape 1403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404" name="Shape 1404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405" name="Shape 1405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406" name="Shape 1406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407" name="Shape 1407"/>
          <p:cNvSpPr/>
          <p:nvPr/>
        </p:nvSpPr>
        <p:spPr>
          <a:xfrm>
            <a:off x="6749512" y="39576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1408" name="Shape 1408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409" name="Shape 1409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410" name="Shape 1410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1411" name="Shape 1411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412" name="Shape 1412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1413" name="Shape 1413"/>
          <p:cNvSpPr/>
          <p:nvPr/>
        </p:nvSpPr>
        <p:spPr>
          <a:xfrm>
            <a:off x="4584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  <p:sp>
        <p:nvSpPr>
          <p:cNvPr id="1414" name="Shape 1414"/>
          <p:cNvSpPr/>
          <p:nvPr/>
        </p:nvSpPr>
        <p:spPr>
          <a:xfrm>
            <a:off x="88011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</p:spTree>
  </p:cSld>
  <p:clrMapOvr>
    <a:masterClrMapping/>
  </p:clrMapOvr>
  <p:transition spd="med"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Shape 14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417" name="Shape 1417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18" name="Shape 1418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19" name="Shape 1419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0" name="Shape 1420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1" name="Shape 1421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2" name="Shape 1422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3" name="Shape 1423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4" name="Shape 14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436" name="Group 1436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425" name="Shape 1425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1426" name="Shape 1426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427" name="Shape 1427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428" name="Shape 1428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430" name="Shape 1430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431" name="Shape 1431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432" name="Shape 1432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433" name="Shape 1433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434" name="Shape 1434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435" name="Shape 1435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437" name="Shape 1437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438" name="Shape 1438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439" name="Shape 1439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440" name="Shape 1440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441" name="Shape 1441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442" name="Shape 1442"/>
          <p:cNvSpPr/>
          <p:nvPr/>
        </p:nvSpPr>
        <p:spPr>
          <a:xfrm>
            <a:off x="6749512" y="39576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1443" name="Shape 1443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444" name="Shape 1444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445" name="Shape 1445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446" name="Shape 1446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447" name="Shape 1447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Shape 14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450" name="Shape 1450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1" name="Shape 1451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2" name="Shape 1452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3" name="Shape 1453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4" name="Shape 1454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5" name="Shape 1455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6" name="Shape 1456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7" name="Shape 14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469" name="Group 1469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458" name="Shape 1458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R</a:t>
              </a:r>
            </a:p>
          </p:txBody>
        </p:sp>
        <p:sp>
          <p:nvSpPr>
            <p:cNvPr id="1459" name="Shape 1459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462" name="Shape 1462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463" name="Shape 1463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M</a:t>
              </a:r>
            </a:p>
          </p:txBody>
        </p:sp>
        <p:sp>
          <p:nvSpPr>
            <p:cNvPr id="1466" name="Shape 1466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470" name="Shape 1470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471" name="Shape 1471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472" name="Shape 1472"/>
          <p:cNvSpPr/>
          <p:nvPr/>
        </p:nvSpPr>
        <p:spPr>
          <a:xfrm>
            <a:off x="927100" y="3213100"/>
            <a:ext cx="247711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8</a:t>
            </a:r>
          </a:p>
        </p:txBody>
      </p:sp>
      <p:sp>
        <p:nvSpPr>
          <p:cNvPr id="1473" name="Shape 1473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474" name="Shape 1474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475" name="Shape 1475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476" name="Shape 1476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477" name="Shape 1477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478" name="Shape 1478"/>
          <p:cNvSpPr/>
          <p:nvPr/>
        </p:nvSpPr>
        <p:spPr>
          <a:xfrm>
            <a:off x="6749512" y="39576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</a:t>
            </a:r>
          </a:p>
        </p:txBody>
      </p:sp>
      <p:sp>
        <p:nvSpPr>
          <p:cNvPr id="1479" name="Shape 1479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480" name="Shape 1480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</a:t>
            </a:r>
          </a:p>
        </p:txBody>
      </p:sp>
      <p:sp>
        <p:nvSpPr>
          <p:cNvPr id="1481" name="Shape 1481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482" name="Shape 1482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483" name="Shape 1483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1484" name="Shape 1484"/>
          <p:cNvSpPr/>
          <p:nvPr/>
        </p:nvSpPr>
        <p:spPr>
          <a:xfrm>
            <a:off x="775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8</a:t>
            </a:r>
          </a:p>
        </p:txBody>
      </p:sp>
      <p:sp>
        <p:nvSpPr>
          <p:cNvPr id="1485" name="Shape 1485"/>
          <p:cNvSpPr/>
          <p:nvPr/>
        </p:nvSpPr>
        <p:spPr>
          <a:xfrm>
            <a:off x="1917700" y="7099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8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Shape 14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488" name="Shape 1488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9" name="Shape 1489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90" name="Shape 1490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91" name="Shape 1491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92" name="Shape 1492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93" name="Shape 1493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94" name="Shape 1494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95" name="Shape 14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507" name="Group 1507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496" name="Shape 1496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M</a:t>
              </a:r>
            </a:p>
          </p:txBody>
        </p:sp>
        <p:sp>
          <p:nvSpPr>
            <p:cNvPr id="1497" name="Shape 1497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500" name="Shape 1500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501" name="Shape 1501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502" name="Shape 1502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503" name="Shape 1503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R</a:t>
              </a: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506" name="Shape 1506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508" name="Shape 1508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509" name="Shape 1509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510" name="Shape 1510"/>
          <p:cNvSpPr/>
          <p:nvPr/>
        </p:nvSpPr>
        <p:spPr>
          <a:xfrm>
            <a:off x="927100" y="3213100"/>
            <a:ext cx="247711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8</a:t>
            </a:r>
          </a:p>
        </p:txBody>
      </p:sp>
      <p:sp>
        <p:nvSpPr>
          <p:cNvPr id="1511" name="Shape 1511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512" name="Shape 1512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513" name="Shape 1513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514" name="Shape 1514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515" name="Shape 1515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516" name="Shape 1516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</a:t>
            </a:r>
          </a:p>
        </p:txBody>
      </p:sp>
      <p:sp>
        <p:nvSpPr>
          <p:cNvPr id="1517" name="Shape 1517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518" name="Shape 1518"/>
          <p:cNvSpPr/>
          <p:nvPr/>
        </p:nvSpPr>
        <p:spPr>
          <a:xfrm>
            <a:off x="6745517" y="39609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</a:t>
            </a:r>
          </a:p>
        </p:txBody>
      </p:sp>
      <p:sp>
        <p:nvSpPr>
          <p:cNvPr id="1519" name="Shape 1519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520" name="Shape 1520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521" name="Shape 1521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1522" name="Shape 1522"/>
          <p:cNvSpPr/>
          <p:nvPr/>
        </p:nvSpPr>
        <p:spPr>
          <a:xfrm>
            <a:off x="775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8</a:t>
            </a:r>
          </a:p>
        </p:txBody>
      </p:sp>
      <p:sp>
        <p:nvSpPr>
          <p:cNvPr id="1523" name="Shape 1523"/>
          <p:cNvSpPr/>
          <p:nvPr/>
        </p:nvSpPr>
        <p:spPr>
          <a:xfrm>
            <a:off x="1917700" y="7099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8</a:t>
            </a:r>
          </a:p>
        </p:txBody>
      </p:sp>
    </p:spTree>
  </p:cSld>
  <p:clrMapOvr>
    <a:masterClrMapping/>
  </p:clrMapOvr>
  <p:transition spd="med"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Shape 15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526" name="Shape 1526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7" name="Shape 1527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8" name="Shape 1528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9" name="Shape 1529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30" name="Shape 1530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31" name="Shape 1531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32" name="Shape 15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544" name="Group 1544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533" name="Shape 1533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M</a:t>
              </a:r>
            </a:p>
          </p:txBody>
        </p:sp>
        <p:sp>
          <p:nvSpPr>
            <p:cNvPr id="1534" name="Shape 1534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535" name="Shape 1535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536" name="Shape 1536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537" name="Shape 1537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538" name="Shape 1538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539" name="Shape 1539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540" name="Shape 1540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1541" name="Shape 1541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542" name="Shape 1542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543" name="Shape 1543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545" name="Shape 1545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546" name="Shape 1546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547" name="Shape 1547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1548" name="Shape 1548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549" name="Shape 1549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550" name="Shape 1550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551" name="Shape 1551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552" name="Shape 1552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553" name="Shape 1553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1554" name="Shape 1554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555" name="Shape 1555"/>
          <p:cNvSpPr/>
          <p:nvPr/>
        </p:nvSpPr>
        <p:spPr>
          <a:xfrm>
            <a:off x="6745517" y="39609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</a:t>
            </a:r>
          </a:p>
        </p:txBody>
      </p:sp>
      <p:sp>
        <p:nvSpPr>
          <p:cNvPr id="1556" name="Shape 1556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557" name="Shape 1557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558" name="Shape 1558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</a:p>
        </p:txBody>
      </p:sp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156" name="Shape 156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7" name="Shape 157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9" name="Shape 159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3" name="Shape 163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" name="Shape 165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5</a:t>
            </a:r>
          </a:p>
        </p:txBody>
      </p:sp>
      <p:sp>
        <p:nvSpPr>
          <p:cNvPr id="167" name="Shape 167"/>
          <p:cNvSpPr/>
          <p:nvPr/>
        </p:nvSpPr>
        <p:spPr>
          <a:xfrm>
            <a:off x="50546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5</a:t>
            </a:r>
          </a:p>
        </p:txBody>
      </p:sp>
      <p:grpSp>
        <p:nvGrpSpPr>
          <p:cNvPr id="180" name="Group 180"/>
          <p:cNvGrpSpPr/>
          <p:nvPr/>
        </p:nvGrpSpPr>
        <p:grpSpPr>
          <a:xfrm>
            <a:off x="3180491" y="8547100"/>
            <a:ext cx="6973304" cy="914400"/>
            <a:chOff x="0" y="0"/>
            <a:chExt cx="6973303" cy="914400"/>
          </a:xfrm>
        </p:grpSpPr>
        <p:sp>
          <p:nvSpPr>
            <p:cNvPr id="168" name="Shape 168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171" name="Shape 171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173" name="Shape 173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A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176" name="Shape 176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177" name="Shape 177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2686908" y="584200"/>
              <a:ext cx="30149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5</a:t>
              </a:r>
            </a:p>
          </p:txBody>
        </p:sp>
      </p:grpSp>
      <p:sp>
        <p:nvSpPr>
          <p:cNvPr id="181" name="Shape 181"/>
          <p:cNvSpPr/>
          <p:nvPr/>
        </p:nvSpPr>
        <p:spPr>
          <a:xfrm>
            <a:off x="9175212" y="4986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R</a:t>
            </a:r>
          </a:p>
        </p:txBody>
      </p:sp>
      <p:sp>
        <p:nvSpPr>
          <p:cNvPr id="182" name="Shape 182"/>
          <p:cNvSpPr/>
          <p:nvPr/>
        </p:nvSpPr>
        <p:spPr>
          <a:xfrm>
            <a:off x="5408946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183" name="Shape 183"/>
          <p:cNvSpPr/>
          <p:nvPr/>
        </p:nvSpPr>
        <p:spPr>
          <a:xfrm>
            <a:off x="7906143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X</a:t>
            </a:r>
          </a:p>
        </p:txBody>
      </p:sp>
      <p:sp>
        <p:nvSpPr>
          <p:cNvPr id="184" name="Shape 184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A</a:t>
            </a:r>
          </a:p>
        </p:txBody>
      </p:sp>
      <p:sp>
        <p:nvSpPr>
          <p:cNvPr id="185" name="Shape 185"/>
          <p:cNvSpPr/>
          <p:nvPr/>
        </p:nvSpPr>
        <p:spPr>
          <a:xfrm>
            <a:off x="2952683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T</a:t>
            </a:r>
          </a:p>
        </p:txBody>
      </p:sp>
      <p:sp>
        <p:nvSpPr>
          <p:cNvPr id="186" name="Shape 186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M</a:t>
            </a:r>
          </a:p>
        </p:txBody>
      </p:sp>
      <p:sp>
        <p:nvSpPr>
          <p:cNvPr id="187" name="Shape 187"/>
          <p:cNvSpPr/>
          <p:nvPr/>
        </p:nvSpPr>
        <p:spPr>
          <a:xfrm>
            <a:off x="3566748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P</a:t>
            </a:r>
          </a:p>
        </p:txBody>
      </p:sp>
      <p:sp>
        <p:nvSpPr>
          <p:cNvPr id="188" name="Shape 188"/>
          <p:cNvSpPr/>
          <p:nvPr/>
        </p:nvSpPr>
        <p:spPr>
          <a:xfrm>
            <a:off x="4794879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89" name="Shape 189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90" name="Shape 190"/>
          <p:cNvSpPr/>
          <p:nvPr/>
        </p:nvSpPr>
        <p:spPr>
          <a:xfrm>
            <a:off x="4242220" y="4986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O</a:t>
            </a:r>
          </a:p>
        </p:txBody>
      </p:sp>
      <p:sp>
        <p:nvSpPr>
          <p:cNvPr id="191" name="Shape 191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Shape 15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561" name="Shape 1561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2" name="Shape 1562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3" name="Shape 1563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4" name="Shape 1564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5" name="Shape 1565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6" name="Shape 1566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7" name="Shape 15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579" name="Group 1579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568" name="Shape 1568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569" name="Shape 1569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M</a:t>
              </a:r>
            </a:p>
          </p:txBody>
        </p:sp>
        <p:sp>
          <p:nvSpPr>
            <p:cNvPr id="1570" name="Shape 1570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571" name="Shape 1571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572" name="Shape 1572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573" name="Shape 1573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574" name="Shape 1574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575" name="Shape 1575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578" name="Shape 1578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580" name="Shape 1580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581" name="Shape 1581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582" name="Shape 1582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1583" name="Shape 1583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584" name="Shape 1584"/>
          <p:cNvSpPr/>
          <p:nvPr/>
        </p:nvSpPr>
        <p:spPr>
          <a:xfrm>
            <a:off x="6741748" y="39609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585" name="Shape 1585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586" name="Shape 1586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587" name="Shape 1587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588" name="Shape 1588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1589" name="Shape 1589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590" name="Shape 1590"/>
          <p:cNvSpPr/>
          <p:nvPr/>
        </p:nvSpPr>
        <p:spPr>
          <a:xfrm>
            <a:off x="4243617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</a:t>
            </a:r>
          </a:p>
        </p:txBody>
      </p:sp>
      <p:sp>
        <p:nvSpPr>
          <p:cNvPr id="1591" name="Shape 1591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592" name="Shape 1592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593" name="Shape 1593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1594" name="Shape 1594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1595" name="Shape 1595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</p:spTree>
  </p:cSld>
  <p:clrMapOvr>
    <a:masterClrMapping/>
  </p:clrMapOvr>
  <p:transition spd="med"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Shape 15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598" name="Shape 1598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99" name="Shape 1599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0" name="Shape 1600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1" name="Shape 1601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2" name="Shape 1602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3" name="Shape 1603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4" name="Shape 16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616" name="Group 1616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605" name="Shape 1605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606" name="Shape 1606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607" name="Shape 1607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608" name="Shape 1608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M</a:t>
              </a:r>
            </a:p>
          </p:txBody>
        </p:sp>
        <p:sp>
          <p:nvSpPr>
            <p:cNvPr id="1609" name="Shape 1609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610" name="Shape 1610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611" name="Shape 1611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612" name="Shape 1612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615" name="Shape 1615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617" name="Shape 1617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618" name="Shape 1618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619" name="Shape 1619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1620" name="Shape 1620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621" name="Shape 1621"/>
          <p:cNvSpPr/>
          <p:nvPr/>
        </p:nvSpPr>
        <p:spPr>
          <a:xfrm>
            <a:off x="6741748" y="39609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622" name="Shape 1622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623" name="Shape 1623"/>
          <p:cNvSpPr/>
          <p:nvPr/>
        </p:nvSpPr>
        <p:spPr>
          <a:xfrm>
            <a:off x="4242220" y="4986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624" name="Shape 1624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625" name="Shape 1625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1626" name="Shape 1626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627" name="Shape 1627"/>
          <p:cNvSpPr/>
          <p:nvPr/>
        </p:nvSpPr>
        <p:spPr>
          <a:xfrm>
            <a:off x="29482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</a:t>
            </a:r>
          </a:p>
        </p:txBody>
      </p:sp>
      <p:sp>
        <p:nvSpPr>
          <p:cNvPr id="1628" name="Shape 1628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629" name="Shape 1629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630" name="Shape 1630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1631" name="Shape 1631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1632" name="Shape 1632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1633" name="Shape 1633"/>
          <p:cNvSpPr/>
          <p:nvPr/>
        </p:nvSpPr>
        <p:spPr>
          <a:xfrm>
            <a:off x="521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1634" name="Shape 1634"/>
          <p:cNvSpPr/>
          <p:nvPr/>
        </p:nvSpPr>
        <p:spPr>
          <a:xfrm>
            <a:off x="25400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</p:spTree>
  </p:cSld>
  <p:clrMapOvr>
    <a:masterClrMapping/>
  </p:clrMapOvr>
  <p:transition spd="med">
    <p:dissolv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Shape 16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637" name="Shape 1637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38" name="Shape 1638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39" name="Shape 1639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40" name="Shape 1640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41" name="Shape 1641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42" name="Shape 1642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43" name="Shape 16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655" name="Group 1655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644" name="Shape 1644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645" name="Shape 1645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646" name="Shape 1646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647" name="Shape 1647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648" name="Shape 1648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649" name="Shape 1649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650" name="Shape 1650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651" name="Shape 1651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654" name="Shape 1654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656" name="Shape 1656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657" name="Shape 1657"/>
          <p:cNvSpPr/>
          <p:nvPr/>
        </p:nvSpPr>
        <p:spPr>
          <a:xfrm>
            <a:off x="6741748" y="39609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658" name="Shape 1658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659" name="Shape 1659"/>
          <p:cNvSpPr/>
          <p:nvPr/>
        </p:nvSpPr>
        <p:spPr>
          <a:xfrm>
            <a:off x="4242220" y="4986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660" name="Shape 1660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661" name="Shape 1661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1662" name="Shape 1662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663" name="Shape 1663"/>
          <p:cNvSpPr/>
          <p:nvPr/>
        </p:nvSpPr>
        <p:spPr>
          <a:xfrm>
            <a:off x="29482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664" name="Shape 1664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665" name="Shape 1665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666" name="Shape 1666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Shape 16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669" name="Shape 1669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70" name="Shape 1670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71" name="Shape 1671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72" name="Shape 1672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73" name="Shape 1673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74" name="Shape 1674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75" name="Shape 16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687" name="Group 1687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676" name="Shape 1676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P</a:t>
              </a:r>
            </a:p>
          </p:txBody>
        </p:sp>
        <p:sp>
          <p:nvSpPr>
            <p:cNvPr id="1677" name="Shape 1677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678" name="Shape 1678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679" name="Shape 1679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680" name="Shape 1680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681" name="Shape 1681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682" name="Shape 1682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A</a:t>
              </a:r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1684" name="Shape 1684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685" name="Shape 1685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688" name="Shape 1688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689" name="Shape 1689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690" name="Shape 1690"/>
          <p:cNvSpPr/>
          <p:nvPr/>
        </p:nvSpPr>
        <p:spPr>
          <a:xfrm>
            <a:off x="927100" y="3213100"/>
            <a:ext cx="247711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7</a:t>
            </a:r>
          </a:p>
        </p:txBody>
      </p:sp>
      <p:sp>
        <p:nvSpPr>
          <p:cNvPr id="1691" name="Shape 1691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692" name="Shape 1692"/>
          <p:cNvSpPr/>
          <p:nvPr/>
        </p:nvSpPr>
        <p:spPr>
          <a:xfrm>
            <a:off x="6741748" y="39609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</a:t>
            </a:r>
          </a:p>
        </p:txBody>
      </p:sp>
      <p:sp>
        <p:nvSpPr>
          <p:cNvPr id="1693" name="Shape 1693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694" name="Shape 1694"/>
          <p:cNvSpPr/>
          <p:nvPr/>
        </p:nvSpPr>
        <p:spPr>
          <a:xfrm>
            <a:off x="4242220" y="4986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695" name="Shape 1695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696" name="Shape 1696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1697" name="Shape 1697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</a:t>
            </a:r>
          </a:p>
        </p:txBody>
      </p:sp>
      <p:sp>
        <p:nvSpPr>
          <p:cNvPr id="1698" name="Shape 1698"/>
          <p:cNvSpPr/>
          <p:nvPr/>
        </p:nvSpPr>
        <p:spPr>
          <a:xfrm>
            <a:off x="29482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699" name="Shape 1699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700" name="Shape 1700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701" name="Shape 1701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1702" name="Shape 1702"/>
          <p:cNvSpPr/>
          <p:nvPr/>
        </p:nvSpPr>
        <p:spPr>
          <a:xfrm>
            <a:off x="7124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7</a:t>
            </a:r>
          </a:p>
        </p:txBody>
      </p:sp>
      <p:sp>
        <p:nvSpPr>
          <p:cNvPr id="1703" name="Shape 1703"/>
          <p:cNvSpPr/>
          <p:nvPr/>
        </p:nvSpPr>
        <p:spPr>
          <a:xfrm>
            <a:off x="100203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7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Shape 17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706" name="Shape 1706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7" name="Shape 1707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8" name="Shape 1708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9" name="Shape 1709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10" name="Shape 1710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11" name="Shape 1711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12" name="Shape 17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724" name="Group 1724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713" name="Shape 1713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A</a:t>
              </a:r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716" name="Shape 1716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717" name="Shape 1717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718" name="Shape 1718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719" name="Shape 1719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P</a:t>
              </a:r>
            </a:p>
          </p:txBody>
        </p:sp>
        <p:sp>
          <p:nvSpPr>
            <p:cNvPr id="1720" name="Shape 1720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1721" name="Shape 1721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722" name="Shape 1722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725" name="Shape 1725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726" name="Shape 1726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727" name="Shape 1727"/>
          <p:cNvSpPr/>
          <p:nvPr/>
        </p:nvSpPr>
        <p:spPr>
          <a:xfrm>
            <a:off x="927100" y="3213100"/>
            <a:ext cx="247711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7</a:t>
            </a:r>
          </a:p>
        </p:txBody>
      </p:sp>
      <p:sp>
        <p:nvSpPr>
          <p:cNvPr id="1728" name="Shape 1728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729" name="Shape 1729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</a:t>
            </a:r>
          </a:p>
        </p:txBody>
      </p:sp>
      <p:sp>
        <p:nvSpPr>
          <p:cNvPr id="1730" name="Shape 1730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731" name="Shape 1731"/>
          <p:cNvSpPr/>
          <p:nvPr/>
        </p:nvSpPr>
        <p:spPr>
          <a:xfrm>
            <a:off x="4242220" y="4986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732" name="Shape 1732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733" name="Shape 1733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1734" name="Shape 1734"/>
          <p:cNvSpPr/>
          <p:nvPr/>
        </p:nvSpPr>
        <p:spPr>
          <a:xfrm>
            <a:off x="6737978" y="39656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</a:t>
            </a:r>
          </a:p>
        </p:txBody>
      </p:sp>
      <p:sp>
        <p:nvSpPr>
          <p:cNvPr id="1735" name="Shape 1735"/>
          <p:cNvSpPr/>
          <p:nvPr/>
        </p:nvSpPr>
        <p:spPr>
          <a:xfrm>
            <a:off x="29482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736" name="Shape 1736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737" name="Shape 1737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738" name="Shape 1738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1739" name="Shape 1739"/>
          <p:cNvSpPr/>
          <p:nvPr/>
        </p:nvSpPr>
        <p:spPr>
          <a:xfrm>
            <a:off x="7124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7</a:t>
            </a:r>
          </a:p>
        </p:txBody>
      </p:sp>
      <p:sp>
        <p:nvSpPr>
          <p:cNvPr id="1740" name="Shape 1740"/>
          <p:cNvSpPr/>
          <p:nvPr/>
        </p:nvSpPr>
        <p:spPr>
          <a:xfrm>
            <a:off x="100203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7</a:t>
            </a:r>
          </a:p>
        </p:txBody>
      </p:sp>
    </p:spTree>
  </p:cSld>
  <p:clrMapOvr>
    <a:masterClrMapping/>
  </p:clrMapOvr>
  <p:transition spd="med"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Shape 17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743" name="Shape 1743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4" name="Shape 1744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5" name="Shape 1745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6" name="Shape 1746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7" name="Shape 1747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8" name="Shape 17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760" name="Group 1760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749" name="Shape 1749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A</a:t>
              </a:r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751" name="Shape 1751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752" name="Shape 1752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753" name="Shape 1753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754" name="Shape 1754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755" name="Shape 1755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1756" name="Shape 1756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1757" name="Shape 1757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758" name="Shape 1758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761" name="Shape 1761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762" name="Shape 1762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763" name="Shape 1763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1764" name="Shape 1764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765" name="Shape 1765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1766" name="Shape 1766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767" name="Shape 1767"/>
          <p:cNvSpPr/>
          <p:nvPr/>
        </p:nvSpPr>
        <p:spPr>
          <a:xfrm>
            <a:off x="4242220" y="4986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768" name="Shape 1768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769" name="Shape 1769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1770" name="Shape 1770"/>
          <p:cNvSpPr/>
          <p:nvPr/>
        </p:nvSpPr>
        <p:spPr>
          <a:xfrm>
            <a:off x="6737978" y="39656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</a:t>
            </a:r>
          </a:p>
        </p:txBody>
      </p:sp>
      <p:sp>
        <p:nvSpPr>
          <p:cNvPr id="1771" name="Shape 1771"/>
          <p:cNvSpPr/>
          <p:nvPr/>
        </p:nvSpPr>
        <p:spPr>
          <a:xfrm>
            <a:off x="29482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772" name="Shape 1772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773" name="Shape 1773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774" name="Shape 1774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Shape 17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777" name="Shape 1777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78" name="Shape 1778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79" name="Shape 1779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80" name="Shape 1780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81" name="Shape 1781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82" name="Shape 17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794" name="Group 1794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783" name="Shape 1783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A</a:t>
              </a:r>
            </a:p>
          </p:txBody>
        </p:sp>
        <p:sp>
          <p:nvSpPr>
            <p:cNvPr id="1785" name="Shape 1785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787" name="Shape 1787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788" name="Shape 1788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789" name="Shape 1789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1790" name="Shape 1790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793" name="Shape 1793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795" name="Shape 1795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796" name="Shape 1796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797" name="Shape 1797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1798" name="Shape 1798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799" name="Shape 1799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1800" name="Shape 1800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801" name="Shape 1801"/>
          <p:cNvSpPr/>
          <p:nvPr/>
        </p:nvSpPr>
        <p:spPr>
          <a:xfrm>
            <a:off x="6744120" y="39576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802" name="Shape 1802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803" name="Shape 1803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1804" name="Shape 1804"/>
          <p:cNvSpPr/>
          <p:nvPr/>
        </p:nvSpPr>
        <p:spPr>
          <a:xfrm>
            <a:off x="4236078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</a:t>
            </a:r>
          </a:p>
        </p:txBody>
      </p:sp>
      <p:sp>
        <p:nvSpPr>
          <p:cNvPr id="1805" name="Shape 1805"/>
          <p:cNvSpPr/>
          <p:nvPr/>
        </p:nvSpPr>
        <p:spPr>
          <a:xfrm>
            <a:off x="29482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806" name="Shape 1806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807" name="Shape 1807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808" name="Shape 1808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1809" name="Shape 1809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1810" name="Shape 1810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</p:spTree>
  </p:cSld>
  <p:clrMapOvr>
    <a:masterClrMapping/>
  </p:clrMapOvr>
  <p:transition spd="med">
    <p:dissolv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Shape 18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813" name="Shape 1813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4" name="Shape 1814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5" name="Shape 1815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6" name="Shape 1816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7" name="Shape 1817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8" name="Shape 18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830" name="Group 1830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819" name="Shape 1819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820" name="Shape 1820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821" name="Shape 1821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822" name="Shape 1822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A</a:t>
              </a:r>
            </a:p>
          </p:txBody>
        </p:sp>
        <p:sp>
          <p:nvSpPr>
            <p:cNvPr id="1823" name="Shape 1823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824" name="Shape 1824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825" name="Shape 1825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1826" name="Shape 1826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1827" name="Shape 1827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828" name="Shape 1828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831" name="Shape 1831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832" name="Shape 1832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833" name="Shape 1833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1834" name="Shape 1834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835" name="Shape 1835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1836" name="Shape 1836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837" name="Shape 1837"/>
          <p:cNvSpPr/>
          <p:nvPr/>
        </p:nvSpPr>
        <p:spPr>
          <a:xfrm>
            <a:off x="6744120" y="39576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838" name="Shape 1838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839" name="Shape 1839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1840" name="Shape 1840"/>
          <p:cNvSpPr/>
          <p:nvPr/>
        </p:nvSpPr>
        <p:spPr>
          <a:xfrm>
            <a:off x="29406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</a:t>
            </a:r>
          </a:p>
        </p:txBody>
      </p:sp>
      <p:sp>
        <p:nvSpPr>
          <p:cNvPr id="1841" name="Shape 1841"/>
          <p:cNvSpPr/>
          <p:nvPr/>
        </p:nvSpPr>
        <p:spPr>
          <a:xfrm>
            <a:off x="4243617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842" name="Shape 1842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843" name="Shape 1843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844" name="Shape 1844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1845" name="Shape 1845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1846" name="Shape 1846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1847" name="Shape 1847"/>
          <p:cNvSpPr/>
          <p:nvPr/>
        </p:nvSpPr>
        <p:spPr>
          <a:xfrm>
            <a:off x="521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1848" name="Shape 1848"/>
          <p:cNvSpPr/>
          <p:nvPr/>
        </p:nvSpPr>
        <p:spPr>
          <a:xfrm>
            <a:off x="25400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</p:spTree>
  </p:cSld>
  <p:clrMapOvr>
    <a:masterClrMapping/>
  </p:clrMapOvr>
  <p:transition spd="med">
    <p:dissolv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Shape 18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851" name="Shape 1851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2" name="Shape 1852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3" name="Shape 1853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4" name="Shape 1854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5" name="Shape 1855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6" name="Shape 18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868" name="Group 1868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857" name="Shape 1857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858" name="Shape 1858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859" name="Shape 1859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860" name="Shape 1860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861" name="Shape 1861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862" name="Shape 1862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863" name="Shape 1863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1864" name="Shape 1864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867" name="Shape 1867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869" name="Shape 1869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1870" name="Shape 1870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871" name="Shape 1871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1872" name="Shape 1872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873" name="Shape 1873"/>
          <p:cNvSpPr/>
          <p:nvPr/>
        </p:nvSpPr>
        <p:spPr>
          <a:xfrm>
            <a:off x="6744120" y="39576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874" name="Shape 1874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875" name="Shape 1875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1876" name="Shape 1876"/>
          <p:cNvSpPr/>
          <p:nvPr/>
        </p:nvSpPr>
        <p:spPr>
          <a:xfrm>
            <a:off x="29406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877" name="Shape 1877"/>
          <p:cNvSpPr/>
          <p:nvPr/>
        </p:nvSpPr>
        <p:spPr>
          <a:xfrm>
            <a:off x="4243617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878" name="Shape 1878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879" name="Shape 1879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880" name="Shape 1880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Shape 18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883" name="Shape 1883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4" name="Shape 1884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5" name="Shape 1885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6" name="Shape 1886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7" name="Shape 1887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8" name="Shape 18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900" name="Group 1900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889" name="Shape 1889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O</a:t>
              </a:r>
            </a:p>
          </p:txBody>
        </p:sp>
        <p:sp>
          <p:nvSpPr>
            <p:cNvPr id="1890" name="Shape 1890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891" name="Shape 1891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892" name="Shape 1892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893" name="Shape 1893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894" name="Shape 1894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1895" name="Shape 1895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1896" name="Shape 1896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899" name="Shape 1899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901" name="Shape 1901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902" name="Shape 1902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903" name="Shape 1903"/>
          <p:cNvSpPr/>
          <p:nvPr/>
        </p:nvSpPr>
        <p:spPr>
          <a:xfrm>
            <a:off x="927100" y="3213100"/>
            <a:ext cx="247711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6</a:t>
            </a:r>
          </a:p>
        </p:txBody>
      </p:sp>
      <p:sp>
        <p:nvSpPr>
          <p:cNvPr id="1904" name="Shape 1904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905" name="Shape 1905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1906" name="Shape 1906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907" name="Shape 1907"/>
          <p:cNvSpPr/>
          <p:nvPr/>
        </p:nvSpPr>
        <p:spPr>
          <a:xfrm>
            <a:off x="6744120" y="39576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</a:t>
            </a:r>
          </a:p>
        </p:txBody>
      </p:sp>
      <p:sp>
        <p:nvSpPr>
          <p:cNvPr id="1908" name="Shape 1908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909" name="Shape 1909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1910" name="Shape 1910"/>
          <p:cNvSpPr/>
          <p:nvPr/>
        </p:nvSpPr>
        <p:spPr>
          <a:xfrm>
            <a:off x="29406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911" name="Shape 1911"/>
          <p:cNvSpPr/>
          <p:nvPr/>
        </p:nvSpPr>
        <p:spPr>
          <a:xfrm>
            <a:off x="4243617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912" name="Shape 1912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913" name="Shape 1913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1914" name="Shape 1914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1915" name="Shape 1915"/>
          <p:cNvSpPr/>
          <p:nvPr/>
        </p:nvSpPr>
        <p:spPr>
          <a:xfrm>
            <a:off x="648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6</a:t>
            </a:r>
          </a:p>
        </p:txBody>
      </p:sp>
      <p:sp>
        <p:nvSpPr>
          <p:cNvPr id="1916" name="Shape 1916"/>
          <p:cNvSpPr/>
          <p:nvPr/>
        </p:nvSpPr>
        <p:spPr>
          <a:xfrm>
            <a:off x="75311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6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</a:p>
        </p:txBody>
      </p:sp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197" name="Shape 197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0" name="Shape 200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5</a:t>
            </a:r>
          </a:p>
        </p:txBody>
      </p:sp>
      <p:sp>
        <p:nvSpPr>
          <p:cNvPr id="208" name="Shape 208"/>
          <p:cNvSpPr/>
          <p:nvPr/>
        </p:nvSpPr>
        <p:spPr>
          <a:xfrm>
            <a:off x="50546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5</a:t>
            </a:r>
          </a:p>
        </p:txBody>
      </p:sp>
      <p:sp>
        <p:nvSpPr>
          <p:cNvPr id="209" name="Shape 209"/>
          <p:cNvSpPr/>
          <p:nvPr/>
        </p:nvSpPr>
        <p:spPr>
          <a:xfrm>
            <a:off x="4330700" y="7099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10</a:t>
            </a:r>
          </a:p>
        </p:txBody>
      </p:sp>
      <p:sp>
        <p:nvSpPr>
          <p:cNvPr id="210" name="Shape 210"/>
          <p:cNvSpPr/>
          <p:nvPr/>
        </p:nvSpPr>
        <p:spPr>
          <a:xfrm>
            <a:off x="9175212" y="4986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R</a:t>
            </a:r>
          </a:p>
        </p:txBody>
      </p:sp>
      <p:sp>
        <p:nvSpPr>
          <p:cNvPr id="211" name="Shape 211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212" name="Shape 212"/>
          <p:cNvSpPr/>
          <p:nvPr/>
        </p:nvSpPr>
        <p:spPr>
          <a:xfrm>
            <a:off x="7906143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X</a:t>
            </a:r>
          </a:p>
        </p:txBody>
      </p:sp>
      <p:sp>
        <p:nvSpPr>
          <p:cNvPr id="213" name="Shape 213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A</a:t>
            </a:r>
          </a:p>
        </p:txBody>
      </p:sp>
      <p:sp>
        <p:nvSpPr>
          <p:cNvPr id="214" name="Shape 214"/>
          <p:cNvSpPr/>
          <p:nvPr/>
        </p:nvSpPr>
        <p:spPr>
          <a:xfrm>
            <a:off x="2952683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T</a:t>
            </a:r>
          </a:p>
        </p:txBody>
      </p:sp>
      <p:sp>
        <p:nvSpPr>
          <p:cNvPr id="215" name="Shape 215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M</a:t>
            </a:r>
          </a:p>
        </p:txBody>
      </p:sp>
      <p:sp>
        <p:nvSpPr>
          <p:cNvPr id="216" name="Shape 216"/>
          <p:cNvSpPr/>
          <p:nvPr/>
        </p:nvSpPr>
        <p:spPr>
          <a:xfrm>
            <a:off x="3566748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P</a:t>
            </a:r>
          </a:p>
        </p:txBody>
      </p:sp>
      <p:sp>
        <p:nvSpPr>
          <p:cNvPr id="217" name="Shape 217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218" name="Shape 218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19" name="Shape 219"/>
          <p:cNvSpPr/>
          <p:nvPr/>
        </p:nvSpPr>
        <p:spPr>
          <a:xfrm>
            <a:off x="4242220" y="4986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O</a:t>
            </a:r>
          </a:p>
        </p:txBody>
      </p:sp>
      <p:sp>
        <p:nvSpPr>
          <p:cNvPr id="220" name="Shape 220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</a:t>
            </a:r>
          </a:p>
        </p:txBody>
      </p:sp>
      <p:grpSp>
        <p:nvGrpSpPr>
          <p:cNvPr id="233" name="Group 233"/>
          <p:cNvGrpSpPr/>
          <p:nvPr/>
        </p:nvGrpSpPr>
        <p:grpSpPr>
          <a:xfrm>
            <a:off x="3180491" y="8547100"/>
            <a:ext cx="6973304" cy="914400"/>
            <a:chOff x="0" y="0"/>
            <a:chExt cx="6973303" cy="914400"/>
          </a:xfrm>
        </p:grpSpPr>
        <p:sp>
          <p:nvSpPr>
            <p:cNvPr id="221" name="Shape 221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A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2686908" y="584200"/>
              <a:ext cx="30149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5</a:t>
              </a:r>
            </a:p>
          </p:txBody>
        </p:sp>
      </p:grpSp>
      <p:sp>
        <p:nvSpPr>
          <p:cNvPr id="234" name="Shape 234"/>
          <p:cNvSpPr/>
          <p:nvPr/>
        </p:nvSpPr>
        <p:spPr>
          <a:xfrm>
            <a:off x="8978900" y="9131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10</a:t>
            </a:r>
          </a:p>
        </p:txBody>
      </p:sp>
    </p:spTree>
  </p:cSld>
  <p:clrMapOvr>
    <a:masterClrMapping/>
  </p:clrMapOvr>
  <p:transition spd="med">
    <p:dissolv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Shape 19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919" name="Shape 1919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0" name="Shape 1920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1" name="Shape 1921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2" name="Shape 1922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3" name="Shape 1923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4" name="Shape 19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936" name="Group 1936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925" name="Shape 1925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1926" name="Shape 1926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927" name="Shape 1927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928" name="Shape 1928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929" name="Shape 1929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930" name="Shape 1930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O</a:t>
              </a:r>
            </a:p>
          </p:txBody>
        </p:sp>
        <p:sp>
          <p:nvSpPr>
            <p:cNvPr id="1931" name="Shape 1931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1932" name="Shape 1932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935" name="Shape 1935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937" name="Shape 1937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938" name="Shape 1938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939" name="Shape 1939"/>
          <p:cNvSpPr/>
          <p:nvPr/>
        </p:nvSpPr>
        <p:spPr>
          <a:xfrm>
            <a:off x="927100" y="3213100"/>
            <a:ext cx="247711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6</a:t>
            </a:r>
          </a:p>
        </p:txBody>
      </p:sp>
      <p:sp>
        <p:nvSpPr>
          <p:cNvPr id="1940" name="Shape 1940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941" name="Shape 1941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1942" name="Shape 1942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943" name="Shape 1943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</a:t>
            </a:r>
          </a:p>
        </p:txBody>
      </p:sp>
      <p:sp>
        <p:nvSpPr>
          <p:cNvPr id="1944" name="Shape 1944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945" name="Shape 1945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1946" name="Shape 1946"/>
          <p:cNvSpPr/>
          <p:nvPr/>
        </p:nvSpPr>
        <p:spPr>
          <a:xfrm>
            <a:off x="29406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947" name="Shape 1947"/>
          <p:cNvSpPr/>
          <p:nvPr/>
        </p:nvSpPr>
        <p:spPr>
          <a:xfrm>
            <a:off x="4243617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948" name="Shape 1948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949" name="Shape 1949"/>
          <p:cNvSpPr/>
          <p:nvPr/>
        </p:nvSpPr>
        <p:spPr>
          <a:xfrm>
            <a:off x="6742445" y="39656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1950" name="Shape 1950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1951" name="Shape 1951"/>
          <p:cNvSpPr/>
          <p:nvPr/>
        </p:nvSpPr>
        <p:spPr>
          <a:xfrm>
            <a:off x="648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6</a:t>
            </a:r>
          </a:p>
        </p:txBody>
      </p:sp>
      <p:sp>
        <p:nvSpPr>
          <p:cNvPr id="1952" name="Shape 1952"/>
          <p:cNvSpPr/>
          <p:nvPr/>
        </p:nvSpPr>
        <p:spPr>
          <a:xfrm>
            <a:off x="75311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6</a:t>
            </a:r>
          </a:p>
        </p:txBody>
      </p:sp>
    </p:spTree>
  </p:cSld>
  <p:clrMapOvr>
    <a:masterClrMapping/>
  </p:clrMapOvr>
  <p:transition spd="med">
    <p:dissolv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Shape 19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955" name="Shape 1955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56" name="Shape 1956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57" name="Shape 1957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58" name="Shape 1958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59" name="Shape 19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971" name="Group 1971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960" name="Shape 1960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1961" name="Shape 1961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962" name="Shape 1962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963" name="Shape 1963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964" name="Shape 1964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965" name="Shape 1965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1966" name="Shape 1966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970" name="Shape 1970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972" name="Shape 1972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973" name="Shape 1973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1974" name="Shape 1974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975" name="Shape 1975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1976" name="Shape 1976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977" name="Shape 1977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1978" name="Shape 1978"/>
          <p:cNvSpPr/>
          <p:nvPr/>
        </p:nvSpPr>
        <p:spPr>
          <a:xfrm>
            <a:off x="29406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979" name="Shape 1979"/>
          <p:cNvSpPr/>
          <p:nvPr/>
        </p:nvSpPr>
        <p:spPr>
          <a:xfrm>
            <a:off x="4243617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980" name="Shape 1980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981" name="Shape 1981"/>
          <p:cNvSpPr/>
          <p:nvPr/>
        </p:nvSpPr>
        <p:spPr>
          <a:xfrm>
            <a:off x="6742445" y="39656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1982" name="Shape 1982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1983" name="Shape 1983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984" name="Shape 1984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1985" name="Shape 1985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Shape 19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988" name="Shape 1988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89" name="Shape 1989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90" name="Shape 1990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91" name="Shape 1991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92" name="Shape 19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004" name="Group 2004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993" name="Shape 1993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1995" name="Shape 1995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996" name="Shape 1996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997" name="Shape 1997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998" name="Shape 1998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1999" name="Shape 1999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000" name="Shape 2000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001" name="Shape 2001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002" name="Shape 2002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005" name="Shape 2005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006" name="Shape 2006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007" name="Shape 2007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008" name="Shape 2008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009" name="Shape 2009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2010" name="Shape 2010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011" name="Shape 2011"/>
          <p:cNvSpPr/>
          <p:nvPr/>
        </p:nvSpPr>
        <p:spPr>
          <a:xfrm>
            <a:off x="29406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2012" name="Shape 2012"/>
          <p:cNvSpPr/>
          <p:nvPr/>
        </p:nvSpPr>
        <p:spPr>
          <a:xfrm>
            <a:off x="6745517" y="39609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2013" name="Shape 2013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014" name="Shape 2014"/>
          <p:cNvSpPr/>
          <p:nvPr/>
        </p:nvSpPr>
        <p:spPr>
          <a:xfrm>
            <a:off x="4240545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2015" name="Shape 2015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016" name="Shape 2016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017" name="Shape 2017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2018" name="Shape 2018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019" name="Shape 2019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2020" name="Shape 2020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</p:spTree>
  </p:cSld>
  <p:clrMapOvr>
    <a:masterClrMapping/>
  </p:clrMapOvr>
  <p:transition spd="med">
    <p:dissolv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Shape 20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023" name="Shape 2023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24" name="Shape 2024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25" name="Shape 2025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26" name="Shape 2026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27" name="Shape 20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039" name="Group 2039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028" name="Shape 2028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031" name="Shape 2031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2032" name="Shape 2032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2033" name="Shape 2033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034" name="Shape 2034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035" name="Shape 2035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036" name="Shape 2036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040" name="Shape 2040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041" name="Shape 2041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042" name="Shape 2042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043" name="Shape 2043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044" name="Shape 2044"/>
          <p:cNvSpPr/>
          <p:nvPr/>
        </p:nvSpPr>
        <p:spPr>
          <a:xfrm>
            <a:off x="4236079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2045" name="Shape 2045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046" name="Shape 2046"/>
          <p:cNvSpPr/>
          <p:nvPr/>
        </p:nvSpPr>
        <p:spPr>
          <a:xfrm>
            <a:off x="29406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2047" name="Shape 2047"/>
          <p:cNvSpPr/>
          <p:nvPr/>
        </p:nvSpPr>
        <p:spPr>
          <a:xfrm>
            <a:off x="6745517" y="39609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2048" name="Shape 2048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049" name="Shape 2049"/>
          <p:cNvSpPr/>
          <p:nvPr/>
        </p:nvSpPr>
        <p:spPr>
          <a:xfrm>
            <a:off x="54216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2050" name="Shape 2050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051" name="Shape 2051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052" name="Shape 2052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2053" name="Shape 2053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054" name="Shape 2054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2055" name="Shape 2055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2056" name="Shape 2056"/>
          <p:cNvSpPr/>
          <p:nvPr/>
        </p:nvSpPr>
        <p:spPr>
          <a:xfrm>
            <a:off x="58674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5</a:t>
            </a:r>
          </a:p>
        </p:txBody>
      </p:sp>
      <p:sp>
        <p:nvSpPr>
          <p:cNvPr id="2057" name="Shape 2057"/>
          <p:cNvSpPr/>
          <p:nvPr/>
        </p:nvSpPr>
        <p:spPr>
          <a:xfrm>
            <a:off x="50546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5</a:t>
            </a:r>
          </a:p>
        </p:txBody>
      </p:sp>
    </p:spTree>
  </p:cSld>
  <p:clrMapOvr>
    <a:masterClrMapping/>
  </p:clrMapOvr>
  <p:transition spd="med">
    <p:dissolv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Shape 20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060" name="Shape 2060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61" name="Shape 2061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62" name="Shape 2062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63" name="Shape 2063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64" name="Shape 20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076" name="Group 2076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065" name="Shape 2065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2067" name="Shape 2067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068" name="Shape 2068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2069" name="Shape 2069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070" name="Shape 2070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071" name="Shape 2071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072" name="Shape 2072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075" name="Shape 2075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077" name="Shape 2077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078" name="Shape 2078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079" name="Shape 2079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080" name="Shape 2080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081" name="Shape 2081"/>
          <p:cNvSpPr/>
          <p:nvPr/>
        </p:nvSpPr>
        <p:spPr>
          <a:xfrm>
            <a:off x="4236079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2082" name="Shape 2082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083" name="Shape 2083"/>
          <p:cNvSpPr/>
          <p:nvPr/>
        </p:nvSpPr>
        <p:spPr>
          <a:xfrm>
            <a:off x="29406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2084" name="Shape 2084"/>
          <p:cNvSpPr/>
          <p:nvPr/>
        </p:nvSpPr>
        <p:spPr>
          <a:xfrm>
            <a:off x="6745517" y="39609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2085" name="Shape 2085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086" name="Shape 2086"/>
          <p:cNvSpPr/>
          <p:nvPr/>
        </p:nvSpPr>
        <p:spPr>
          <a:xfrm>
            <a:off x="54216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087" name="Shape 2087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Shape 20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090" name="Shape 2090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91" name="Shape 2091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92" name="Shape 2092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93" name="Shape 2093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94" name="Shape 20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106" name="Group 2106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095" name="Shape 2095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M</a:t>
              </a:r>
            </a:p>
          </p:txBody>
        </p:sp>
        <p:sp>
          <p:nvSpPr>
            <p:cNvPr id="2096" name="Shape 2096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2097" name="Shape 2097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098" name="Shape 2098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2099" name="Shape 2099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2100" name="Shape 2100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101" name="Shape 2101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102" name="Shape 2102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103" name="Shape 2103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104" name="Shape 2104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107" name="Shape 2107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108" name="Shape 2108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109" name="Shape 2109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110" name="Shape 2110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111" name="Shape 2111"/>
          <p:cNvSpPr/>
          <p:nvPr/>
        </p:nvSpPr>
        <p:spPr>
          <a:xfrm>
            <a:off x="4236079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2112" name="Shape 2112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113" name="Shape 2113"/>
          <p:cNvSpPr/>
          <p:nvPr/>
        </p:nvSpPr>
        <p:spPr>
          <a:xfrm>
            <a:off x="29406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2114" name="Shape 2114"/>
          <p:cNvSpPr/>
          <p:nvPr/>
        </p:nvSpPr>
        <p:spPr>
          <a:xfrm>
            <a:off x="6745517" y="39609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</a:t>
            </a:r>
          </a:p>
        </p:txBody>
      </p:sp>
      <p:sp>
        <p:nvSpPr>
          <p:cNvPr id="2115" name="Shape 2115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116" name="Shape 2116"/>
          <p:cNvSpPr/>
          <p:nvPr/>
        </p:nvSpPr>
        <p:spPr>
          <a:xfrm>
            <a:off x="54216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2117" name="Shape 2117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118" name="Shape 2118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119" name="Shape 2119"/>
          <p:cNvSpPr/>
          <p:nvPr/>
        </p:nvSpPr>
        <p:spPr>
          <a:xfrm>
            <a:off x="927100" y="3213100"/>
            <a:ext cx="247711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5</a:t>
            </a:r>
          </a:p>
        </p:txBody>
      </p:sp>
      <p:sp>
        <p:nvSpPr>
          <p:cNvPr id="2120" name="Shape 2120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121" name="Shape 2121"/>
          <p:cNvSpPr/>
          <p:nvPr/>
        </p:nvSpPr>
        <p:spPr>
          <a:xfrm>
            <a:off x="58674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5</a:t>
            </a:r>
          </a:p>
        </p:txBody>
      </p:sp>
      <p:sp>
        <p:nvSpPr>
          <p:cNvPr id="2122" name="Shape 2122"/>
          <p:cNvSpPr/>
          <p:nvPr/>
        </p:nvSpPr>
        <p:spPr>
          <a:xfrm>
            <a:off x="50546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5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Shape 2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125" name="Shape 2125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6" name="Shape 2126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7" name="Shape 2127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8" name="Shape 2128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9" name="Shape 2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141" name="Group 2141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130" name="Shape 2130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2131" name="Shape 2131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2132" name="Shape 2132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133" name="Shape 2133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2134" name="Shape 2134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M</a:t>
              </a:r>
            </a:p>
          </p:txBody>
        </p:sp>
        <p:sp>
          <p:nvSpPr>
            <p:cNvPr id="2135" name="Shape 2135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136" name="Shape 2136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137" name="Shape 2137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138" name="Shape 2138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139" name="Shape 2139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140" name="Shape 2140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142" name="Shape 2142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143" name="Shape 2143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144" name="Shape 2144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145" name="Shape 2145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146" name="Shape 2146"/>
          <p:cNvSpPr/>
          <p:nvPr/>
        </p:nvSpPr>
        <p:spPr>
          <a:xfrm>
            <a:off x="4236079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2147" name="Shape 2147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148" name="Shape 2148"/>
          <p:cNvSpPr/>
          <p:nvPr/>
        </p:nvSpPr>
        <p:spPr>
          <a:xfrm>
            <a:off x="29406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2149" name="Shape 2149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</a:t>
            </a:r>
          </a:p>
        </p:txBody>
      </p:sp>
      <p:sp>
        <p:nvSpPr>
          <p:cNvPr id="2150" name="Shape 2150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151" name="Shape 2151"/>
          <p:cNvSpPr/>
          <p:nvPr/>
        </p:nvSpPr>
        <p:spPr>
          <a:xfrm>
            <a:off x="6742445" y="39656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2152" name="Shape 2152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153" name="Shape 2153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154" name="Shape 2154"/>
          <p:cNvSpPr/>
          <p:nvPr/>
        </p:nvSpPr>
        <p:spPr>
          <a:xfrm>
            <a:off x="927100" y="3213100"/>
            <a:ext cx="247711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5</a:t>
            </a:r>
          </a:p>
        </p:txBody>
      </p:sp>
      <p:sp>
        <p:nvSpPr>
          <p:cNvPr id="2155" name="Shape 2155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156" name="Shape 2156"/>
          <p:cNvSpPr/>
          <p:nvPr/>
        </p:nvSpPr>
        <p:spPr>
          <a:xfrm>
            <a:off x="58674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5</a:t>
            </a:r>
          </a:p>
        </p:txBody>
      </p:sp>
      <p:sp>
        <p:nvSpPr>
          <p:cNvPr id="2157" name="Shape 2157"/>
          <p:cNvSpPr/>
          <p:nvPr/>
        </p:nvSpPr>
        <p:spPr>
          <a:xfrm>
            <a:off x="50546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5</a:t>
            </a:r>
          </a:p>
        </p:txBody>
      </p:sp>
    </p:spTree>
  </p:cSld>
  <p:clrMapOvr>
    <a:masterClrMapping/>
  </p:clrMapOvr>
  <p:transition spd="med">
    <p:dissolv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Shape 21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160" name="Shape 2160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61" name="Shape 2161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62" name="Shape 2162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63" name="Shape 2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175" name="Group 2175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164" name="Shape 2164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2165" name="Shape 2165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2166" name="Shape 2166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167" name="Shape 2167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2168" name="Shape 2168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169" name="Shape 2169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170" name="Shape 2170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171" name="Shape 2171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172" name="Shape 2172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174" name="Shape 2174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176" name="Shape 2176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177" name="Shape 2177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178" name="Shape 2178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179" name="Shape 2179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180" name="Shape 2180"/>
          <p:cNvSpPr/>
          <p:nvPr/>
        </p:nvSpPr>
        <p:spPr>
          <a:xfrm>
            <a:off x="4236079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2181" name="Shape 2181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182" name="Shape 2182"/>
          <p:cNvSpPr/>
          <p:nvPr/>
        </p:nvSpPr>
        <p:spPr>
          <a:xfrm>
            <a:off x="29406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2183" name="Shape 2183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184" name="Shape 2184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185" name="Shape 2185"/>
          <p:cNvSpPr/>
          <p:nvPr/>
        </p:nvSpPr>
        <p:spPr>
          <a:xfrm>
            <a:off x="6742445" y="39656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2186" name="Shape 2186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187" name="Shape 2187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188" name="Shape 2188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189" name="Shape 2189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Shape 21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192" name="Shape 2192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93" name="Shape 2193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94" name="Shape 2194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95" name="Shape 21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207" name="Group 2207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196" name="Shape 2196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2197" name="Shape 2197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2198" name="Shape 2198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199" name="Shape 2199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2200" name="Shape 2200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201" name="Shape 2201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202" name="Shape 2202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203" name="Shape 2203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206" name="Shape 2206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208" name="Shape 2208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209" name="Shape 2209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210" name="Shape 2210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211" name="Shape 2211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212" name="Shape 2212"/>
          <p:cNvSpPr/>
          <p:nvPr/>
        </p:nvSpPr>
        <p:spPr>
          <a:xfrm>
            <a:off x="6737979" y="39609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2213" name="Shape 2213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214" name="Shape 2214"/>
          <p:cNvSpPr/>
          <p:nvPr/>
        </p:nvSpPr>
        <p:spPr>
          <a:xfrm>
            <a:off x="29406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2215" name="Shape 2215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216" name="Shape 2216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217" name="Shape 2217"/>
          <p:cNvSpPr/>
          <p:nvPr/>
        </p:nvSpPr>
        <p:spPr>
          <a:xfrm>
            <a:off x="4240545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2218" name="Shape 2218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219" name="Shape 2219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220" name="Shape 2220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221" name="Shape 2221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2222" name="Shape 2222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2223" name="Shape 2223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</p:spTree>
  </p:cSld>
  <p:clrMapOvr>
    <a:masterClrMapping/>
  </p:clrMapOvr>
  <p:transition spd="med">
    <p:dissolv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Shape 22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226" name="Shape 2226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27" name="Shape 2227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28" name="Shape 2228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29" name="Shape 22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241" name="Group 2241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230" name="Shape 2230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2231" name="Shape 2231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232" name="Shape 2232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233" name="Shape 2233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2234" name="Shape 2234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235" name="Shape 2235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236" name="Shape 2236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237" name="Shape 2237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238" name="Shape 2238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239" name="Shape 2239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240" name="Shape 2240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242" name="Shape 2242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243" name="Shape 2243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244" name="Shape 2244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245" name="Shape 2245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246" name="Shape 2246"/>
          <p:cNvSpPr/>
          <p:nvPr/>
        </p:nvSpPr>
        <p:spPr>
          <a:xfrm>
            <a:off x="6737979" y="39609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2247" name="Shape 2247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248" name="Shape 2248"/>
          <p:cNvSpPr/>
          <p:nvPr/>
        </p:nvSpPr>
        <p:spPr>
          <a:xfrm>
            <a:off x="29406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2249" name="Shape 2249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250" name="Shape 2250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251" name="Shape 2251"/>
          <p:cNvSpPr/>
          <p:nvPr/>
        </p:nvSpPr>
        <p:spPr>
          <a:xfrm>
            <a:off x="4240545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252" name="Shape 2252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</a:p>
        </p:txBody>
      </p:sp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238" name="Shape 238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9" name="Shape 239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7" name="Shape 247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5</a:t>
            </a:r>
          </a:p>
        </p:txBody>
      </p:sp>
      <p:sp>
        <p:nvSpPr>
          <p:cNvPr id="249" name="Shape 249"/>
          <p:cNvSpPr/>
          <p:nvPr/>
        </p:nvSpPr>
        <p:spPr>
          <a:xfrm>
            <a:off x="9175212" y="4986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R</a:t>
            </a:r>
          </a:p>
        </p:txBody>
      </p:sp>
      <p:sp>
        <p:nvSpPr>
          <p:cNvPr id="250" name="Shape 250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51" name="Shape 251"/>
          <p:cNvSpPr/>
          <p:nvPr/>
        </p:nvSpPr>
        <p:spPr>
          <a:xfrm>
            <a:off x="7906143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X</a:t>
            </a:r>
          </a:p>
        </p:txBody>
      </p:sp>
      <p:sp>
        <p:nvSpPr>
          <p:cNvPr id="252" name="Shape 252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A</a:t>
            </a:r>
          </a:p>
        </p:txBody>
      </p:sp>
      <p:sp>
        <p:nvSpPr>
          <p:cNvPr id="253" name="Shape 253"/>
          <p:cNvSpPr/>
          <p:nvPr/>
        </p:nvSpPr>
        <p:spPr>
          <a:xfrm>
            <a:off x="2952683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T</a:t>
            </a:r>
          </a:p>
        </p:txBody>
      </p:sp>
      <p:sp>
        <p:nvSpPr>
          <p:cNvPr id="254" name="Shape 254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M</a:t>
            </a:r>
          </a:p>
        </p:txBody>
      </p:sp>
      <p:sp>
        <p:nvSpPr>
          <p:cNvPr id="255" name="Shape 255"/>
          <p:cNvSpPr/>
          <p:nvPr/>
        </p:nvSpPr>
        <p:spPr>
          <a:xfrm>
            <a:off x="3566748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P</a:t>
            </a:r>
          </a:p>
        </p:txBody>
      </p:sp>
      <p:sp>
        <p:nvSpPr>
          <p:cNvPr id="256" name="Shape 256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257" name="Shape 257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58" name="Shape 258"/>
          <p:cNvSpPr/>
          <p:nvPr/>
        </p:nvSpPr>
        <p:spPr>
          <a:xfrm>
            <a:off x="4242220" y="4986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O</a:t>
            </a:r>
          </a:p>
        </p:txBody>
      </p:sp>
      <p:sp>
        <p:nvSpPr>
          <p:cNvPr id="259" name="Shape 259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</a:t>
            </a:r>
          </a:p>
        </p:txBody>
      </p:sp>
      <p:grpSp>
        <p:nvGrpSpPr>
          <p:cNvPr id="271" name="Group 271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60" name="Shape 260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61" name="Shape 261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63" name="Shape 263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64" name="Shape 264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265" name="Shape 265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  <p:sp>
          <p:nvSpPr>
            <p:cNvPr id="266" name="Shape 266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A</a:t>
              </a:r>
            </a:p>
          </p:txBody>
        </p:sp>
        <p:sp>
          <p:nvSpPr>
            <p:cNvPr id="267" name="Shape 267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68" name="Shape 268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69" name="Shape 269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</p:grpSp>
      <p:sp>
        <p:nvSpPr>
          <p:cNvPr id="272" name="Shape 272"/>
          <p:cNvSpPr/>
          <p:nvPr/>
        </p:nvSpPr>
        <p:spPr>
          <a:xfrm>
            <a:off x="6261100" y="4813300"/>
            <a:ext cx="14033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3-node heap</a:t>
            </a:r>
          </a:p>
        </p:txBody>
      </p:sp>
      <p:sp>
        <p:nvSpPr>
          <p:cNvPr id="273" name="Shape 273"/>
          <p:cNvSpPr/>
          <p:nvPr/>
        </p:nvSpPr>
        <p:spPr>
          <a:xfrm flipV="1">
            <a:off x="5956300" y="5140823"/>
            <a:ext cx="982802" cy="853578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Shape 22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255" name="Shape 2255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56" name="Shape 2256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57" name="Shape 2257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58" name="Shape 22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270" name="Group 2270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259" name="Shape 2259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</a:t>
              </a:r>
            </a:p>
          </p:txBody>
        </p:sp>
        <p:sp>
          <p:nvSpPr>
            <p:cNvPr id="2260" name="Shape 2260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261" name="Shape 2261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262" name="Shape 2262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A</a:t>
              </a:r>
            </a:p>
          </p:txBody>
        </p:sp>
        <p:sp>
          <p:nvSpPr>
            <p:cNvPr id="2263" name="Shape 2263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264" name="Shape 2264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265" name="Shape 2265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266" name="Shape 2266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267" name="Shape 2267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268" name="Shape 2268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269" name="Shape 2269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271" name="Shape 2271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272" name="Shape 2272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273" name="Shape 2273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274" name="Shape 2274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275" name="Shape 2275"/>
          <p:cNvSpPr/>
          <p:nvPr/>
        </p:nvSpPr>
        <p:spPr>
          <a:xfrm>
            <a:off x="6737979" y="39609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</a:t>
            </a:r>
          </a:p>
        </p:txBody>
      </p:sp>
      <p:sp>
        <p:nvSpPr>
          <p:cNvPr id="2276" name="Shape 2276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277" name="Shape 2277"/>
          <p:cNvSpPr/>
          <p:nvPr/>
        </p:nvSpPr>
        <p:spPr>
          <a:xfrm>
            <a:off x="29406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</a:t>
            </a:r>
          </a:p>
        </p:txBody>
      </p:sp>
      <p:sp>
        <p:nvSpPr>
          <p:cNvPr id="2278" name="Shape 2278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279" name="Shape 2279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280" name="Shape 2280"/>
          <p:cNvSpPr/>
          <p:nvPr/>
        </p:nvSpPr>
        <p:spPr>
          <a:xfrm>
            <a:off x="4240545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281" name="Shape 2281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282" name="Shape 2282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283" name="Shape 2283"/>
          <p:cNvSpPr/>
          <p:nvPr/>
        </p:nvSpPr>
        <p:spPr>
          <a:xfrm>
            <a:off x="521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2284" name="Shape 2284"/>
          <p:cNvSpPr/>
          <p:nvPr/>
        </p:nvSpPr>
        <p:spPr>
          <a:xfrm>
            <a:off x="25400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2285" name="Shape 2285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286" name="Shape 2286"/>
          <p:cNvSpPr/>
          <p:nvPr/>
        </p:nvSpPr>
        <p:spPr>
          <a:xfrm>
            <a:off x="927100" y="3213100"/>
            <a:ext cx="247711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4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Shape 22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289" name="Shape 2289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90" name="Shape 2290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91" name="Shape 2291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92" name="Shape 22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304" name="Group 2304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293" name="Shape 2293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A</a:t>
              </a:r>
            </a:p>
          </p:txBody>
        </p:sp>
        <p:sp>
          <p:nvSpPr>
            <p:cNvPr id="2294" name="Shape 2294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295" name="Shape 2295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296" name="Shape 2296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</a:t>
              </a:r>
            </a:p>
          </p:txBody>
        </p:sp>
        <p:sp>
          <p:nvSpPr>
            <p:cNvPr id="2297" name="Shape 2297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298" name="Shape 2298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299" name="Shape 2299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300" name="Shape 2300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301" name="Shape 2301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302" name="Shape 2302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305" name="Shape 2305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306" name="Shape 2306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307" name="Shape 2307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308" name="Shape 2308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309" name="Shape 2309"/>
          <p:cNvSpPr/>
          <p:nvPr/>
        </p:nvSpPr>
        <p:spPr>
          <a:xfrm>
            <a:off x="2940679" y="6005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</a:t>
            </a:r>
          </a:p>
        </p:txBody>
      </p:sp>
      <p:sp>
        <p:nvSpPr>
          <p:cNvPr id="2310" name="Shape 2310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311" name="Shape 2311"/>
          <p:cNvSpPr/>
          <p:nvPr/>
        </p:nvSpPr>
        <p:spPr>
          <a:xfrm>
            <a:off x="6737978" y="39656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</a:t>
            </a:r>
          </a:p>
        </p:txBody>
      </p:sp>
      <p:sp>
        <p:nvSpPr>
          <p:cNvPr id="2312" name="Shape 2312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313" name="Shape 2313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314" name="Shape 2314"/>
          <p:cNvSpPr/>
          <p:nvPr/>
        </p:nvSpPr>
        <p:spPr>
          <a:xfrm>
            <a:off x="4240545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315" name="Shape 2315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316" name="Shape 2316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317" name="Shape 2317"/>
          <p:cNvSpPr/>
          <p:nvPr/>
        </p:nvSpPr>
        <p:spPr>
          <a:xfrm>
            <a:off x="521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2318" name="Shape 2318"/>
          <p:cNvSpPr/>
          <p:nvPr/>
        </p:nvSpPr>
        <p:spPr>
          <a:xfrm>
            <a:off x="25400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2319" name="Shape 2319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320" name="Shape 2320"/>
          <p:cNvSpPr/>
          <p:nvPr/>
        </p:nvSpPr>
        <p:spPr>
          <a:xfrm>
            <a:off x="927100" y="3213100"/>
            <a:ext cx="247711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4</a:t>
            </a:r>
          </a:p>
        </p:txBody>
      </p:sp>
    </p:spTree>
  </p:cSld>
  <p:clrMapOvr>
    <a:masterClrMapping/>
  </p:clrMapOvr>
  <p:transition spd="med">
    <p:dissolv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Shape 23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323" name="Shape 2323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24" name="Shape 2324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25" name="Shape 23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337" name="Group 2337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326" name="Shape 2326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A</a:t>
              </a:r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328" name="Shape 2328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329" name="Shape 2329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L</a:t>
              </a:r>
            </a:p>
          </p:txBody>
        </p:sp>
        <p:sp>
          <p:nvSpPr>
            <p:cNvPr id="2330" name="Shape 2330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331" name="Shape 2331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332" name="Shape 2332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333" name="Shape 2333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334" name="Shape 2334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335" name="Shape 2335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336" name="Shape 2336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338" name="Shape 2338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339" name="Shape 2339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340" name="Shape 2340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341" name="Shape 2341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342" name="Shape 2342"/>
          <p:cNvSpPr/>
          <p:nvPr/>
        </p:nvSpPr>
        <p:spPr>
          <a:xfrm>
            <a:off x="2940679" y="6005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L</a:t>
            </a:r>
          </a:p>
        </p:txBody>
      </p:sp>
      <p:sp>
        <p:nvSpPr>
          <p:cNvPr id="2343" name="Shape 2343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344" name="Shape 2344"/>
          <p:cNvSpPr/>
          <p:nvPr/>
        </p:nvSpPr>
        <p:spPr>
          <a:xfrm>
            <a:off x="6737978" y="39656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</a:t>
            </a:r>
          </a:p>
        </p:txBody>
      </p:sp>
      <p:sp>
        <p:nvSpPr>
          <p:cNvPr id="2345" name="Shape 2345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346" name="Shape 2346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347" name="Shape 2347"/>
          <p:cNvSpPr/>
          <p:nvPr/>
        </p:nvSpPr>
        <p:spPr>
          <a:xfrm>
            <a:off x="4240545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348" name="Shape 2348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349" name="Shape 2349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350" name="Shape 2350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351" name="Shape 2351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Shape 23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354" name="Shape 2354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55" name="Shape 2355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56" name="Shape 23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368" name="Group 2368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357" name="Shape 2357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358" name="Shape 2358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A</a:t>
              </a:r>
            </a:p>
          </p:txBody>
        </p:sp>
        <p:sp>
          <p:nvSpPr>
            <p:cNvPr id="2359" name="Shape 2359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360" name="Shape 2360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L</a:t>
              </a:r>
            </a:p>
          </p:txBody>
        </p:sp>
        <p:sp>
          <p:nvSpPr>
            <p:cNvPr id="2361" name="Shape 2361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362" name="Shape 2362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363" name="Shape 2363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364" name="Shape 2364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365" name="Shape 2365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366" name="Shape 2366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367" name="Shape 2367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369" name="Shape 2369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370" name="Shape 2370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371" name="Shape 2371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372" name="Shape 2372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373" name="Shape 2373"/>
          <p:cNvSpPr/>
          <p:nvPr/>
        </p:nvSpPr>
        <p:spPr>
          <a:xfrm>
            <a:off x="2940679" y="6005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L</a:t>
            </a:r>
          </a:p>
        </p:txBody>
      </p:sp>
      <p:sp>
        <p:nvSpPr>
          <p:cNvPr id="2374" name="Shape 2374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375" name="Shape 2375"/>
          <p:cNvSpPr/>
          <p:nvPr/>
        </p:nvSpPr>
        <p:spPr>
          <a:xfrm>
            <a:off x="4236078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</a:t>
            </a:r>
          </a:p>
        </p:txBody>
      </p:sp>
      <p:sp>
        <p:nvSpPr>
          <p:cNvPr id="2376" name="Shape 2376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377" name="Shape 2377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378" name="Shape 2378"/>
          <p:cNvSpPr/>
          <p:nvPr/>
        </p:nvSpPr>
        <p:spPr>
          <a:xfrm>
            <a:off x="6742445" y="39656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379" name="Shape 2379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380" name="Shape 2380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381" name="Shape 2381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382" name="Shape 2382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2383" name="Shape 2383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2384" name="Shape 2384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</p:spTree>
  </p:cSld>
  <p:clrMapOvr>
    <a:masterClrMapping/>
  </p:clrMapOvr>
  <p:transition spd="med">
    <p:dissolv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Shape 23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387" name="Shape 2387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88" name="Shape 2388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89" name="Shape 23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401" name="Group 2401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390" name="Shape 2390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391" name="Shape 2391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2392" name="Shape 2392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393" name="Shape 2393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L</a:t>
              </a:r>
            </a:p>
          </p:txBody>
        </p:sp>
        <p:sp>
          <p:nvSpPr>
            <p:cNvPr id="2394" name="Shape 2394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395" name="Shape 2395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396" name="Shape 2396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397" name="Shape 2397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398" name="Shape 2398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399" name="Shape 2399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400" name="Shape 2400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402" name="Shape 2402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403" name="Shape 2403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404" name="Shape 2404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405" name="Shape 2405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406" name="Shape 2406"/>
          <p:cNvSpPr/>
          <p:nvPr/>
        </p:nvSpPr>
        <p:spPr>
          <a:xfrm>
            <a:off x="2940679" y="6005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L</a:t>
            </a:r>
          </a:p>
        </p:txBody>
      </p:sp>
      <p:sp>
        <p:nvSpPr>
          <p:cNvPr id="2407" name="Shape 2407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408" name="Shape 2408"/>
          <p:cNvSpPr/>
          <p:nvPr/>
        </p:nvSpPr>
        <p:spPr>
          <a:xfrm>
            <a:off x="4236078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2409" name="Shape 2409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410" name="Shape 2410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411" name="Shape 2411"/>
          <p:cNvSpPr/>
          <p:nvPr/>
        </p:nvSpPr>
        <p:spPr>
          <a:xfrm>
            <a:off x="6742445" y="39656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412" name="Shape 2412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Shape 24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415" name="Shape 2415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16" name="Shape 2416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17" name="Shape 24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429" name="Group 2429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418" name="Shape 2418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2419" name="Shape 2419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2420" name="Shape 2420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2421" name="Shape 2421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L</a:t>
              </a:r>
            </a:p>
          </p:txBody>
        </p:sp>
        <p:sp>
          <p:nvSpPr>
            <p:cNvPr id="2422" name="Shape 2422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423" name="Shape 2423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424" name="Shape 2424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425" name="Shape 2425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428" name="Shape 2428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430" name="Shape 2430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431" name="Shape 2431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432" name="Shape 2432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433" name="Shape 2433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434" name="Shape 2434"/>
          <p:cNvSpPr/>
          <p:nvPr/>
        </p:nvSpPr>
        <p:spPr>
          <a:xfrm>
            <a:off x="2940679" y="6005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L</a:t>
            </a:r>
          </a:p>
        </p:txBody>
      </p:sp>
      <p:sp>
        <p:nvSpPr>
          <p:cNvPr id="2435" name="Shape 2435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436" name="Shape 2436"/>
          <p:cNvSpPr/>
          <p:nvPr/>
        </p:nvSpPr>
        <p:spPr>
          <a:xfrm>
            <a:off x="4236078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2437" name="Shape 2437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438" name="Shape 2438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2439" name="Shape 2439"/>
          <p:cNvSpPr/>
          <p:nvPr/>
        </p:nvSpPr>
        <p:spPr>
          <a:xfrm>
            <a:off x="6742445" y="39656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2440" name="Shape 2440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441" name="Shape 2441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442" name="Shape 2442"/>
          <p:cNvSpPr/>
          <p:nvPr/>
        </p:nvSpPr>
        <p:spPr>
          <a:xfrm>
            <a:off x="927100" y="3213100"/>
            <a:ext cx="247711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3</a:t>
            </a:r>
          </a:p>
        </p:txBody>
      </p:sp>
      <p:sp>
        <p:nvSpPr>
          <p:cNvPr id="2443" name="Shape 2443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444" name="Shape 2444"/>
          <p:cNvSpPr/>
          <p:nvPr/>
        </p:nvSpPr>
        <p:spPr>
          <a:xfrm>
            <a:off x="4584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  <p:sp>
        <p:nvSpPr>
          <p:cNvPr id="2445" name="Shape 2445"/>
          <p:cNvSpPr/>
          <p:nvPr/>
        </p:nvSpPr>
        <p:spPr>
          <a:xfrm>
            <a:off x="88011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Shape 24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448" name="Shape 2448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49" name="Shape 2449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50" name="Shape 24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462" name="Group 2462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451" name="Shape 2451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2452" name="Shape 2452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2453" name="Shape 2453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2454" name="Shape 2454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L</a:t>
              </a:r>
            </a:p>
          </p:txBody>
        </p:sp>
        <p:sp>
          <p:nvSpPr>
            <p:cNvPr id="2455" name="Shape 2455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456" name="Shape 2456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457" name="Shape 2457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458" name="Shape 2458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460" name="Shape 2460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461" name="Shape 2461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463" name="Shape 2463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464" name="Shape 2464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465" name="Shape 2465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466" name="Shape 2466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467" name="Shape 2467"/>
          <p:cNvSpPr/>
          <p:nvPr/>
        </p:nvSpPr>
        <p:spPr>
          <a:xfrm>
            <a:off x="2940679" y="6005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L</a:t>
            </a:r>
          </a:p>
        </p:txBody>
      </p:sp>
      <p:sp>
        <p:nvSpPr>
          <p:cNvPr id="2468" name="Shape 2468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469" name="Shape 2469"/>
          <p:cNvSpPr/>
          <p:nvPr/>
        </p:nvSpPr>
        <p:spPr>
          <a:xfrm>
            <a:off x="4236078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2470" name="Shape 2470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471" name="Shape 2471"/>
          <p:cNvSpPr/>
          <p:nvPr/>
        </p:nvSpPr>
        <p:spPr>
          <a:xfrm>
            <a:off x="6746911" y="39609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2472" name="Shape 2472"/>
          <p:cNvSpPr/>
          <p:nvPr/>
        </p:nvSpPr>
        <p:spPr>
          <a:xfrm>
            <a:off x="9168145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2473" name="Shape 2473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474" name="Shape 2474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475" name="Shape 2475"/>
          <p:cNvSpPr/>
          <p:nvPr/>
        </p:nvSpPr>
        <p:spPr>
          <a:xfrm>
            <a:off x="927100" y="3213100"/>
            <a:ext cx="247711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3</a:t>
            </a:r>
          </a:p>
        </p:txBody>
      </p:sp>
      <p:sp>
        <p:nvSpPr>
          <p:cNvPr id="2476" name="Shape 2476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477" name="Shape 2477"/>
          <p:cNvSpPr/>
          <p:nvPr/>
        </p:nvSpPr>
        <p:spPr>
          <a:xfrm>
            <a:off x="4584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  <p:sp>
        <p:nvSpPr>
          <p:cNvPr id="2478" name="Shape 2478"/>
          <p:cNvSpPr/>
          <p:nvPr/>
        </p:nvSpPr>
        <p:spPr>
          <a:xfrm>
            <a:off x="88011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</p:spTree>
  </p:cSld>
  <p:clrMapOvr>
    <a:masterClrMapping/>
  </p:clrMapOvr>
  <p:transition spd="med">
    <p:dissolv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Shape 248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481" name="Shape 2481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82" name="Shape 24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494" name="Group 2494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483" name="Shape 2483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L</a:t>
              </a: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493" name="Shape 2493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495" name="Shape 2495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496" name="Shape 2496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497" name="Shape 2497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498" name="Shape 2498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499" name="Shape 2499"/>
          <p:cNvSpPr/>
          <p:nvPr/>
        </p:nvSpPr>
        <p:spPr>
          <a:xfrm>
            <a:off x="2940679" y="6005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L</a:t>
            </a:r>
          </a:p>
        </p:txBody>
      </p:sp>
      <p:sp>
        <p:nvSpPr>
          <p:cNvPr id="2500" name="Shape 2500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501" name="Shape 2501"/>
          <p:cNvSpPr/>
          <p:nvPr/>
        </p:nvSpPr>
        <p:spPr>
          <a:xfrm>
            <a:off x="4236078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2502" name="Shape 2502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503" name="Shape 2503"/>
          <p:cNvSpPr/>
          <p:nvPr/>
        </p:nvSpPr>
        <p:spPr>
          <a:xfrm>
            <a:off x="6746911" y="39609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2504" name="Shape 2504"/>
          <p:cNvSpPr/>
          <p:nvPr/>
        </p:nvSpPr>
        <p:spPr>
          <a:xfrm>
            <a:off x="9168145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E</a:t>
            </a:r>
          </a:p>
        </p:txBody>
      </p:sp>
      <p:sp>
        <p:nvSpPr>
          <p:cNvPr id="2505" name="Shape 2505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506" name="Shape 2506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507" name="Shape 2507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2508" name="Shape 2508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Shape 25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511" name="Shape 2511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12" name="Shape 25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524" name="Group 2524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513" name="Shape 2513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514" name="Shape 2514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2515" name="Shape 2515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  <p:sp>
          <p:nvSpPr>
            <p:cNvPr id="2516" name="Shape 2516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L</a:t>
              </a:r>
            </a:p>
          </p:txBody>
        </p:sp>
        <p:sp>
          <p:nvSpPr>
            <p:cNvPr id="2517" name="Shape 2517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518" name="Shape 2518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519" name="Shape 2519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520" name="Shape 2520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521" name="Shape 2521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522" name="Shape 2522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523" name="Shape 2523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525" name="Shape 2525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526" name="Shape 2526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527" name="Shape 2527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528" name="Shape 2528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529" name="Shape 2529"/>
          <p:cNvSpPr/>
          <p:nvPr/>
        </p:nvSpPr>
        <p:spPr>
          <a:xfrm>
            <a:off x="2940679" y="6005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L</a:t>
            </a:r>
          </a:p>
        </p:txBody>
      </p:sp>
      <p:sp>
        <p:nvSpPr>
          <p:cNvPr id="2530" name="Shape 2530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531" name="Shape 2531"/>
          <p:cNvSpPr/>
          <p:nvPr/>
        </p:nvSpPr>
        <p:spPr>
          <a:xfrm>
            <a:off x="4236078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2532" name="Shape 2532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533" name="Shape 2533"/>
          <p:cNvSpPr/>
          <p:nvPr/>
        </p:nvSpPr>
        <p:spPr>
          <a:xfrm>
            <a:off x="6746911" y="39609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534" name="Shape 2534"/>
          <p:cNvSpPr/>
          <p:nvPr/>
        </p:nvSpPr>
        <p:spPr>
          <a:xfrm>
            <a:off x="9168145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E</a:t>
            </a:r>
          </a:p>
        </p:txBody>
      </p:sp>
      <p:sp>
        <p:nvSpPr>
          <p:cNvPr id="2535" name="Shape 2535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Shape 25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538" name="Shape 2538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39" name="Shape 25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551" name="Group 2551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540" name="Shape 2540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2541" name="Shape 2541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A</a:t>
              </a:r>
            </a:p>
          </p:txBody>
        </p:sp>
        <p:sp>
          <p:nvSpPr>
            <p:cNvPr id="2542" name="Shape 2542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  <p:sp>
          <p:nvSpPr>
            <p:cNvPr id="2543" name="Shape 2543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L</a:t>
              </a:r>
            </a:p>
          </p:txBody>
        </p:sp>
        <p:sp>
          <p:nvSpPr>
            <p:cNvPr id="2544" name="Shape 2544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545" name="Shape 2545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546" name="Shape 2546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547" name="Shape 2547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548" name="Shape 2548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549" name="Shape 2549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552" name="Shape 2552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553" name="Shape 2553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554" name="Shape 2554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555" name="Shape 2555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556" name="Shape 2556"/>
          <p:cNvSpPr/>
          <p:nvPr/>
        </p:nvSpPr>
        <p:spPr>
          <a:xfrm>
            <a:off x="2940679" y="6005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L</a:t>
            </a:r>
          </a:p>
        </p:txBody>
      </p:sp>
      <p:sp>
        <p:nvSpPr>
          <p:cNvPr id="2557" name="Shape 2557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558" name="Shape 2558"/>
          <p:cNvSpPr/>
          <p:nvPr/>
        </p:nvSpPr>
        <p:spPr>
          <a:xfrm>
            <a:off x="4236078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</a:t>
            </a:r>
          </a:p>
        </p:txBody>
      </p:sp>
      <p:sp>
        <p:nvSpPr>
          <p:cNvPr id="2559" name="Shape 2559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560" name="Shape 2560"/>
          <p:cNvSpPr/>
          <p:nvPr/>
        </p:nvSpPr>
        <p:spPr>
          <a:xfrm>
            <a:off x="6746911" y="39609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2561" name="Shape 2561"/>
          <p:cNvSpPr/>
          <p:nvPr/>
        </p:nvSpPr>
        <p:spPr>
          <a:xfrm>
            <a:off x="9168145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E</a:t>
            </a:r>
          </a:p>
        </p:txBody>
      </p:sp>
      <p:sp>
        <p:nvSpPr>
          <p:cNvPr id="2562" name="Shape 2562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563" name="Shape 2563"/>
          <p:cNvSpPr/>
          <p:nvPr/>
        </p:nvSpPr>
        <p:spPr>
          <a:xfrm>
            <a:off x="927100" y="3213100"/>
            <a:ext cx="247711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2</a:t>
            </a:r>
          </a:p>
        </p:txBody>
      </p:sp>
      <p:sp>
        <p:nvSpPr>
          <p:cNvPr id="2564" name="Shape 2564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565" name="Shape 2565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2566" name="Shape 2566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2567" name="Shape 2567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</a:p>
        </p:txBody>
      </p:sp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277" name="Shape 277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8" name="Shape 278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0" name="Shape 280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2" name="Shape 282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4" name="Shape 284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6" name="Shape 286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4</a:t>
            </a:r>
          </a:p>
        </p:txBody>
      </p:sp>
      <p:sp>
        <p:nvSpPr>
          <p:cNvPr id="288" name="Shape 288"/>
          <p:cNvSpPr/>
          <p:nvPr/>
        </p:nvSpPr>
        <p:spPr>
          <a:xfrm>
            <a:off x="9175212" y="4986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R</a:t>
            </a:r>
          </a:p>
        </p:txBody>
      </p:sp>
      <p:sp>
        <p:nvSpPr>
          <p:cNvPr id="289" name="Shape 289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E</a:t>
            </a:r>
          </a:p>
        </p:txBody>
      </p:sp>
      <p:sp>
        <p:nvSpPr>
          <p:cNvPr id="290" name="Shape 290"/>
          <p:cNvSpPr/>
          <p:nvPr/>
        </p:nvSpPr>
        <p:spPr>
          <a:xfrm>
            <a:off x="7906143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X</a:t>
            </a:r>
          </a:p>
        </p:txBody>
      </p:sp>
      <p:sp>
        <p:nvSpPr>
          <p:cNvPr id="291" name="Shape 291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A</a:t>
            </a:r>
          </a:p>
        </p:txBody>
      </p:sp>
      <p:sp>
        <p:nvSpPr>
          <p:cNvPr id="292" name="Shape 292"/>
          <p:cNvSpPr/>
          <p:nvPr/>
        </p:nvSpPr>
        <p:spPr>
          <a:xfrm>
            <a:off x="2952683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</a:t>
            </a:r>
          </a:p>
        </p:txBody>
      </p:sp>
      <p:sp>
        <p:nvSpPr>
          <p:cNvPr id="293" name="Shape 293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294" name="Shape 294"/>
          <p:cNvSpPr/>
          <p:nvPr/>
        </p:nvSpPr>
        <p:spPr>
          <a:xfrm>
            <a:off x="3566748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295" name="Shape 295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L</a:t>
            </a:r>
          </a:p>
        </p:txBody>
      </p:sp>
      <p:sp>
        <p:nvSpPr>
          <p:cNvPr id="296" name="Shape 296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E</a:t>
            </a:r>
          </a:p>
        </p:txBody>
      </p:sp>
      <p:sp>
        <p:nvSpPr>
          <p:cNvPr id="297" name="Shape 297"/>
          <p:cNvSpPr/>
          <p:nvPr/>
        </p:nvSpPr>
        <p:spPr>
          <a:xfrm>
            <a:off x="4242220" y="4986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O</a:t>
            </a:r>
          </a:p>
        </p:txBody>
      </p:sp>
      <p:sp>
        <p:nvSpPr>
          <p:cNvPr id="298" name="Shape 298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</a:t>
            </a:r>
          </a:p>
        </p:txBody>
      </p:sp>
      <p:grpSp>
        <p:nvGrpSpPr>
          <p:cNvPr id="310" name="Group 310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99" name="Shape 299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300" name="Shape 300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301" name="Shape 301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303" name="Shape 303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L</a:t>
              </a:r>
            </a:p>
          </p:txBody>
        </p:sp>
        <p:sp>
          <p:nvSpPr>
            <p:cNvPr id="304" name="Shape 304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  <p:sp>
          <p:nvSpPr>
            <p:cNvPr id="305" name="Shape 305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A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  <p:sp>
          <p:nvSpPr>
            <p:cNvPr id="309" name="Shape 309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521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312" name="Shape 312"/>
          <p:cNvSpPr/>
          <p:nvPr/>
        </p:nvSpPr>
        <p:spPr>
          <a:xfrm>
            <a:off x="25400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Shape 25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570" name="Shape 2570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71" name="Shape 25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583" name="Group 2583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572" name="Shape 2572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A</a:t>
              </a:r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2574" name="Shape 2574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  <p:sp>
          <p:nvSpPr>
            <p:cNvPr id="2575" name="Shape 2575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L</a:t>
              </a:r>
            </a:p>
          </p:txBody>
        </p:sp>
        <p:sp>
          <p:nvSpPr>
            <p:cNvPr id="2576" name="Shape 2576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577" name="Shape 2577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578" name="Shape 2578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579" name="Shape 2579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580" name="Shape 2580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581" name="Shape 2581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584" name="Shape 2584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585" name="Shape 2585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586" name="Shape 2586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587" name="Shape 2587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588" name="Shape 2588"/>
          <p:cNvSpPr/>
          <p:nvPr/>
        </p:nvSpPr>
        <p:spPr>
          <a:xfrm>
            <a:off x="2940679" y="6005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L</a:t>
            </a:r>
          </a:p>
        </p:txBody>
      </p:sp>
      <p:sp>
        <p:nvSpPr>
          <p:cNvPr id="2589" name="Shape 2589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590" name="Shape 2590"/>
          <p:cNvSpPr/>
          <p:nvPr/>
        </p:nvSpPr>
        <p:spPr>
          <a:xfrm>
            <a:off x="6737978" y="39656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</a:t>
            </a:r>
          </a:p>
        </p:txBody>
      </p:sp>
      <p:sp>
        <p:nvSpPr>
          <p:cNvPr id="2591" name="Shape 2591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592" name="Shape 2592"/>
          <p:cNvSpPr/>
          <p:nvPr/>
        </p:nvSpPr>
        <p:spPr>
          <a:xfrm>
            <a:off x="42450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2593" name="Shape 2593"/>
          <p:cNvSpPr/>
          <p:nvPr/>
        </p:nvSpPr>
        <p:spPr>
          <a:xfrm>
            <a:off x="9168145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E</a:t>
            </a:r>
          </a:p>
        </p:txBody>
      </p:sp>
      <p:sp>
        <p:nvSpPr>
          <p:cNvPr id="2594" name="Shape 2594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595" name="Shape 2595"/>
          <p:cNvSpPr/>
          <p:nvPr/>
        </p:nvSpPr>
        <p:spPr>
          <a:xfrm>
            <a:off x="927100" y="3213100"/>
            <a:ext cx="247711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2</a:t>
            </a:r>
          </a:p>
        </p:txBody>
      </p:sp>
      <p:sp>
        <p:nvSpPr>
          <p:cNvPr id="2596" name="Shape 2596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597" name="Shape 2597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2598" name="Shape 2598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2599" name="Shape 2599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</p:spTree>
  </p:cSld>
  <p:clrMapOvr>
    <a:masterClrMapping/>
  </p:clrMapOvr>
  <p:transition spd="med">
    <p:dissolv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Shape 26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602" name="Shape 26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614" name="Group 2614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603" name="Shape 2603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  <p:sp>
          <p:nvSpPr>
            <p:cNvPr id="2605" name="Shape 2605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  <p:sp>
          <p:nvSpPr>
            <p:cNvPr id="2606" name="Shape 2606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L</a:t>
              </a:r>
            </a:p>
          </p:txBody>
        </p:sp>
        <p:sp>
          <p:nvSpPr>
            <p:cNvPr id="2607" name="Shape 2607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608" name="Shape 2608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609" name="Shape 2609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610" name="Shape 2610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611" name="Shape 2611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612" name="Shape 2612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615" name="Shape 2615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616" name="Shape 2616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617" name="Shape 2617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618" name="Shape 2618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619" name="Shape 2619"/>
          <p:cNvSpPr/>
          <p:nvPr/>
        </p:nvSpPr>
        <p:spPr>
          <a:xfrm>
            <a:off x="2940679" y="6005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L</a:t>
            </a:r>
          </a:p>
        </p:txBody>
      </p:sp>
      <p:sp>
        <p:nvSpPr>
          <p:cNvPr id="2620" name="Shape 2620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621" name="Shape 2621"/>
          <p:cNvSpPr/>
          <p:nvPr/>
        </p:nvSpPr>
        <p:spPr>
          <a:xfrm>
            <a:off x="6737978" y="39656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2622" name="Shape 2622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623" name="Shape 2623"/>
          <p:cNvSpPr/>
          <p:nvPr/>
        </p:nvSpPr>
        <p:spPr>
          <a:xfrm>
            <a:off x="42450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E</a:t>
            </a:r>
          </a:p>
        </p:txBody>
      </p:sp>
      <p:sp>
        <p:nvSpPr>
          <p:cNvPr id="2624" name="Shape 2624"/>
          <p:cNvSpPr/>
          <p:nvPr/>
        </p:nvSpPr>
        <p:spPr>
          <a:xfrm>
            <a:off x="9168145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E</a:t>
            </a:r>
          </a:p>
        </p:txBody>
      </p:sp>
      <p:sp>
        <p:nvSpPr>
          <p:cNvPr id="2625" name="Shape 2625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Shape 26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628" name="Shape 26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640" name="Group 2640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629" name="Shape 2629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A</a:t>
              </a:r>
            </a:p>
          </p:txBody>
        </p:sp>
        <p:sp>
          <p:nvSpPr>
            <p:cNvPr id="2630" name="Shape 2630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  <p:sp>
          <p:nvSpPr>
            <p:cNvPr id="2631" name="Shape 2631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  <p:sp>
          <p:nvSpPr>
            <p:cNvPr id="2632" name="Shape 2632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L</a:t>
              </a:r>
            </a:p>
          </p:txBody>
        </p:sp>
        <p:sp>
          <p:nvSpPr>
            <p:cNvPr id="2633" name="Shape 2633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634" name="Shape 2634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635" name="Shape 2635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636" name="Shape 2636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639" name="Shape 2639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641" name="Shape 2641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642" name="Shape 2642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643" name="Shape 2643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644" name="Shape 2644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645" name="Shape 2645"/>
          <p:cNvSpPr/>
          <p:nvPr/>
        </p:nvSpPr>
        <p:spPr>
          <a:xfrm>
            <a:off x="2940679" y="6005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L</a:t>
            </a:r>
          </a:p>
        </p:txBody>
      </p:sp>
      <p:sp>
        <p:nvSpPr>
          <p:cNvPr id="2646" name="Shape 2646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647" name="Shape 2647"/>
          <p:cNvSpPr/>
          <p:nvPr/>
        </p:nvSpPr>
        <p:spPr>
          <a:xfrm>
            <a:off x="6737978" y="39656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A</a:t>
            </a:r>
          </a:p>
        </p:txBody>
      </p:sp>
      <p:sp>
        <p:nvSpPr>
          <p:cNvPr id="2648" name="Shape 2648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649" name="Shape 2649"/>
          <p:cNvSpPr/>
          <p:nvPr/>
        </p:nvSpPr>
        <p:spPr>
          <a:xfrm>
            <a:off x="42450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E</a:t>
            </a:r>
          </a:p>
        </p:txBody>
      </p:sp>
      <p:sp>
        <p:nvSpPr>
          <p:cNvPr id="2650" name="Shape 2650"/>
          <p:cNvSpPr/>
          <p:nvPr/>
        </p:nvSpPr>
        <p:spPr>
          <a:xfrm>
            <a:off x="9168145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E</a:t>
            </a:r>
          </a:p>
        </p:txBody>
      </p:sp>
      <p:sp>
        <p:nvSpPr>
          <p:cNvPr id="2651" name="Shape 2651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652" name="Shape 2652"/>
          <p:cNvSpPr/>
          <p:nvPr/>
        </p:nvSpPr>
        <p:spPr>
          <a:xfrm>
            <a:off x="927100" y="3213100"/>
            <a:ext cx="319322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end of sortdown phase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Shape 26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655" name="Shape 26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667" name="Group 2667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656" name="Shape 2656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2657" name="Shape 2657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658" name="Shape 2658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659" name="Shape 2659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2660" name="Shape 2660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2661" name="Shape 2661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2662" name="Shape 2662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2663" name="Shape 2663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S</a:t>
              </a: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X</a:t>
              </a:r>
            </a:p>
          </p:txBody>
        </p:sp>
      </p:grpSp>
      <p:sp>
        <p:nvSpPr>
          <p:cNvPr id="2668" name="Shape 2668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669" name="Shape 2669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670" name="Shape 2670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671" name="Shape 2671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672" name="Shape 2672"/>
          <p:cNvSpPr/>
          <p:nvPr/>
        </p:nvSpPr>
        <p:spPr>
          <a:xfrm>
            <a:off x="2940679" y="6005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L</a:t>
            </a:r>
          </a:p>
        </p:txBody>
      </p:sp>
      <p:sp>
        <p:nvSpPr>
          <p:cNvPr id="2673" name="Shape 2673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674" name="Shape 2674"/>
          <p:cNvSpPr/>
          <p:nvPr/>
        </p:nvSpPr>
        <p:spPr>
          <a:xfrm>
            <a:off x="6737978" y="39656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A</a:t>
            </a:r>
          </a:p>
        </p:txBody>
      </p:sp>
      <p:sp>
        <p:nvSpPr>
          <p:cNvPr id="2675" name="Shape 2675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676" name="Shape 2676"/>
          <p:cNvSpPr/>
          <p:nvPr/>
        </p:nvSpPr>
        <p:spPr>
          <a:xfrm>
            <a:off x="42450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E</a:t>
            </a:r>
          </a:p>
        </p:txBody>
      </p:sp>
      <p:sp>
        <p:nvSpPr>
          <p:cNvPr id="2677" name="Shape 2677"/>
          <p:cNvSpPr/>
          <p:nvPr/>
        </p:nvSpPr>
        <p:spPr>
          <a:xfrm>
            <a:off x="9168145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E</a:t>
            </a:r>
          </a:p>
        </p:txBody>
      </p:sp>
      <p:sp>
        <p:nvSpPr>
          <p:cNvPr id="2678" name="Shape 2678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679" name="Shape 2679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680" name="Shape 2680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2681" name="Shape 2681"/>
          <p:cNvSpPr/>
          <p:nvPr/>
        </p:nvSpPr>
        <p:spPr>
          <a:xfrm>
            <a:off x="4584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  <p:sp>
        <p:nvSpPr>
          <p:cNvPr id="2682" name="Shape 2682"/>
          <p:cNvSpPr/>
          <p:nvPr/>
        </p:nvSpPr>
        <p:spPr>
          <a:xfrm>
            <a:off x="521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2683" name="Shape 2683"/>
          <p:cNvSpPr/>
          <p:nvPr/>
        </p:nvSpPr>
        <p:spPr>
          <a:xfrm>
            <a:off x="58674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5</a:t>
            </a:r>
          </a:p>
        </p:txBody>
      </p:sp>
      <p:sp>
        <p:nvSpPr>
          <p:cNvPr id="2684" name="Shape 2684"/>
          <p:cNvSpPr/>
          <p:nvPr/>
        </p:nvSpPr>
        <p:spPr>
          <a:xfrm>
            <a:off x="648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6</a:t>
            </a:r>
          </a:p>
        </p:txBody>
      </p:sp>
      <p:sp>
        <p:nvSpPr>
          <p:cNvPr id="2685" name="Shape 2685"/>
          <p:cNvSpPr/>
          <p:nvPr/>
        </p:nvSpPr>
        <p:spPr>
          <a:xfrm>
            <a:off x="7124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7</a:t>
            </a:r>
          </a:p>
        </p:txBody>
      </p:sp>
      <p:sp>
        <p:nvSpPr>
          <p:cNvPr id="2686" name="Shape 2686"/>
          <p:cNvSpPr/>
          <p:nvPr/>
        </p:nvSpPr>
        <p:spPr>
          <a:xfrm>
            <a:off x="775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8</a:t>
            </a:r>
          </a:p>
        </p:txBody>
      </p:sp>
      <p:sp>
        <p:nvSpPr>
          <p:cNvPr id="2687" name="Shape 2687"/>
          <p:cNvSpPr/>
          <p:nvPr/>
        </p:nvSpPr>
        <p:spPr>
          <a:xfrm>
            <a:off x="84074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9</a:t>
            </a:r>
          </a:p>
        </p:txBody>
      </p:sp>
      <p:sp>
        <p:nvSpPr>
          <p:cNvPr id="2688" name="Shape 2688"/>
          <p:cNvSpPr/>
          <p:nvPr/>
        </p:nvSpPr>
        <p:spPr>
          <a:xfrm>
            <a:off x="8978900" y="9131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10</a:t>
            </a:r>
          </a:p>
        </p:txBody>
      </p:sp>
      <p:sp>
        <p:nvSpPr>
          <p:cNvPr id="2689" name="Shape 2689"/>
          <p:cNvSpPr/>
          <p:nvPr/>
        </p:nvSpPr>
        <p:spPr>
          <a:xfrm>
            <a:off x="9626600" y="9131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11</a:t>
            </a:r>
          </a:p>
        </p:txBody>
      </p:sp>
      <p:sp>
        <p:nvSpPr>
          <p:cNvPr id="2690" name="Shape 2690"/>
          <p:cNvSpPr/>
          <p:nvPr/>
        </p:nvSpPr>
        <p:spPr>
          <a:xfrm>
            <a:off x="927100" y="3213100"/>
            <a:ext cx="2902883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array in sorted order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Shape 26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A06C0-E408-4987-BAE6-3A7B53DDD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065" y="323131"/>
            <a:ext cx="7611935" cy="910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789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</a:p>
        </p:txBody>
      </p:sp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316" name="Shape 316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1" name="Shape 321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4</a:t>
            </a:r>
          </a:p>
        </p:txBody>
      </p:sp>
      <p:sp>
        <p:nvSpPr>
          <p:cNvPr id="327" name="Shape 327"/>
          <p:cNvSpPr/>
          <p:nvPr/>
        </p:nvSpPr>
        <p:spPr>
          <a:xfrm>
            <a:off x="9175212" y="4986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R</a:t>
            </a:r>
          </a:p>
        </p:txBody>
      </p:sp>
      <p:sp>
        <p:nvSpPr>
          <p:cNvPr id="328" name="Shape 328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E</a:t>
            </a:r>
          </a:p>
        </p:txBody>
      </p:sp>
      <p:sp>
        <p:nvSpPr>
          <p:cNvPr id="329" name="Shape 329"/>
          <p:cNvSpPr/>
          <p:nvPr/>
        </p:nvSpPr>
        <p:spPr>
          <a:xfrm>
            <a:off x="7906143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X</a:t>
            </a:r>
          </a:p>
        </p:txBody>
      </p:sp>
      <p:sp>
        <p:nvSpPr>
          <p:cNvPr id="330" name="Shape 330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A</a:t>
            </a:r>
          </a:p>
        </p:txBody>
      </p:sp>
      <p:sp>
        <p:nvSpPr>
          <p:cNvPr id="331" name="Shape 331"/>
          <p:cNvSpPr/>
          <p:nvPr/>
        </p:nvSpPr>
        <p:spPr>
          <a:xfrm>
            <a:off x="2952683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332" name="Shape 332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333" name="Shape 333"/>
          <p:cNvSpPr/>
          <p:nvPr/>
        </p:nvSpPr>
        <p:spPr>
          <a:xfrm>
            <a:off x="3566748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334" name="Shape 334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L</a:t>
            </a:r>
          </a:p>
        </p:txBody>
      </p:sp>
      <p:sp>
        <p:nvSpPr>
          <p:cNvPr id="335" name="Shape 335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E</a:t>
            </a:r>
          </a:p>
        </p:txBody>
      </p:sp>
      <p:sp>
        <p:nvSpPr>
          <p:cNvPr id="336" name="Shape 336"/>
          <p:cNvSpPr/>
          <p:nvPr/>
        </p:nvSpPr>
        <p:spPr>
          <a:xfrm>
            <a:off x="4242220" y="4986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O</a:t>
            </a:r>
          </a:p>
        </p:txBody>
      </p:sp>
      <p:sp>
        <p:nvSpPr>
          <p:cNvPr id="337" name="Shape 337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</a:t>
            </a:r>
          </a:p>
        </p:txBody>
      </p:sp>
      <p:grpSp>
        <p:nvGrpSpPr>
          <p:cNvPr id="349" name="Group 349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338" name="Shape 338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340" name="Shape 340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L</a:t>
              </a:r>
            </a:p>
          </p:txBody>
        </p:sp>
        <p:sp>
          <p:nvSpPr>
            <p:cNvPr id="343" name="Shape 343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  <p:sp>
          <p:nvSpPr>
            <p:cNvPr id="344" name="Shape 344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A</a:t>
              </a:r>
            </a:p>
          </p:txBody>
        </p:sp>
        <p:sp>
          <p:nvSpPr>
            <p:cNvPr id="345" name="Shape 345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346" name="Shape 346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347" name="Shape 347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  <p:sp>
          <p:nvSpPr>
            <p:cNvPr id="348" name="Shape 348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</p:grpSp>
      <p:sp>
        <p:nvSpPr>
          <p:cNvPr id="350" name="Shape 350"/>
          <p:cNvSpPr/>
          <p:nvPr/>
        </p:nvSpPr>
        <p:spPr>
          <a:xfrm>
            <a:off x="6261100" y="4813300"/>
            <a:ext cx="14033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3-node heap</a:t>
            </a:r>
          </a:p>
        </p:txBody>
      </p:sp>
      <p:sp>
        <p:nvSpPr>
          <p:cNvPr id="351" name="Shape 351"/>
          <p:cNvSpPr/>
          <p:nvPr/>
        </p:nvSpPr>
        <p:spPr>
          <a:xfrm flipV="1">
            <a:off x="3556000" y="5140822"/>
            <a:ext cx="3383102" cy="1046342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</a:p>
        </p:txBody>
      </p:sp>
      <p:sp>
        <p:nvSpPr>
          <p:cNvPr id="354" name="Shape 3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355" name="Shape 355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6" name="Shape 356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8" name="Shape 358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0" name="Shape 360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2" name="Shape 362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4" name="Shape 364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3</a:t>
            </a:r>
          </a:p>
        </p:txBody>
      </p:sp>
      <p:sp>
        <p:nvSpPr>
          <p:cNvPr id="366" name="Shape 366"/>
          <p:cNvSpPr/>
          <p:nvPr/>
        </p:nvSpPr>
        <p:spPr>
          <a:xfrm>
            <a:off x="9175212" y="4986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</a:t>
            </a:r>
          </a:p>
        </p:txBody>
      </p:sp>
      <p:sp>
        <p:nvSpPr>
          <p:cNvPr id="367" name="Shape 367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E</a:t>
            </a:r>
          </a:p>
        </p:txBody>
      </p:sp>
      <p:sp>
        <p:nvSpPr>
          <p:cNvPr id="368" name="Shape 368"/>
          <p:cNvSpPr/>
          <p:nvPr/>
        </p:nvSpPr>
        <p:spPr>
          <a:xfrm>
            <a:off x="7906143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X</a:t>
            </a:r>
          </a:p>
        </p:txBody>
      </p:sp>
      <p:sp>
        <p:nvSpPr>
          <p:cNvPr id="369" name="Shape 369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370" name="Shape 370"/>
          <p:cNvSpPr/>
          <p:nvPr/>
        </p:nvSpPr>
        <p:spPr>
          <a:xfrm>
            <a:off x="2952683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T</a:t>
            </a:r>
          </a:p>
        </p:txBody>
      </p:sp>
      <p:sp>
        <p:nvSpPr>
          <p:cNvPr id="371" name="Shape 371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M</a:t>
            </a:r>
          </a:p>
        </p:txBody>
      </p:sp>
      <p:sp>
        <p:nvSpPr>
          <p:cNvPr id="372" name="Shape 372"/>
          <p:cNvSpPr/>
          <p:nvPr/>
        </p:nvSpPr>
        <p:spPr>
          <a:xfrm>
            <a:off x="3566748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P</a:t>
            </a:r>
          </a:p>
        </p:txBody>
      </p:sp>
      <p:sp>
        <p:nvSpPr>
          <p:cNvPr id="373" name="Shape 373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L</a:t>
            </a:r>
          </a:p>
        </p:txBody>
      </p:sp>
      <p:sp>
        <p:nvSpPr>
          <p:cNvPr id="374" name="Shape 374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E</a:t>
            </a:r>
          </a:p>
        </p:txBody>
      </p:sp>
      <p:sp>
        <p:nvSpPr>
          <p:cNvPr id="375" name="Shape 375"/>
          <p:cNvSpPr/>
          <p:nvPr/>
        </p:nvSpPr>
        <p:spPr>
          <a:xfrm>
            <a:off x="4242220" y="4986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O</a:t>
            </a:r>
          </a:p>
        </p:txBody>
      </p:sp>
      <p:sp>
        <p:nvSpPr>
          <p:cNvPr id="376" name="Shape 376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</a:t>
            </a:r>
          </a:p>
        </p:txBody>
      </p:sp>
      <p:grpSp>
        <p:nvGrpSpPr>
          <p:cNvPr id="388" name="Group 388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377" name="Shape 377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378" name="Shape 378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379" name="Shape 379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R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L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X</a:t>
              </a:r>
            </a:p>
          </p:txBody>
        </p:sp>
        <p:sp>
          <p:nvSpPr>
            <p:cNvPr id="383" name="Shape 383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384" name="Shape 384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385" name="Shape 385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386" name="Shape 386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  <p:sp>
          <p:nvSpPr>
            <p:cNvPr id="387" name="Shape 387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</p:grpSp>
      <p:sp>
        <p:nvSpPr>
          <p:cNvPr id="389" name="Shape 389"/>
          <p:cNvSpPr/>
          <p:nvPr/>
        </p:nvSpPr>
        <p:spPr>
          <a:xfrm>
            <a:off x="4584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  <p:sp>
        <p:nvSpPr>
          <p:cNvPr id="390" name="Shape 390"/>
          <p:cNvSpPr/>
          <p:nvPr/>
        </p:nvSpPr>
        <p:spPr>
          <a:xfrm>
            <a:off x="88011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F2F2F2"/>
      </a:dk1>
      <a:lt1>
        <a:srgbClr val="8D312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-Bold"/>
        <a:ea typeface="Helvetica-Bold"/>
        <a:cs typeface="Helvetica-Bold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round/>
        </a:ln>
        <a:effectLst>
          <a:outerShdw blurRad="127000" dist="76200" dir="2700000" rotWithShape="0">
            <a:srgbClr val="000000">
              <a:alpha val="75000"/>
            </a:srgbClr>
          </a:outerShdw>
        </a:effectLst>
      </a:spPr>
      <a:bodyPr rot="0" spcFirstLastPara="1" vertOverflow="overflow" horzOverflow="overflow" vert="horz" wrap="square" lIns="203200" tIns="203200" rIns="203200" bIns="203200" numCol="1" spcCol="38100" rtlCol="0" anchor="t">
        <a:spAutoFit/>
      </a:bodyPr>
      <a:lstStyle>
        <a:defPPr marL="7224" marR="7224" indent="0" algn="l" defTabSz="1295400" rtl="0" fontAlgn="auto" latinLnBrk="1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Lucida Sans Typewriter Regular"/>
            <a:ea typeface="Lucida Sans Typewriter Regular"/>
            <a:cs typeface="Lucida Sans Typewriter Regular"/>
            <a:sym typeface="Lucida Sans Typewriter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8702" marR="58702" indent="0" algn="l" defTabSz="1295400" rtl="0" fontAlgn="auto" latinLnBrk="1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>
              <a:solidFill>
                <a:srgbClr val="8D3124"/>
              </a:solidFill>
            </a:uFill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-Bold"/>
        <a:ea typeface="Helvetica-Bold"/>
        <a:cs typeface="Helvetica-Bold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round/>
        </a:ln>
        <a:effectLst>
          <a:outerShdw blurRad="127000" dist="76200" dir="2700000" rotWithShape="0">
            <a:srgbClr val="000000">
              <a:alpha val="75000"/>
            </a:srgbClr>
          </a:outerShdw>
        </a:effectLst>
      </a:spPr>
      <a:bodyPr rot="0" spcFirstLastPara="1" vertOverflow="overflow" horzOverflow="overflow" vert="horz" wrap="square" lIns="203200" tIns="203200" rIns="203200" bIns="203200" numCol="1" spcCol="38100" rtlCol="0" anchor="t">
        <a:spAutoFit/>
      </a:bodyPr>
      <a:lstStyle>
        <a:defPPr marL="7224" marR="7224" indent="0" algn="l" defTabSz="1295400" rtl="0" fontAlgn="auto" latinLnBrk="1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Lucida Sans Typewriter Regular"/>
            <a:ea typeface="Lucida Sans Typewriter Regular"/>
            <a:cs typeface="Lucida Sans Typewriter Regular"/>
            <a:sym typeface="Lucida Sans Typewriter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8702" marR="58702" indent="0" algn="l" defTabSz="1295400" rtl="0" fontAlgn="auto" latinLnBrk="1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>
              <a:solidFill>
                <a:srgbClr val="8D3124"/>
              </a:solidFill>
            </a:uFill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2856</Words>
  <Application>Microsoft Office PowerPoint</Application>
  <PresentationFormat>Custom</PresentationFormat>
  <Paragraphs>2048</Paragraphs>
  <Slides>74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Futura</vt:lpstr>
      <vt:lpstr>Helvetica</vt:lpstr>
      <vt:lpstr>Helvetica-Bold</vt:lpstr>
      <vt:lpstr>Helvetica-Oblique</vt:lpstr>
      <vt:lpstr>Lucida Grande</vt:lpstr>
      <vt:lpstr>Lucida Sans Regular</vt:lpstr>
      <vt:lpstr>ヒラギノ角ゴ ProN W3</vt:lpstr>
      <vt:lpstr>White</vt:lpstr>
      <vt:lpstr>2.4  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2.4  Heapsort Demo</dc:title>
  <cp:lastModifiedBy>mm</cp:lastModifiedBy>
  <cp:revision>2</cp:revision>
  <dcterms:modified xsi:type="dcterms:W3CDTF">2021-11-08T17:51:49Z</dcterms:modified>
</cp:coreProperties>
</file>