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lvl1pPr marL="58702" marR="58702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1pPr>
    <a:lvl2pPr marL="58702" marR="58702" indent="381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2pPr>
    <a:lvl3pPr marL="58702" marR="58702" indent="762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3pPr>
    <a:lvl4pPr marL="58702" marR="58702" indent="1143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4pPr>
    <a:lvl5pPr marL="58702" marR="58702" indent="1524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5pPr>
    <a:lvl6pPr marL="58702" marR="58702" indent="1905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6pPr>
    <a:lvl7pPr marL="58702" marR="58702" indent="2286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7pPr>
    <a:lvl8pPr marL="58702" marR="58702" indent="2667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8pPr>
    <a:lvl9pPr marL="58702" marR="58702" indent="3048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>
      <a:defRPr sz="1200">
        <a:latin typeface="Lucida Grande"/>
        <a:ea typeface="Lucida Grande"/>
        <a:cs typeface="Lucida Grande"/>
        <a:sym typeface="Lucida Grande"/>
      </a:defRPr>
    </a:lvl1pPr>
    <a:lvl2pPr indent="228600" defTabSz="647700">
      <a:defRPr sz="1200">
        <a:latin typeface="Lucida Grande"/>
        <a:ea typeface="Lucida Grande"/>
        <a:cs typeface="Lucida Grande"/>
        <a:sym typeface="Lucida Grande"/>
      </a:defRPr>
    </a:lvl2pPr>
    <a:lvl3pPr indent="457200" defTabSz="647700">
      <a:defRPr sz="1200">
        <a:latin typeface="Lucida Grande"/>
        <a:ea typeface="Lucida Grande"/>
        <a:cs typeface="Lucida Grande"/>
        <a:sym typeface="Lucida Grande"/>
      </a:defRPr>
    </a:lvl3pPr>
    <a:lvl4pPr indent="685800" defTabSz="647700">
      <a:defRPr sz="1200">
        <a:latin typeface="Lucida Grande"/>
        <a:ea typeface="Lucida Grande"/>
        <a:cs typeface="Lucida Grande"/>
        <a:sym typeface="Lucida Grande"/>
      </a:defRPr>
    </a:lvl4pPr>
    <a:lvl5pPr indent="914400" defTabSz="647700">
      <a:defRPr sz="1200">
        <a:latin typeface="Lucida Grande"/>
        <a:ea typeface="Lucida Grande"/>
        <a:cs typeface="Lucida Grande"/>
        <a:sym typeface="Lucida Grande"/>
      </a:defRPr>
    </a:lvl5pPr>
    <a:lvl6pPr indent="1143000" defTabSz="647700">
      <a:defRPr sz="1200">
        <a:latin typeface="Lucida Grande"/>
        <a:ea typeface="Lucida Grande"/>
        <a:cs typeface="Lucida Grande"/>
        <a:sym typeface="Lucida Grande"/>
      </a:defRPr>
    </a:lvl6pPr>
    <a:lvl7pPr indent="1371600" defTabSz="647700">
      <a:defRPr sz="1200">
        <a:latin typeface="Lucida Grande"/>
        <a:ea typeface="Lucida Grande"/>
        <a:cs typeface="Lucida Grande"/>
        <a:sym typeface="Lucida Grande"/>
      </a:defRPr>
    </a:lvl7pPr>
    <a:lvl8pPr indent="1600200" defTabSz="647700">
      <a:defRPr sz="1200">
        <a:latin typeface="Lucida Grande"/>
        <a:ea typeface="Lucida Grande"/>
        <a:cs typeface="Lucida Grande"/>
        <a:sym typeface="Lucida Grande"/>
      </a:defRPr>
    </a:lvl8pPr>
    <a:lvl9pPr indent="1828800" defTabSz="647700">
      <a:defRPr sz="1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algs4.cs.princeton.edu" TargetMode="Externa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8" name="cover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9" name="Shape 9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b="1" spc="154"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4" invalidUrl="" action="" tgtFrame="" tooltip="" history="1" highlightClick="0" endSnd="0"/>
              </a:defRPr>
            </a:lvl1pPr>
          </a:lstStyle>
          <a:p>
            <a:pPr lvl="0">
              <a:defRPr b="0" spc="0" sz="1800">
                <a:uFillTx/>
              </a:defRPr>
            </a:pPr>
            <a:r>
              <a:rPr b="1" spc="154" sz="1400">
                <a:uFill>
                  <a:solidFill/>
                </a:uFill>
                <a:hlinkClick r:id="rId4" invalidUrl="" action="" tgtFrame="" tooltip="" history="1" highlightClick="0" endSnd="0"/>
              </a:rPr>
              <a:t>http://algs4.cs.princeton.edu</a:t>
            </a:r>
          </a:p>
        </p:txBody>
      </p:sp>
      <p:sp>
        <p:nvSpPr>
          <p:cNvPr id="10" name="Shape 10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lvl="0" marL="0" marR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pc="260" sz="5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260" sz="5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12" name="Shape 12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cap="small" spc="105" sz="2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  <a:uFillTx/>
              </a:defRPr>
            </a:pPr>
            <a:r>
              <a:rPr cap="small" spc="105" sz="2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b="1" cap="small" spc="150" sz="37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b="0" cap="none" spc="0" sz="1800">
                <a:uFillTx/>
              </a:defRPr>
            </a:pPr>
            <a:r>
              <a:rPr b="1" cap="small" spc="150" sz="3750">
                <a:uFill>
                  <a:solidFill/>
                </a:u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i="1"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i="1"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i="1"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i="1"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i="1"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i="0" sz="1800">
                <a:uFillTx/>
              </a:defRPr>
            </a:pPr>
            <a:r>
              <a:rPr i="1" sz="3000">
                <a:uFill>
                  <a:solidFill/>
                </a:uFill>
              </a:rPr>
              <a:t>Body Level One</a:t>
            </a:r>
            <a:endParaRPr i="1" sz="3000">
              <a:uFill>
                <a:solidFill/>
              </a:uFill>
            </a:endParaRPr>
          </a:p>
          <a:p>
            <a:pPr lvl="1">
              <a:defRPr i="0" sz="1800">
                <a:uFillTx/>
              </a:defRPr>
            </a:pPr>
            <a:r>
              <a:rPr i="1" sz="3000">
                <a:uFill>
                  <a:solidFill/>
                </a:uFill>
              </a:rPr>
              <a:t>Body Level Two</a:t>
            </a:r>
            <a:endParaRPr i="1" sz="3000">
              <a:uFill>
                <a:solidFill/>
              </a:uFill>
            </a:endParaRPr>
          </a:p>
          <a:p>
            <a:pPr lvl="2">
              <a:defRPr i="0" sz="1800">
                <a:uFillTx/>
              </a:defRPr>
            </a:pPr>
            <a:r>
              <a:rPr i="1" sz="3000">
                <a:uFill>
                  <a:solidFill/>
                </a:uFill>
              </a:rPr>
              <a:t>Body Level Three</a:t>
            </a:r>
            <a:endParaRPr i="1" sz="3000">
              <a:uFill>
                <a:solidFill/>
              </a:uFill>
            </a:endParaRPr>
          </a:p>
          <a:p>
            <a:pPr lvl="3">
              <a:defRPr i="0" sz="1800">
                <a:uFillTx/>
              </a:defRPr>
            </a:pPr>
            <a:r>
              <a:rPr i="1" sz="3000">
                <a:uFill>
                  <a:solidFill/>
                </a:uFill>
              </a:rPr>
              <a:t>Body Level Four</a:t>
            </a:r>
            <a:endParaRPr i="1" sz="3000">
              <a:uFill>
                <a:solidFill/>
              </a:uFill>
            </a:endParaRPr>
          </a:p>
          <a:p>
            <a:pPr lvl="4">
              <a:defRPr i="0" sz="1800">
                <a:uFillTx/>
              </a:defRPr>
            </a:pPr>
            <a:r>
              <a:rPr i="1" sz="30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17" name="Shape 17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b="1" spc="154"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 spc="0" sz="1800">
                <a:uFillTx/>
              </a:defRPr>
            </a:pPr>
            <a:r>
              <a:rPr b="1" spc="154" sz="1400">
                <a:uFill>
                  <a:solidFill/>
                </a:uFill>
              </a:rPr>
              <a:t>http://algs4.cs.princeton.edu</a:t>
            </a:r>
          </a:p>
        </p:txBody>
      </p:sp>
      <p:sp>
        <p:nvSpPr>
          <p:cNvPr id="18" name="Shape 18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lvl="0" marL="0" marR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9" name="cover-gray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20" name="Shape 20"/>
          <p:cNvSpPr/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b="1" cap="small" spc="150" sz="37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b="0" cap="none" spc="0" sz="1800">
                <a:uFillTx/>
              </a:defRPr>
            </a:pPr>
            <a:r>
              <a:rPr b="1" cap="small" spc="150" sz="3750">
                <a:uFill>
                  <a:solidFill/>
                </a:uFill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i="1" sz="30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i="1"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i="1" sz="30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i="1"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i="1" sz="30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30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One</a:t>
            </a:r>
            <a:endParaRPr i="1" sz="3000">
              <a:solidFill>
                <a:srgbClr val="BABABA"/>
              </a:solidFill>
              <a:uFill>
                <a:solidFill>
                  <a:srgbClr val="BABABA"/>
                </a:solidFill>
              </a:uFill>
            </a:endParaRPr>
          </a:p>
          <a:p>
            <a:pPr lvl="1">
              <a:defRPr i="0" sz="1800">
                <a:uFillTx/>
              </a:defRPr>
            </a:pPr>
            <a:r>
              <a:rPr i="1" sz="3000">
                <a:uFill>
                  <a:solidFill/>
                </a:uFill>
              </a:rPr>
              <a:t>Body Level Two</a:t>
            </a:r>
            <a:endParaRPr i="1" sz="3000">
              <a:uFill>
                <a:solidFill/>
              </a:uFill>
            </a:endParaRPr>
          </a:p>
          <a:p>
            <a:pPr lvl="2">
              <a:defRPr i="0" sz="1800">
                <a:solidFill>
                  <a:srgbClr val="000000"/>
                </a:solidFill>
                <a:uFillTx/>
              </a:defRPr>
            </a:pPr>
            <a:r>
              <a:rPr i="1" sz="30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Three</a:t>
            </a:r>
            <a:endParaRPr i="1" sz="3000">
              <a:solidFill>
                <a:srgbClr val="BABABA"/>
              </a:solidFill>
              <a:uFill>
                <a:solidFill>
                  <a:srgbClr val="BABABA"/>
                </a:solidFill>
              </a:uFill>
            </a:endParaRPr>
          </a:p>
          <a:p>
            <a:pPr lvl="3">
              <a:defRPr i="0" sz="1800">
                <a:uFillTx/>
              </a:defRPr>
            </a:pPr>
            <a:r>
              <a:rPr i="1" sz="3000">
                <a:uFill>
                  <a:solidFill/>
                </a:uFill>
              </a:rPr>
              <a:t>Body Level Four</a:t>
            </a:r>
            <a:endParaRPr i="1" sz="3000">
              <a:uFill>
                <a:solidFill/>
              </a:uFill>
            </a:endParaRPr>
          </a:p>
          <a:p>
            <a:pPr lvl="4">
              <a:defRPr i="0" sz="1800">
                <a:solidFill>
                  <a:srgbClr val="000000"/>
                </a:solidFill>
                <a:uFillTx/>
              </a:defRPr>
            </a:pPr>
            <a:r>
              <a:rPr i="1" sz="30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  <a:endParaRPr sz="24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  <a:endParaRPr sz="24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  <a:endParaRPr sz="24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od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Tx/>
            </a:lvl1pPr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  <a:endParaRPr sz="24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  <a:endParaRPr sz="24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  <a:endParaRPr sz="24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825500" y="990492"/>
            <a:ext cx="11366500" cy="10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lvl="0" marL="0" marR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812800" y="1270000"/>
            <a:ext cx="11379200" cy="812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  <a:endParaRPr sz="24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  <a:endParaRPr sz="24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  <a:endParaRPr sz="24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618280" y="9376240"/>
            <a:ext cx="307034" cy="292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marL="0" marR="0" algn="ctr" defTabSz="647700">
              <a:lnSpc>
                <a:spcPct val="1000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spd="med" advClick="1"/>
  <p:txStyles>
    <p:titleStyle>
      <a:lvl1pPr marL="58702" marR="58702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1pPr>
      <a:lvl2pPr marL="58702" marR="58702" indent="228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2pPr>
      <a:lvl3pPr marL="58702" marR="58702" indent="457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3pPr>
      <a:lvl4pPr marL="58702" marR="58702" indent="685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4pPr>
      <a:lvl5pPr marL="58702" marR="58702" indent="9144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5pPr>
      <a:lvl6pPr marL="58702" marR="58702" indent="11430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6pPr>
      <a:lvl7pPr marL="58702" marR="58702" indent="1371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7pPr>
      <a:lvl8pPr marL="58702" marR="58702" indent="1600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8pPr>
      <a:lvl9pPr marL="58702" marR="58702" indent="1828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9pPr>
    </p:titleStyle>
    <p:bodyStyle>
      <a:lvl1pPr marL="58702" marR="58702" defTabSz="1295400">
        <a:lnSpc>
          <a:spcPts val="3900"/>
        </a:lnSpc>
        <a:buClr>
          <a:srgbClr val="0048AA"/>
        </a:buClr>
        <a:buFont typeface="Lucida Sans Regular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1pPr>
      <a:lvl2pPr marL="693702" marR="58702" indent="-5080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2pPr>
      <a:lvl3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3pPr>
      <a:lvl4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4pPr>
      <a:lvl5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5pPr>
      <a:lvl6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6pPr>
      <a:lvl7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7pPr>
      <a:lvl8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8pPr>
      <a:lvl9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9pPr>
    </p:bodyStyle>
    <p:otherStyle>
      <a:lvl1pPr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1pPr>
      <a:lvl2pPr indent="228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2pPr>
      <a:lvl3pPr indent="457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3pPr>
      <a:lvl4pPr indent="685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4pPr>
      <a:lvl5pPr indent="9144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5pPr>
      <a:lvl6pPr indent="11430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6pPr>
      <a:lvl7pPr indent="1371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7pPr>
      <a:lvl8pPr indent="1600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8pPr>
      <a:lvl9pPr indent="1828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algs4.cs.princeton.edu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Relationship Id="rId11" Type="http://schemas.openxmlformats.org/officeDocument/2006/relationships/image" Target="../media/image10.gif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Relationship Id="rId11" Type="http://schemas.openxmlformats.org/officeDocument/2006/relationships/image" Target="../media/image10.g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34" name="cover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35" name="Shape 35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b="1" spc="154"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4" invalidUrl="" action="" tgtFrame="" tooltip="" history="1" highlightClick="0" endSnd="0"/>
              </a:defRPr>
            </a:lvl1pPr>
          </a:lstStyle>
          <a:p>
            <a:pPr lvl="0">
              <a:defRPr b="0" spc="0" sz="1800">
                <a:uFillTx/>
              </a:defRPr>
            </a:pPr>
            <a:r>
              <a:rPr b="1" spc="154" sz="1400">
                <a:uFill>
                  <a:solidFill/>
                </a:uFill>
                <a:hlinkClick r:id="rId4" invalidUrl="" action="" tgtFrame="" tooltip="" history="1" highlightClick="0" endSnd="0"/>
              </a:rPr>
              <a:t>http://algs4.cs.princeton.edu</a:t>
            </a:r>
          </a:p>
        </p:txBody>
      </p:sp>
      <p:sp>
        <p:nvSpPr>
          <p:cNvPr id="36" name="Shape 36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lvl="0" marL="0" marR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" name="Shape 37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pc="260" sz="5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  <a:uFillTx/>
              </a:defRPr>
            </a:pPr>
            <a:r>
              <a:rPr spc="260" sz="5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38" name="Shape 38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cap="small" spc="105" sz="2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  <a:uFillTx/>
              </a:defRPr>
            </a:pPr>
            <a:r>
              <a:rPr cap="small" spc="105" sz="2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uFillTx/>
              </a:defRPr>
            </a:pPr>
            <a:r>
              <a:rPr b="1" cap="small" spc="150" sz="3750">
                <a:uFill>
                  <a:solidFill/>
                </a:uFill>
              </a:rPr>
              <a:t>2.1  Knuth Shuffle Demo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183" name="Shape 183"/>
          <p:cNvSpPr/>
          <p:nvPr/>
        </p:nvSpPr>
        <p:spPr>
          <a:xfrm>
            <a:off x="37211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84" name="Shape 184"/>
          <p:cNvSpPr/>
          <p:nvPr/>
        </p:nvSpPr>
        <p:spPr>
          <a:xfrm>
            <a:off x="13970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  <p:sp>
        <p:nvSpPr>
          <p:cNvPr id="185" name="Shape 185"/>
          <p:cNvSpPr/>
          <p:nvPr/>
        </p:nvSpPr>
        <p:spPr>
          <a:xfrm>
            <a:off x="71247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186" name="Shape 186"/>
          <p:cNvSpPr/>
          <p:nvPr/>
        </p:nvSpPr>
        <p:spPr>
          <a:xfrm flipH="1" rot="16200000">
            <a:off x="7715250" y="2660649"/>
            <a:ext cx="355600" cy="661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187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188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189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190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91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92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93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94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95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96" name="Shape 196"/>
          <p:cNvSpPr/>
          <p:nvPr/>
        </p:nvSpPr>
        <p:spPr>
          <a:xfrm>
            <a:off x="4489116" y="4368082"/>
            <a:ext cx="67945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14986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198" name="Shape 198"/>
          <p:cNvSpPr/>
          <p:nvPr/>
        </p:nvSpPr>
        <p:spPr>
          <a:xfrm flipH="1" rot="16200000">
            <a:off x="1974850" y="4921250"/>
            <a:ext cx="355600" cy="209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</p:spTree>
  </p:cSld>
  <p:clrMapOvr>
    <a:masterClrMapping/>
  </p:clrMapOvr>
  <p:transition spd="med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202" name="Shape 202"/>
          <p:cNvSpPr/>
          <p:nvPr/>
        </p:nvSpPr>
        <p:spPr>
          <a:xfrm>
            <a:off x="71247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203" name="Shape 203"/>
          <p:cNvSpPr/>
          <p:nvPr/>
        </p:nvSpPr>
        <p:spPr>
          <a:xfrm flipH="1" rot="16200000">
            <a:off x="7715250" y="2660649"/>
            <a:ext cx="355600" cy="661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204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05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06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07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08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09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10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11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12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13" name="Shape 213"/>
          <p:cNvSpPr/>
          <p:nvPr/>
        </p:nvSpPr>
        <p:spPr>
          <a:xfrm>
            <a:off x="4489116" y="4368082"/>
            <a:ext cx="67945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21209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215" name="Shape 215"/>
          <p:cNvSpPr/>
          <p:nvPr/>
        </p:nvSpPr>
        <p:spPr>
          <a:xfrm flipH="1" rot="16200000">
            <a:off x="2546350" y="4349750"/>
            <a:ext cx="355600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4889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220" name="Shape 220"/>
          <p:cNvSpPr/>
          <p:nvPr/>
        </p:nvSpPr>
        <p:spPr>
          <a:xfrm>
            <a:off x="4889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21" name="Shape 221"/>
          <p:cNvSpPr/>
          <p:nvPr/>
        </p:nvSpPr>
        <p:spPr>
          <a:xfrm>
            <a:off x="37211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  <p:sp>
        <p:nvSpPr>
          <p:cNvPr id="222" name="Shape 222"/>
          <p:cNvSpPr/>
          <p:nvPr/>
        </p:nvSpPr>
        <p:spPr>
          <a:xfrm>
            <a:off x="77216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223" name="Shape 223"/>
          <p:cNvSpPr/>
          <p:nvPr/>
        </p:nvSpPr>
        <p:spPr>
          <a:xfrm flipH="1" rot="16200000">
            <a:off x="8343900" y="3289299"/>
            <a:ext cx="355600" cy="535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224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25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26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27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28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29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0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1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2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33" name="Shape 233"/>
          <p:cNvSpPr/>
          <p:nvPr/>
        </p:nvSpPr>
        <p:spPr>
          <a:xfrm>
            <a:off x="5746416" y="4368082"/>
            <a:ext cx="55372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21209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235" name="Shape 235"/>
          <p:cNvSpPr/>
          <p:nvPr/>
        </p:nvSpPr>
        <p:spPr>
          <a:xfrm flipH="1" rot="16200000">
            <a:off x="2546350" y="4349750"/>
            <a:ext cx="355600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239" name="Shape 239"/>
          <p:cNvSpPr/>
          <p:nvPr/>
        </p:nvSpPr>
        <p:spPr>
          <a:xfrm>
            <a:off x="4889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40" name="Shape 240"/>
          <p:cNvSpPr/>
          <p:nvPr/>
        </p:nvSpPr>
        <p:spPr>
          <a:xfrm>
            <a:off x="37211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  <p:sp>
        <p:nvSpPr>
          <p:cNvPr id="241" name="Shape 241"/>
          <p:cNvSpPr/>
          <p:nvPr/>
        </p:nvSpPr>
        <p:spPr>
          <a:xfrm>
            <a:off x="77216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242" name="Shape 242"/>
          <p:cNvSpPr/>
          <p:nvPr/>
        </p:nvSpPr>
        <p:spPr>
          <a:xfrm flipH="1" rot="16200000">
            <a:off x="8343900" y="3289299"/>
            <a:ext cx="355600" cy="535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243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44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45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46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47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48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49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50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51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52" name="Shape 252"/>
          <p:cNvSpPr/>
          <p:nvPr/>
        </p:nvSpPr>
        <p:spPr>
          <a:xfrm>
            <a:off x="5746416" y="4368082"/>
            <a:ext cx="55372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253" name="Shape 253"/>
          <p:cNvSpPr/>
          <p:nvPr/>
        </p:nvSpPr>
        <p:spPr>
          <a:xfrm>
            <a:off x="21209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254" name="Shape 254"/>
          <p:cNvSpPr/>
          <p:nvPr/>
        </p:nvSpPr>
        <p:spPr>
          <a:xfrm flipH="1" rot="16200000">
            <a:off x="2546350" y="4349750"/>
            <a:ext cx="355600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</p:spTree>
  </p:cSld>
  <p:clrMapOvr>
    <a:masterClrMapping/>
  </p:clrMapOvr>
  <p:transition spd="med" advClick="1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258" name="Shape 258"/>
          <p:cNvSpPr/>
          <p:nvPr/>
        </p:nvSpPr>
        <p:spPr>
          <a:xfrm>
            <a:off x="77216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259" name="Shape 259"/>
          <p:cNvSpPr/>
          <p:nvPr/>
        </p:nvSpPr>
        <p:spPr>
          <a:xfrm flipH="1" rot="16200000">
            <a:off x="8343900" y="3289299"/>
            <a:ext cx="355600" cy="535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260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61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62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63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64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65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66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67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68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69" name="Shape 269"/>
          <p:cNvSpPr/>
          <p:nvPr/>
        </p:nvSpPr>
        <p:spPr>
          <a:xfrm>
            <a:off x="5746416" y="4368082"/>
            <a:ext cx="55372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27305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271" name="Shape 271"/>
          <p:cNvSpPr/>
          <p:nvPr/>
        </p:nvSpPr>
        <p:spPr>
          <a:xfrm flipH="1" rot="16200000">
            <a:off x="3130550" y="3765550"/>
            <a:ext cx="355600" cy="4406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60452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275" name="Shape 2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276" name="Shape 276"/>
          <p:cNvSpPr/>
          <p:nvPr/>
        </p:nvSpPr>
        <p:spPr>
          <a:xfrm>
            <a:off x="81915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277" name="Shape 277"/>
          <p:cNvSpPr/>
          <p:nvPr/>
        </p:nvSpPr>
        <p:spPr>
          <a:xfrm flipH="1" rot="16200000">
            <a:off x="8877300" y="3822699"/>
            <a:ext cx="355600" cy="4292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278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79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80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81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82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83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84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85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86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87" name="Shape 287"/>
          <p:cNvSpPr/>
          <p:nvPr/>
        </p:nvSpPr>
        <p:spPr>
          <a:xfrm>
            <a:off x="6864016" y="4368082"/>
            <a:ext cx="4419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27305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289" name="Shape 289"/>
          <p:cNvSpPr/>
          <p:nvPr/>
        </p:nvSpPr>
        <p:spPr>
          <a:xfrm flipH="1" rot="16200000">
            <a:off x="3130550" y="3765550"/>
            <a:ext cx="355600" cy="4406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60452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91" name="Shape 291"/>
          <p:cNvSpPr/>
          <p:nvPr/>
        </p:nvSpPr>
        <p:spPr>
          <a:xfrm>
            <a:off x="25781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294" name="Shape 2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295" name="Shape 295"/>
          <p:cNvSpPr/>
          <p:nvPr/>
        </p:nvSpPr>
        <p:spPr>
          <a:xfrm>
            <a:off x="81915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296" name="Shape 296"/>
          <p:cNvSpPr/>
          <p:nvPr/>
        </p:nvSpPr>
        <p:spPr>
          <a:xfrm flipH="1" rot="16200000">
            <a:off x="8877300" y="3822699"/>
            <a:ext cx="355600" cy="4292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297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98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99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00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01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02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03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04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05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06" name="Shape 306"/>
          <p:cNvSpPr/>
          <p:nvPr/>
        </p:nvSpPr>
        <p:spPr>
          <a:xfrm>
            <a:off x="6864016" y="4368082"/>
            <a:ext cx="4419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27305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308" name="Shape 308"/>
          <p:cNvSpPr/>
          <p:nvPr/>
        </p:nvSpPr>
        <p:spPr>
          <a:xfrm flipH="1" rot="16200000">
            <a:off x="3130550" y="3765550"/>
            <a:ext cx="355600" cy="4406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sp>
        <p:nvSpPr>
          <p:cNvPr id="309" name="Shape 309"/>
          <p:cNvSpPr/>
          <p:nvPr/>
        </p:nvSpPr>
        <p:spPr>
          <a:xfrm>
            <a:off x="60452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10" name="Shape 310"/>
          <p:cNvSpPr/>
          <p:nvPr/>
        </p:nvSpPr>
        <p:spPr>
          <a:xfrm>
            <a:off x="25781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313" name="Shape 3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314" name="Shape 314"/>
          <p:cNvSpPr/>
          <p:nvPr/>
        </p:nvSpPr>
        <p:spPr>
          <a:xfrm>
            <a:off x="81915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315" name="Shape 315"/>
          <p:cNvSpPr/>
          <p:nvPr/>
        </p:nvSpPr>
        <p:spPr>
          <a:xfrm flipH="1" rot="16200000">
            <a:off x="8877300" y="3822699"/>
            <a:ext cx="355600" cy="4292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316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17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18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19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20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21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22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23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24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25" name="Shape 325"/>
          <p:cNvSpPr/>
          <p:nvPr/>
        </p:nvSpPr>
        <p:spPr>
          <a:xfrm>
            <a:off x="6864016" y="4368082"/>
            <a:ext cx="4419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33274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327" name="Shape 327"/>
          <p:cNvSpPr/>
          <p:nvPr/>
        </p:nvSpPr>
        <p:spPr>
          <a:xfrm flipH="1" rot="16200000">
            <a:off x="3708400" y="3187700"/>
            <a:ext cx="355600" cy="556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sp>
        <p:nvSpPr>
          <p:cNvPr id="328" name="Shape 328"/>
          <p:cNvSpPr/>
          <p:nvPr/>
        </p:nvSpPr>
        <p:spPr>
          <a:xfrm>
            <a:off x="7200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331" name="Shape 3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332" name="Shape 332"/>
          <p:cNvSpPr/>
          <p:nvPr/>
        </p:nvSpPr>
        <p:spPr>
          <a:xfrm>
            <a:off x="88138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333" name="Shape 333"/>
          <p:cNvSpPr/>
          <p:nvPr/>
        </p:nvSpPr>
        <p:spPr>
          <a:xfrm flipH="1" rot="16200000">
            <a:off x="9448800" y="4394199"/>
            <a:ext cx="355601" cy="314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334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35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36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37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38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39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40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41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42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43" name="Shape 343"/>
          <p:cNvSpPr/>
          <p:nvPr/>
        </p:nvSpPr>
        <p:spPr>
          <a:xfrm>
            <a:off x="7918116" y="4368082"/>
            <a:ext cx="33655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344" name="Shape 344"/>
          <p:cNvSpPr/>
          <p:nvPr/>
        </p:nvSpPr>
        <p:spPr>
          <a:xfrm>
            <a:off x="33274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345" name="Shape 345"/>
          <p:cNvSpPr/>
          <p:nvPr/>
        </p:nvSpPr>
        <p:spPr>
          <a:xfrm flipH="1" rot="16200000">
            <a:off x="3708400" y="3187700"/>
            <a:ext cx="355600" cy="556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sp>
        <p:nvSpPr>
          <p:cNvPr id="346" name="Shape 346"/>
          <p:cNvSpPr/>
          <p:nvPr/>
        </p:nvSpPr>
        <p:spPr>
          <a:xfrm>
            <a:off x="7200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47" name="Shape 347"/>
          <p:cNvSpPr/>
          <p:nvPr/>
        </p:nvSpPr>
        <p:spPr>
          <a:xfrm>
            <a:off x="13843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350" name="Shape 3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351" name="Shape 351"/>
          <p:cNvSpPr/>
          <p:nvPr/>
        </p:nvSpPr>
        <p:spPr>
          <a:xfrm>
            <a:off x="88138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352" name="Shape 352"/>
          <p:cNvSpPr/>
          <p:nvPr/>
        </p:nvSpPr>
        <p:spPr>
          <a:xfrm flipH="1" rot="16200000">
            <a:off x="9448800" y="4394199"/>
            <a:ext cx="355601" cy="314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353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54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55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56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57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58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59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60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61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62" name="Shape 362"/>
          <p:cNvSpPr/>
          <p:nvPr/>
        </p:nvSpPr>
        <p:spPr>
          <a:xfrm>
            <a:off x="7918116" y="4368082"/>
            <a:ext cx="33655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363" name="Shape 363"/>
          <p:cNvSpPr/>
          <p:nvPr/>
        </p:nvSpPr>
        <p:spPr>
          <a:xfrm>
            <a:off x="33274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364" name="Shape 364"/>
          <p:cNvSpPr/>
          <p:nvPr/>
        </p:nvSpPr>
        <p:spPr>
          <a:xfrm flipH="1" rot="16200000">
            <a:off x="3708400" y="3187700"/>
            <a:ext cx="355600" cy="556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sp>
        <p:nvSpPr>
          <p:cNvPr id="365" name="Shape 365"/>
          <p:cNvSpPr/>
          <p:nvPr/>
        </p:nvSpPr>
        <p:spPr>
          <a:xfrm>
            <a:off x="7200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66" name="Shape 366"/>
          <p:cNvSpPr/>
          <p:nvPr/>
        </p:nvSpPr>
        <p:spPr>
          <a:xfrm>
            <a:off x="13843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pic>
        <p:nvPicPr>
          <p:cNvPr id="43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4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5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6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7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8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9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0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1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369" name="Shape 3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370" name="Shape 370"/>
          <p:cNvSpPr/>
          <p:nvPr/>
        </p:nvSpPr>
        <p:spPr>
          <a:xfrm>
            <a:off x="88138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371" name="Shape 371"/>
          <p:cNvSpPr/>
          <p:nvPr/>
        </p:nvSpPr>
        <p:spPr>
          <a:xfrm flipH="1" rot="16200000">
            <a:off x="9448800" y="4394199"/>
            <a:ext cx="355601" cy="314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372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73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74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75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76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77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78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79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80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81" name="Shape 381"/>
          <p:cNvSpPr/>
          <p:nvPr/>
        </p:nvSpPr>
        <p:spPr>
          <a:xfrm>
            <a:off x="7918116" y="4368082"/>
            <a:ext cx="33655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382" name="Shape 382"/>
          <p:cNvSpPr/>
          <p:nvPr/>
        </p:nvSpPr>
        <p:spPr>
          <a:xfrm>
            <a:off x="38735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383" name="Shape 383"/>
          <p:cNvSpPr/>
          <p:nvPr/>
        </p:nvSpPr>
        <p:spPr>
          <a:xfrm flipH="1" rot="16200000">
            <a:off x="4286250" y="2609850"/>
            <a:ext cx="355600" cy="671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sp>
        <p:nvSpPr>
          <p:cNvPr id="384" name="Shape 384"/>
          <p:cNvSpPr/>
          <p:nvPr/>
        </p:nvSpPr>
        <p:spPr>
          <a:xfrm>
            <a:off x="8343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387" name="Shape 3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388" name="Shape 388"/>
          <p:cNvSpPr/>
          <p:nvPr/>
        </p:nvSpPr>
        <p:spPr>
          <a:xfrm>
            <a:off x="93980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389" name="Shape 389"/>
          <p:cNvSpPr/>
          <p:nvPr/>
        </p:nvSpPr>
        <p:spPr>
          <a:xfrm flipH="1" rot="16200000">
            <a:off x="10026650" y="4972049"/>
            <a:ext cx="355600" cy="199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390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91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92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93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94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95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96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397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98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99" name="Shape 399"/>
          <p:cNvSpPr/>
          <p:nvPr/>
        </p:nvSpPr>
        <p:spPr>
          <a:xfrm>
            <a:off x="9086516" y="4368082"/>
            <a:ext cx="21971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400" name="Shape 400"/>
          <p:cNvSpPr/>
          <p:nvPr/>
        </p:nvSpPr>
        <p:spPr>
          <a:xfrm>
            <a:off x="38735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401" name="Shape 401"/>
          <p:cNvSpPr/>
          <p:nvPr/>
        </p:nvSpPr>
        <p:spPr>
          <a:xfrm flipH="1" rot="16200000">
            <a:off x="4286250" y="2609850"/>
            <a:ext cx="355600" cy="671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sp>
        <p:nvSpPr>
          <p:cNvPr id="402" name="Shape 402"/>
          <p:cNvSpPr/>
          <p:nvPr/>
        </p:nvSpPr>
        <p:spPr>
          <a:xfrm>
            <a:off x="8343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03" name="Shape 403"/>
          <p:cNvSpPr/>
          <p:nvPr/>
        </p:nvSpPr>
        <p:spPr>
          <a:xfrm>
            <a:off x="6032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406" name="Shape 4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407" name="Shape 407"/>
          <p:cNvSpPr/>
          <p:nvPr/>
        </p:nvSpPr>
        <p:spPr>
          <a:xfrm>
            <a:off x="93980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408" name="Shape 408"/>
          <p:cNvSpPr/>
          <p:nvPr/>
        </p:nvSpPr>
        <p:spPr>
          <a:xfrm flipH="1" rot="16200000">
            <a:off x="10026650" y="4972049"/>
            <a:ext cx="355600" cy="199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409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10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11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12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13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14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15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16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17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18" name="Shape 418"/>
          <p:cNvSpPr/>
          <p:nvPr/>
        </p:nvSpPr>
        <p:spPr>
          <a:xfrm>
            <a:off x="9086516" y="4368082"/>
            <a:ext cx="21971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419" name="Shape 419"/>
          <p:cNvSpPr/>
          <p:nvPr/>
        </p:nvSpPr>
        <p:spPr>
          <a:xfrm>
            <a:off x="38735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420" name="Shape 420"/>
          <p:cNvSpPr/>
          <p:nvPr/>
        </p:nvSpPr>
        <p:spPr>
          <a:xfrm flipH="1" rot="16200000">
            <a:off x="4286250" y="2609850"/>
            <a:ext cx="355600" cy="671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sp>
        <p:nvSpPr>
          <p:cNvPr id="421" name="Shape 421"/>
          <p:cNvSpPr/>
          <p:nvPr/>
        </p:nvSpPr>
        <p:spPr>
          <a:xfrm>
            <a:off x="8343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22" name="Shape 422"/>
          <p:cNvSpPr/>
          <p:nvPr/>
        </p:nvSpPr>
        <p:spPr>
          <a:xfrm>
            <a:off x="6032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425" name="Shape 4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426" name="Shape 426"/>
          <p:cNvSpPr/>
          <p:nvPr/>
        </p:nvSpPr>
        <p:spPr>
          <a:xfrm>
            <a:off x="93980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427" name="Shape 427"/>
          <p:cNvSpPr/>
          <p:nvPr/>
        </p:nvSpPr>
        <p:spPr>
          <a:xfrm flipH="1" rot="16200000">
            <a:off x="10026650" y="4972049"/>
            <a:ext cx="355600" cy="199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428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29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30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31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32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33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34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35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36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37" name="Shape 437"/>
          <p:cNvSpPr/>
          <p:nvPr/>
        </p:nvSpPr>
        <p:spPr>
          <a:xfrm>
            <a:off x="9086516" y="4368082"/>
            <a:ext cx="21971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438" name="Shape 438"/>
          <p:cNvSpPr/>
          <p:nvPr/>
        </p:nvSpPr>
        <p:spPr>
          <a:xfrm>
            <a:off x="44323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439" name="Shape 439"/>
          <p:cNvSpPr/>
          <p:nvPr/>
        </p:nvSpPr>
        <p:spPr>
          <a:xfrm flipH="1" rot="16200000">
            <a:off x="4864100" y="2032000"/>
            <a:ext cx="355600" cy="787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sp>
        <p:nvSpPr>
          <p:cNvPr id="440" name="Shape 440"/>
          <p:cNvSpPr/>
          <p:nvPr/>
        </p:nvSpPr>
        <p:spPr>
          <a:xfrm>
            <a:off x="96520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443" name="Shape 4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444" name="Shape 444"/>
          <p:cNvSpPr/>
          <p:nvPr/>
        </p:nvSpPr>
        <p:spPr>
          <a:xfrm>
            <a:off x="100457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445" name="Shape 445"/>
          <p:cNvSpPr/>
          <p:nvPr/>
        </p:nvSpPr>
        <p:spPr>
          <a:xfrm flipH="1" rot="16200000">
            <a:off x="10648950" y="5594349"/>
            <a:ext cx="355600" cy="749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446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47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48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49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50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51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52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53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54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55" name="Shape 455"/>
          <p:cNvSpPr/>
          <p:nvPr/>
        </p:nvSpPr>
        <p:spPr>
          <a:xfrm>
            <a:off x="10127916" y="4368082"/>
            <a:ext cx="11557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456" name="Shape 456"/>
          <p:cNvSpPr/>
          <p:nvPr/>
        </p:nvSpPr>
        <p:spPr>
          <a:xfrm>
            <a:off x="44323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457" name="Shape 457"/>
          <p:cNvSpPr/>
          <p:nvPr/>
        </p:nvSpPr>
        <p:spPr>
          <a:xfrm flipH="1" rot="16200000">
            <a:off x="4864100" y="2032000"/>
            <a:ext cx="355600" cy="787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sp>
        <p:nvSpPr>
          <p:cNvPr id="458" name="Shape 458"/>
          <p:cNvSpPr/>
          <p:nvPr/>
        </p:nvSpPr>
        <p:spPr>
          <a:xfrm>
            <a:off x="96520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59" name="Shape 459"/>
          <p:cNvSpPr/>
          <p:nvPr/>
        </p:nvSpPr>
        <p:spPr>
          <a:xfrm>
            <a:off x="9334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462" name="Shape 4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463" name="Shape 463"/>
          <p:cNvSpPr/>
          <p:nvPr/>
        </p:nvSpPr>
        <p:spPr>
          <a:xfrm>
            <a:off x="100457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464" name="Shape 464"/>
          <p:cNvSpPr/>
          <p:nvPr/>
        </p:nvSpPr>
        <p:spPr>
          <a:xfrm flipH="1" rot="16200000">
            <a:off x="10648950" y="5594349"/>
            <a:ext cx="355600" cy="749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465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66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67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68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69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70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71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72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73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74" name="Shape 474"/>
          <p:cNvSpPr/>
          <p:nvPr/>
        </p:nvSpPr>
        <p:spPr>
          <a:xfrm>
            <a:off x="10127916" y="4368082"/>
            <a:ext cx="11557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475" name="Shape 475"/>
          <p:cNvSpPr/>
          <p:nvPr/>
        </p:nvSpPr>
        <p:spPr>
          <a:xfrm>
            <a:off x="44323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476" name="Shape 476"/>
          <p:cNvSpPr/>
          <p:nvPr/>
        </p:nvSpPr>
        <p:spPr>
          <a:xfrm flipH="1" rot="16200000">
            <a:off x="4864100" y="2032000"/>
            <a:ext cx="355600" cy="787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sp>
        <p:nvSpPr>
          <p:cNvPr id="477" name="Shape 477"/>
          <p:cNvSpPr/>
          <p:nvPr/>
        </p:nvSpPr>
        <p:spPr>
          <a:xfrm>
            <a:off x="96520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78" name="Shape 478"/>
          <p:cNvSpPr/>
          <p:nvPr/>
        </p:nvSpPr>
        <p:spPr>
          <a:xfrm>
            <a:off x="9334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  <p:pic>
        <p:nvPicPr>
          <p:cNvPr id="479" name="back.gi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75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nodeType="afterEffect" presetClass="exi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" dur="750" fill="hold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9" grpId="1"/>
      <p:bldP build="whole" bldLvl="1" animBg="1" rev="0" advAuto="0" spid="479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482" name="Shape 4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483" name="Shape 483"/>
          <p:cNvSpPr/>
          <p:nvPr/>
        </p:nvSpPr>
        <p:spPr>
          <a:xfrm>
            <a:off x="100457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484" name="Shape 484"/>
          <p:cNvSpPr/>
          <p:nvPr/>
        </p:nvSpPr>
        <p:spPr>
          <a:xfrm flipH="1" rot="16200000">
            <a:off x="10648950" y="5594349"/>
            <a:ext cx="355600" cy="749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485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86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87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88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89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90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91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92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493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94" name="Shape 494"/>
          <p:cNvSpPr/>
          <p:nvPr/>
        </p:nvSpPr>
        <p:spPr>
          <a:xfrm>
            <a:off x="10127916" y="4368082"/>
            <a:ext cx="11557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495" name="Shape 495"/>
          <p:cNvSpPr/>
          <p:nvPr/>
        </p:nvSpPr>
        <p:spPr>
          <a:xfrm>
            <a:off x="49530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496" name="Shape 496"/>
          <p:cNvSpPr/>
          <p:nvPr/>
        </p:nvSpPr>
        <p:spPr>
          <a:xfrm flipH="1" rot="16200000">
            <a:off x="5397500" y="1498600"/>
            <a:ext cx="355600" cy="894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sp>
        <p:nvSpPr>
          <p:cNvPr id="497" name="Shape 497"/>
          <p:cNvSpPr/>
          <p:nvPr/>
        </p:nvSpPr>
        <p:spPr>
          <a:xfrm>
            <a:off x="106553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500" name="Shape 5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pic>
        <p:nvPicPr>
          <p:cNvPr id="501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02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03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04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05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06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07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08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09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510" name="Shape 510"/>
          <p:cNvSpPr/>
          <p:nvPr/>
        </p:nvSpPr>
        <p:spPr>
          <a:xfrm>
            <a:off x="49530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511" name="Shape 511"/>
          <p:cNvSpPr/>
          <p:nvPr/>
        </p:nvSpPr>
        <p:spPr>
          <a:xfrm flipH="1" rot="16200000">
            <a:off x="5397500" y="1498600"/>
            <a:ext cx="355600" cy="894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sp>
        <p:nvSpPr>
          <p:cNvPr id="512" name="Shape 512"/>
          <p:cNvSpPr/>
          <p:nvPr/>
        </p:nvSpPr>
        <p:spPr>
          <a:xfrm>
            <a:off x="106553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13" name="Shape 513"/>
          <p:cNvSpPr/>
          <p:nvPr/>
        </p:nvSpPr>
        <p:spPr>
          <a:xfrm>
            <a:off x="25527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516" name="Shape 5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pic>
        <p:nvPicPr>
          <p:cNvPr id="517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18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19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20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21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22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23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24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25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526" name="Shape 526"/>
          <p:cNvSpPr/>
          <p:nvPr/>
        </p:nvSpPr>
        <p:spPr>
          <a:xfrm>
            <a:off x="49530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527" name="Shape 527"/>
          <p:cNvSpPr/>
          <p:nvPr/>
        </p:nvSpPr>
        <p:spPr>
          <a:xfrm flipH="1" rot="16200000">
            <a:off x="5397500" y="1498600"/>
            <a:ext cx="355600" cy="894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sp>
        <p:nvSpPr>
          <p:cNvPr id="528" name="Shape 528"/>
          <p:cNvSpPr/>
          <p:nvPr/>
        </p:nvSpPr>
        <p:spPr>
          <a:xfrm>
            <a:off x="106553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29" name="Shape 529"/>
          <p:cNvSpPr/>
          <p:nvPr/>
        </p:nvSpPr>
        <p:spPr>
          <a:xfrm>
            <a:off x="25527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32" name="Shape 5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pic>
        <p:nvPicPr>
          <p:cNvPr id="533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34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35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36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37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38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39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40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541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542" name="Shape 542"/>
          <p:cNvSpPr/>
          <p:nvPr/>
        </p:nvSpPr>
        <p:spPr>
          <a:xfrm>
            <a:off x="56007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543" name="Shape 543"/>
          <p:cNvSpPr/>
          <p:nvPr/>
        </p:nvSpPr>
        <p:spPr>
          <a:xfrm flipH="1" rot="16200000">
            <a:off x="6019800" y="876300"/>
            <a:ext cx="355600" cy="1018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55" name="Shape 55"/>
          <p:cNvSpPr/>
          <p:nvPr/>
        </p:nvSpPr>
        <p:spPr>
          <a:xfrm>
            <a:off x="12192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6" name="Shape 56"/>
          <p:cNvSpPr/>
          <p:nvPr/>
        </p:nvSpPr>
        <p:spPr>
          <a:xfrm>
            <a:off x="1612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  <p:sp>
        <p:nvSpPr>
          <p:cNvPr id="57" name="Shape 57"/>
          <p:cNvSpPr/>
          <p:nvPr/>
        </p:nvSpPr>
        <p:spPr>
          <a:xfrm>
            <a:off x="59182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58" name="Shape 58"/>
          <p:cNvSpPr/>
          <p:nvPr/>
        </p:nvSpPr>
        <p:spPr>
          <a:xfrm flipH="1" rot="16200000">
            <a:off x="6565900" y="1511299"/>
            <a:ext cx="355600" cy="891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59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60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1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2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3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4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5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6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7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68" name="Shape 68"/>
          <p:cNvSpPr/>
          <p:nvPr/>
        </p:nvSpPr>
        <p:spPr>
          <a:xfrm>
            <a:off x="2266616" y="4368082"/>
            <a:ext cx="90170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72" name="Shape 72"/>
          <p:cNvSpPr/>
          <p:nvPr/>
        </p:nvSpPr>
        <p:spPr>
          <a:xfrm>
            <a:off x="12192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73" name="Shape 73"/>
          <p:cNvSpPr/>
          <p:nvPr/>
        </p:nvSpPr>
        <p:spPr>
          <a:xfrm>
            <a:off x="1612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  <p:sp>
        <p:nvSpPr>
          <p:cNvPr id="74" name="Shape 74"/>
          <p:cNvSpPr/>
          <p:nvPr/>
        </p:nvSpPr>
        <p:spPr>
          <a:xfrm>
            <a:off x="59182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75" name="Shape 75"/>
          <p:cNvSpPr/>
          <p:nvPr/>
        </p:nvSpPr>
        <p:spPr>
          <a:xfrm flipH="1" rot="16200000">
            <a:off x="6565900" y="1511299"/>
            <a:ext cx="355600" cy="891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76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77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8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9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80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81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82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83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84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85" name="Shape 85"/>
          <p:cNvSpPr/>
          <p:nvPr/>
        </p:nvSpPr>
        <p:spPr>
          <a:xfrm>
            <a:off x="2266616" y="4368082"/>
            <a:ext cx="90170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pic>
        <p:nvPicPr>
          <p:cNvPr id="86" name="back.gi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nodeType="afterEffect" presetClass="exi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" dur="750" fill="hold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" grpId="1"/>
      <p:bldP build="whole" bldLvl="1" animBg="1" rev="0" advAuto="0" spid="8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90" name="Shape 90"/>
          <p:cNvSpPr/>
          <p:nvPr/>
        </p:nvSpPr>
        <p:spPr>
          <a:xfrm>
            <a:off x="59182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91" name="Shape 91"/>
          <p:cNvSpPr/>
          <p:nvPr/>
        </p:nvSpPr>
        <p:spPr>
          <a:xfrm flipH="1" rot="16200000">
            <a:off x="6565900" y="1511299"/>
            <a:ext cx="355600" cy="891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92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93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4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5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6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7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8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9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00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01" name="Shape 101"/>
          <p:cNvSpPr/>
          <p:nvPr/>
        </p:nvSpPr>
        <p:spPr>
          <a:xfrm>
            <a:off x="2266616" y="4368082"/>
            <a:ext cx="90170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9271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103" name="Shape 103"/>
          <p:cNvSpPr/>
          <p:nvPr/>
        </p:nvSpPr>
        <p:spPr>
          <a:xfrm flipH="1" rot="16200000">
            <a:off x="1384300" y="5511800"/>
            <a:ext cx="355600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sp>
        <p:nvSpPr>
          <p:cNvPr id="104" name="Shape 104"/>
          <p:cNvSpPr/>
          <p:nvPr/>
        </p:nvSpPr>
        <p:spPr>
          <a:xfrm>
            <a:off x="2590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108" name="Shape 108"/>
          <p:cNvSpPr/>
          <p:nvPr/>
        </p:nvSpPr>
        <p:spPr>
          <a:xfrm>
            <a:off x="2590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09" name="Shape 109"/>
          <p:cNvSpPr/>
          <p:nvPr/>
        </p:nvSpPr>
        <p:spPr>
          <a:xfrm>
            <a:off x="13970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  <p:sp>
        <p:nvSpPr>
          <p:cNvPr id="110" name="Shape 110"/>
          <p:cNvSpPr/>
          <p:nvPr/>
        </p:nvSpPr>
        <p:spPr>
          <a:xfrm>
            <a:off x="65024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111" name="Shape 111"/>
          <p:cNvSpPr/>
          <p:nvPr/>
        </p:nvSpPr>
        <p:spPr>
          <a:xfrm flipH="1" rot="16200000">
            <a:off x="7181850" y="2127249"/>
            <a:ext cx="355600" cy="768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112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113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114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15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16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17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18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19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0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21" name="Shape 121"/>
          <p:cNvSpPr/>
          <p:nvPr/>
        </p:nvSpPr>
        <p:spPr>
          <a:xfrm>
            <a:off x="3435016" y="4368082"/>
            <a:ext cx="7848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9271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123" name="Shape 123"/>
          <p:cNvSpPr/>
          <p:nvPr/>
        </p:nvSpPr>
        <p:spPr>
          <a:xfrm flipH="1" rot="16200000">
            <a:off x="1384300" y="5511800"/>
            <a:ext cx="355600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127" name="Shape 127"/>
          <p:cNvSpPr/>
          <p:nvPr/>
        </p:nvSpPr>
        <p:spPr>
          <a:xfrm>
            <a:off x="2590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28" name="Shape 128"/>
          <p:cNvSpPr/>
          <p:nvPr/>
        </p:nvSpPr>
        <p:spPr>
          <a:xfrm>
            <a:off x="13970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  <p:sp>
        <p:nvSpPr>
          <p:cNvPr id="129" name="Shape 129"/>
          <p:cNvSpPr/>
          <p:nvPr/>
        </p:nvSpPr>
        <p:spPr>
          <a:xfrm>
            <a:off x="65024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130" name="Shape 130"/>
          <p:cNvSpPr/>
          <p:nvPr/>
        </p:nvSpPr>
        <p:spPr>
          <a:xfrm flipH="1" rot="16200000">
            <a:off x="7181850" y="2127249"/>
            <a:ext cx="355600" cy="768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131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132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133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34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35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36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37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38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39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40" name="Shape 140"/>
          <p:cNvSpPr/>
          <p:nvPr/>
        </p:nvSpPr>
        <p:spPr>
          <a:xfrm>
            <a:off x="3435016" y="4368082"/>
            <a:ext cx="7848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9271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142" name="Shape 142"/>
          <p:cNvSpPr/>
          <p:nvPr/>
        </p:nvSpPr>
        <p:spPr>
          <a:xfrm flipH="1" rot="16200000">
            <a:off x="1384300" y="5511800"/>
            <a:ext cx="355600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</p:spTree>
  </p:cSld>
  <p:clrMapOvr>
    <a:masterClrMapping/>
  </p:clrMapOvr>
  <p:transition spd="med" advClick="1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146" name="Shape 146"/>
          <p:cNvSpPr/>
          <p:nvPr/>
        </p:nvSpPr>
        <p:spPr>
          <a:xfrm>
            <a:off x="65024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147" name="Shape 147"/>
          <p:cNvSpPr/>
          <p:nvPr/>
        </p:nvSpPr>
        <p:spPr>
          <a:xfrm flipH="1" rot="16200000">
            <a:off x="7181850" y="2127249"/>
            <a:ext cx="355600" cy="768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pic>
        <p:nvPicPr>
          <p:cNvPr id="148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149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150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51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52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53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54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55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56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57" name="Shape 157"/>
          <p:cNvSpPr/>
          <p:nvPr/>
        </p:nvSpPr>
        <p:spPr>
          <a:xfrm>
            <a:off x="3435016" y="4368082"/>
            <a:ext cx="7848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158" name="Shape 158"/>
          <p:cNvSpPr/>
          <p:nvPr/>
        </p:nvSpPr>
        <p:spPr>
          <a:xfrm>
            <a:off x="14986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159" name="Shape 159"/>
          <p:cNvSpPr/>
          <p:nvPr/>
        </p:nvSpPr>
        <p:spPr>
          <a:xfrm flipH="1" rot="16200000">
            <a:off x="1974850" y="4921250"/>
            <a:ext cx="355600" cy="209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37211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body" idx="1"/>
          </p:nvPr>
        </p:nvSpPr>
        <p:spPr>
          <a:xfrm>
            <a:off x="812800" y="1143000"/>
            <a:ext cx="11506200" cy="8128000"/>
          </a:xfrm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pick integer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r</a:t>
            </a:r>
            <a:r>
              <a:rPr sz="2400">
                <a:uFill>
                  <a:solidFill/>
                </a:uFill>
              </a:rPr>
              <a:t> between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0</a:t>
            </a:r>
            <a:r>
              <a:rPr sz="2400">
                <a:uFill>
                  <a:solidFill/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 uniformly at random.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a[r]</a:t>
            </a:r>
            <a:r>
              <a:rPr sz="2400">
                <a:uFill>
                  <a:solidFill/>
                </a:uFill>
              </a:rPr>
              <a:t>.</a:t>
            </a:r>
            <a:endParaRPr sz="2400">
              <a:uFill>
                <a:solidFill/>
              </a:uFill>
            </a:endParaRPr>
          </a:p>
        </p:txBody>
      </p:sp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Knuth shuffle</a:t>
            </a:r>
          </a:p>
        </p:txBody>
      </p:sp>
      <p:sp>
        <p:nvSpPr>
          <p:cNvPr id="164" name="Shape 164"/>
          <p:cNvSpPr/>
          <p:nvPr/>
        </p:nvSpPr>
        <p:spPr>
          <a:xfrm>
            <a:off x="13970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</a:t>
            </a:r>
          </a:p>
        </p:txBody>
      </p:sp>
      <p:pic>
        <p:nvPicPr>
          <p:cNvPr id="165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166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167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168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9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70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71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72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73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74" name="Shape 174"/>
          <p:cNvSpPr/>
          <p:nvPr/>
        </p:nvSpPr>
        <p:spPr>
          <a:xfrm>
            <a:off x="4590716" y="4368082"/>
            <a:ext cx="66929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b="1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37211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800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76" name="Shape 176"/>
          <p:cNvSpPr/>
          <p:nvPr/>
        </p:nvSpPr>
        <p:spPr>
          <a:xfrm>
            <a:off x="71247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177" name="Shape 177"/>
          <p:cNvSpPr/>
          <p:nvPr/>
        </p:nvSpPr>
        <p:spPr>
          <a:xfrm flipH="1" rot="16200000">
            <a:off x="7715250" y="2660649"/>
            <a:ext cx="355600" cy="661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1498600" y="6286500"/>
            <a:ext cx="111999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b="1"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shuffled</a:t>
            </a:r>
          </a:p>
        </p:txBody>
      </p:sp>
      <p:sp>
        <p:nvSpPr>
          <p:cNvPr id="179" name="Shape 179"/>
          <p:cNvSpPr/>
          <p:nvPr/>
        </p:nvSpPr>
        <p:spPr>
          <a:xfrm flipH="1" rot="16200000">
            <a:off x="1974850" y="4921250"/>
            <a:ext cx="355600" cy="209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lvl="0" marL="7224" marR="7224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2F2F2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sx="100000" sy="100000" kx="0" ky="0" algn="b" rotWithShape="0" blurRad="127000" dist="76200" dir="270000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 upright="0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sx="100000" sy="100000" kx="0" ky="0" algn="b" rotWithShape="0" blurRad="127000" dist="76200" dir="270000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 upright="0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