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57" r:id="rId3"/>
    <p:sldId id="295" r:id="rId4"/>
    <p:sldId id="298" r:id="rId5"/>
    <p:sldId id="260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7" r:id="rId21"/>
    <p:sldId id="320" r:id="rId22"/>
    <p:sldId id="321" r:id="rId23"/>
    <p:sldId id="323" r:id="rId24"/>
    <p:sldId id="324" r:id="rId25"/>
    <p:sldId id="325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487" y="1946413"/>
            <a:ext cx="6815669" cy="1515533"/>
          </a:xfrm>
        </p:spPr>
        <p:txBody>
          <a:bodyPr/>
          <a:lstStyle/>
          <a:p>
            <a:r>
              <a:rPr lang="en-US" dirty="0"/>
              <a:t>Queue with 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71986" y="4337732"/>
            <a:ext cx="3282669" cy="39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CSCI 520</a:t>
            </a:r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E3929-D3C7-F444-A639-FA1BFB331354}"/>
              </a:ext>
            </a:extLst>
          </p:cNvPr>
          <p:cNvGrpSpPr/>
          <p:nvPr/>
        </p:nvGrpSpPr>
        <p:grpSpPr>
          <a:xfrm>
            <a:off x="1176866" y="2877953"/>
            <a:ext cx="1199212" cy="599607"/>
            <a:chOff x="6868233" y="3543033"/>
            <a:chExt cx="1199212" cy="5996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B0F12-9F42-F24F-9F23-CAC2A39D30C4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5A14F8-47D1-DC4B-BC39-EF5960248F9D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77560"/>
            <a:ext cx="299803" cy="18358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3A657-2EFD-0848-873D-E22455FEEA8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76275" y="3177757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9F8AD-210C-BB48-98F2-9BD0FDC85380}"/>
              </a:ext>
            </a:extLst>
          </p:cNvPr>
          <p:cNvCxnSpPr>
            <a:cxnSpLocks/>
          </p:cNvCxnSpPr>
          <p:nvPr/>
        </p:nvCxnSpPr>
        <p:spPr>
          <a:xfrm>
            <a:off x="3875093" y="3177756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7DE071-8767-2D42-A972-58CD57FD4C12}"/>
              </a:ext>
            </a:extLst>
          </p:cNvPr>
          <p:cNvCxnSpPr>
            <a:cxnSpLocks/>
          </p:cNvCxnSpPr>
          <p:nvPr/>
        </p:nvCxnSpPr>
        <p:spPr>
          <a:xfrm>
            <a:off x="1776472" y="2219204"/>
            <a:ext cx="0" cy="65874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051A66-8757-9643-87C4-58311FBB85E4}"/>
              </a:ext>
            </a:extLst>
          </p:cNvPr>
          <p:cNvSpPr/>
          <p:nvPr/>
        </p:nvSpPr>
        <p:spPr>
          <a:xfrm>
            <a:off x="1450099" y="1799069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 Item</a:t>
            </a:r>
          </a:p>
        </p:txBody>
      </p:sp>
    </p:spTree>
    <p:extLst>
      <p:ext uri="{BB962C8B-B14F-4D97-AF65-F5344CB8AC3E}">
        <p14:creationId xmlns:p14="http://schemas.microsoft.com/office/powerpoint/2010/main" val="328154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E3929-D3C7-F444-A639-FA1BFB331354}"/>
              </a:ext>
            </a:extLst>
          </p:cNvPr>
          <p:cNvGrpSpPr/>
          <p:nvPr/>
        </p:nvGrpSpPr>
        <p:grpSpPr>
          <a:xfrm>
            <a:off x="1176866" y="2877953"/>
            <a:ext cx="1199212" cy="599607"/>
            <a:chOff x="6868233" y="3543033"/>
            <a:chExt cx="1199212" cy="5996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B0F12-9F42-F24F-9F23-CAC2A39D30C4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5A14F8-47D1-DC4B-BC39-EF5960248F9D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99648"/>
            <a:ext cx="2098621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3A657-2EFD-0848-873D-E22455FEEA8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76275" y="3177757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9F8AD-210C-BB48-98F2-9BD0FDC85380}"/>
              </a:ext>
            </a:extLst>
          </p:cNvPr>
          <p:cNvCxnSpPr>
            <a:cxnSpLocks/>
          </p:cNvCxnSpPr>
          <p:nvPr/>
        </p:nvCxnSpPr>
        <p:spPr>
          <a:xfrm>
            <a:off x="3875093" y="3177756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7DE071-8767-2D42-A972-58CD57FD4C12}"/>
              </a:ext>
            </a:extLst>
          </p:cNvPr>
          <p:cNvCxnSpPr>
            <a:cxnSpLocks/>
          </p:cNvCxnSpPr>
          <p:nvPr/>
        </p:nvCxnSpPr>
        <p:spPr>
          <a:xfrm>
            <a:off x="1776472" y="2219204"/>
            <a:ext cx="0" cy="65874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051A66-8757-9643-87C4-58311FBB85E4}"/>
              </a:ext>
            </a:extLst>
          </p:cNvPr>
          <p:cNvSpPr/>
          <p:nvPr/>
        </p:nvSpPr>
        <p:spPr>
          <a:xfrm>
            <a:off x="1450099" y="1799069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 Item</a:t>
            </a:r>
          </a:p>
        </p:txBody>
      </p:sp>
    </p:spTree>
    <p:extLst>
      <p:ext uri="{BB962C8B-B14F-4D97-AF65-F5344CB8AC3E}">
        <p14:creationId xmlns:p14="http://schemas.microsoft.com/office/powerpoint/2010/main" val="59483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99648"/>
            <a:ext cx="2098621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9F8AD-210C-BB48-98F2-9BD0FDC85380}"/>
              </a:ext>
            </a:extLst>
          </p:cNvPr>
          <p:cNvCxnSpPr>
            <a:cxnSpLocks/>
          </p:cNvCxnSpPr>
          <p:nvPr/>
        </p:nvCxnSpPr>
        <p:spPr>
          <a:xfrm>
            <a:off x="3875093" y="3177756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99648"/>
            <a:ext cx="2098621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9F8AD-210C-BB48-98F2-9BD0FDC85380}"/>
              </a:ext>
            </a:extLst>
          </p:cNvPr>
          <p:cNvCxnSpPr>
            <a:cxnSpLocks/>
          </p:cNvCxnSpPr>
          <p:nvPr/>
        </p:nvCxnSpPr>
        <p:spPr>
          <a:xfrm>
            <a:off x="3875093" y="3177756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3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99648"/>
            <a:ext cx="2098621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9F8AD-210C-BB48-98F2-9BD0FDC85380}"/>
              </a:ext>
            </a:extLst>
          </p:cNvPr>
          <p:cNvCxnSpPr>
            <a:cxnSpLocks/>
          </p:cNvCxnSpPr>
          <p:nvPr/>
        </p:nvCxnSpPr>
        <p:spPr>
          <a:xfrm>
            <a:off x="3875093" y="3177756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61CAA9-D011-134B-AB66-CAB619AACBAE}"/>
              </a:ext>
            </a:extLst>
          </p:cNvPr>
          <p:cNvCxnSpPr>
            <a:cxnSpLocks/>
          </p:cNvCxnSpPr>
          <p:nvPr/>
        </p:nvCxnSpPr>
        <p:spPr>
          <a:xfrm>
            <a:off x="3601860" y="2219205"/>
            <a:ext cx="0" cy="65874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AE71F-70AA-9943-873F-7874FB5C2E4B}"/>
              </a:ext>
            </a:extLst>
          </p:cNvPr>
          <p:cNvSpPr/>
          <p:nvPr/>
        </p:nvSpPr>
        <p:spPr>
          <a:xfrm>
            <a:off x="3275487" y="1799070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 Item</a:t>
            </a:r>
          </a:p>
        </p:txBody>
      </p:sp>
    </p:spTree>
    <p:extLst>
      <p:ext uri="{BB962C8B-B14F-4D97-AF65-F5344CB8AC3E}">
        <p14:creationId xmlns:p14="http://schemas.microsoft.com/office/powerpoint/2010/main" val="195137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99648"/>
            <a:ext cx="3897439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9F8AD-210C-BB48-98F2-9BD0FDC85380}"/>
              </a:ext>
            </a:extLst>
          </p:cNvPr>
          <p:cNvCxnSpPr>
            <a:cxnSpLocks/>
          </p:cNvCxnSpPr>
          <p:nvPr/>
        </p:nvCxnSpPr>
        <p:spPr>
          <a:xfrm>
            <a:off x="3875093" y="3177756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61CAA9-D011-134B-AB66-CAB619AACBAE}"/>
              </a:ext>
            </a:extLst>
          </p:cNvPr>
          <p:cNvCxnSpPr>
            <a:cxnSpLocks/>
          </p:cNvCxnSpPr>
          <p:nvPr/>
        </p:nvCxnSpPr>
        <p:spPr>
          <a:xfrm>
            <a:off x="3601860" y="2219205"/>
            <a:ext cx="0" cy="65874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AE71F-70AA-9943-873F-7874FB5C2E4B}"/>
              </a:ext>
            </a:extLst>
          </p:cNvPr>
          <p:cNvSpPr/>
          <p:nvPr/>
        </p:nvSpPr>
        <p:spPr>
          <a:xfrm>
            <a:off x="3275487" y="1799070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 Item</a:t>
            </a:r>
          </a:p>
        </p:txBody>
      </p:sp>
    </p:spTree>
    <p:extLst>
      <p:ext uri="{BB962C8B-B14F-4D97-AF65-F5344CB8AC3E}">
        <p14:creationId xmlns:p14="http://schemas.microsoft.com/office/powerpoint/2010/main" val="386128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99648"/>
            <a:ext cx="3897439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31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99648"/>
            <a:ext cx="3897439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5B050-C8CE-8F48-A93F-59476B8F5C6F}"/>
              </a:ext>
            </a:extLst>
          </p:cNvPr>
          <p:cNvCxnSpPr>
            <a:cxnSpLocks/>
          </p:cNvCxnSpPr>
          <p:nvPr/>
        </p:nvCxnSpPr>
        <p:spPr>
          <a:xfrm>
            <a:off x="5400678" y="2244962"/>
            <a:ext cx="0" cy="65874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DAC1D-33D8-DC43-AEE3-349BEAA7957C}"/>
              </a:ext>
            </a:extLst>
          </p:cNvPr>
          <p:cNvSpPr/>
          <p:nvPr/>
        </p:nvSpPr>
        <p:spPr>
          <a:xfrm>
            <a:off x="5074305" y="1824827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 Item</a:t>
            </a:r>
          </a:p>
        </p:txBody>
      </p:sp>
    </p:spTree>
    <p:extLst>
      <p:ext uri="{BB962C8B-B14F-4D97-AF65-F5344CB8AC3E}">
        <p14:creationId xmlns:p14="http://schemas.microsoft.com/office/powerpoint/2010/main" val="96155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(3)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33061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9D5CE-98C5-C74C-8613-1C049DC32700}"/>
              </a:ext>
            </a:extLst>
          </p:cNvPr>
          <p:cNvSpPr txBox="1"/>
          <p:nvPr/>
        </p:nvSpPr>
        <p:spPr>
          <a:xfrm>
            <a:off x="1176866" y="2558142"/>
            <a:ext cx="6693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Array based implementation for  a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Aim to make least number of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overflown</a:t>
            </a:r>
          </a:p>
        </p:txBody>
      </p:sp>
    </p:spTree>
    <p:extLst>
      <p:ext uri="{BB962C8B-B14F-4D97-AF65-F5344CB8AC3E}">
        <p14:creationId xmlns:p14="http://schemas.microsoft.com/office/powerpoint/2010/main" val="32842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6016052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A node in a linked list is a </a:t>
            </a: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struct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string data;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node(string x, node* t) / constructor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data =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next = 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868233" y="3543033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839" y="3543033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D6CBD-C8C8-854E-ACB2-4F3521413DB6}"/>
              </a:ext>
            </a:extLst>
          </p:cNvPr>
          <p:cNvSpPr/>
          <p:nvPr/>
        </p:nvSpPr>
        <p:spPr>
          <a:xfrm>
            <a:off x="1146217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BB15C-31BB-4B49-8F8B-433407506803}"/>
              </a:ext>
            </a:extLst>
          </p:cNvPr>
          <p:cNvSpPr/>
          <p:nvPr/>
        </p:nvSpPr>
        <p:spPr>
          <a:xfrm>
            <a:off x="1532380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AB5B4-5DBD-C044-B7C7-07BB18DABB24}"/>
              </a:ext>
            </a:extLst>
          </p:cNvPr>
          <p:cNvSpPr/>
          <p:nvPr/>
        </p:nvSpPr>
        <p:spPr>
          <a:xfrm>
            <a:off x="1918543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F849-34E6-D646-82A5-9AB539A3691D}"/>
              </a:ext>
            </a:extLst>
          </p:cNvPr>
          <p:cNvSpPr/>
          <p:nvPr/>
        </p:nvSpPr>
        <p:spPr>
          <a:xfrm>
            <a:off x="2304706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C6F79-01B4-1F4B-AA54-2F29650DC8B0}"/>
              </a:ext>
            </a:extLst>
          </p:cNvPr>
          <p:cNvSpPr/>
          <p:nvPr/>
        </p:nvSpPr>
        <p:spPr>
          <a:xfrm>
            <a:off x="2690869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D929E-20E6-3449-9451-D0A102712EEE}"/>
              </a:ext>
            </a:extLst>
          </p:cNvPr>
          <p:cNvSpPr/>
          <p:nvPr/>
        </p:nvSpPr>
        <p:spPr>
          <a:xfrm>
            <a:off x="3077032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38C34-1042-574E-A73E-2370B2911799}"/>
              </a:ext>
            </a:extLst>
          </p:cNvPr>
          <p:cNvSpPr/>
          <p:nvPr/>
        </p:nvSpPr>
        <p:spPr>
          <a:xfrm>
            <a:off x="3463195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EF95D6-0CB7-F640-B9FC-6132AF38DA31}"/>
              </a:ext>
            </a:extLst>
          </p:cNvPr>
          <p:cNvSpPr/>
          <p:nvPr/>
        </p:nvSpPr>
        <p:spPr>
          <a:xfrm>
            <a:off x="3849358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CEFD2-2AA5-8045-9A25-0F3A79CA78F3}"/>
              </a:ext>
            </a:extLst>
          </p:cNvPr>
          <p:cNvSpPr/>
          <p:nvPr/>
        </p:nvSpPr>
        <p:spPr>
          <a:xfrm>
            <a:off x="4235521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8B544B-2A28-EC4E-8F1C-600D81F5791A}"/>
              </a:ext>
            </a:extLst>
          </p:cNvPr>
          <p:cNvSpPr/>
          <p:nvPr/>
        </p:nvSpPr>
        <p:spPr>
          <a:xfrm>
            <a:off x="4621684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823253-5B8D-354B-9B4E-A3DCB016EB35}"/>
              </a:ext>
            </a:extLst>
          </p:cNvPr>
          <p:cNvSpPr/>
          <p:nvPr/>
        </p:nvSpPr>
        <p:spPr>
          <a:xfrm>
            <a:off x="5007847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1322A5-AB2E-1E42-82AB-A34594A1B519}"/>
              </a:ext>
            </a:extLst>
          </p:cNvPr>
          <p:cNvSpPr/>
          <p:nvPr/>
        </p:nvSpPr>
        <p:spPr>
          <a:xfrm>
            <a:off x="5394010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85D853-5DDF-9249-B3C4-8B649F9228B1}"/>
              </a:ext>
            </a:extLst>
          </p:cNvPr>
          <p:cNvSpPr/>
          <p:nvPr/>
        </p:nvSpPr>
        <p:spPr>
          <a:xfrm>
            <a:off x="5780173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629BDF-79D7-BA4F-AEDA-DCABED27CE7B}"/>
              </a:ext>
            </a:extLst>
          </p:cNvPr>
          <p:cNvSpPr/>
          <p:nvPr/>
        </p:nvSpPr>
        <p:spPr>
          <a:xfrm>
            <a:off x="6166336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CBE5B5-30FF-B748-9B4B-18B3DCFDF315}"/>
              </a:ext>
            </a:extLst>
          </p:cNvPr>
          <p:cNvSpPr/>
          <p:nvPr/>
        </p:nvSpPr>
        <p:spPr>
          <a:xfrm>
            <a:off x="6552499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4FDDC8-BAF4-5141-9AE0-907469AF121F}"/>
              </a:ext>
            </a:extLst>
          </p:cNvPr>
          <p:cNvSpPr/>
          <p:nvPr/>
        </p:nvSpPr>
        <p:spPr>
          <a:xfrm>
            <a:off x="6938662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161194-B582-3D4C-B041-1D295CA6C329}"/>
              </a:ext>
            </a:extLst>
          </p:cNvPr>
          <p:cNvSpPr/>
          <p:nvPr/>
        </p:nvSpPr>
        <p:spPr>
          <a:xfrm>
            <a:off x="7324825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075B5F-D3BE-234C-B5AD-EAE896256D89}"/>
              </a:ext>
            </a:extLst>
          </p:cNvPr>
          <p:cNvSpPr/>
          <p:nvPr/>
        </p:nvSpPr>
        <p:spPr>
          <a:xfrm>
            <a:off x="7710988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28C7A7-7212-154D-BB49-77EDF5B24C53}"/>
              </a:ext>
            </a:extLst>
          </p:cNvPr>
          <p:cNvSpPr/>
          <p:nvPr/>
        </p:nvSpPr>
        <p:spPr>
          <a:xfrm>
            <a:off x="8097152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A03A-39BC-BB42-BA31-DBD8FC915526}"/>
              </a:ext>
            </a:extLst>
          </p:cNvPr>
          <p:cNvSpPr txBox="1"/>
          <p:nvPr/>
        </p:nvSpPr>
        <p:spPr>
          <a:xfrm>
            <a:off x="1145271" y="1391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D2DC44-1BB5-4141-8D38-60D1D46CD019}"/>
              </a:ext>
            </a:extLst>
          </p:cNvPr>
          <p:cNvSpPr txBox="1"/>
          <p:nvPr/>
        </p:nvSpPr>
        <p:spPr>
          <a:xfrm>
            <a:off x="7975600" y="139136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</p:spTree>
    <p:extLst>
      <p:ext uri="{BB962C8B-B14F-4D97-AF65-F5344CB8AC3E}">
        <p14:creationId xmlns:p14="http://schemas.microsoft.com/office/powerpoint/2010/main" val="288625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D6CBD-C8C8-854E-ACB2-4F3521413DB6}"/>
              </a:ext>
            </a:extLst>
          </p:cNvPr>
          <p:cNvSpPr/>
          <p:nvPr/>
        </p:nvSpPr>
        <p:spPr>
          <a:xfrm>
            <a:off x="1146217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BB15C-31BB-4B49-8F8B-433407506803}"/>
              </a:ext>
            </a:extLst>
          </p:cNvPr>
          <p:cNvSpPr/>
          <p:nvPr/>
        </p:nvSpPr>
        <p:spPr>
          <a:xfrm>
            <a:off x="1532380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AB5B4-5DBD-C044-B7C7-07BB18DABB24}"/>
              </a:ext>
            </a:extLst>
          </p:cNvPr>
          <p:cNvSpPr/>
          <p:nvPr/>
        </p:nvSpPr>
        <p:spPr>
          <a:xfrm>
            <a:off x="1918543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F849-34E6-D646-82A5-9AB539A3691D}"/>
              </a:ext>
            </a:extLst>
          </p:cNvPr>
          <p:cNvSpPr/>
          <p:nvPr/>
        </p:nvSpPr>
        <p:spPr>
          <a:xfrm>
            <a:off x="2304706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C6F79-01B4-1F4B-AA54-2F29650DC8B0}"/>
              </a:ext>
            </a:extLst>
          </p:cNvPr>
          <p:cNvSpPr/>
          <p:nvPr/>
        </p:nvSpPr>
        <p:spPr>
          <a:xfrm>
            <a:off x="2690869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D929E-20E6-3449-9451-D0A102712EEE}"/>
              </a:ext>
            </a:extLst>
          </p:cNvPr>
          <p:cNvSpPr/>
          <p:nvPr/>
        </p:nvSpPr>
        <p:spPr>
          <a:xfrm>
            <a:off x="3077032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38C34-1042-574E-A73E-2370B2911799}"/>
              </a:ext>
            </a:extLst>
          </p:cNvPr>
          <p:cNvSpPr/>
          <p:nvPr/>
        </p:nvSpPr>
        <p:spPr>
          <a:xfrm>
            <a:off x="3463195" y="1764405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5CCED-5431-A545-817E-A2D0BD81AF68}"/>
              </a:ext>
            </a:extLst>
          </p:cNvPr>
          <p:cNvSpPr/>
          <p:nvPr/>
        </p:nvSpPr>
        <p:spPr>
          <a:xfrm>
            <a:off x="4006762" y="2545602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F7B4A25-EB00-1049-8776-E2536A09519A}"/>
              </a:ext>
            </a:extLst>
          </p:cNvPr>
          <p:cNvSpPr/>
          <p:nvPr/>
        </p:nvSpPr>
        <p:spPr>
          <a:xfrm rot="1020818">
            <a:off x="4484615" y="2626144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2AF30A-9EFB-7943-BA8A-08E8E834D780}"/>
              </a:ext>
            </a:extLst>
          </p:cNvPr>
          <p:cNvGrpSpPr/>
          <p:nvPr/>
        </p:nvGrpSpPr>
        <p:grpSpPr>
          <a:xfrm rot="2057386">
            <a:off x="4852336" y="2950823"/>
            <a:ext cx="1014474" cy="649358"/>
            <a:chOff x="2033525" y="3994548"/>
            <a:chExt cx="1014474" cy="649358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21B4759-3E8D-FB44-BF44-997E241DF816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7F58071-1E83-624C-8B7B-59EAD75AB0F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C1F94-8ADE-AC4A-B0FC-C5041223AAE4}"/>
              </a:ext>
            </a:extLst>
          </p:cNvPr>
          <p:cNvGrpSpPr/>
          <p:nvPr/>
        </p:nvGrpSpPr>
        <p:grpSpPr>
          <a:xfrm rot="4105261">
            <a:off x="5317859" y="3741042"/>
            <a:ext cx="1014474" cy="649358"/>
            <a:chOff x="2033525" y="3994548"/>
            <a:chExt cx="1014474" cy="649358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4AD9286-1C14-C348-B1BC-02B4E6BBA4E5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44AEBC09-6380-7C42-8942-51712E67581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5671B-6C49-A04F-97ED-2B549F39377E}"/>
              </a:ext>
            </a:extLst>
          </p:cNvPr>
          <p:cNvGrpSpPr/>
          <p:nvPr/>
        </p:nvGrpSpPr>
        <p:grpSpPr>
          <a:xfrm>
            <a:off x="3781553" y="4455123"/>
            <a:ext cx="2304202" cy="1792225"/>
            <a:chOff x="3201998" y="4455123"/>
            <a:chExt cx="2304202" cy="17922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450007-CC9D-E140-B703-2EFEFF8B0D2B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6EFA4AC5-7EB4-114A-8034-EB55184AE87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1C0C7803-6B8D-EE41-AB5C-531548D5E808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B17920-8D78-664B-9E61-38D58C830A2A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6D4C8F21-9543-1E4C-88F8-96B7DB22D81E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34E573B5-218D-A741-BAF0-00076B393080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B1B76-B084-A542-A6F1-AE24BD20AED3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0BBD1442-03A7-F042-8FC1-511ACB938270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3AED436E-6314-514C-A9A1-91895D7EEE69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2EF1D-87E6-7144-81F6-931D20F18BD5}"/>
              </a:ext>
            </a:extLst>
          </p:cNvPr>
          <p:cNvGrpSpPr/>
          <p:nvPr/>
        </p:nvGrpSpPr>
        <p:grpSpPr>
          <a:xfrm rot="6336469">
            <a:off x="2118659" y="3819324"/>
            <a:ext cx="2304202" cy="1792225"/>
            <a:chOff x="3201998" y="4455123"/>
            <a:chExt cx="2304202" cy="17922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3B991A-D6DE-CE41-9D1A-CD319993ED01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5C98D577-33E1-1441-8565-1AE20268B975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2587FA31-1642-B34C-97AA-53FE1D881AC1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F063A9-DC04-BA4E-81ED-C091E5D69815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89E9EFB0-415F-0E47-9E77-E08FF366B592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A7ED3D94-ED26-EE44-AE46-9F1AE7526C52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0D9297-AABC-B94A-8BE6-30706712FEAF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E1995012-92DA-5045-B522-1A7A875BBB9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1F76B6CF-256A-0046-88AD-A6BB72C3EA9F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05E778-5637-454E-A510-B44AD83033CA}"/>
              </a:ext>
            </a:extLst>
          </p:cNvPr>
          <p:cNvGrpSpPr/>
          <p:nvPr/>
        </p:nvGrpSpPr>
        <p:grpSpPr>
          <a:xfrm rot="18841837">
            <a:off x="2903361" y="2856706"/>
            <a:ext cx="1014474" cy="649358"/>
            <a:chOff x="2033525" y="3994548"/>
            <a:chExt cx="1014474" cy="649358"/>
          </a:xfrm>
        </p:grpSpPr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94A9FFFB-AE32-F94F-8BF9-BF9EF96E8C78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9CA63735-C5A4-7749-919B-A008C01DA716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Z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2EF95D6-0CB7-F640-B9FC-6132AF38DA31}"/>
              </a:ext>
            </a:extLst>
          </p:cNvPr>
          <p:cNvSpPr/>
          <p:nvPr/>
        </p:nvSpPr>
        <p:spPr>
          <a:xfrm>
            <a:off x="3849358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CEFD2-2AA5-8045-9A25-0F3A79CA78F3}"/>
              </a:ext>
            </a:extLst>
          </p:cNvPr>
          <p:cNvSpPr/>
          <p:nvPr/>
        </p:nvSpPr>
        <p:spPr>
          <a:xfrm>
            <a:off x="4235521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8B544B-2A28-EC4E-8F1C-600D81F5791A}"/>
              </a:ext>
            </a:extLst>
          </p:cNvPr>
          <p:cNvSpPr/>
          <p:nvPr/>
        </p:nvSpPr>
        <p:spPr>
          <a:xfrm>
            <a:off x="4621684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823253-5B8D-354B-9B4E-A3DCB016EB35}"/>
              </a:ext>
            </a:extLst>
          </p:cNvPr>
          <p:cNvSpPr/>
          <p:nvPr/>
        </p:nvSpPr>
        <p:spPr>
          <a:xfrm>
            <a:off x="5007847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1322A5-AB2E-1E42-82AB-A34594A1B519}"/>
              </a:ext>
            </a:extLst>
          </p:cNvPr>
          <p:cNvSpPr/>
          <p:nvPr/>
        </p:nvSpPr>
        <p:spPr>
          <a:xfrm>
            <a:off x="5394010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85D853-5DDF-9249-B3C4-8B649F9228B1}"/>
              </a:ext>
            </a:extLst>
          </p:cNvPr>
          <p:cNvSpPr/>
          <p:nvPr/>
        </p:nvSpPr>
        <p:spPr>
          <a:xfrm>
            <a:off x="5780173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629BDF-79D7-BA4F-AEDA-DCABED27CE7B}"/>
              </a:ext>
            </a:extLst>
          </p:cNvPr>
          <p:cNvSpPr/>
          <p:nvPr/>
        </p:nvSpPr>
        <p:spPr>
          <a:xfrm>
            <a:off x="6166336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CBE5B5-30FF-B748-9B4B-18B3DCFDF315}"/>
              </a:ext>
            </a:extLst>
          </p:cNvPr>
          <p:cNvSpPr/>
          <p:nvPr/>
        </p:nvSpPr>
        <p:spPr>
          <a:xfrm>
            <a:off x="6552499" y="1763790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4FDDC8-BAF4-5141-9AE0-907469AF121F}"/>
              </a:ext>
            </a:extLst>
          </p:cNvPr>
          <p:cNvSpPr/>
          <p:nvPr/>
        </p:nvSpPr>
        <p:spPr>
          <a:xfrm>
            <a:off x="6938662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161194-B582-3D4C-B041-1D295CA6C329}"/>
              </a:ext>
            </a:extLst>
          </p:cNvPr>
          <p:cNvSpPr/>
          <p:nvPr/>
        </p:nvSpPr>
        <p:spPr>
          <a:xfrm>
            <a:off x="7324825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075B5F-D3BE-234C-B5AD-EAE896256D89}"/>
              </a:ext>
            </a:extLst>
          </p:cNvPr>
          <p:cNvSpPr/>
          <p:nvPr/>
        </p:nvSpPr>
        <p:spPr>
          <a:xfrm>
            <a:off x="7710988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28C7A7-7212-154D-BB49-77EDF5B24C53}"/>
              </a:ext>
            </a:extLst>
          </p:cNvPr>
          <p:cNvSpPr/>
          <p:nvPr/>
        </p:nvSpPr>
        <p:spPr>
          <a:xfrm>
            <a:off x="8097152" y="1760694"/>
            <a:ext cx="365760" cy="5409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A5A944-C428-4C4D-A2BA-92FA0AD66DC7}"/>
              </a:ext>
            </a:extLst>
          </p:cNvPr>
          <p:cNvSpPr txBox="1"/>
          <p:nvPr/>
        </p:nvSpPr>
        <p:spPr>
          <a:xfrm>
            <a:off x="1145271" y="1391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143B8F-3EDC-D541-B84A-FB18170C8C34}"/>
              </a:ext>
            </a:extLst>
          </p:cNvPr>
          <p:cNvSpPr txBox="1"/>
          <p:nvPr/>
        </p:nvSpPr>
        <p:spPr>
          <a:xfrm>
            <a:off x="7975600" y="139136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AED0C4-2DCB-D640-8753-EF6BF23C2522}"/>
              </a:ext>
            </a:extLst>
          </p:cNvPr>
          <p:cNvSpPr txBox="1"/>
          <p:nvPr/>
        </p:nvSpPr>
        <p:spPr>
          <a:xfrm>
            <a:off x="4090091" y="314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D505C-4535-E04D-816E-B2F752D3A28D}"/>
              </a:ext>
            </a:extLst>
          </p:cNvPr>
          <p:cNvSpPr txBox="1"/>
          <p:nvPr/>
        </p:nvSpPr>
        <p:spPr>
          <a:xfrm>
            <a:off x="3513315" y="32583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</p:spTree>
    <p:extLst>
      <p:ext uri="{BB962C8B-B14F-4D97-AF65-F5344CB8AC3E}">
        <p14:creationId xmlns:p14="http://schemas.microsoft.com/office/powerpoint/2010/main" val="189235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5CCED-5431-A545-817E-A2D0BD81AF68}"/>
              </a:ext>
            </a:extLst>
          </p:cNvPr>
          <p:cNvSpPr/>
          <p:nvPr/>
        </p:nvSpPr>
        <p:spPr>
          <a:xfrm>
            <a:off x="4006762" y="2545602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F7B4A25-EB00-1049-8776-E2536A09519A}"/>
              </a:ext>
            </a:extLst>
          </p:cNvPr>
          <p:cNvSpPr/>
          <p:nvPr/>
        </p:nvSpPr>
        <p:spPr>
          <a:xfrm rot="1020818">
            <a:off x="4484615" y="2626144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2AF30A-9EFB-7943-BA8A-08E8E834D780}"/>
              </a:ext>
            </a:extLst>
          </p:cNvPr>
          <p:cNvGrpSpPr/>
          <p:nvPr/>
        </p:nvGrpSpPr>
        <p:grpSpPr>
          <a:xfrm rot="2057386">
            <a:off x="4852336" y="2950823"/>
            <a:ext cx="1014474" cy="649358"/>
            <a:chOff x="2033525" y="3994548"/>
            <a:chExt cx="1014474" cy="649358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21B4759-3E8D-FB44-BF44-997E241DF816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7F58071-1E83-624C-8B7B-59EAD75AB0F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C1F94-8ADE-AC4A-B0FC-C5041223AAE4}"/>
              </a:ext>
            </a:extLst>
          </p:cNvPr>
          <p:cNvGrpSpPr/>
          <p:nvPr/>
        </p:nvGrpSpPr>
        <p:grpSpPr>
          <a:xfrm rot="4105261">
            <a:off x="5317859" y="3741042"/>
            <a:ext cx="1014474" cy="649358"/>
            <a:chOff x="2033525" y="3994548"/>
            <a:chExt cx="1014474" cy="649358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4AD9286-1C14-C348-B1BC-02B4E6BBA4E5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44AEBC09-6380-7C42-8942-51712E67581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5671B-6C49-A04F-97ED-2B549F39377E}"/>
              </a:ext>
            </a:extLst>
          </p:cNvPr>
          <p:cNvGrpSpPr/>
          <p:nvPr/>
        </p:nvGrpSpPr>
        <p:grpSpPr>
          <a:xfrm>
            <a:off x="3781553" y="4455123"/>
            <a:ext cx="2304202" cy="1792225"/>
            <a:chOff x="3201998" y="4455123"/>
            <a:chExt cx="2304202" cy="17922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450007-CC9D-E140-B703-2EFEFF8B0D2B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6EFA4AC5-7EB4-114A-8034-EB55184AE87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1C0C7803-6B8D-EE41-AB5C-531548D5E808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B17920-8D78-664B-9E61-38D58C830A2A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6D4C8F21-9543-1E4C-88F8-96B7DB22D81E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34E573B5-218D-A741-BAF0-00076B393080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B1B76-B084-A542-A6F1-AE24BD20AED3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0BBD1442-03A7-F042-8FC1-511ACB938270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3AED436E-6314-514C-A9A1-91895D7EEE69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2EF1D-87E6-7144-81F6-931D20F18BD5}"/>
              </a:ext>
            </a:extLst>
          </p:cNvPr>
          <p:cNvGrpSpPr/>
          <p:nvPr/>
        </p:nvGrpSpPr>
        <p:grpSpPr>
          <a:xfrm rot="6336469">
            <a:off x="2118659" y="3819324"/>
            <a:ext cx="2304202" cy="1792225"/>
            <a:chOff x="3201998" y="4455123"/>
            <a:chExt cx="2304202" cy="17922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3B991A-D6DE-CE41-9D1A-CD319993ED01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5C98D577-33E1-1441-8565-1AE20268B975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2587FA31-1642-B34C-97AA-53FE1D881AC1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F063A9-DC04-BA4E-81ED-C091E5D69815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89E9EFB0-415F-0E47-9E77-E08FF366B592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A7ED3D94-ED26-EE44-AE46-9F1AE7526C52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0D9297-AABC-B94A-8BE6-30706712FEAF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E1995012-92DA-5045-B522-1A7A875BBB9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1F76B6CF-256A-0046-88AD-A6BB72C3EA9F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05E778-5637-454E-A510-B44AD83033CA}"/>
              </a:ext>
            </a:extLst>
          </p:cNvPr>
          <p:cNvGrpSpPr/>
          <p:nvPr/>
        </p:nvGrpSpPr>
        <p:grpSpPr>
          <a:xfrm rot="18841837">
            <a:off x="2903361" y="2856706"/>
            <a:ext cx="1014474" cy="649358"/>
            <a:chOff x="2033525" y="3994548"/>
            <a:chExt cx="1014474" cy="649358"/>
          </a:xfrm>
        </p:grpSpPr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94A9FFFB-AE32-F94F-8BF9-BF9EF96E8C78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9CA63735-C5A4-7749-919B-A008C01DA716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Z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E4597B8-25CA-9F47-8F15-D92552948ED3}"/>
              </a:ext>
            </a:extLst>
          </p:cNvPr>
          <p:cNvSpPr txBox="1"/>
          <p:nvPr/>
        </p:nvSpPr>
        <p:spPr>
          <a:xfrm>
            <a:off x="4090091" y="314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435CCF-8E15-F048-BC3D-850D811BD076}"/>
              </a:ext>
            </a:extLst>
          </p:cNvPr>
          <p:cNvSpPr txBox="1"/>
          <p:nvPr/>
        </p:nvSpPr>
        <p:spPr>
          <a:xfrm>
            <a:off x="3513315" y="32583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</p:spTree>
    <p:extLst>
      <p:ext uri="{BB962C8B-B14F-4D97-AF65-F5344CB8AC3E}">
        <p14:creationId xmlns:p14="http://schemas.microsoft.com/office/powerpoint/2010/main" val="69139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5CCED-5431-A545-817E-A2D0BD81AF68}"/>
              </a:ext>
            </a:extLst>
          </p:cNvPr>
          <p:cNvSpPr/>
          <p:nvPr/>
        </p:nvSpPr>
        <p:spPr>
          <a:xfrm>
            <a:off x="4006762" y="2545602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F7B4A25-EB00-1049-8776-E2536A09519A}"/>
              </a:ext>
            </a:extLst>
          </p:cNvPr>
          <p:cNvSpPr/>
          <p:nvPr/>
        </p:nvSpPr>
        <p:spPr>
          <a:xfrm rot="1020818">
            <a:off x="4484615" y="2626144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2AF30A-9EFB-7943-BA8A-08E8E834D780}"/>
              </a:ext>
            </a:extLst>
          </p:cNvPr>
          <p:cNvGrpSpPr/>
          <p:nvPr/>
        </p:nvGrpSpPr>
        <p:grpSpPr>
          <a:xfrm rot="2057386">
            <a:off x="4852336" y="2950823"/>
            <a:ext cx="1014474" cy="649358"/>
            <a:chOff x="2033525" y="3994548"/>
            <a:chExt cx="1014474" cy="649358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21B4759-3E8D-FB44-BF44-997E241DF816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7F58071-1E83-624C-8B7B-59EAD75AB0F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C1F94-8ADE-AC4A-B0FC-C5041223AAE4}"/>
              </a:ext>
            </a:extLst>
          </p:cNvPr>
          <p:cNvGrpSpPr/>
          <p:nvPr/>
        </p:nvGrpSpPr>
        <p:grpSpPr>
          <a:xfrm rot="4105261">
            <a:off x="5317859" y="3741042"/>
            <a:ext cx="1014474" cy="649358"/>
            <a:chOff x="2033525" y="3994548"/>
            <a:chExt cx="1014474" cy="649358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4AD9286-1C14-C348-B1BC-02B4E6BBA4E5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44AEBC09-6380-7C42-8942-51712E67581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5671B-6C49-A04F-97ED-2B549F39377E}"/>
              </a:ext>
            </a:extLst>
          </p:cNvPr>
          <p:cNvGrpSpPr/>
          <p:nvPr/>
        </p:nvGrpSpPr>
        <p:grpSpPr>
          <a:xfrm>
            <a:off x="3781553" y="4455123"/>
            <a:ext cx="2304202" cy="1792225"/>
            <a:chOff x="3201998" y="4455123"/>
            <a:chExt cx="2304202" cy="17922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450007-CC9D-E140-B703-2EFEFF8B0D2B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6EFA4AC5-7EB4-114A-8034-EB55184AE87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1C0C7803-6B8D-EE41-AB5C-531548D5E808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B17920-8D78-664B-9E61-38D58C830A2A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6D4C8F21-9543-1E4C-88F8-96B7DB22D81E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34E573B5-218D-A741-BAF0-00076B393080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B1B76-B084-A542-A6F1-AE24BD20AED3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0BBD1442-03A7-F042-8FC1-511ACB938270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3AED436E-6314-514C-A9A1-91895D7EEE69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2EF1D-87E6-7144-81F6-931D20F18BD5}"/>
              </a:ext>
            </a:extLst>
          </p:cNvPr>
          <p:cNvGrpSpPr/>
          <p:nvPr/>
        </p:nvGrpSpPr>
        <p:grpSpPr>
          <a:xfrm rot="6336469">
            <a:off x="2118659" y="3819324"/>
            <a:ext cx="2304202" cy="1792225"/>
            <a:chOff x="3201998" y="4455123"/>
            <a:chExt cx="2304202" cy="17922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3B991A-D6DE-CE41-9D1A-CD319993ED01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5C98D577-33E1-1441-8565-1AE20268B975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2587FA31-1642-B34C-97AA-53FE1D881AC1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F063A9-DC04-BA4E-81ED-C091E5D69815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89E9EFB0-415F-0E47-9E77-E08FF366B592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A7ED3D94-ED26-EE44-AE46-9F1AE7526C52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0D9297-AABC-B94A-8BE6-30706712FEAF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E1995012-92DA-5045-B522-1A7A875BBB9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1F76B6CF-256A-0046-88AD-A6BB72C3EA9F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05E778-5637-454E-A510-B44AD83033CA}"/>
              </a:ext>
            </a:extLst>
          </p:cNvPr>
          <p:cNvGrpSpPr/>
          <p:nvPr/>
        </p:nvGrpSpPr>
        <p:grpSpPr>
          <a:xfrm rot="18841837">
            <a:off x="2903361" y="2856706"/>
            <a:ext cx="1014474" cy="649358"/>
            <a:chOff x="2033525" y="3994548"/>
            <a:chExt cx="1014474" cy="649358"/>
          </a:xfrm>
        </p:grpSpPr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94A9FFFB-AE32-F94F-8BF9-BF9EF96E8C78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9CA63735-C5A4-7749-919B-A008C01DA716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Z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E4597B8-25CA-9F47-8F15-D92552948ED3}"/>
              </a:ext>
            </a:extLst>
          </p:cNvPr>
          <p:cNvSpPr txBox="1"/>
          <p:nvPr/>
        </p:nvSpPr>
        <p:spPr>
          <a:xfrm>
            <a:off x="4090091" y="314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435CCF-8E15-F048-BC3D-850D811BD076}"/>
              </a:ext>
            </a:extLst>
          </p:cNvPr>
          <p:cNvSpPr txBox="1"/>
          <p:nvPr/>
        </p:nvSpPr>
        <p:spPr>
          <a:xfrm>
            <a:off x="3513315" y="32583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4C5AC3-B612-C849-BA90-06416F49B0A7}"/>
              </a:ext>
            </a:extLst>
          </p:cNvPr>
          <p:cNvCxnSpPr>
            <a:cxnSpLocks/>
          </p:cNvCxnSpPr>
          <p:nvPr/>
        </p:nvCxnSpPr>
        <p:spPr>
          <a:xfrm>
            <a:off x="4376013" y="1922988"/>
            <a:ext cx="0" cy="58065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2FFFA5-67AB-3348-9E61-2C950792A67C}"/>
              </a:ext>
            </a:extLst>
          </p:cNvPr>
          <p:cNvSpPr txBox="1"/>
          <p:nvPr/>
        </p:nvSpPr>
        <p:spPr>
          <a:xfrm>
            <a:off x="3513315" y="154538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First=last=count</a:t>
            </a:r>
          </a:p>
        </p:txBody>
      </p:sp>
    </p:spTree>
    <p:extLst>
      <p:ext uri="{BB962C8B-B14F-4D97-AF65-F5344CB8AC3E}">
        <p14:creationId xmlns:p14="http://schemas.microsoft.com/office/powerpoint/2010/main" val="74017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5CCED-5431-A545-817E-A2D0BD81AF68}"/>
              </a:ext>
            </a:extLst>
          </p:cNvPr>
          <p:cNvSpPr/>
          <p:nvPr/>
        </p:nvSpPr>
        <p:spPr>
          <a:xfrm>
            <a:off x="4006762" y="2545602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F7B4A25-EB00-1049-8776-E2536A09519A}"/>
              </a:ext>
            </a:extLst>
          </p:cNvPr>
          <p:cNvSpPr/>
          <p:nvPr/>
        </p:nvSpPr>
        <p:spPr>
          <a:xfrm rot="1020818">
            <a:off x="4484615" y="2626144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2AF30A-9EFB-7943-BA8A-08E8E834D780}"/>
              </a:ext>
            </a:extLst>
          </p:cNvPr>
          <p:cNvGrpSpPr/>
          <p:nvPr/>
        </p:nvGrpSpPr>
        <p:grpSpPr>
          <a:xfrm rot="2057386">
            <a:off x="4852336" y="2950823"/>
            <a:ext cx="1014474" cy="649358"/>
            <a:chOff x="2033525" y="3994548"/>
            <a:chExt cx="1014474" cy="649358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21B4759-3E8D-FB44-BF44-997E241DF816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7F58071-1E83-624C-8B7B-59EAD75AB0F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C1F94-8ADE-AC4A-B0FC-C5041223AAE4}"/>
              </a:ext>
            </a:extLst>
          </p:cNvPr>
          <p:cNvGrpSpPr/>
          <p:nvPr/>
        </p:nvGrpSpPr>
        <p:grpSpPr>
          <a:xfrm rot="4105261">
            <a:off x="5317859" y="3741042"/>
            <a:ext cx="1014474" cy="649358"/>
            <a:chOff x="2033525" y="3994548"/>
            <a:chExt cx="1014474" cy="649358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4AD9286-1C14-C348-B1BC-02B4E6BBA4E5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44AEBC09-6380-7C42-8942-51712E67581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5671B-6C49-A04F-97ED-2B549F39377E}"/>
              </a:ext>
            </a:extLst>
          </p:cNvPr>
          <p:cNvGrpSpPr/>
          <p:nvPr/>
        </p:nvGrpSpPr>
        <p:grpSpPr>
          <a:xfrm>
            <a:off x="3781553" y="4455123"/>
            <a:ext cx="2304202" cy="1792225"/>
            <a:chOff x="3201998" y="4455123"/>
            <a:chExt cx="2304202" cy="17922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450007-CC9D-E140-B703-2EFEFF8B0D2B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6EFA4AC5-7EB4-114A-8034-EB55184AE87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1C0C7803-6B8D-EE41-AB5C-531548D5E808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B17920-8D78-664B-9E61-38D58C830A2A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6D4C8F21-9543-1E4C-88F8-96B7DB22D81E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34E573B5-218D-A741-BAF0-00076B393080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B1B76-B084-A542-A6F1-AE24BD20AED3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0BBD1442-03A7-F042-8FC1-511ACB938270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3AED436E-6314-514C-A9A1-91895D7EEE69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2EF1D-87E6-7144-81F6-931D20F18BD5}"/>
              </a:ext>
            </a:extLst>
          </p:cNvPr>
          <p:cNvGrpSpPr/>
          <p:nvPr/>
        </p:nvGrpSpPr>
        <p:grpSpPr>
          <a:xfrm rot="6336469">
            <a:off x="2118659" y="3819324"/>
            <a:ext cx="2304202" cy="1792225"/>
            <a:chOff x="3201998" y="4455123"/>
            <a:chExt cx="2304202" cy="17922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3B991A-D6DE-CE41-9D1A-CD319993ED01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5C98D577-33E1-1441-8565-1AE20268B975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2587FA31-1642-B34C-97AA-53FE1D881AC1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F063A9-DC04-BA4E-81ED-C091E5D69815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89E9EFB0-415F-0E47-9E77-E08FF366B592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A7ED3D94-ED26-EE44-AE46-9F1AE7526C52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0D9297-AABC-B94A-8BE6-30706712FEAF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E1995012-92DA-5045-B522-1A7A875BBB9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1F76B6CF-256A-0046-88AD-A6BB72C3EA9F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05E778-5637-454E-A510-B44AD83033CA}"/>
              </a:ext>
            </a:extLst>
          </p:cNvPr>
          <p:cNvGrpSpPr/>
          <p:nvPr/>
        </p:nvGrpSpPr>
        <p:grpSpPr>
          <a:xfrm rot="18841837">
            <a:off x="2903361" y="2856706"/>
            <a:ext cx="1014474" cy="649358"/>
            <a:chOff x="2033525" y="3994548"/>
            <a:chExt cx="1014474" cy="649358"/>
          </a:xfrm>
        </p:grpSpPr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94A9FFFB-AE32-F94F-8BF9-BF9EF96E8C78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9CA63735-C5A4-7749-919B-A008C01DA716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Z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E4597B8-25CA-9F47-8F15-D92552948ED3}"/>
              </a:ext>
            </a:extLst>
          </p:cNvPr>
          <p:cNvSpPr txBox="1"/>
          <p:nvPr/>
        </p:nvSpPr>
        <p:spPr>
          <a:xfrm>
            <a:off x="4090091" y="314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435CCF-8E15-F048-BC3D-850D811BD076}"/>
              </a:ext>
            </a:extLst>
          </p:cNvPr>
          <p:cNvSpPr txBox="1"/>
          <p:nvPr/>
        </p:nvSpPr>
        <p:spPr>
          <a:xfrm>
            <a:off x="3513315" y="32583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4C5AC3-B612-C849-BA90-06416F49B0A7}"/>
              </a:ext>
            </a:extLst>
          </p:cNvPr>
          <p:cNvCxnSpPr>
            <a:cxnSpLocks/>
          </p:cNvCxnSpPr>
          <p:nvPr/>
        </p:nvCxnSpPr>
        <p:spPr>
          <a:xfrm>
            <a:off x="4376013" y="1922988"/>
            <a:ext cx="0" cy="6226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2FFFA5-67AB-3348-9E61-2C950792A67C}"/>
              </a:ext>
            </a:extLst>
          </p:cNvPr>
          <p:cNvSpPr txBox="1"/>
          <p:nvPr/>
        </p:nvSpPr>
        <p:spPr>
          <a:xfrm>
            <a:off x="3513315" y="154538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First=last=count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7C5E534-9122-5C4B-BDB9-B4E4AFA6E46D}"/>
              </a:ext>
            </a:extLst>
          </p:cNvPr>
          <p:cNvSpPr/>
          <p:nvPr/>
        </p:nvSpPr>
        <p:spPr>
          <a:xfrm>
            <a:off x="5406112" y="2690521"/>
            <a:ext cx="1065275" cy="1066271"/>
          </a:xfrm>
          <a:custGeom>
            <a:avLst/>
            <a:gdLst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223493"/>
              <a:gd name="connsiteY0" fmla="*/ 0 h 1017431"/>
              <a:gd name="connsiteX1" fmla="*/ 1223493 w 1223493"/>
              <a:gd name="connsiteY1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3493" h="1017431">
                <a:moveTo>
                  <a:pt x="0" y="0"/>
                </a:moveTo>
                <a:cubicBezTo>
                  <a:pt x="485103" y="34344"/>
                  <a:pt x="1086118" y="545205"/>
                  <a:pt x="1223493" y="10174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E85C-CDF7-994C-A886-03230D034AE7}"/>
              </a:ext>
            </a:extLst>
          </p:cNvPr>
          <p:cNvSpPr txBox="1"/>
          <p:nvPr/>
        </p:nvSpPr>
        <p:spPr>
          <a:xfrm>
            <a:off x="6825343" y="2579914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Enqueue</a:t>
            </a:r>
          </a:p>
          <a:p>
            <a:r>
              <a:rPr lang="en-US" dirty="0"/>
              <a:t>last++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BC42F5-7581-CF48-A5BC-43864F4DC412}"/>
              </a:ext>
            </a:extLst>
          </p:cNvPr>
          <p:cNvSpPr txBox="1"/>
          <p:nvPr/>
        </p:nvSpPr>
        <p:spPr>
          <a:xfrm>
            <a:off x="1434343" y="253477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</a:t>
            </a:r>
          </a:p>
          <a:p>
            <a:r>
              <a:rPr lang="en-US" dirty="0"/>
              <a:t>first++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E51B68E-8F8F-C14B-B735-036510E77C43}"/>
              </a:ext>
            </a:extLst>
          </p:cNvPr>
          <p:cNvSpPr/>
          <p:nvPr/>
        </p:nvSpPr>
        <p:spPr>
          <a:xfrm rot="13885614">
            <a:off x="1791059" y="3300154"/>
            <a:ext cx="1065275" cy="1066271"/>
          </a:xfrm>
          <a:custGeom>
            <a:avLst/>
            <a:gdLst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223493"/>
              <a:gd name="connsiteY0" fmla="*/ 0 h 1017431"/>
              <a:gd name="connsiteX1" fmla="*/ 1223493 w 1223493"/>
              <a:gd name="connsiteY1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3493" h="1017431">
                <a:moveTo>
                  <a:pt x="0" y="0"/>
                </a:moveTo>
                <a:cubicBezTo>
                  <a:pt x="485103" y="34344"/>
                  <a:pt x="1086118" y="545205"/>
                  <a:pt x="1223493" y="10174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5CCED-5431-A545-817E-A2D0BD81AF68}"/>
              </a:ext>
            </a:extLst>
          </p:cNvPr>
          <p:cNvSpPr/>
          <p:nvPr/>
        </p:nvSpPr>
        <p:spPr>
          <a:xfrm>
            <a:off x="4006762" y="2545602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F7B4A25-EB00-1049-8776-E2536A09519A}"/>
              </a:ext>
            </a:extLst>
          </p:cNvPr>
          <p:cNvSpPr/>
          <p:nvPr/>
        </p:nvSpPr>
        <p:spPr>
          <a:xfrm rot="1020818">
            <a:off x="4484615" y="2626144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2AF30A-9EFB-7943-BA8A-08E8E834D780}"/>
              </a:ext>
            </a:extLst>
          </p:cNvPr>
          <p:cNvGrpSpPr/>
          <p:nvPr/>
        </p:nvGrpSpPr>
        <p:grpSpPr>
          <a:xfrm rot="2057386">
            <a:off x="4852336" y="2950823"/>
            <a:ext cx="1014474" cy="649358"/>
            <a:chOff x="2033525" y="3994548"/>
            <a:chExt cx="1014474" cy="649358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21B4759-3E8D-FB44-BF44-997E241DF816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7F58071-1E83-624C-8B7B-59EAD75AB0F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C1F94-8ADE-AC4A-B0FC-C5041223AAE4}"/>
              </a:ext>
            </a:extLst>
          </p:cNvPr>
          <p:cNvGrpSpPr/>
          <p:nvPr/>
        </p:nvGrpSpPr>
        <p:grpSpPr>
          <a:xfrm rot="4105261">
            <a:off x="5317859" y="3741042"/>
            <a:ext cx="1014474" cy="649358"/>
            <a:chOff x="2033525" y="3994548"/>
            <a:chExt cx="1014474" cy="649358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4AD9286-1C14-C348-B1BC-02B4E6BBA4E5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44AEBC09-6380-7C42-8942-51712E67581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5671B-6C49-A04F-97ED-2B549F39377E}"/>
              </a:ext>
            </a:extLst>
          </p:cNvPr>
          <p:cNvGrpSpPr/>
          <p:nvPr/>
        </p:nvGrpSpPr>
        <p:grpSpPr>
          <a:xfrm>
            <a:off x="3781553" y="4455123"/>
            <a:ext cx="2304202" cy="1792225"/>
            <a:chOff x="3201998" y="4455123"/>
            <a:chExt cx="2304202" cy="17922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450007-CC9D-E140-B703-2EFEFF8B0D2B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6EFA4AC5-7EB4-114A-8034-EB55184AE87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1C0C7803-6B8D-EE41-AB5C-531548D5E808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B17920-8D78-664B-9E61-38D58C830A2A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6D4C8F21-9543-1E4C-88F8-96B7DB22D81E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34E573B5-218D-A741-BAF0-00076B393080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B1B76-B084-A542-A6F1-AE24BD20AED3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0BBD1442-03A7-F042-8FC1-511ACB938270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3AED436E-6314-514C-A9A1-91895D7EEE69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2EF1D-87E6-7144-81F6-931D20F18BD5}"/>
              </a:ext>
            </a:extLst>
          </p:cNvPr>
          <p:cNvGrpSpPr/>
          <p:nvPr/>
        </p:nvGrpSpPr>
        <p:grpSpPr>
          <a:xfrm rot="6336469">
            <a:off x="2118659" y="3819324"/>
            <a:ext cx="2304202" cy="1792225"/>
            <a:chOff x="3201998" y="4455123"/>
            <a:chExt cx="2304202" cy="17922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3B991A-D6DE-CE41-9D1A-CD319993ED01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5C98D577-33E1-1441-8565-1AE20268B975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2587FA31-1642-B34C-97AA-53FE1D881AC1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F063A9-DC04-BA4E-81ED-C091E5D69815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89E9EFB0-415F-0E47-9E77-E08FF366B592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A7ED3D94-ED26-EE44-AE46-9F1AE7526C52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0D9297-AABC-B94A-8BE6-30706712FEAF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E1995012-92DA-5045-B522-1A7A875BBB9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1F76B6CF-256A-0046-88AD-A6BB72C3EA9F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05E778-5637-454E-A510-B44AD83033CA}"/>
              </a:ext>
            </a:extLst>
          </p:cNvPr>
          <p:cNvGrpSpPr/>
          <p:nvPr/>
        </p:nvGrpSpPr>
        <p:grpSpPr>
          <a:xfrm rot="18841837">
            <a:off x="2903361" y="2856706"/>
            <a:ext cx="1014474" cy="649358"/>
            <a:chOff x="2033525" y="3994548"/>
            <a:chExt cx="1014474" cy="649358"/>
          </a:xfrm>
        </p:grpSpPr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94A9FFFB-AE32-F94F-8BF9-BF9EF96E8C78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9CA63735-C5A4-7749-919B-A008C01DA716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Z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E4597B8-25CA-9F47-8F15-D92552948ED3}"/>
              </a:ext>
            </a:extLst>
          </p:cNvPr>
          <p:cNvSpPr txBox="1"/>
          <p:nvPr/>
        </p:nvSpPr>
        <p:spPr>
          <a:xfrm>
            <a:off x="4090091" y="314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435CCF-8E15-F048-BC3D-850D811BD076}"/>
              </a:ext>
            </a:extLst>
          </p:cNvPr>
          <p:cNvSpPr txBox="1"/>
          <p:nvPr/>
        </p:nvSpPr>
        <p:spPr>
          <a:xfrm>
            <a:off x="3513315" y="32583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BC42F5-7581-CF48-A5BC-43864F4DC412}"/>
              </a:ext>
            </a:extLst>
          </p:cNvPr>
          <p:cNvSpPr txBox="1"/>
          <p:nvPr/>
        </p:nvSpPr>
        <p:spPr>
          <a:xfrm>
            <a:off x="1426924" y="1732435"/>
            <a:ext cx="29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jump from [n-1] to [0]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E51B68E-8F8F-C14B-B735-036510E77C43}"/>
              </a:ext>
            </a:extLst>
          </p:cNvPr>
          <p:cNvSpPr/>
          <p:nvPr/>
        </p:nvSpPr>
        <p:spPr>
          <a:xfrm rot="16869657">
            <a:off x="3497638" y="2264104"/>
            <a:ext cx="517135" cy="737114"/>
          </a:xfrm>
          <a:custGeom>
            <a:avLst/>
            <a:gdLst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223493"/>
              <a:gd name="connsiteY0" fmla="*/ 0 h 1017431"/>
              <a:gd name="connsiteX1" fmla="*/ 1223493 w 1223493"/>
              <a:gd name="connsiteY1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3493" h="1017431">
                <a:moveTo>
                  <a:pt x="0" y="0"/>
                </a:moveTo>
                <a:cubicBezTo>
                  <a:pt x="485103" y="34344"/>
                  <a:pt x="1086118" y="545205"/>
                  <a:pt x="1223493" y="10174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6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19121"/>
            <a:ext cx="6798734" cy="1303867"/>
          </a:xfrm>
        </p:spPr>
        <p:txBody>
          <a:bodyPr/>
          <a:lstStyle/>
          <a:p>
            <a:r>
              <a:rPr lang="en-US" dirty="0"/>
              <a:t>Circular Queue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5CCED-5431-A545-817E-A2D0BD81AF68}"/>
              </a:ext>
            </a:extLst>
          </p:cNvPr>
          <p:cNvSpPr/>
          <p:nvPr/>
        </p:nvSpPr>
        <p:spPr>
          <a:xfrm>
            <a:off x="4006762" y="2545602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F7B4A25-EB00-1049-8776-E2536A09519A}"/>
              </a:ext>
            </a:extLst>
          </p:cNvPr>
          <p:cNvSpPr/>
          <p:nvPr/>
        </p:nvSpPr>
        <p:spPr>
          <a:xfrm rot="1020818">
            <a:off x="4484615" y="2626144"/>
            <a:ext cx="549500" cy="581695"/>
          </a:xfrm>
          <a:custGeom>
            <a:avLst/>
            <a:gdLst>
              <a:gd name="connsiteX0" fmla="*/ 0 w 549500"/>
              <a:gd name="connsiteY0" fmla="*/ 0 h 568816"/>
              <a:gd name="connsiteX1" fmla="*/ 549500 w 549500"/>
              <a:gd name="connsiteY1" fmla="*/ 0 h 568816"/>
              <a:gd name="connsiteX2" fmla="*/ 549500 w 549500"/>
              <a:gd name="connsiteY2" fmla="*/ 568816 h 568816"/>
              <a:gd name="connsiteX3" fmla="*/ 0 w 549500"/>
              <a:gd name="connsiteY3" fmla="*/ 568816 h 568816"/>
              <a:gd name="connsiteX4" fmla="*/ 0 w 549500"/>
              <a:gd name="connsiteY4" fmla="*/ 0 h 568816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0 w 549500"/>
              <a:gd name="connsiteY3" fmla="*/ 568816 h 581695"/>
              <a:gd name="connsiteX4" fmla="*/ 0 w 549500"/>
              <a:gd name="connsiteY4" fmla="*/ 0 h 581695"/>
              <a:gd name="connsiteX0" fmla="*/ 0 w 549500"/>
              <a:gd name="connsiteY0" fmla="*/ 0 h 581695"/>
              <a:gd name="connsiteX1" fmla="*/ 549500 w 549500"/>
              <a:gd name="connsiteY1" fmla="*/ 0 h 581695"/>
              <a:gd name="connsiteX2" fmla="*/ 459348 w 549500"/>
              <a:gd name="connsiteY2" fmla="*/ 581695 h 581695"/>
              <a:gd name="connsiteX3" fmla="*/ 90152 w 549500"/>
              <a:gd name="connsiteY3" fmla="*/ 581695 h 581695"/>
              <a:gd name="connsiteX4" fmla="*/ 0 w 549500"/>
              <a:gd name="connsiteY4" fmla="*/ 0 h 58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00" h="581695">
                <a:moveTo>
                  <a:pt x="0" y="0"/>
                </a:moveTo>
                <a:lnTo>
                  <a:pt x="549500" y="0"/>
                </a:lnTo>
                <a:lnTo>
                  <a:pt x="459348" y="581695"/>
                </a:lnTo>
                <a:lnTo>
                  <a:pt x="90152" y="5816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2AF30A-9EFB-7943-BA8A-08E8E834D780}"/>
              </a:ext>
            </a:extLst>
          </p:cNvPr>
          <p:cNvGrpSpPr/>
          <p:nvPr/>
        </p:nvGrpSpPr>
        <p:grpSpPr>
          <a:xfrm rot="2057386">
            <a:off x="4852336" y="2950823"/>
            <a:ext cx="1014474" cy="649358"/>
            <a:chOff x="2033525" y="3994548"/>
            <a:chExt cx="1014474" cy="649358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21B4759-3E8D-FB44-BF44-997E241DF816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7F58071-1E83-624C-8B7B-59EAD75AB0F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C1F94-8ADE-AC4A-B0FC-C5041223AAE4}"/>
              </a:ext>
            </a:extLst>
          </p:cNvPr>
          <p:cNvGrpSpPr/>
          <p:nvPr/>
        </p:nvGrpSpPr>
        <p:grpSpPr>
          <a:xfrm rot="4105261">
            <a:off x="5317859" y="3741042"/>
            <a:ext cx="1014474" cy="649358"/>
            <a:chOff x="2033525" y="3994548"/>
            <a:chExt cx="1014474" cy="649358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4AD9286-1C14-C348-B1BC-02B4E6BBA4E5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44AEBC09-6380-7C42-8942-51712E67581A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5671B-6C49-A04F-97ED-2B549F39377E}"/>
              </a:ext>
            </a:extLst>
          </p:cNvPr>
          <p:cNvGrpSpPr/>
          <p:nvPr/>
        </p:nvGrpSpPr>
        <p:grpSpPr>
          <a:xfrm>
            <a:off x="3781553" y="4455123"/>
            <a:ext cx="2304202" cy="1792225"/>
            <a:chOff x="3201998" y="4455123"/>
            <a:chExt cx="2304202" cy="17922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450007-CC9D-E140-B703-2EFEFF8B0D2B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6EFA4AC5-7EB4-114A-8034-EB55184AE87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1C0C7803-6B8D-EE41-AB5C-531548D5E808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B17920-8D78-664B-9E61-38D58C830A2A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6D4C8F21-9543-1E4C-88F8-96B7DB22D81E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34E573B5-218D-A741-BAF0-00076B393080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B1B76-B084-A542-A6F1-AE24BD20AED3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0BBD1442-03A7-F042-8FC1-511ACB938270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3AED436E-6314-514C-A9A1-91895D7EEE69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2EF1D-87E6-7144-81F6-931D20F18BD5}"/>
              </a:ext>
            </a:extLst>
          </p:cNvPr>
          <p:cNvGrpSpPr/>
          <p:nvPr/>
        </p:nvGrpSpPr>
        <p:grpSpPr>
          <a:xfrm rot="6336469">
            <a:off x="2118659" y="3819324"/>
            <a:ext cx="2304202" cy="1792225"/>
            <a:chOff x="3201998" y="4455123"/>
            <a:chExt cx="2304202" cy="17922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3B991A-D6DE-CE41-9D1A-CD319993ED01}"/>
                </a:ext>
              </a:extLst>
            </p:cNvPr>
            <p:cNvGrpSpPr/>
            <p:nvPr/>
          </p:nvGrpSpPr>
          <p:grpSpPr>
            <a:xfrm rot="6175096">
              <a:off x="4674284" y="4637681"/>
              <a:ext cx="1014474" cy="649358"/>
              <a:chOff x="2033525" y="3994548"/>
              <a:chExt cx="1014474" cy="649358"/>
            </a:xfrm>
          </p:grpSpPr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5C98D577-33E1-1441-8565-1AE20268B975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2587FA31-1642-B34C-97AA-53FE1D881AC1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F063A9-DC04-BA4E-81ED-C091E5D69815}"/>
                </a:ext>
              </a:extLst>
            </p:cNvPr>
            <p:cNvGrpSpPr/>
            <p:nvPr/>
          </p:nvGrpSpPr>
          <p:grpSpPr>
            <a:xfrm rot="8280052">
              <a:off x="4090054" y="5350083"/>
              <a:ext cx="1014474" cy="649358"/>
              <a:chOff x="2033525" y="3994548"/>
              <a:chExt cx="1014474" cy="649358"/>
            </a:xfrm>
          </p:grpSpPr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89E9EFB0-415F-0E47-9E77-E08FF366B592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A7ED3D94-ED26-EE44-AE46-9F1AE7526C52}"/>
                  </a:ext>
                </a:extLst>
              </p:cNvPr>
              <p:cNvSpPr/>
              <p:nvPr/>
            </p:nvSpPr>
            <p:spPr>
              <a:xfrm rot="1020818">
                <a:off x="2498499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0D9297-AABC-B94A-8BE6-30706712FEAF}"/>
                </a:ext>
              </a:extLst>
            </p:cNvPr>
            <p:cNvGrpSpPr/>
            <p:nvPr/>
          </p:nvGrpSpPr>
          <p:grpSpPr>
            <a:xfrm rot="10393569">
              <a:off x="3201998" y="5597990"/>
              <a:ext cx="1014475" cy="649358"/>
              <a:chOff x="2033525" y="3994548"/>
              <a:chExt cx="1014475" cy="649358"/>
            </a:xfrm>
          </p:grpSpPr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E1995012-92DA-5045-B522-1A7A875BBB97}"/>
                  </a:ext>
                </a:extLst>
              </p:cNvPr>
              <p:cNvSpPr/>
              <p:nvPr/>
            </p:nvSpPr>
            <p:spPr>
              <a:xfrm>
                <a:off x="2033525" y="3994548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1F76B6CF-256A-0046-88AD-A6BB72C3EA9F}"/>
                  </a:ext>
                </a:extLst>
              </p:cNvPr>
              <p:cNvSpPr/>
              <p:nvPr/>
            </p:nvSpPr>
            <p:spPr>
              <a:xfrm rot="1020818">
                <a:off x="2498500" y="4062211"/>
                <a:ext cx="549500" cy="581695"/>
              </a:xfrm>
              <a:custGeom>
                <a:avLst/>
                <a:gdLst>
                  <a:gd name="connsiteX0" fmla="*/ 0 w 549500"/>
                  <a:gd name="connsiteY0" fmla="*/ 0 h 568816"/>
                  <a:gd name="connsiteX1" fmla="*/ 549500 w 549500"/>
                  <a:gd name="connsiteY1" fmla="*/ 0 h 568816"/>
                  <a:gd name="connsiteX2" fmla="*/ 549500 w 549500"/>
                  <a:gd name="connsiteY2" fmla="*/ 568816 h 568816"/>
                  <a:gd name="connsiteX3" fmla="*/ 0 w 549500"/>
                  <a:gd name="connsiteY3" fmla="*/ 568816 h 568816"/>
                  <a:gd name="connsiteX4" fmla="*/ 0 w 549500"/>
                  <a:gd name="connsiteY4" fmla="*/ 0 h 568816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0 w 549500"/>
                  <a:gd name="connsiteY3" fmla="*/ 568816 h 581695"/>
                  <a:gd name="connsiteX4" fmla="*/ 0 w 549500"/>
                  <a:gd name="connsiteY4" fmla="*/ 0 h 581695"/>
                  <a:gd name="connsiteX0" fmla="*/ 0 w 549500"/>
                  <a:gd name="connsiteY0" fmla="*/ 0 h 581695"/>
                  <a:gd name="connsiteX1" fmla="*/ 549500 w 549500"/>
                  <a:gd name="connsiteY1" fmla="*/ 0 h 581695"/>
                  <a:gd name="connsiteX2" fmla="*/ 459348 w 549500"/>
                  <a:gd name="connsiteY2" fmla="*/ 581695 h 581695"/>
                  <a:gd name="connsiteX3" fmla="*/ 90152 w 549500"/>
                  <a:gd name="connsiteY3" fmla="*/ 581695 h 581695"/>
                  <a:gd name="connsiteX4" fmla="*/ 0 w 549500"/>
                  <a:gd name="connsiteY4" fmla="*/ 0 h 5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00" h="581695">
                    <a:moveTo>
                      <a:pt x="0" y="0"/>
                    </a:moveTo>
                    <a:lnTo>
                      <a:pt x="549500" y="0"/>
                    </a:lnTo>
                    <a:lnTo>
                      <a:pt x="459348" y="581695"/>
                    </a:lnTo>
                    <a:lnTo>
                      <a:pt x="90152" y="5816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05E778-5637-454E-A510-B44AD83033CA}"/>
              </a:ext>
            </a:extLst>
          </p:cNvPr>
          <p:cNvGrpSpPr/>
          <p:nvPr/>
        </p:nvGrpSpPr>
        <p:grpSpPr>
          <a:xfrm rot="18841837">
            <a:off x="2903361" y="2856706"/>
            <a:ext cx="1014474" cy="649358"/>
            <a:chOff x="2033525" y="3994548"/>
            <a:chExt cx="1014474" cy="649358"/>
          </a:xfrm>
        </p:grpSpPr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94A9FFFB-AE32-F94F-8BF9-BF9EF96E8C78}"/>
                </a:ext>
              </a:extLst>
            </p:cNvPr>
            <p:cNvSpPr/>
            <p:nvPr/>
          </p:nvSpPr>
          <p:spPr>
            <a:xfrm>
              <a:off x="2033525" y="3994548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9CA63735-C5A4-7749-919B-A008C01DA716}"/>
                </a:ext>
              </a:extLst>
            </p:cNvPr>
            <p:cNvSpPr/>
            <p:nvPr/>
          </p:nvSpPr>
          <p:spPr>
            <a:xfrm rot="1020818">
              <a:off x="2498499" y="4062211"/>
              <a:ext cx="549500" cy="581695"/>
            </a:xfrm>
            <a:custGeom>
              <a:avLst/>
              <a:gdLst>
                <a:gd name="connsiteX0" fmla="*/ 0 w 549500"/>
                <a:gd name="connsiteY0" fmla="*/ 0 h 568816"/>
                <a:gd name="connsiteX1" fmla="*/ 549500 w 549500"/>
                <a:gd name="connsiteY1" fmla="*/ 0 h 568816"/>
                <a:gd name="connsiteX2" fmla="*/ 549500 w 549500"/>
                <a:gd name="connsiteY2" fmla="*/ 568816 h 568816"/>
                <a:gd name="connsiteX3" fmla="*/ 0 w 549500"/>
                <a:gd name="connsiteY3" fmla="*/ 568816 h 568816"/>
                <a:gd name="connsiteX4" fmla="*/ 0 w 549500"/>
                <a:gd name="connsiteY4" fmla="*/ 0 h 568816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0 w 549500"/>
                <a:gd name="connsiteY3" fmla="*/ 568816 h 581695"/>
                <a:gd name="connsiteX4" fmla="*/ 0 w 549500"/>
                <a:gd name="connsiteY4" fmla="*/ 0 h 581695"/>
                <a:gd name="connsiteX0" fmla="*/ 0 w 549500"/>
                <a:gd name="connsiteY0" fmla="*/ 0 h 581695"/>
                <a:gd name="connsiteX1" fmla="*/ 549500 w 549500"/>
                <a:gd name="connsiteY1" fmla="*/ 0 h 581695"/>
                <a:gd name="connsiteX2" fmla="*/ 459348 w 549500"/>
                <a:gd name="connsiteY2" fmla="*/ 581695 h 581695"/>
                <a:gd name="connsiteX3" fmla="*/ 90152 w 549500"/>
                <a:gd name="connsiteY3" fmla="*/ 581695 h 581695"/>
                <a:gd name="connsiteX4" fmla="*/ 0 w 549500"/>
                <a:gd name="connsiteY4" fmla="*/ 0 h 58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500" h="581695">
                  <a:moveTo>
                    <a:pt x="0" y="0"/>
                  </a:moveTo>
                  <a:lnTo>
                    <a:pt x="549500" y="0"/>
                  </a:lnTo>
                  <a:lnTo>
                    <a:pt x="459348" y="581695"/>
                  </a:lnTo>
                  <a:lnTo>
                    <a:pt x="90152" y="5816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Z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E4597B8-25CA-9F47-8F15-D92552948ED3}"/>
              </a:ext>
            </a:extLst>
          </p:cNvPr>
          <p:cNvSpPr txBox="1"/>
          <p:nvPr/>
        </p:nvSpPr>
        <p:spPr>
          <a:xfrm>
            <a:off x="4090091" y="314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435CCF-8E15-F048-BC3D-850D811BD076}"/>
              </a:ext>
            </a:extLst>
          </p:cNvPr>
          <p:cNvSpPr txBox="1"/>
          <p:nvPr/>
        </p:nvSpPr>
        <p:spPr>
          <a:xfrm>
            <a:off x="3513315" y="32583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[n-1]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BC42F5-7581-CF48-A5BC-43864F4DC412}"/>
              </a:ext>
            </a:extLst>
          </p:cNvPr>
          <p:cNvSpPr txBox="1"/>
          <p:nvPr/>
        </p:nvSpPr>
        <p:spPr>
          <a:xfrm>
            <a:off x="1426924" y="1732435"/>
            <a:ext cx="58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jump from [n-1] to [0] :  last = (last+1) % n;</a:t>
            </a:r>
          </a:p>
          <a:p>
            <a:endParaRPr lang="en-US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E51B68E-8F8F-C14B-B735-036510E77C43}"/>
              </a:ext>
            </a:extLst>
          </p:cNvPr>
          <p:cNvSpPr/>
          <p:nvPr/>
        </p:nvSpPr>
        <p:spPr>
          <a:xfrm rot="16869657">
            <a:off x="3497638" y="2264104"/>
            <a:ext cx="517135" cy="737114"/>
          </a:xfrm>
          <a:custGeom>
            <a:avLst/>
            <a:gdLst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107583"/>
              <a:gd name="connsiteY0" fmla="*/ 0 h 643944"/>
              <a:gd name="connsiteX1" fmla="*/ 1107583 w 1107583"/>
              <a:gd name="connsiteY1" fmla="*/ 643944 h 643944"/>
              <a:gd name="connsiteX0" fmla="*/ 0 w 1223493"/>
              <a:gd name="connsiteY0" fmla="*/ 0 h 1017431"/>
              <a:gd name="connsiteX1" fmla="*/ 1223493 w 1223493"/>
              <a:gd name="connsiteY1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3493" h="1017431">
                <a:moveTo>
                  <a:pt x="0" y="0"/>
                </a:moveTo>
                <a:cubicBezTo>
                  <a:pt x="485103" y="34344"/>
                  <a:pt x="1086118" y="545205"/>
                  <a:pt x="1223493" y="10174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6016052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A node in a linked list is a </a:t>
            </a: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struct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string data;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node(string x, node* t) / constructor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data =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next = 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3D6CE0-882D-450A-BCF4-4EBF28A64CBC}"/>
              </a:ext>
            </a:extLst>
          </p:cNvPr>
          <p:cNvGrpSpPr/>
          <p:nvPr/>
        </p:nvGrpSpPr>
        <p:grpSpPr>
          <a:xfrm>
            <a:off x="6868233" y="3543033"/>
            <a:ext cx="1199212" cy="599607"/>
            <a:chOff x="6868233" y="3543033"/>
            <a:chExt cx="1199212" cy="5996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06D308-50D0-4BFC-82AE-40FB46FC22D1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445C1-F80A-4F75-A427-9240CD1427F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78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6016052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A node in a linked list is a </a:t>
            </a: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struct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string data;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node(string x, node* t) / constructor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data =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next = 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3D6CE0-882D-450A-BCF4-4EBF28A64CBC}"/>
              </a:ext>
            </a:extLst>
          </p:cNvPr>
          <p:cNvGrpSpPr/>
          <p:nvPr/>
        </p:nvGrpSpPr>
        <p:grpSpPr>
          <a:xfrm>
            <a:off x="6868233" y="3543033"/>
            <a:ext cx="1199212" cy="599607"/>
            <a:chOff x="6868233" y="3543033"/>
            <a:chExt cx="1199212" cy="5996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06D308-50D0-4BFC-82AE-40FB46FC22D1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445C1-F80A-4F75-A427-9240CD1427F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29C51AA-58BE-44A5-BFE1-8F1A1C860106}"/>
              </a:ext>
            </a:extLst>
          </p:cNvPr>
          <p:cNvSpPr/>
          <p:nvPr/>
        </p:nvSpPr>
        <p:spPr>
          <a:xfrm>
            <a:off x="6705600" y="4965433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</a:rPr>
              <a:t>Not a null pointer (*)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76D38-7F1E-46FA-A894-2BD4989E802A}"/>
              </a:ext>
            </a:extLst>
          </p:cNvPr>
          <p:cNvSpPr/>
          <p:nvPr/>
        </p:nvSpPr>
        <p:spPr>
          <a:xfrm>
            <a:off x="6705600" y="5635328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Null Pointer (*)</a:t>
            </a:r>
          </a:p>
        </p:txBody>
      </p:sp>
    </p:spTree>
    <p:extLst>
      <p:ext uri="{BB962C8B-B14F-4D97-AF65-F5344CB8AC3E}">
        <p14:creationId xmlns:p14="http://schemas.microsoft.com/office/powerpoint/2010/main" val="110554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23412-49DD-7D4F-BD10-4374AF236796}"/>
              </a:ext>
            </a:extLst>
          </p:cNvPr>
          <p:cNvSpPr/>
          <p:nvPr/>
        </p:nvSpPr>
        <p:spPr>
          <a:xfrm>
            <a:off x="982371" y="2730923"/>
            <a:ext cx="72930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Menlo" panose="020B0609030804020204" pitchFamily="49" charset="0"/>
              </a:rPr>
              <a:t>//  dynamically create a new struct/item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</a:rPr>
              <a:t>link  </a:t>
            </a:r>
            <a:r>
              <a:rPr lang="en-US" sz="1400" dirty="0" err="1">
                <a:latin typeface="Menlo" panose="020B0609030804020204" pitchFamily="49" charset="0"/>
              </a:rPr>
              <a:t>NewItemPtr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b="1" dirty="0">
                <a:latin typeface="Menlo" panose="020B0609030804020204" pitchFamily="49" charset="0"/>
              </a:rPr>
              <a:t>new</a:t>
            </a:r>
            <a:r>
              <a:rPr lang="en-US" sz="1400" dirty="0">
                <a:latin typeface="Menlo" panose="020B0609030804020204" pitchFamily="49" charset="0"/>
              </a:rPr>
              <a:t> item(</a:t>
            </a:r>
            <a:r>
              <a:rPr lang="en-US" sz="1400" dirty="0" err="1">
                <a:latin typeface="Menlo" panose="020B0609030804020204" pitchFamily="49" charset="0"/>
              </a:rPr>
              <a:t>str,</a:t>
            </a:r>
            <a:r>
              <a:rPr lang="en-US" sz="1400" b="1" dirty="0" err="1"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); </a:t>
            </a:r>
          </a:p>
          <a:p>
            <a:endParaRPr lang="en-US" sz="1400" dirty="0">
              <a:latin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b="1" dirty="0"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(first == </a:t>
            </a:r>
            <a:r>
              <a:rPr lang="en-US" sz="1400" b="1" dirty="0"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   </a:t>
            </a:r>
            <a:r>
              <a:rPr lang="en-US" sz="1400" i="1" dirty="0">
                <a:latin typeface="Menlo" panose="020B0609030804020204" pitchFamily="49" charset="0"/>
              </a:rPr>
              <a:t>// first item to be added</a:t>
            </a:r>
            <a:endParaRPr lang="en-US" sz="1400" dirty="0">
              <a:latin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</a:rPr>
              <a:t>        first = last = </a:t>
            </a:r>
            <a:r>
              <a:rPr lang="en-US" sz="1400" dirty="0" err="1">
                <a:latin typeface="Menlo" panose="020B0609030804020204" pitchFamily="49" charset="0"/>
              </a:rPr>
              <a:t>NewItemPtr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latin typeface="Menlo" panose="020B0609030804020204" pitchFamily="49" charset="0"/>
              </a:rPr>
              <a:t>    } </a:t>
            </a:r>
            <a:r>
              <a:rPr lang="en-US" sz="1400" b="1" dirty="0"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{</a:t>
            </a:r>
          </a:p>
          <a:p>
            <a:r>
              <a:rPr lang="en-US" sz="1400" dirty="0">
                <a:latin typeface="Menlo" panose="020B0609030804020204" pitchFamily="49" charset="0"/>
              </a:rPr>
              <a:t>        last-&gt;next = </a:t>
            </a:r>
            <a:r>
              <a:rPr lang="en-US" sz="1400" dirty="0" err="1">
                <a:latin typeface="Menlo" panose="020B0609030804020204" pitchFamily="49" charset="0"/>
              </a:rPr>
              <a:t>NewItemPtr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latin typeface="Menlo" panose="020B0609030804020204" pitchFamily="49" charset="0"/>
              </a:rPr>
              <a:t>        last = </a:t>
            </a:r>
            <a:r>
              <a:rPr lang="en-US" sz="1400" dirty="0" err="1">
                <a:latin typeface="Menlo" panose="020B0609030804020204" pitchFamily="49" charset="0"/>
              </a:rPr>
              <a:t>NewItemPtr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latin typeface="Menlo" panose="020B0609030804020204" pitchFamily="49" charset="0"/>
              </a:rPr>
              <a:t>size++;</a:t>
            </a:r>
            <a:endParaRPr lang="en-US" sz="140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9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E3929-D3C7-F444-A639-FA1BFB331354}"/>
              </a:ext>
            </a:extLst>
          </p:cNvPr>
          <p:cNvGrpSpPr/>
          <p:nvPr/>
        </p:nvGrpSpPr>
        <p:grpSpPr>
          <a:xfrm>
            <a:off x="1176866" y="2877953"/>
            <a:ext cx="1199212" cy="599607"/>
            <a:chOff x="6868233" y="3543033"/>
            <a:chExt cx="1199212" cy="5996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B0F12-9F42-F24F-9F23-CAC2A39D30C4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5A14F8-47D1-DC4B-BC39-EF5960248F9D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77560"/>
            <a:ext cx="299803" cy="18358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1776472" y="3477560"/>
            <a:ext cx="5899326" cy="18358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E3929-D3C7-F444-A639-FA1BFB331354}"/>
              </a:ext>
            </a:extLst>
          </p:cNvPr>
          <p:cNvGrpSpPr/>
          <p:nvPr/>
        </p:nvGrpSpPr>
        <p:grpSpPr>
          <a:xfrm>
            <a:off x="1176866" y="2877953"/>
            <a:ext cx="1199212" cy="599607"/>
            <a:chOff x="6868233" y="3543033"/>
            <a:chExt cx="1199212" cy="5996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B0F12-9F42-F24F-9F23-CAC2A39D30C4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5A14F8-47D1-DC4B-BC39-EF5960248F9D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77560"/>
            <a:ext cx="299803" cy="18358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3575290" y="3499648"/>
            <a:ext cx="4100508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3A657-2EFD-0848-873D-E22455FEEA8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76275" y="3177757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9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 (3)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1176866" y="533552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2CA3-4E15-2844-8701-B4950AF56CE3}"/>
              </a:ext>
            </a:extLst>
          </p:cNvPr>
          <p:cNvSpPr/>
          <p:nvPr/>
        </p:nvSpPr>
        <p:spPr>
          <a:xfrm>
            <a:off x="7675797" y="5335524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E3929-D3C7-F444-A639-FA1BFB331354}"/>
              </a:ext>
            </a:extLst>
          </p:cNvPr>
          <p:cNvGrpSpPr/>
          <p:nvPr/>
        </p:nvGrpSpPr>
        <p:grpSpPr>
          <a:xfrm>
            <a:off x="1176866" y="2877953"/>
            <a:ext cx="1199212" cy="599607"/>
            <a:chOff x="6868233" y="3543033"/>
            <a:chExt cx="1199212" cy="5996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B0F12-9F42-F24F-9F23-CAC2A39D30C4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5A14F8-47D1-DC4B-BC39-EF5960248F9D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68112-7346-9F41-866E-0F62D63520ED}"/>
              </a:ext>
            </a:extLst>
          </p:cNvPr>
          <p:cNvCxnSpPr>
            <a:cxnSpLocks/>
          </p:cNvCxnSpPr>
          <p:nvPr/>
        </p:nvCxnSpPr>
        <p:spPr>
          <a:xfrm flipV="1">
            <a:off x="1476669" y="3477560"/>
            <a:ext cx="299803" cy="18358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464C-AE4C-7649-9D21-6165E33390F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8" y="3499648"/>
            <a:ext cx="2301690" cy="18137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DCAC3-E1C5-524F-BE24-155C2797B063}"/>
              </a:ext>
            </a:extLst>
          </p:cNvPr>
          <p:cNvGrpSpPr/>
          <p:nvPr/>
        </p:nvGrpSpPr>
        <p:grpSpPr>
          <a:xfrm>
            <a:off x="2975684" y="2877953"/>
            <a:ext cx="1199212" cy="599607"/>
            <a:chOff x="6868233" y="3543033"/>
            <a:chExt cx="1199212" cy="599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BCDBF1-BBE3-B545-9EA6-E9AB2FDF45F6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E75D6-0FD6-E04D-AC01-F94D1190A1E3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3A657-2EFD-0848-873D-E22455FEEA8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76275" y="3177757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7C5B1-E9D0-A346-B83B-41778819EE06}"/>
              </a:ext>
            </a:extLst>
          </p:cNvPr>
          <p:cNvGrpSpPr/>
          <p:nvPr/>
        </p:nvGrpSpPr>
        <p:grpSpPr>
          <a:xfrm>
            <a:off x="4774502" y="2900041"/>
            <a:ext cx="1199212" cy="599607"/>
            <a:chOff x="6868233" y="3543033"/>
            <a:chExt cx="1199212" cy="599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BD7EB-6747-C14E-B2B4-7DDE3D44A180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EBCB0-1F55-E245-B432-21E2F29E162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9F8AD-210C-BB48-98F2-9BD0FDC85380}"/>
              </a:ext>
            </a:extLst>
          </p:cNvPr>
          <p:cNvCxnSpPr>
            <a:cxnSpLocks/>
          </p:cNvCxnSpPr>
          <p:nvPr/>
        </p:nvCxnSpPr>
        <p:spPr>
          <a:xfrm>
            <a:off x="3875093" y="3177756"/>
            <a:ext cx="899409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97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673C8-733E-3943-B09E-E6154A3C7471}"/>
              </a:ext>
            </a:extLst>
          </p:cNvPr>
          <p:cNvSpPr/>
          <p:nvPr/>
        </p:nvSpPr>
        <p:spPr>
          <a:xfrm>
            <a:off x="982371" y="2730923"/>
            <a:ext cx="72930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Menlo" panose="020B0609030804020204" pitchFamily="49" charset="0"/>
              </a:rPr>
              <a:t>//  dynamically create a new struct/item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</a:rPr>
              <a:t>if ( first == NULL ) { // Check if there is an item in the queue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  return false;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} else 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  link </a:t>
            </a:r>
            <a:r>
              <a:rPr lang="en-US" sz="1400" dirty="0" err="1">
                <a:latin typeface="Menlo" panose="020B0609030804020204" pitchFamily="49" charset="0"/>
              </a:rPr>
              <a:t>FirstItemPtr</a:t>
            </a:r>
            <a:r>
              <a:rPr lang="en-US" sz="1400" dirty="0">
                <a:latin typeface="Menlo" panose="020B0609030804020204" pitchFamily="49" charset="0"/>
              </a:rPr>
              <a:t> = first;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  first = first -&gt;next;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  delete </a:t>
            </a:r>
            <a:r>
              <a:rPr lang="en-US" sz="1400" dirty="0" err="1">
                <a:latin typeface="Menlo" panose="020B0609030804020204" pitchFamily="49" charset="0"/>
              </a:rPr>
              <a:t>FirstItemPtr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  size--;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  return true;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}</a:t>
            </a:r>
            <a:endParaRPr lang="en-US" sz="140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5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1593</TotalTime>
  <Words>445</Words>
  <Application>Microsoft Macintosh PowerPoint</Application>
  <PresentationFormat>On-screen Show (4:3)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Garamond</vt:lpstr>
      <vt:lpstr>Helvetica</vt:lpstr>
      <vt:lpstr>Menlo</vt:lpstr>
      <vt:lpstr>Organic</vt:lpstr>
      <vt:lpstr>Queue with  Linked Lists</vt:lpstr>
      <vt:lpstr>How it seems</vt:lpstr>
      <vt:lpstr>How it seems</vt:lpstr>
      <vt:lpstr>How it seems</vt:lpstr>
      <vt:lpstr>Enqueue</vt:lpstr>
      <vt:lpstr>Enqueue (1)</vt:lpstr>
      <vt:lpstr>Enqueue (2)</vt:lpstr>
      <vt:lpstr>Enqueue (3)</vt:lpstr>
      <vt:lpstr>Dequeue</vt:lpstr>
      <vt:lpstr>Dequeue (1)</vt:lpstr>
      <vt:lpstr>Dequeue (1)</vt:lpstr>
      <vt:lpstr>Dequeue (1)</vt:lpstr>
      <vt:lpstr>Dequeue (2)</vt:lpstr>
      <vt:lpstr>Dequeue (2)</vt:lpstr>
      <vt:lpstr>Dequeue (2)</vt:lpstr>
      <vt:lpstr>Dequeue (2)</vt:lpstr>
      <vt:lpstr>Dequeue (3)</vt:lpstr>
      <vt:lpstr>Dequeue (3)</vt:lpstr>
      <vt:lpstr>Circular Queue </vt:lpstr>
      <vt:lpstr>Circular Queue </vt:lpstr>
      <vt:lpstr>Circular Queue </vt:lpstr>
      <vt:lpstr>Circular Queue </vt:lpstr>
      <vt:lpstr>Circular Queue </vt:lpstr>
      <vt:lpstr>Circular Queue </vt:lpstr>
      <vt:lpstr>Circular Queue </vt:lpstr>
      <vt:lpstr>Circular Queue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 u t l u M e t e</cp:lastModifiedBy>
  <cp:revision>35</cp:revision>
  <dcterms:created xsi:type="dcterms:W3CDTF">2016-10-18T18:30:39Z</dcterms:created>
  <dcterms:modified xsi:type="dcterms:W3CDTF">2019-09-14T20:57:57Z</dcterms:modified>
</cp:coreProperties>
</file>