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5" r:id="rId27"/>
    <p:sldId id="283" r:id="rId28"/>
    <p:sldId id="286" r:id="rId29"/>
    <p:sldId id="287" r:id="rId30"/>
    <p:sldId id="288" r:id="rId31"/>
    <p:sldId id="289" r:id="rId32"/>
    <p:sldId id="281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487" y="1946413"/>
            <a:ext cx="6815669" cy="1515533"/>
          </a:xfrm>
        </p:spPr>
        <p:txBody>
          <a:bodyPr/>
          <a:lstStyle/>
          <a:p>
            <a:r>
              <a:rPr lang="en-US" dirty="0"/>
              <a:t>Single / Singly 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71986" y="4337732"/>
            <a:ext cx="3282669" cy="39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CSCI 520</a:t>
            </a:r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03848" y="2047954"/>
            <a:ext cx="3400661" cy="26596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74576" y="478442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new Node;</a:t>
            </a:r>
          </a:p>
        </p:txBody>
      </p:sp>
    </p:spTree>
    <p:extLst>
      <p:ext uri="{BB962C8B-B14F-4D97-AF65-F5344CB8AC3E}">
        <p14:creationId xmlns:p14="http://schemas.microsoft.com/office/powerpoint/2010/main" val="280989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68320" y="667875"/>
            <a:ext cx="7135613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(1, done)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4" idx="1"/>
            <a:endCxn id="9" idx="2"/>
          </p:cNvCxnSpPr>
          <p:nvPr/>
        </p:nvCxnSpPr>
        <p:spPr>
          <a:xfrm flipH="1" flipV="1">
            <a:off x="3778008" y="2850902"/>
            <a:ext cx="2116879" cy="10520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8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68320" y="667875"/>
            <a:ext cx="7135613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(1, done)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4" idx="1"/>
            <a:endCxn id="9" idx="2"/>
          </p:cNvCxnSpPr>
          <p:nvPr/>
        </p:nvCxnSpPr>
        <p:spPr>
          <a:xfrm flipH="1" flipV="1">
            <a:off x="3778008" y="2850902"/>
            <a:ext cx="2116879" cy="10520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83266" y="2077390"/>
            <a:ext cx="3400661" cy="26596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53994" y="48138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First</a:t>
            </a:r>
          </a:p>
        </p:txBody>
      </p:sp>
    </p:spTree>
    <p:extLst>
      <p:ext uri="{BB962C8B-B14F-4D97-AF65-F5344CB8AC3E}">
        <p14:creationId xmlns:p14="http://schemas.microsoft.com/office/powerpoint/2010/main" val="129626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4" idx="1"/>
            <a:endCxn id="9" idx="2"/>
          </p:cNvCxnSpPr>
          <p:nvPr/>
        </p:nvCxnSpPr>
        <p:spPr>
          <a:xfrm flipH="1" flipV="1">
            <a:off x="3778008" y="2850902"/>
            <a:ext cx="2116879" cy="10520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5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9" idx="2"/>
          </p:cNvCxnSpPr>
          <p:nvPr/>
        </p:nvCxnSpPr>
        <p:spPr>
          <a:xfrm flipH="1" flipV="1">
            <a:off x="3778008" y="2850902"/>
            <a:ext cx="2240948" cy="107875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27145" y="487697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</a:t>
            </a:r>
            <a:r>
              <a:rPr lang="en-US" dirty="0"/>
              <a:t>&gt;next = new Node;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3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14" idx="2"/>
          </p:cNvCxnSpPr>
          <p:nvPr/>
        </p:nvCxnSpPr>
        <p:spPr>
          <a:xfrm flipH="1" flipV="1">
            <a:off x="5587989" y="2850902"/>
            <a:ext cx="430967" cy="106363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27145" y="4876970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last=last-</a:t>
            </a:r>
            <a:r>
              <a:rPr lang="en-US" dirty="0"/>
              <a:t>&gt;next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1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14" idx="2"/>
          </p:cNvCxnSpPr>
          <p:nvPr/>
        </p:nvCxnSpPr>
        <p:spPr>
          <a:xfrm flipH="1" flipV="1">
            <a:off x="5587989" y="2850902"/>
            <a:ext cx="430967" cy="106363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27145" y="487697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</a:t>
            </a:r>
            <a:r>
              <a:rPr lang="en-US" dirty="0"/>
              <a:t>&gt;next = new Node;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1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860363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58471" y="4877299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last=last-</a:t>
            </a:r>
            <a:r>
              <a:rPr lang="en-US" dirty="0"/>
              <a:t>&gt;next</a:t>
            </a:r>
          </a:p>
        </p:txBody>
      </p:sp>
    </p:spTree>
    <p:extLst>
      <p:ext uri="{BB962C8B-B14F-4D97-AF65-F5344CB8AC3E}">
        <p14:creationId xmlns:p14="http://schemas.microsoft.com/office/powerpoint/2010/main" val="124085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*it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7864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784744" y="2322219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522860" y="2352447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1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7434787" y="2337333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4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List-Search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2991064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37555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372612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1639178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1938982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18957" y="2248246"/>
            <a:ext cx="981942" cy="105417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1639178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193898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1648639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1948442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6640" y="42846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 != NULL)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it-&gt;data ==  S)  s++;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it = it-&gt;next;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7669055" y="4468414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00416" y="3795656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4468414"/>
            <a:ext cx="1654988" cy="527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</p:spTree>
    <p:extLst>
      <p:ext uri="{BB962C8B-B14F-4D97-AF65-F5344CB8AC3E}">
        <p14:creationId xmlns:p14="http://schemas.microsoft.com/office/powerpoint/2010/main" val="86444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57244" y="517958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first=front-</a:t>
            </a:r>
            <a:r>
              <a:rPr lang="en-US" dirty="0"/>
              <a:t>&gt;next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23372" y="1632251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58809" y="3233849"/>
            <a:ext cx="59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7238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1" name="Straight Arrow Connector 10"/>
          <p:cNvCxnSpPr>
            <a:cxnSpLocks/>
            <a:endCxn id="14" idx="1"/>
          </p:cNvCxnSpPr>
          <p:nvPr/>
        </p:nvCxnSpPr>
        <p:spPr>
          <a:xfrm flipV="1">
            <a:off x="2063330" y="2551099"/>
            <a:ext cx="3093692" cy="129356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57244" y="517958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front;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19" name="Rectangle 1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1" name="Straight Arrow Connector 10"/>
          <p:cNvCxnSpPr>
            <a:cxnSpLocks/>
            <a:endCxn id="14" idx="1"/>
          </p:cNvCxnSpPr>
          <p:nvPr/>
        </p:nvCxnSpPr>
        <p:spPr>
          <a:xfrm flipV="1">
            <a:off x="2063330" y="2551099"/>
            <a:ext cx="3093692" cy="129356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57244" y="517958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99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0710" y="167457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92024" y="3058289"/>
            <a:ext cx="59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4366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</p:spTree>
    <p:extLst>
      <p:ext uri="{BB962C8B-B14F-4D97-AF65-F5344CB8AC3E}">
        <p14:creationId xmlns:p14="http://schemas.microsoft.com/office/powerpoint/2010/main" val="107792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back-&gt;next = front-&gt;next</a:t>
            </a:r>
          </a:p>
        </p:txBody>
      </p:sp>
    </p:spTree>
    <p:extLst>
      <p:ext uri="{BB962C8B-B14F-4D97-AF65-F5344CB8AC3E}">
        <p14:creationId xmlns:p14="http://schemas.microsoft.com/office/powerpoint/2010/main" val="20998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443531" y="2728086"/>
            <a:ext cx="2577696" cy="151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back-&gt;next = front-&gt;next</a:t>
            </a:r>
          </a:p>
        </p:txBody>
      </p:sp>
    </p:spTree>
    <p:extLst>
      <p:ext uri="{BB962C8B-B14F-4D97-AF65-F5344CB8AC3E}">
        <p14:creationId xmlns:p14="http://schemas.microsoft.com/office/powerpoint/2010/main" val="3648668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443531" y="2728086"/>
            <a:ext cx="2577696" cy="151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68312" y="4737013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front</a:t>
            </a:r>
          </a:p>
        </p:txBody>
      </p:sp>
    </p:spTree>
    <p:extLst>
      <p:ext uri="{BB962C8B-B14F-4D97-AF65-F5344CB8AC3E}">
        <p14:creationId xmlns:p14="http://schemas.microsoft.com/office/powerpoint/2010/main" val="2043739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890543" y="162094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</p:spTree>
    <p:extLst>
      <p:ext uri="{BB962C8B-B14F-4D97-AF65-F5344CB8AC3E}">
        <p14:creationId xmlns:p14="http://schemas.microsoft.com/office/powerpoint/2010/main" val="217857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90543" y="2941895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587989" y="1620639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</p:spTree>
    <p:extLst>
      <p:ext uri="{BB962C8B-B14F-4D97-AF65-F5344CB8AC3E}">
        <p14:creationId xmlns:p14="http://schemas.microsoft.com/office/powerpoint/2010/main" val="1502374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232165" y="256055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61839" y="159875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</p:spTree>
    <p:extLst>
      <p:ext uri="{BB962C8B-B14F-4D97-AF65-F5344CB8AC3E}">
        <p14:creationId xmlns:p14="http://schemas.microsoft.com/office/powerpoint/2010/main" val="4153096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22" idx="2"/>
          </p:cNvCxnSpPr>
          <p:nvPr/>
        </p:nvCxnSpPr>
        <p:spPr>
          <a:xfrm flipV="1">
            <a:off x="6018957" y="2860363"/>
            <a:ext cx="1442882" cy="105417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61839" y="159875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back-&gt;next = front-&gt;next</a:t>
            </a:r>
          </a:p>
        </p:txBody>
      </p:sp>
    </p:spTree>
    <p:extLst>
      <p:ext uri="{BB962C8B-B14F-4D97-AF65-F5344CB8AC3E}">
        <p14:creationId xmlns:p14="http://schemas.microsoft.com/office/powerpoint/2010/main" val="135122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793259" y="2949452"/>
            <a:ext cx="225698" cy="9650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030872" y="2260756"/>
            <a:ext cx="1199212" cy="599607"/>
            <a:chOff x="5808689" y="5112408"/>
            <a:chExt cx="1199212" cy="599607"/>
          </a:xfrm>
        </p:grpSpPr>
        <p:sp>
          <p:nvSpPr>
            <p:cNvPr id="22" name="Rectangle 21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61839" y="1598750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17862" y="4954324"/>
            <a:ext cx="1188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Last= back</a:t>
            </a:r>
          </a:p>
        </p:txBody>
      </p:sp>
    </p:spTree>
    <p:extLst>
      <p:ext uri="{BB962C8B-B14F-4D97-AF65-F5344CB8AC3E}">
        <p14:creationId xmlns:p14="http://schemas.microsoft.com/office/powerpoint/2010/main" val="355821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List-Delete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793259" y="2949452"/>
            <a:ext cx="225698" cy="9650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57022" y="2251295"/>
            <a:ext cx="1199212" cy="599607"/>
            <a:chOff x="5808689" y="5112408"/>
            <a:chExt cx="1199212" cy="599607"/>
          </a:xfrm>
        </p:grpSpPr>
        <p:sp>
          <p:nvSpPr>
            <p:cNvPr id="14" name="Rectangle 13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4367960" y="2551099"/>
            <a:ext cx="789062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628658" y="2949452"/>
            <a:ext cx="0" cy="527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424054" y="1663435"/>
            <a:ext cx="1" cy="4766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7113" y="15324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68312" y="4737013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front</a:t>
            </a:r>
          </a:p>
        </p:txBody>
      </p:sp>
    </p:spTree>
    <p:extLst>
      <p:ext uri="{BB962C8B-B14F-4D97-AF65-F5344CB8AC3E}">
        <p14:creationId xmlns:p14="http://schemas.microsoft.com/office/powerpoint/2010/main" val="390785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478186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latin typeface="Courier New" panose="02070309020205020404" pitchFamily="49" charset="0"/>
              </a:rPr>
              <a:t>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8689" y="511240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&lt;Data&gt;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0623" y="511240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534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40"/>
            <a:ext cx="1819434" cy="599607"/>
            <a:chOff x="1671403" y="3803052"/>
            <a:chExt cx="1819434" cy="599607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&lt;&gt;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N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7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7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39"/>
            <a:ext cx="1819434" cy="599608"/>
            <a:chOff x="1671403" y="3803051"/>
            <a:chExt cx="1819434" cy="599608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1"/>
              <a:ext cx="1199212" cy="599608"/>
              <a:chOff x="5808689" y="5112407"/>
              <a:chExt cx="1199212" cy="59960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7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6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1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12566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140672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List-Insert (1)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8321" y="43676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041" y="2251295"/>
            <a:ext cx="1199212" cy="599607"/>
            <a:chOff x="5808689" y="5112408"/>
            <a:chExt cx="1199212" cy="599607"/>
          </a:xfrm>
        </p:grpSpPr>
        <p:sp>
          <p:nvSpPr>
            <p:cNvPr id="9" name="Rectangle 8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063330" y="2551099"/>
            <a:ext cx="1283711" cy="1293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34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1508</TotalTime>
  <Words>686</Words>
  <Application>Microsoft Macintosh PowerPoint</Application>
  <PresentationFormat>On-screen Show (4:3)</PresentationFormat>
  <Paragraphs>246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Garamond</vt:lpstr>
      <vt:lpstr>Organic</vt:lpstr>
      <vt:lpstr>Single / Singly  Linked Lists</vt:lpstr>
      <vt:lpstr>How it seems</vt:lpstr>
      <vt:lpstr>How it seems</vt:lpstr>
      <vt:lpstr>How it seems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Mutlu Mete</cp:lastModifiedBy>
  <cp:revision>27</cp:revision>
  <dcterms:created xsi:type="dcterms:W3CDTF">2016-10-18T18:30:39Z</dcterms:created>
  <dcterms:modified xsi:type="dcterms:W3CDTF">2022-09-15T03:42:37Z</dcterms:modified>
</cp:coreProperties>
</file>