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95" r:id="rId4"/>
    <p:sldId id="298" r:id="rId5"/>
    <p:sldId id="260" r:id="rId6"/>
    <p:sldId id="297" r:id="rId7"/>
    <p:sldId id="299" r:id="rId8"/>
    <p:sldId id="300" r:id="rId9"/>
    <p:sldId id="301" r:id="rId10"/>
    <p:sldId id="302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87" y="1946413"/>
            <a:ext cx="6815669" cy="1515533"/>
          </a:xfrm>
        </p:spPr>
        <p:txBody>
          <a:bodyPr/>
          <a:lstStyle/>
          <a:p>
            <a:r>
              <a:rPr lang="en-US" dirty="0"/>
              <a:t>Stacks with 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986" y="4337732"/>
            <a:ext cx="3282669" cy="39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CSCI 520</a:t>
            </a:r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Pop (1) 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 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head = head-&gt;next;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delete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size--;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C8613-370E-4BD3-BE9A-F5BC902B323C}"/>
              </a:ext>
            </a:extLst>
          </p:cNvPr>
          <p:cNvGrpSpPr/>
          <p:nvPr/>
        </p:nvGrpSpPr>
        <p:grpSpPr>
          <a:xfrm>
            <a:off x="6882747" y="4718690"/>
            <a:ext cx="1199212" cy="599607"/>
            <a:chOff x="6868233" y="3543033"/>
            <a:chExt cx="1199212" cy="599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CC100-79C4-4358-A91B-C4003CD11D5D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25C7F-2E8B-4034-AA9B-DA807920332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ECF555-1F1B-C24D-90E7-47659D765D2B}"/>
              </a:ext>
            </a:extLst>
          </p:cNvPr>
          <p:cNvGrpSpPr/>
          <p:nvPr/>
        </p:nvGrpSpPr>
        <p:grpSpPr>
          <a:xfrm>
            <a:off x="6882747" y="3662458"/>
            <a:ext cx="1199212" cy="599607"/>
            <a:chOff x="6868233" y="3543033"/>
            <a:chExt cx="1199212" cy="599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DDCD08-183F-7B41-9F55-EB512EDBBFEA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4044C1-5943-A248-A0C1-4173921A499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DD7EE-A0C0-2448-8A51-7BCC6A694134}"/>
              </a:ext>
            </a:extLst>
          </p:cNvPr>
          <p:cNvCxnSpPr>
            <a:cxnSpLocks/>
          </p:cNvCxnSpPr>
          <p:nvPr/>
        </p:nvCxnSpPr>
        <p:spPr>
          <a:xfrm flipV="1">
            <a:off x="6291943" y="3973286"/>
            <a:ext cx="590804" cy="186145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3046D-0A4B-0B42-BEC8-593B003FA5EF}"/>
              </a:ext>
            </a:extLst>
          </p:cNvPr>
          <p:cNvCxnSpPr>
            <a:cxnSpLocks/>
          </p:cNvCxnSpPr>
          <p:nvPr/>
        </p:nvCxnSpPr>
        <p:spPr>
          <a:xfrm flipH="1">
            <a:off x="7482353" y="4093029"/>
            <a:ext cx="311819" cy="6256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Pop (2) 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 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head = head-&gt;next;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delete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size--;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C8613-370E-4BD3-BE9A-F5BC902B323C}"/>
              </a:ext>
            </a:extLst>
          </p:cNvPr>
          <p:cNvGrpSpPr/>
          <p:nvPr/>
        </p:nvGrpSpPr>
        <p:grpSpPr>
          <a:xfrm>
            <a:off x="6882747" y="4718690"/>
            <a:ext cx="1199212" cy="599607"/>
            <a:chOff x="6868233" y="3543033"/>
            <a:chExt cx="1199212" cy="599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CC100-79C4-4358-A91B-C4003CD11D5D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25C7F-2E8B-4034-AA9B-DA807920332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DD7EE-A0C0-2448-8A51-7BCC6A69413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291943" y="5018494"/>
            <a:ext cx="590804" cy="81625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3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Pop (3) 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 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head = head-&gt;next;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delete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size--;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6016052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A node in a linked list is a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struct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string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node(string x, node* t) / 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data =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next = 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868233" y="3543033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839" y="3543033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6016052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A node in a linked list is a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struct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string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node(string x, node* t) / 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data =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next = 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3D6CE0-882D-450A-BCF4-4EBF28A64CBC}"/>
              </a:ext>
            </a:extLst>
          </p:cNvPr>
          <p:cNvGrpSpPr/>
          <p:nvPr/>
        </p:nvGrpSpPr>
        <p:grpSpPr>
          <a:xfrm>
            <a:off x="6868233" y="3543033"/>
            <a:ext cx="1199212" cy="599607"/>
            <a:chOff x="6868233" y="3543033"/>
            <a:chExt cx="1199212" cy="5996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06D308-50D0-4BFC-82AE-40FB46FC22D1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445C1-F80A-4F75-A427-9240CD1427F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78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6016052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A node in a linked list is a </a:t>
            </a: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struct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string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node(string x, node* t) / 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data =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next = 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3D6CE0-882D-450A-BCF4-4EBF28A64CBC}"/>
              </a:ext>
            </a:extLst>
          </p:cNvPr>
          <p:cNvGrpSpPr/>
          <p:nvPr/>
        </p:nvGrpSpPr>
        <p:grpSpPr>
          <a:xfrm>
            <a:off x="6868233" y="3543033"/>
            <a:ext cx="1199212" cy="599607"/>
            <a:chOff x="6868233" y="3543033"/>
            <a:chExt cx="1199212" cy="5996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06D308-50D0-4BFC-82AE-40FB46FC22D1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445C1-F80A-4F75-A427-9240CD1427F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29C51AA-58BE-44A5-BFE1-8F1A1C860106}"/>
              </a:ext>
            </a:extLst>
          </p:cNvPr>
          <p:cNvSpPr/>
          <p:nvPr/>
        </p:nvSpPr>
        <p:spPr>
          <a:xfrm>
            <a:off x="6705600" y="4965433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</a:rPr>
              <a:t>Not a null pointer (*)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76D38-7F1E-46FA-A894-2BD4989E802A}"/>
              </a:ext>
            </a:extLst>
          </p:cNvPr>
          <p:cNvSpPr/>
          <p:nvPr/>
        </p:nvSpPr>
        <p:spPr>
          <a:xfrm>
            <a:off x="6705600" y="5635328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Null Pointer (*)</a:t>
            </a:r>
          </a:p>
        </p:txBody>
      </p:sp>
    </p:spTree>
    <p:extLst>
      <p:ext uri="{BB962C8B-B14F-4D97-AF65-F5344CB8AC3E}">
        <p14:creationId xmlns:p14="http://schemas.microsoft.com/office/powerpoint/2010/main" val="110554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head = NULL;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Push (1)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 dynamically create a new struct/item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NewItemPtr</a:t>
            </a:r>
            <a:r>
              <a:rPr lang="en-US" altLang="en-US" sz="1800" b="1" dirty="0">
                <a:latin typeface="Courier New" panose="02070309020205020404" pitchFamily="49" charset="0"/>
              </a:rPr>
              <a:t> = new node(str, head);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  	head = </a:t>
            </a:r>
            <a:r>
              <a:rPr lang="en-US" sz="1800" b="1" dirty="0" err="1">
                <a:latin typeface="Courier New" panose="02070309020205020404" pitchFamily="49" charset="0"/>
              </a:rPr>
              <a:t>NewItemPtr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  	size++;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C8613-370E-4BD3-BE9A-F5BC902B323C}"/>
              </a:ext>
            </a:extLst>
          </p:cNvPr>
          <p:cNvGrpSpPr/>
          <p:nvPr/>
        </p:nvGrpSpPr>
        <p:grpSpPr>
          <a:xfrm>
            <a:off x="6882747" y="4718690"/>
            <a:ext cx="1199212" cy="599607"/>
            <a:chOff x="6868233" y="3543033"/>
            <a:chExt cx="1199212" cy="599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CC100-79C4-4358-A91B-C4003CD11D5D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25C7F-2E8B-4034-AA9B-DA807920332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089DA-FD72-4476-82B3-ECBB22EE4AF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337961" y="5018494"/>
            <a:ext cx="544786" cy="7912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1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Push (2) 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 dynamically create a new struct/item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NewItemPtr</a:t>
            </a:r>
            <a:r>
              <a:rPr lang="en-US" altLang="en-US" sz="1800" b="1" dirty="0">
                <a:latin typeface="Courier New" panose="02070309020205020404" pitchFamily="49" charset="0"/>
              </a:rPr>
              <a:t> = new node(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800" b="1" dirty="0">
                <a:latin typeface="Courier New" panose="02070309020205020404" pitchFamily="49" charset="0"/>
              </a:rPr>
              <a:t>, head);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  	head = </a:t>
            </a:r>
            <a:r>
              <a:rPr lang="en-US" sz="1800" b="1" dirty="0" err="1">
                <a:latin typeface="Courier New" panose="02070309020205020404" pitchFamily="49" charset="0"/>
              </a:rPr>
              <a:t>NewItemPtr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  	size++;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C8613-370E-4BD3-BE9A-F5BC902B323C}"/>
              </a:ext>
            </a:extLst>
          </p:cNvPr>
          <p:cNvGrpSpPr/>
          <p:nvPr/>
        </p:nvGrpSpPr>
        <p:grpSpPr>
          <a:xfrm>
            <a:off x="6882747" y="4718690"/>
            <a:ext cx="1199212" cy="599607"/>
            <a:chOff x="6868233" y="3543033"/>
            <a:chExt cx="1199212" cy="599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CC100-79C4-4358-A91B-C4003CD11D5D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25C7F-2E8B-4034-AA9B-DA807920332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ECF555-1F1B-C24D-90E7-47659D765D2B}"/>
              </a:ext>
            </a:extLst>
          </p:cNvPr>
          <p:cNvGrpSpPr/>
          <p:nvPr/>
        </p:nvGrpSpPr>
        <p:grpSpPr>
          <a:xfrm>
            <a:off x="6882747" y="3662458"/>
            <a:ext cx="1199212" cy="599607"/>
            <a:chOff x="6868233" y="3543033"/>
            <a:chExt cx="1199212" cy="599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DDCD08-183F-7B41-9F55-EB512EDBBFEA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4044C1-5943-A248-A0C1-4173921A499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DD7EE-A0C0-2448-8A51-7BCC6A69413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02829" y="3962262"/>
            <a:ext cx="579918" cy="18615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3046D-0A4B-0B42-BEC8-593B003FA5EF}"/>
              </a:ext>
            </a:extLst>
          </p:cNvPr>
          <p:cNvCxnSpPr>
            <a:cxnSpLocks/>
          </p:cNvCxnSpPr>
          <p:nvPr/>
        </p:nvCxnSpPr>
        <p:spPr>
          <a:xfrm flipH="1">
            <a:off x="7482353" y="4093029"/>
            <a:ext cx="311819" cy="6256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3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Push (3) 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 dynamically create a new struct/item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NewItemPtr</a:t>
            </a:r>
            <a:r>
              <a:rPr lang="en-US" altLang="en-US" sz="1800" b="1" dirty="0">
                <a:latin typeface="Courier New" panose="02070309020205020404" pitchFamily="49" charset="0"/>
              </a:rPr>
              <a:t> = new node(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800" b="1" dirty="0">
                <a:latin typeface="Courier New" panose="02070309020205020404" pitchFamily="49" charset="0"/>
              </a:rPr>
              <a:t>, head);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  	head = </a:t>
            </a:r>
            <a:r>
              <a:rPr lang="en-US" sz="1800" b="1" dirty="0" err="1">
                <a:latin typeface="Courier New" panose="02070309020205020404" pitchFamily="49" charset="0"/>
              </a:rPr>
              <a:t>NewItemPtr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  	size++;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C8613-370E-4BD3-BE9A-F5BC902B323C}"/>
              </a:ext>
            </a:extLst>
          </p:cNvPr>
          <p:cNvGrpSpPr/>
          <p:nvPr/>
        </p:nvGrpSpPr>
        <p:grpSpPr>
          <a:xfrm>
            <a:off x="6882747" y="4718690"/>
            <a:ext cx="1199212" cy="599607"/>
            <a:chOff x="6868233" y="3543033"/>
            <a:chExt cx="1199212" cy="599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CC100-79C4-4358-A91B-C4003CD11D5D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25C7F-2E8B-4034-AA9B-DA807920332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ECF555-1F1B-C24D-90E7-47659D765D2B}"/>
              </a:ext>
            </a:extLst>
          </p:cNvPr>
          <p:cNvGrpSpPr/>
          <p:nvPr/>
        </p:nvGrpSpPr>
        <p:grpSpPr>
          <a:xfrm>
            <a:off x="6882747" y="3662458"/>
            <a:ext cx="1199212" cy="599607"/>
            <a:chOff x="6868233" y="3543033"/>
            <a:chExt cx="1199212" cy="599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DDCD08-183F-7B41-9F55-EB512EDBBFEA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4044C1-5943-A248-A0C1-4173921A499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DD7EE-A0C0-2448-8A51-7BCC6A69413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91943" y="2992269"/>
            <a:ext cx="590804" cy="284247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3046D-0A4B-0B42-BEC8-593B003FA5EF}"/>
              </a:ext>
            </a:extLst>
          </p:cNvPr>
          <p:cNvCxnSpPr>
            <a:cxnSpLocks/>
          </p:cNvCxnSpPr>
          <p:nvPr/>
        </p:nvCxnSpPr>
        <p:spPr>
          <a:xfrm flipH="1">
            <a:off x="7482353" y="4093029"/>
            <a:ext cx="311819" cy="6256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4A627-22E3-164A-B589-5602BF0D3BE7}"/>
              </a:ext>
            </a:extLst>
          </p:cNvPr>
          <p:cNvGrpSpPr/>
          <p:nvPr/>
        </p:nvGrpSpPr>
        <p:grpSpPr>
          <a:xfrm>
            <a:off x="6882747" y="2692465"/>
            <a:ext cx="1199212" cy="599607"/>
            <a:chOff x="6868233" y="3543033"/>
            <a:chExt cx="1199212" cy="5996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A03869-693D-8940-99E7-DCDFA9681B47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026AD9-2951-C743-9F3E-6757FA90B6FB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0B667-18FC-D644-B539-15BD0D0F6D70}"/>
              </a:ext>
            </a:extLst>
          </p:cNvPr>
          <p:cNvCxnSpPr>
            <a:cxnSpLocks/>
          </p:cNvCxnSpPr>
          <p:nvPr/>
        </p:nvCxnSpPr>
        <p:spPr>
          <a:xfrm flipH="1">
            <a:off x="7493240" y="3045623"/>
            <a:ext cx="311819" cy="6256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>
                <a:latin typeface="Courier New" panose="02070309020205020404" pitchFamily="49" charset="0"/>
              </a:rPr>
              <a:t>struct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Initialization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NULL;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Pop (1) 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link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 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head = head-&gt;next;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delete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RemovePtr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size--;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70148-9F7F-4D6C-B82B-581B22861120}"/>
              </a:ext>
            </a:extLst>
          </p:cNvPr>
          <p:cNvSpPr/>
          <p:nvPr/>
        </p:nvSpPr>
        <p:spPr>
          <a:xfrm>
            <a:off x="6176067" y="5606456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C8613-370E-4BD3-BE9A-F5BC902B323C}"/>
              </a:ext>
            </a:extLst>
          </p:cNvPr>
          <p:cNvGrpSpPr/>
          <p:nvPr/>
        </p:nvGrpSpPr>
        <p:grpSpPr>
          <a:xfrm>
            <a:off x="6882747" y="4718690"/>
            <a:ext cx="1199212" cy="599607"/>
            <a:chOff x="6868233" y="3543033"/>
            <a:chExt cx="1199212" cy="599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CC100-79C4-4358-A91B-C4003CD11D5D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25C7F-2E8B-4034-AA9B-DA8079203328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ECF555-1F1B-C24D-90E7-47659D765D2B}"/>
              </a:ext>
            </a:extLst>
          </p:cNvPr>
          <p:cNvGrpSpPr/>
          <p:nvPr/>
        </p:nvGrpSpPr>
        <p:grpSpPr>
          <a:xfrm>
            <a:off x="6882747" y="3662458"/>
            <a:ext cx="1199212" cy="599607"/>
            <a:chOff x="6868233" y="3543033"/>
            <a:chExt cx="1199212" cy="599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DDCD08-183F-7B41-9F55-EB512EDBBFEA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4044C1-5943-A248-A0C1-4173921A4992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DD7EE-A0C0-2448-8A51-7BCC6A69413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91943" y="2992269"/>
            <a:ext cx="590804" cy="284247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3046D-0A4B-0B42-BEC8-593B003FA5EF}"/>
              </a:ext>
            </a:extLst>
          </p:cNvPr>
          <p:cNvCxnSpPr>
            <a:cxnSpLocks/>
          </p:cNvCxnSpPr>
          <p:nvPr/>
        </p:nvCxnSpPr>
        <p:spPr>
          <a:xfrm flipH="1">
            <a:off x="7482353" y="4093029"/>
            <a:ext cx="311819" cy="6256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4A627-22E3-164A-B589-5602BF0D3BE7}"/>
              </a:ext>
            </a:extLst>
          </p:cNvPr>
          <p:cNvGrpSpPr/>
          <p:nvPr/>
        </p:nvGrpSpPr>
        <p:grpSpPr>
          <a:xfrm>
            <a:off x="6882747" y="2692465"/>
            <a:ext cx="1199212" cy="599607"/>
            <a:chOff x="6868233" y="3543033"/>
            <a:chExt cx="1199212" cy="5996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A03869-693D-8940-99E7-DCDFA9681B47}"/>
                </a:ext>
              </a:extLst>
            </p:cNvPr>
            <p:cNvSpPr/>
            <p:nvPr/>
          </p:nvSpPr>
          <p:spPr>
            <a:xfrm>
              <a:off x="6868233" y="3543033"/>
              <a:ext cx="599606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026AD9-2951-C743-9F3E-6757FA90B6FB}"/>
                </a:ext>
              </a:extLst>
            </p:cNvPr>
            <p:cNvSpPr/>
            <p:nvPr/>
          </p:nvSpPr>
          <p:spPr>
            <a:xfrm>
              <a:off x="7467839" y="3543033"/>
              <a:ext cx="599606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0B667-18FC-D644-B539-15BD0D0F6D70}"/>
              </a:ext>
            </a:extLst>
          </p:cNvPr>
          <p:cNvCxnSpPr>
            <a:cxnSpLocks/>
          </p:cNvCxnSpPr>
          <p:nvPr/>
        </p:nvCxnSpPr>
        <p:spPr>
          <a:xfrm flipH="1">
            <a:off x="7493240" y="3045623"/>
            <a:ext cx="311819" cy="6256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0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1532</TotalTime>
  <Words>356</Words>
  <Application>Microsoft Macintosh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Garamond</vt:lpstr>
      <vt:lpstr>Organic</vt:lpstr>
      <vt:lpstr>Stacks with  Linked Lists</vt:lpstr>
      <vt:lpstr>How it seems</vt:lpstr>
      <vt:lpstr>How it seems</vt:lpstr>
      <vt:lpstr>How it seems</vt:lpstr>
      <vt:lpstr>How it seems</vt:lpstr>
      <vt:lpstr>How it seems</vt:lpstr>
      <vt:lpstr>How it seems</vt:lpstr>
      <vt:lpstr>How it seems</vt:lpstr>
      <vt:lpstr>How it seems</vt:lpstr>
      <vt:lpstr>How it seems</vt:lpstr>
      <vt:lpstr>How it seems</vt:lpstr>
      <vt:lpstr>How it seems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 u t l u M e t e</cp:lastModifiedBy>
  <cp:revision>28</cp:revision>
  <dcterms:created xsi:type="dcterms:W3CDTF">2016-10-18T18:30:39Z</dcterms:created>
  <dcterms:modified xsi:type="dcterms:W3CDTF">2019-09-14T17:10:53Z</dcterms:modified>
</cp:coreProperties>
</file>