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00"/>
  </p:notesMasterIdLst>
  <p:handoutMasterIdLst>
    <p:handoutMasterId r:id="rId101"/>
  </p:handoutMasterIdLst>
  <p:sldIdLst>
    <p:sldId id="256" r:id="rId3"/>
    <p:sldId id="257" r:id="rId4"/>
    <p:sldId id="259" r:id="rId5"/>
    <p:sldId id="260" r:id="rId6"/>
    <p:sldId id="342" r:id="rId7"/>
    <p:sldId id="315" r:id="rId8"/>
    <p:sldId id="264" r:id="rId9"/>
    <p:sldId id="265" r:id="rId10"/>
    <p:sldId id="267" r:id="rId11"/>
    <p:sldId id="317" r:id="rId12"/>
    <p:sldId id="268" r:id="rId13"/>
    <p:sldId id="270" r:id="rId14"/>
    <p:sldId id="318" r:id="rId15"/>
    <p:sldId id="343" r:id="rId16"/>
    <p:sldId id="271" r:id="rId17"/>
    <p:sldId id="272" r:id="rId18"/>
    <p:sldId id="274" r:id="rId19"/>
    <p:sldId id="344" r:id="rId20"/>
    <p:sldId id="319" r:id="rId21"/>
    <p:sldId id="393" r:id="rId22"/>
    <p:sldId id="277" r:id="rId23"/>
    <p:sldId id="278" r:id="rId24"/>
    <p:sldId id="279" r:id="rId25"/>
    <p:sldId id="281" r:id="rId26"/>
    <p:sldId id="345" r:id="rId27"/>
    <p:sldId id="280" r:id="rId28"/>
    <p:sldId id="282" r:id="rId29"/>
    <p:sldId id="283" r:id="rId30"/>
    <p:sldId id="320" r:id="rId31"/>
    <p:sldId id="284" r:id="rId32"/>
    <p:sldId id="323" r:id="rId33"/>
    <p:sldId id="286" r:id="rId34"/>
    <p:sldId id="288" r:id="rId35"/>
    <p:sldId id="289" r:id="rId36"/>
    <p:sldId id="290" r:id="rId37"/>
    <p:sldId id="291" r:id="rId38"/>
    <p:sldId id="292" r:id="rId39"/>
    <p:sldId id="293" r:id="rId40"/>
    <p:sldId id="294" r:id="rId41"/>
    <p:sldId id="295" r:id="rId42"/>
    <p:sldId id="296" r:id="rId43"/>
    <p:sldId id="298" r:id="rId44"/>
    <p:sldId id="300" r:id="rId45"/>
    <p:sldId id="326" r:id="rId46"/>
    <p:sldId id="308" r:id="rId47"/>
    <p:sldId id="309" r:id="rId48"/>
    <p:sldId id="310" r:id="rId49"/>
    <p:sldId id="327" r:id="rId50"/>
    <p:sldId id="311" r:id="rId51"/>
    <p:sldId id="312" r:id="rId52"/>
    <p:sldId id="370" r:id="rId53"/>
    <p:sldId id="371" r:id="rId54"/>
    <p:sldId id="372" r:id="rId55"/>
    <p:sldId id="373" r:id="rId56"/>
    <p:sldId id="390" r:id="rId57"/>
    <p:sldId id="374" r:id="rId58"/>
    <p:sldId id="394" r:id="rId59"/>
    <p:sldId id="375" r:id="rId60"/>
    <p:sldId id="353" r:id="rId61"/>
    <p:sldId id="354" r:id="rId62"/>
    <p:sldId id="355" r:id="rId63"/>
    <p:sldId id="356" r:id="rId64"/>
    <p:sldId id="330" r:id="rId65"/>
    <p:sldId id="358" r:id="rId66"/>
    <p:sldId id="396" r:id="rId67"/>
    <p:sldId id="395" r:id="rId68"/>
    <p:sldId id="359" r:id="rId69"/>
    <p:sldId id="331" r:id="rId70"/>
    <p:sldId id="360" r:id="rId71"/>
    <p:sldId id="332" r:id="rId72"/>
    <p:sldId id="361" r:id="rId73"/>
    <p:sldId id="363" r:id="rId74"/>
    <p:sldId id="334" r:id="rId75"/>
    <p:sldId id="336" r:id="rId76"/>
    <p:sldId id="397" r:id="rId77"/>
    <p:sldId id="376" r:id="rId78"/>
    <p:sldId id="377" r:id="rId79"/>
    <p:sldId id="378" r:id="rId80"/>
    <p:sldId id="364" r:id="rId81"/>
    <p:sldId id="338" r:id="rId82"/>
    <p:sldId id="339" r:id="rId83"/>
    <p:sldId id="340" r:id="rId84"/>
    <p:sldId id="365" r:id="rId85"/>
    <p:sldId id="379" r:id="rId86"/>
    <p:sldId id="380" r:id="rId87"/>
    <p:sldId id="381" r:id="rId88"/>
    <p:sldId id="382" r:id="rId89"/>
    <p:sldId id="383" r:id="rId90"/>
    <p:sldId id="384" r:id="rId91"/>
    <p:sldId id="385" r:id="rId92"/>
    <p:sldId id="386" r:id="rId93"/>
    <p:sldId id="387" r:id="rId94"/>
    <p:sldId id="398" r:id="rId95"/>
    <p:sldId id="399" r:id="rId96"/>
    <p:sldId id="388" r:id="rId97"/>
    <p:sldId id="389" r:id="rId98"/>
    <p:sldId id="368" r:id="rId9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7" autoAdjust="0"/>
    <p:restoredTop sz="77364" autoAdjust="0"/>
  </p:normalViewPr>
  <p:slideViewPr>
    <p:cSldViewPr>
      <p:cViewPr varScale="1">
        <p:scale>
          <a:sx n="68" d="100"/>
          <a:sy n="68" d="100"/>
        </p:scale>
        <p:origin x="44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81E5B53-1732-5F47-A578-AB0E3A9B5E4C}">
      <dgm:prSet phldrT="[Text]"/>
      <dgm:spPr/>
      <dgm:t>
        <a:bodyPr/>
        <a:lstStyle/>
        <a:p>
          <a:r>
            <a:rPr lang="en-US" dirty="0" smtClean="0"/>
            <a:t>Main objectives of an OS:</a:t>
          </a:r>
          <a:endParaRPr lang="en-US" dirty="0"/>
        </a:p>
      </dgm:t>
    </dgm:pt>
    <dgm:pt modelId="{6DF8C72F-1C3C-3D43-905B-F9DFAE34F209}" type="parTrans" cxnId="{5B740C4A-9D68-0540-AC76-45932CD65954}">
      <dgm:prSet/>
      <dgm:spPr/>
      <dgm:t>
        <a:bodyPr/>
        <a:lstStyle/>
        <a:p>
          <a:endParaRPr lang="en-US"/>
        </a:p>
      </dgm:t>
    </dgm:pt>
    <dgm:pt modelId="{2FC987E5-D027-8846-8A97-F16D9257E1AC}" type="sibTrans" cxnId="{5B740C4A-9D68-0540-AC76-45932CD65954}">
      <dgm:prSet/>
      <dgm:spPr/>
      <dgm:t>
        <a:bodyPr/>
        <a:lstStyle/>
        <a:p>
          <a:endParaRPr lang="en-US"/>
        </a:p>
      </dgm:t>
    </dgm:pt>
    <dgm:pt modelId="{AE3CB80F-D45F-E54C-B692-4738A2A6039C}">
      <dgm:prSet/>
      <dgm:spPr>
        <a:solidFill>
          <a:schemeClr val="bg1"/>
        </a:solidFill>
        <a:ln>
          <a:solidFill>
            <a:schemeClr val="accent1">
              <a:lumMod val="75000"/>
            </a:schemeClr>
          </a:solidFill>
        </a:ln>
      </dgm:spPr>
      <dgm:t>
        <a:bodyPr/>
        <a:lstStyle/>
        <a:p>
          <a:r>
            <a:rPr lang="en-US" dirty="0" smtClean="0"/>
            <a:t>Convenience</a:t>
          </a:r>
        </a:p>
      </dgm:t>
    </dgm:pt>
    <dgm:pt modelId="{DB5EC823-6039-A143-9B39-EB225C90CC38}" type="parTrans" cxnId="{47A89D49-60B4-FB40-9C5D-FFE581254201}">
      <dgm:prSet/>
      <dgm:spPr/>
      <dgm:t>
        <a:bodyPr/>
        <a:lstStyle/>
        <a:p>
          <a:endParaRPr lang="en-US"/>
        </a:p>
      </dgm:t>
    </dgm:pt>
    <dgm:pt modelId="{E262F30B-1A1E-F747-A185-5455263EE08A}" type="sibTrans" cxnId="{47A89D49-60B4-FB40-9C5D-FFE581254201}">
      <dgm:prSet/>
      <dgm:spPr/>
      <dgm:t>
        <a:bodyPr/>
        <a:lstStyle/>
        <a:p>
          <a:endParaRPr lang="en-US"/>
        </a:p>
      </dgm:t>
    </dgm:pt>
    <dgm:pt modelId="{3A3FFD4A-4BD3-2543-98AF-A41B2CAE779A}">
      <dgm:prSet/>
      <dgm:spPr>
        <a:solidFill>
          <a:schemeClr val="bg1"/>
        </a:solidFill>
        <a:ln>
          <a:solidFill>
            <a:schemeClr val="accent1">
              <a:lumMod val="75000"/>
            </a:schemeClr>
          </a:solidFill>
        </a:ln>
      </dgm:spPr>
      <dgm:t>
        <a:bodyPr/>
        <a:lstStyle/>
        <a:p>
          <a:r>
            <a:rPr lang="en-US" dirty="0" smtClean="0"/>
            <a:t>Efficiency</a:t>
          </a:r>
        </a:p>
      </dgm:t>
    </dgm:pt>
    <dgm:pt modelId="{75A774D8-A8A4-404D-9CFE-DAF3C9EE383B}" type="parTrans" cxnId="{73BA040D-3549-934C-A652-24BEA66255F8}">
      <dgm:prSet/>
      <dgm:spPr/>
      <dgm:t>
        <a:bodyPr/>
        <a:lstStyle/>
        <a:p>
          <a:endParaRPr lang="en-US"/>
        </a:p>
      </dgm:t>
    </dgm:pt>
    <dgm:pt modelId="{AE569C84-AD83-C840-9BA6-D0F860817D5B}" type="sibTrans" cxnId="{73BA040D-3549-934C-A652-24BEA66255F8}">
      <dgm:prSet/>
      <dgm:spPr/>
      <dgm:t>
        <a:bodyPr/>
        <a:lstStyle/>
        <a:p>
          <a:endParaRPr lang="en-US"/>
        </a:p>
      </dgm:t>
    </dgm:pt>
    <dgm:pt modelId="{F96F4B0F-02F7-4D4B-9036-26B336493CAE}">
      <dgm:prSet/>
      <dgm:spPr>
        <a:solidFill>
          <a:schemeClr val="bg1"/>
        </a:solidFill>
        <a:ln>
          <a:solidFill>
            <a:schemeClr val="accent1">
              <a:lumMod val="75000"/>
            </a:schemeClr>
          </a:solidFill>
        </a:ln>
      </dgm:spPr>
      <dgm:t>
        <a:bodyPr/>
        <a:lstStyle/>
        <a:p>
          <a:r>
            <a:rPr lang="en-US" dirty="0" smtClean="0"/>
            <a:t>Ability to evolve</a:t>
          </a:r>
        </a:p>
      </dgm:t>
    </dgm:pt>
    <dgm:pt modelId="{9A2A829F-7768-884C-9C37-31113093ABE1}" type="parTrans" cxnId="{8C55C725-3252-FA46-BC16-D392FA3244E1}">
      <dgm:prSet/>
      <dgm:spPr/>
      <dgm:t>
        <a:bodyPr/>
        <a:lstStyle/>
        <a:p>
          <a:endParaRPr lang="en-US"/>
        </a:p>
      </dgm:t>
    </dgm:pt>
    <dgm:pt modelId="{B8510BF0-F2AE-0444-B9D0-63BA3E5B4B8B}" type="sibTrans" cxnId="{8C55C725-3252-FA46-BC16-D392FA3244E1}">
      <dgm:prSet/>
      <dgm:spPr/>
      <dgm:t>
        <a:bodyPr/>
        <a:lstStyle/>
        <a:p>
          <a:endParaRPr lang="en-US"/>
        </a:p>
      </dgm:t>
    </dgm:pt>
    <dgm:pt modelId="{5C3B6204-B418-A242-B9D0-60EB91680625}" type="pres">
      <dgm:prSet presAssocID="{1C192CED-5284-6842-A2CE-43637359B0CB}" presName="Name0" presStyleCnt="0">
        <dgm:presLayoutVars>
          <dgm:dir/>
          <dgm:animLvl val="lvl"/>
          <dgm:resizeHandles val="exact"/>
        </dgm:presLayoutVars>
      </dgm:prSet>
      <dgm:spPr/>
      <dgm:t>
        <a:bodyPr/>
        <a:lstStyle/>
        <a:p>
          <a:endParaRPr lang="en-US"/>
        </a:p>
      </dgm:t>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dgm:presLayoutVars>
          <dgm:chMax val="0"/>
          <dgm:chPref val="0"/>
          <dgm:bulletEnabled val="1"/>
        </dgm:presLayoutVars>
      </dgm:prSet>
      <dgm:spPr/>
      <dgm:t>
        <a:bodyPr/>
        <a:lstStyle/>
        <a:p>
          <a:endParaRPr lang="en-US"/>
        </a:p>
      </dgm:t>
    </dgm:pt>
    <dgm:pt modelId="{D90CF14F-E010-5649-9AC4-6BBF9E914CA0}" type="pres">
      <dgm:prSet presAssocID="{281E5B53-1732-5F47-A578-AB0E3A9B5E4C}" presName="desTx" presStyleLbl="alignAccFollowNode1" presStyleIdx="0" presStyleCnt="1">
        <dgm:presLayoutVars>
          <dgm:bulletEnabled val="1"/>
        </dgm:presLayoutVars>
      </dgm:prSet>
      <dgm:spPr/>
      <dgm:t>
        <a:bodyPr/>
        <a:lstStyle/>
        <a:p>
          <a:endParaRPr lang="en-US"/>
        </a:p>
      </dgm:t>
    </dgm:pt>
  </dgm:ptLst>
  <dgm:cxnLst>
    <dgm:cxn modelId="{F6A52685-68B4-9E44-B5F2-05FD0D475D15}" type="presOf" srcId="{AE3CB80F-D45F-E54C-B692-4738A2A6039C}" destId="{D90CF14F-E010-5649-9AC4-6BBF9E914CA0}" srcOrd="0" destOrd="0" presId="urn:microsoft.com/office/officeart/2005/8/layout/hList1"/>
    <dgm:cxn modelId="{72C97C0B-1912-DC41-AF8F-8B9E282AF6FD}" type="presOf" srcId="{281E5B53-1732-5F47-A578-AB0E3A9B5E4C}" destId="{1AE4A990-5AA0-034B-8CCF-8670DC0A0746}"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3A9FA08E-64EA-0D47-AE28-8B305EB8A206}" type="presOf" srcId="{1C192CED-5284-6842-A2CE-43637359B0CB}" destId="{5C3B6204-B418-A242-B9D0-60EB91680625}" srcOrd="0" destOrd="0" presId="urn:microsoft.com/office/officeart/2005/8/layout/hList1"/>
    <dgm:cxn modelId="{47C3F956-F19B-C843-99EB-8353B4B3672A}" type="presOf" srcId="{F96F4B0F-02F7-4D4B-9036-26B336493CAE}" destId="{D90CF14F-E010-5649-9AC4-6BBF9E914CA0}" srcOrd="0" destOrd="2" presId="urn:microsoft.com/office/officeart/2005/8/layout/hList1"/>
    <dgm:cxn modelId="{5B740C4A-9D68-0540-AC76-45932CD65954}" srcId="{1C192CED-5284-6842-A2CE-43637359B0CB}" destId="{281E5B53-1732-5F47-A578-AB0E3A9B5E4C}" srcOrd="0" destOrd="0" parTransId="{6DF8C72F-1C3C-3D43-905B-F9DFAE34F209}" sibTransId="{2FC987E5-D027-8846-8A97-F16D9257E1AC}"/>
    <dgm:cxn modelId="{73BA040D-3549-934C-A652-24BEA66255F8}" srcId="{281E5B53-1732-5F47-A578-AB0E3A9B5E4C}" destId="{3A3FFD4A-4BD3-2543-98AF-A41B2CAE779A}" srcOrd="1" destOrd="0" parTransId="{75A774D8-A8A4-404D-9CFE-DAF3C9EE383B}" sibTransId="{AE569C84-AD83-C840-9BA6-D0F860817D5B}"/>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09DAB0-615D-E740-9E5E-0DF7586EB7AE}"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AE8990D6-652F-574D-9ED8-2B5A3E64D539}">
      <dgm:prSet phldrT="[Text]"/>
      <dgm:spPr/>
      <dgm:t>
        <a:bodyPr/>
        <a:lstStyle/>
        <a:p>
          <a:r>
            <a:rPr lang="en-US" dirty="0" smtClean="0"/>
            <a:t>Main issues</a:t>
          </a:r>
          <a:endParaRPr lang="en-US" dirty="0"/>
        </a:p>
      </dgm:t>
    </dgm:pt>
    <dgm:pt modelId="{C4B4C873-0697-6349-9778-13D58C3F989C}" type="parTrans" cxnId="{907DD8AF-7B25-AB41-9AF4-CC65B222BC9E}">
      <dgm:prSet/>
      <dgm:spPr/>
      <dgm:t>
        <a:bodyPr/>
        <a:lstStyle/>
        <a:p>
          <a:endParaRPr lang="en-US"/>
        </a:p>
      </dgm:t>
    </dgm:pt>
    <dgm:pt modelId="{B6FB315D-3E5E-654D-A3CB-244CD9259A96}" type="sibTrans" cxnId="{907DD8AF-7B25-AB41-9AF4-CC65B222BC9E}">
      <dgm:prSet/>
      <dgm:spPr/>
      <dgm:t>
        <a:bodyPr/>
        <a:lstStyle/>
        <a:p>
          <a:endParaRPr lang="en-US"/>
        </a:p>
      </dgm:t>
    </dgm:pt>
    <dgm:pt modelId="{86D15660-48BC-EF49-AEC1-7A4852407CF9}">
      <dgm:prSet custT="1"/>
      <dgm:spPr>
        <a:solidFill>
          <a:schemeClr val="accent2">
            <a:lumMod val="75000"/>
          </a:schemeClr>
        </a:solidFill>
      </dgm:spPr>
      <dgm:t>
        <a:bodyPr/>
        <a:lstStyle/>
        <a:p>
          <a:r>
            <a:rPr lang="en-US" sz="1800" dirty="0" smtClean="0"/>
            <a:t>Availability</a:t>
          </a:r>
        </a:p>
      </dgm:t>
    </dgm:pt>
    <dgm:pt modelId="{71E07CA2-F46F-DB44-99BF-3E02B9A7B636}" type="parTrans" cxnId="{714D8AFF-C067-8F4C-B652-DE2A3AD8D607}">
      <dgm:prSet/>
      <dgm:spPr/>
      <dgm:t>
        <a:bodyPr/>
        <a:lstStyle/>
        <a:p>
          <a:endParaRPr lang="en-US" dirty="0"/>
        </a:p>
      </dgm:t>
    </dgm:pt>
    <dgm:pt modelId="{534A0585-C843-B540-B1B6-5933313388CD}" type="sibTrans" cxnId="{714D8AFF-C067-8F4C-B652-DE2A3AD8D607}">
      <dgm:prSet/>
      <dgm:spPr/>
      <dgm:t>
        <a:bodyPr/>
        <a:lstStyle/>
        <a:p>
          <a:endParaRPr lang="en-US"/>
        </a:p>
      </dgm:t>
    </dgm:pt>
    <dgm:pt modelId="{78009653-3BB0-EA4A-B646-D7C0427ADD5F}">
      <dgm:prSet custT="1"/>
      <dgm:spPr>
        <a:solidFill>
          <a:schemeClr val="accent6"/>
        </a:solidFill>
      </dgm:spPr>
      <dgm:t>
        <a:bodyPr/>
        <a:lstStyle/>
        <a:p>
          <a:r>
            <a:rPr lang="en-US" sz="1600" dirty="0" smtClean="0"/>
            <a:t>Confidentiality</a:t>
          </a:r>
        </a:p>
      </dgm:t>
    </dgm:pt>
    <dgm:pt modelId="{B1058C52-C848-6744-82F6-193401DCD266}" type="parTrans" cxnId="{E8B0D0C4-B3D7-C045-B736-B71D2CA5FCBB}">
      <dgm:prSet/>
      <dgm:spPr/>
      <dgm:t>
        <a:bodyPr/>
        <a:lstStyle/>
        <a:p>
          <a:endParaRPr lang="en-US" dirty="0"/>
        </a:p>
      </dgm:t>
    </dgm:pt>
    <dgm:pt modelId="{E59CA2E3-645A-C044-9683-61EEC112084A}" type="sibTrans" cxnId="{E8B0D0C4-B3D7-C045-B736-B71D2CA5FCBB}">
      <dgm:prSet/>
      <dgm:spPr/>
      <dgm:t>
        <a:bodyPr/>
        <a:lstStyle/>
        <a:p>
          <a:endParaRPr lang="en-US"/>
        </a:p>
      </dgm:t>
    </dgm:pt>
    <dgm:pt modelId="{ACAB8FB4-938A-EA4C-835D-AB22C1E56498}">
      <dgm:prSet custT="1"/>
      <dgm:spPr>
        <a:solidFill>
          <a:schemeClr val="accent4">
            <a:lumMod val="75000"/>
          </a:schemeClr>
        </a:solidFill>
      </dgm:spPr>
      <dgm:t>
        <a:bodyPr/>
        <a:lstStyle/>
        <a:p>
          <a:r>
            <a:rPr lang="en-NZ" sz="1600" dirty="0" smtClean="0"/>
            <a:t>Data integrity</a:t>
          </a:r>
        </a:p>
      </dgm:t>
    </dgm:pt>
    <dgm:pt modelId="{2515F1D6-CFED-BE42-8556-5F4CD11AD5DD}" type="parTrans" cxnId="{DA7BCB4F-BD31-6B4A-BD03-44ED9AFE244E}">
      <dgm:prSet/>
      <dgm:spPr/>
      <dgm:t>
        <a:bodyPr/>
        <a:lstStyle/>
        <a:p>
          <a:endParaRPr lang="en-US" dirty="0"/>
        </a:p>
      </dgm:t>
    </dgm:pt>
    <dgm:pt modelId="{D7E451C6-5936-414B-9D65-29FB1545D968}" type="sibTrans" cxnId="{DA7BCB4F-BD31-6B4A-BD03-44ED9AFE244E}">
      <dgm:prSet/>
      <dgm:spPr/>
      <dgm:t>
        <a:bodyPr/>
        <a:lstStyle/>
        <a:p>
          <a:endParaRPr lang="en-US"/>
        </a:p>
      </dgm:t>
    </dgm:pt>
    <dgm:pt modelId="{5CFC7421-802B-8649-BB7A-9F7A7DA2B870}">
      <dgm:prSet custT="1"/>
      <dgm:spPr>
        <a:solidFill>
          <a:schemeClr val="accent3">
            <a:lumMod val="75000"/>
          </a:schemeClr>
        </a:solidFill>
      </dgm:spPr>
      <dgm:t>
        <a:bodyPr/>
        <a:lstStyle/>
        <a:p>
          <a:r>
            <a:rPr lang="en-NZ" sz="1600" dirty="0" smtClean="0"/>
            <a:t>Authenticity</a:t>
          </a:r>
          <a:endParaRPr lang="en-US" sz="1600" dirty="0" smtClean="0"/>
        </a:p>
      </dgm:t>
    </dgm:pt>
    <dgm:pt modelId="{6271B23C-B4C8-014A-847D-5607CAF46362}" type="parTrans" cxnId="{D24EC987-6324-B84C-8B98-0920A0E44314}">
      <dgm:prSet/>
      <dgm:spPr/>
      <dgm:t>
        <a:bodyPr/>
        <a:lstStyle/>
        <a:p>
          <a:endParaRPr lang="en-US" dirty="0"/>
        </a:p>
      </dgm:t>
    </dgm:pt>
    <dgm:pt modelId="{D4E20126-9447-2047-86D6-8BE8E7D84BAA}" type="sibTrans" cxnId="{D24EC987-6324-B84C-8B98-0920A0E44314}">
      <dgm:prSet/>
      <dgm:spPr/>
      <dgm:t>
        <a:bodyPr/>
        <a:lstStyle/>
        <a:p>
          <a:endParaRPr lang="en-US"/>
        </a:p>
      </dgm:t>
    </dgm:pt>
    <dgm:pt modelId="{3C87E227-2180-7B43-AC7A-85291CF822CF}" type="pres">
      <dgm:prSet presAssocID="{0109DAB0-615D-E740-9E5E-0DF7586EB7AE}" presName="cycle" presStyleCnt="0">
        <dgm:presLayoutVars>
          <dgm:chMax val="1"/>
          <dgm:dir/>
          <dgm:animLvl val="ctr"/>
          <dgm:resizeHandles val="exact"/>
        </dgm:presLayoutVars>
      </dgm:prSet>
      <dgm:spPr/>
      <dgm:t>
        <a:bodyPr/>
        <a:lstStyle/>
        <a:p>
          <a:endParaRPr lang="en-US"/>
        </a:p>
      </dgm:t>
    </dgm:pt>
    <dgm:pt modelId="{B613DBDE-4A69-894C-B15F-8AA2C01DA60D}" type="pres">
      <dgm:prSet presAssocID="{AE8990D6-652F-574D-9ED8-2B5A3E64D539}" presName="centerShape" presStyleLbl="node0" presStyleIdx="0" presStyleCnt="1" custLinFactNeighborX="-23307" custLinFactNeighborY="-48311"/>
      <dgm:spPr/>
      <dgm:t>
        <a:bodyPr/>
        <a:lstStyle/>
        <a:p>
          <a:endParaRPr lang="en-US"/>
        </a:p>
      </dgm:t>
    </dgm:pt>
    <dgm:pt modelId="{F452E337-9A8D-7147-A0DE-77B428363FE7}" type="pres">
      <dgm:prSet presAssocID="{71E07CA2-F46F-DB44-99BF-3E02B9A7B636}" presName="Name9" presStyleLbl="parChTrans1D2" presStyleIdx="0" presStyleCnt="4"/>
      <dgm:spPr/>
      <dgm:t>
        <a:bodyPr/>
        <a:lstStyle/>
        <a:p>
          <a:endParaRPr lang="en-US"/>
        </a:p>
      </dgm:t>
    </dgm:pt>
    <dgm:pt modelId="{EAACF0D3-8C86-6547-B8E9-E77E4ADA794F}" type="pres">
      <dgm:prSet presAssocID="{71E07CA2-F46F-DB44-99BF-3E02B9A7B636}" presName="connTx" presStyleLbl="parChTrans1D2" presStyleIdx="0" presStyleCnt="4"/>
      <dgm:spPr/>
      <dgm:t>
        <a:bodyPr/>
        <a:lstStyle/>
        <a:p>
          <a:endParaRPr lang="en-US"/>
        </a:p>
      </dgm:t>
    </dgm:pt>
    <dgm:pt modelId="{94F6424C-41E0-984E-A840-F141E9ABE04C}" type="pres">
      <dgm:prSet presAssocID="{86D15660-48BC-EF49-AEC1-7A4852407CF9}" presName="node" presStyleLbl="node1" presStyleIdx="0" presStyleCnt="4" custScaleX="122352" custRadScaleRad="99136" custRadScaleInc="61577">
        <dgm:presLayoutVars>
          <dgm:bulletEnabled val="1"/>
        </dgm:presLayoutVars>
      </dgm:prSet>
      <dgm:spPr/>
      <dgm:t>
        <a:bodyPr/>
        <a:lstStyle/>
        <a:p>
          <a:endParaRPr lang="en-US"/>
        </a:p>
      </dgm:t>
    </dgm:pt>
    <dgm:pt modelId="{3FD92B4C-9502-B74A-AA65-6FC383529055}" type="pres">
      <dgm:prSet presAssocID="{B1058C52-C848-6744-82F6-193401DCD266}" presName="Name9" presStyleLbl="parChTrans1D2" presStyleIdx="1" presStyleCnt="4"/>
      <dgm:spPr/>
      <dgm:t>
        <a:bodyPr/>
        <a:lstStyle/>
        <a:p>
          <a:endParaRPr lang="en-US"/>
        </a:p>
      </dgm:t>
    </dgm:pt>
    <dgm:pt modelId="{F6AB3DA5-1A33-5348-9335-E3A3687E75F4}" type="pres">
      <dgm:prSet presAssocID="{B1058C52-C848-6744-82F6-193401DCD266}" presName="connTx" presStyleLbl="parChTrans1D2" presStyleIdx="1" presStyleCnt="4"/>
      <dgm:spPr/>
      <dgm:t>
        <a:bodyPr/>
        <a:lstStyle/>
        <a:p>
          <a:endParaRPr lang="en-US"/>
        </a:p>
      </dgm:t>
    </dgm:pt>
    <dgm:pt modelId="{C9916E7F-8ABB-A14E-9130-280B36308A33}" type="pres">
      <dgm:prSet presAssocID="{78009653-3BB0-EA4A-B646-D7C0427ADD5F}" presName="node" presStyleLbl="node1" presStyleIdx="1" presStyleCnt="4" custScaleX="148793" custScaleY="111524" custRadScaleRad="51988" custRadScaleInc="-53889">
        <dgm:presLayoutVars>
          <dgm:bulletEnabled val="1"/>
        </dgm:presLayoutVars>
      </dgm:prSet>
      <dgm:spPr/>
      <dgm:t>
        <a:bodyPr/>
        <a:lstStyle/>
        <a:p>
          <a:endParaRPr lang="en-US"/>
        </a:p>
      </dgm:t>
    </dgm:pt>
    <dgm:pt modelId="{306ED93E-92ED-334E-B4E5-D99A0B0B5198}" type="pres">
      <dgm:prSet presAssocID="{2515F1D6-CFED-BE42-8556-5F4CD11AD5DD}" presName="Name9" presStyleLbl="parChTrans1D2" presStyleIdx="2" presStyleCnt="4"/>
      <dgm:spPr/>
      <dgm:t>
        <a:bodyPr/>
        <a:lstStyle/>
        <a:p>
          <a:endParaRPr lang="en-US"/>
        </a:p>
      </dgm:t>
    </dgm:pt>
    <dgm:pt modelId="{C37DD5AC-9F7C-9242-A176-46AAEE09F5F5}" type="pres">
      <dgm:prSet presAssocID="{2515F1D6-CFED-BE42-8556-5F4CD11AD5DD}" presName="connTx" presStyleLbl="parChTrans1D2" presStyleIdx="2" presStyleCnt="4"/>
      <dgm:spPr/>
      <dgm:t>
        <a:bodyPr/>
        <a:lstStyle/>
        <a:p>
          <a:endParaRPr lang="en-US"/>
        </a:p>
      </dgm:t>
    </dgm:pt>
    <dgm:pt modelId="{EDE6F89A-43A7-0740-9CEB-C73D6525D483}" type="pres">
      <dgm:prSet presAssocID="{ACAB8FB4-938A-EA4C-835D-AB22C1E56498}" presName="node" presStyleLbl="node1" presStyleIdx="2" presStyleCnt="4" custRadScaleRad="25282" custRadScaleInc="88091">
        <dgm:presLayoutVars>
          <dgm:bulletEnabled val="1"/>
        </dgm:presLayoutVars>
      </dgm:prSet>
      <dgm:spPr/>
      <dgm:t>
        <a:bodyPr/>
        <a:lstStyle/>
        <a:p>
          <a:endParaRPr lang="en-US"/>
        </a:p>
      </dgm:t>
    </dgm:pt>
    <dgm:pt modelId="{9EC72295-1CAF-A445-9BD4-028FD159EFBD}" type="pres">
      <dgm:prSet presAssocID="{6271B23C-B4C8-014A-847D-5607CAF46362}" presName="Name9" presStyleLbl="parChTrans1D2" presStyleIdx="3" presStyleCnt="4"/>
      <dgm:spPr/>
      <dgm:t>
        <a:bodyPr/>
        <a:lstStyle/>
        <a:p>
          <a:endParaRPr lang="en-US"/>
        </a:p>
      </dgm:t>
    </dgm:pt>
    <dgm:pt modelId="{6D57ABB0-1003-E344-A714-39679DF8FCB7}" type="pres">
      <dgm:prSet presAssocID="{6271B23C-B4C8-014A-847D-5607CAF46362}" presName="connTx" presStyleLbl="parChTrans1D2" presStyleIdx="3" presStyleCnt="4"/>
      <dgm:spPr/>
      <dgm:t>
        <a:bodyPr/>
        <a:lstStyle/>
        <a:p>
          <a:endParaRPr lang="en-US"/>
        </a:p>
      </dgm:t>
    </dgm:pt>
    <dgm:pt modelId="{87964860-C4E5-2B42-9F24-23CD8074036C}" type="pres">
      <dgm:prSet presAssocID="{5CFC7421-802B-8649-BB7A-9F7A7DA2B870}" presName="node" presStyleLbl="node1" presStyleIdx="3" presStyleCnt="4" custScaleX="118961" custScaleY="107435" custRadScaleRad="77005" custRadScaleInc="30884">
        <dgm:presLayoutVars>
          <dgm:bulletEnabled val="1"/>
        </dgm:presLayoutVars>
      </dgm:prSet>
      <dgm:spPr/>
      <dgm:t>
        <a:bodyPr/>
        <a:lstStyle/>
        <a:p>
          <a:endParaRPr lang="en-US"/>
        </a:p>
      </dgm:t>
    </dgm:pt>
  </dgm:ptLst>
  <dgm:cxnLst>
    <dgm:cxn modelId="{6EC3BD33-5A67-5B47-A70A-D812D379F4AE}" type="presOf" srcId="{71E07CA2-F46F-DB44-99BF-3E02B9A7B636}" destId="{F452E337-9A8D-7147-A0DE-77B428363FE7}" srcOrd="0" destOrd="0" presId="urn:microsoft.com/office/officeart/2005/8/layout/radial1"/>
    <dgm:cxn modelId="{E8B0D0C4-B3D7-C045-B736-B71D2CA5FCBB}" srcId="{AE8990D6-652F-574D-9ED8-2B5A3E64D539}" destId="{78009653-3BB0-EA4A-B646-D7C0427ADD5F}" srcOrd="1" destOrd="0" parTransId="{B1058C52-C848-6744-82F6-193401DCD266}" sibTransId="{E59CA2E3-645A-C044-9683-61EEC112084A}"/>
    <dgm:cxn modelId="{DA7BCB4F-BD31-6B4A-BD03-44ED9AFE244E}" srcId="{AE8990D6-652F-574D-9ED8-2B5A3E64D539}" destId="{ACAB8FB4-938A-EA4C-835D-AB22C1E56498}" srcOrd="2" destOrd="0" parTransId="{2515F1D6-CFED-BE42-8556-5F4CD11AD5DD}" sibTransId="{D7E451C6-5936-414B-9D65-29FB1545D968}"/>
    <dgm:cxn modelId="{FE0DDB6D-20EA-5D40-8CD1-02A23D56F336}" type="presOf" srcId="{6271B23C-B4C8-014A-847D-5607CAF46362}" destId="{9EC72295-1CAF-A445-9BD4-028FD159EFBD}" srcOrd="0" destOrd="0" presId="urn:microsoft.com/office/officeart/2005/8/layout/radial1"/>
    <dgm:cxn modelId="{1A4C542B-843D-6149-B72A-8A679813DE37}" type="presOf" srcId="{6271B23C-B4C8-014A-847D-5607CAF46362}" destId="{6D57ABB0-1003-E344-A714-39679DF8FCB7}" srcOrd="1" destOrd="0" presId="urn:microsoft.com/office/officeart/2005/8/layout/radial1"/>
    <dgm:cxn modelId="{E5DF7243-A447-5940-8D43-01B50758AD29}" type="presOf" srcId="{2515F1D6-CFED-BE42-8556-5F4CD11AD5DD}" destId="{306ED93E-92ED-334E-B4E5-D99A0B0B5198}" srcOrd="0" destOrd="0" presId="urn:microsoft.com/office/officeart/2005/8/layout/radial1"/>
    <dgm:cxn modelId="{05461B5B-CFC8-5A44-8D6F-30F9CADD98F5}" type="presOf" srcId="{5CFC7421-802B-8649-BB7A-9F7A7DA2B870}" destId="{87964860-C4E5-2B42-9F24-23CD8074036C}" srcOrd="0" destOrd="0" presId="urn:microsoft.com/office/officeart/2005/8/layout/radial1"/>
    <dgm:cxn modelId="{12038F8D-DA90-7B42-A5A5-B73A5731A6C1}" type="presOf" srcId="{71E07CA2-F46F-DB44-99BF-3E02B9A7B636}" destId="{EAACF0D3-8C86-6547-B8E9-E77E4ADA794F}" srcOrd="1" destOrd="0" presId="urn:microsoft.com/office/officeart/2005/8/layout/radial1"/>
    <dgm:cxn modelId="{5B8181C2-B0B5-5842-ABC5-43163F6D0FDA}" type="presOf" srcId="{AE8990D6-652F-574D-9ED8-2B5A3E64D539}" destId="{B613DBDE-4A69-894C-B15F-8AA2C01DA60D}" srcOrd="0" destOrd="0" presId="urn:microsoft.com/office/officeart/2005/8/layout/radial1"/>
    <dgm:cxn modelId="{714D8AFF-C067-8F4C-B652-DE2A3AD8D607}" srcId="{AE8990D6-652F-574D-9ED8-2B5A3E64D539}" destId="{86D15660-48BC-EF49-AEC1-7A4852407CF9}" srcOrd="0" destOrd="0" parTransId="{71E07CA2-F46F-DB44-99BF-3E02B9A7B636}" sibTransId="{534A0585-C843-B540-B1B6-5933313388CD}"/>
    <dgm:cxn modelId="{8FD57FBF-3889-5C46-BE0B-7E3DF9382645}" type="presOf" srcId="{0109DAB0-615D-E740-9E5E-0DF7586EB7AE}" destId="{3C87E227-2180-7B43-AC7A-85291CF822CF}" srcOrd="0" destOrd="0" presId="urn:microsoft.com/office/officeart/2005/8/layout/radial1"/>
    <dgm:cxn modelId="{BF25842C-5CF1-3A4D-A9A1-38914AE089D6}" type="presOf" srcId="{2515F1D6-CFED-BE42-8556-5F4CD11AD5DD}" destId="{C37DD5AC-9F7C-9242-A176-46AAEE09F5F5}" srcOrd="1" destOrd="0" presId="urn:microsoft.com/office/officeart/2005/8/layout/radial1"/>
    <dgm:cxn modelId="{3461B1F4-C98C-364A-9413-6A7BAD62B0CD}" type="presOf" srcId="{78009653-3BB0-EA4A-B646-D7C0427ADD5F}" destId="{C9916E7F-8ABB-A14E-9130-280B36308A33}" srcOrd="0" destOrd="0" presId="urn:microsoft.com/office/officeart/2005/8/layout/radial1"/>
    <dgm:cxn modelId="{62D30115-CDB2-4D48-AD79-C905A9D4823E}" type="presOf" srcId="{ACAB8FB4-938A-EA4C-835D-AB22C1E56498}" destId="{EDE6F89A-43A7-0740-9CEB-C73D6525D483}" srcOrd="0" destOrd="0" presId="urn:microsoft.com/office/officeart/2005/8/layout/radial1"/>
    <dgm:cxn modelId="{907DD8AF-7B25-AB41-9AF4-CC65B222BC9E}" srcId="{0109DAB0-615D-E740-9E5E-0DF7586EB7AE}" destId="{AE8990D6-652F-574D-9ED8-2B5A3E64D539}" srcOrd="0" destOrd="0" parTransId="{C4B4C873-0697-6349-9778-13D58C3F989C}" sibTransId="{B6FB315D-3E5E-654D-A3CB-244CD9259A96}"/>
    <dgm:cxn modelId="{3BDDB6FB-B9C7-7846-9415-369B3D702A33}" type="presOf" srcId="{B1058C52-C848-6744-82F6-193401DCD266}" destId="{F6AB3DA5-1A33-5348-9335-E3A3687E75F4}" srcOrd="1" destOrd="0" presId="urn:microsoft.com/office/officeart/2005/8/layout/radial1"/>
    <dgm:cxn modelId="{00BFBA7A-0AE6-3D4F-A4CC-C3A84C1BDFFA}" type="presOf" srcId="{B1058C52-C848-6744-82F6-193401DCD266}" destId="{3FD92B4C-9502-B74A-AA65-6FC383529055}" srcOrd="0" destOrd="0" presId="urn:microsoft.com/office/officeart/2005/8/layout/radial1"/>
    <dgm:cxn modelId="{D24EC987-6324-B84C-8B98-0920A0E44314}" srcId="{AE8990D6-652F-574D-9ED8-2B5A3E64D539}" destId="{5CFC7421-802B-8649-BB7A-9F7A7DA2B870}" srcOrd="3" destOrd="0" parTransId="{6271B23C-B4C8-014A-847D-5607CAF46362}" sibTransId="{D4E20126-9447-2047-86D6-8BE8E7D84BAA}"/>
    <dgm:cxn modelId="{9F646F93-2E2F-C84B-930B-20ED339FA479}" type="presOf" srcId="{86D15660-48BC-EF49-AEC1-7A4852407CF9}" destId="{94F6424C-41E0-984E-A840-F141E9ABE04C}" srcOrd="0" destOrd="0" presId="urn:microsoft.com/office/officeart/2005/8/layout/radial1"/>
    <dgm:cxn modelId="{0255AF2F-B8C5-7240-B8ED-359EDC1E4C11}" type="presParOf" srcId="{3C87E227-2180-7B43-AC7A-85291CF822CF}" destId="{B613DBDE-4A69-894C-B15F-8AA2C01DA60D}" srcOrd="0" destOrd="0" presId="urn:microsoft.com/office/officeart/2005/8/layout/radial1"/>
    <dgm:cxn modelId="{130A4C95-F603-7249-BF66-BE9BBF8175DB}" type="presParOf" srcId="{3C87E227-2180-7B43-AC7A-85291CF822CF}" destId="{F452E337-9A8D-7147-A0DE-77B428363FE7}" srcOrd="1" destOrd="0" presId="urn:microsoft.com/office/officeart/2005/8/layout/radial1"/>
    <dgm:cxn modelId="{3675373B-7E3D-E04E-A8FB-3F9BB028BF9D}" type="presParOf" srcId="{F452E337-9A8D-7147-A0DE-77B428363FE7}" destId="{EAACF0D3-8C86-6547-B8E9-E77E4ADA794F}" srcOrd="0" destOrd="0" presId="urn:microsoft.com/office/officeart/2005/8/layout/radial1"/>
    <dgm:cxn modelId="{0E5C5495-D181-8345-87E3-BEBA98EC9C43}" type="presParOf" srcId="{3C87E227-2180-7B43-AC7A-85291CF822CF}" destId="{94F6424C-41E0-984E-A840-F141E9ABE04C}" srcOrd="2" destOrd="0" presId="urn:microsoft.com/office/officeart/2005/8/layout/radial1"/>
    <dgm:cxn modelId="{251EC83C-6DD2-7640-B527-F7048A3A83F5}" type="presParOf" srcId="{3C87E227-2180-7B43-AC7A-85291CF822CF}" destId="{3FD92B4C-9502-B74A-AA65-6FC383529055}" srcOrd="3" destOrd="0" presId="urn:microsoft.com/office/officeart/2005/8/layout/radial1"/>
    <dgm:cxn modelId="{81C319F8-D95F-0444-8428-D9D6164B1F49}" type="presParOf" srcId="{3FD92B4C-9502-B74A-AA65-6FC383529055}" destId="{F6AB3DA5-1A33-5348-9335-E3A3687E75F4}" srcOrd="0" destOrd="0" presId="urn:microsoft.com/office/officeart/2005/8/layout/radial1"/>
    <dgm:cxn modelId="{881CE8EC-3469-A245-8D52-7E4E8AB60180}" type="presParOf" srcId="{3C87E227-2180-7B43-AC7A-85291CF822CF}" destId="{C9916E7F-8ABB-A14E-9130-280B36308A33}" srcOrd="4" destOrd="0" presId="urn:microsoft.com/office/officeart/2005/8/layout/radial1"/>
    <dgm:cxn modelId="{70E40700-AE97-E24C-8D6C-7C7CFC010D32}" type="presParOf" srcId="{3C87E227-2180-7B43-AC7A-85291CF822CF}" destId="{306ED93E-92ED-334E-B4E5-D99A0B0B5198}" srcOrd="5" destOrd="0" presId="urn:microsoft.com/office/officeart/2005/8/layout/radial1"/>
    <dgm:cxn modelId="{90CF9132-BEE8-ED41-9B64-D9F271E31768}" type="presParOf" srcId="{306ED93E-92ED-334E-B4E5-D99A0B0B5198}" destId="{C37DD5AC-9F7C-9242-A176-46AAEE09F5F5}" srcOrd="0" destOrd="0" presId="urn:microsoft.com/office/officeart/2005/8/layout/radial1"/>
    <dgm:cxn modelId="{7A660E8C-F091-D045-B62A-7C831C9923C9}" type="presParOf" srcId="{3C87E227-2180-7B43-AC7A-85291CF822CF}" destId="{EDE6F89A-43A7-0740-9CEB-C73D6525D483}" srcOrd="6" destOrd="0" presId="urn:microsoft.com/office/officeart/2005/8/layout/radial1"/>
    <dgm:cxn modelId="{EF59D345-78F3-AE4E-AD9E-D5C71F083471}" type="presParOf" srcId="{3C87E227-2180-7B43-AC7A-85291CF822CF}" destId="{9EC72295-1CAF-A445-9BD4-028FD159EFBD}" srcOrd="7" destOrd="0" presId="urn:microsoft.com/office/officeart/2005/8/layout/radial1"/>
    <dgm:cxn modelId="{2D93DAC0-107E-C64C-898E-BCE04ED20328}" type="presParOf" srcId="{9EC72295-1CAF-A445-9BD4-028FD159EFBD}" destId="{6D57ABB0-1003-E344-A714-39679DF8FCB7}" srcOrd="0" destOrd="0" presId="urn:microsoft.com/office/officeart/2005/8/layout/radial1"/>
    <dgm:cxn modelId="{1FAE1FE0-F74C-9847-8EEA-75BCC9A0D0C5}" type="presParOf" srcId="{3C87E227-2180-7B43-AC7A-85291CF822CF}" destId="{87964860-C4E5-2B42-9F24-23CD8074036C}"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079CE7-16E6-034F-99F5-3BA490E326B1}" type="doc">
      <dgm:prSet loTypeId="urn:microsoft.com/office/officeart/2005/8/layout/chart3" loCatId="relationship" qsTypeId="urn:microsoft.com/office/officeart/2005/8/quickstyle/simple4" qsCatId="simple" csTypeId="urn:microsoft.com/office/officeart/2005/8/colors/accent1_2" csCatId="accent1" phldr="1"/>
      <dgm:spPr/>
    </dgm:pt>
    <dgm:pt modelId="{25E9CC9E-D029-B544-A856-1F89D88BF301}">
      <dgm:prSet phldrT="[Text]" custT="1"/>
      <dgm:spPr>
        <a:solidFill>
          <a:schemeClr val="accent6"/>
        </a:solidFill>
      </dgm:spPr>
      <dgm:t>
        <a:bodyPr/>
        <a:lstStyle/>
        <a:p>
          <a:r>
            <a:rPr lang="en-US" sz="1800" b="1" i="0" dirty="0" smtClean="0"/>
            <a:t>Fairness</a:t>
          </a:r>
          <a:endParaRPr lang="en-US" sz="1800" b="1" i="0" dirty="0"/>
        </a:p>
      </dgm:t>
    </dgm:pt>
    <dgm:pt modelId="{FC78C980-CC63-F743-B4D3-A70F7A65F0B6}" type="parTrans" cxnId="{969B6929-87BD-A041-B50C-F7CE60D8689F}">
      <dgm:prSet/>
      <dgm:spPr/>
      <dgm:t>
        <a:bodyPr/>
        <a:lstStyle/>
        <a:p>
          <a:endParaRPr lang="en-US"/>
        </a:p>
      </dgm:t>
    </dgm:pt>
    <dgm:pt modelId="{78BC3165-2594-3542-8B29-80F6DDFE436D}" type="sibTrans" cxnId="{969B6929-87BD-A041-B50C-F7CE60D8689F}">
      <dgm:prSet/>
      <dgm:spPr/>
      <dgm:t>
        <a:bodyPr/>
        <a:lstStyle/>
        <a:p>
          <a:endParaRPr lang="en-US"/>
        </a:p>
      </dgm:t>
    </dgm:pt>
    <dgm:pt modelId="{BB4D58E7-1496-B545-A368-663EBE3D2C4A}">
      <dgm:prSet custT="1"/>
      <dgm:spPr/>
      <dgm:t>
        <a:bodyPr/>
        <a:lstStyle/>
        <a:p>
          <a:r>
            <a:rPr lang="en-US" sz="1800" b="1" i="0" dirty="0" smtClean="0"/>
            <a:t>Differential responsiveness</a:t>
          </a:r>
        </a:p>
      </dgm:t>
    </dgm:pt>
    <dgm:pt modelId="{02C64378-8B9A-F541-8E01-EE0339C15C90}" type="parTrans" cxnId="{008FADFF-3B1A-D647-B4C3-2A29387D9058}">
      <dgm:prSet/>
      <dgm:spPr/>
      <dgm:t>
        <a:bodyPr/>
        <a:lstStyle/>
        <a:p>
          <a:endParaRPr lang="en-US"/>
        </a:p>
      </dgm:t>
    </dgm:pt>
    <dgm:pt modelId="{AE6C5CBD-1C44-0F4A-B157-1E8206EE160B}" type="sibTrans" cxnId="{008FADFF-3B1A-D647-B4C3-2A29387D9058}">
      <dgm:prSet/>
      <dgm:spPr/>
      <dgm:t>
        <a:bodyPr/>
        <a:lstStyle/>
        <a:p>
          <a:endParaRPr lang="en-US"/>
        </a:p>
      </dgm:t>
    </dgm:pt>
    <dgm:pt modelId="{C613BF03-F977-2F4F-A760-AFC8D733F736}">
      <dgm:prSet custT="1"/>
      <dgm:spPr>
        <a:solidFill>
          <a:schemeClr val="accent3">
            <a:lumMod val="75000"/>
          </a:schemeClr>
        </a:solidFill>
      </dgm:spPr>
      <dgm:t>
        <a:bodyPr/>
        <a:lstStyle/>
        <a:p>
          <a:r>
            <a:rPr lang="en-US" sz="1800" b="1" i="0" dirty="0" smtClean="0"/>
            <a:t>Efficiency</a:t>
          </a:r>
        </a:p>
      </dgm:t>
    </dgm:pt>
    <dgm:pt modelId="{E87DB409-189C-9741-9826-7DB0C0EE106E}" type="parTrans" cxnId="{1D9AFF14-DBBF-974E-88BB-51D3401BB8A8}">
      <dgm:prSet/>
      <dgm:spPr/>
      <dgm:t>
        <a:bodyPr/>
        <a:lstStyle/>
        <a:p>
          <a:endParaRPr lang="en-US"/>
        </a:p>
      </dgm:t>
    </dgm:pt>
    <dgm:pt modelId="{1736C681-EC1A-D243-9F80-F0A3ABB03709}" type="sibTrans" cxnId="{1D9AFF14-DBBF-974E-88BB-51D3401BB8A8}">
      <dgm:prSet/>
      <dgm:spPr/>
      <dgm:t>
        <a:bodyPr/>
        <a:lstStyle/>
        <a:p>
          <a:endParaRPr lang="en-US"/>
        </a:p>
      </dgm:t>
    </dgm:pt>
    <dgm:pt modelId="{788A266D-CB5A-C849-AEA7-048D1CE7E056}" type="pres">
      <dgm:prSet presAssocID="{5D079CE7-16E6-034F-99F5-3BA490E326B1}" presName="compositeShape" presStyleCnt="0">
        <dgm:presLayoutVars>
          <dgm:chMax val="7"/>
          <dgm:dir/>
          <dgm:resizeHandles val="exact"/>
        </dgm:presLayoutVars>
      </dgm:prSet>
      <dgm:spPr/>
    </dgm:pt>
    <dgm:pt modelId="{C6C0398E-5DF1-F24E-9796-ADAD05B8C726}" type="pres">
      <dgm:prSet presAssocID="{5D079CE7-16E6-034F-99F5-3BA490E326B1}" presName="wedge1" presStyleLbl="node1" presStyleIdx="0" presStyleCnt="3"/>
      <dgm:spPr/>
      <dgm:t>
        <a:bodyPr/>
        <a:lstStyle/>
        <a:p>
          <a:endParaRPr lang="en-US"/>
        </a:p>
      </dgm:t>
    </dgm:pt>
    <dgm:pt modelId="{A6561189-97BA-D64B-BBC0-25686C4693DA}" type="pres">
      <dgm:prSet presAssocID="{5D079CE7-16E6-034F-99F5-3BA490E326B1}" presName="wedge1Tx" presStyleLbl="node1" presStyleIdx="0" presStyleCnt="3">
        <dgm:presLayoutVars>
          <dgm:chMax val="0"/>
          <dgm:chPref val="0"/>
          <dgm:bulletEnabled val="1"/>
        </dgm:presLayoutVars>
      </dgm:prSet>
      <dgm:spPr/>
      <dgm:t>
        <a:bodyPr/>
        <a:lstStyle/>
        <a:p>
          <a:endParaRPr lang="en-US"/>
        </a:p>
      </dgm:t>
    </dgm:pt>
    <dgm:pt modelId="{71C7C1E5-AC56-8D4C-B0F8-41E32D153D9D}" type="pres">
      <dgm:prSet presAssocID="{5D079CE7-16E6-034F-99F5-3BA490E326B1}" presName="wedge2" presStyleLbl="node1" presStyleIdx="1" presStyleCnt="3"/>
      <dgm:spPr/>
      <dgm:t>
        <a:bodyPr/>
        <a:lstStyle/>
        <a:p>
          <a:endParaRPr lang="en-US"/>
        </a:p>
      </dgm:t>
    </dgm:pt>
    <dgm:pt modelId="{CF3A5B1E-B121-5146-A96C-4C8904DF404E}" type="pres">
      <dgm:prSet presAssocID="{5D079CE7-16E6-034F-99F5-3BA490E326B1}" presName="wedge2Tx" presStyleLbl="node1" presStyleIdx="1" presStyleCnt="3">
        <dgm:presLayoutVars>
          <dgm:chMax val="0"/>
          <dgm:chPref val="0"/>
          <dgm:bulletEnabled val="1"/>
        </dgm:presLayoutVars>
      </dgm:prSet>
      <dgm:spPr/>
      <dgm:t>
        <a:bodyPr/>
        <a:lstStyle/>
        <a:p>
          <a:endParaRPr lang="en-US"/>
        </a:p>
      </dgm:t>
    </dgm:pt>
    <dgm:pt modelId="{DB3E713C-5D2F-BA4F-A01C-1C230AC4E998}" type="pres">
      <dgm:prSet presAssocID="{5D079CE7-16E6-034F-99F5-3BA490E326B1}" presName="wedge3" presStyleLbl="node1" presStyleIdx="2" presStyleCnt="3"/>
      <dgm:spPr/>
      <dgm:t>
        <a:bodyPr/>
        <a:lstStyle/>
        <a:p>
          <a:endParaRPr lang="en-US"/>
        </a:p>
      </dgm:t>
    </dgm:pt>
    <dgm:pt modelId="{52E7D205-C601-B548-B539-E8E946E429D8}" type="pres">
      <dgm:prSet presAssocID="{5D079CE7-16E6-034F-99F5-3BA490E326B1}" presName="wedge3Tx" presStyleLbl="node1" presStyleIdx="2" presStyleCnt="3">
        <dgm:presLayoutVars>
          <dgm:chMax val="0"/>
          <dgm:chPref val="0"/>
          <dgm:bulletEnabled val="1"/>
        </dgm:presLayoutVars>
      </dgm:prSet>
      <dgm:spPr/>
      <dgm:t>
        <a:bodyPr/>
        <a:lstStyle/>
        <a:p>
          <a:endParaRPr lang="en-US"/>
        </a:p>
      </dgm:t>
    </dgm:pt>
  </dgm:ptLst>
  <dgm:cxnLst>
    <dgm:cxn modelId="{29BA89A2-9A17-0644-82FA-A6D43E5BE5F1}" type="presOf" srcId="{BB4D58E7-1496-B545-A368-663EBE3D2C4A}" destId="{CF3A5B1E-B121-5146-A96C-4C8904DF404E}" srcOrd="1" destOrd="0" presId="urn:microsoft.com/office/officeart/2005/8/layout/chart3"/>
    <dgm:cxn modelId="{008FADFF-3B1A-D647-B4C3-2A29387D9058}" srcId="{5D079CE7-16E6-034F-99F5-3BA490E326B1}" destId="{BB4D58E7-1496-B545-A368-663EBE3D2C4A}" srcOrd="1" destOrd="0" parTransId="{02C64378-8B9A-F541-8E01-EE0339C15C90}" sibTransId="{AE6C5CBD-1C44-0F4A-B157-1E8206EE160B}"/>
    <dgm:cxn modelId="{1B7A7941-B96B-E64E-A486-E02829561424}" type="presOf" srcId="{C613BF03-F977-2F4F-A760-AFC8D733F736}" destId="{DB3E713C-5D2F-BA4F-A01C-1C230AC4E998}" srcOrd="0" destOrd="0" presId="urn:microsoft.com/office/officeart/2005/8/layout/chart3"/>
    <dgm:cxn modelId="{C5D5E528-F0F1-904D-8E59-5BADF4CAF8EE}" type="presOf" srcId="{C613BF03-F977-2F4F-A760-AFC8D733F736}" destId="{52E7D205-C601-B548-B539-E8E946E429D8}" srcOrd="1" destOrd="0" presId="urn:microsoft.com/office/officeart/2005/8/layout/chart3"/>
    <dgm:cxn modelId="{CFFFDCEB-DE72-5543-8D4A-E04D6CCAE398}" type="presOf" srcId="{5D079CE7-16E6-034F-99F5-3BA490E326B1}" destId="{788A266D-CB5A-C849-AEA7-048D1CE7E056}" srcOrd="0" destOrd="0" presId="urn:microsoft.com/office/officeart/2005/8/layout/chart3"/>
    <dgm:cxn modelId="{1D9AFF14-DBBF-974E-88BB-51D3401BB8A8}" srcId="{5D079CE7-16E6-034F-99F5-3BA490E326B1}" destId="{C613BF03-F977-2F4F-A760-AFC8D733F736}" srcOrd="2" destOrd="0" parTransId="{E87DB409-189C-9741-9826-7DB0C0EE106E}" sibTransId="{1736C681-EC1A-D243-9F80-F0A3ABB03709}"/>
    <dgm:cxn modelId="{969B6929-87BD-A041-B50C-F7CE60D8689F}" srcId="{5D079CE7-16E6-034F-99F5-3BA490E326B1}" destId="{25E9CC9E-D029-B544-A856-1F89D88BF301}" srcOrd="0" destOrd="0" parTransId="{FC78C980-CC63-F743-B4D3-A70F7A65F0B6}" sibTransId="{78BC3165-2594-3542-8B29-80F6DDFE436D}"/>
    <dgm:cxn modelId="{1F854488-B78B-FB4D-BF59-1F693007421F}" type="presOf" srcId="{25E9CC9E-D029-B544-A856-1F89D88BF301}" destId="{A6561189-97BA-D64B-BBC0-25686C4693DA}" srcOrd="1" destOrd="0" presId="urn:microsoft.com/office/officeart/2005/8/layout/chart3"/>
    <dgm:cxn modelId="{BF6220F2-CAAA-EE40-A664-2EDC173E4D12}" type="presOf" srcId="{BB4D58E7-1496-B545-A368-663EBE3D2C4A}" destId="{71C7C1E5-AC56-8D4C-B0F8-41E32D153D9D}" srcOrd="0" destOrd="0" presId="urn:microsoft.com/office/officeart/2005/8/layout/chart3"/>
    <dgm:cxn modelId="{FD037AB6-B638-B345-ACA4-370733A1E827}" type="presOf" srcId="{25E9CC9E-D029-B544-A856-1F89D88BF301}" destId="{C6C0398E-5DF1-F24E-9796-ADAD05B8C726}" srcOrd="0" destOrd="0" presId="urn:microsoft.com/office/officeart/2005/8/layout/chart3"/>
    <dgm:cxn modelId="{2044A7BC-158C-CC4C-9059-6C788D9E8640}" type="presParOf" srcId="{788A266D-CB5A-C849-AEA7-048D1CE7E056}" destId="{C6C0398E-5DF1-F24E-9796-ADAD05B8C726}" srcOrd="0" destOrd="0" presId="urn:microsoft.com/office/officeart/2005/8/layout/chart3"/>
    <dgm:cxn modelId="{70F5908A-2223-3C49-9628-EE95C8041EDB}" type="presParOf" srcId="{788A266D-CB5A-C849-AEA7-048D1CE7E056}" destId="{A6561189-97BA-D64B-BBC0-25686C4693DA}" srcOrd="1" destOrd="0" presId="urn:microsoft.com/office/officeart/2005/8/layout/chart3"/>
    <dgm:cxn modelId="{EEA851E0-14F0-1541-8944-7F29370764D2}" type="presParOf" srcId="{788A266D-CB5A-C849-AEA7-048D1CE7E056}" destId="{71C7C1E5-AC56-8D4C-B0F8-41E32D153D9D}" srcOrd="2" destOrd="0" presId="urn:microsoft.com/office/officeart/2005/8/layout/chart3"/>
    <dgm:cxn modelId="{3B246168-C015-D04E-9619-FCB3FCC1301E}" type="presParOf" srcId="{788A266D-CB5A-C849-AEA7-048D1CE7E056}" destId="{CF3A5B1E-B121-5146-A96C-4C8904DF404E}" srcOrd="3" destOrd="0" presId="urn:microsoft.com/office/officeart/2005/8/layout/chart3"/>
    <dgm:cxn modelId="{14BE57F0-399E-BB4A-BA10-ADD0EF51DB32}" type="presParOf" srcId="{788A266D-CB5A-C849-AEA7-048D1CE7E056}" destId="{DB3E713C-5D2F-BA4F-A01C-1C230AC4E998}" srcOrd="4" destOrd="0" presId="urn:microsoft.com/office/officeart/2005/8/layout/chart3"/>
    <dgm:cxn modelId="{AE011557-447A-774A-9DFA-051F2C0A5131}" type="presParOf" srcId="{788A266D-CB5A-C849-AEA7-048D1CE7E056}" destId="{52E7D205-C601-B548-B539-E8E946E429D8}"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77E1EA-87F7-BF48-B76A-6165B2DE4E2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DCD145F8-83B5-2E42-A9F8-E854520EAC63}">
      <dgm:prSet phldrT="[Text]" custT="1"/>
      <dgm:spPr/>
      <dgm:t>
        <a:bodyPr/>
        <a:lstStyle/>
        <a:p>
          <a:r>
            <a:rPr lang="en-NZ" sz="2200" dirty="0" smtClean="0"/>
            <a:t>Different approaches and design elements have been tried:</a:t>
          </a:r>
          <a:endParaRPr lang="en-US" sz="2200" dirty="0"/>
        </a:p>
      </dgm:t>
    </dgm:pt>
    <dgm:pt modelId="{740764E2-5B3C-9D40-BA44-038C3CF19D35}" type="parTrans" cxnId="{0914CDE4-D52B-4C44-999A-7C4E4113B9DC}">
      <dgm:prSet/>
      <dgm:spPr/>
      <dgm:t>
        <a:bodyPr/>
        <a:lstStyle/>
        <a:p>
          <a:endParaRPr lang="en-US"/>
        </a:p>
      </dgm:t>
    </dgm:pt>
    <dgm:pt modelId="{4517C349-6294-7B48-8278-ED5FD9B8FC61}" type="sibTrans" cxnId="{0914CDE4-D52B-4C44-999A-7C4E4113B9DC}">
      <dgm:prSet/>
      <dgm:spPr/>
      <dgm:t>
        <a:bodyPr/>
        <a:lstStyle/>
        <a:p>
          <a:endParaRPr lang="en-US"/>
        </a:p>
      </dgm:t>
    </dgm:pt>
    <dgm:pt modelId="{4C876D49-8477-2C4A-BB4A-12851A6EE2FE}">
      <dgm:prSet custT="1"/>
      <dgm:spPr/>
      <dgm:t>
        <a:bodyPr/>
        <a:lstStyle/>
        <a:p>
          <a:r>
            <a:rPr lang="en-NZ" sz="1800" dirty="0" smtClean="0"/>
            <a:t>Microkernel architecture</a:t>
          </a:r>
        </a:p>
      </dgm:t>
    </dgm:pt>
    <dgm:pt modelId="{4A895147-C49F-4045-B3A0-0F0E96D01822}" type="parTrans" cxnId="{3C2A5F09-1A3D-5141-9A11-539E2D43DD4F}">
      <dgm:prSet/>
      <dgm:spPr/>
      <dgm:t>
        <a:bodyPr/>
        <a:lstStyle/>
        <a:p>
          <a:endParaRPr lang="en-US"/>
        </a:p>
      </dgm:t>
    </dgm:pt>
    <dgm:pt modelId="{2AFE65BC-047D-4747-BA3A-620FE859BAB7}" type="sibTrans" cxnId="{3C2A5F09-1A3D-5141-9A11-539E2D43DD4F}">
      <dgm:prSet/>
      <dgm:spPr/>
      <dgm:t>
        <a:bodyPr/>
        <a:lstStyle/>
        <a:p>
          <a:endParaRPr lang="en-US"/>
        </a:p>
      </dgm:t>
    </dgm:pt>
    <dgm:pt modelId="{22F80CB3-9173-2548-B161-4E16CD387926}">
      <dgm:prSet custT="1"/>
      <dgm:spPr/>
      <dgm:t>
        <a:bodyPr/>
        <a:lstStyle/>
        <a:p>
          <a:r>
            <a:rPr lang="en-NZ" sz="1800" dirty="0" smtClean="0"/>
            <a:t>Multithreading</a:t>
          </a:r>
        </a:p>
      </dgm:t>
    </dgm:pt>
    <dgm:pt modelId="{CC55D367-E5DD-1C41-88C0-715C4D5F5776}" type="parTrans" cxnId="{45A8A8C0-9AF3-E542-B6EB-F3CB52F3953A}">
      <dgm:prSet/>
      <dgm:spPr/>
      <dgm:t>
        <a:bodyPr/>
        <a:lstStyle/>
        <a:p>
          <a:endParaRPr lang="en-US"/>
        </a:p>
      </dgm:t>
    </dgm:pt>
    <dgm:pt modelId="{BFCEF71D-0588-244D-ABFC-AA372BCD87E0}" type="sibTrans" cxnId="{45A8A8C0-9AF3-E542-B6EB-F3CB52F3953A}">
      <dgm:prSet/>
      <dgm:spPr/>
      <dgm:t>
        <a:bodyPr/>
        <a:lstStyle/>
        <a:p>
          <a:endParaRPr lang="en-US"/>
        </a:p>
      </dgm:t>
    </dgm:pt>
    <dgm:pt modelId="{C0ED2A2F-69EF-FD4D-8999-D9EBBBB68B3B}">
      <dgm:prSet custT="1"/>
      <dgm:spPr/>
      <dgm:t>
        <a:bodyPr/>
        <a:lstStyle/>
        <a:p>
          <a:r>
            <a:rPr lang="en-NZ" sz="1800" dirty="0" smtClean="0"/>
            <a:t>Symmetric multiprocessing</a:t>
          </a:r>
        </a:p>
      </dgm:t>
    </dgm:pt>
    <dgm:pt modelId="{6D14272C-A272-124C-B272-0B93C3FBE164}" type="parTrans" cxnId="{A15C3EEC-00F4-DA4B-96C7-D8DBDA6F1DAF}">
      <dgm:prSet/>
      <dgm:spPr/>
      <dgm:t>
        <a:bodyPr/>
        <a:lstStyle/>
        <a:p>
          <a:endParaRPr lang="en-US"/>
        </a:p>
      </dgm:t>
    </dgm:pt>
    <dgm:pt modelId="{B9488A49-8E20-634B-BB37-1BE399AA9313}" type="sibTrans" cxnId="{A15C3EEC-00F4-DA4B-96C7-D8DBDA6F1DAF}">
      <dgm:prSet/>
      <dgm:spPr/>
      <dgm:t>
        <a:bodyPr/>
        <a:lstStyle/>
        <a:p>
          <a:endParaRPr lang="en-US"/>
        </a:p>
      </dgm:t>
    </dgm:pt>
    <dgm:pt modelId="{CA2FCDA9-35D5-ED47-ADC6-F0992EA0D9FC}">
      <dgm:prSet custT="1"/>
      <dgm:spPr/>
      <dgm:t>
        <a:bodyPr/>
        <a:lstStyle/>
        <a:p>
          <a:r>
            <a:rPr lang="en-NZ" sz="1800" dirty="0" smtClean="0"/>
            <a:t>Distributed operating systems</a:t>
          </a:r>
        </a:p>
      </dgm:t>
    </dgm:pt>
    <dgm:pt modelId="{062AB766-5965-A040-AF71-E9F77315A035}" type="parTrans" cxnId="{C5424E64-20F9-FB47-9D8F-04C1243230E1}">
      <dgm:prSet/>
      <dgm:spPr/>
      <dgm:t>
        <a:bodyPr/>
        <a:lstStyle/>
        <a:p>
          <a:endParaRPr lang="en-US"/>
        </a:p>
      </dgm:t>
    </dgm:pt>
    <dgm:pt modelId="{42EE109C-99A4-BB43-8E32-627383E4AAF6}" type="sibTrans" cxnId="{C5424E64-20F9-FB47-9D8F-04C1243230E1}">
      <dgm:prSet/>
      <dgm:spPr/>
      <dgm:t>
        <a:bodyPr/>
        <a:lstStyle/>
        <a:p>
          <a:endParaRPr lang="en-US"/>
        </a:p>
      </dgm:t>
    </dgm:pt>
    <dgm:pt modelId="{47690C75-3716-A241-A311-4612C26AC664}">
      <dgm:prSet custT="1"/>
      <dgm:spPr/>
      <dgm:t>
        <a:bodyPr/>
        <a:lstStyle/>
        <a:p>
          <a:r>
            <a:rPr lang="en-NZ" sz="1800" dirty="0" smtClean="0"/>
            <a:t>Object-oriented design</a:t>
          </a:r>
        </a:p>
      </dgm:t>
    </dgm:pt>
    <dgm:pt modelId="{D23161CC-D3C3-CD47-B1A1-A1A172F98306}" type="parTrans" cxnId="{42495778-F9FB-CB46-A12C-00EA0B21E491}">
      <dgm:prSet/>
      <dgm:spPr/>
      <dgm:t>
        <a:bodyPr/>
        <a:lstStyle/>
        <a:p>
          <a:endParaRPr lang="en-US"/>
        </a:p>
      </dgm:t>
    </dgm:pt>
    <dgm:pt modelId="{C5E525BB-5371-6A4F-A564-91D787A81443}" type="sibTrans" cxnId="{42495778-F9FB-CB46-A12C-00EA0B21E491}">
      <dgm:prSet/>
      <dgm:spPr/>
      <dgm:t>
        <a:bodyPr/>
        <a:lstStyle/>
        <a:p>
          <a:endParaRPr lang="en-US"/>
        </a:p>
      </dgm:t>
    </dgm:pt>
    <dgm:pt modelId="{31962772-51CB-6A40-B816-9D224BEAEA79}" type="pres">
      <dgm:prSet presAssocID="{EB77E1EA-87F7-BF48-B76A-6165B2DE4E2D}" presName="linear" presStyleCnt="0">
        <dgm:presLayoutVars>
          <dgm:dir/>
          <dgm:animLvl val="lvl"/>
          <dgm:resizeHandles val="exact"/>
        </dgm:presLayoutVars>
      </dgm:prSet>
      <dgm:spPr/>
      <dgm:t>
        <a:bodyPr/>
        <a:lstStyle/>
        <a:p>
          <a:endParaRPr lang="en-US"/>
        </a:p>
      </dgm:t>
    </dgm:pt>
    <dgm:pt modelId="{1EFAECEF-C095-964B-B308-F82287B1DBD9}" type="pres">
      <dgm:prSet presAssocID="{DCD145F8-83B5-2E42-A9F8-E854520EAC63}" presName="parentLin" presStyleCnt="0"/>
      <dgm:spPr/>
    </dgm:pt>
    <dgm:pt modelId="{674079A8-1F41-B548-897C-6270953BC33C}" type="pres">
      <dgm:prSet presAssocID="{DCD145F8-83B5-2E42-A9F8-E854520EAC63}" presName="parentLeftMargin" presStyleLbl="node1" presStyleIdx="0" presStyleCnt="1"/>
      <dgm:spPr/>
      <dgm:t>
        <a:bodyPr/>
        <a:lstStyle/>
        <a:p>
          <a:endParaRPr lang="en-US"/>
        </a:p>
      </dgm:t>
    </dgm:pt>
    <dgm:pt modelId="{83794904-62F1-3248-BF0D-6CBE7893EADB}" type="pres">
      <dgm:prSet presAssocID="{DCD145F8-83B5-2E42-A9F8-E854520EAC63}" presName="parentText" presStyleLbl="node1" presStyleIdx="0" presStyleCnt="1" custScaleX="714460" custScaleY="49862" custLinFactNeighborX="1136" custLinFactNeighborY="-69">
        <dgm:presLayoutVars>
          <dgm:chMax val="0"/>
          <dgm:bulletEnabled val="1"/>
        </dgm:presLayoutVars>
      </dgm:prSet>
      <dgm:spPr/>
      <dgm:t>
        <a:bodyPr/>
        <a:lstStyle/>
        <a:p>
          <a:endParaRPr lang="en-US"/>
        </a:p>
      </dgm:t>
    </dgm:pt>
    <dgm:pt modelId="{406F8105-6D84-A843-A576-74A971264734}" type="pres">
      <dgm:prSet presAssocID="{DCD145F8-83B5-2E42-A9F8-E854520EAC63}" presName="negativeSpace" presStyleCnt="0"/>
      <dgm:spPr/>
    </dgm:pt>
    <dgm:pt modelId="{6DABB729-FAEA-4D42-9064-64C0C1BA4D27}" type="pres">
      <dgm:prSet presAssocID="{DCD145F8-83B5-2E42-A9F8-E854520EAC63}" presName="childText" presStyleLbl="conFgAcc1" presStyleIdx="0" presStyleCnt="1">
        <dgm:presLayoutVars>
          <dgm:bulletEnabled val="1"/>
        </dgm:presLayoutVars>
      </dgm:prSet>
      <dgm:spPr/>
      <dgm:t>
        <a:bodyPr/>
        <a:lstStyle/>
        <a:p>
          <a:endParaRPr lang="en-US"/>
        </a:p>
      </dgm:t>
    </dgm:pt>
  </dgm:ptLst>
  <dgm:cxnLst>
    <dgm:cxn modelId="{A9DC873E-5D79-9D4C-B971-C1EE4E0DD92C}" type="presOf" srcId="{EB77E1EA-87F7-BF48-B76A-6165B2DE4E2D}" destId="{31962772-51CB-6A40-B816-9D224BEAEA79}" srcOrd="0" destOrd="0" presId="urn:microsoft.com/office/officeart/2005/8/layout/list1"/>
    <dgm:cxn modelId="{45A8A8C0-9AF3-E542-B6EB-F3CB52F3953A}" srcId="{DCD145F8-83B5-2E42-A9F8-E854520EAC63}" destId="{22F80CB3-9173-2548-B161-4E16CD387926}" srcOrd="1" destOrd="0" parTransId="{CC55D367-E5DD-1C41-88C0-715C4D5F5776}" sibTransId="{BFCEF71D-0588-244D-ABFC-AA372BCD87E0}"/>
    <dgm:cxn modelId="{C99F7CFF-C908-1D4C-AD14-3B490F8B1C15}" type="presOf" srcId="{DCD145F8-83B5-2E42-A9F8-E854520EAC63}" destId="{674079A8-1F41-B548-897C-6270953BC33C}" srcOrd="0" destOrd="0" presId="urn:microsoft.com/office/officeart/2005/8/layout/list1"/>
    <dgm:cxn modelId="{3C2A5F09-1A3D-5141-9A11-539E2D43DD4F}" srcId="{DCD145F8-83B5-2E42-A9F8-E854520EAC63}" destId="{4C876D49-8477-2C4A-BB4A-12851A6EE2FE}" srcOrd="0" destOrd="0" parTransId="{4A895147-C49F-4045-B3A0-0F0E96D01822}" sibTransId="{2AFE65BC-047D-4747-BA3A-620FE859BAB7}"/>
    <dgm:cxn modelId="{42495778-F9FB-CB46-A12C-00EA0B21E491}" srcId="{DCD145F8-83B5-2E42-A9F8-E854520EAC63}" destId="{47690C75-3716-A241-A311-4612C26AC664}" srcOrd="4" destOrd="0" parTransId="{D23161CC-D3C3-CD47-B1A1-A1A172F98306}" sibTransId="{C5E525BB-5371-6A4F-A564-91D787A81443}"/>
    <dgm:cxn modelId="{EDC4EE99-5D73-6D4B-9849-28513D184F65}" type="presOf" srcId="{C0ED2A2F-69EF-FD4D-8999-D9EBBBB68B3B}" destId="{6DABB729-FAEA-4D42-9064-64C0C1BA4D27}" srcOrd="0" destOrd="2" presId="urn:microsoft.com/office/officeart/2005/8/layout/list1"/>
    <dgm:cxn modelId="{A3E4DC30-0924-B94D-8F89-40E05F3E662F}" type="presOf" srcId="{22F80CB3-9173-2548-B161-4E16CD387926}" destId="{6DABB729-FAEA-4D42-9064-64C0C1BA4D27}" srcOrd="0" destOrd="1" presId="urn:microsoft.com/office/officeart/2005/8/layout/list1"/>
    <dgm:cxn modelId="{D632C696-4A56-1D47-90EC-2FFCE52D97E8}" type="presOf" srcId="{47690C75-3716-A241-A311-4612C26AC664}" destId="{6DABB729-FAEA-4D42-9064-64C0C1BA4D27}" srcOrd="0" destOrd="4" presId="urn:microsoft.com/office/officeart/2005/8/layout/list1"/>
    <dgm:cxn modelId="{2DC3D7FC-E2E2-D54A-91BA-6B559E516F83}" type="presOf" srcId="{4C876D49-8477-2C4A-BB4A-12851A6EE2FE}" destId="{6DABB729-FAEA-4D42-9064-64C0C1BA4D27}" srcOrd="0" destOrd="0" presId="urn:microsoft.com/office/officeart/2005/8/layout/list1"/>
    <dgm:cxn modelId="{C5424E64-20F9-FB47-9D8F-04C1243230E1}" srcId="{DCD145F8-83B5-2E42-A9F8-E854520EAC63}" destId="{CA2FCDA9-35D5-ED47-ADC6-F0992EA0D9FC}" srcOrd="3" destOrd="0" parTransId="{062AB766-5965-A040-AF71-E9F77315A035}" sibTransId="{42EE109C-99A4-BB43-8E32-627383E4AAF6}"/>
    <dgm:cxn modelId="{5D15536F-5902-2F44-872B-1F5CB99E0BFC}" type="presOf" srcId="{DCD145F8-83B5-2E42-A9F8-E854520EAC63}" destId="{83794904-62F1-3248-BF0D-6CBE7893EADB}" srcOrd="1" destOrd="0" presId="urn:microsoft.com/office/officeart/2005/8/layout/list1"/>
    <dgm:cxn modelId="{A15C3EEC-00F4-DA4B-96C7-D8DBDA6F1DAF}" srcId="{DCD145F8-83B5-2E42-A9F8-E854520EAC63}" destId="{C0ED2A2F-69EF-FD4D-8999-D9EBBBB68B3B}" srcOrd="2" destOrd="0" parTransId="{6D14272C-A272-124C-B272-0B93C3FBE164}" sibTransId="{B9488A49-8E20-634B-BB37-1BE399AA9313}"/>
    <dgm:cxn modelId="{12BF4DAF-E24E-3D41-B200-057F7C93E059}" type="presOf" srcId="{CA2FCDA9-35D5-ED47-ADC6-F0992EA0D9FC}" destId="{6DABB729-FAEA-4D42-9064-64C0C1BA4D27}" srcOrd="0" destOrd="3" presId="urn:microsoft.com/office/officeart/2005/8/layout/list1"/>
    <dgm:cxn modelId="{0914CDE4-D52B-4C44-999A-7C4E4113B9DC}" srcId="{EB77E1EA-87F7-BF48-B76A-6165B2DE4E2D}" destId="{DCD145F8-83B5-2E42-A9F8-E854520EAC63}" srcOrd="0" destOrd="0" parTransId="{740764E2-5B3C-9D40-BA44-038C3CF19D35}" sibTransId="{4517C349-6294-7B48-8278-ED5FD9B8FC61}"/>
    <dgm:cxn modelId="{F3AC6D7E-F906-F84E-8835-5F8D20A37793}" type="presParOf" srcId="{31962772-51CB-6A40-B816-9D224BEAEA79}" destId="{1EFAECEF-C095-964B-B308-F82287B1DBD9}" srcOrd="0" destOrd="0" presId="urn:microsoft.com/office/officeart/2005/8/layout/list1"/>
    <dgm:cxn modelId="{BE114CB0-ADCE-534B-B725-0D77722E91BD}" type="presParOf" srcId="{1EFAECEF-C095-964B-B308-F82287B1DBD9}" destId="{674079A8-1F41-B548-897C-6270953BC33C}" srcOrd="0" destOrd="0" presId="urn:microsoft.com/office/officeart/2005/8/layout/list1"/>
    <dgm:cxn modelId="{9657D2CC-5D82-7144-B917-F31713D71133}" type="presParOf" srcId="{1EFAECEF-C095-964B-B308-F82287B1DBD9}" destId="{83794904-62F1-3248-BF0D-6CBE7893EADB}" srcOrd="1" destOrd="0" presId="urn:microsoft.com/office/officeart/2005/8/layout/list1"/>
    <dgm:cxn modelId="{BF03E4DA-796B-9A46-826F-508884222740}" type="presParOf" srcId="{31962772-51CB-6A40-B816-9D224BEAEA79}" destId="{406F8105-6D84-A843-A576-74A971264734}" srcOrd="1" destOrd="0" presId="urn:microsoft.com/office/officeart/2005/8/layout/list1"/>
    <dgm:cxn modelId="{61FD82B3-6BAA-144E-A839-5490A1B72CC7}" type="presParOf" srcId="{31962772-51CB-6A40-B816-9D224BEAEA79}" destId="{6DABB729-FAEA-4D42-9064-64C0C1BA4D2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2DE963-3067-B94E-956B-0C8C8CF41C9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62CC42F-7764-F644-8C01-BFBACD099A88}">
      <dgm:prSet phldrT="[Text]" custT="1"/>
      <dgm:spPr>
        <a:solidFill>
          <a:schemeClr val="bg1"/>
        </a:solidFill>
        <a:ln>
          <a:solidFill>
            <a:schemeClr val="accent6">
              <a:alpha val="90000"/>
            </a:schemeClr>
          </a:solidFill>
        </a:ln>
      </dgm:spPr>
      <dgm:t>
        <a:bodyPr/>
        <a:lstStyle/>
        <a:p>
          <a:r>
            <a:rPr lang="en-US" sz="1800" dirty="0" smtClean="0"/>
            <a:t>Address space management</a:t>
          </a:r>
        </a:p>
      </dgm:t>
    </dgm:pt>
    <dgm:pt modelId="{F9CF7677-59EC-CF48-96F3-8A6BE1D984B7}" type="parTrans" cxnId="{43DF288B-9A0E-6240-B5D6-E5C03AD48AA8}">
      <dgm:prSet/>
      <dgm:spPr/>
      <dgm:t>
        <a:bodyPr/>
        <a:lstStyle/>
        <a:p>
          <a:endParaRPr lang="en-US"/>
        </a:p>
      </dgm:t>
    </dgm:pt>
    <dgm:pt modelId="{C9145C9C-3E41-394E-801D-48917F873A9F}" type="sibTrans" cxnId="{43DF288B-9A0E-6240-B5D6-E5C03AD48AA8}">
      <dgm:prSet/>
      <dgm:spPr/>
      <dgm:t>
        <a:bodyPr/>
        <a:lstStyle/>
        <a:p>
          <a:endParaRPr lang="en-US"/>
        </a:p>
      </dgm:t>
    </dgm:pt>
    <dgm:pt modelId="{9D4C506F-618F-3A4E-97CF-426D8D09AC24}">
      <dgm:prSet custT="1"/>
      <dgm:spPr>
        <a:solidFill>
          <a:schemeClr val="bg1"/>
        </a:solidFill>
        <a:ln>
          <a:solidFill>
            <a:schemeClr val="accent6">
              <a:alpha val="90000"/>
            </a:schemeClr>
          </a:solidFill>
        </a:ln>
      </dgm:spPr>
      <dgm:t>
        <a:bodyPr/>
        <a:lstStyle/>
        <a:p>
          <a:r>
            <a:rPr lang="en-US" sz="1800" dirty="0" smtClean="0"/>
            <a:t>Interprocess communication (IPC)</a:t>
          </a:r>
        </a:p>
      </dgm:t>
    </dgm:pt>
    <dgm:pt modelId="{72FBBC00-958B-EA4A-9C1C-A4F4F5F65295}" type="parTrans" cxnId="{43243DCE-9440-9648-9233-E0496E070E70}">
      <dgm:prSet/>
      <dgm:spPr/>
      <dgm:t>
        <a:bodyPr/>
        <a:lstStyle/>
        <a:p>
          <a:endParaRPr lang="en-US"/>
        </a:p>
      </dgm:t>
    </dgm:pt>
    <dgm:pt modelId="{0B777CBA-95B5-4544-BA58-C63CBAA981BB}" type="sibTrans" cxnId="{43243DCE-9440-9648-9233-E0496E070E70}">
      <dgm:prSet/>
      <dgm:spPr/>
      <dgm:t>
        <a:bodyPr/>
        <a:lstStyle/>
        <a:p>
          <a:endParaRPr lang="en-US"/>
        </a:p>
      </dgm:t>
    </dgm:pt>
    <dgm:pt modelId="{508EE5EC-40ED-E145-9EF6-0434DD3EDAFF}">
      <dgm:prSet custT="1"/>
      <dgm:spPr>
        <a:solidFill>
          <a:schemeClr val="bg1"/>
        </a:solidFill>
        <a:ln>
          <a:solidFill>
            <a:schemeClr val="accent6">
              <a:alpha val="90000"/>
            </a:schemeClr>
          </a:solidFill>
        </a:ln>
      </dgm:spPr>
      <dgm:t>
        <a:bodyPr/>
        <a:lstStyle/>
        <a:p>
          <a:r>
            <a:rPr lang="en-US" sz="1800" dirty="0" smtClean="0"/>
            <a:t>Basic scheduling</a:t>
          </a:r>
        </a:p>
      </dgm:t>
    </dgm:pt>
    <dgm:pt modelId="{094DBDBD-7912-594A-8ED0-93ECB756BB26}" type="parTrans" cxnId="{42856B09-5D76-A545-856B-DE1AFF0CCB89}">
      <dgm:prSet/>
      <dgm:spPr/>
      <dgm:t>
        <a:bodyPr/>
        <a:lstStyle/>
        <a:p>
          <a:endParaRPr lang="en-US"/>
        </a:p>
      </dgm:t>
    </dgm:pt>
    <dgm:pt modelId="{D39A62B2-182E-DD4D-9910-3DAA29162281}" type="sibTrans" cxnId="{42856B09-5D76-A545-856B-DE1AFF0CCB89}">
      <dgm:prSet/>
      <dgm:spPr/>
      <dgm:t>
        <a:bodyPr/>
        <a:lstStyle/>
        <a:p>
          <a:endParaRPr lang="en-US"/>
        </a:p>
      </dgm:t>
    </dgm:pt>
    <dgm:pt modelId="{5144ED24-3012-F34B-8D7E-B9FD668B09F0}" type="pres">
      <dgm:prSet presAssocID="{2C2DE963-3067-B94E-956B-0C8C8CF41C90}" presName="Name0" presStyleCnt="0">
        <dgm:presLayoutVars>
          <dgm:dir/>
          <dgm:resizeHandles val="exact"/>
        </dgm:presLayoutVars>
      </dgm:prSet>
      <dgm:spPr/>
      <dgm:t>
        <a:bodyPr/>
        <a:lstStyle/>
        <a:p>
          <a:endParaRPr lang="en-US"/>
        </a:p>
      </dgm:t>
    </dgm:pt>
    <dgm:pt modelId="{458BA974-D1D0-7C45-8BAD-1585AF825221}" type="pres">
      <dgm:prSet presAssocID="{362CC42F-7764-F644-8C01-BFBACD099A88}" presName="Name5" presStyleLbl="vennNode1" presStyleIdx="0" presStyleCnt="3" custScaleX="135924">
        <dgm:presLayoutVars>
          <dgm:bulletEnabled val="1"/>
        </dgm:presLayoutVars>
      </dgm:prSet>
      <dgm:spPr/>
      <dgm:t>
        <a:bodyPr/>
        <a:lstStyle/>
        <a:p>
          <a:endParaRPr lang="en-US"/>
        </a:p>
      </dgm:t>
    </dgm:pt>
    <dgm:pt modelId="{0AD5A3F3-2527-D74C-BF11-80E10A5069E2}" type="pres">
      <dgm:prSet presAssocID="{C9145C9C-3E41-394E-801D-48917F873A9F}" presName="space" presStyleCnt="0"/>
      <dgm:spPr/>
    </dgm:pt>
    <dgm:pt modelId="{0C1E7BE6-80C6-3C42-B6EA-D548FFF8D7E8}" type="pres">
      <dgm:prSet presAssocID="{9D4C506F-618F-3A4E-97CF-426D8D09AC24}" presName="Name5" presStyleLbl="vennNode1" presStyleIdx="1" presStyleCnt="3" custScaleX="175004">
        <dgm:presLayoutVars>
          <dgm:bulletEnabled val="1"/>
        </dgm:presLayoutVars>
      </dgm:prSet>
      <dgm:spPr/>
      <dgm:t>
        <a:bodyPr/>
        <a:lstStyle/>
        <a:p>
          <a:endParaRPr lang="en-US"/>
        </a:p>
      </dgm:t>
    </dgm:pt>
    <dgm:pt modelId="{A020397B-F51F-E140-811B-4D1B2347ECAF}" type="pres">
      <dgm:prSet presAssocID="{0B777CBA-95B5-4544-BA58-C63CBAA981BB}" presName="space" presStyleCnt="0"/>
      <dgm:spPr/>
    </dgm:pt>
    <dgm:pt modelId="{3D639D55-9910-DA41-B3AE-143CA9255248}" type="pres">
      <dgm:prSet presAssocID="{508EE5EC-40ED-E145-9EF6-0434DD3EDAFF}" presName="Name5" presStyleLbl="vennNode1" presStyleIdx="2" presStyleCnt="3" custScaleX="135924">
        <dgm:presLayoutVars>
          <dgm:bulletEnabled val="1"/>
        </dgm:presLayoutVars>
      </dgm:prSet>
      <dgm:spPr/>
      <dgm:t>
        <a:bodyPr/>
        <a:lstStyle/>
        <a:p>
          <a:endParaRPr lang="en-US"/>
        </a:p>
      </dgm:t>
    </dgm:pt>
  </dgm:ptLst>
  <dgm:cxnLst>
    <dgm:cxn modelId="{11798F6A-37ED-5F41-96D5-31B5ABEF2B6E}" type="presOf" srcId="{2C2DE963-3067-B94E-956B-0C8C8CF41C90}" destId="{5144ED24-3012-F34B-8D7E-B9FD668B09F0}" srcOrd="0" destOrd="0" presId="urn:microsoft.com/office/officeart/2005/8/layout/venn3"/>
    <dgm:cxn modelId="{42856B09-5D76-A545-856B-DE1AFF0CCB89}" srcId="{2C2DE963-3067-B94E-956B-0C8C8CF41C90}" destId="{508EE5EC-40ED-E145-9EF6-0434DD3EDAFF}" srcOrd="2" destOrd="0" parTransId="{094DBDBD-7912-594A-8ED0-93ECB756BB26}" sibTransId="{D39A62B2-182E-DD4D-9910-3DAA29162281}"/>
    <dgm:cxn modelId="{413208DC-7380-2246-A617-51F91F4522FF}" type="presOf" srcId="{9D4C506F-618F-3A4E-97CF-426D8D09AC24}" destId="{0C1E7BE6-80C6-3C42-B6EA-D548FFF8D7E8}" srcOrd="0" destOrd="0" presId="urn:microsoft.com/office/officeart/2005/8/layout/venn3"/>
    <dgm:cxn modelId="{796BA697-B6B5-4A4D-A5B3-9E56FA87A1B6}" type="presOf" srcId="{362CC42F-7764-F644-8C01-BFBACD099A88}" destId="{458BA974-D1D0-7C45-8BAD-1585AF825221}" srcOrd="0" destOrd="0" presId="urn:microsoft.com/office/officeart/2005/8/layout/venn3"/>
    <dgm:cxn modelId="{43DF288B-9A0E-6240-B5D6-E5C03AD48AA8}" srcId="{2C2DE963-3067-B94E-956B-0C8C8CF41C90}" destId="{362CC42F-7764-F644-8C01-BFBACD099A88}" srcOrd="0" destOrd="0" parTransId="{F9CF7677-59EC-CF48-96F3-8A6BE1D984B7}" sibTransId="{C9145C9C-3E41-394E-801D-48917F873A9F}"/>
    <dgm:cxn modelId="{2FDCB66D-9E1B-3A43-A8ED-04B95B086A02}" type="presOf" srcId="{508EE5EC-40ED-E145-9EF6-0434DD3EDAFF}" destId="{3D639D55-9910-DA41-B3AE-143CA9255248}" srcOrd="0" destOrd="0" presId="urn:microsoft.com/office/officeart/2005/8/layout/venn3"/>
    <dgm:cxn modelId="{43243DCE-9440-9648-9233-E0496E070E70}" srcId="{2C2DE963-3067-B94E-956B-0C8C8CF41C90}" destId="{9D4C506F-618F-3A4E-97CF-426D8D09AC24}" srcOrd="1" destOrd="0" parTransId="{72FBBC00-958B-EA4A-9C1C-A4F4F5F65295}" sibTransId="{0B777CBA-95B5-4544-BA58-C63CBAA981BB}"/>
    <dgm:cxn modelId="{67598948-2BB5-3D44-8251-258F52C59A51}" type="presParOf" srcId="{5144ED24-3012-F34B-8D7E-B9FD668B09F0}" destId="{458BA974-D1D0-7C45-8BAD-1585AF825221}" srcOrd="0" destOrd="0" presId="urn:microsoft.com/office/officeart/2005/8/layout/venn3"/>
    <dgm:cxn modelId="{E788365A-023D-3547-8F43-8D2B9511ED75}" type="presParOf" srcId="{5144ED24-3012-F34B-8D7E-B9FD668B09F0}" destId="{0AD5A3F3-2527-D74C-BF11-80E10A5069E2}" srcOrd="1" destOrd="0" presId="urn:microsoft.com/office/officeart/2005/8/layout/venn3"/>
    <dgm:cxn modelId="{759DC6CD-3EDF-A44C-A3A6-6774678E5937}" type="presParOf" srcId="{5144ED24-3012-F34B-8D7E-B9FD668B09F0}" destId="{0C1E7BE6-80C6-3C42-B6EA-D548FFF8D7E8}" srcOrd="2" destOrd="0" presId="urn:microsoft.com/office/officeart/2005/8/layout/venn3"/>
    <dgm:cxn modelId="{CAE3D086-7813-5340-A589-C2968F37A629}" type="presParOf" srcId="{5144ED24-3012-F34B-8D7E-B9FD668B09F0}" destId="{A020397B-F51F-E140-811B-4D1B2347ECAF}" srcOrd="3" destOrd="0" presId="urn:microsoft.com/office/officeart/2005/8/layout/venn3"/>
    <dgm:cxn modelId="{54D27D7F-9097-1544-AB52-5098265AD710}" type="presParOf" srcId="{5144ED24-3012-F34B-8D7E-B9FD668B09F0}" destId="{3D639D55-9910-DA41-B3AE-143CA9255248}"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D82D6B-86E2-F94E-A342-E4FD0701C9C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33887FBB-63CF-B849-AD14-F2855A4D3AA3}">
      <dgm:prSet phldrT="[Text]" custT="1"/>
      <dgm:spPr>
        <a:solidFill>
          <a:schemeClr val="accent6"/>
        </a:solidFill>
        <a:ln>
          <a:solidFill>
            <a:schemeClr val="bg1">
              <a:alpha val="90000"/>
            </a:schemeClr>
          </a:solidFill>
        </a:ln>
      </dgm:spPr>
      <dgm:t>
        <a:bodyPr/>
        <a:lstStyle/>
        <a:p>
          <a:r>
            <a:rPr lang="en-US" sz="1800" dirty="0" smtClean="0">
              <a:solidFill>
                <a:schemeClr val="bg1"/>
              </a:solidFill>
            </a:rPr>
            <a:t>Simplifies implementation</a:t>
          </a:r>
          <a:endParaRPr lang="en-US" sz="1800" dirty="0">
            <a:solidFill>
              <a:schemeClr val="bg1"/>
            </a:solidFill>
          </a:endParaRPr>
        </a:p>
      </dgm:t>
    </dgm:pt>
    <dgm:pt modelId="{30F287CE-644F-D542-B7B2-9C8D4075B5E3}" type="parTrans" cxnId="{AA355B9B-9B2A-A14B-92D8-5CA435EFE77C}">
      <dgm:prSet/>
      <dgm:spPr/>
      <dgm:t>
        <a:bodyPr/>
        <a:lstStyle/>
        <a:p>
          <a:endParaRPr lang="en-US"/>
        </a:p>
      </dgm:t>
    </dgm:pt>
    <dgm:pt modelId="{CF5F2B01-1290-0241-A083-7529D13E0B29}" type="sibTrans" cxnId="{AA355B9B-9B2A-A14B-92D8-5CA435EFE77C}">
      <dgm:prSet/>
      <dgm:spPr/>
      <dgm:t>
        <a:bodyPr/>
        <a:lstStyle/>
        <a:p>
          <a:endParaRPr lang="en-US"/>
        </a:p>
      </dgm:t>
    </dgm:pt>
    <dgm:pt modelId="{241F9BB7-8158-FB46-8B5B-09FDED8494A7}">
      <dgm:prSet custT="1"/>
      <dgm:spPr>
        <a:solidFill>
          <a:schemeClr val="accent6"/>
        </a:solidFill>
        <a:ln>
          <a:solidFill>
            <a:schemeClr val="bg1">
              <a:alpha val="90000"/>
            </a:schemeClr>
          </a:solidFill>
        </a:ln>
      </dgm:spPr>
      <dgm:t>
        <a:bodyPr/>
        <a:lstStyle/>
        <a:p>
          <a:r>
            <a:rPr lang="en-US" sz="1800" dirty="0" smtClean="0">
              <a:solidFill>
                <a:schemeClr val="bg1"/>
              </a:solidFill>
            </a:rPr>
            <a:t>Provides flexibility</a:t>
          </a:r>
        </a:p>
      </dgm:t>
    </dgm:pt>
    <dgm:pt modelId="{B8BEBE66-9810-6141-A57B-7DAA3967DE5D}" type="parTrans" cxnId="{5D2C2339-4820-D94A-99FE-4D654CF15B0D}">
      <dgm:prSet/>
      <dgm:spPr/>
      <dgm:t>
        <a:bodyPr/>
        <a:lstStyle/>
        <a:p>
          <a:endParaRPr lang="en-US"/>
        </a:p>
      </dgm:t>
    </dgm:pt>
    <dgm:pt modelId="{97FFB707-BDC0-814E-8337-BEF53A1A9CB1}" type="sibTrans" cxnId="{5D2C2339-4820-D94A-99FE-4D654CF15B0D}">
      <dgm:prSet/>
      <dgm:spPr/>
      <dgm:t>
        <a:bodyPr/>
        <a:lstStyle/>
        <a:p>
          <a:endParaRPr lang="en-US"/>
        </a:p>
      </dgm:t>
    </dgm:pt>
    <dgm:pt modelId="{FB258617-5D6C-F24C-B814-B7E4498F5627}">
      <dgm:prSet custT="1"/>
      <dgm:spPr>
        <a:solidFill>
          <a:schemeClr val="accent6"/>
        </a:solidFill>
        <a:ln>
          <a:solidFill>
            <a:schemeClr val="bg1">
              <a:alpha val="90000"/>
            </a:schemeClr>
          </a:solidFill>
        </a:ln>
      </dgm:spPr>
      <dgm:t>
        <a:bodyPr/>
        <a:lstStyle/>
        <a:p>
          <a:r>
            <a:rPr lang="en-US" sz="1800" dirty="0" smtClean="0">
              <a:solidFill>
                <a:schemeClr val="bg1"/>
              </a:solidFill>
            </a:rPr>
            <a:t>Well suited to a distributed environment</a:t>
          </a:r>
        </a:p>
      </dgm:t>
    </dgm:pt>
    <dgm:pt modelId="{A6648C37-814A-724C-98E9-AF4789374C97}" type="parTrans" cxnId="{85FABEFA-07EF-3041-85F4-FCC6D4B127DD}">
      <dgm:prSet/>
      <dgm:spPr/>
      <dgm:t>
        <a:bodyPr/>
        <a:lstStyle/>
        <a:p>
          <a:endParaRPr lang="en-US"/>
        </a:p>
      </dgm:t>
    </dgm:pt>
    <dgm:pt modelId="{397F509E-75D1-FF43-B6FC-B95ABAEF5DE4}" type="sibTrans" cxnId="{85FABEFA-07EF-3041-85F4-FCC6D4B127DD}">
      <dgm:prSet/>
      <dgm:spPr/>
      <dgm:t>
        <a:bodyPr/>
        <a:lstStyle/>
        <a:p>
          <a:endParaRPr lang="en-US"/>
        </a:p>
      </dgm:t>
    </dgm:pt>
    <dgm:pt modelId="{ACA9E242-03A2-DC46-B37E-488814D417B5}" type="pres">
      <dgm:prSet presAssocID="{03D82D6B-86E2-F94E-A342-E4FD0701C9C8}" presName="Name0" presStyleCnt="0">
        <dgm:presLayoutVars>
          <dgm:dir/>
          <dgm:resizeHandles val="exact"/>
        </dgm:presLayoutVars>
      </dgm:prSet>
      <dgm:spPr/>
      <dgm:t>
        <a:bodyPr/>
        <a:lstStyle/>
        <a:p>
          <a:endParaRPr lang="en-US"/>
        </a:p>
      </dgm:t>
    </dgm:pt>
    <dgm:pt modelId="{C42EC200-AA31-FF49-9439-3332FF002BCA}" type="pres">
      <dgm:prSet presAssocID="{33887FBB-63CF-B849-AD14-F2855A4D3AA3}" presName="Name5" presStyleLbl="vennNode1" presStyleIdx="0" presStyleCnt="3" custScaleX="168205">
        <dgm:presLayoutVars>
          <dgm:bulletEnabled val="1"/>
        </dgm:presLayoutVars>
      </dgm:prSet>
      <dgm:spPr/>
      <dgm:t>
        <a:bodyPr/>
        <a:lstStyle/>
        <a:p>
          <a:endParaRPr lang="en-US"/>
        </a:p>
      </dgm:t>
    </dgm:pt>
    <dgm:pt modelId="{DD953A8A-B43C-AC43-B924-4D7FACF9C095}" type="pres">
      <dgm:prSet presAssocID="{CF5F2B01-1290-0241-A083-7529D13E0B29}" presName="space" presStyleCnt="0"/>
      <dgm:spPr/>
    </dgm:pt>
    <dgm:pt modelId="{8F15053A-8F42-F340-900D-93E5ADC1CDED}" type="pres">
      <dgm:prSet presAssocID="{241F9BB7-8158-FB46-8B5B-09FDED8494A7}" presName="Name5" presStyleLbl="vennNode1" presStyleIdx="1" presStyleCnt="3" custScaleX="168205">
        <dgm:presLayoutVars>
          <dgm:bulletEnabled val="1"/>
        </dgm:presLayoutVars>
      </dgm:prSet>
      <dgm:spPr/>
      <dgm:t>
        <a:bodyPr/>
        <a:lstStyle/>
        <a:p>
          <a:endParaRPr lang="en-US"/>
        </a:p>
      </dgm:t>
    </dgm:pt>
    <dgm:pt modelId="{C7DC57B6-4CF2-6841-BB28-BEFF4772681A}" type="pres">
      <dgm:prSet presAssocID="{97FFB707-BDC0-814E-8337-BEF53A1A9CB1}" presName="space" presStyleCnt="0"/>
      <dgm:spPr/>
    </dgm:pt>
    <dgm:pt modelId="{F7CF12E1-CFEB-A84D-AE77-A9FCC92CF154}" type="pres">
      <dgm:prSet presAssocID="{FB258617-5D6C-F24C-B814-B7E4498F5627}" presName="Name5" presStyleLbl="vennNode1" presStyleIdx="2" presStyleCnt="3" custScaleX="168205">
        <dgm:presLayoutVars>
          <dgm:bulletEnabled val="1"/>
        </dgm:presLayoutVars>
      </dgm:prSet>
      <dgm:spPr/>
      <dgm:t>
        <a:bodyPr/>
        <a:lstStyle/>
        <a:p>
          <a:endParaRPr lang="en-US"/>
        </a:p>
      </dgm:t>
    </dgm:pt>
  </dgm:ptLst>
  <dgm:cxnLst>
    <dgm:cxn modelId="{5D2C2339-4820-D94A-99FE-4D654CF15B0D}" srcId="{03D82D6B-86E2-F94E-A342-E4FD0701C9C8}" destId="{241F9BB7-8158-FB46-8B5B-09FDED8494A7}" srcOrd="1" destOrd="0" parTransId="{B8BEBE66-9810-6141-A57B-7DAA3967DE5D}" sibTransId="{97FFB707-BDC0-814E-8337-BEF53A1A9CB1}"/>
    <dgm:cxn modelId="{85FABEFA-07EF-3041-85F4-FCC6D4B127DD}" srcId="{03D82D6B-86E2-F94E-A342-E4FD0701C9C8}" destId="{FB258617-5D6C-F24C-B814-B7E4498F5627}" srcOrd="2" destOrd="0" parTransId="{A6648C37-814A-724C-98E9-AF4789374C97}" sibTransId="{397F509E-75D1-FF43-B6FC-B95ABAEF5DE4}"/>
    <dgm:cxn modelId="{422EC8BB-7396-2848-BE83-B6A7FD9A7CCB}" type="presOf" srcId="{241F9BB7-8158-FB46-8B5B-09FDED8494A7}" destId="{8F15053A-8F42-F340-900D-93E5ADC1CDED}" srcOrd="0" destOrd="0" presId="urn:microsoft.com/office/officeart/2005/8/layout/venn3"/>
    <dgm:cxn modelId="{7E8491DB-C924-9948-8E84-25A1F4452EF2}" type="presOf" srcId="{33887FBB-63CF-B849-AD14-F2855A4D3AA3}" destId="{C42EC200-AA31-FF49-9439-3332FF002BCA}" srcOrd="0" destOrd="0" presId="urn:microsoft.com/office/officeart/2005/8/layout/venn3"/>
    <dgm:cxn modelId="{725454A6-B1C1-0F44-AEBE-9C55EBD6B809}" type="presOf" srcId="{03D82D6B-86E2-F94E-A342-E4FD0701C9C8}" destId="{ACA9E242-03A2-DC46-B37E-488814D417B5}" srcOrd="0" destOrd="0" presId="urn:microsoft.com/office/officeart/2005/8/layout/venn3"/>
    <dgm:cxn modelId="{9833C1AE-B5BE-4846-97A8-F59A87D5B0F9}" type="presOf" srcId="{FB258617-5D6C-F24C-B814-B7E4498F5627}" destId="{F7CF12E1-CFEB-A84D-AE77-A9FCC92CF154}" srcOrd="0" destOrd="0" presId="urn:microsoft.com/office/officeart/2005/8/layout/venn3"/>
    <dgm:cxn modelId="{AA355B9B-9B2A-A14B-92D8-5CA435EFE77C}" srcId="{03D82D6B-86E2-F94E-A342-E4FD0701C9C8}" destId="{33887FBB-63CF-B849-AD14-F2855A4D3AA3}" srcOrd="0" destOrd="0" parTransId="{30F287CE-644F-D542-B7B2-9C8D4075B5E3}" sibTransId="{CF5F2B01-1290-0241-A083-7529D13E0B29}"/>
    <dgm:cxn modelId="{453B6C90-AF91-C640-AC2F-FF295EECB658}" type="presParOf" srcId="{ACA9E242-03A2-DC46-B37E-488814D417B5}" destId="{C42EC200-AA31-FF49-9439-3332FF002BCA}" srcOrd="0" destOrd="0" presId="urn:microsoft.com/office/officeart/2005/8/layout/venn3"/>
    <dgm:cxn modelId="{DE9C33F9-806C-1341-AB28-751E37CACE04}" type="presParOf" srcId="{ACA9E242-03A2-DC46-B37E-488814D417B5}" destId="{DD953A8A-B43C-AC43-B924-4D7FACF9C095}" srcOrd="1" destOrd="0" presId="urn:microsoft.com/office/officeart/2005/8/layout/venn3"/>
    <dgm:cxn modelId="{D90EA90E-9CC8-194D-9843-3EADD5AD56D9}" type="presParOf" srcId="{ACA9E242-03A2-DC46-B37E-488814D417B5}" destId="{8F15053A-8F42-F340-900D-93E5ADC1CDED}" srcOrd="2" destOrd="0" presId="urn:microsoft.com/office/officeart/2005/8/layout/venn3"/>
    <dgm:cxn modelId="{6E830A05-02B3-1E4F-BA9A-42557C8D8E1D}" type="presParOf" srcId="{ACA9E242-03A2-DC46-B37E-488814D417B5}" destId="{C7DC57B6-4CF2-6841-BB28-BEFF4772681A}" srcOrd="3" destOrd="0" presId="urn:microsoft.com/office/officeart/2005/8/layout/venn3"/>
    <dgm:cxn modelId="{0C66AAF0-184D-6A4E-B739-652CCCCBC2A5}" type="presParOf" srcId="{ACA9E242-03A2-DC46-B37E-488814D417B5}" destId="{F7CF12E1-CFEB-A84D-AE77-A9FCC92CF154}"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64BEDC-1FFA-2445-A2B4-71CB4B513E0F}"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70F62A0C-A340-5C43-80D3-C5E6794DB9D8}">
      <dgm:prSet phldrT="[Text]"/>
      <dgm:spPr/>
      <dgm:t>
        <a:bodyPr/>
        <a:lstStyle/>
        <a:p>
          <a:r>
            <a:rPr lang="en-US" dirty="0" smtClean="0"/>
            <a:t>Thread</a:t>
          </a:r>
          <a:endParaRPr lang="en-US" dirty="0"/>
        </a:p>
      </dgm:t>
    </dgm:pt>
    <dgm:pt modelId="{B7DB1E6B-AAB2-5F4C-945A-752ADE459ACE}" type="parTrans" cxnId="{3E5F3F0B-27B7-064B-8764-57F118DC0BCE}">
      <dgm:prSet/>
      <dgm:spPr/>
      <dgm:t>
        <a:bodyPr/>
        <a:lstStyle/>
        <a:p>
          <a:endParaRPr lang="en-US"/>
        </a:p>
      </dgm:t>
    </dgm:pt>
    <dgm:pt modelId="{2E8EE099-98FC-A647-A84C-323D637DB960}" type="sibTrans" cxnId="{3E5F3F0B-27B7-064B-8764-57F118DC0BCE}">
      <dgm:prSet/>
      <dgm:spPr/>
      <dgm:t>
        <a:bodyPr/>
        <a:lstStyle/>
        <a:p>
          <a:endParaRPr lang="en-US"/>
        </a:p>
      </dgm:t>
    </dgm:pt>
    <dgm:pt modelId="{CB611E91-19C4-E34C-86A3-7C4779BEFBDC}">
      <dgm:prSet/>
      <dgm:spPr/>
      <dgm:t>
        <a:bodyPr/>
        <a:lstStyle/>
        <a:p>
          <a:r>
            <a:rPr lang="en-US" dirty="0" err="1" smtClean="0"/>
            <a:t>Dispatchable</a:t>
          </a:r>
          <a:r>
            <a:rPr lang="en-US" dirty="0" smtClean="0"/>
            <a:t> unit of work</a:t>
          </a:r>
        </a:p>
      </dgm:t>
    </dgm:pt>
    <dgm:pt modelId="{D9229EAD-4CAD-6B45-B772-2D7247B8ABB4}" type="parTrans" cxnId="{B518D96B-CF99-3241-B868-0DBD1C54556D}">
      <dgm:prSet/>
      <dgm:spPr/>
      <dgm:t>
        <a:bodyPr/>
        <a:lstStyle/>
        <a:p>
          <a:endParaRPr lang="en-US"/>
        </a:p>
      </dgm:t>
    </dgm:pt>
    <dgm:pt modelId="{35BFE0A6-8A94-3E4E-A7AB-884FAEF3F832}" type="sibTrans" cxnId="{B518D96B-CF99-3241-B868-0DBD1C54556D}">
      <dgm:prSet/>
      <dgm:spPr/>
      <dgm:t>
        <a:bodyPr/>
        <a:lstStyle/>
        <a:p>
          <a:endParaRPr lang="en-US"/>
        </a:p>
      </dgm:t>
    </dgm:pt>
    <dgm:pt modelId="{19A9D586-6EC6-D54B-ADBD-F6D39C0A3CB8}">
      <dgm:prSet/>
      <dgm:spPr/>
      <dgm:t>
        <a:bodyPr/>
        <a:lstStyle/>
        <a:p>
          <a:r>
            <a:rPr lang="en-US" dirty="0" smtClean="0"/>
            <a:t>Includes a processor context and its own data area for a stack</a:t>
          </a:r>
        </a:p>
      </dgm:t>
    </dgm:pt>
    <dgm:pt modelId="{F0CAF8C1-FB79-1A40-94D9-7E826D067DCC}" type="parTrans" cxnId="{F84FAD3C-DF9C-9B47-8E13-392BA5136403}">
      <dgm:prSet/>
      <dgm:spPr/>
      <dgm:t>
        <a:bodyPr/>
        <a:lstStyle/>
        <a:p>
          <a:endParaRPr lang="en-US"/>
        </a:p>
      </dgm:t>
    </dgm:pt>
    <dgm:pt modelId="{3446EC40-F06A-3F4E-BB3D-28BC3FA83DDE}" type="sibTrans" cxnId="{F84FAD3C-DF9C-9B47-8E13-392BA5136403}">
      <dgm:prSet/>
      <dgm:spPr/>
      <dgm:t>
        <a:bodyPr/>
        <a:lstStyle/>
        <a:p>
          <a:endParaRPr lang="en-US"/>
        </a:p>
      </dgm:t>
    </dgm:pt>
    <dgm:pt modelId="{8BDF6262-EF5E-9F42-91FD-53FA25A416EA}">
      <dgm:prSet/>
      <dgm:spPr/>
      <dgm:t>
        <a:bodyPr/>
        <a:lstStyle/>
        <a:p>
          <a:r>
            <a:rPr lang="en-US" dirty="0" smtClean="0"/>
            <a:t>Executes sequentially and is interruptible</a:t>
          </a:r>
        </a:p>
      </dgm:t>
    </dgm:pt>
    <dgm:pt modelId="{BC414CA7-CEAE-9448-8244-9F129A09435B}" type="parTrans" cxnId="{2D9BC46A-A922-1B48-992D-B38154DAAC10}">
      <dgm:prSet/>
      <dgm:spPr/>
      <dgm:t>
        <a:bodyPr/>
        <a:lstStyle/>
        <a:p>
          <a:endParaRPr lang="en-US"/>
        </a:p>
      </dgm:t>
    </dgm:pt>
    <dgm:pt modelId="{0586B2B2-B4EF-0742-B455-FD8657427BE1}" type="sibTrans" cxnId="{2D9BC46A-A922-1B48-992D-B38154DAAC10}">
      <dgm:prSet/>
      <dgm:spPr/>
      <dgm:t>
        <a:bodyPr/>
        <a:lstStyle/>
        <a:p>
          <a:endParaRPr lang="en-US"/>
        </a:p>
      </dgm:t>
    </dgm:pt>
    <dgm:pt modelId="{64A01B46-ADFB-334F-BEA5-FAA0E77296A3}">
      <dgm:prSet/>
      <dgm:spPr/>
      <dgm:t>
        <a:bodyPr/>
        <a:lstStyle/>
        <a:p>
          <a:r>
            <a:rPr lang="en-US" dirty="0" smtClean="0"/>
            <a:t>Process </a:t>
          </a:r>
        </a:p>
      </dgm:t>
    </dgm:pt>
    <dgm:pt modelId="{5E2E3C9A-1D80-7E49-96F3-756EB29887C3}" type="parTrans" cxnId="{65D46421-B6EA-354B-81E2-8D264C304CAB}">
      <dgm:prSet/>
      <dgm:spPr/>
      <dgm:t>
        <a:bodyPr/>
        <a:lstStyle/>
        <a:p>
          <a:endParaRPr lang="en-US"/>
        </a:p>
      </dgm:t>
    </dgm:pt>
    <dgm:pt modelId="{4C25808B-B632-5645-A35B-69469FC6DCE9}" type="sibTrans" cxnId="{65D46421-B6EA-354B-81E2-8D264C304CAB}">
      <dgm:prSet/>
      <dgm:spPr/>
      <dgm:t>
        <a:bodyPr/>
        <a:lstStyle/>
        <a:p>
          <a:endParaRPr lang="en-US"/>
        </a:p>
      </dgm:t>
    </dgm:pt>
    <dgm:pt modelId="{A5483425-E586-134F-9A1E-D862D3F16E27}">
      <dgm:prSet/>
      <dgm:spPr/>
      <dgm:t>
        <a:bodyPr/>
        <a:lstStyle/>
        <a:p>
          <a:r>
            <a:rPr lang="en-US" dirty="0" smtClean="0"/>
            <a:t>A collection of one or more threads and associated system resources</a:t>
          </a:r>
        </a:p>
      </dgm:t>
    </dgm:pt>
    <dgm:pt modelId="{989FCAAA-309A-F441-919A-6561D4259AC7}" type="parTrans" cxnId="{98E5EC7F-7818-1F4C-B693-E3D64303119C}">
      <dgm:prSet/>
      <dgm:spPr/>
      <dgm:t>
        <a:bodyPr/>
        <a:lstStyle/>
        <a:p>
          <a:endParaRPr lang="en-US"/>
        </a:p>
      </dgm:t>
    </dgm:pt>
    <dgm:pt modelId="{6726D3AC-BE0D-F143-9BF7-89B7DF712C32}" type="sibTrans" cxnId="{98E5EC7F-7818-1F4C-B693-E3D64303119C}">
      <dgm:prSet/>
      <dgm:spPr/>
      <dgm:t>
        <a:bodyPr/>
        <a:lstStyle/>
        <a:p>
          <a:endParaRPr lang="en-US"/>
        </a:p>
      </dgm:t>
    </dgm:pt>
    <dgm:pt modelId="{C9348E03-F0DE-334C-A511-B057467648D2}">
      <dgm:prSet/>
      <dgm:spPr/>
      <dgm:t>
        <a:bodyPr/>
        <a:lstStyle/>
        <a:p>
          <a:r>
            <a:rPr lang="en-US" dirty="0" smtClean="0"/>
            <a:t>By breaking a single application into multiple threads, a programmer has greater control over the modularity of the application and the timing of application-related events</a:t>
          </a:r>
        </a:p>
      </dgm:t>
    </dgm:pt>
    <dgm:pt modelId="{FC311450-F9D4-734A-B19F-2E67CC2F6459}" type="parTrans" cxnId="{BEF7AABD-E549-354D-B8AB-400758B20A0F}">
      <dgm:prSet/>
      <dgm:spPr/>
      <dgm:t>
        <a:bodyPr/>
        <a:lstStyle/>
        <a:p>
          <a:endParaRPr lang="en-US"/>
        </a:p>
      </dgm:t>
    </dgm:pt>
    <dgm:pt modelId="{D453CDF1-D479-E247-9DDE-EBEE978ED664}" type="sibTrans" cxnId="{BEF7AABD-E549-354D-B8AB-400758B20A0F}">
      <dgm:prSet/>
      <dgm:spPr/>
      <dgm:t>
        <a:bodyPr/>
        <a:lstStyle/>
        <a:p>
          <a:endParaRPr lang="en-US"/>
        </a:p>
      </dgm:t>
    </dgm:pt>
    <dgm:pt modelId="{D306C451-5CC7-9E4C-853B-7AAA21DA1372}" type="pres">
      <dgm:prSet presAssocID="{5A64BEDC-1FFA-2445-A2B4-71CB4B513E0F}" presName="diagram" presStyleCnt="0">
        <dgm:presLayoutVars>
          <dgm:chPref val="1"/>
          <dgm:dir/>
          <dgm:animOne val="branch"/>
          <dgm:animLvl val="lvl"/>
          <dgm:resizeHandles/>
        </dgm:presLayoutVars>
      </dgm:prSet>
      <dgm:spPr/>
      <dgm:t>
        <a:bodyPr/>
        <a:lstStyle/>
        <a:p>
          <a:endParaRPr lang="en-US"/>
        </a:p>
      </dgm:t>
    </dgm:pt>
    <dgm:pt modelId="{C36607DE-A0F6-3C48-92F9-122414879743}" type="pres">
      <dgm:prSet presAssocID="{70F62A0C-A340-5C43-80D3-C5E6794DB9D8}" presName="root" presStyleCnt="0"/>
      <dgm:spPr/>
    </dgm:pt>
    <dgm:pt modelId="{0BAB61C5-FC66-FA48-98C6-65CAEC96847D}" type="pres">
      <dgm:prSet presAssocID="{70F62A0C-A340-5C43-80D3-C5E6794DB9D8}" presName="rootComposite" presStyleCnt="0"/>
      <dgm:spPr/>
    </dgm:pt>
    <dgm:pt modelId="{33C69178-22B8-9A46-B715-E75926BB8B5B}" type="pres">
      <dgm:prSet presAssocID="{70F62A0C-A340-5C43-80D3-C5E6794DB9D8}" presName="rootText" presStyleLbl="node1" presStyleIdx="0" presStyleCnt="2"/>
      <dgm:spPr/>
      <dgm:t>
        <a:bodyPr/>
        <a:lstStyle/>
        <a:p>
          <a:endParaRPr lang="en-US"/>
        </a:p>
      </dgm:t>
    </dgm:pt>
    <dgm:pt modelId="{8E08E1A3-0906-7C4F-AC8F-669A38B2D931}" type="pres">
      <dgm:prSet presAssocID="{70F62A0C-A340-5C43-80D3-C5E6794DB9D8}" presName="rootConnector" presStyleLbl="node1" presStyleIdx="0" presStyleCnt="2"/>
      <dgm:spPr/>
      <dgm:t>
        <a:bodyPr/>
        <a:lstStyle/>
        <a:p>
          <a:endParaRPr lang="en-US"/>
        </a:p>
      </dgm:t>
    </dgm:pt>
    <dgm:pt modelId="{186919B2-8B0B-494B-8E9D-8334B16F55F9}" type="pres">
      <dgm:prSet presAssocID="{70F62A0C-A340-5C43-80D3-C5E6794DB9D8}" presName="childShape" presStyleCnt="0"/>
      <dgm:spPr/>
    </dgm:pt>
    <dgm:pt modelId="{70DB075D-49E4-384F-AC84-2700D41F9557}" type="pres">
      <dgm:prSet presAssocID="{D9229EAD-4CAD-6B45-B772-2D7247B8ABB4}" presName="Name13" presStyleLbl="parChTrans1D2" presStyleIdx="0" presStyleCnt="5"/>
      <dgm:spPr/>
      <dgm:t>
        <a:bodyPr/>
        <a:lstStyle/>
        <a:p>
          <a:endParaRPr lang="en-US"/>
        </a:p>
      </dgm:t>
    </dgm:pt>
    <dgm:pt modelId="{D55C73F2-96C9-4A43-BACD-1027DE69678F}" type="pres">
      <dgm:prSet presAssocID="{CB611E91-19C4-E34C-86A3-7C4779BEFBDC}" presName="childText" presStyleLbl="bgAcc1" presStyleIdx="0" presStyleCnt="5">
        <dgm:presLayoutVars>
          <dgm:bulletEnabled val="1"/>
        </dgm:presLayoutVars>
      </dgm:prSet>
      <dgm:spPr/>
      <dgm:t>
        <a:bodyPr/>
        <a:lstStyle/>
        <a:p>
          <a:endParaRPr lang="en-US"/>
        </a:p>
      </dgm:t>
    </dgm:pt>
    <dgm:pt modelId="{007794ED-14E1-4C4E-9F41-DBEDCA5E6E4B}" type="pres">
      <dgm:prSet presAssocID="{F0CAF8C1-FB79-1A40-94D9-7E826D067DCC}" presName="Name13" presStyleLbl="parChTrans1D2" presStyleIdx="1" presStyleCnt="5"/>
      <dgm:spPr/>
      <dgm:t>
        <a:bodyPr/>
        <a:lstStyle/>
        <a:p>
          <a:endParaRPr lang="en-US"/>
        </a:p>
      </dgm:t>
    </dgm:pt>
    <dgm:pt modelId="{3EB19167-C06B-3D43-95DC-5591451994F2}" type="pres">
      <dgm:prSet presAssocID="{19A9D586-6EC6-D54B-ADBD-F6D39C0A3CB8}" presName="childText" presStyleLbl="bgAcc1" presStyleIdx="1" presStyleCnt="5">
        <dgm:presLayoutVars>
          <dgm:bulletEnabled val="1"/>
        </dgm:presLayoutVars>
      </dgm:prSet>
      <dgm:spPr/>
      <dgm:t>
        <a:bodyPr/>
        <a:lstStyle/>
        <a:p>
          <a:endParaRPr lang="en-US"/>
        </a:p>
      </dgm:t>
    </dgm:pt>
    <dgm:pt modelId="{D69AF46E-018E-184E-A8EB-7F494F6F7656}" type="pres">
      <dgm:prSet presAssocID="{BC414CA7-CEAE-9448-8244-9F129A09435B}" presName="Name13" presStyleLbl="parChTrans1D2" presStyleIdx="2" presStyleCnt="5"/>
      <dgm:spPr/>
      <dgm:t>
        <a:bodyPr/>
        <a:lstStyle/>
        <a:p>
          <a:endParaRPr lang="en-US"/>
        </a:p>
      </dgm:t>
    </dgm:pt>
    <dgm:pt modelId="{F53D4CAA-16AD-AD4F-BD06-5ABB6C0B68B7}" type="pres">
      <dgm:prSet presAssocID="{8BDF6262-EF5E-9F42-91FD-53FA25A416EA}" presName="childText" presStyleLbl="bgAcc1" presStyleIdx="2" presStyleCnt="5">
        <dgm:presLayoutVars>
          <dgm:bulletEnabled val="1"/>
        </dgm:presLayoutVars>
      </dgm:prSet>
      <dgm:spPr/>
      <dgm:t>
        <a:bodyPr/>
        <a:lstStyle/>
        <a:p>
          <a:endParaRPr lang="en-US"/>
        </a:p>
      </dgm:t>
    </dgm:pt>
    <dgm:pt modelId="{2C09DE2E-2E0B-9A49-825B-78EF39B1E374}" type="pres">
      <dgm:prSet presAssocID="{64A01B46-ADFB-334F-BEA5-FAA0E77296A3}" presName="root" presStyleCnt="0"/>
      <dgm:spPr/>
    </dgm:pt>
    <dgm:pt modelId="{33054FB4-1057-B247-B8FB-C12A4310FE01}" type="pres">
      <dgm:prSet presAssocID="{64A01B46-ADFB-334F-BEA5-FAA0E77296A3}" presName="rootComposite" presStyleCnt="0"/>
      <dgm:spPr/>
    </dgm:pt>
    <dgm:pt modelId="{680DD321-0D2C-544A-A659-DAE0FFF4B98C}" type="pres">
      <dgm:prSet presAssocID="{64A01B46-ADFB-334F-BEA5-FAA0E77296A3}" presName="rootText" presStyleLbl="node1" presStyleIdx="1" presStyleCnt="2"/>
      <dgm:spPr/>
      <dgm:t>
        <a:bodyPr/>
        <a:lstStyle/>
        <a:p>
          <a:endParaRPr lang="en-US"/>
        </a:p>
      </dgm:t>
    </dgm:pt>
    <dgm:pt modelId="{CBC1C03C-55D9-6A44-BB4F-DF282D8F0163}" type="pres">
      <dgm:prSet presAssocID="{64A01B46-ADFB-334F-BEA5-FAA0E77296A3}" presName="rootConnector" presStyleLbl="node1" presStyleIdx="1" presStyleCnt="2"/>
      <dgm:spPr/>
      <dgm:t>
        <a:bodyPr/>
        <a:lstStyle/>
        <a:p>
          <a:endParaRPr lang="en-US"/>
        </a:p>
      </dgm:t>
    </dgm:pt>
    <dgm:pt modelId="{28927AB9-6F6D-284F-B348-C7185B44B4F3}" type="pres">
      <dgm:prSet presAssocID="{64A01B46-ADFB-334F-BEA5-FAA0E77296A3}" presName="childShape" presStyleCnt="0"/>
      <dgm:spPr/>
    </dgm:pt>
    <dgm:pt modelId="{3DFE519A-F357-8645-9863-FAD7360ABC32}" type="pres">
      <dgm:prSet presAssocID="{989FCAAA-309A-F441-919A-6561D4259AC7}" presName="Name13" presStyleLbl="parChTrans1D2" presStyleIdx="3" presStyleCnt="5"/>
      <dgm:spPr/>
      <dgm:t>
        <a:bodyPr/>
        <a:lstStyle/>
        <a:p>
          <a:endParaRPr lang="en-US"/>
        </a:p>
      </dgm:t>
    </dgm:pt>
    <dgm:pt modelId="{E8B68C31-F541-7E46-9BCE-19D3E33B20D0}" type="pres">
      <dgm:prSet presAssocID="{A5483425-E586-134F-9A1E-D862D3F16E27}" presName="childText" presStyleLbl="bgAcc1" presStyleIdx="3" presStyleCnt="5">
        <dgm:presLayoutVars>
          <dgm:bulletEnabled val="1"/>
        </dgm:presLayoutVars>
      </dgm:prSet>
      <dgm:spPr/>
      <dgm:t>
        <a:bodyPr/>
        <a:lstStyle/>
        <a:p>
          <a:endParaRPr lang="en-US"/>
        </a:p>
      </dgm:t>
    </dgm:pt>
    <dgm:pt modelId="{0D6CD3F8-80FA-8D4C-8AC4-BDF02B990BDB}" type="pres">
      <dgm:prSet presAssocID="{FC311450-F9D4-734A-B19F-2E67CC2F6459}" presName="Name13" presStyleLbl="parChTrans1D2" presStyleIdx="4" presStyleCnt="5"/>
      <dgm:spPr/>
      <dgm:t>
        <a:bodyPr/>
        <a:lstStyle/>
        <a:p>
          <a:endParaRPr lang="en-US"/>
        </a:p>
      </dgm:t>
    </dgm:pt>
    <dgm:pt modelId="{5786958D-E7AD-3240-857D-E925EFFC0510}" type="pres">
      <dgm:prSet presAssocID="{C9348E03-F0DE-334C-A511-B057467648D2}" presName="childText" presStyleLbl="bgAcc1" presStyleIdx="4" presStyleCnt="5">
        <dgm:presLayoutVars>
          <dgm:bulletEnabled val="1"/>
        </dgm:presLayoutVars>
      </dgm:prSet>
      <dgm:spPr/>
      <dgm:t>
        <a:bodyPr/>
        <a:lstStyle/>
        <a:p>
          <a:endParaRPr lang="en-US"/>
        </a:p>
      </dgm:t>
    </dgm:pt>
  </dgm:ptLst>
  <dgm:cxnLst>
    <dgm:cxn modelId="{98E5EC7F-7818-1F4C-B693-E3D64303119C}" srcId="{64A01B46-ADFB-334F-BEA5-FAA0E77296A3}" destId="{A5483425-E586-134F-9A1E-D862D3F16E27}" srcOrd="0" destOrd="0" parTransId="{989FCAAA-309A-F441-919A-6561D4259AC7}" sibTransId="{6726D3AC-BE0D-F143-9BF7-89B7DF712C32}"/>
    <dgm:cxn modelId="{65D46421-B6EA-354B-81E2-8D264C304CAB}" srcId="{5A64BEDC-1FFA-2445-A2B4-71CB4B513E0F}" destId="{64A01B46-ADFB-334F-BEA5-FAA0E77296A3}" srcOrd="1" destOrd="0" parTransId="{5E2E3C9A-1D80-7E49-96F3-756EB29887C3}" sibTransId="{4C25808B-B632-5645-A35B-69469FC6DCE9}"/>
    <dgm:cxn modelId="{C8252E2B-FA02-864E-8E41-1B02123C6222}" type="presOf" srcId="{8BDF6262-EF5E-9F42-91FD-53FA25A416EA}" destId="{F53D4CAA-16AD-AD4F-BD06-5ABB6C0B68B7}" srcOrd="0" destOrd="0" presId="urn:microsoft.com/office/officeart/2005/8/layout/hierarchy3"/>
    <dgm:cxn modelId="{22963EE7-0B75-1240-BC48-B9F6DBDB182A}" type="presOf" srcId="{A5483425-E586-134F-9A1E-D862D3F16E27}" destId="{E8B68C31-F541-7E46-9BCE-19D3E33B20D0}" srcOrd="0" destOrd="0" presId="urn:microsoft.com/office/officeart/2005/8/layout/hierarchy3"/>
    <dgm:cxn modelId="{218CA5FE-4292-BD4A-8F53-E569AA1C99D2}" type="presOf" srcId="{64A01B46-ADFB-334F-BEA5-FAA0E77296A3}" destId="{680DD321-0D2C-544A-A659-DAE0FFF4B98C}" srcOrd="0" destOrd="0" presId="urn:microsoft.com/office/officeart/2005/8/layout/hierarchy3"/>
    <dgm:cxn modelId="{BEF7AABD-E549-354D-B8AB-400758B20A0F}" srcId="{64A01B46-ADFB-334F-BEA5-FAA0E77296A3}" destId="{C9348E03-F0DE-334C-A511-B057467648D2}" srcOrd="1" destOrd="0" parTransId="{FC311450-F9D4-734A-B19F-2E67CC2F6459}" sibTransId="{D453CDF1-D479-E247-9DDE-EBEE978ED664}"/>
    <dgm:cxn modelId="{AD1938C6-1915-6947-BB32-240C2727A434}" type="presOf" srcId="{FC311450-F9D4-734A-B19F-2E67CC2F6459}" destId="{0D6CD3F8-80FA-8D4C-8AC4-BDF02B990BDB}" srcOrd="0" destOrd="0" presId="urn:microsoft.com/office/officeart/2005/8/layout/hierarchy3"/>
    <dgm:cxn modelId="{7FADB560-9D2A-9D4E-9BEA-FAD8E2F62379}" type="presOf" srcId="{F0CAF8C1-FB79-1A40-94D9-7E826D067DCC}" destId="{007794ED-14E1-4C4E-9F41-DBEDCA5E6E4B}" srcOrd="0" destOrd="0" presId="urn:microsoft.com/office/officeart/2005/8/layout/hierarchy3"/>
    <dgm:cxn modelId="{2D9BC46A-A922-1B48-992D-B38154DAAC10}" srcId="{70F62A0C-A340-5C43-80D3-C5E6794DB9D8}" destId="{8BDF6262-EF5E-9F42-91FD-53FA25A416EA}" srcOrd="2" destOrd="0" parTransId="{BC414CA7-CEAE-9448-8244-9F129A09435B}" sibTransId="{0586B2B2-B4EF-0742-B455-FD8657427BE1}"/>
    <dgm:cxn modelId="{427D4AEC-0A1B-5147-A59D-AA906F4F24AD}" type="presOf" srcId="{CB611E91-19C4-E34C-86A3-7C4779BEFBDC}" destId="{D55C73F2-96C9-4A43-BACD-1027DE69678F}" srcOrd="0" destOrd="0" presId="urn:microsoft.com/office/officeart/2005/8/layout/hierarchy3"/>
    <dgm:cxn modelId="{502C77F8-4019-AD45-BCF3-4C3A272F9674}" type="presOf" srcId="{C9348E03-F0DE-334C-A511-B057467648D2}" destId="{5786958D-E7AD-3240-857D-E925EFFC0510}" srcOrd="0" destOrd="0" presId="urn:microsoft.com/office/officeart/2005/8/layout/hierarchy3"/>
    <dgm:cxn modelId="{F796118B-EA2F-8A4F-B623-07A6F4280BDB}" type="presOf" srcId="{5A64BEDC-1FFA-2445-A2B4-71CB4B513E0F}" destId="{D306C451-5CC7-9E4C-853B-7AAA21DA1372}" srcOrd="0" destOrd="0" presId="urn:microsoft.com/office/officeart/2005/8/layout/hierarchy3"/>
    <dgm:cxn modelId="{CD9E373F-CADC-CB47-907F-6CB570C0288C}" type="presOf" srcId="{19A9D586-6EC6-D54B-ADBD-F6D39C0A3CB8}" destId="{3EB19167-C06B-3D43-95DC-5591451994F2}" srcOrd="0" destOrd="0" presId="urn:microsoft.com/office/officeart/2005/8/layout/hierarchy3"/>
    <dgm:cxn modelId="{0F52AAC5-DC2F-374A-9EBA-726328BA05A1}" type="presOf" srcId="{989FCAAA-309A-F441-919A-6561D4259AC7}" destId="{3DFE519A-F357-8645-9863-FAD7360ABC32}" srcOrd="0" destOrd="0" presId="urn:microsoft.com/office/officeart/2005/8/layout/hierarchy3"/>
    <dgm:cxn modelId="{F84FAD3C-DF9C-9B47-8E13-392BA5136403}" srcId="{70F62A0C-A340-5C43-80D3-C5E6794DB9D8}" destId="{19A9D586-6EC6-D54B-ADBD-F6D39C0A3CB8}" srcOrd="1" destOrd="0" parTransId="{F0CAF8C1-FB79-1A40-94D9-7E826D067DCC}" sibTransId="{3446EC40-F06A-3F4E-BB3D-28BC3FA83DDE}"/>
    <dgm:cxn modelId="{3E5F3F0B-27B7-064B-8764-57F118DC0BCE}" srcId="{5A64BEDC-1FFA-2445-A2B4-71CB4B513E0F}" destId="{70F62A0C-A340-5C43-80D3-C5E6794DB9D8}" srcOrd="0" destOrd="0" parTransId="{B7DB1E6B-AAB2-5F4C-945A-752ADE459ACE}" sibTransId="{2E8EE099-98FC-A647-A84C-323D637DB960}"/>
    <dgm:cxn modelId="{ED13F260-8A82-4346-BF3A-4C3D5D1CF9A4}" type="presOf" srcId="{70F62A0C-A340-5C43-80D3-C5E6794DB9D8}" destId="{33C69178-22B8-9A46-B715-E75926BB8B5B}" srcOrd="0" destOrd="0" presId="urn:microsoft.com/office/officeart/2005/8/layout/hierarchy3"/>
    <dgm:cxn modelId="{8CC162E4-231F-7D49-AA87-D878A9219534}" type="presOf" srcId="{70F62A0C-A340-5C43-80D3-C5E6794DB9D8}" destId="{8E08E1A3-0906-7C4F-AC8F-669A38B2D931}" srcOrd="1" destOrd="0" presId="urn:microsoft.com/office/officeart/2005/8/layout/hierarchy3"/>
    <dgm:cxn modelId="{373EE7D3-BD80-8A44-B9B9-E46C096601A8}" type="presOf" srcId="{64A01B46-ADFB-334F-BEA5-FAA0E77296A3}" destId="{CBC1C03C-55D9-6A44-BB4F-DF282D8F0163}" srcOrd="1" destOrd="0" presId="urn:microsoft.com/office/officeart/2005/8/layout/hierarchy3"/>
    <dgm:cxn modelId="{6E59D2F4-3AA2-1A49-AACC-16EB1D9FA020}" type="presOf" srcId="{BC414CA7-CEAE-9448-8244-9F129A09435B}" destId="{D69AF46E-018E-184E-A8EB-7F494F6F7656}" srcOrd="0" destOrd="0" presId="urn:microsoft.com/office/officeart/2005/8/layout/hierarchy3"/>
    <dgm:cxn modelId="{D99AD142-27C5-3F48-8989-E8A404CB9DF6}" type="presOf" srcId="{D9229EAD-4CAD-6B45-B772-2D7247B8ABB4}" destId="{70DB075D-49E4-384F-AC84-2700D41F9557}" srcOrd="0" destOrd="0" presId="urn:microsoft.com/office/officeart/2005/8/layout/hierarchy3"/>
    <dgm:cxn modelId="{B518D96B-CF99-3241-B868-0DBD1C54556D}" srcId="{70F62A0C-A340-5C43-80D3-C5E6794DB9D8}" destId="{CB611E91-19C4-E34C-86A3-7C4779BEFBDC}" srcOrd="0" destOrd="0" parTransId="{D9229EAD-4CAD-6B45-B772-2D7247B8ABB4}" sibTransId="{35BFE0A6-8A94-3E4E-A7AB-884FAEF3F832}"/>
    <dgm:cxn modelId="{977EC5F2-36E6-FE4A-B903-49B38521B581}" type="presParOf" srcId="{D306C451-5CC7-9E4C-853B-7AAA21DA1372}" destId="{C36607DE-A0F6-3C48-92F9-122414879743}" srcOrd="0" destOrd="0" presId="urn:microsoft.com/office/officeart/2005/8/layout/hierarchy3"/>
    <dgm:cxn modelId="{6BCC52D7-C580-0143-B9AC-7757ABA62374}" type="presParOf" srcId="{C36607DE-A0F6-3C48-92F9-122414879743}" destId="{0BAB61C5-FC66-FA48-98C6-65CAEC96847D}" srcOrd="0" destOrd="0" presId="urn:microsoft.com/office/officeart/2005/8/layout/hierarchy3"/>
    <dgm:cxn modelId="{E4397FD4-D149-874F-A925-6293ED61CA27}" type="presParOf" srcId="{0BAB61C5-FC66-FA48-98C6-65CAEC96847D}" destId="{33C69178-22B8-9A46-B715-E75926BB8B5B}" srcOrd="0" destOrd="0" presId="urn:microsoft.com/office/officeart/2005/8/layout/hierarchy3"/>
    <dgm:cxn modelId="{C0532B45-4784-0042-9471-67D502BA0B96}" type="presParOf" srcId="{0BAB61C5-FC66-FA48-98C6-65CAEC96847D}" destId="{8E08E1A3-0906-7C4F-AC8F-669A38B2D931}" srcOrd="1" destOrd="0" presId="urn:microsoft.com/office/officeart/2005/8/layout/hierarchy3"/>
    <dgm:cxn modelId="{F2BF021E-7E98-BF4E-8CCB-7479D5711F19}" type="presParOf" srcId="{C36607DE-A0F6-3C48-92F9-122414879743}" destId="{186919B2-8B0B-494B-8E9D-8334B16F55F9}" srcOrd="1" destOrd="0" presId="urn:microsoft.com/office/officeart/2005/8/layout/hierarchy3"/>
    <dgm:cxn modelId="{8FD5C28C-A475-BE4C-8C4A-772ABA4E2692}" type="presParOf" srcId="{186919B2-8B0B-494B-8E9D-8334B16F55F9}" destId="{70DB075D-49E4-384F-AC84-2700D41F9557}" srcOrd="0" destOrd="0" presId="urn:microsoft.com/office/officeart/2005/8/layout/hierarchy3"/>
    <dgm:cxn modelId="{241CBF8E-69ED-464D-A2E4-C6B7DDCF3585}" type="presParOf" srcId="{186919B2-8B0B-494B-8E9D-8334B16F55F9}" destId="{D55C73F2-96C9-4A43-BACD-1027DE69678F}" srcOrd="1" destOrd="0" presId="urn:microsoft.com/office/officeart/2005/8/layout/hierarchy3"/>
    <dgm:cxn modelId="{998BEE48-0C06-454A-944C-85E371A8D002}" type="presParOf" srcId="{186919B2-8B0B-494B-8E9D-8334B16F55F9}" destId="{007794ED-14E1-4C4E-9F41-DBEDCA5E6E4B}" srcOrd="2" destOrd="0" presId="urn:microsoft.com/office/officeart/2005/8/layout/hierarchy3"/>
    <dgm:cxn modelId="{AA34846B-D455-D84B-B34F-14F23B6A0C57}" type="presParOf" srcId="{186919B2-8B0B-494B-8E9D-8334B16F55F9}" destId="{3EB19167-C06B-3D43-95DC-5591451994F2}" srcOrd="3" destOrd="0" presId="urn:microsoft.com/office/officeart/2005/8/layout/hierarchy3"/>
    <dgm:cxn modelId="{AFEF05B7-F866-654A-A117-DBD66F0B6177}" type="presParOf" srcId="{186919B2-8B0B-494B-8E9D-8334B16F55F9}" destId="{D69AF46E-018E-184E-A8EB-7F494F6F7656}" srcOrd="4" destOrd="0" presId="urn:microsoft.com/office/officeart/2005/8/layout/hierarchy3"/>
    <dgm:cxn modelId="{72CF335F-B2A9-734C-A934-CEB8D51D4D0F}" type="presParOf" srcId="{186919B2-8B0B-494B-8E9D-8334B16F55F9}" destId="{F53D4CAA-16AD-AD4F-BD06-5ABB6C0B68B7}" srcOrd="5" destOrd="0" presId="urn:microsoft.com/office/officeart/2005/8/layout/hierarchy3"/>
    <dgm:cxn modelId="{B5FF044B-C46C-0D48-AFFD-42F99B1CC547}" type="presParOf" srcId="{D306C451-5CC7-9E4C-853B-7AAA21DA1372}" destId="{2C09DE2E-2E0B-9A49-825B-78EF39B1E374}" srcOrd="1" destOrd="0" presId="urn:microsoft.com/office/officeart/2005/8/layout/hierarchy3"/>
    <dgm:cxn modelId="{36764578-AD26-7A40-908F-5AB3A5A8D264}" type="presParOf" srcId="{2C09DE2E-2E0B-9A49-825B-78EF39B1E374}" destId="{33054FB4-1057-B247-B8FB-C12A4310FE01}" srcOrd="0" destOrd="0" presId="urn:microsoft.com/office/officeart/2005/8/layout/hierarchy3"/>
    <dgm:cxn modelId="{EE8669FE-F9E2-1140-A92F-590FE1B992F3}" type="presParOf" srcId="{33054FB4-1057-B247-B8FB-C12A4310FE01}" destId="{680DD321-0D2C-544A-A659-DAE0FFF4B98C}" srcOrd="0" destOrd="0" presId="urn:microsoft.com/office/officeart/2005/8/layout/hierarchy3"/>
    <dgm:cxn modelId="{1C4C041E-5126-A241-9866-E2B74B6AC270}" type="presParOf" srcId="{33054FB4-1057-B247-B8FB-C12A4310FE01}" destId="{CBC1C03C-55D9-6A44-BB4F-DF282D8F0163}" srcOrd="1" destOrd="0" presId="urn:microsoft.com/office/officeart/2005/8/layout/hierarchy3"/>
    <dgm:cxn modelId="{4A290B48-E984-F24C-826C-B971887FC385}" type="presParOf" srcId="{2C09DE2E-2E0B-9A49-825B-78EF39B1E374}" destId="{28927AB9-6F6D-284F-B348-C7185B44B4F3}" srcOrd="1" destOrd="0" presId="urn:microsoft.com/office/officeart/2005/8/layout/hierarchy3"/>
    <dgm:cxn modelId="{7D310DE9-463F-174C-9246-B3A65F9266EA}" type="presParOf" srcId="{28927AB9-6F6D-284F-B348-C7185B44B4F3}" destId="{3DFE519A-F357-8645-9863-FAD7360ABC32}" srcOrd="0" destOrd="0" presId="urn:microsoft.com/office/officeart/2005/8/layout/hierarchy3"/>
    <dgm:cxn modelId="{5C2E35A9-26B5-A84E-AD83-3B540F750F63}" type="presParOf" srcId="{28927AB9-6F6D-284F-B348-C7185B44B4F3}" destId="{E8B68C31-F541-7E46-9BCE-19D3E33B20D0}" srcOrd="1" destOrd="0" presId="urn:microsoft.com/office/officeart/2005/8/layout/hierarchy3"/>
    <dgm:cxn modelId="{A37F43BF-1F4A-C44A-A349-520DAF014F69}" type="presParOf" srcId="{28927AB9-6F6D-284F-B348-C7185B44B4F3}" destId="{0D6CD3F8-80FA-8D4C-8AC4-BDF02B990BDB}" srcOrd="2" destOrd="0" presId="urn:microsoft.com/office/officeart/2005/8/layout/hierarchy3"/>
    <dgm:cxn modelId="{47C53699-20E8-8049-8B0F-94206F84F2B7}" type="presParOf" srcId="{28927AB9-6F6D-284F-B348-C7185B44B4F3}" destId="{5786958D-E7AD-3240-857D-E925EFFC051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B66C26E-7658-3F4D-87B9-56DEA3DA1277}"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45C10F6C-9BD7-944B-8325-8B0D9B8EC984}">
      <dgm:prSet/>
      <dgm:spPr/>
      <dgm:t>
        <a:bodyPr/>
        <a:lstStyle/>
        <a:p>
          <a:pPr rtl="0"/>
          <a:r>
            <a:rPr lang="en-US" b="1" dirty="0" smtClean="0">
              <a:solidFill>
                <a:schemeClr val="bg1"/>
              </a:solidFill>
            </a:rPr>
            <a:t>Performance</a:t>
          </a:r>
          <a:endParaRPr lang="en-US" dirty="0">
            <a:solidFill>
              <a:schemeClr val="bg1"/>
            </a:solidFill>
          </a:endParaRPr>
        </a:p>
      </dgm:t>
    </dgm:pt>
    <dgm:pt modelId="{BF9FA86F-A34A-0D4F-BE03-5F0EFD3E18A5}" type="parTrans" cxnId="{A7639771-A054-A640-A2E0-393A86F514AE}">
      <dgm:prSet/>
      <dgm:spPr/>
      <dgm:t>
        <a:bodyPr/>
        <a:lstStyle/>
        <a:p>
          <a:endParaRPr lang="en-US"/>
        </a:p>
      </dgm:t>
    </dgm:pt>
    <dgm:pt modelId="{BD02FB20-CCBB-1843-B7AA-66A7500902F0}" type="sibTrans" cxnId="{A7639771-A054-A640-A2E0-393A86F514AE}">
      <dgm:prSet/>
      <dgm:spPr/>
      <dgm:t>
        <a:bodyPr/>
        <a:lstStyle/>
        <a:p>
          <a:endParaRPr lang="en-US"/>
        </a:p>
      </dgm:t>
    </dgm:pt>
    <dgm:pt modelId="{34014611-702B-E14A-AB3C-E6EE5CD85021}">
      <dgm:prSet custT="1"/>
      <dgm:spPr>
        <a:solidFill>
          <a:schemeClr val="accent6"/>
        </a:solidFill>
      </dgm:spPr>
      <dgm:t>
        <a:bodyPr/>
        <a:lstStyle/>
        <a:p>
          <a:pPr rtl="0"/>
          <a:r>
            <a:rPr lang="en-US" sz="1800" dirty="0" smtClean="0">
              <a:solidFill>
                <a:schemeClr val="bg1"/>
              </a:solidFill>
            </a:rPr>
            <a:t>More than one process can be running simultaneously, each on a different processor</a:t>
          </a:r>
          <a:endParaRPr lang="en-US" sz="1800" dirty="0">
            <a:solidFill>
              <a:schemeClr val="bg1"/>
            </a:solidFill>
          </a:endParaRPr>
        </a:p>
      </dgm:t>
    </dgm:pt>
    <dgm:pt modelId="{81FD828F-CBAF-1A45-8F22-952BE85B029D}" type="parTrans" cxnId="{FA642E8C-E56B-6748-875A-AC2D82D3BF2F}">
      <dgm:prSet/>
      <dgm:spPr/>
      <dgm:t>
        <a:bodyPr/>
        <a:lstStyle/>
        <a:p>
          <a:endParaRPr lang="en-US"/>
        </a:p>
      </dgm:t>
    </dgm:pt>
    <dgm:pt modelId="{D9A4A5BB-6255-0048-9912-929FB0D76AF4}" type="sibTrans" cxnId="{FA642E8C-E56B-6748-875A-AC2D82D3BF2F}">
      <dgm:prSet/>
      <dgm:spPr/>
      <dgm:t>
        <a:bodyPr/>
        <a:lstStyle/>
        <a:p>
          <a:endParaRPr lang="en-US"/>
        </a:p>
      </dgm:t>
    </dgm:pt>
    <dgm:pt modelId="{DA435AE3-263E-064E-A7A6-A283FC2FF7B8}">
      <dgm:prSet/>
      <dgm:spPr/>
      <dgm:t>
        <a:bodyPr/>
        <a:lstStyle/>
        <a:p>
          <a:pPr rtl="0"/>
          <a:r>
            <a:rPr lang="en-US" b="1" dirty="0" smtClean="0">
              <a:solidFill>
                <a:schemeClr val="bg1"/>
              </a:solidFill>
            </a:rPr>
            <a:t>Availability</a:t>
          </a:r>
          <a:endParaRPr lang="en-US" dirty="0">
            <a:solidFill>
              <a:schemeClr val="bg1"/>
            </a:solidFill>
          </a:endParaRPr>
        </a:p>
      </dgm:t>
    </dgm:pt>
    <dgm:pt modelId="{4CDC0589-0E9D-0D4C-A048-F037C4B96473}" type="parTrans" cxnId="{A530EFD6-B6E4-E14A-99E1-DCE46A12C659}">
      <dgm:prSet/>
      <dgm:spPr/>
      <dgm:t>
        <a:bodyPr/>
        <a:lstStyle/>
        <a:p>
          <a:endParaRPr lang="en-US"/>
        </a:p>
      </dgm:t>
    </dgm:pt>
    <dgm:pt modelId="{5E31FA71-5796-6D4F-87AA-8E1C07915CD0}" type="sibTrans" cxnId="{A530EFD6-B6E4-E14A-99E1-DCE46A12C659}">
      <dgm:prSet/>
      <dgm:spPr/>
      <dgm:t>
        <a:bodyPr/>
        <a:lstStyle/>
        <a:p>
          <a:endParaRPr lang="en-US"/>
        </a:p>
      </dgm:t>
    </dgm:pt>
    <dgm:pt modelId="{B6A6355D-3B1A-6A47-A3F9-BDF6C7EE5077}">
      <dgm:prSet custT="1"/>
      <dgm:spPr>
        <a:solidFill>
          <a:schemeClr val="accent6"/>
        </a:solidFill>
      </dgm:spPr>
      <dgm:t>
        <a:bodyPr/>
        <a:lstStyle/>
        <a:p>
          <a:pPr rtl="0"/>
          <a:r>
            <a:rPr lang="en-US" sz="1800" dirty="0" smtClean="0">
              <a:solidFill>
                <a:schemeClr val="bg1"/>
              </a:solidFill>
            </a:rPr>
            <a:t>Failure of a single process does not halt the system</a:t>
          </a:r>
          <a:endParaRPr lang="en-US" sz="1800" dirty="0">
            <a:solidFill>
              <a:schemeClr val="bg1"/>
            </a:solidFill>
          </a:endParaRPr>
        </a:p>
      </dgm:t>
    </dgm:pt>
    <dgm:pt modelId="{0698DECD-8033-094D-9155-260780D79C11}" type="parTrans" cxnId="{CBBB3CDA-3FCB-FE42-B649-4E9C4C023291}">
      <dgm:prSet/>
      <dgm:spPr/>
      <dgm:t>
        <a:bodyPr/>
        <a:lstStyle/>
        <a:p>
          <a:endParaRPr lang="en-US"/>
        </a:p>
      </dgm:t>
    </dgm:pt>
    <dgm:pt modelId="{75195BCC-5468-5045-B2C5-8087D3C72771}" type="sibTrans" cxnId="{CBBB3CDA-3FCB-FE42-B649-4E9C4C023291}">
      <dgm:prSet/>
      <dgm:spPr/>
      <dgm:t>
        <a:bodyPr/>
        <a:lstStyle/>
        <a:p>
          <a:endParaRPr lang="en-US"/>
        </a:p>
      </dgm:t>
    </dgm:pt>
    <dgm:pt modelId="{2C7E77CE-3A8F-6846-B646-004FD0DA38C8}">
      <dgm:prSet/>
      <dgm:spPr/>
      <dgm:t>
        <a:bodyPr/>
        <a:lstStyle/>
        <a:p>
          <a:pPr rtl="0"/>
          <a:r>
            <a:rPr lang="en-US" b="1" dirty="0" smtClean="0">
              <a:solidFill>
                <a:schemeClr val="bg1"/>
              </a:solidFill>
            </a:rPr>
            <a:t>Incremental Growth</a:t>
          </a:r>
          <a:endParaRPr lang="en-US" dirty="0">
            <a:solidFill>
              <a:schemeClr val="bg1"/>
            </a:solidFill>
          </a:endParaRPr>
        </a:p>
      </dgm:t>
    </dgm:pt>
    <dgm:pt modelId="{A89C4313-91B0-BC45-B44C-342547E9FFC6}" type="parTrans" cxnId="{D17B2F4A-7055-3342-86D7-54D5482D72FF}">
      <dgm:prSet/>
      <dgm:spPr/>
      <dgm:t>
        <a:bodyPr/>
        <a:lstStyle/>
        <a:p>
          <a:endParaRPr lang="en-US"/>
        </a:p>
      </dgm:t>
    </dgm:pt>
    <dgm:pt modelId="{48B820C0-39BB-9144-8E2C-26EC5750BB54}" type="sibTrans" cxnId="{D17B2F4A-7055-3342-86D7-54D5482D72FF}">
      <dgm:prSet/>
      <dgm:spPr/>
      <dgm:t>
        <a:bodyPr/>
        <a:lstStyle/>
        <a:p>
          <a:endParaRPr lang="en-US"/>
        </a:p>
      </dgm:t>
    </dgm:pt>
    <dgm:pt modelId="{52762223-7F14-8542-BC7C-F76ED6127440}">
      <dgm:prSet custT="1"/>
      <dgm:spPr>
        <a:solidFill>
          <a:schemeClr val="accent6"/>
        </a:solidFill>
      </dgm:spPr>
      <dgm:t>
        <a:bodyPr/>
        <a:lstStyle/>
        <a:p>
          <a:pPr rtl="0"/>
          <a:r>
            <a:rPr lang="en-US" sz="1800" dirty="0" smtClean="0">
              <a:solidFill>
                <a:schemeClr val="bg1"/>
              </a:solidFill>
            </a:rPr>
            <a:t>Performance of a system can be enhanced by adding an additional processor</a:t>
          </a:r>
          <a:endParaRPr lang="en-US" sz="1800" dirty="0">
            <a:solidFill>
              <a:schemeClr val="bg1"/>
            </a:solidFill>
          </a:endParaRPr>
        </a:p>
      </dgm:t>
    </dgm:pt>
    <dgm:pt modelId="{7C412A29-1D23-364D-9729-5874FDB3C77A}" type="parTrans" cxnId="{D4685A31-CCA2-3244-A2D2-CD48CB9D145C}">
      <dgm:prSet/>
      <dgm:spPr/>
      <dgm:t>
        <a:bodyPr/>
        <a:lstStyle/>
        <a:p>
          <a:endParaRPr lang="en-US"/>
        </a:p>
      </dgm:t>
    </dgm:pt>
    <dgm:pt modelId="{49C14F09-DF81-ED4F-901D-5EFA3E0B11D1}" type="sibTrans" cxnId="{D4685A31-CCA2-3244-A2D2-CD48CB9D145C}">
      <dgm:prSet/>
      <dgm:spPr/>
      <dgm:t>
        <a:bodyPr/>
        <a:lstStyle/>
        <a:p>
          <a:endParaRPr lang="en-US"/>
        </a:p>
      </dgm:t>
    </dgm:pt>
    <dgm:pt modelId="{F4ACE233-0219-EE4C-9D0C-17E375974B83}">
      <dgm:prSet/>
      <dgm:spPr/>
      <dgm:t>
        <a:bodyPr/>
        <a:lstStyle/>
        <a:p>
          <a:pPr rtl="0"/>
          <a:r>
            <a:rPr lang="en-US" b="1" dirty="0" smtClean="0">
              <a:solidFill>
                <a:schemeClr val="bg1"/>
              </a:solidFill>
            </a:rPr>
            <a:t>Scaling</a:t>
          </a:r>
          <a:endParaRPr lang="en-US" dirty="0">
            <a:solidFill>
              <a:schemeClr val="bg1"/>
            </a:solidFill>
          </a:endParaRPr>
        </a:p>
      </dgm:t>
    </dgm:pt>
    <dgm:pt modelId="{C9BF8693-76B9-3744-AED4-0E8127B07A8B}" type="parTrans" cxnId="{254A8FBB-1662-7D4B-AE0F-9A0692A5A7A8}">
      <dgm:prSet/>
      <dgm:spPr/>
      <dgm:t>
        <a:bodyPr/>
        <a:lstStyle/>
        <a:p>
          <a:endParaRPr lang="en-US"/>
        </a:p>
      </dgm:t>
    </dgm:pt>
    <dgm:pt modelId="{E22AB2F9-D743-064D-8B73-E74368FE4B15}" type="sibTrans" cxnId="{254A8FBB-1662-7D4B-AE0F-9A0692A5A7A8}">
      <dgm:prSet/>
      <dgm:spPr/>
      <dgm:t>
        <a:bodyPr/>
        <a:lstStyle/>
        <a:p>
          <a:endParaRPr lang="en-US"/>
        </a:p>
      </dgm:t>
    </dgm:pt>
    <dgm:pt modelId="{F4A8BD76-A775-7A4D-9877-C2AC9826E818}">
      <dgm:prSet custT="1"/>
      <dgm:spPr>
        <a:solidFill>
          <a:schemeClr val="accent6"/>
        </a:solidFill>
      </dgm:spPr>
      <dgm:t>
        <a:bodyPr/>
        <a:lstStyle/>
        <a:p>
          <a:pPr rtl="0"/>
          <a:r>
            <a:rPr lang="en-US" sz="1800" dirty="0" smtClean="0">
              <a:solidFill>
                <a:schemeClr val="bg1"/>
              </a:solidFill>
            </a:rPr>
            <a:t>Vendors can offer a range of products based on the number of processors configured in the system </a:t>
          </a:r>
          <a:endParaRPr lang="en-US" sz="1800" dirty="0">
            <a:solidFill>
              <a:schemeClr val="bg1"/>
            </a:solidFill>
          </a:endParaRPr>
        </a:p>
      </dgm:t>
    </dgm:pt>
    <dgm:pt modelId="{B3FEB357-0FE4-E54F-8347-5E3A5942DA66}" type="parTrans" cxnId="{2DEAC185-3E10-AB4C-9BB7-A4C091C506D4}">
      <dgm:prSet/>
      <dgm:spPr/>
      <dgm:t>
        <a:bodyPr/>
        <a:lstStyle/>
        <a:p>
          <a:endParaRPr lang="en-US"/>
        </a:p>
      </dgm:t>
    </dgm:pt>
    <dgm:pt modelId="{9FDA4D0E-A803-BF43-B763-B707184DF86D}" type="sibTrans" cxnId="{2DEAC185-3E10-AB4C-9BB7-A4C091C506D4}">
      <dgm:prSet/>
      <dgm:spPr/>
      <dgm:t>
        <a:bodyPr/>
        <a:lstStyle/>
        <a:p>
          <a:endParaRPr lang="en-US"/>
        </a:p>
      </dgm:t>
    </dgm:pt>
    <dgm:pt modelId="{1A79A4AA-F0D4-6B43-9AEF-AF99F39485AB}" type="pres">
      <dgm:prSet presAssocID="{BB66C26E-7658-3F4D-87B9-56DEA3DA1277}" presName="Name0" presStyleCnt="0">
        <dgm:presLayoutVars>
          <dgm:chPref val="3"/>
          <dgm:dir/>
          <dgm:animLvl val="lvl"/>
          <dgm:resizeHandles/>
        </dgm:presLayoutVars>
      </dgm:prSet>
      <dgm:spPr/>
      <dgm:t>
        <a:bodyPr/>
        <a:lstStyle/>
        <a:p>
          <a:endParaRPr lang="en-US"/>
        </a:p>
      </dgm:t>
    </dgm:pt>
    <dgm:pt modelId="{7D214221-B666-D24B-A131-F39DB444DFB7}" type="pres">
      <dgm:prSet presAssocID="{45C10F6C-9BD7-944B-8325-8B0D9B8EC984}" presName="horFlow" presStyleCnt="0"/>
      <dgm:spPr/>
    </dgm:pt>
    <dgm:pt modelId="{52A1816B-4E7E-2E48-8BDA-C4A334EFB13D}" type="pres">
      <dgm:prSet presAssocID="{45C10F6C-9BD7-944B-8325-8B0D9B8EC984}" presName="bigChev" presStyleLbl="node1" presStyleIdx="0" presStyleCnt="4"/>
      <dgm:spPr/>
      <dgm:t>
        <a:bodyPr/>
        <a:lstStyle/>
        <a:p>
          <a:endParaRPr lang="en-US"/>
        </a:p>
      </dgm:t>
    </dgm:pt>
    <dgm:pt modelId="{2578F17B-2004-294C-BB31-A5282AB1A3FC}" type="pres">
      <dgm:prSet presAssocID="{81FD828F-CBAF-1A45-8F22-952BE85B029D}" presName="parTrans" presStyleCnt="0"/>
      <dgm:spPr/>
    </dgm:pt>
    <dgm:pt modelId="{D1409364-D0A8-404B-A03C-74C180546E0E}" type="pres">
      <dgm:prSet presAssocID="{34014611-702B-E14A-AB3C-E6EE5CD85021}" presName="node" presStyleLbl="alignAccFollowNode1" presStyleIdx="0" presStyleCnt="4" custScaleX="216700">
        <dgm:presLayoutVars>
          <dgm:bulletEnabled val="1"/>
        </dgm:presLayoutVars>
      </dgm:prSet>
      <dgm:spPr/>
      <dgm:t>
        <a:bodyPr/>
        <a:lstStyle/>
        <a:p>
          <a:endParaRPr lang="en-US"/>
        </a:p>
      </dgm:t>
    </dgm:pt>
    <dgm:pt modelId="{0E65C198-D371-4E4D-B8BD-BD84F948610B}" type="pres">
      <dgm:prSet presAssocID="{45C10F6C-9BD7-944B-8325-8B0D9B8EC984}" presName="vSp" presStyleCnt="0"/>
      <dgm:spPr/>
    </dgm:pt>
    <dgm:pt modelId="{9B841B51-CE8E-B546-90A6-3F909014FA0B}" type="pres">
      <dgm:prSet presAssocID="{DA435AE3-263E-064E-A7A6-A283FC2FF7B8}" presName="horFlow" presStyleCnt="0"/>
      <dgm:spPr/>
    </dgm:pt>
    <dgm:pt modelId="{6EE4EF73-36EE-7D42-A45F-E6E41F881006}" type="pres">
      <dgm:prSet presAssocID="{DA435AE3-263E-064E-A7A6-A283FC2FF7B8}" presName="bigChev" presStyleLbl="node1" presStyleIdx="1" presStyleCnt="4"/>
      <dgm:spPr/>
      <dgm:t>
        <a:bodyPr/>
        <a:lstStyle/>
        <a:p>
          <a:endParaRPr lang="en-US"/>
        </a:p>
      </dgm:t>
    </dgm:pt>
    <dgm:pt modelId="{010C79D6-266C-E349-9765-9E43834FFDAD}" type="pres">
      <dgm:prSet presAssocID="{0698DECD-8033-094D-9155-260780D79C11}" presName="parTrans" presStyleCnt="0"/>
      <dgm:spPr/>
    </dgm:pt>
    <dgm:pt modelId="{65CA66AD-A686-A64E-B74D-33DC4C582B00}" type="pres">
      <dgm:prSet presAssocID="{B6A6355D-3B1A-6A47-A3F9-BDF6C7EE5077}" presName="node" presStyleLbl="alignAccFollowNode1" presStyleIdx="1" presStyleCnt="4" custScaleX="209223">
        <dgm:presLayoutVars>
          <dgm:bulletEnabled val="1"/>
        </dgm:presLayoutVars>
      </dgm:prSet>
      <dgm:spPr/>
      <dgm:t>
        <a:bodyPr/>
        <a:lstStyle/>
        <a:p>
          <a:endParaRPr lang="en-US"/>
        </a:p>
      </dgm:t>
    </dgm:pt>
    <dgm:pt modelId="{F4D11299-27B4-8C45-9186-D8FCA4BE396E}" type="pres">
      <dgm:prSet presAssocID="{DA435AE3-263E-064E-A7A6-A283FC2FF7B8}" presName="vSp" presStyleCnt="0"/>
      <dgm:spPr/>
    </dgm:pt>
    <dgm:pt modelId="{2C51EE73-276B-2343-A658-FAC8C7C4A323}" type="pres">
      <dgm:prSet presAssocID="{2C7E77CE-3A8F-6846-B646-004FD0DA38C8}" presName="horFlow" presStyleCnt="0"/>
      <dgm:spPr/>
    </dgm:pt>
    <dgm:pt modelId="{8F9EA938-DC97-864B-99D0-4FC17442E668}" type="pres">
      <dgm:prSet presAssocID="{2C7E77CE-3A8F-6846-B646-004FD0DA38C8}" presName="bigChev" presStyleLbl="node1" presStyleIdx="2" presStyleCnt="4"/>
      <dgm:spPr/>
      <dgm:t>
        <a:bodyPr/>
        <a:lstStyle/>
        <a:p>
          <a:endParaRPr lang="en-US"/>
        </a:p>
      </dgm:t>
    </dgm:pt>
    <dgm:pt modelId="{0D685C49-3FDD-C641-A13F-44442BFD78E5}" type="pres">
      <dgm:prSet presAssocID="{7C412A29-1D23-364D-9729-5874FDB3C77A}" presName="parTrans" presStyleCnt="0"/>
      <dgm:spPr/>
    </dgm:pt>
    <dgm:pt modelId="{8F69CEFB-EA93-B34B-B0E2-B6DC3736F014}" type="pres">
      <dgm:prSet presAssocID="{52762223-7F14-8542-BC7C-F76ED6127440}" presName="node" presStyleLbl="alignAccFollowNode1" presStyleIdx="2" presStyleCnt="4" custScaleX="198809">
        <dgm:presLayoutVars>
          <dgm:bulletEnabled val="1"/>
        </dgm:presLayoutVars>
      </dgm:prSet>
      <dgm:spPr/>
      <dgm:t>
        <a:bodyPr/>
        <a:lstStyle/>
        <a:p>
          <a:endParaRPr lang="en-US"/>
        </a:p>
      </dgm:t>
    </dgm:pt>
    <dgm:pt modelId="{22D7BABD-D664-CA4B-AA4D-DD282BB963B6}" type="pres">
      <dgm:prSet presAssocID="{2C7E77CE-3A8F-6846-B646-004FD0DA38C8}" presName="vSp" presStyleCnt="0"/>
      <dgm:spPr/>
    </dgm:pt>
    <dgm:pt modelId="{19E62D5F-4BF7-9341-B14E-1DC173A89B97}" type="pres">
      <dgm:prSet presAssocID="{F4ACE233-0219-EE4C-9D0C-17E375974B83}" presName="horFlow" presStyleCnt="0"/>
      <dgm:spPr/>
    </dgm:pt>
    <dgm:pt modelId="{875511A4-5AA0-AD4B-9347-384E886407FB}" type="pres">
      <dgm:prSet presAssocID="{F4ACE233-0219-EE4C-9D0C-17E375974B83}" presName="bigChev" presStyleLbl="node1" presStyleIdx="3" presStyleCnt="4"/>
      <dgm:spPr/>
      <dgm:t>
        <a:bodyPr/>
        <a:lstStyle/>
        <a:p>
          <a:endParaRPr lang="en-US"/>
        </a:p>
      </dgm:t>
    </dgm:pt>
    <dgm:pt modelId="{4E4803F3-D488-D746-88EB-241E9B39BDC2}" type="pres">
      <dgm:prSet presAssocID="{B3FEB357-0FE4-E54F-8347-5E3A5942DA66}" presName="parTrans" presStyleCnt="0"/>
      <dgm:spPr/>
    </dgm:pt>
    <dgm:pt modelId="{C6ADD55F-E00F-2644-A5F1-6B69A1D16E1D}" type="pres">
      <dgm:prSet presAssocID="{F4A8BD76-A775-7A4D-9877-C2AC9826E818}" presName="node" presStyleLbl="alignAccFollowNode1" presStyleIdx="3" presStyleCnt="4" custScaleX="221242">
        <dgm:presLayoutVars>
          <dgm:bulletEnabled val="1"/>
        </dgm:presLayoutVars>
      </dgm:prSet>
      <dgm:spPr/>
      <dgm:t>
        <a:bodyPr/>
        <a:lstStyle/>
        <a:p>
          <a:endParaRPr lang="en-US"/>
        </a:p>
      </dgm:t>
    </dgm:pt>
  </dgm:ptLst>
  <dgm:cxnLst>
    <dgm:cxn modelId="{D17B2F4A-7055-3342-86D7-54D5482D72FF}" srcId="{BB66C26E-7658-3F4D-87B9-56DEA3DA1277}" destId="{2C7E77CE-3A8F-6846-B646-004FD0DA38C8}" srcOrd="2" destOrd="0" parTransId="{A89C4313-91B0-BC45-B44C-342547E9FFC6}" sibTransId="{48B820C0-39BB-9144-8E2C-26EC5750BB54}"/>
    <dgm:cxn modelId="{5AF35FF6-B00D-164C-B65A-83402E05D6CE}" type="presOf" srcId="{F4ACE233-0219-EE4C-9D0C-17E375974B83}" destId="{875511A4-5AA0-AD4B-9347-384E886407FB}" srcOrd="0" destOrd="0" presId="urn:microsoft.com/office/officeart/2005/8/layout/lProcess3"/>
    <dgm:cxn modelId="{D4685A31-CCA2-3244-A2D2-CD48CB9D145C}" srcId="{2C7E77CE-3A8F-6846-B646-004FD0DA38C8}" destId="{52762223-7F14-8542-BC7C-F76ED6127440}" srcOrd="0" destOrd="0" parTransId="{7C412A29-1D23-364D-9729-5874FDB3C77A}" sibTransId="{49C14F09-DF81-ED4F-901D-5EFA3E0B11D1}"/>
    <dgm:cxn modelId="{F23D8E87-BA59-A947-AFE2-817B252F5B9D}" type="presOf" srcId="{B6A6355D-3B1A-6A47-A3F9-BDF6C7EE5077}" destId="{65CA66AD-A686-A64E-B74D-33DC4C582B00}" srcOrd="0" destOrd="0" presId="urn:microsoft.com/office/officeart/2005/8/layout/lProcess3"/>
    <dgm:cxn modelId="{2605F38A-C1AE-8F4F-9BED-A15F1FF08CA8}" type="presOf" srcId="{F4A8BD76-A775-7A4D-9877-C2AC9826E818}" destId="{C6ADD55F-E00F-2644-A5F1-6B69A1D16E1D}" srcOrd="0" destOrd="0" presId="urn:microsoft.com/office/officeart/2005/8/layout/lProcess3"/>
    <dgm:cxn modelId="{4110F8C3-B61C-884C-A601-C305624B1A90}" type="presOf" srcId="{34014611-702B-E14A-AB3C-E6EE5CD85021}" destId="{D1409364-D0A8-404B-A03C-74C180546E0E}" srcOrd="0" destOrd="0" presId="urn:microsoft.com/office/officeart/2005/8/layout/lProcess3"/>
    <dgm:cxn modelId="{2DEAC185-3E10-AB4C-9BB7-A4C091C506D4}" srcId="{F4ACE233-0219-EE4C-9D0C-17E375974B83}" destId="{F4A8BD76-A775-7A4D-9877-C2AC9826E818}" srcOrd="0" destOrd="0" parTransId="{B3FEB357-0FE4-E54F-8347-5E3A5942DA66}" sibTransId="{9FDA4D0E-A803-BF43-B763-B707184DF86D}"/>
    <dgm:cxn modelId="{E0321AF7-F222-C245-8160-CF718430E93E}" type="presOf" srcId="{DA435AE3-263E-064E-A7A6-A283FC2FF7B8}" destId="{6EE4EF73-36EE-7D42-A45F-E6E41F881006}" srcOrd="0" destOrd="0" presId="urn:microsoft.com/office/officeart/2005/8/layout/lProcess3"/>
    <dgm:cxn modelId="{A530EFD6-B6E4-E14A-99E1-DCE46A12C659}" srcId="{BB66C26E-7658-3F4D-87B9-56DEA3DA1277}" destId="{DA435AE3-263E-064E-A7A6-A283FC2FF7B8}" srcOrd="1" destOrd="0" parTransId="{4CDC0589-0E9D-0D4C-A048-F037C4B96473}" sibTransId="{5E31FA71-5796-6D4F-87AA-8E1C07915CD0}"/>
    <dgm:cxn modelId="{254A8FBB-1662-7D4B-AE0F-9A0692A5A7A8}" srcId="{BB66C26E-7658-3F4D-87B9-56DEA3DA1277}" destId="{F4ACE233-0219-EE4C-9D0C-17E375974B83}" srcOrd="3" destOrd="0" parTransId="{C9BF8693-76B9-3744-AED4-0E8127B07A8B}" sibTransId="{E22AB2F9-D743-064D-8B73-E74368FE4B15}"/>
    <dgm:cxn modelId="{6E2BAD35-304F-7347-AF6C-85A1940BB650}" type="presOf" srcId="{45C10F6C-9BD7-944B-8325-8B0D9B8EC984}" destId="{52A1816B-4E7E-2E48-8BDA-C4A334EFB13D}" srcOrd="0" destOrd="0" presId="urn:microsoft.com/office/officeart/2005/8/layout/lProcess3"/>
    <dgm:cxn modelId="{A7639771-A054-A640-A2E0-393A86F514AE}" srcId="{BB66C26E-7658-3F4D-87B9-56DEA3DA1277}" destId="{45C10F6C-9BD7-944B-8325-8B0D9B8EC984}" srcOrd="0" destOrd="0" parTransId="{BF9FA86F-A34A-0D4F-BE03-5F0EFD3E18A5}" sibTransId="{BD02FB20-CCBB-1843-B7AA-66A7500902F0}"/>
    <dgm:cxn modelId="{EC8D4B86-9FCF-5240-9187-D218DC7FC136}" type="presOf" srcId="{52762223-7F14-8542-BC7C-F76ED6127440}" destId="{8F69CEFB-EA93-B34B-B0E2-B6DC3736F014}" srcOrd="0" destOrd="0" presId="urn:microsoft.com/office/officeart/2005/8/layout/lProcess3"/>
    <dgm:cxn modelId="{296B4219-5373-DF4B-A73A-C0D547B2CFD4}" type="presOf" srcId="{2C7E77CE-3A8F-6846-B646-004FD0DA38C8}" destId="{8F9EA938-DC97-864B-99D0-4FC17442E668}" srcOrd="0" destOrd="0" presId="urn:microsoft.com/office/officeart/2005/8/layout/lProcess3"/>
    <dgm:cxn modelId="{CBBB3CDA-3FCB-FE42-B649-4E9C4C023291}" srcId="{DA435AE3-263E-064E-A7A6-A283FC2FF7B8}" destId="{B6A6355D-3B1A-6A47-A3F9-BDF6C7EE5077}" srcOrd="0" destOrd="0" parTransId="{0698DECD-8033-094D-9155-260780D79C11}" sibTransId="{75195BCC-5468-5045-B2C5-8087D3C72771}"/>
    <dgm:cxn modelId="{FA642E8C-E56B-6748-875A-AC2D82D3BF2F}" srcId="{45C10F6C-9BD7-944B-8325-8B0D9B8EC984}" destId="{34014611-702B-E14A-AB3C-E6EE5CD85021}" srcOrd="0" destOrd="0" parTransId="{81FD828F-CBAF-1A45-8F22-952BE85B029D}" sibTransId="{D9A4A5BB-6255-0048-9912-929FB0D76AF4}"/>
    <dgm:cxn modelId="{087D984F-D540-B446-8CD8-2A176982A4B3}" type="presOf" srcId="{BB66C26E-7658-3F4D-87B9-56DEA3DA1277}" destId="{1A79A4AA-F0D4-6B43-9AEF-AF99F39485AB}" srcOrd="0" destOrd="0" presId="urn:microsoft.com/office/officeart/2005/8/layout/lProcess3"/>
    <dgm:cxn modelId="{43A0B034-F94F-7D46-8F37-65BF4558B23F}" type="presParOf" srcId="{1A79A4AA-F0D4-6B43-9AEF-AF99F39485AB}" destId="{7D214221-B666-D24B-A131-F39DB444DFB7}" srcOrd="0" destOrd="0" presId="urn:microsoft.com/office/officeart/2005/8/layout/lProcess3"/>
    <dgm:cxn modelId="{351E85E8-3DAC-9A40-89B8-4793FC5AD2C7}" type="presParOf" srcId="{7D214221-B666-D24B-A131-F39DB444DFB7}" destId="{52A1816B-4E7E-2E48-8BDA-C4A334EFB13D}" srcOrd="0" destOrd="0" presId="urn:microsoft.com/office/officeart/2005/8/layout/lProcess3"/>
    <dgm:cxn modelId="{9BE2570F-3843-9E44-A0BC-FF9DF5267A5E}" type="presParOf" srcId="{7D214221-B666-D24B-A131-F39DB444DFB7}" destId="{2578F17B-2004-294C-BB31-A5282AB1A3FC}" srcOrd="1" destOrd="0" presId="urn:microsoft.com/office/officeart/2005/8/layout/lProcess3"/>
    <dgm:cxn modelId="{30745FF9-B597-6B41-97F5-D3959CD51BAA}" type="presParOf" srcId="{7D214221-B666-D24B-A131-F39DB444DFB7}" destId="{D1409364-D0A8-404B-A03C-74C180546E0E}" srcOrd="2" destOrd="0" presId="urn:microsoft.com/office/officeart/2005/8/layout/lProcess3"/>
    <dgm:cxn modelId="{BD84F754-D61E-B44E-BCF7-0E46E4A3D239}" type="presParOf" srcId="{1A79A4AA-F0D4-6B43-9AEF-AF99F39485AB}" destId="{0E65C198-D371-4E4D-B8BD-BD84F948610B}" srcOrd="1" destOrd="0" presId="urn:microsoft.com/office/officeart/2005/8/layout/lProcess3"/>
    <dgm:cxn modelId="{ED20933B-095E-C242-9E7D-9F9076355709}" type="presParOf" srcId="{1A79A4AA-F0D4-6B43-9AEF-AF99F39485AB}" destId="{9B841B51-CE8E-B546-90A6-3F909014FA0B}" srcOrd="2" destOrd="0" presId="urn:microsoft.com/office/officeart/2005/8/layout/lProcess3"/>
    <dgm:cxn modelId="{C19B1C80-584A-3A44-983F-38E0A79F916C}" type="presParOf" srcId="{9B841B51-CE8E-B546-90A6-3F909014FA0B}" destId="{6EE4EF73-36EE-7D42-A45F-E6E41F881006}" srcOrd="0" destOrd="0" presId="urn:microsoft.com/office/officeart/2005/8/layout/lProcess3"/>
    <dgm:cxn modelId="{19A75237-1D3D-B840-8B43-61B0AC3D9D2A}" type="presParOf" srcId="{9B841B51-CE8E-B546-90A6-3F909014FA0B}" destId="{010C79D6-266C-E349-9765-9E43834FFDAD}" srcOrd="1" destOrd="0" presId="urn:microsoft.com/office/officeart/2005/8/layout/lProcess3"/>
    <dgm:cxn modelId="{B01DD4AC-AC05-394B-AD16-7401F1A36EAF}" type="presParOf" srcId="{9B841B51-CE8E-B546-90A6-3F909014FA0B}" destId="{65CA66AD-A686-A64E-B74D-33DC4C582B00}" srcOrd="2" destOrd="0" presId="urn:microsoft.com/office/officeart/2005/8/layout/lProcess3"/>
    <dgm:cxn modelId="{336AF96D-DB41-3749-853C-1BF6FE050357}" type="presParOf" srcId="{1A79A4AA-F0D4-6B43-9AEF-AF99F39485AB}" destId="{F4D11299-27B4-8C45-9186-D8FCA4BE396E}" srcOrd="3" destOrd="0" presId="urn:microsoft.com/office/officeart/2005/8/layout/lProcess3"/>
    <dgm:cxn modelId="{B1F74D3F-2A3C-7D49-8FE6-D9ECF0CC5D8C}" type="presParOf" srcId="{1A79A4AA-F0D4-6B43-9AEF-AF99F39485AB}" destId="{2C51EE73-276B-2343-A658-FAC8C7C4A323}" srcOrd="4" destOrd="0" presId="urn:microsoft.com/office/officeart/2005/8/layout/lProcess3"/>
    <dgm:cxn modelId="{14E19C29-2C46-6344-8D3F-6EF444F52D4B}" type="presParOf" srcId="{2C51EE73-276B-2343-A658-FAC8C7C4A323}" destId="{8F9EA938-DC97-864B-99D0-4FC17442E668}" srcOrd="0" destOrd="0" presId="urn:microsoft.com/office/officeart/2005/8/layout/lProcess3"/>
    <dgm:cxn modelId="{883C896A-932B-8146-8D16-497F6442F1BF}" type="presParOf" srcId="{2C51EE73-276B-2343-A658-FAC8C7C4A323}" destId="{0D685C49-3FDD-C641-A13F-44442BFD78E5}" srcOrd="1" destOrd="0" presId="urn:microsoft.com/office/officeart/2005/8/layout/lProcess3"/>
    <dgm:cxn modelId="{25F71000-0BE7-3542-9DE0-77CBBE49CFDE}" type="presParOf" srcId="{2C51EE73-276B-2343-A658-FAC8C7C4A323}" destId="{8F69CEFB-EA93-B34B-B0E2-B6DC3736F014}" srcOrd="2" destOrd="0" presId="urn:microsoft.com/office/officeart/2005/8/layout/lProcess3"/>
    <dgm:cxn modelId="{ACEBFE39-839E-D946-9315-10FA3DF28718}" type="presParOf" srcId="{1A79A4AA-F0D4-6B43-9AEF-AF99F39485AB}" destId="{22D7BABD-D664-CA4B-AA4D-DD282BB963B6}" srcOrd="5" destOrd="0" presId="urn:microsoft.com/office/officeart/2005/8/layout/lProcess3"/>
    <dgm:cxn modelId="{48F678FC-146F-9E48-92D3-D217787FE610}" type="presParOf" srcId="{1A79A4AA-F0D4-6B43-9AEF-AF99F39485AB}" destId="{19E62D5F-4BF7-9341-B14E-1DC173A89B97}" srcOrd="6" destOrd="0" presId="urn:microsoft.com/office/officeart/2005/8/layout/lProcess3"/>
    <dgm:cxn modelId="{3A4FB95D-C2BE-B54A-9EA4-0CC34419DA9D}" type="presParOf" srcId="{19E62D5F-4BF7-9341-B14E-1DC173A89B97}" destId="{875511A4-5AA0-AD4B-9347-384E886407FB}" srcOrd="0" destOrd="0" presId="urn:microsoft.com/office/officeart/2005/8/layout/lProcess3"/>
    <dgm:cxn modelId="{84F9F335-F52D-3245-853F-0F6F711D58EF}" type="presParOf" srcId="{19E62D5F-4BF7-9341-B14E-1DC173A89B97}" destId="{4E4803F3-D488-D746-88EB-241E9B39BDC2}" srcOrd="1" destOrd="0" presId="urn:microsoft.com/office/officeart/2005/8/layout/lProcess3"/>
    <dgm:cxn modelId="{C4E51776-2C9C-3443-94BA-FD8A82792BCF}" type="presParOf" srcId="{19E62D5F-4BF7-9341-B14E-1DC173A89B97}" destId="{C6ADD55F-E00F-2644-A5F1-6B69A1D16E1D}"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69E5223-F795-4A49-BAAA-808A4543B63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574EEC18-3F41-A143-9FC6-E2F2755BA85E}">
      <dgm:prSet/>
      <dgm:spPr>
        <a:ln w="12700">
          <a:solidFill>
            <a:schemeClr val="accent1"/>
          </a:solidFill>
        </a:ln>
      </dgm:spPr>
      <dgm:t>
        <a:bodyPr/>
        <a:lstStyle/>
        <a:p>
          <a:pPr rtl="0"/>
          <a:r>
            <a:rPr lang="en-US" dirty="0" smtClean="0"/>
            <a:t>Spatial (physical) redundancy</a:t>
          </a:r>
          <a:endParaRPr lang="en-US" dirty="0"/>
        </a:p>
      </dgm:t>
    </dgm:pt>
    <dgm:pt modelId="{63A33F13-B1A6-5847-BB06-9BB4F4A9B255}" type="parTrans" cxnId="{DEE3143D-973E-984C-B28B-9701C7F2F8C5}">
      <dgm:prSet/>
      <dgm:spPr/>
      <dgm:t>
        <a:bodyPr/>
        <a:lstStyle/>
        <a:p>
          <a:endParaRPr lang="en-US"/>
        </a:p>
      </dgm:t>
    </dgm:pt>
    <dgm:pt modelId="{EC32F966-7454-8C4B-B998-AC2301321F0A}" type="sibTrans" cxnId="{DEE3143D-973E-984C-B28B-9701C7F2F8C5}">
      <dgm:prSet/>
      <dgm:spPr/>
      <dgm:t>
        <a:bodyPr/>
        <a:lstStyle/>
        <a:p>
          <a:endParaRPr lang="en-US"/>
        </a:p>
      </dgm:t>
    </dgm:pt>
    <dgm:pt modelId="{138A0077-4B69-6D4A-8B06-11A76A269523}">
      <dgm:prSet/>
      <dgm:spPr/>
      <dgm:t>
        <a:bodyPr/>
        <a:lstStyle/>
        <a:p>
          <a:pPr rtl="0"/>
          <a:r>
            <a:rPr lang="en-US" dirty="0" smtClean="0"/>
            <a:t>Involves the use of multiple components that either perform the same function simultaneously or are configured so that one component is available as a backup in case of the failure of another component</a:t>
          </a:r>
          <a:endParaRPr lang="en-US" dirty="0"/>
        </a:p>
      </dgm:t>
    </dgm:pt>
    <dgm:pt modelId="{4E0F4A62-441D-BC46-B8AE-70AD3F1AC2EB}" type="parTrans" cxnId="{3B5FC246-F476-ED44-B386-D7F7B85B4B6A}">
      <dgm:prSet/>
      <dgm:spPr/>
      <dgm:t>
        <a:bodyPr/>
        <a:lstStyle/>
        <a:p>
          <a:endParaRPr lang="en-US"/>
        </a:p>
      </dgm:t>
    </dgm:pt>
    <dgm:pt modelId="{40EE052D-1DA2-A149-B785-A40BEFF22310}" type="sibTrans" cxnId="{3B5FC246-F476-ED44-B386-D7F7B85B4B6A}">
      <dgm:prSet/>
      <dgm:spPr/>
      <dgm:t>
        <a:bodyPr/>
        <a:lstStyle/>
        <a:p>
          <a:endParaRPr lang="en-US"/>
        </a:p>
      </dgm:t>
    </dgm:pt>
    <dgm:pt modelId="{D54EE868-F1E8-ED43-A9D7-4D22F61C40B8}">
      <dgm:prSet/>
      <dgm:spPr>
        <a:ln w="12700">
          <a:solidFill>
            <a:schemeClr val="accent1"/>
          </a:solidFill>
        </a:ln>
      </dgm:spPr>
      <dgm:t>
        <a:bodyPr/>
        <a:lstStyle/>
        <a:p>
          <a:pPr rtl="0"/>
          <a:r>
            <a:rPr lang="en-US" dirty="0" smtClean="0"/>
            <a:t>Temporal redundancy</a:t>
          </a:r>
          <a:endParaRPr lang="en-US" dirty="0"/>
        </a:p>
      </dgm:t>
    </dgm:pt>
    <dgm:pt modelId="{AF0C3B94-5A61-EB40-9ED7-5F4B81DE7B49}" type="parTrans" cxnId="{9D306F83-2499-BF44-B708-5A3DB2238F02}">
      <dgm:prSet/>
      <dgm:spPr/>
      <dgm:t>
        <a:bodyPr/>
        <a:lstStyle/>
        <a:p>
          <a:endParaRPr lang="en-US"/>
        </a:p>
      </dgm:t>
    </dgm:pt>
    <dgm:pt modelId="{339DAE55-D163-104F-8AA2-7106D2046EF9}" type="sibTrans" cxnId="{9D306F83-2499-BF44-B708-5A3DB2238F02}">
      <dgm:prSet/>
      <dgm:spPr/>
      <dgm:t>
        <a:bodyPr/>
        <a:lstStyle/>
        <a:p>
          <a:endParaRPr lang="en-US"/>
        </a:p>
      </dgm:t>
    </dgm:pt>
    <dgm:pt modelId="{111A00B1-8DA4-6844-BF59-993F20804000}">
      <dgm:prSet/>
      <dgm:spPr/>
      <dgm:t>
        <a:bodyPr/>
        <a:lstStyle/>
        <a:p>
          <a:pPr rtl="0"/>
          <a:r>
            <a:rPr lang="en-US" dirty="0" smtClean="0"/>
            <a:t>Involves repeating a function or operation when an error is detected</a:t>
          </a:r>
          <a:endParaRPr lang="en-US" dirty="0"/>
        </a:p>
      </dgm:t>
    </dgm:pt>
    <dgm:pt modelId="{D5AB1A53-53C9-8C46-A34A-0030974A4912}" type="parTrans" cxnId="{1057DA94-E11D-4F40-B69E-835CAF25466C}">
      <dgm:prSet/>
      <dgm:spPr/>
      <dgm:t>
        <a:bodyPr/>
        <a:lstStyle/>
        <a:p>
          <a:endParaRPr lang="en-US"/>
        </a:p>
      </dgm:t>
    </dgm:pt>
    <dgm:pt modelId="{E37F8496-593F-EB44-A11A-0E7F703ECCD4}" type="sibTrans" cxnId="{1057DA94-E11D-4F40-B69E-835CAF25466C}">
      <dgm:prSet/>
      <dgm:spPr/>
      <dgm:t>
        <a:bodyPr/>
        <a:lstStyle/>
        <a:p>
          <a:endParaRPr lang="en-US"/>
        </a:p>
      </dgm:t>
    </dgm:pt>
    <dgm:pt modelId="{8CC7F5C6-A8D4-C545-8A35-DBD82C890275}">
      <dgm:prSet/>
      <dgm:spPr/>
      <dgm:t>
        <a:bodyPr/>
        <a:lstStyle/>
        <a:p>
          <a:pPr rtl="0"/>
          <a:r>
            <a:rPr lang="en-US" dirty="0" smtClean="0"/>
            <a:t>Is effective with temporary faults but not useful for permanent faults</a:t>
          </a:r>
          <a:endParaRPr lang="en-US" dirty="0"/>
        </a:p>
      </dgm:t>
    </dgm:pt>
    <dgm:pt modelId="{583D474B-37AA-214C-9831-CECE2EFCF02A}" type="parTrans" cxnId="{54AFF96C-7FA8-AE47-A789-E1C3EC6726E1}">
      <dgm:prSet/>
      <dgm:spPr/>
      <dgm:t>
        <a:bodyPr/>
        <a:lstStyle/>
        <a:p>
          <a:endParaRPr lang="en-US"/>
        </a:p>
      </dgm:t>
    </dgm:pt>
    <dgm:pt modelId="{45D999A5-34EF-B74D-9D79-2F6D5CA6EF81}" type="sibTrans" cxnId="{54AFF96C-7FA8-AE47-A789-E1C3EC6726E1}">
      <dgm:prSet/>
      <dgm:spPr/>
      <dgm:t>
        <a:bodyPr/>
        <a:lstStyle/>
        <a:p>
          <a:endParaRPr lang="en-US"/>
        </a:p>
      </dgm:t>
    </dgm:pt>
    <dgm:pt modelId="{DCF150E0-0B3F-2341-8995-1F37CA5D25D9}">
      <dgm:prSet/>
      <dgm:spPr>
        <a:ln w="12700">
          <a:solidFill>
            <a:schemeClr val="accent1"/>
          </a:solidFill>
        </a:ln>
      </dgm:spPr>
      <dgm:t>
        <a:bodyPr/>
        <a:lstStyle/>
        <a:p>
          <a:pPr rtl="0"/>
          <a:r>
            <a:rPr lang="en-US" dirty="0" smtClean="0"/>
            <a:t>Information redundancy</a:t>
          </a:r>
          <a:endParaRPr lang="en-US" dirty="0"/>
        </a:p>
      </dgm:t>
    </dgm:pt>
    <dgm:pt modelId="{2ED72EED-37A5-6944-8922-C8996A95FB5F}" type="parTrans" cxnId="{23EEF0A4-0D43-5747-BD8A-CE39EFA0FB9D}">
      <dgm:prSet/>
      <dgm:spPr/>
      <dgm:t>
        <a:bodyPr/>
        <a:lstStyle/>
        <a:p>
          <a:endParaRPr lang="en-US"/>
        </a:p>
      </dgm:t>
    </dgm:pt>
    <dgm:pt modelId="{B598D3C0-ED8D-9747-A31C-397A6608E14D}" type="sibTrans" cxnId="{23EEF0A4-0D43-5747-BD8A-CE39EFA0FB9D}">
      <dgm:prSet/>
      <dgm:spPr/>
      <dgm:t>
        <a:bodyPr/>
        <a:lstStyle/>
        <a:p>
          <a:endParaRPr lang="en-US"/>
        </a:p>
      </dgm:t>
    </dgm:pt>
    <dgm:pt modelId="{11FD09CF-B577-1C46-8BAA-A26954D53D7A}">
      <dgm:prSet/>
      <dgm:spPr/>
      <dgm:t>
        <a:bodyPr/>
        <a:lstStyle/>
        <a:p>
          <a:pPr rtl="0"/>
          <a:r>
            <a:rPr lang="en-US" dirty="0" smtClean="0"/>
            <a:t>Provides fault tolerance by replicating or coding data in such a way that bit errors can be both detected and corrected</a:t>
          </a:r>
          <a:endParaRPr lang="en-US" dirty="0"/>
        </a:p>
      </dgm:t>
    </dgm:pt>
    <dgm:pt modelId="{1BC1A769-0F3D-1E47-B3DF-5E5704E774C1}" type="parTrans" cxnId="{C5EE1134-8653-5A43-9FE1-7466C7DCA366}">
      <dgm:prSet/>
      <dgm:spPr/>
      <dgm:t>
        <a:bodyPr/>
        <a:lstStyle/>
        <a:p>
          <a:endParaRPr lang="en-US"/>
        </a:p>
      </dgm:t>
    </dgm:pt>
    <dgm:pt modelId="{A65FC2BC-E675-274D-8287-8C0105D67E9B}" type="sibTrans" cxnId="{C5EE1134-8653-5A43-9FE1-7466C7DCA366}">
      <dgm:prSet/>
      <dgm:spPr/>
      <dgm:t>
        <a:bodyPr/>
        <a:lstStyle/>
        <a:p>
          <a:endParaRPr lang="en-US"/>
        </a:p>
      </dgm:t>
    </dgm:pt>
    <dgm:pt modelId="{60662DB7-A71E-0F4D-8B0E-178604640F19}" type="pres">
      <dgm:prSet presAssocID="{F69E5223-F795-4A49-BAAA-808A4543B630}" presName="theList" presStyleCnt="0">
        <dgm:presLayoutVars>
          <dgm:dir/>
          <dgm:animLvl val="lvl"/>
          <dgm:resizeHandles val="exact"/>
        </dgm:presLayoutVars>
      </dgm:prSet>
      <dgm:spPr/>
      <dgm:t>
        <a:bodyPr/>
        <a:lstStyle/>
        <a:p>
          <a:endParaRPr lang="en-US"/>
        </a:p>
      </dgm:t>
    </dgm:pt>
    <dgm:pt modelId="{00BE75CC-959E-0E4B-A0AF-810CFBF92C81}" type="pres">
      <dgm:prSet presAssocID="{574EEC18-3F41-A143-9FC6-E2F2755BA85E}" presName="compNode" presStyleCnt="0"/>
      <dgm:spPr/>
    </dgm:pt>
    <dgm:pt modelId="{5438DD00-D819-5547-BD5D-CE7DAC71FD55}" type="pres">
      <dgm:prSet presAssocID="{574EEC18-3F41-A143-9FC6-E2F2755BA85E}" presName="aNode" presStyleLbl="bgShp" presStyleIdx="0" presStyleCnt="3"/>
      <dgm:spPr/>
      <dgm:t>
        <a:bodyPr/>
        <a:lstStyle/>
        <a:p>
          <a:endParaRPr lang="en-US"/>
        </a:p>
      </dgm:t>
    </dgm:pt>
    <dgm:pt modelId="{021C12A5-A90D-684E-A572-E9F8651FF9A8}" type="pres">
      <dgm:prSet presAssocID="{574EEC18-3F41-A143-9FC6-E2F2755BA85E}" presName="textNode" presStyleLbl="bgShp" presStyleIdx="0" presStyleCnt="3"/>
      <dgm:spPr/>
      <dgm:t>
        <a:bodyPr/>
        <a:lstStyle/>
        <a:p>
          <a:endParaRPr lang="en-US"/>
        </a:p>
      </dgm:t>
    </dgm:pt>
    <dgm:pt modelId="{C647FB04-593F-2B48-9C8B-FE36BE70BFBA}" type="pres">
      <dgm:prSet presAssocID="{574EEC18-3F41-A143-9FC6-E2F2755BA85E}" presName="compChildNode" presStyleCnt="0"/>
      <dgm:spPr/>
    </dgm:pt>
    <dgm:pt modelId="{1E60F764-1BEF-BD41-A4C7-02AC39A04280}" type="pres">
      <dgm:prSet presAssocID="{574EEC18-3F41-A143-9FC6-E2F2755BA85E}" presName="theInnerList" presStyleCnt="0"/>
      <dgm:spPr/>
    </dgm:pt>
    <dgm:pt modelId="{03B02F74-04D8-DF40-9F8A-1BB68BC7DF56}" type="pres">
      <dgm:prSet presAssocID="{138A0077-4B69-6D4A-8B06-11A76A269523}" presName="childNode" presStyleLbl="node1" presStyleIdx="0" presStyleCnt="4">
        <dgm:presLayoutVars>
          <dgm:bulletEnabled val="1"/>
        </dgm:presLayoutVars>
      </dgm:prSet>
      <dgm:spPr/>
      <dgm:t>
        <a:bodyPr/>
        <a:lstStyle/>
        <a:p>
          <a:endParaRPr lang="en-US"/>
        </a:p>
      </dgm:t>
    </dgm:pt>
    <dgm:pt modelId="{6960DAB9-FFB5-1E49-A0F3-A7B0454D7439}" type="pres">
      <dgm:prSet presAssocID="{574EEC18-3F41-A143-9FC6-E2F2755BA85E}" presName="aSpace" presStyleCnt="0"/>
      <dgm:spPr/>
    </dgm:pt>
    <dgm:pt modelId="{88939835-A09B-3140-8597-6AE0F7A33C66}" type="pres">
      <dgm:prSet presAssocID="{D54EE868-F1E8-ED43-A9D7-4D22F61C40B8}" presName="compNode" presStyleCnt="0"/>
      <dgm:spPr/>
    </dgm:pt>
    <dgm:pt modelId="{EC5E2396-5F6C-E04C-B050-7AF0A937A669}" type="pres">
      <dgm:prSet presAssocID="{D54EE868-F1E8-ED43-A9D7-4D22F61C40B8}" presName="aNode" presStyleLbl="bgShp" presStyleIdx="1" presStyleCnt="3"/>
      <dgm:spPr/>
      <dgm:t>
        <a:bodyPr/>
        <a:lstStyle/>
        <a:p>
          <a:endParaRPr lang="en-US"/>
        </a:p>
      </dgm:t>
    </dgm:pt>
    <dgm:pt modelId="{BEC15182-7FD3-7744-BEE7-8A701D565E3B}" type="pres">
      <dgm:prSet presAssocID="{D54EE868-F1E8-ED43-A9D7-4D22F61C40B8}" presName="textNode" presStyleLbl="bgShp" presStyleIdx="1" presStyleCnt="3"/>
      <dgm:spPr/>
      <dgm:t>
        <a:bodyPr/>
        <a:lstStyle/>
        <a:p>
          <a:endParaRPr lang="en-US"/>
        </a:p>
      </dgm:t>
    </dgm:pt>
    <dgm:pt modelId="{1375BB5C-B5F8-8E4C-A38E-ABDB2C3BBFCC}" type="pres">
      <dgm:prSet presAssocID="{D54EE868-F1E8-ED43-A9D7-4D22F61C40B8}" presName="compChildNode" presStyleCnt="0"/>
      <dgm:spPr/>
    </dgm:pt>
    <dgm:pt modelId="{96048D87-C8D0-6241-BBC2-AD9F7AF253AF}" type="pres">
      <dgm:prSet presAssocID="{D54EE868-F1E8-ED43-A9D7-4D22F61C40B8}" presName="theInnerList" presStyleCnt="0"/>
      <dgm:spPr/>
    </dgm:pt>
    <dgm:pt modelId="{10C5BC51-8126-084E-A9A0-64FC1C1F5974}" type="pres">
      <dgm:prSet presAssocID="{111A00B1-8DA4-6844-BF59-993F20804000}" presName="childNode" presStyleLbl="node1" presStyleIdx="1" presStyleCnt="4">
        <dgm:presLayoutVars>
          <dgm:bulletEnabled val="1"/>
        </dgm:presLayoutVars>
      </dgm:prSet>
      <dgm:spPr/>
      <dgm:t>
        <a:bodyPr/>
        <a:lstStyle/>
        <a:p>
          <a:endParaRPr lang="en-US"/>
        </a:p>
      </dgm:t>
    </dgm:pt>
    <dgm:pt modelId="{69F4CD53-2F37-7D44-AD66-6A7469C2DC8D}" type="pres">
      <dgm:prSet presAssocID="{111A00B1-8DA4-6844-BF59-993F20804000}" presName="aSpace2" presStyleCnt="0"/>
      <dgm:spPr/>
    </dgm:pt>
    <dgm:pt modelId="{4CC97207-4D38-9F4E-B2FB-AD5EBD87C94E}" type="pres">
      <dgm:prSet presAssocID="{8CC7F5C6-A8D4-C545-8A35-DBD82C890275}" presName="childNode" presStyleLbl="node1" presStyleIdx="2" presStyleCnt="4">
        <dgm:presLayoutVars>
          <dgm:bulletEnabled val="1"/>
        </dgm:presLayoutVars>
      </dgm:prSet>
      <dgm:spPr/>
      <dgm:t>
        <a:bodyPr/>
        <a:lstStyle/>
        <a:p>
          <a:endParaRPr lang="en-US"/>
        </a:p>
      </dgm:t>
    </dgm:pt>
    <dgm:pt modelId="{53FBB9E0-69D0-7B42-BBC8-D7FB0FF1AB81}" type="pres">
      <dgm:prSet presAssocID="{D54EE868-F1E8-ED43-A9D7-4D22F61C40B8}" presName="aSpace" presStyleCnt="0"/>
      <dgm:spPr/>
    </dgm:pt>
    <dgm:pt modelId="{38D8E30E-44F8-C94F-91D9-D26A30B02F3F}" type="pres">
      <dgm:prSet presAssocID="{DCF150E0-0B3F-2341-8995-1F37CA5D25D9}" presName="compNode" presStyleCnt="0"/>
      <dgm:spPr/>
    </dgm:pt>
    <dgm:pt modelId="{0EE6DFAF-F810-5447-A5DF-341A95B7104C}" type="pres">
      <dgm:prSet presAssocID="{DCF150E0-0B3F-2341-8995-1F37CA5D25D9}" presName="aNode" presStyleLbl="bgShp" presStyleIdx="2" presStyleCnt="3"/>
      <dgm:spPr/>
      <dgm:t>
        <a:bodyPr/>
        <a:lstStyle/>
        <a:p>
          <a:endParaRPr lang="en-US"/>
        </a:p>
      </dgm:t>
    </dgm:pt>
    <dgm:pt modelId="{84CA53E1-BEDE-3545-8389-C16BE8C877B3}" type="pres">
      <dgm:prSet presAssocID="{DCF150E0-0B3F-2341-8995-1F37CA5D25D9}" presName="textNode" presStyleLbl="bgShp" presStyleIdx="2" presStyleCnt="3"/>
      <dgm:spPr/>
      <dgm:t>
        <a:bodyPr/>
        <a:lstStyle/>
        <a:p>
          <a:endParaRPr lang="en-US"/>
        </a:p>
      </dgm:t>
    </dgm:pt>
    <dgm:pt modelId="{1F283FFE-441A-E241-B055-A70BC96F01D1}" type="pres">
      <dgm:prSet presAssocID="{DCF150E0-0B3F-2341-8995-1F37CA5D25D9}" presName="compChildNode" presStyleCnt="0"/>
      <dgm:spPr/>
    </dgm:pt>
    <dgm:pt modelId="{F1B8AF38-9048-EF4F-97F8-E7005B6AD0BC}" type="pres">
      <dgm:prSet presAssocID="{DCF150E0-0B3F-2341-8995-1F37CA5D25D9}" presName="theInnerList" presStyleCnt="0"/>
      <dgm:spPr/>
    </dgm:pt>
    <dgm:pt modelId="{CDDF43EB-A280-B44D-8803-BFAECDEAE584}" type="pres">
      <dgm:prSet presAssocID="{11FD09CF-B577-1C46-8BAA-A26954D53D7A}" presName="childNode" presStyleLbl="node1" presStyleIdx="3" presStyleCnt="4">
        <dgm:presLayoutVars>
          <dgm:bulletEnabled val="1"/>
        </dgm:presLayoutVars>
      </dgm:prSet>
      <dgm:spPr/>
      <dgm:t>
        <a:bodyPr/>
        <a:lstStyle/>
        <a:p>
          <a:endParaRPr lang="en-US"/>
        </a:p>
      </dgm:t>
    </dgm:pt>
  </dgm:ptLst>
  <dgm:cxnLst>
    <dgm:cxn modelId="{1057DA94-E11D-4F40-B69E-835CAF25466C}" srcId="{D54EE868-F1E8-ED43-A9D7-4D22F61C40B8}" destId="{111A00B1-8DA4-6844-BF59-993F20804000}" srcOrd="0" destOrd="0" parTransId="{D5AB1A53-53C9-8C46-A34A-0030974A4912}" sibTransId="{E37F8496-593F-EB44-A11A-0E7F703ECCD4}"/>
    <dgm:cxn modelId="{C07026F8-3E93-FB4D-A5E5-F2A31BF62ADE}" type="presOf" srcId="{D54EE868-F1E8-ED43-A9D7-4D22F61C40B8}" destId="{BEC15182-7FD3-7744-BEE7-8A701D565E3B}" srcOrd="1" destOrd="0" presId="urn:microsoft.com/office/officeart/2005/8/layout/lProcess2"/>
    <dgm:cxn modelId="{54AFF96C-7FA8-AE47-A789-E1C3EC6726E1}" srcId="{D54EE868-F1E8-ED43-A9D7-4D22F61C40B8}" destId="{8CC7F5C6-A8D4-C545-8A35-DBD82C890275}" srcOrd="1" destOrd="0" parTransId="{583D474B-37AA-214C-9831-CECE2EFCF02A}" sibTransId="{45D999A5-34EF-B74D-9D79-2F6D5CA6EF81}"/>
    <dgm:cxn modelId="{5DC0558E-416D-BF48-B8F3-018E52CEE26C}" type="presOf" srcId="{D54EE868-F1E8-ED43-A9D7-4D22F61C40B8}" destId="{EC5E2396-5F6C-E04C-B050-7AF0A937A669}" srcOrd="0" destOrd="0" presId="urn:microsoft.com/office/officeart/2005/8/layout/lProcess2"/>
    <dgm:cxn modelId="{FBB26638-E8D0-D246-9C00-8FAB17754F21}" type="presOf" srcId="{DCF150E0-0B3F-2341-8995-1F37CA5D25D9}" destId="{0EE6DFAF-F810-5447-A5DF-341A95B7104C}" srcOrd="0" destOrd="0" presId="urn:microsoft.com/office/officeart/2005/8/layout/lProcess2"/>
    <dgm:cxn modelId="{23EEF0A4-0D43-5747-BD8A-CE39EFA0FB9D}" srcId="{F69E5223-F795-4A49-BAAA-808A4543B630}" destId="{DCF150E0-0B3F-2341-8995-1F37CA5D25D9}" srcOrd="2" destOrd="0" parTransId="{2ED72EED-37A5-6944-8922-C8996A95FB5F}" sibTransId="{B598D3C0-ED8D-9747-A31C-397A6608E14D}"/>
    <dgm:cxn modelId="{3B5FC246-F476-ED44-B386-D7F7B85B4B6A}" srcId="{574EEC18-3F41-A143-9FC6-E2F2755BA85E}" destId="{138A0077-4B69-6D4A-8B06-11A76A269523}" srcOrd="0" destOrd="0" parTransId="{4E0F4A62-441D-BC46-B8AE-70AD3F1AC2EB}" sibTransId="{40EE052D-1DA2-A149-B785-A40BEFF22310}"/>
    <dgm:cxn modelId="{C7938FC7-0E21-1B42-88AE-966332028F4F}" type="presOf" srcId="{F69E5223-F795-4A49-BAAA-808A4543B630}" destId="{60662DB7-A71E-0F4D-8B0E-178604640F19}" srcOrd="0" destOrd="0" presId="urn:microsoft.com/office/officeart/2005/8/layout/lProcess2"/>
    <dgm:cxn modelId="{7715A945-27E4-744E-8BA8-1737C3028C83}" type="presOf" srcId="{DCF150E0-0B3F-2341-8995-1F37CA5D25D9}" destId="{84CA53E1-BEDE-3545-8389-C16BE8C877B3}" srcOrd="1" destOrd="0" presId="urn:microsoft.com/office/officeart/2005/8/layout/lProcess2"/>
    <dgm:cxn modelId="{C5EE1134-8653-5A43-9FE1-7466C7DCA366}" srcId="{DCF150E0-0B3F-2341-8995-1F37CA5D25D9}" destId="{11FD09CF-B577-1C46-8BAA-A26954D53D7A}" srcOrd="0" destOrd="0" parTransId="{1BC1A769-0F3D-1E47-B3DF-5E5704E774C1}" sibTransId="{A65FC2BC-E675-274D-8287-8C0105D67E9B}"/>
    <dgm:cxn modelId="{DEE3143D-973E-984C-B28B-9701C7F2F8C5}" srcId="{F69E5223-F795-4A49-BAAA-808A4543B630}" destId="{574EEC18-3F41-A143-9FC6-E2F2755BA85E}" srcOrd="0" destOrd="0" parTransId="{63A33F13-B1A6-5847-BB06-9BB4F4A9B255}" sibTransId="{EC32F966-7454-8C4B-B998-AC2301321F0A}"/>
    <dgm:cxn modelId="{8260B16B-4955-4B4B-A1D6-F70CA114D081}" type="presOf" srcId="{8CC7F5C6-A8D4-C545-8A35-DBD82C890275}" destId="{4CC97207-4D38-9F4E-B2FB-AD5EBD87C94E}" srcOrd="0" destOrd="0" presId="urn:microsoft.com/office/officeart/2005/8/layout/lProcess2"/>
    <dgm:cxn modelId="{7789A2D3-1F5B-E647-8DB1-8E8888B683E2}" type="presOf" srcId="{574EEC18-3F41-A143-9FC6-E2F2755BA85E}" destId="{5438DD00-D819-5547-BD5D-CE7DAC71FD55}" srcOrd="0" destOrd="0" presId="urn:microsoft.com/office/officeart/2005/8/layout/lProcess2"/>
    <dgm:cxn modelId="{FB4FF472-8A4F-2E45-A954-1603ED52C7B9}" type="presOf" srcId="{111A00B1-8DA4-6844-BF59-993F20804000}" destId="{10C5BC51-8126-084E-A9A0-64FC1C1F5974}" srcOrd="0" destOrd="0" presId="urn:microsoft.com/office/officeart/2005/8/layout/lProcess2"/>
    <dgm:cxn modelId="{42D22A37-A374-B641-8D76-BE1319724CC6}" type="presOf" srcId="{574EEC18-3F41-A143-9FC6-E2F2755BA85E}" destId="{021C12A5-A90D-684E-A572-E9F8651FF9A8}" srcOrd="1" destOrd="0" presId="urn:microsoft.com/office/officeart/2005/8/layout/lProcess2"/>
    <dgm:cxn modelId="{F9067A5E-952E-8549-B1E4-6391ED78896F}" type="presOf" srcId="{11FD09CF-B577-1C46-8BAA-A26954D53D7A}" destId="{CDDF43EB-A280-B44D-8803-BFAECDEAE584}" srcOrd="0" destOrd="0" presId="urn:microsoft.com/office/officeart/2005/8/layout/lProcess2"/>
    <dgm:cxn modelId="{EB7252DF-154C-B044-B9E1-61EB89463643}" type="presOf" srcId="{138A0077-4B69-6D4A-8B06-11A76A269523}" destId="{03B02F74-04D8-DF40-9F8A-1BB68BC7DF56}" srcOrd="0" destOrd="0" presId="urn:microsoft.com/office/officeart/2005/8/layout/lProcess2"/>
    <dgm:cxn modelId="{9D306F83-2499-BF44-B708-5A3DB2238F02}" srcId="{F69E5223-F795-4A49-BAAA-808A4543B630}" destId="{D54EE868-F1E8-ED43-A9D7-4D22F61C40B8}" srcOrd="1" destOrd="0" parTransId="{AF0C3B94-5A61-EB40-9ED7-5F4B81DE7B49}" sibTransId="{339DAE55-D163-104F-8AA2-7106D2046EF9}"/>
    <dgm:cxn modelId="{78719ECC-53F6-E547-AC7E-7889A7D1CADC}" type="presParOf" srcId="{60662DB7-A71E-0F4D-8B0E-178604640F19}" destId="{00BE75CC-959E-0E4B-A0AF-810CFBF92C81}" srcOrd="0" destOrd="0" presId="urn:microsoft.com/office/officeart/2005/8/layout/lProcess2"/>
    <dgm:cxn modelId="{6E65562E-1C7F-014A-8D86-08B3B4153B85}" type="presParOf" srcId="{00BE75CC-959E-0E4B-A0AF-810CFBF92C81}" destId="{5438DD00-D819-5547-BD5D-CE7DAC71FD55}" srcOrd="0" destOrd="0" presId="urn:microsoft.com/office/officeart/2005/8/layout/lProcess2"/>
    <dgm:cxn modelId="{F25DE36F-BAE9-1A43-9B59-C3293416E633}" type="presParOf" srcId="{00BE75CC-959E-0E4B-A0AF-810CFBF92C81}" destId="{021C12A5-A90D-684E-A572-E9F8651FF9A8}" srcOrd="1" destOrd="0" presId="urn:microsoft.com/office/officeart/2005/8/layout/lProcess2"/>
    <dgm:cxn modelId="{7B9E8932-95F2-5240-A466-AB964A131346}" type="presParOf" srcId="{00BE75CC-959E-0E4B-A0AF-810CFBF92C81}" destId="{C647FB04-593F-2B48-9C8B-FE36BE70BFBA}" srcOrd="2" destOrd="0" presId="urn:microsoft.com/office/officeart/2005/8/layout/lProcess2"/>
    <dgm:cxn modelId="{76F4794A-0928-6146-A4EC-4DD6A09C0C54}" type="presParOf" srcId="{C647FB04-593F-2B48-9C8B-FE36BE70BFBA}" destId="{1E60F764-1BEF-BD41-A4C7-02AC39A04280}" srcOrd="0" destOrd="0" presId="urn:microsoft.com/office/officeart/2005/8/layout/lProcess2"/>
    <dgm:cxn modelId="{3E20DC01-497D-7E44-BF46-DCE5CA38F53F}" type="presParOf" srcId="{1E60F764-1BEF-BD41-A4C7-02AC39A04280}" destId="{03B02F74-04D8-DF40-9F8A-1BB68BC7DF56}" srcOrd="0" destOrd="0" presId="urn:microsoft.com/office/officeart/2005/8/layout/lProcess2"/>
    <dgm:cxn modelId="{9C35DA4E-78F9-274A-9F8D-A98744093482}" type="presParOf" srcId="{60662DB7-A71E-0F4D-8B0E-178604640F19}" destId="{6960DAB9-FFB5-1E49-A0F3-A7B0454D7439}" srcOrd="1" destOrd="0" presId="urn:microsoft.com/office/officeart/2005/8/layout/lProcess2"/>
    <dgm:cxn modelId="{B36388D8-3ADC-854F-95FB-1126D5339BCF}" type="presParOf" srcId="{60662DB7-A71E-0F4D-8B0E-178604640F19}" destId="{88939835-A09B-3140-8597-6AE0F7A33C66}" srcOrd="2" destOrd="0" presId="urn:microsoft.com/office/officeart/2005/8/layout/lProcess2"/>
    <dgm:cxn modelId="{D8DE4DA6-DFA6-8B4E-B127-ED26F38A18DF}" type="presParOf" srcId="{88939835-A09B-3140-8597-6AE0F7A33C66}" destId="{EC5E2396-5F6C-E04C-B050-7AF0A937A669}" srcOrd="0" destOrd="0" presId="urn:microsoft.com/office/officeart/2005/8/layout/lProcess2"/>
    <dgm:cxn modelId="{858AC1F5-A8B9-954F-A452-7A8C4E2BDC66}" type="presParOf" srcId="{88939835-A09B-3140-8597-6AE0F7A33C66}" destId="{BEC15182-7FD3-7744-BEE7-8A701D565E3B}" srcOrd="1" destOrd="0" presId="urn:microsoft.com/office/officeart/2005/8/layout/lProcess2"/>
    <dgm:cxn modelId="{6F189E23-61FC-2E46-AAEE-6D842F965F75}" type="presParOf" srcId="{88939835-A09B-3140-8597-6AE0F7A33C66}" destId="{1375BB5C-B5F8-8E4C-A38E-ABDB2C3BBFCC}" srcOrd="2" destOrd="0" presId="urn:microsoft.com/office/officeart/2005/8/layout/lProcess2"/>
    <dgm:cxn modelId="{AC5A6483-3445-5D43-8D5C-9A82F7E1DDA4}" type="presParOf" srcId="{1375BB5C-B5F8-8E4C-A38E-ABDB2C3BBFCC}" destId="{96048D87-C8D0-6241-BBC2-AD9F7AF253AF}" srcOrd="0" destOrd="0" presId="urn:microsoft.com/office/officeart/2005/8/layout/lProcess2"/>
    <dgm:cxn modelId="{6FBF815E-5623-A142-9217-DB7A73F556B2}" type="presParOf" srcId="{96048D87-C8D0-6241-BBC2-AD9F7AF253AF}" destId="{10C5BC51-8126-084E-A9A0-64FC1C1F5974}" srcOrd="0" destOrd="0" presId="urn:microsoft.com/office/officeart/2005/8/layout/lProcess2"/>
    <dgm:cxn modelId="{59F105A7-A253-3347-B879-6F2470F7CA17}" type="presParOf" srcId="{96048D87-C8D0-6241-BBC2-AD9F7AF253AF}" destId="{69F4CD53-2F37-7D44-AD66-6A7469C2DC8D}" srcOrd="1" destOrd="0" presId="urn:microsoft.com/office/officeart/2005/8/layout/lProcess2"/>
    <dgm:cxn modelId="{E4FCB774-2766-CD40-95C5-543E9D60232E}" type="presParOf" srcId="{96048D87-C8D0-6241-BBC2-AD9F7AF253AF}" destId="{4CC97207-4D38-9F4E-B2FB-AD5EBD87C94E}" srcOrd="2" destOrd="0" presId="urn:microsoft.com/office/officeart/2005/8/layout/lProcess2"/>
    <dgm:cxn modelId="{5A3291E8-5075-604C-B8CF-8A4F185F5A4E}" type="presParOf" srcId="{60662DB7-A71E-0F4D-8B0E-178604640F19}" destId="{53FBB9E0-69D0-7B42-BBC8-D7FB0FF1AB81}" srcOrd="3" destOrd="0" presId="urn:microsoft.com/office/officeart/2005/8/layout/lProcess2"/>
    <dgm:cxn modelId="{6F2CCE9A-EFF2-834F-8D58-C577CD539BD9}" type="presParOf" srcId="{60662DB7-A71E-0F4D-8B0E-178604640F19}" destId="{38D8E30E-44F8-C94F-91D9-D26A30B02F3F}" srcOrd="4" destOrd="0" presId="urn:microsoft.com/office/officeart/2005/8/layout/lProcess2"/>
    <dgm:cxn modelId="{422D870D-0337-1A4A-B333-A3A9851A4EDE}" type="presParOf" srcId="{38D8E30E-44F8-C94F-91D9-D26A30B02F3F}" destId="{0EE6DFAF-F810-5447-A5DF-341A95B7104C}" srcOrd="0" destOrd="0" presId="urn:microsoft.com/office/officeart/2005/8/layout/lProcess2"/>
    <dgm:cxn modelId="{F3CCAEED-E748-8447-B61D-149113BD3C6F}" type="presParOf" srcId="{38D8E30E-44F8-C94F-91D9-D26A30B02F3F}" destId="{84CA53E1-BEDE-3545-8389-C16BE8C877B3}" srcOrd="1" destOrd="0" presId="urn:microsoft.com/office/officeart/2005/8/layout/lProcess2"/>
    <dgm:cxn modelId="{2D8562CF-96B1-0C4F-A458-9BAF19636B54}" type="presParOf" srcId="{38D8E30E-44F8-C94F-91D9-D26A30B02F3F}" destId="{1F283FFE-441A-E241-B055-A70BC96F01D1}" srcOrd="2" destOrd="0" presId="urn:microsoft.com/office/officeart/2005/8/layout/lProcess2"/>
    <dgm:cxn modelId="{1F0860F8-DEAD-1746-8F93-CEC831FF757F}" type="presParOf" srcId="{1F283FFE-441A-E241-B055-A70BC96F01D1}" destId="{F1B8AF38-9048-EF4F-97F8-E7005B6AD0BC}" srcOrd="0" destOrd="0" presId="urn:microsoft.com/office/officeart/2005/8/layout/lProcess2"/>
    <dgm:cxn modelId="{61BDE109-B935-3C4A-9E0E-C47D673CA959}" type="presParOf" srcId="{F1B8AF38-9048-EF4F-97F8-E7005B6AD0BC}" destId="{CDDF43EB-A280-B44D-8803-BFAECDEAE584}"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AA208D9-790E-CE41-832D-4908CE57DB1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FD6930FA-CDF1-9345-8FD7-ACF390E8E49C}">
      <dgm:prSet phldrT="[Text]" custT="1"/>
      <dgm:spPr/>
      <dgm:t>
        <a:bodyPr/>
        <a:lstStyle/>
        <a:p>
          <a:r>
            <a:rPr lang="en-US" sz="1600" b="1" dirty="0" smtClean="0"/>
            <a:t>Simultaneous concurrent processes or threads</a:t>
          </a:r>
          <a:endParaRPr lang="en-US" sz="1600" dirty="0"/>
        </a:p>
      </dgm:t>
    </dgm:pt>
    <dgm:pt modelId="{E09B3B42-23C3-314F-8F33-AD0247E7C2B8}" type="parTrans" cxnId="{E798993B-2788-664E-BC2B-BC4D7AA878A0}">
      <dgm:prSet/>
      <dgm:spPr/>
      <dgm:t>
        <a:bodyPr/>
        <a:lstStyle/>
        <a:p>
          <a:endParaRPr lang="en-US"/>
        </a:p>
      </dgm:t>
    </dgm:pt>
    <dgm:pt modelId="{9DFBC693-85B2-F64C-90CD-663AA47B60F6}" type="sibTrans" cxnId="{E798993B-2788-664E-BC2B-BC4D7AA878A0}">
      <dgm:prSet/>
      <dgm:spPr/>
      <dgm:t>
        <a:bodyPr/>
        <a:lstStyle/>
        <a:p>
          <a:endParaRPr lang="en-US"/>
        </a:p>
      </dgm:t>
    </dgm:pt>
    <dgm:pt modelId="{CF03254C-2E97-A042-8DDF-EEF373916426}">
      <dgm:prSet phldrT="[Text]" custT="1"/>
      <dgm:spPr/>
      <dgm:t>
        <a:bodyPr/>
        <a:lstStyle/>
        <a:p>
          <a:r>
            <a:rPr lang="en-US" sz="1600" dirty="0" smtClean="0"/>
            <a:t>Kernel routines need to be reentrant to allow several processors to execute the same kernel code simultaneously</a:t>
          </a:r>
          <a:endParaRPr lang="en-US" sz="1600" dirty="0"/>
        </a:p>
      </dgm:t>
    </dgm:pt>
    <dgm:pt modelId="{B24F7352-4171-054A-B7A1-45B8DF8DA828}" type="parTrans" cxnId="{7CAA66FC-F844-8946-978D-C3C8C6495253}">
      <dgm:prSet/>
      <dgm:spPr/>
      <dgm:t>
        <a:bodyPr/>
        <a:lstStyle/>
        <a:p>
          <a:endParaRPr lang="en-US" dirty="0"/>
        </a:p>
      </dgm:t>
    </dgm:pt>
    <dgm:pt modelId="{50DE34A9-53CA-9248-96CB-E46FF05E10F7}" type="sibTrans" cxnId="{7CAA66FC-F844-8946-978D-C3C8C6495253}">
      <dgm:prSet/>
      <dgm:spPr/>
      <dgm:t>
        <a:bodyPr/>
        <a:lstStyle/>
        <a:p>
          <a:endParaRPr lang="en-US"/>
        </a:p>
      </dgm:t>
    </dgm:pt>
    <dgm:pt modelId="{1D28519B-A810-F648-8278-275178BF4CC1}">
      <dgm:prSet custT="1"/>
      <dgm:spPr/>
      <dgm:t>
        <a:bodyPr/>
        <a:lstStyle/>
        <a:p>
          <a:r>
            <a:rPr lang="en-US" sz="1600" b="1" dirty="0" smtClean="0"/>
            <a:t>Scheduling</a:t>
          </a:r>
          <a:endParaRPr lang="en-US" sz="1600" dirty="0"/>
        </a:p>
      </dgm:t>
    </dgm:pt>
    <dgm:pt modelId="{3532CE72-04BB-4447-9BFF-B465B92AA39E}" type="parTrans" cxnId="{FD7E5936-ED36-2D4F-96EB-70BD959F0254}">
      <dgm:prSet/>
      <dgm:spPr/>
      <dgm:t>
        <a:bodyPr/>
        <a:lstStyle/>
        <a:p>
          <a:endParaRPr lang="en-US"/>
        </a:p>
      </dgm:t>
    </dgm:pt>
    <dgm:pt modelId="{CCC02F46-DADA-7C4C-8FBD-64EF181B807B}" type="sibTrans" cxnId="{FD7E5936-ED36-2D4F-96EB-70BD959F0254}">
      <dgm:prSet/>
      <dgm:spPr/>
      <dgm:t>
        <a:bodyPr/>
        <a:lstStyle/>
        <a:p>
          <a:endParaRPr lang="en-US"/>
        </a:p>
      </dgm:t>
    </dgm:pt>
    <dgm:pt modelId="{C9DD314C-0D29-184F-A07A-C5DC2F8A2323}">
      <dgm:prSet custT="1"/>
      <dgm:spPr/>
      <dgm:t>
        <a:bodyPr/>
        <a:lstStyle/>
        <a:p>
          <a:r>
            <a:rPr lang="en-US" sz="1600" dirty="0" smtClean="0"/>
            <a:t>Any processor may perform scheduling, which complicates the task of enforcing a scheduling policy</a:t>
          </a:r>
          <a:endParaRPr lang="en-US" sz="1600" dirty="0"/>
        </a:p>
      </dgm:t>
    </dgm:pt>
    <dgm:pt modelId="{00B13440-F990-184E-9B45-BC2B00E91DDD}" type="parTrans" cxnId="{904F65C6-EEE0-364E-BE60-1328F96D40B9}">
      <dgm:prSet/>
      <dgm:spPr/>
      <dgm:t>
        <a:bodyPr/>
        <a:lstStyle/>
        <a:p>
          <a:endParaRPr lang="en-US" dirty="0"/>
        </a:p>
      </dgm:t>
    </dgm:pt>
    <dgm:pt modelId="{4EE793BF-3646-1046-A5D2-D82EF53B84A5}" type="sibTrans" cxnId="{904F65C6-EEE0-364E-BE60-1328F96D40B9}">
      <dgm:prSet/>
      <dgm:spPr/>
      <dgm:t>
        <a:bodyPr/>
        <a:lstStyle/>
        <a:p>
          <a:endParaRPr lang="en-US"/>
        </a:p>
      </dgm:t>
    </dgm:pt>
    <dgm:pt modelId="{41728C1A-E909-4648-904A-203B6124390F}">
      <dgm:prSet custT="1"/>
      <dgm:spPr/>
      <dgm:t>
        <a:bodyPr/>
        <a:lstStyle/>
        <a:p>
          <a:r>
            <a:rPr lang="en-US" sz="1600" b="1" dirty="0" smtClean="0"/>
            <a:t>Synchronization</a:t>
          </a:r>
          <a:endParaRPr lang="en-US" sz="1600" dirty="0"/>
        </a:p>
      </dgm:t>
    </dgm:pt>
    <dgm:pt modelId="{90CA631D-CE4D-AE44-BE0C-C370F481E799}" type="parTrans" cxnId="{C08A6BAB-D9CC-604C-982E-10DC172DBE50}">
      <dgm:prSet/>
      <dgm:spPr/>
      <dgm:t>
        <a:bodyPr/>
        <a:lstStyle/>
        <a:p>
          <a:endParaRPr lang="en-US"/>
        </a:p>
      </dgm:t>
    </dgm:pt>
    <dgm:pt modelId="{09148EA3-2B91-BB4E-95DD-17B07FCE3B38}" type="sibTrans" cxnId="{C08A6BAB-D9CC-604C-982E-10DC172DBE50}">
      <dgm:prSet/>
      <dgm:spPr/>
      <dgm:t>
        <a:bodyPr/>
        <a:lstStyle/>
        <a:p>
          <a:endParaRPr lang="en-US"/>
        </a:p>
      </dgm:t>
    </dgm:pt>
    <dgm:pt modelId="{23B84F0C-40A3-214C-A5B8-E2A51FAE70E1}">
      <dgm:prSet custT="1"/>
      <dgm:spPr/>
      <dgm:t>
        <a:bodyPr/>
        <a:lstStyle/>
        <a:p>
          <a:r>
            <a:rPr lang="en-US" sz="1600" dirty="0" smtClean="0"/>
            <a:t>With multiple active processes having potential access to shared address spaces or shared I/O resources, care must be taken to provide effective synchronization</a:t>
          </a:r>
          <a:endParaRPr lang="en-US" sz="1600" dirty="0"/>
        </a:p>
      </dgm:t>
    </dgm:pt>
    <dgm:pt modelId="{51315BE9-15D2-3148-8668-4DF77E6E0CA8}" type="parTrans" cxnId="{B78C9A39-3CDD-8844-9813-24CC7AF05DF8}">
      <dgm:prSet/>
      <dgm:spPr/>
      <dgm:t>
        <a:bodyPr/>
        <a:lstStyle/>
        <a:p>
          <a:endParaRPr lang="en-US" dirty="0"/>
        </a:p>
      </dgm:t>
    </dgm:pt>
    <dgm:pt modelId="{D3AE82C6-1501-C44A-8003-403E75EF403D}" type="sibTrans" cxnId="{B78C9A39-3CDD-8844-9813-24CC7AF05DF8}">
      <dgm:prSet/>
      <dgm:spPr/>
      <dgm:t>
        <a:bodyPr/>
        <a:lstStyle/>
        <a:p>
          <a:endParaRPr lang="en-US"/>
        </a:p>
      </dgm:t>
    </dgm:pt>
    <dgm:pt modelId="{7583D4B7-C644-E84C-9F68-F52BE8BF913A}">
      <dgm:prSet custT="1"/>
      <dgm:spPr/>
      <dgm:t>
        <a:bodyPr/>
        <a:lstStyle/>
        <a:p>
          <a:r>
            <a:rPr lang="en-US" sz="1600" b="1" dirty="0" smtClean="0"/>
            <a:t>Memory management</a:t>
          </a:r>
          <a:endParaRPr lang="en-US" sz="1600" dirty="0"/>
        </a:p>
      </dgm:t>
    </dgm:pt>
    <dgm:pt modelId="{3A8153AE-8BEE-1D41-9BD8-2A532C2AA704}" type="parTrans" cxnId="{4BAF6596-7D29-DD40-BC6E-E29A5A668820}">
      <dgm:prSet/>
      <dgm:spPr/>
      <dgm:t>
        <a:bodyPr/>
        <a:lstStyle/>
        <a:p>
          <a:endParaRPr lang="en-US"/>
        </a:p>
      </dgm:t>
    </dgm:pt>
    <dgm:pt modelId="{6391536A-ED8E-BE40-B261-EAF6EA285D04}" type="sibTrans" cxnId="{4BAF6596-7D29-DD40-BC6E-E29A5A668820}">
      <dgm:prSet/>
      <dgm:spPr/>
      <dgm:t>
        <a:bodyPr/>
        <a:lstStyle/>
        <a:p>
          <a:endParaRPr lang="en-US"/>
        </a:p>
      </dgm:t>
    </dgm:pt>
    <dgm:pt modelId="{279FD7B2-5886-5C4E-A835-1E04D67D5778}">
      <dgm:prSet custT="1"/>
      <dgm:spPr/>
      <dgm:t>
        <a:bodyPr/>
        <a:lstStyle/>
        <a:p>
          <a:r>
            <a:rPr lang="en-US" sz="1600" dirty="0" smtClean="0"/>
            <a:t>The reuse of physical pages is the biggest problem of concern</a:t>
          </a:r>
          <a:endParaRPr lang="en-US" sz="1600" dirty="0"/>
        </a:p>
      </dgm:t>
    </dgm:pt>
    <dgm:pt modelId="{64448336-5A70-AF44-B59B-23989B8D078F}" type="parTrans" cxnId="{6FC8ACFE-474F-0B49-9050-BE775288EFDF}">
      <dgm:prSet/>
      <dgm:spPr/>
      <dgm:t>
        <a:bodyPr/>
        <a:lstStyle/>
        <a:p>
          <a:endParaRPr lang="en-US" dirty="0"/>
        </a:p>
      </dgm:t>
    </dgm:pt>
    <dgm:pt modelId="{6B2B6F55-A247-4648-8723-23A89E545F08}" type="sibTrans" cxnId="{6FC8ACFE-474F-0B49-9050-BE775288EFDF}">
      <dgm:prSet/>
      <dgm:spPr/>
      <dgm:t>
        <a:bodyPr/>
        <a:lstStyle/>
        <a:p>
          <a:endParaRPr lang="en-US"/>
        </a:p>
      </dgm:t>
    </dgm:pt>
    <dgm:pt modelId="{1D155A38-8A10-BD4D-B599-31C6FB1BDAF4}">
      <dgm:prSet custT="1"/>
      <dgm:spPr/>
      <dgm:t>
        <a:bodyPr/>
        <a:lstStyle/>
        <a:p>
          <a:r>
            <a:rPr lang="en-US" sz="1600" b="1" dirty="0" smtClean="0"/>
            <a:t>Reliability and fault tolerance</a:t>
          </a:r>
          <a:endParaRPr lang="en-US" sz="1600" dirty="0"/>
        </a:p>
      </dgm:t>
    </dgm:pt>
    <dgm:pt modelId="{D7715A89-DA8A-A44B-8C2A-4B37BB010B76}" type="parTrans" cxnId="{364A71AD-ECCF-2547-9528-CD0E28B2A9BB}">
      <dgm:prSet/>
      <dgm:spPr/>
      <dgm:t>
        <a:bodyPr/>
        <a:lstStyle/>
        <a:p>
          <a:endParaRPr lang="en-US"/>
        </a:p>
      </dgm:t>
    </dgm:pt>
    <dgm:pt modelId="{459B2552-DE64-3641-9621-814FFCD03FA1}" type="sibTrans" cxnId="{364A71AD-ECCF-2547-9528-CD0E28B2A9BB}">
      <dgm:prSet/>
      <dgm:spPr/>
      <dgm:t>
        <a:bodyPr/>
        <a:lstStyle/>
        <a:p>
          <a:endParaRPr lang="en-US"/>
        </a:p>
      </dgm:t>
    </dgm:pt>
    <dgm:pt modelId="{758ECEBE-0C17-E740-B108-1DA818C7D8AF}">
      <dgm:prSet custT="1"/>
      <dgm:spPr/>
      <dgm:t>
        <a:bodyPr/>
        <a:lstStyle/>
        <a:p>
          <a:r>
            <a:rPr lang="en-US" sz="1600" dirty="0" smtClean="0"/>
            <a:t>The OS should provide graceful degradation in the face of processor failure</a:t>
          </a:r>
          <a:endParaRPr lang="en-US" sz="1600" dirty="0"/>
        </a:p>
      </dgm:t>
    </dgm:pt>
    <dgm:pt modelId="{B0900AE4-8A0D-714E-B1FC-519AC461F167}" type="parTrans" cxnId="{68708DFE-AC94-3C4D-A0C9-30B495EBBCD7}">
      <dgm:prSet/>
      <dgm:spPr/>
      <dgm:t>
        <a:bodyPr/>
        <a:lstStyle/>
        <a:p>
          <a:endParaRPr lang="en-US" dirty="0"/>
        </a:p>
      </dgm:t>
    </dgm:pt>
    <dgm:pt modelId="{AFD6CF11-BB48-D443-B3AF-21D51F005598}" type="sibTrans" cxnId="{68708DFE-AC94-3C4D-A0C9-30B495EBBCD7}">
      <dgm:prSet/>
      <dgm:spPr/>
      <dgm:t>
        <a:bodyPr/>
        <a:lstStyle/>
        <a:p>
          <a:endParaRPr lang="en-US"/>
        </a:p>
      </dgm:t>
    </dgm:pt>
    <dgm:pt modelId="{AB7C04AF-1606-3547-B393-795A270E4997}" type="pres">
      <dgm:prSet presAssocID="{5AA208D9-790E-CE41-832D-4908CE57DB18}" presName="diagram" presStyleCnt="0">
        <dgm:presLayoutVars>
          <dgm:chPref val="1"/>
          <dgm:dir/>
          <dgm:animOne val="branch"/>
          <dgm:animLvl val="lvl"/>
          <dgm:resizeHandles/>
        </dgm:presLayoutVars>
      </dgm:prSet>
      <dgm:spPr/>
      <dgm:t>
        <a:bodyPr/>
        <a:lstStyle/>
        <a:p>
          <a:endParaRPr lang="en-US"/>
        </a:p>
      </dgm:t>
    </dgm:pt>
    <dgm:pt modelId="{534CEC71-421F-074E-AEBA-135F2ABF16D7}" type="pres">
      <dgm:prSet presAssocID="{FD6930FA-CDF1-9345-8FD7-ACF390E8E49C}" presName="root" presStyleCnt="0"/>
      <dgm:spPr/>
    </dgm:pt>
    <dgm:pt modelId="{29392FE0-6609-954C-979E-62314438BDA7}" type="pres">
      <dgm:prSet presAssocID="{FD6930FA-CDF1-9345-8FD7-ACF390E8E49C}" presName="rootComposite" presStyleCnt="0"/>
      <dgm:spPr/>
    </dgm:pt>
    <dgm:pt modelId="{3BBBB033-098B-874D-86E2-F7E6A1FCCA9C}" type="pres">
      <dgm:prSet presAssocID="{FD6930FA-CDF1-9345-8FD7-ACF390E8E49C}" presName="rootText" presStyleLbl="node1" presStyleIdx="0" presStyleCnt="5" custScaleX="211765" custScaleY="242101" custLinFactNeighborX="-544" custLinFactNeighborY="-6324"/>
      <dgm:spPr/>
      <dgm:t>
        <a:bodyPr/>
        <a:lstStyle/>
        <a:p>
          <a:endParaRPr lang="en-US"/>
        </a:p>
      </dgm:t>
    </dgm:pt>
    <dgm:pt modelId="{564FDF94-83FC-804F-BADF-B87097BEE906}" type="pres">
      <dgm:prSet presAssocID="{FD6930FA-CDF1-9345-8FD7-ACF390E8E49C}" presName="rootConnector" presStyleLbl="node1" presStyleIdx="0" presStyleCnt="5"/>
      <dgm:spPr/>
      <dgm:t>
        <a:bodyPr/>
        <a:lstStyle/>
        <a:p>
          <a:endParaRPr lang="en-US"/>
        </a:p>
      </dgm:t>
    </dgm:pt>
    <dgm:pt modelId="{B58AA2D9-84BA-064A-9B7E-A4B00DF49E36}" type="pres">
      <dgm:prSet presAssocID="{FD6930FA-CDF1-9345-8FD7-ACF390E8E49C}" presName="childShape" presStyleCnt="0"/>
      <dgm:spPr/>
    </dgm:pt>
    <dgm:pt modelId="{E3ED8868-6417-A346-9D8B-83023FB15D3C}" type="pres">
      <dgm:prSet presAssocID="{B24F7352-4171-054A-B7A1-45B8DF8DA828}" presName="Name13" presStyleLbl="parChTrans1D2" presStyleIdx="0" presStyleCnt="5"/>
      <dgm:spPr/>
      <dgm:t>
        <a:bodyPr/>
        <a:lstStyle/>
        <a:p>
          <a:endParaRPr lang="en-US"/>
        </a:p>
      </dgm:t>
    </dgm:pt>
    <dgm:pt modelId="{E26FC7CB-FC61-E246-8BE5-826CA9D5A0A9}" type="pres">
      <dgm:prSet presAssocID="{CF03254C-2E97-A042-8DDF-EEF373916426}" presName="childText" presStyleLbl="bgAcc1" presStyleIdx="0" presStyleCnt="5" custScaleX="243053" custScaleY="567693" custLinFactNeighborX="915" custLinFactNeighborY="-19269">
        <dgm:presLayoutVars>
          <dgm:bulletEnabled val="1"/>
        </dgm:presLayoutVars>
      </dgm:prSet>
      <dgm:spPr/>
      <dgm:t>
        <a:bodyPr/>
        <a:lstStyle/>
        <a:p>
          <a:endParaRPr lang="en-US"/>
        </a:p>
      </dgm:t>
    </dgm:pt>
    <dgm:pt modelId="{C3869943-138D-E942-A6B2-E830239E4926}" type="pres">
      <dgm:prSet presAssocID="{1D28519B-A810-F648-8278-275178BF4CC1}" presName="root" presStyleCnt="0"/>
      <dgm:spPr/>
    </dgm:pt>
    <dgm:pt modelId="{2DA6440E-2A98-A741-B985-1C04FE22767C}" type="pres">
      <dgm:prSet presAssocID="{1D28519B-A810-F648-8278-275178BF4CC1}" presName="rootComposite" presStyleCnt="0"/>
      <dgm:spPr/>
    </dgm:pt>
    <dgm:pt modelId="{928E9B85-F95F-0A4D-B01A-FAA0C04D08A8}" type="pres">
      <dgm:prSet presAssocID="{1D28519B-A810-F648-8278-275178BF4CC1}" presName="rootText" presStyleLbl="node1" presStyleIdx="1" presStyleCnt="5" custScaleX="154376" custScaleY="134151"/>
      <dgm:spPr/>
      <dgm:t>
        <a:bodyPr/>
        <a:lstStyle/>
        <a:p>
          <a:endParaRPr lang="en-US"/>
        </a:p>
      </dgm:t>
    </dgm:pt>
    <dgm:pt modelId="{604DF5E0-0E35-024D-A8B7-48555D17D47F}" type="pres">
      <dgm:prSet presAssocID="{1D28519B-A810-F648-8278-275178BF4CC1}" presName="rootConnector" presStyleLbl="node1" presStyleIdx="1" presStyleCnt="5"/>
      <dgm:spPr/>
      <dgm:t>
        <a:bodyPr/>
        <a:lstStyle/>
        <a:p>
          <a:endParaRPr lang="en-US"/>
        </a:p>
      </dgm:t>
    </dgm:pt>
    <dgm:pt modelId="{82DA697E-DFF8-6544-982A-C34B0438F7AB}" type="pres">
      <dgm:prSet presAssocID="{1D28519B-A810-F648-8278-275178BF4CC1}" presName="childShape" presStyleCnt="0"/>
      <dgm:spPr/>
    </dgm:pt>
    <dgm:pt modelId="{56A42574-112F-F040-A0EA-3834A89B47EC}" type="pres">
      <dgm:prSet presAssocID="{00B13440-F990-184E-9B45-BC2B00E91DDD}" presName="Name13" presStyleLbl="parChTrans1D2" presStyleIdx="1" presStyleCnt="5"/>
      <dgm:spPr/>
      <dgm:t>
        <a:bodyPr/>
        <a:lstStyle/>
        <a:p>
          <a:endParaRPr lang="en-US"/>
        </a:p>
      </dgm:t>
    </dgm:pt>
    <dgm:pt modelId="{E7927819-7273-1D4F-8666-58E261183BF4}" type="pres">
      <dgm:prSet presAssocID="{C9DD314C-0D29-184F-A07A-C5DC2F8A2323}" presName="childText" presStyleLbl="bgAcc1" presStyleIdx="1" presStyleCnt="5" custScaleX="224066" custScaleY="603070">
        <dgm:presLayoutVars>
          <dgm:bulletEnabled val="1"/>
        </dgm:presLayoutVars>
      </dgm:prSet>
      <dgm:spPr/>
      <dgm:t>
        <a:bodyPr/>
        <a:lstStyle/>
        <a:p>
          <a:endParaRPr lang="en-US"/>
        </a:p>
      </dgm:t>
    </dgm:pt>
    <dgm:pt modelId="{061755FA-E814-6E40-94B7-82AECE33E952}" type="pres">
      <dgm:prSet presAssocID="{41728C1A-E909-4648-904A-203B6124390F}" presName="root" presStyleCnt="0"/>
      <dgm:spPr/>
    </dgm:pt>
    <dgm:pt modelId="{322EE887-A359-B24A-92C0-BD9C9A3C129B}" type="pres">
      <dgm:prSet presAssocID="{41728C1A-E909-4648-904A-203B6124390F}" presName="rootComposite" presStyleCnt="0"/>
      <dgm:spPr/>
    </dgm:pt>
    <dgm:pt modelId="{7D87930C-06A0-324F-A5FB-AE995B6F9475}" type="pres">
      <dgm:prSet presAssocID="{41728C1A-E909-4648-904A-203B6124390F}" presName="rootText" presStyleLbl="node1" presStyleIdx="2" presStyleCnt="5" custScaleX="210348" custScaleY="161133" custLinFactNeighborX="1894" custLinFactNeighborY="-63319"/>
      <dgm:spPr/>
      <dgm:t>
        <a:bodyPr/>
        <a:lstStyle/>
        <a:p>
          <a:endParaRPr lang="en-US"/>
        </a:p>
      </dgm:t>
    </dgm:pt>
    <dgm:pt modelId="{F41E1732-51D1-984B-9071-6383130DDFBC}" type="pres">
      <dgm:prSet presAssocID="{41728C1A-E909-4648-904A-203B6124390F}" presName="rootConnector" presStyleLbl="node1" presStyleIdx="2" presStyleCnt="5"/>
      <dgm:spPr/>
      <dgm:t>
        <a:bodyPr/>
        <a:lstStyle/>
        <a:p>
          <a:endParaRPr lang="en-US"/>
        </a:p>
      </dgm:t>
    </dgm:pt>
    <dgm:pt modelId="{AA440818-C2DC-9F42-822D-F5C4471CB6DB}" type="pres">
      <dgm:prSet presAssocID="{41728C1A-E909-4648-904A-203B6124390F}" presName="childShape" presStyleCnt="0"/>
      <dgm:spPr/>
    </dgm:pt>
    <dgm:pt modelId="{CA7A6154-558A-3E4E-B569-99648CCD0383}" type="pres">
      <dgm:prSet presAssocID="{51315BE9-15D2-3148-8668-4DF77E6E0CA8}" presName="Name13" presStyleLbl="parChTrans1D2" presStyleIdx="2" presStyleCnt="5"/>
      <dgm:spPr/>
      <dgm:t>
        <a:bodyPr/>
        <a:lstStyle/>
        <a:p>
          <a:endParaRPr lang="en-US"/>
        </a:p>
      </dgm:t>
    </dgm:pt>
    <dgm:pt modelId="{F8F41A71-083D-3540-B421-42793CF68D4D}" type="pres">
      <dgm:prSet presAssocID="{23B84F0C-40A3-214C-A5B8-E2A51FAE70E1}" presName="childText" presStyleLbl="bgAcc1" presStyleIdx="2" presStyleCnt="5" custScaleX="280647" custScaleY="644846" custLinFactNeighborX="2709" custLinFactNeighborY="-40472">
        <dgm:presLayoutVars>
          <dgm:bulletEnabled val="1"/>
        </dgm:presLayoutVars>
      </dgm:prSet>
      <dgm:spPr/>
      <dgm:t>
        <a:bodyPr/>
        <a:lstStyle/>
        <a:p>
          <a:endParaRPr lang="en-US"/>
        </a:p>
      </dgm:t>
    </dgm:pt>
    <dgm:pt modelId="{5AE15392-EDDC-0142-B05F-593CA16D50DB}" type="pres">
      <dgm:prSet presAssocID="{7583D4B7-C644-E84C-9F68-F52BE8BF913A}" presName="root" presStyleCnt="0"/>
      <dgm:spPr/>
    </dgm:pt>
    <dgm:pt modelId="{3E2AACF5-1BC5-8945-869A-D0A707C34248}" type="pres">
      <dgm:prSet presAssocID="{7583D4B7-C644-E84C-9F68-F52BE8BF913A}" presName="rootComposite" presStyleCnt="0"/>
      <dgm:spPr/>
    </dgm:pt>
    <dgm:pt modelId="{F3501B9F-2370-6940-A77C-F30D50C22A16}" type="pres">
      <dgm:prSet presAssocID="{7583D4B7-C644-E84C-9F68-F52BE8BF913A}" presName="rootText" presStyleLbl="node1" presStyleIdx="3" presStyleCnt="5" custScaleX="173944" custScaleY="132726" custLinFactNeighborX="19642" custLinFactNeighborY="50670"/>
      <dgm:spPr/>
      <dgm:t>
        <a:bodyPr/>
        <a:lstStyle/>
        <a:p>
          <a:endParaRPr lang="en-US"/>
        </a:p>
      </dgm:t>
    </dgm:pt>
    <dgm:pt modelId="{A87B12E2-B6BE-9446-8B95-9AB52DD3E4E0}" type="pres">
      <dgm:prSet presAssocID="{7583D4B7-C644-E84C-9F68-F52BE8BF913A}" presName="rootConnector" presStyleLbl="node1" presStyleIdx="3" presStyleCnt="5"/>
      <dgm:spPr/>
      <dgm:t>
        <a:bodyPr/>
        <a:lstStyle/>
        <a:p>
          <a:endParaRPr lang="en-US"/>
        </a:p>
      </dgm:t>
    </dgm:pt>
    <dgm:pt modelId="{9675B986-4C3A-2149-8C24-5303BEAF4EDA}" type="pres">
      <dgm:prSet presAssocID="{7583D4B7-C644-E84C-9F68-F52BE8BF913A}" presName="childShape" presStyleCnt="0"/>
      <dgm:spPr/>
    </dgm:pt>
    <dgm:pt modelId="{AD04DFED-755B-6749-8AC3-4C207875CB01}" type="pres">
      <dgm:prSet presAssocID="{64448336-5A70-AF44-B59B-23989B8D078F}" presName="Name13" presStyleLbl="parChTrans1D2" presStyleIdx="3" presStyleCnt="5"/>
      <dgm:spPr/>
      <dgm:t>
        <a:bodyPr/>
        <a:lstStyle/>
        <a:p>
          <a:endParaRPr lang="en-US"/>
        </a:p>
      </dgm:t>
    </dgm:pt>
    <dgm:pt modelId="{05F242F4-2600-5940-A614-2DA85E5F1AAD}" type="pres">
      <dgm:prSet presAssocID="{279FD7B2-5886-5C4E-A835-1E04D67D5778}" presName="childText" presStyleLbl="bgAcc1" presStyleIdx="3" presStyleCnt="5" custScaleX="173576" custScaleY="489592" custLinFactY="20922" custLinFactNeighborX="4814" custLinFactNeighborY="100000">
        <dgm:presLayoutVars>
          <dgm:bulletEnabled val="1"/>
        </dgm:presLayoutVars>
      </dgm:prSet>
      <dgm:spPr/>
      <dgm:t>
        <a:bodyPr/>
        <a:lstStyle/>
        <a:p>
          <a:endParaRPr lang="en-US"/>
        </a:p>
      </dgm:t>
    </dgm:pt>
    <dgm:pt modelId="{38509C56-B36B-0B44-9386-A212A3E9184C}" type="pres">
      <dgm:prSet presAssocID="{1D155A38-8A10-BD4D-B599-31C6FB1BDAF4}" presName="root" presStyleCnt="0"/>
      <dgm:spPr/>
    </dgm:pt>
    <dgm:pt modelId="{F552A334-F9E8-6243-A6B9-51B38138CFEA}" type="pres">
      <dgm:prSet presAssocID="{1D155A38-8A10-BD4D-B599-31C6FB1BDAF4}" presName="rootComposite" presStyleCnt="0"/>
      <dgm:spPr/>
    </dgm:pt>
    <dgm:pt modelId="{C49E4D76-4FDD-B444-9BBB-C61EA22E2950}" type="pres">
      <dgm:prSet presAssocID="{1D155A38-8A10-BD4D-B599-31C6FB1BDAF4}" presName="rootText" presStyleLbl="node1" presStyleIdx="4" presStyleCnt="5" custScaleX="180277" custScaleY="200106"/>
      <dgm:spPr/>
      <dgm:t>
        <a:bodyPr/>
        <a:lstStyle/>
        <a:p>
          <a:endParaRPr lang="en-US"/>
        </a:p>
      </dgm:t>
    </dgm:pt>
    <dgm:pt modelId="{F6A4412D-25E4-B74C-A257-CE26709EB531}" type="pres">
      <dgm:prSet presAssocID="{1D155A38-8A10-BD4D-B599-31C6FB1BDAF4}" presName="rootConnector" presStyleLbl="node1" presStyleIdx="4" presStyleCnt="5"/>
      <dgm:spPr/>
      <dgm:t>
        <a:bodyPr/>
        <a:lstStyle/>
        <a:p>
          <a:endParaRPr lang="en-US"/>
        </a:p>
      </dgm:t>
    </dgm:pt>
    <dgm:pt modelId="{F4E69D38-0253-C04C-82ED-5CE32D4626DB}" type="pres">
      <dgm:prSet presAssocID="{1D155A38-8A10-BD4D-B599-31C6FB1BDAF4}" presName="childShape" presStyleCnt="0"/>
      <dgm:spPr/>
    </dgm:pt>
    <dgm:pt modelId="{761D829C-1A3D-A544-9740-C515EBF69C9C}" type="pres">
      <dgm:prSet presAssocID="{B0900AE4-8A0D-714E-B1FC-519AC461F167}" presName="Name13" presStyleLbl="parChTrans1D2" presStyleIdx="4" presStyleCnt="5"/>
      <dgm:spPr/>
      <dgm:t>
        <a:bodyPr/>
        <a:lstStyle/>
        <a:p>
          <a:endParaRPr lang="en-US"/>
        </a:p>
      </dgm:t>
    </dgm:pt>
    <dgm:pt modelId="{C68B9DD7-46CF-5944-85DC-F784C37E24D7}" type="pres">
      <dgm:prSet presAssocID="{758ECEBE-0C17-E740-B108-1DA818C7D8AF}" presName="childText" presStyleLbl="bgAcc1" presStyleIdx="4" presStyleCnt="5" custScaleX="203326" custScaleY="512433" custLinFactNeighborX="-37117" custLinFactNeighborY="47773">
        <dgm:presLayoutVars>
          <dgm:bulletEnabled val="1"/>
        </dgm:presLayoutVars>
      </dgm:prSet>
      <dgm:spPr/>
      <dgm:t>
        <a:bodyPr/>
        <a:lstStyle/>
        <a:p>
          <a:endParaRPr lang="en-US"/>
        </a:p>
      </dgm:t>
    </dgm:pt>
  </dgm:ptLst>
  <dgm:cxnLst>
    <dgm:cxn modelId="{7CAA66FC-F844-8946-978D-C3C8C6495253}" srcId="{FD6930FA-CDF1-9345-8FD7-ACF390E8E49C}" destId="{CF03254C-2E97-A042-8DDF-EEF373916426}" srcOrd="0" destOrd="0" parTransId="{B24F7352-4171-054A-B7A1-45B8DF8DA828}" sibTransId="{50DE34A9-53CA-9248-96CB-E46FF05E10F7}"/>
    <dgm:cxn modelId="{0DC5EA73-B876-044C-8F1C-67AA048A8E5B}" type="presOf" srcId="{41728C1A-E909-4648-904A-203B6124390F}" destId="{7D87930C-06A0-324F-A5FB-AE995B6F9475}" srcOrd="0" destOrd="0" presId="urn:microsoft.com/office/officeart/2005/8/layout/hierarchy3"/>
    <dgm:cxn modelId="{EF044DAE-D502-E742-BB90-79CCF922AC79}" type="presOf" srcId="{1D155A38-8A10-BD4D-B599-31C6FB1BDAF4}" destId="{C49E4D76-4FDD-B444-9BBB-C61EA22E2950}" srcOrd="0" destOrd="0" presId="urn:microsoft.com/office/officeart/2005/8/layout/hierarchy3"/>
    <dgm:cxn modelId="{904F65C6-EEE0-364E-BE60-1328F96D40B9}" srcId="{1D28519B-A810-F648-8278-275178BF4CC1}" destId="{C9DD314C-0D29-184F-A07A-C5DC2F8A2323}" srcOrd="0" destOrd="0" parTransId="{00B13440-F990-184E-9B45-BC2B00E91DDD}" sibTransId="{4EE793BF-3646-1046-A5D2-D82EF53B84A5}"/>
    <dgm:cxn modelId="{364A71AD-ECCF-2547-9528-CD0E28B2A9BB}" srcId="{5AA208D9-790E-CE41-832D-4908CE57DB18}" destId="{1D155A38-8A10-BD4D-B599-31C6FB1BDAF4}" srcOrd="4" destOrd="0" parTransId="{D7715A89-DA8A-A44B-8C2A-4B37BB010B76}" sibTransId="{459B2552-DE64-3641-9621-814FFCD03FA1}"/>
    <dgm:cxn modelId="{4D7961B2-FDF7-2048-A654-99B7D113207C}" type="presOf" srcId="{B0900AE4-8A0D-714E-B1FC-519AC461F167}" destId="{761D829C-1A3D-A544-9740-C515EBF69C9C}" srcOrd="0" destOrd="0" presId="urn:microsoft.com/office/officeart/2005/8/layout/hierarchy3"/>
    <dgm:cxn modelId="{B78C9A39-3CDD-8844-9813-24CC7AF05DF8}" srcId="{41728C1A-E909-4648-904A-203B6124390F}" destId="{23B84F0C-40A3-214C-A5B8-E2A51FAE70E1}" srcOrd="0" destOrd="0" parTransId="{51315BE9-15D2-3148-8668-4DF77E6E0CA8}" sibTransId="{D3AE82C6-1501-C44A-8003-403E75EF403D}"/>
    <dgm:cxn modelId="{6334B79F-3FF0-7B4B-899D-7A353ADFC3A1}" type="presOf" srcId="{758ECEBE-0C17-E740-B108-1DA818C7D8AF}" destId="{C68B9DD7-46CF-5944-85DC-F784C37E24D7}" srcOrd="0" destOrd="0" presId="urn:microsoft.com/office/officeart/2005/8/layout/hierarchy3"/>
    <dgm:cxn modelId="{5598528A-A307-1A46-A686-E16AE3A72083}" type="presOf" srcId="{FD6930FA-CDF1-9345-8FD7-ACF390E8E49C}" destId="{564FDF94-83FC-804F-BADF-B87097BEE906}" srcOrd="1" destOrd="0" presId="urn:microsoft.com/office/officeart/2005/8/layout/hierarchy3"/>
    <dgm:cxn modelId="{89407929-2210-2040-B63C-D74868593A36}" type="presOf" srcId="{23B84F0C-40A3-214C-A5B8-E2A51FAE70E1}" destId="{F8F41A71-083D-3540-B421-42793CF68D4D}" srcOrd="0" destOrd="0" presId="urn:microsoft.com/office/officeart/2005/8/layout/hierarchy3"/>
    <dgm:cxn modelId="{A8C3FEC1-50D2-A143-8756-56F2C931ABC3}" type="presOf" srcId="{1D28519B-A810-F648-8278-275178BF4CC1}" destId="{604DF5E0-0E35-024D-A8B7-48555D17D47F}" srcOrd="1" destOrd="0" presId="urn:microsoft.com/office/officeart/2005/8/layout/hierarchy3"/>
    <dgm:cxn modelId="{6CF6AFB6-E227-3F45-9A8F-5482F8227DDA}" type="presOf" srcId="{51315BE9-15D2-3148-8668-4DF77E6E0CA8}" destId="{CA7A6154-558A-3E4E-B569-99648CCD0383}" srcOrd="0" destOrd="0" presId="urn:microsoft.com/office/officeart/2005/8/layout/hierarchy3"/>
    <dgm:cxn modelId="{E798993B-2788-664E-BC2B-BC4D7AA878A0}" srcId="{5AA208D9-790E-CE41-832D-4908CE57DB18}" destId="{FD6930FA-CDF1-9345-8FD7-ACF390E8E49C}" srcOrd="0" destOrd="0" parTransId="{E09B3B42-23C3-314F-8F33-AD0247E7C2B8}" sibTransId="{9DFBC693-85B2-F64C-90CD-663AA47B60F6}"/>
    <dgm:cxn modelId="{B637CE0B-AE48-854A-A410-94C38663B01C}" type="presOf" srcId="{1D28519B-A810-F648-8278-275178BF4CC1}" destId="{928E9B85-F95F-0A4D-B01A-FAA0C04D08A8}" srcOrd="0" destOrd="0" presId="urn:microsoft.com/office/officeart/2005/8/layout/hierarchy3"/>
    <dgm:cxn modelId="{79DB20C0-54D6-FD43-B797-2E537304CDFA}" type="presOf" srcId="{7583D4B7-C644-E84C-9F68-F52BE8BF913A}" destId="{F3501B9F-2370-6940-A77C-F30D50C22A16}" srcOrd="0" destOrd="0" presId="urn:microsoft.com/office/officeart/2005/8/layout/hierarchy3"/>
    <dgm:cxn modelId="{C08A6BAB-D9CC-604C-982E-10DC172DBE50}" srcId="{5AA208D9-790E-CE41-832D-4908CE57DB18}" destId="{41728C1A-E909-4648-904A-203B6124390F}" srcOrd="2" destOrd="0" parTransId="{90CA631D-CE4D-AE44-BE0C-C370F481E799}" sibTransId="{09148EA3-2B91-BB4E-95DD-17B07FCE3B38}"/>
    <dgm:cxn modelId="{BD7F6251-CC2A-2F44-AEC6-70796D204206}" type="presOf" srcId="{CF03254C-2E97-A042-8DDF-EEF373916426}" destId="{E26FC7CB-FC61-E246-8BE5-826CA9D5A0A9}" srcOrd="0" destOrd="0" presId="urn:microsoft.com/office/officeart/2005/8/layout/hierarchy3"/>
    <dgm:cxn modelId="{BDE96CFA-14EF-E749-9CB4-085D1E439998}" type="presOf" srcId="{FD6930FA-CDF1-9345-8FD7-ACF390E8E49C}" destId="{3BBBB033-098B-874D-86E2-F7E6A1FCCA9C}" srcOrd="0" destOrd="0" presId="urn:microsoft.com/office/officeart/2005/8/layout/hierarchy3"/>
    <dgm:cxn modelId="{FD7E5936-ED36-2D4F-96EB-70BD959F0254}" srcId="{5AA208D9-790E-CE41-832D-4908CE57DB18}" destId="{1D28519B-A810-F648-8278-275178BF4CC1}" srcOrd="1" destOrd="0" parTransId="{3532CE72-04BB-4447-9BFF-B465B92AA39E}" sibTransId="{CCC02F46-DADA-7C4C-8FBD-64EF181B807B}"/>
    <dgm:cxn modelId="{6FC8ACFE-474F-0B49-9050-BE775288EFDF}" srcId="{7583D4B7-C644-E84C-9F68-F52BE8BF913A}" destId="{279FD7B2-5886-5C4E-A835-1E04D67D5778}" srcOrd="0" destOrd="0" parTransId="{64448336-5A70-AF44-B59B-23989B8D078F}" sibTransId="{6B2B6F55-A247-4648-8723-23A89E545F08}"/>
    <dgm:cxn modelId="{29F48C96-F9C5-6C4D-8789-5A2D1D64D313}" type="presOf" srcId="{B24F7352-4171-054A-B7A1-45B8DF8DA828}" destId="{E3ED8868-6417-A346-9D8B-83023FB15D3C}" srcOrd="0" destOrd="0" presId="urn:microsoft.com/office/officeart/2005/8/layout/hierarchy3"/>
    <dgm:cxn modelId="{929067FC-901F-324E-850C-B3DB4A39DFDD}" type="presOf" srcId="{64448336-5A70-AF44-B59B-23989B8D078F}" destId="{AD04DFED-755B-6749-8AC3-4C207875CB01}" srcOrd="0" destOrd="0" presId="urn:microsoft.com/office/officeart/2005/8/layout/hierarchy3"/>
    <dgm:cxn modelId="{080A1D8C-BBF0-B04C-948E-4DC6E63E9C97}" type="presOf" srcId="{00B13440-F990-184E-9B45-BC2B00E91DDD}" destId="{56A42574-112F-F040-A0EA-3834A89B47EC}" srcOrd="0" destOrd="0" presId="urn:microsoft.com/office/officeart/2005/8/layout/hierarchy3"/>
    <dgm:cxn modelId="{85AA10F6-1C00-9046-AA06-BE572135F06E}" type="presOf" srcId="{C9DD314C-0D29-184F-A07A-C5DC2F8A2323}" destId="{E7927819-7273-1D4F-8666-58E261183BF4}" srcOrd="0" destOrd="0" presId="urn:microsoft.com/office/officeart/2005/8/layout/hierarchy3"/>
    <dgm:cxn modelId="{FF3C6A1F-56A2-D74F-80FB-4DF30D7E6CBE}" type="presOf" srcId="{41728C1A-E909-4648-904A-203B6124390F}" destId="{F41E1732-51D1-984B-9071-6383130DDFBC}" srcOrd="1" destOrd="0" presId="urn:microsoft.com/office/officeart/2005/8/layout/hierarchy3"/>
    <dgm:cxn modelId="{68708DFE-AC94-3C4D-A0C9-30B495EBBCD7}" srcId="{1D155A38-8A10-BD4D-B599-31C6FB1BDAF4}" destId="{758ECEBE-0C17-E740-B108-1DA818C7D8AF}" srcOrd="0" destOrd="0" parTransId="{B0900AE4-8A0D-714E-B1FC-519AC461F167}" sibTransId="{AFD6CF11-BB48-D443-B3AF-21D51F005598}"/>
    <dgm:cxn modelId="{97DBB239-EDAA-C040-A0D5-FE4D0500DA15}" type="presOf" srcId="{279FD7B2-5886-5C4E-A835-1E04D67D5778}" destId="{05F242F4-2600-5940-A614-2DA85E5F1AAD}" srcOrd="0" destOrd="0" presId="urn:microsoft.com/office/officeart/2005/8/layout/hierarchy3"/>
    <dgm:cxn modelId="{1B6C5428-A863-F348-A227-EC566574A047}" type="presOf" srcId="{1D155A38-8A10-BD4D-B599-31C6FB1BDAF4}" destId="{F6A4412D-25E4-B74C-A257-CE26709EB531}" srcOrd="1" destOrd="0" presId="urn:microsoft.com/office/officeart/2005/8/layout/hierarchy3"/>
    <dgm:cxn modelId="{4BAF6596-7D29-DD40-BC6E-E29A5A668820}" srcId="{5AA208D9-790E-CE41-832D-4908CE57DB18}" destId="{7583D4B7-C644-E84C-9F68-F52BE8BF913A}" srcOrd="3" destOrd="0" parTransId="{3A8153AE-8BEE-1D41-9BD8-2A532C2AA704}" sibTransId="{6391536A-ED8E-BE40-B261-EAF6EA285D04}"/>
    <dgm:cxn modelId="{F671DF90-48F7-5D44-B415-6813A949A251}" type="presOf" srcId="{5AA208D9-790E-CE41-832D-4908CE57DB18}" destId="{AB7C04AF-1606-3547-B393-795A270E4997}" srcOrd="0" destOrd="0" presId="urn:microsoft.com/office/officeart/2005/8/layout/hierarchy3"/>
    <dgm:cxn modelId="{9E33239E-B456-E140-9E87-DBC321C85E87}" type="presOf" srcId="{7583D4B7-C644-E84C-9F68-F52BE8BF913A}" destId="{A87B12E2-B6BE-9446-8B95-9AB52DD3E4E0}" srcOrd="1" destOrd="0" presId="urn:microsoft.com/office/officeart/2005/8/layout/hierarchy3"/>
    <dgm:cxn modelId="{DD934EBD-DDB0-2749-8DF4-E3EEC1A42208}" type="presParOf" srcId="{AB7C04AF-1606-3547-B393-795A270E4997}" destId="{534CEC71-421F-074E-AEBA-135F2ABF16D7}" srcOrd="0" destOrd="0" presId="urn:microsoft.com/office/officeart/2005/8/layout/hierarchy3"/>
    <dgm:cxn modelId="{710E014C-E6B3-E641-B72C-653A8FC7A2D2}" type="presParOf" srcId="{534CEC71-421F-074E-AEBA-135F2ABF16D7}" destId="{29392FE0-6609-954C-979E-62314438BDA7}" srcOrd="0" destOrd="0" presId="urn:microsoft.com/office/officeart/2005/8/layout/hierarchy3"/>
    <dgm:cxn modelId="{C1297E27-459D-0D43-A6F7-7EA1522614F2}" type="presParOf" srcId="{29392FE0-6609-954C-979E-62314438BDA7}" destId="{3BBBB033-098B-874D-86E2-F7E6A1FCCA9C}" srcOrd="0" destOrd="0" presId="urn:microsoft.com/office/officeart/2005/8/layout/hierarchy3"/>
    <dgm:cxn modelId="{25575BCD-D75B-5B46-ACFA-DB512C57B9C3}" type="presParOf" srcId="{29392FE0-6609-954C-979E-62314438BDA7}" destId="{564FDF94-83FC-804F-BADF-B87097BEE906}" srcOrd="1" destOrd="0" presId="urn:microsoft.com/office/officeart/2005/8/layout/hierarchy3"/>
    <dgm:cxn modelId="{7B3E22E0-FD7A-3849-97FC-3207DC3968D6}" type="presParOf" srcId="{534CEC71-421F-074E-AEBA-135F2ABF16D7}" destId="{B58AA2D9-84BA-064A-9B7E-A4B00DF49E36}" srcOrd="1" destOrd="0" presId="urn:microsoft.com/office/officeart/2005/8/layout/hierarchy3"/>
    <dgm:cxn modelId="{8ACD8CC5-D9BA-9D4F-9022-7F157EB9976C}" type="presParOf" srcId="{B58AA2D9-84BA-064A-9B7E-A4B00DF49E36}" destId="{E3ED8868-6417-A346-9D8B-83023FB15D3C}" srcOrd="0" destOrd="0" presId="urn:microsoft.com/office/officeart/2005/8/layout/hierarchy3"/>
    <dgm:cxn modelId="{BE00C9F5-8D81-A640-BC91-4EF7495DEE74}" type="presParOf" srcId="{B58AA2D9-84BA-064A-9B7E-A4B00DF49E36}" destId="{E26FC7CB-FC61-E246-8BE5-826CA9D5A0A9}" srcOrd="1" destOrd="0" presId="urn:microsoft.com/office/officeart/2005/8/layout/hierarchy3"/>
    <dgm:cxn modelId="{F56688CD-90AF-A640-A112-383C5314799D}" type="presParOf" srcId="{AB7C04AF-1606-3547-B393-795A270E4997}" destId="{C3869943-138D-E942-A6B2-E830239E4926}" srcOrd="1" destOrd="0" presId="urn:microsoft.com/office/officeart/2005/8/layout/hierarchy3"/>
    <dgm:cxn modelId="{A32A3142-2A10-C742-BDBB-17E46368C499}" type="presParOf" srcId="{C3869943-138D-E942-A6B2-E830239E4926}" destId="{2DA6440E-2A98-A741-B985-1C04FE22767C}" srcOrd="0" destOrd="0" presId="urn:microsoft.com/office/officeart/2005/8/layout/hierarchy3"/>
    <dgm:cxn modelId="{4A80D420-C272-A94B-AA92-513D9620FB61}" type="presParOf" srcId="{2DA6440E-2A98-A741-B985-1C04FE22767C}" destId="{928E9B85-F95F-0A4D-B01A-FAA0C04D08A8}" srcOrd="0" destOrd="0" presId="urn:microsoft.com/office/officeart/2005/8/layout/hierarchy3"/>
    <dgm:cxn modelId="{649734E6-D0EC-9E4B-881B-6CC0F388956D}" type="presParOf" srcId="{2DA6440E-2A98-A741-B985-1C04FE22767C}" destId="{604DF5E0-0E35-024D-A8B7-48555D17D47F}" srcOrd="1" destOrd="0" presId="urn:microsoft.com/office/officeart/2005/8/layout/hierarchy3"/>
    <dgm:cxn modelId="{7F4BA8E4-BF54-4545-A99B-2A1D94EC33C1}" type="presParOf" srcId="{C3869943-138D-E942-A6B2-E830239E4926}" destId="{82DA697E-DFF8-6544-982A-C34B0438F7AB}" srcOrd="1" destOrd="0" presId="urn:microsoft.com/office/officeart/2005/8/layout/hierarchy3"/>
    <dgm:cxn modelId="{FDD23E53-7ABD-0249-91FF-AF9068F8312A}" type="presParOf" srcId="{82DA697E-DFF8-6544-982A-C34B0438F7AB}" destId="{56A42574-112F-F040-A0EA-3834A89B47EC}" srcOrd="0" destOrd="0" presId="urn:microsoft.com/office/officeart/2005/8/layout/hierarchy3"/>
    <dgm:cxn modelId="{C697E225-20E9-8447-81F1-FC62A70815F2}" type="presParOf" srcId="{82DA697E-DFF8-6544-982A-C34B0438F7AB}" destId="{E7927819-7273-1D4F-8666-58E261183BF4}" srcOrd="1" destOrd="0" presId="urn:microsoft.com/office/officeart/2005/8/layout/hierarchy3"/>
    <dgm:cxn modelId="{C294B569-78BB-234A-96A4-A8CC87AD575D}" type="presParOf" srcId="{AB7C04AF-1606-3547-B393-795A270E4997}" destId="{061755FA-E814-6E40-94B7-82AECE33E952}" srcOrd="2" destOrd="0" presId="urn:microsoft.com/office/officeart/2005/8/layout/hierarchy3"/>
    <dgm:cxn modelId="{A3C1420D-F7DB-EB4E-983D-6DF1E5F7C48C}" type="presParOf" srcId="{061755FA-E814-6E40-94B7-82AECE33E952}" destId="{322EE887-A359-B24A-92C0-BD9C9A3C129B}" srcOrd="0" destOrd="0" presId="urn:microsoft.com/office/officeart/2005/8/layout/hierarchy3"/>
    <dgm:cxn modelId="{708A1FB2-0C86-CD41-ABE6-C03DCF78DBE3}" type="presParOf" srcId="{322EE887-A359-B24A-92C0-BD9C9A3C129B}" destId="{7D87930C-06A0-324F-A5FB-AE995B6F9475}" srcOrd="0" destOrd="0" presId="urn:microsoft.com/office/officeart/2005/8/layout/hierarchy3"/>
    <dgm:cxn modelId="{DD159CED-AF36-8746-818B-DA96A43E0ADA}" type="presParOf" srcId="{322EE887-A359-B24A-92C0-BD9C9A3C129B}" destId="{F41E1732-51D1-984B-9071-6383130DDFBC}" srcOrd="1" destOrd="0" presId="urn:microsoft.com/office/officeart/2005/8/layout/hierarchy3"/>
    <dgm:cxn modelId="{86CEF9BB-BAFE-C943-A2DA-09E0E069E4BE}" type="presParOf" srcId="{061755FA-E814-6E40-94B7-82AECE33E952}" destId="{AA440818-C2DC-9F42-822D-F5C4471CB6DB}" srcOrd="1" destOrd="0" presId="urn:microsoft.com/office/officeart/2005/8/layout/hierarchy3"/>
    <dgm:cxn modelId="{8CECCAE9-E06F-B84B-A043-C38001E5C5CE}" type="presParOf" srcId="{AA440818-C2DC-9F42-822D-F5C4471CB6DB}" destId="{CA7A6154-558A-3E4E-B569-99648CCD0383}" srcOrd="0" destOrd="0" presId="urn:microsoft.com/office/officeart/2005/8/layout/hierarchy3"/>
    <dgm:cxn modelId="{9FACBBA5-55FD-6F4A-A163-6C0B980F8577}" type="presParOf" srcId="{AA440818-C2DC-9F42-822D-F5C4471CB6DB}" destId="{F8F41A71-083D-3540-B421-42793CF68D4D}" srcOrd="1" destOrd="0" presId="urn:microsoft.com/office/officeart/2005/8/layout/hierarchy3"/>
    <dgm:cxn modelId="{1E27A506-F168-3C48-A1AF-444BDEB94F4C}" type="presParOf" srcId="{AB7C04AF-1606-3547-B393-795A270E4997}" destId="{5AE15392-EDDC-0142-B05F-593CA16D50DB}" srcOrd="3" destOrd="0" presId="urn:microsoft.com/office/officeart/2005/8/layout/hierarchy3"/>
    <dgm:cxn modelId="{96CAD0B7-88BA-3040-AC5D-E60648EFF591}" type="presParOf" srcId="{5AE15392-EDDC-0142-B05F-593CA16D50DB}" destId="{3E2AACF5-1BC5-8945-869A-D0A707C34248}" srcOrd="0" destOrd="0" presId="urn:microsoft.com/office/officeart/2005/8/layout/hierarchy3"/>
    <dgm:cxn modelId="{7515FCCB-F012-3E4C-A542-48D6BB89732C}" type="presParOf" srcId="{3E2AACF5-1BC5-8945-869A-D0A707C34248}" destId="{F3501B9F-2370-6940-A77C-F30D50C22A16}" srcOrd="0" destOrd="0" presId="urn:microsoft.com/office/officeart/2005/8/layout/hierarchy3"/>
    <dgm:cxn modelId="{4D7FB76C-F92B-3244-B993-37546912CEF4}" type="presParOf" srcId="{3E2AACF5-1BC5-8945-869A-D0A707C34248}" destId="{A87B12E2-B6BE-9446-8B95-9AB52DD3E4E0}" srcOrd="1" destOrd="0" presId="urn:microsoft.com/office/officeart/2005/8/layout/hierarchy3"/>
    <dgm:cxn modelId="{E76CB00D-87B3-0543-9A16-127EACA4FEB9}" type="presParOf" srcId="{5AE15392-EDDC-0142-B05F-593CA16D50DB}" destId="{9675B986-4C3A-2149-8C24-5303BEAF4EDA}" srcOrd="1" destOrd="0" presId="urn:microsoft.com/office/officeart/2005/8/layout/hierarchy3"/>
    <dgm:cxn modelId="{7CAD36AB-7C1C-6D43-AC5F-19EF4D31739E}" type="presParOf" srcId="{9675B986-4C3A-2149-8C24-5303BEAF4EDA}" destId="{AD04DFED-755B-6749-8AC3-4C207875CB01}" srcOrd="0" destOrd="0" presId="urn:microsoft.com/office/officeart/2005/8/layout/hierarchy3"/>
    <dgm:cxn modelId="{B99C91A9-0DE1-5548-AA1C-CF30BA7A803A}" type="presParOf" srcId="{9675B986-4C3A-2149-8C24-5303BEAF4EDA}" destId="{05F242F4-2600-5940-A614-2DA85E5F1AAD}" srcOrd="1" destOrd="0" presId="urn:microsoft.com/office/officeart/2005/8/layout/hierarchy3"/>
    <dgm:cxn modelId="{74199057-AC8E-7B44-A49E-619E4F1D97A8}" type="presParOf" srcId="{AB7C04AF-1606-3547-B393-795A270E4997}" destId="{38509C56-B36B-0B44-9386-A212A3E9184C}" srcOrd="4" destOrd="0" presId="urn:microsoft.com/office/officeart/2005/8/layout/hierarchy3"/>
    <dgm:cxn modelId="{280C0784-02E1-3C43-B4E1-1513A9938C69}" type="presParOf" srcId="{38509C56-B36B-0B44-9386-A212A3E9184C}" destId="{F552A334-F9E8-6243-A6B9-51B38138CFEA}" srcOrd="0" destOrd="0" presId="urn:microsoft.com/office/officeart/2005/8/layout/hierarchy3"/>
    <dgm:cxn modelId="{521314CD-A04D-AB43-BAC3-4F561736ACFB}" type="presParOf" srcId="{F552A334-F9E8-6243-A6B9-51B38138CFEA}" destId="{C49E4D76-4FDD-B444-9BBB-C61EA22E2950}" srcOrd="0" destOrd="0" presId="urn:microsoft.com/office/officeart/2005/8/layout/hierarchy3"/>
    <dgm:cxn modelId="{93E39A50-48B1-5648-B24A-4CD53D6A102B}" type="presParOf" srcId="{F552A334-F9E8-6243-A6B9-51B38138CFEA}" destId="{F6A4412D-25E4-B74C-A257-CE26709EB531}" srcOrd="1" destOrd="0" presId="urn:microsoft.com/office/officeart/2005/8/layout/hierarchy3"/>
    <dgm:cxn modelId="{F617C8E8-5DC9-C649-A324-5C6D896E94DC}" type="presParOf" srcId="{38509C56-B36B-0B44-9386-A212A3E9184C}" destId="{F4E69D38-0253-C04C-82ED-5CE32D4626DB}" srcOrd="1" destOrd="0" presId="urn:microsoft.com/office/officeart/2005/8/layout/hierarchy3"/>
    <dgm:cxn modelId="{66697014-6F45-9F43-9F8C-D54AF9E4B1BC}" type="presParOf" srcId="{F4E69D38-0253-C04C-82ED-5CE32D4626DB}" destId="{761D829C-1A3D-A544-9740-C515EBF69C9C}" srcOrd="0" destOrd="0" presId="urn:microsoft.com/office/officeart/2005/8/layout/hierarchy3"/>
    <dgm:cxn modelId="{673EA389-D3A8-0A4A-9754-468EFF8D411E}" type="presParOf" srcId="{F4E69D38-0253-C04C-82ED-5CE32D4626DB}" destId="{C68B9DD7-46CF-5944-85DC-F784C37E24D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76C3747-D6BF-9044-B478-977EC19ADD65}" type="doc">
      <dgm:prSet loTypeId="urn:microsoft.com/office/officeart/2005/8/layout/pyramid2" loCatId="pyramid" qsTypeId="urn:microsoft.com/office/officeart/2005/8/quickstyle/simple4" qsCatId="simple" csTypeId="urn:microsoft.com/office/officeart/2005/8/colors/accent1_2" csCatId="accent1" phldr="1"/>
      <dgm:spPr/>
    </dgm:pt>
    <dgm:pt modelId="{72AB407E-755E-CF4D-BA56-B41BBC5E2F23}">
      <dgm:prSet phldrT="[Text]"/>
      <dgm:spPr>
        <a:ln>
          <a:solidFill>
            <a:schemeClr val="accent6"/>
          </a:solidFill>
        </a:ln>
      </dgm:spPr>
      <dgm:t>
        <a:bodyPr/>
        <a:lstStyle/>
        <a:p>
          <a:r>
            <a:rPr lang="en-US" dirty="0" smtClean="0"/>
            <a:t>Hardware parallelism within each core processor, known as instruction level parallelism</a:t>
          </a:r>
          <a:endParaRPr lang="en-US" dirty="0"/>
        </a:p>
      </dgm:t>
    </dgm:pt>
    <dgm:pt modelId="{892B2E88-6AB6-9747-BEA9-963ACCC1580D}" type="parTrans" cxnId="{D7F23E11-7D1D-6541-9205-E27A9BDFABDC}">
      <dgm:prSet/>
      <dgm:spPr/>
      <dgm:t>
        <a:bodyPr/>
        <a:lstStyle/>
        <a:p>
          <a:endParaRPr lang="en-US"/>
        </a:p>
      </dgm:t>
    </dgm:pt>
    <dgm:pt modelId="{2C469FA6-1A6E-E948-815B-0B9F4E3D78DE}" type="sibTrans" cxnId="{D7F23E11-7D1D-6541-9205-E27A9BDFABDC}">
      <dgm:prSet/>
      <dgm:spPr/>
      <dgm:t>
        <a:bodyPr/>
        <a:lstStyle/>
        <a:p>
          <a:endParaRPr lang="en-US"/>
        </a:p>
      </dgm:t>
    </dgm:pt>
    <dgm:pt modelId="{6E151500-9625-304C-9353-5D58F0D42984}">
      <dgm:prSet/>
      <dgm:spPr>
        <a:ln>
          <a:solidFill>
            <a:schemeClr val="accent6"/>
          </a:solidFill>
        </a:ln>
      </dgm:spPr>
      <dgm:t>
        <a:bodyPr/>
        <a:lstStyle/>
        <a:p>
          <a:r>
            <a:rPr lang="en-US" dirty="0" smtClean="0"/>
            <a:t>Potential for multiprogramming and multithreaded execution within each processor</a:t>
          </a:r>
        </a:p>
      </dgm:t>
    </dgm:pt>
    <dgm:pt modelId="{6EAE68D1-EC02-9348-940F-DB8837FAA439}" type="parTrans" cxnId="{60B4DB38-F541-6C4F-AE46-FD1163B93AA0}">
      <dgm:prSet/>
      <dgm:spPr/>
      <dgm:t>
        <a:bodyPr/>
        <a:lstStyle/>
        <a:p>
          <a:endParaRPr lang="en-US"/>
        </a:p>
      </dgm:t>
    </dgm:pt>
    <dgm:pt modelId="{264CD669-0731-EF41-8FF0-B0332CF089C0}" type="sibTrans" cxnId="{60B4DB38-F541-6C4F-AE46-FD1163B93AA0}">
      <dgm:prSet/>
      <dgm:spPr/>
      <dgm:t>
        <a:bodyPr/>
        <a:lstStyle/>
        <a:p>
          <a:endParaRPr lang="en-US"/>
        </a:p>
      </dgm:t>
    </dgm:pt>
    <dgm:pt modelId="{5F3FCE9C-46BF-C245-B229-C2619EE0DBD1}">
      <dgm:prSet/>
      <dgm:spPr>
        <a:ln>
          <a:solidFill>
            <a:schemeClr val="accent6"/>
          </a:solidFill>
        </a:ln>
      </dgm:spPr>
      <dgm:t>
        <a:bodyPr/>
        <a:lstStyle/>
        <a:p>
          <a:r>
            <a:rPr lang="en-US" dirty="0" smtClean="0"/>
            <a:t>Potential for a single application to execute in concurrent                   processes or threads across multiple cores</a:t>
          </a:r>
          <a:endParaRPr lang="en-US" dirty="0"/>
        </a:p>
      </dgm:t>
    </dgm:pt>
    <dgm:pt modelId="{9143D711-9DB9-9546-AA63-58DBB58F8753}" type="parTrans" cxnId="{C60E6FE2-E7FA-374A-95D6-E486F862BE21}">
      <dgm:prSet/>
      <dgm:spPr/>
      <dgm:t>
        <a:bodyPr/>
        <a:lstStyle/>
        <a:p>
          <a:endParaRPr lang="en-US"/>
        </a:p>
      </dgm:t>
    </dgm:pt>
    <dgm:pt modelId="{9F6897A0-3920-B04D-8755-C76A1DA3799D}" type="sibTrans" cxnId="{C60E6FE2-E7FA-374A-95D6-E486F862BE21}">
      <dgm:prSet/>
      <dgm:spPr/>
      <dgm:t>
        <a:bodyPr/>
        <a:lstStyle/>
        <a:p>
          <a:endParaRPr lang="en-US"/>
        </a:p>
      </dgm:t>
    </dgm:pt>
    <dgm:pt modelId="{6B8994AE-F637-5245-A00C-01735E7CF3DA}" type="pres">
      <dgm:prSet presAssocID="{676C3747-D6BF-9044-B478-977EC19ADD65}" presName="compositeShape" presStyleCnt="0">
        <dgm:presLayoutVars>
          <dgm:dir/>
          <dgm:resizeHandles/>
        </dgm:presLayoutVars>
      </dgm:prSet>
      <dgm:spPr/>
    </dgm:pt>
    <dgm:pt modelId="{FD47DFC4-F116-384B-8311-1DA47811EBA8}" type="pres">
      <dgm:prSet presAssocID="{676C3747-D6BF-9044-B478-977EC19ADD65}" presName="pyramid" presStyleLbl="node1" presStyleIdx="0" presStyleCnt="1"/>
      <dgm:spPr/>
    </dgm:pt>
    <dgm:pt modelId="{405EC740-BC89-AB47-9BBA-830439C5FC42}" type="pres">
      <dgm:prSet presAssocID="{676C3747-D6BF-9044-B478-977EC19ADD65}" presName="theList" presStyleCnt="0"/>
      <dgm:spPr/>
    </dgm:pt>
    <dgm:pt modelId="{28D6FE2A-06A0-8946-BE62-371410770D3A}" type="pres">
      <dgm:prSet presAssocID="{72AB407E-755E-CF4D-BA56-B41BBC5E2F23}" presName="aNode" presStyleLbl="fgAcc1" presStyleIdx="0" presStyleCnt="3">
        <dgm:presLayoutVars>
          <dgm:bulletEnabled val="1"/>
        </dgm:presLayoutVars>
      </dgm:prSet>
      <dgm:spPr/>
      <dgm:t>
        <a:bodyPr/>
        <a:lstStyle/>
        <a:p>
          <a:endParaRPr lang="en-US"/>
        </a:p>
      </dgm:t>
    </dgm:pt>
    <dgm:pt modelId="{AE798A09-A9F1-6F4C-93DD-CB61D8EDB557}" type="pres">
      <dgm:prSet presAssocID="{72AB407E-755E-CF4D-BA56-B41BBC5E2F23}" presName="aSpace" presStyleCnt="0"/>
      <dgm:spPr/>
    </dgm:pt>
    <dgm:pt modelId="{8F1D499D-8424-A849-9418-80D6BBCB722D}" type="pres">
      <dgm:prSet presAssocID="{6E151500-9625-304C-9353-5D58F0D42984}" presName="aNode" presStyleLbl="fgAcc1" presStyleIdx="1" presStyleCnt="3">
        <dgm:presLayoutVars>
          <dgm:bulletEnabled val="1"/>
        </dgm:presLayoutVars>
      </dgm:prSet>
      <dgm:spPr/>
      <dgm:t>
        <a:bodyPr/>
        <a:lstStyle/>
        <a:p>
          <a:endParaRPr lang="en-US"/>
        </a:p>
      </dgm:t>
    </dgm:pt>
    <dgm:pt modelId="{0DEDD211-7A34-8B40-99E5-27C8B2A504E9}" type="pres">
      <dgm:prSet presAssocID="{6E151500-9625-304C-9353-5D58F0D42984}" presName="aSpace" presStyleCnt="0"/>
      <dgm:spPr/>
    </dgm:pt>
    <dgm:pt modelId="{59D77581-3DD3-234B-9639-73587DAE796F}" type="pres">
      <dgm:prSet presAssocID="{5F3FCE9C-46BF-C245-B229-C2619EE0DBD1}" presName="aNode" presStyleLbl="fgAcc1" presStyleIdx="2" presStyleCnt="3">
        <dgm:presLayoutVars>
          <dgm:bulletEnabled val="1"/>
        </dgm:presLayoutVars>
      </dgm:prSet>
      <dgm:spPr/>
      <dgm:t>
        <a:bodyPr/>
        <a:lstStyle/>
        <a:p>
          <a:endParaRPr lang="en-US"/>
        </a:p>
      </dgm:t>
    </dgm:pt>
    <dgm:pt modelId="{E4668E5A-46B5-C742-A90D-EC81E01105E0}" type="pres">
      <dgm:prSet presAssocID="{5F3FCE9C-46BF-C245-B229-C2619EE0DBD1}" presName="aSpace" presStyleCnt="0"/>
      <dgm:spPr/>
    </dgm:pt>
  </dgm:ptLst>
  <dgm:cxnLst>
    <dgm:cxn modelId="{C60E6FE2-E7FA-374A-95D6-E486F862BE21}" srcId="{676C3747-D6BF-9044-B478-977EC19ADD65}" destId="{5F3FCE9C-46BF-C245-B229-C2619EE0DBD1}" srcOrd="2" destOrd="0" parTransId="{9143D711-9DB9-9546-AA63-58DBB58F8753}" sibTransId="{9F6897A0-3920-B04D-8755-C76A1DA3799D}"/>
    <dgm:cxn modelId="{FB9C54EE-2E0E-4E4C-824B-3E4D434DD976}" type="presOf" srcId="{72AB407E-755E-CF4D-BA56-B41BBC5E2F23}" destId="{28D6FE2A-06A0-8946-BE62-371410770D3A}" srcOrd="0" destOrd="0" presId="urn:microsoft.com/office/officeart/2005/8/layout/pyramid2"/>
    <dgm:cxn modelId="{60B4DB38-F541-6C4F-AE46-FD1163B93AA0}" srcId="{676C3747-D6BF-9044-B478-977EC19ADD65}" destId="{6E151500-9625-304C-9353-5D58F0D42984}" srcOrd="1" destOrd="0" parTransId="{6EAE68D1-EC02-9348-940F-DB8837FAA439}" sibTransId="{264CD669-0731-EF41-8FF0-B0332CF089C0}"/>
    <dgm:cxn modelId="{640B809D-8B2B-DB49-9C4F-226CA96F2E1C}" type="presOf" srcId="{5F3FCE9C-46BF-C245-B229-C2619EE0DBD1}" destId="{59D77581-3DD3-234B-9639-73587DAE796F}" srcOrd="0" destOrd="0" presId="urn:microsoft.com/office/officeart/2005/8/layout/pyramid2"/>
    <dgm:cxn modelId="{0BD94640-37C2-B045-978F-F03D1CC7195D}" type="presOf" srcId="{676C3747-D6BF-9044-B478-977EC19ADD65}" destId="{6B8994AE-F637-5245-A00C-01735E7CF3DA}" srcOrd="0" destOrd="0" presId="urn:microsoft.com/office/officeart/2005/8/layout/pyramid2"/>
    <dgm:cxn modelId="{D7F23E11-7D1D-6541-9205-E27A9BDFABDC}" srcId="{676C3747-D6BF-9044-B478-977EC19ADD65}" destId="{72AB407E-755E-CF4D-BA56-B41BBC5E2F23}" srcOrd="0" destOrd="0" parTransId="{892B2E88-6AB6-9747-BEA9-963ACCC1580D}" sibTransId="{2C469FA6-1A6E-E948-815B-0B9F4E3D78DE}"/>
    <dgm:cxn modelId="{31150DEC-CD5B-AB4B-BDBB-F49E56E82A83}" type="presOf" srcId="{6E151500-9625-304C-9353-5D58F0D42984}" destId="{8F1D499D-8424-A849-9418-80D6BBCB722D}" srcOrd="0" destOrd="0" presId="urn:microsoft.com/office/officeart/2005/8/layout/pyramid2"/>
    <dgm:cxn modelId="{023A15E1-B398-4545-967D-393403163E71}" type="presParOf" srcId="{6B8994AE-F637-5245-A00C-01735E7CF3DA}" destId="{FD47DFC4-F116-384B-8311-1DA47811EBA8}" srcOrd="0" destOrd="0" presId="urn:microsoft.com/office/officeart/2005/8/layout/pyramid2"/>
    <dgm:cxn modelId="{6C5C71B9-CB40-CD4B-A22B-0E558B3D44FF}" type="presParOf" srcId="{6B8994AE-F637-5245-A00C-01735E7CF3DA}" destId="{405EC740-BC89-AB47-9BBA-830439C5FC42}" srcOrd="1" destOrd="0" presId="urn:microsoft.com/office/officeart/2005/8/layout/pyramid2"/>
    <dgm:cxn modelId="{2602F37C-2196-0D40-BD07-C62713BA0418}" type="presParOf" srcId="{405EC740-BC89-AB47-9BBA-830439C5FC42}" destId="{28D6FE2A-06A0-8946-BE62-371410770D3A}" srcOrd="0" destOrd="0" presId="urn:microsoft.com/office/officeart/2005/8/layout/pyramid2"/>
    <dgm:cxn modelId="{68B5F6C6-A495-DB48-A474-089F3DC13652}" type="presParOf" srcId="{405EC740-BC89-AB47-9BBA-830439C5FC42}" destId="{AE798A09-A9F1-6F4C-93DD-CB61D8EDB557}" srcOrd="1" destOrd="0" presId="urn:microsoft.com/office/officeart/2005/8/layout/pyramid2"/>
    <dgm:cxn modelId="{2A89838B-BB40-0E40-8FC6-DC4F011EF3CA}" type="presParOf" srcId="{405EC740-BC89-AB47-9BBA-830439C5FC42}" destId="{8F1D499D-8424-A849-9418-80D6BBCB722D}" srcOrd="2" destOrd="0" presId="urn:microsoft.com/office/officeart/2005/8/layout/pyramid2"/>
    <dgm:cxn modelId="{04CD521B-509B-1F4A-92B8-B2CE219F3A7E}" type="presParOf" srcId="{405EC740-BC89-AB47-9BBA-830439C5FC42}" destId="{0DEDD211-7A34-8B40-99E5-27C8B2A504E9}" srcOrd="3" destOrd="0" presId="urn:microsoft.com/office/officeart/2005/8/layout/pyramid2"/>
    <dgm:cxn modelId="{66C86918-4D96-E048-A9E4-C049CC5DD53D}" type="presParOf" srcId="{405EC740-BC89-AB47-9BBA-830439C5FC42}" destId="{59D77581-3DD3-234B-9639-73587DAE796F}" srcOrd="4" destOrd="0" presId="urn:microsoft.com/office/officeart/2005/8/layout/pyramid2"/>
    <dgm:cxn modelId="{2391AA8E-5F2A-0049-A579-1BFF4E04E08E}" type="presParOf" srcId="{405EC740-BC89-AB47-9BBA-830439C5FC42}" destId="{E4668E5A-46B5-C742-A90D-EC81E01105E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4EA08-61CD-7848-B246-BDCB3393E799}"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DE673D0-600C-1F43-A912-41F12960702E}">
      <dgm:prSet phldrT="[Text]" custT="1"/>
      <dgm:spPr>
        <a:solidFill>
          <a:schemeClr val="accent3">
            <a:lumMod val="75000"/>
          </a:schemeClr>
        </a:solidFill>
      </dgm:spPr>
      <dgm:t>
        <a:bodyPr/>
        <a:lstStyle/>
        <a:p>
          <a:r>
            <a:rPr lang="en-US" sz="1800" b="1" dirty="0" smtClean="0">
              <a:solidFill>
                <a:schemeClr val="bg1"/>
              </a:solidFill>
            </a:rPr>
            <a:t>Hardware upgrades</a:t>
          </a:r>
          <a:endParaRPr lang="en-US" sz="1800" b="1" dirty="0">
            <a:solidFill>
              <a:schemeClr val="bg1"/>
            </a:solidFill>
          </a:endParaRPr>
        </a:p>
      </dgm:t>
    </dgm:pt>
    <dgm:pt modelId="{CA9E68CD-FDA6-2947-B506-B9813F3C8F0F}" type="parTrans" cxnId="{8A889DD9-CA01-6344-BAC5-1A2B35B916E9}">
      <dgm:prSet/>
      <dgm:spPr/>
      <dgm:t>
        <a:bodyPr/>
        <a:lstStyle/>
        <a:p>
          <a:endParaRPr lang="en-US"/>
        </a:p>
      </dgm:t>
    </dgm:pt>
    <dgm:pt modelId="{1DFBBD87-248C-7741-B368-FB35329D8AC0}" type="sibTrans" cxnId="{8A889DD9-CA01-6344-BAC5-1A2B35B916E9}">
      <dgm:prSet/>
      <dgm:spPr/>
      <dgm:t>
        <a:bodyPr/>
        <a:lstStyle/>
        <a:p>
          <a:endParaRPr lang="en-US"/>
        </a:p>
      </dgm:t>
    </dgm:pt>
    <dgm:pt modelId="{B4519C2B-736F-3C4D-ABF5-3B13923F7E2E}">
      <dgm:prSet custT="1"/>
      <dgm:spPr/>
      <dgm:t>
        <a:bodyPr/>
        <a:lstStyle/>
        <a:p>
          <a:r>
            <a:rPr lang="en-US" sz="1800" b="1" dirty="0" smtClean="0">
              <a:solidFill>
                <a:schemeClr val="bg1"/>
              </a:solidFill>
            </a:rPr>
            <a:t>   New types of hardware</a:t>
          </a:r>
        </a:p>
      </dgm:t>
    </dgm:pt>
    <dgm:pt modelId="{F3D30ACB-D10E-384D-9B8E-68A922035356}" type="parTrans" cxnId="{D2968E36-6D67-B34D-8547-C7B465B69170}">
      <dgm:prSet/>
      <dgm:spPr/>
      <dgm:t>
        <a:bodyPr/>
        <a:lstStyle/>
        <a:p>
          <a:endParaRPr lang="en-US"/>
        </a:p>
      </dgm:t>
    </dgm:pt>
    <dgm:pt modelId="{5F964703-FC05-0543-A573-31CF63A3A993}" type="sibTrans" cxnId="{D2968E36-6D67-B34D-8547-C7B465B69170}">
      <dgm:prSet/>
      <dgm:spPr/>
      <dgm:t>
        <a:bodyPr/>
        <a:lstStyle/>
        <a:p>
          <a:endParaRPr lang="en-US"/>
        </a:p>
      </dgm:t>
    </dgm:pt>
    <dgm:pt modelId="{C856B1ED-4F2B-D54C-B1DB-771C149631D5}">
      <dgm:prSet custT="1"/>
      <dgm:spPr>
        <a:solidFill>
          <a:schemeClr val="accent2">
            <a:lumMod val="75000"/>
          </a:schemeClr>
        </a:solidFill>
      </dgm:spPr>
      <dgm:t>
        <a:bodyPr/>
        <a:lstStyle/>
        <a:p>
          <a:r>
            <a:rPr lang="en-US" sz="1800" b="1" dirty="0" smtClean="0">
              <a:solidFill>
                <a:schemeClr val="bg1"/>
              </a:solidFill>
            </a:rPr>
            <a:t>       New services</a:t>
          </a:r>
        </a:p>
      </dgm:t>
    </dgm:pt>
    <dgm:pt modelId="{A8F33FE1-9B38-9141-8AA5-72D16AFB336A}" type="parTrans" cxnId="{A093B91E-FEA7-BF4A-9531-31A80072A426}">
      <dgm:prSet/>
      <dgm:spPr/>
      <dgm:t>
        <a:bodyPr/>
        <a:lstStyle/>
        <a:p>
          <a:endParaRPr lang="en-US"/>
        </a:p>
      </dgm:t>
    </dgm:pt>
    <dgm:pt modelId="{DBEAF13A-3D8E-D044-BD68-AC20B82EEF6E}" type="sibTrans" cxnId="{A093B91E-FEA7-BF4A-9531-31A80072A426}">
      <dgm:prSet/>
      <dgm:spPr/>
      <dgm:t>
        <a:bodyPr/>
        <a:lstStyle/>
        <a:p>
          <a:endParaRPr lang="en-US"/>
        </a:p>
      </dgm:t>
    </dgm:pt>
    <dgm:pt modelId="{1EB4E35E-A4FD-A642-812A-4D206E27C3E5}">
      <dgm:prSet custT="1"/>
      <dgm:spPr>
        <a:solidFill>
          <a:schemeClr val="accent6"/>
        </a:solidFill>
      </dgm:spPr>
      <dgm:t>
        <a:bodyPr/>
        <a:lstStyle/>
        <a:p>
          <a:r>
            <a:rPr lang="en-US" sz="1800" b="1" dirty="0" smtClean="0">
              <a:solidFill>
                <a:schemeClr val="bg1"/>
              </a:solidFill>
            </a:rPr>
            <a:t>           Fixes</a:t>
          </a:r>
        </a:p>
      </dgm:t>
    </dgm:pt>
    <dgm:pt modelId="{2DB22E54-E480-244C-B4CA-9697D00BF6FD}" type="sibTrans" cxnId="{378DACAE-95AC-324E-B93B-9B9F07F6A4A8}">
      <dgm:prSet/>
      <dgm:spPr/>
      <dgm:t>
        <a:bodyPr/>
        <a:lstStyle/>
        <a:p>
          <a:endParaRPr lang="en-US"/>
        </a:p>
      </dgm:t>
    </dgm:pt>
    <dgm:pt modelId="{30BEAE05-8F33-7C40-854A-38427989693D}" type="parTrans" cxnId="{378DACAE-95AC-324E-B93B-9B9F07F6A4A8}">
      <dgm:prSet/>
      <dgm:spPr/>
      <dgm:t>
        <a:bodyPr/>
        <a:lstStyle/>
        <a:p>
          <a:endParaRPr lang="en-US"/>
        </a:p>
      </dgm:t>
    </dgm:pt>
    <dgm:pt modelId="{8272D90A-381D-A943-A863-F7B14E4A2D44}" type="pres">
      <dgm:prSet presAssocID="{4314EA08-61CD-7848-B246-BDCB3393E799}" presName="linear" presStyleCnt="0">
        <dgm:presLayoutVars>
          <dgm:animLvl val="lvl"/>
          <dgm:resizeHandles val="exact"/>
        </dgm:presLayoutVars>
      </dgm:prSet>
      <dgm:spPr/>
      <dgm:t>
        <a:bodyPr/>
        <a:lstStyle/>
        <a:p>
          <a:endParaRPr lang="en-US"/>
        </a:p>
      </dgm:t>
    </dgm:pt>
    <dgm:pt modelId="{0C63F472-A208-BC48-9954-72AE57388841}" type="pres">
      <dgm:prSet presAssocID="{4DE673D0-600C-1F43-A912-41F12960702E}" presName="parentText" presStyleLbl="node1" presStyleIdx="0" presStyleCnt="4" custScaleX="30155" custScaleY="63386" custLinFactY="16031" custLinFactNeighborX="-34522" custLinFactNeighborY="100000">
        <dgm:presLayoutVars>
          <dgm:chMax val="0"/>
          <dgm:bulletEnabled val="1"/>
        </dgm:presLayoutVars>
      </dgm:prSet>
      <dgm:spPr/>
      <dgm:t>
        <a:bodyPr/>
        <a:lstStyle/>
        <a:p>
          <a:endParaRPr lang="en-US"/>
        </a:p>
      </dgm:t>
    </dgm:pt>
    <dgm:pt modelId="{5C51A478-63FB-6D40-B025-1CB4BCECB8CA}" type="pres">
      <dgm:prSet presAssocID="{1DFBBD87-248C-7741-B368-FB35329D8AC0}" presName="spacer" presStyleCnt="0"/>
      <dgm:spPr/>
    </dgm:pt>
    <dgm:pt modelId="{06E7AF27-17CB-6C41-9B00-422CDBA69BDA}" type="pres">
      <dgm:prSet presAssocID="{B4519C2B-736F-3C4D-ABF5-3B13923F7E2E}" presName="parentText" presStyleLbl="node1" presStyleIdx="1" presStyleCnt="4" custScaleX="39573" custScaleY="65701" custLinFactNeighborX="-21296" custLinFactNeighborY="70821">
        <dgm:presLayoutVars>
          <dgm:chMax val="0"/>
          <dgm:bulletEnabled val="1"/>
        </dgm:presLayoutVars>
      </dgm:prSet>
      <dgm:spPr/>
      <dgm:t>
        <a:bodyPr/>
        <a:lstStyle/>
        <a:p>
          <a:endParaRPr lang="en-US"/>
        </a:p>
      </dgm:t>
    </dgm:pt>
    <dgm:pt modelId="{2A0DF51E-479B-F345-AF83-54F3DF408229}" type="pres">
      <dgm:prSet presAssocID="{5F964703-FC05-0543-A573-31CF63A3A993}" presName="spacer" presStyleCnt="0"/>
      <dgm:spPr/>
    </dgm:pt>
    <dgm:pt modelId="{54C39DF2-6921-BB4E-8411-E1AA720107FC}" type="pres">
      <dgm:prSet presAssocID="{C856B1ED-4F2B-D54C-B1DB-771C149631D5}" presName="parentText" presStyleLbl="node1" presStyleIdx="2" presStyleCnt="4" custScaleX="34550" custScaleY="57884" custLinFactNeighborX="-9523" custLinFactNeighborY="-33359">
        <dgm:presLayoutVars>
          <dgm:chMax val="0"/>
          <dgm:bulletEnabled val="1"/>
        </dgm:presLayoutVars>
      </dgm:prSet>
      <dgm:spPr/>
      <dgm:t>
        <a:bodyPr/>
        <a:lstStyle/>
        <a:p>
          <a:endParaRPr lang="en-US"/>
        </a:p>
      </dgm:t>
    </dgm:pt>
    <dgm:pt modelId="{8EBEB080-B91F-6B4C-887F-A3D89EB1D39C}" type="pres">
      <dgm:prSet presAssocID="{DBEAF13A-3D8E-D044-BD68-AC20B82EEF6E}" presName="spacer" presStyleCnt="0"/>
      <dgm:spPr/>
    </dgm:pt>
    <dgm:pt modelId="{87EED797-7526-BB4E-8C40-6D097D0CBF95}" type="pres">
      <dgm:prSet presAssocID="{1EB4E35E-A4FD-A642-812A-4D206E27C3E5}" presName="parentText" presStyleLbl="node1" presStyleIdx="3" presStyleCnt="4" custScaleX="30777" custScaleY="64768" custLinFactY="-4995" custLinFactNeighborX="0" custLinFactNeighborY="-100000">
        <dgm:presLayoutVars>
          <dgm:chMax val="0"/>
          <dgm:bulletEnabled val="1"/>
        </dgm:presLayoutVars>
      </dgm:prSet>
      <dgm:spPr/>
      <dgm:t>
        <a:bodyPr/>
        <a:lstStyle/>
        <a:p>
          <a:endParaRPr lang="en-US"/>
        </a:p>
      </dgm:t>
    </dgm:pt>
  </dgm:ptLst>
  <dgm:cxnLst>
    <dgm:cxn modelId="{57419CC9-4D68-5040-8DE6-0809FB1E9130}" type="presOf" srcId="{1EB4E35E-A4FD-A642-812A-4D206E27C3E5}" destId="{87EED797-7526-BB4E-8C40-6D097D0CBF95}" srcOrd="0" destOrd="0" presId="urn:microsoft.com/office/officeart/2005/8/layout/vList2"/>
    <dgm:cxn modelId="{AD1BBCCA-AF8E-014D-9239-5EC9BB76C1BB}" type="presOf" srcId="{4314EA08-61CD-7848-B246-BDCB3393E799}" destId="{8272D90A-381D-A943-A863-F7B14E4A2D44}" srcOrd="0" destOrd="0" presId="urn:microsoft.com/office/officeart/2005/8/layout/vList2"/>
    <dgm:cxn modelId="{A093B91E-FEA7-BF4A-9531-31A80072A426}" srcId="{4314EA08-61CD-7848-B246-BDCB3393E799}" destId="{C856B1ED-4F2B-D54C-B1DB-771C149631D5}" srcOrd="2" destOrd="0" parTransId="{A8F33FE1-9B38-9141-8AA5-72D16AFB336A}" sibTransId="{DBEAF13A-3D8E-D044-BD68-AC20B82EEF6E}"/>
    <dgm:cxn modelId="{42A3CBF1-4A63-274B-B2FF-3290497153EB}" type="presOf" srcId="{4DE673D0-600C-1F43-A912-41F12960702E}" destId="{0C63F472-A208-BC48-9954-72AE57388841}" srcOrd="0" destOrd="0" presId="urn:microsoft.com/office/officeart/2005/8/layout/vList2"/>
    <dgm:cxn modelId="{D2968E36-6D67-B34D-8547-C7B465B69170}" srcId="{4314EA08-61CD-7848-B246-BDCB3393E799}" destId="{B4519C2B-736F-3C4D-ABF5-3B13923F7E2E}" srcOrd="1" destOrd="0" parTransId="{F3D30ACB-D10E-384D-9B8E-68A922035356}" sibTransId="{5F964703-FC05-0543-A573-31CF63A3A993}"/>
    <dgm:cxn modelId="{302CEDA2-5BDB-FE41-98FC-DCC6E8118F64}" type="presOf" srcId="{C856B1ED-4F2B-D54C-B1DB-771C149631D5}" destId="{54C39DF2-6921-BB4E-8411-E1AA720107FC}" srcOrd="0" destOrd="0" presId="urn:microsoft.com/office/officeart/2005/8/layout/vList2"/>
    <dgm:cxn modelId="{8A889DD9-CA01-6344-BAC5-1A2B35B916E9}" srcId="{4314EA08-61CD-7848-B246-BDCB3393E799}" destId="{4DE673D0-600C-1F43-A912-41F12960702E}" srcOrd="0" destOrd="0" parTransId="{CA9E68CD-FDA6-2947-B506-B9813F3C8F0F}" sibTransId="{1DFBBD87-248C-7741-B368-FB35329D8AC0}"/>
    <dgm:cxn modelId="{378DACAE-95AC-324E-B93B-9B9F07F6A4A8}" srcId="{4314EA08-61CD-7848-B246-BDCB3393E799}" destId="{1EB4E35E-A4FD-A642-812A-4D206E27C3E5}" srcOrd="3" destOrd="0" parTransId="{30BEAE05-8F33-7C40-854A-38427989693D}" sibTransId="{2DB22E54-E480-244C-B4CA-9697D00BF6FD}"/>
    <dgm:cxn modelId="{12E9DC83-8475-8042-9047-78C0AF9133EB}" type="presOf" srcId="{B4519C2B-736F-3C4D-ABF5-3B13923F7E2E}" destId="{06E7AF27-17CB-6C41-9B00-422CDBA69BDA}" srcOrd="0" destOrd="0" presId="urn:microsoft.com/office/officeart/2005/8/layout/vList2"/>
    <dgm:cxn modelId="{5F7D3CB2-34C0-C94D-AD37-72E63BDF2614}" type="presParOf" srcId="{8272D90A-381D-A943-A863-F7B14E4A2D44}" destId="{0C63F472-A208-BC48-9954-72AE57388841}" srcOrd="0" destOrd="0" presId="urn:microsoft.com/office/officeart/2005/8/layout/vList2"/>
    <dgm:cxn modelId="{116C4AA5-0206-8942-BD5B-8308B2835FA2}" type="presParOf" srcId="{8272D90A-381D-A943-A863-F7B14E4A2D44}" destId="{5C51A478-63FB-6D40-B025-1CB4BCECB8CA}" srcOrd="1" destOrd="0" presId="urn:microsoft.com/office/officeart/2005/8/layout/vList2"/>
    <dgm:cxn modelId="{3D4EBBFB-ED6D-BD42-8A7A-53EF28E4FBFB}" type="presParOf" srcId="{8272D90A-381D-A943-A863-F7B14E4A2D44}" destId="{06E7AF27-17CB-6C41-9B00-422CDBA69BDA}" srcOrd="2" destOrd="0" presId="urn:microsoft.com/office/officeart/2005/8/layout/vList2"/>
    <dgm:cxn modelId="{D0F71D5A-8081-3544-BB5B-9AA91BEB8CDF}" type="presParOf" srcId="{8272D90A-381D-A943-A863-F7B14E4A2D44}" destId="{2A0DF51E-479B-F345-AF83-54F3DF408229}" srcOrd="3" destOrd="0" presId="urn:microsoft.com/office/officeart/2005/8/layout/vList2"/>
    <dgm:cxn modelId="{8DEC3395-6BA1-CD4F-919F-6C0B0E3738E4}" type="presParOf" srcId="{8272D90A-381D-A943-A863-F7B14E4A2D44}" destId="{54C39DF2-6921-BB4E-8411-E1AA720107FC}" srcOrd="4" destOrd="0" presId="urn:microsoft.com/office/officeart/2005/8/layout/vList2"/>
    <dgm:cxn modelId="{5017CE91-22AB-4F4E-B335-B3FD1B43BE14}" type="presParOf" srcId="{8272D90A-381D-A943-A863-F7B14E4A2D44}" destId="{8EBEB080-B91F-6B4C-887F-A3D89EB1D39C}" srcOrd="5" destOrd="0" presId="urn:microsoft.com/office/officeart/2005/8/layout/vList2"/>
    <dgm:cxn modelId="{EF06E1AB-736D-4940-859B-48C13F50C0F2}" type="presParOf" srcId="{8272D90A-381D-A943-A863-F7B14E4A2D44}" destId="{87EED797-7526-BB4E-8C40-6D097D0CBF9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174A8B6-D1D2-C744-B43F-A22C17F78CF9}"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3FE9B4BF-13AD-584E-85DE-3080C68D314E}">
      <dgm:prSet/>
      <dgm:spPr/>
      <dgm:t>
        <a:bodyPr/>
        <a:lstStyle/>
        <a:p>
          <a:pPr rtl="0"/>
          <a:r>
            <a:rPr lang="en-US" dirty="0" smtClean="0"/>
            <a:t>I/O manager</a:t>
          </a:r>
          <a:endParaRPr lang="en-US" dirty="0"/>
        </a:p>
      </dgm:t>
    </dgm:pt>
    <dgm:pt modelId="{7055B974-035C-8A4A-A00F-F57E01166276}" type="parTrans" cxnId="{E2951F68-AAA7-0444-8800-46314EFEA3BC}">
      <dgm:prSet/>
      <dgm:spPr/>
      <dgm:t>
        <a:bodyPr/>
        <a:lstStyle/>
        <a:p>
          <a:endParaRPr lang="en-US"/>
        </a:p>
      </dgm:t>
    </dgm:pt>
    <dgm:pt modelId="{AA568817-F217-C749-8FD5-CAE7E5431B4F}" type="sibTrans" cxnId="{E2951F68-AAA7-0444-8800-46314EFEA3BC}">
      <dgm:prSet/>
      <dgm:spPr/>
      <dgm:t>
        <a:bodyPr/>
        <a:lstStyle/>
        <a:p>
          <a:endParaRPr lang="en-US"/>
        </a:p>
      </dgm:t>
    </dgm:pt>
    <dgm:pt modelId="{07BE32EB-6A6A-4B40-9921-69954688AA72}">
      <dgm:prSet/>
      <dgm:spPr/>
      <dgm:t>
        <a:bodyPr/>
        <a:lstStyle/>
        <a:p>
          <a:pPr rtl="0"/>
          <a:r>
            <a:rPr lang="en-US" dirty="0" smtClean="0"/>
            <a:t>Provides a framework through which I/O devices are accessible to applications, and is responsible for dispatching to the appropriate device drivers for further processing</a:t>
          </a:r>
          <a:endParaRPr lang="en-US" dirty="0"/>
        </a:p>
      </dgm:t>
    </dgm:pt>
    <dgm:pt modelId="{97894239-5F58-4A4A-847A-90538CAE9636}" type="parTrans" cxnId="{EE877140-C03D-1044-A406-9CE187269A86}">
      <dgm:prSet/>
      <dgm:spPr/>
      <dgm:t>
        <a:bodyPr/>
        <a:lstStyle/>
        <a:p>
          <a:endParaRPr lang="en-US"/>
        </a:p>
      </dgm:t>
    </dgm:pt>
    <dgm:pt modelId="{82F6C878-8CC0-3742-9791-A3B979931483}" type="sibTrans" cxnId="{EE877140-C03D-1044-A406-9CE187269A86}">
      <dgm:prSet/>
      <dgm:spPr/>
      <dgm:t>
        <a:bodyPr/>
        <a:lstStyle/>
        <a:p>
          <a:endParaRPr lang="en-US"/>
        </a:p>
      </dgm:t>
    </dgm:pt>
    <dgm:pt modelId="{075793EF-0A52-3647-99D8-7BA29F29F5D7}">
      <dgm:prSet/>
      <dgm:spPr/>
      <dgm:t>
        <a:bodyPr/>
        <a:lstStyle/>
        <a:p>
          <a:pPr rtl="0"/>
          <a:r>
            <a:rPr lang="en-US" dirty="0" smtClean="0"/>
            <a:t>Cache manager</a:t>
          </a:r>
          <a:endParaRPr lang="en-US" dirty="0"/>
        </a:p>
      </dgm:t>
    </dgm:pt>
    <dgm:pt modelId="{94FEE65A-A6D1-B049-945A-A55046C0DAE3}" type="parTrans" cxnId="{0D8AAE04-9033-D248-8ADE-8C0E5D0DEE48}">
      <dgm:prSet/>
      <dgm:spPr/>
      <dgm:t>
        <a:bodyPr/>
        <a:lstStyle/>
        <a:p>
          <a:endParaRPr lang="en-US"/>
        </a:p>
      </dgm:t>
    </dgm:pt>
    <dgm:pt modelId="{5768D259-59E9-9540-8EB5-7F88165D3F54}" type="sibTrans" cxnId="{0D8AAE04-9033-D248-8ADE-8C0E5D0DEE48}">
      <dgm:prSet/>
      <dgm:spPr/>
      <dgm:t>
        <a:bodyPr/>
        <a:lstStyle/>
        <a:p>
          <a:endParaRPr lang="en-US"/>
        </a:p>
      </dgm:t>
    </dgm:pt>
    <dgm:pt modelId="{0A7B8141-EA69-984E-903B-B8E6FCD000ED}">
      <dgm:prSet/>
      <dgm:spPr/>
      <dgm:t>
        <a:bodyPr/>
        <a:lstStyle/>
        <a:p>
          <a:pPr rtl="0"/>
          <a:r>
            <a:rPr lang="en-US" dirty="0" smtClean="0"/>
            <a:t>Improves the performance of file-based I/O by causing recently referenced file data to reside in main memory for quick access, and by deferring disk writes by holding the updates in memory for a short time before sending them to the disk in more efficient batches</a:t>
          </a:r>
          <a:endParaRPr lang="en-US" dirty="0"/>
        </a:p>
      </dgm:t>
    </dgm:pt>
    <dgm:pt modelId="{C09B4615-EC59-E648-9724-C4A77043213E}" type="parTrans" cxnId="{F8269914-E338-0349-9968-F1B3E5343EC7}">
      <dgm:prSet/>
      <dgm:spPr/>
      <dgm:t>
        <a:bodyPr/>
        <a:lstStyle/>
        <a:p>
          <a:endParaRPr lang="en-US"/>
        </a:p>
      </dgm:t>
    </dgm:pt>
    <dgm:pt modelId="{99E450B4-2FB5-9A48-9885-D9BFA0580D24}" type="sibTrans" cxnId="{F8269914-E338-0349-9968-F1B3E5343EC7}">
      <dgm:prSet/>
      <dgm:spPr/>
      <dgm:t>
        <a:bodyPr/>
        <a:lstStyle/>
        <a:p>
          <a:endParaRPr lang="en-US"/>
        </a:p>
      </dgm:t>
    </dgm:pt>
    <dgm:pt modelId="{CCE61C67-AA41-114B-8036-964B31CB2DA3}">
      <dgm:prSet/>
      <dgm:spPr/>
      <dgm:t>
        <a:bodyPr/>
        <a:lstStyle/>
        <a:p>
          <a:pPr rtl="0"/>
          <a:r>
            <a:rPr lang="en-US" dirty="0" smtClean="0"/>
            <a:t>Object manager</a:t>
          </a:r>
          <a:endParaRPr lang="en-US" dirty="0"/>
        </a:p>
      </dgm:t>
    </dgm:pt>
    <dgm:pt modelId="{976851D6-44AC-1F4E-B255-4BE7DC52DA29}" type="parTrans" cxnId="{8AD687C5-2CE2-1549-8F01-95ACAFA8D3D3}">
      <dgm:prSet/>
      <dgm:spPr/>
      <dgm:t>
        <a:bodyPr/>
        <a:lstStyle/>
        <a:p>
          <a:endParaRPr lang="en-US"/>
        </a:p>
      </dgm:t>
    </dgm:pt>
    <dgm:pt modelId="{CC8B79A1-BDA5-864C-99DA-43E938759731}" type="sibTrans" cxnId="{8AD687C5-2CE2-1549-8F01-95ACAFA8D3D3}">
      <dgm:prSet/>
      <dgm:spPr/>
      <dgm:t>
        <a:bodyPr/>
        <a:lstStyle/>
        <a:p>
          <a:endParaRPr lang="en-US"/>
        </a:p>
      </dgm:t>
    </dgm:pt>
    <dgm:pt modelId="{68A97AB7-CDCD-6C40-B567-2406F6149A17}">
      <dgm:prSet/>
      <dgm:spPr/>
      <dgm:t>
        <a:bodyPr/>
        <a:lstStyle/>
        <a:p>
          <a:pPr rtl="0"/>
          <a:r>
            <a:rPr lang="en-US" dirty="0" smtClean="0"/>
            <a:t>Creates, manages, and deletes Windows Executive objects that are used to represent resources such as processes, threads, and synchronization objects and enforces uniform rules for retaining, naming, and setting the security of objects</a:t>
          </a:r>
          <a:endParaRPr lang="en-US" dirty="0"/>
        </a:p>
      </dgm:t>
    </dgm:pt>
    <dgm:pt modelId="{D2C6204E-0165-F74C-9B26-2B1B6A3078E3}" type="parTrans" cxnId="{B084658B-DB1D-4D4F-AE3C-5FE26EE2C406}">
      <dgm:prSet/>
      <dgm:spPr/>
      <dgm:t>
        <a:bodyPr/>
        <a:lstStyle/>
        <a:p>
          <a:endParaRPr lang="en-US"/>
        </a:p>
      </dgm:t>
    </dgm:pt>
    <dgm:pt modelId="{2648C4A4-82DC-1548-B755-08F93207F974}" type="sibTrans" cxnId="{B084658B-DB1D-4D4F-AE3C-5FE26EE2C406}">
      <dgm:prSet/>
      <dgm:spPr/>
      <dgm:t>
        <a:bodyPr/>
        <a:lstStyle/>
        <a:p>
          <a:endParaRPr lang="en-US"/>
        </a:p>
      </dgm:t>
    </dgm:pt>
    <dgm:pt modelId="{15F9DC74-94A5-ED46-A7F6-CCE652D0F352}">
      <dgm:prSet/>
      <dgm:spPr/>
      <dgm:t>
        <a:bodyPr/>
        <a:lstStyle/>
        <a:p>
          <a:pPr rtl="0"/>
          <a:r>
            <a:rPr lang="en-US" dirty="0" smtClean="0"/>
            <a:t>Plug-and-play manager</a:t>
          </a:r>
          <a:endParaRPr lang="en-US" dirty="0"/>
        </a:p>
      </dgm:t>
    </dgm:pt>
    <dgm:pt modelId="{43F41B30-0F3C-334D-849D-92545C848CF6}" type="parTrans" cxnId="{C8B1B4BD-BFE7-4B4A-A124-96F61A5CE14A}">
      <dgm:prSet/>
      <dgm:spPr/>
      <dgm:t>
        <a:bodyPr/>
        <a:lstStyle/>
        <a:p>
          <a:endParaRPr lang="en-US"/>
        </a:p>
      </dgm:t>
    </dgm:pt>
    <dgm:pt modelId="{E6270B5E-9491-C44F-B6BA-BF3B979B194F}" type="sibTrans" cxnId="{C8B1B4BD-BFE7-4B4A-A124-96F61A5CE14A}">
      <dgm:prSet/>
      <dgm:spPr/>
      <dgm:t>
        <a:bodyPr/>
        <a:lstStyle/>
        <a:p>
          <a:endParaRPr lang="en-US"/>
        </a:p>
      </dgm:t>
    </dgm:pt>
    <dgm:pt modelId="{2940A3D1-FE77-5041-9A84-CD1C3B06E6FE}">
      <dgm:prSet/>
      <dgm:spPr/>
      <dgm:t>
        <a:bodyPr/>
        <a:lstStyle/>
        <a:p>
          <a:pPr rtl="0"/>
          <a:r>
            <a:rPr lang="en-US" dirty="0" smtClean="0"/>
            <a:t>Determines which drivers are required to support a particular device and loads those drivers</a:t>
          </a:r>
          <a:endParaRPr lang="en-US" dirty="0"/>
        </a:p>
      </dgm:t>
    </dgm:pt>
    <dgm:pt modelId="{8D72FDEF-0EC6-D340-B7C6-1DDEE2238D82}" type="parTrans" cxnId="{2D23908F-CE0B-B745-9C9E-81973175A4D1}">
      <dgm:prSet/>
      <dgm:spPr/>
      <dgm:t>
        <a:bodyPr/>
        <a:lstStyle/>
        <a:p>
          <a:endParaRPr lang="en-US"/>
        </a:p>
      </dgm:t>
    </dgm:pt>
    <dgm:pt modelId="{B581CF3A-4804-B445-87B3-721B4A9BB349}" type="sibTrans" cxnId="{2D23908F-CE0B-B745-9C9E-81973175A4D1}">
      <dgm:prSet/>
      <dgm:spPr/>
      <dgm:t>
        <a:bodyPr/>
        <a:lstStyle/>
        <a:p>
          <a:endParaRPr lang="en-US"/>
        </a:p>
      </dgm:t>
    </dgm:pt>
    <dgm:pt modelId="{F99E0E84-77E6-C341-A3CF-F1D7C9B900D2}">
      <dgm:prSet/>
      <dgm:spPr/>
      <dgm:t>
        <a:bodyPr/>
        <a:lstStyle/>
        <a:p>
          <a:pPr rtl="0"/>
          <a:r>
            <a:rPr lang="en-US" dirty="0" smtClean="0"/>
            <a:t>Power manager</a:t>
          </a:r>
          <a:endParaRPr lang="en-US" dirty="0"/>
        </a:p>
      </dgm:t>
    </dgm:pt>
    <dgm:pt modelId="{4E0CC5AB-F382-FA41-B25B-A7BEBE4AB7A7}" type="parTrans" cxnId="{D294F699-7090-C447-8D40-77556B17E4BD}">
      <dgm:prSet/>
      <dgm:spPr/>
      <dgm:t>
        <a:bodyPr/>
        <a:lstStyle/>
        <a:p>
          <a:endParaRPr lang="en-US"/>
        </a:p>
      </dgm:t>
    </dgm:pt>
    <dgm:pt modelId="{49F6C827-1E77-6D48-9623-4A6C3325C38C}" type="sibTrans" cxnId="{D294F699-7090-C447-8D40-77556B17E4BD}">
      <dgm:prSet/>
      <dgm:spPr/>
      <dgm:t>
        <a:bodyPr/>
        <a:lstStyle/>
        <a:p>
          <a:endParaRPr lang="en-US"/>
        </a:p>
      </dgm:t>
    </dgm:pt>
    <dgm:pt modelId="{EE70BDCF-2DED-574A-BF74-01E2D38B8B77}">
      <dgm:prSet/>
      <dgm:spPr/>
      <dgm:t>
        <a:bodyPr/>
        <a:lstStyle/>
        <a:p>
          <a:pPr rtl="0"/>
          <a:r>
            <a:rPr lang="en-US" dirty="0" smtClean="0"/>
            <a:t>Coordinates power management among devices</a:t>
          </a:r>
          <a:endParaRPr lang="en-US" dirty="0"/>
        </a:p>
      </dgm:t>
    </dgm:pt>
    <dgm:pt modelId="{B44ACEDA-679F-D745-9F3C-8E29836AA28B}" type="parTrans" cxnId="{B2A713D0-78A5-C042-96CE-8941AB5769DF}">
      <dgm:prSet/>
      <dgm:spPr/>
      <dgm:t>
        <a:bodyPr/>
        <a:lstStyle/>
        <a:p>
          <a:endParaRPr lang="en-US"/>
        </a:p>
      </dgm:t>
    </dgm:pt>
    <dgm:pt modelId="{89F30857-FDB8-F745-8DCA-12D905CD80D4}" type="sibTrans" cxnId="{B2A713D0-78A5-C042-96CE-8941AB5769DF}">
      <dgm:prSet/>
      <dgm:spPr/>
      <dgm:t>
        <a:bodyPr/>
        <a:lstStyle/>
        <a:p>
          <a:endParaRPr lang="en-US"/>
        </a:p>
      </dgm:t>
    </dgm:pt>
    <dgm:pt modelId="{160DF8F8-5CDA-2D44-83EB-AE7C72D90E46}" type="pres">
      <dgm:prSet presAssocID="{4174A8B6-D1D2-C744-B43F-A22C17F78CF9}" presName="Name0" presStyleCnt="0">
        <dgm:presLayoutVars>
          <dgm:dir/>
          <dgm:resizeHandles val="exact"/>
        </dgm:presLayoutVars>
      </dgm:prSet>
      <dgm:spPr/>
      <dgm:t>
        <a:bodyPr/>
        <a:lstStyle/>
        <a:p>
          <a:endParaRPr lang="en-US"/>
        </a:p>
      </dgm:t>
    </dgm:pt>
    <dgm:pt modelId="{2354FD5F-A063-654C-9F26-21A8E998F6A0}" type="pres">
      <dgm:prSet presAssocID="{3FE9B4BF-13AD-584E-85DE-3080C68D314E}" presName="node" presStyleLbl="node1" presStyleIdx="0" presStyleCnt="5">
        <dgm:presLayoutVars>
          <dgm:bulletEnabled val="1"/>
        </dgm:presLayoutVars>
      </dgm:prSet>
      <dgm:spPr/>
      <dgm:t>
        <a:bodyPr/>
        <a:lstStyle/>
        <a:p>
          <a:endParaRPr lang="en-US"/>
        </a:p>
      </dgm:t>
    </dgm:pt>
    <dgm:pt modelId="{B6C909E3-3566-CE49-9832-4AAEC8593A80}" type="pres">
      <dgm:prSet presAssocID="{AA568817-F217-C749-8FD5-CAE7E5431B4F}" presName="sibTrans" presStyleCnt="0"/>
      <dgm:spPr/>
    </dgm:pt>
    <dgm:pt modelId="{B0E0A647-3513-BA4E-9FEF-6F0B2097D17C}" type="pres">
      <dgm:prSet presAssocID="{075793EF-0A52-3647-99D8-7BA29F29F5D7}" presName="node" presStyleLbl="node1" presStyleIdx="1" presStyleCnt="5">
        <dgm:presLayoutVars>
          <dgm:bulletEnabled val="1"/>
        </dgm:presLayoutVars>
      </dgm:prSet>
      <dgm:spPr/>
      <dgm:t>
        <a:bodyPr/>
        <a:lstStyle/>
        <a:p>
          <a:endParaRPr lang="en-US"/>
        </a:p>
      </dgm:t>
    </dgm:pt>
    <dgm:pt modelId="{BA472FCA-E691-CB45-A150-9CA9881A59D5}" type="pres">
      <dgm:prSet presAssocID="{5768D259-59E9-9540-8EB5-7F88165D3F54}" presName="sibTrans" presStyleCnt="0"/>
      <dgm:spPr/>
    </dgm:pt>
    <dgm:pt modelId="{EECA2A92-489E-7643-AE68-612C17767659}" type="pres">
      <dgm:prSet presAssocID="{CCE61C67-AA41-114B-8036-964B31CB2DA3}" presName="node" presStyleLbl="node1" presStyleIdx="2" presStyleCnt="5">
        <dgm:presLayoutVars>
          <dgm:bulletEnabled val="1"/>
        </dgm:presLayoutVars>
      </dgm:prSet>
      <dgm:spPr/>
      <dgm:t>
        <a:bodyPr/>
        <a:lstStyle/>
        <a:p>
          <a:endParaRPr lang="en-US"/>
        </a:p>
      </dgm:t>
    </dgm:pt>
    <dgm:pt modelId="{2F9AB425-33A5-4247-8A78-7C27B1DA37F7}" type="pres">
      <dgm:prSet presAssocID="{CC8B79A1-BDA5-864C-99DA-43E938759731}" presName="sibTrans" presStyleCnt="0"/>
      <dgm:spPr/>
    </dgm:pt>
    <dgm:pt modelId="{7DFB218D-8EAD-AD43-A457-B4C9F0F6E7E1}" type="pres">
      <dgm:prSet presAssocID="{15F9DC74-94A5-ED46-A7F6-CCE652D0F352}" presName="node" presStyleLbl="node1" presStyleIdx="3" presStyleCnt="5">
        <dgm:presLayoutVars>
          <dgm:bulletEnabled val="1"/>
        </dgm:presLayoutVars>
      </dgm:prSet>
      <dgm:spPr/>
      <dgm:t>
        <a:bodyPr/>
        <a:lstStyle/>
        <a:p>
          <a:endParaRPr lang="en-US"/>
        </a:p>
      </dgm:t>
    </dgm:pt>
    <dgm:pt modelId="{D2A05EF8-4620-6C49-9CF7-C345358815AA}" type="pres">
      <dgm:prSet presAssocID="{E6270B5E-9491-C44F-B6BA-BF3B979B194F}" presName="sibTrans" presStyleCnt="0"/>
      <dgm:spPr/>
    </dgm:pt>
    <dgm:pt modelId="{F593B0C3-5937-CB48-8D1E-1E10E016C9E2}" type="pres">
      <dgm:prSet presAssocID="{F99E0E84-77E6-C341-A3CF-F1D7C9B900D2}" presName="node" presStyleLbl="node1" presStyleIdx="4" presStyleCnt="5">
        <dgm:presLayoutVars>
          <dgm:bulletEnabled val="1"/>
        </dgm:presLayoutVars>
      </dgm:prSet>
      <dgm:spPr/>
      <dgm:t>
        <a:bodyPr/>
        <a:lstStyle/>
        <a:p>
          <a:endParaRPr lang="en-US"/>
        </a:p>
      </dgm:t>
    </dgm:pt>
  </dgm:ptLst>
  <dgm:cxnLst>
    <dgm:cxn modelId="{D0CE5643-484F-9B4D-B929-93C8FD9FE35E}" type="presOf" srcId="{07BE32EB-6A6A-4B40-9921-69954688AA72}" destId="{2354FD5F-A063-654C-9F26-21A8E998F6A0}" srcOrd="0" destOrd="1" presId="urn:microsoft.com/office/officeart/2005/8/layout/hList6"/>
    <dgm:cxn modelId="{B084658B-DB1D-4D4F-AE3C-5FE26EE2C406}" srcId="{CCE61C67-AA41-114B-8036-964B31CB2DA3}" destId="{68A97AB7-CDCD-6C40-B567-2406F6149A17}" srcOrd="0" destOrd="0" parTransId="{D2C6204E-0165-F74C-9B26-2B1B6A3078E3}" sibTransId="{2648C4A4-82DC-1548-B755-08F93207F974}"/>
    <dgm:cxn modelId="{8C27E4DD-E385-384D-9E33-48E472D8EF61}" type="presOf" srcId="{68A97AB7-CDCD-6C40-B567-2406F6149A17}" destId="{EECA2A92-489E-7643-AE68-612C17767659}" srcOrd="0" destOrd="1" presId="urn:microsoft.com/office/officeart/2005/8/layout/hList6"/>
    <dgm:cxn modelId="{45A73628-426B-3848-A4C8-E95B9018B86D}" type="presOf" srcId="{3FE9B4BF-13AD-584E-85DE-3080C68D314E}" destId="{2354FD5F-A063-654C-9F26-21A8E998F6A0}" srcOrd="0" destOrd="0" presId="urn:microsoft.com/office/officeart/2005/8/layout/hList6"/>
    <dgm:cxn modelId="{0FB83C4A-133E-EB41-8532-19E3B1576BB4}" type="presOf" srcId="{F99E0E84-77E6-C341-A3CF-F1D7C9B900D2}" destId="{F593B0C3-5937-CB48-8D1E-1E10E016C9E2}" srcOrd="0" destOrd="0" presId="urn:microsoft.com/office/officeart/2005/8/layout/hList6"/>
    <dgm:cxn modelId="{C8B1B4BD-BFE7-4B4A-A124-96F61A5CE14A}" srcId="{4174A8B6-D1D2-C744-B43F-A22C17F78CF9}" destId="{15F9DC74-94A5-ED46-A7F6-CCE652D0F352}" srcOrd="3" destOrd="0" parTransId="{43F41B30-0F3C-334D-849D-92545C848CF6}" sibTransId="{E6270B5E-9491-C44F-B6BA-BF3B979B194F}"/>
    <dgm:cxn modelId="{B2A713D0-78A5-C042-96CE-8941AB5769DF}" srcId="{F99E0E84-77E6-C341-A3CF-F1D7C9B900D2}" destId="{EE70BDCF-2DED-574A-BF74-01E2D38B8B77}" srcOrd="0" destOrd="0" parTransId="{B44ACEDA-679F-D745-9F3C-8E29836AA28B}" sibTransId="{89F30857-FDB8-F745-8DCA-12D905CD80D4}"/>
    <dgm:cxn modelId="{0D8AAE04-9033-D248-8ADE-8C0E5D0DEE48}" srcId="{4174A8B6-D1D2-C744-B43F-A22C17F78CF9}" destId="{075793EF-0A52-3647-99D8-7BA29F29F5D7}" srcOrd="1" destOrd="0" parTransId="{94FEE65A-A6D1-B049-945A-A55046C0DAE3}" sibTransId="{5768D259-59E9-9540-8EB5-7F88165D3F54}"/>
    <dgm:cxn modelId="{EE877140-C03D-1044-A406-9CE187269A86}" srcId="{3FE9B4BF-13AD-584E-85DE-3080C68D314E}" destId="{07BE32EB-6A6A-4B40-9921-69954688AA72}" srcOrd="0" destOrd="0" parTransId="{97894239-5F58-4A4A-847A-90538CAE9636}" sibTransId="{82F6C878-8CC0-3742-9791-A3B979931483}"/>
    <dgm:cxn modelId="{2D23908F-CE0B-B745-9C9E-81973175A4D1}" srcId="{15F9DC74-94A5-ED46-A7F6-CCE652D0F352}" destId="{2940A3D1-FE77-5041-9A84-CD1C3B06E6FE}" srcOrd="0" destOrd="0" parTransId="{8D72FDEF-0EC6-D340-B7C6-1DDEE2238D82}" sibTransId="{B581CF3A-4804-B445-87B3-721B4A9BB349}"/>
    <dgm:cxn modelId="{8AD687C5-2CE2-1549-8F01-95ACAFA8D3D3}" srcId="{4174A8B6-D1D2-C744-B43F-A22C17F78CF9}" destId="{CCE61C67-AA41-114B-8036-964B31CB2DA3}" srcOrd="2" destOrd="0" parTransId="{976851D6-44AC-1F4E-B255-4BE7DC52DA29}" sibTransId="{CC8B79A1-BDA5-864C-99DA-43E938759731}"/>
    <dgm:cxn modelId="{2C7D6FBF-52A2-C042-8204-F93C8336B3FC}" type="presOf" srcId="{EE70BDCF-2DED-574A-BF74-01E2D38B8B77}" destId="{F593B0C3-5937-CB48-8D1E-1E10E016C9E2}" srcOrd="0" destOrd="1" presId="urn:microsoft.com/office/officeart/2005/8/layout/hList6"/>
    <dgm:cxn modelId="{F8269914-E338-0349-9968-F1B3E5343EC7}" srcId="{075793EF-0A52-3647-99D8-7BA29F29F5D7}" destId="{0A7B8141-EA69-984E-903B-B8E6FCD000ED}" srcOrd="0" destOrd="0" parTransId="{C09B4615-EC59-E648-9724-C4A77043213E}" sibTransId="{99E450B4-2FB5-9A48-9885-D9BFA0580D24}"/>
    <dgm:cxn modelId="{E2951F68-AAA7-0444-8800-46314EFEA3BC}" srcId="{4174A8B6-D1D2-C744-B43F-A22C17F78CF9}" destId="{3FE9B4BF-13AD-584E-85DE-3080C68D314E}" srcOrd="0" destOrd="0" parTransId="{7055B974-035C-8A4A-A00F-F57E01166276}" sibTransId="{AA568817-F217-C749-8FD5-CAE7E5431B4F}"/>
    <dgm:cxn modelId="{D294F699-7090-C447-8D40-77556B17E4BD}" srcId="{4174A8B6-D1D2-C744-B43F-A22C17F78CF9}" destId="{F99E0E84-77E6-C341-A3CF-F1D7C9B900D2}" srcOrd="4" destOrd="0" parTransId="{4E0CC5AB-F382-FA41-B25B-A7BEBE4AB7A7}" sibTransId="{49F6C827-1E77-6D48-9623-4A6C3325C38C}"/>
    <dgm:cxn modelId="{04FC3E5A-F327-7E43-A6DC-3563C38E6857}" type="presOf" srcId="{2940A3D1-FE77-5041-9A84-CD1C3B06E6FE}" destId="{7DFB218D-8EAD-AD43-A457-B4C9F0F6E7E1}" srcOrd="0" destOrd="1" presId="urn:microsoft.com/office/officeart/2005/8/layout/hList6"/>
    <dgm:cxn modelId="{A7B517E0-26D0-BB43-96ED-20EFE1E82920}" type="presOf" srcId="{075793EF-0A52-3647-99D8-7BA29F29F5D7}" destId="{B0E0A647-3513-BA4E-9FEF-6F0B2097D17C}" srcOrd="0" destOrd="0" presId="urn:microsoft.com/office/officeart/2005/8/layout/hList6"/>
    <dgm:cxn modelId="{D1736147-E523-3D4B-ADB3-6018089E011C}" type="presOf" srcId="{CCE61C67-AA41-114B-8036-964B31CB2DA3}" destId="{EECA2A92-489E-7643-AE68-612C17767659}" srcOrd="0" destOrd="0" presId="urn:microsoft.com/office/officeart/2005/8/layout/hList6"/>
    <dgm:cxn modelId="{D64E0474-14F2-FE4F-89E5-7F8CF6EDC508}" type="presOf" srcId="{4174A8B6-D1D2-C744-B43F-A22C17F78CF9}" destId="{160DF8F8-5CDA-2D44-83EB-AE7C72D90E46}" srcOrd="0" destOrd="0" presId="urn:microsoft.com/office/officeart/2005/8/layout/hList6"/>
    <dgm:cxn modelId="{513902CF-1620-6845-B364-54E1C4BDDEDC}" type="presOf" srcId="{0A7B8141-EA69-984E-903B-B8E6FCD000ED}" destId="{B0E0A647-3513-BA4E-9FEF-6F0B2097D17C}" srcOrd="0" destOrd="1" presId="urn:microsoft.com/office/officeart/2005/8/layout/hList6"/>
    <dgm:cxn modelId="{75AE5DA6-F495-D04A-AE79-51B5013ACF15}" type="presOf" srcId="{15F9DC74-94A5-ED46-A7F6-CCE652D0F352}" destId="{7DFB218D-8EAD-AD43-A457-B4C9F0F6E7E1}" srcOrd="0" destOrd="0" presId="urn:microsoft.com/office/officeart/2005/8/layout/hList6"/>
    <dgm:cxn modelId="{4BD3D93F-BAE7-2744-A6FC-DDC403BD0EEA}" type="presParOf" srcId="{160DF8F8-5CDA-2D44-83EB-AE7C72D90E46}" destId="{2354FD5F-A063-654C-9F26-21A8E998F6A0}" srcOrd="0" destOrd="0" presId="urn:microsoft.com/office/officeart/2005/8/layout/hList6"/>
    <dgm:cxn modelId="{12B25362-8D08-5B46-A9B8-4F4A2E744097}" type="presParOf" srcId="{160DF8F8-5CDA-2D44-83EB-AE7C72D90E46}" destId="{B6C909E3-3566-CE49-9832-4AAEC8593A80}" srcOrd="1" destOrd="0" presId="urn:microsoft.com/office/officeart/2005/8/layout/hList6"/>
    <dgm:cxn modelId="{53F605B6-AF66-BF4D-A0F8-1BA156FBFC3D}" type="presParOf" srcId="{160DF8F8-5CDA-2D44-83EB-AE7C72D90E46}" destId="{B0E0A647-3513-BA4E-9FEF-6F0B2097D17C}" srcOrd="2" destOrd="0" presId="urn:microsoft.com/office/officeart/2005/8/layout/hList6"/>
    <dgm:cxn modelId="{D00115DB-C021-BF42-ACE5-68D633EFD71E}" type="presParOf" srcId="{160DF8F8-5CDA-2D44-83EB-AE7C72D90E46}" destId="{BA472FCA-E691-CB45-A150-9CA9881A59D5}" srcOrd="3" destOrd="0" presId="urn:microsoft.com/office/officeart/2005/8/layout/hList6"/>
    <dgm:cxn modelId="{99B8B56B-9944-4046-9661-A3FF4FA33A14}" type="presParOf" srcId="{160DF8F8-5CDA-2D44-83EB-AE7C72D90E46}" destId="{EECA2A92-489E-7643-AE68-612C17767659}" srcOrd="4" destOrd="0" presId="urn:microsoft.com/office/officeart/2005/8/layout/hList6"/>
    <dgm:cxn modelId="{CA091AE2-5BAF-E043-BA3A-36FE67BA7C8E}" type="presParOf" srcId="{160DF8F8-5CDA-2D44-83EB-AE7C72D90E46}" destId="{2F9AB425-33A5-4247-8A78-7C27B1DA37F7}" srcOrd="5" destOrd="0" presId="urn:microsoft.com/office/officeart/2005/8/layout/hList6"/>
    <dgm:cxn modelId="{FE23F273-6993-4C4D-AE45-DB4001C39409}" type="presParOf" srcId="{160DF8F8-5CDA-2D44-83EB-AE7C72D90E46}" destId="{7DFB218D-8EAD-AD43-A457-B4C9F0F6E7E1}" srcOrd="6" destOrd="0" presId="urn:microsoft.com/office/officeart/2005/8/layout/hList6"/>
    <dgm:cxn modelId="{37E63641-A565-314D-8320-E9E57DECD6D2}" type="presParOf" srcId="{160DF8F8-5CDA-2D44-83EB-AE7C72D90E46}" destId="{D2A05EF8-4620-6C49-9CF7-C345358815AA}" srcOrd="7" destOrd="0" presId="urn:microsoft.com/office/officeart/2005/8/layout/hList6"/>
    <dgm:cxn modelId="{D89ABB04-14EC-AF42-9A75-CFEB2C08B9A6}" type="presParOf" srcId="{160DF8F8-5CDA-2D44-83EB-AE7C72D90E46}" destId="{F593B0C3-5937-CB48-8D1E-1E10E016C9E2}"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06F56BA-54D0-0742-BC3D-72C838711C12}" type="doc">
      <dgm:prSet loTypeId="urn:microsoft.com/office/officeart/2005/8/layout/hList6" loCatId="list" qsTypeId="urn:microsoft.com/office/officeart/2005/8/quickstyle/simple4" qsCatId="simple" csTypeId="urn:microsoft.com/office/officeart/2005/8/colors/accent1_2" csCatId="accent1"/>
      <dgm:spPr/>
      <dgm:t>
        <a:bodyPr/>
        <a:lstStyle/>
        <a:p>
          <a:endParaRPr lang="en-US"/>
        </a:p>
      </dgm:t>
    </dgm:pt>
    <dgm:pt modelId="{15D75D6C-501B-464B-8B9D-3D1971C549EF}">
      <dgm:prSet/>
      <dgm:spPr/>
      <dgm:t>
        <a:bodyPr/>
        <a:lstStyle/>
        <a:p>
          <a:pPr rtl="0"/>
          <a:r>
            <a:rPr lang="en-US" dirty="0" smtClean="0"/>
            <a:t>Security reference monitor</a:t>
          </a:r>
          <a:endParaRPr lang="en-US" dirty="0"/>
        </a:p>
      </dgm:t>
    </dgm:pt>
    <dgm:pt modelId="{894F83B8-4714-FC4A-80F9-07D713938A04}" type="parTrans" cxnId="{E1F52BBB-B7E2-B44C-B564-5F0BDF0C5643}">
      <dgm:prSet/>
      <dgm:spPr/>
      <dgm:t>
        <a:bodyPr/>
        <a:lstStyle/>
        <a:p>
          <a:endParaRPr lang="en-US"/>
        </a:p>
      </dgm:t>
    </dgm:pt>
    <dgm:pt modelId="{1514E54B-7E6E-DA42-A124-436C45D8579A}" type="sibTrans" cxnId="{E1F52BBB-B7E2-B44C-B564-5F0BDF0C5643}">
      <dgm:prSet/>
      <dgm:spPr/>
      <dgm:t>
        <a:bodyPr/>
        <a:lstStyle/>
        <a:p>
          <a:endParaRPr lang="en-US"/>
        </a:p>
      </dgm:t>
    </dgm:pt>
    <dgm:pt modelId="{ECBA7F96-F73A-4B46-97D2-F5C895E83C5C}">
      <dgm:prSet/>
      <dgm:spPr/>
      <dgm:t>
        <a:bodyPr/>
        <a:lstStyle/>
        <a:p>
          <a:pPr rtl="0"/>
          <a:r>
            <a:rPr lang="en-US" dirty="0" smtClean="0"/>
            <a:t>Enforces access-validation and audit-generation rules</a:t>
          </a:r>
          <a:endParaRPr lang="en-US" dirty="0"/>
        </a:p>
      </dgm:t>
    </dgm:pt>
    <dgm:pt modelId="{D4EEAAF8-D219-7F4E-B886-CA1B62096A8C}" type="parTrans" cxnId="{EDAAFEAE-C59A-4E48-A5F4-ADA213B04ED4}">
      <dgm:prSet/>
      <dgm:spPr/>
      <dgm:t>
        <a:bodyPr/>
        <a:lstStyle/>
        <a:p>
          <a:endParaRPr lang="en-US"/>
        </a:p>
      </dgm:t>
    </dgm:pt>
    <dgm:pt modelId="{8CFB3FB1-1564-8E42-97C3-1E31EAE362CF}" type="sibTrans" cxnId="{EDAAFEAE-C59A-4E48-A5F4-ADA213B04ED4}">
      <dgm:prSet/>
      <dgm:spPr/>
      <dgm:t>
        <a:bodyPr/>
        <a:lstStyle/>
        <a:p>
          <a:endParaRPr lang="en-US"/>
        </a:p>
      </dgm:t>
    </dgm:pt>
    <dgm:pt modelId="{52CD2E94-740F-8F4F-A2CE-BA8668A71015}">
      <dgm:prSet/>
      <dgm:spPr/>
      <dgm:t>
        <a:bodyPr/>
        <a:lstStyle/>
        <a:p>
          <a:pPr rtl="0"/>
          <a:r>
            <a:rPr lang="en-US" dirty="0" smtClean="0"/>
            <a:t>Virtual memory manager</a:t>
          </a:r>
          <a:endParaRPr lang="en-US" dirty="0"/>
        </a:p>
      </dgm:t>
    </dgm:pt>
    <dgm:pt modelId="{440D9CDB-2811-9A45-959F-BC177433A561}" type="parTrans" cxnId="{BDDBFCFE-E7B4-3D4D-8141-D99CBB1E1F19}">
      <dgm:prSet/>
      <dgm:spPr/>
      <dgm:t>
        <a:bodyPr/>
        <a:lstStyle/>
        <a:p>
          <a:endParaRPr lang="en-US"/>
        </a:p>
      </dgm:t>
    </dgm:pt>
    <dgm:pt modelId="{D893D0C2-D725-1447-8A7C-3BF79E5E37E8}" type="sibTrans" cxnId="{BDDBFCFE-E7B4-3D4D-8141-D99CBB1E1F19}">
      <dgm:prSet/>
      <dgm:spPr/>
      <dgm:t>
        <a:bodyPr/>
        <a:lstStyle/>
        <a:p>
          <a:endParaRPr lang="en-US"/>
        </a:p>
      </dgm:t>
    </dgm:pt>
    <dgm:pt modelId="{BA536314-18E3-B942-9DFE-8AB0E3785887}">
      <dgm:prSet/>
      <dgm:spPr/>
      <dgm:t>
        <a:bodyPr/>
        <a:lstStyle/>
        <a:p>
          <a:pPr rtl="0"/>
          <a:r>
            <a:rPr lang="en-US" dirty="0" smtClean="0"/>
            <a:t>Manages virtual addresses, physical memory, and the paging files on disk and controls the memory management hardware and data structures which map virtual addresses in the process’s address space to physical pages in the computer’s memory</a:t>
          </a:r>
          <a:endParaRPr lang="en-US" dirty="0"/>
        </a:p>
      </dgm:t>
    </dgm:pt>
    <dgm:pt modelId="{8CED6202-ADE3-0243-ACB6-9809389037D8}" type="parTrans" cxnId="{1395A362-FF48-F14D-9453-D47816A693E8}">
      <dgm:prSet/>
      <dgm:spPr/>
      <dgm:t>
        <a:bodyPr/>
        <a:lstStyle/>
        <a:p>
          <a:endParaRPr lang="en-US"/>
        </a:p>
      </dgm:t>
    </dgm:pt>
    <dgm:pt modelId="{D64B0C53-35D3-074B-AC00-45B725B2EDE6}" type="sibTrans" cxnId="{1395A362-FF48-F14D-9453-D47816A693E8}">
      <dgm:prSet/>
      <dgm:spPr/>
      <dgm:t>
        <a:bodyPr/>
        <a:lstStyle/>
        <a:p>
          <a:endParaRPr lang="en-US"/>
        </a:p>
      </dgm:t>
    </dgm:pt>
    <dgm:pt modelId="{79A83C16-5DE4-DB4E-89E2-D89AD508A741}">
      <dgm:prSet/>
      <dgm:spPr/>
      <dgm:t>
        <a:bodyPr/>
        <a:lstStyle/>
        <a:p>
          <a:pPr rtl="0"/>
          <a:r>
            <a:rPr lang="en-US" dirty="0" smtClean="0"/>
            <a:t>Process/thread manager</a:t>
          </a:r>
          <a:endParaRPr lang="en-US" dirty="0"/>
        </a:p>
      </dgm:t>
    </dgm:pt>
    <dgm:pt modelId="{A4EFCB69-BE9B-D844-A332-FDA4B3094B66}" type="parTrans" cxnId="{6E476866-E0BD-4F49-BFDD-6C80D84FE8FC}">
      <dgm:prSet/>
      <dgm:spPr/>
      <dgm:t>
        <a:bodyPr/>
        <a:lstStyle/>
        <a:p>
          <a:endParaRPr lang="en-US"/>
        </a:p>
      </dgm:t>
    </dgm:pt>
    <dgm:pt modelId="{760D7D56-BFB6-444E-877A-206248F57E61}" type="sibTrans" cxnId="{6E476866-E0BD-4F49-BFDD-6C80D84FE8FC}">
      <dgm:prSet/>
      <dgm:spPr/>
      <dgm:t>
        <a:bodyPr/>
        <a:lstStyle/>
        <a:p>
          <a:endParaRPr lang="en-US"/>
        </a:p>
      </dgm:t>
    </dgm:pt>
    <dgm:pt modelId="{5945E9E5-99AD-DE41-AC82-E1D91E297A33}">
      <dgm:prSet/>
      <dgm:spPr/>
      <dgm:t>
        <a:bodyPr/>
        <a:lstStyle/>
        <a:p>
          <a:pPr rtl="0"/>
          <a:r>
            <a:rPr lang="en-US" dirty="0" smtClean="0"/>
            <a:t>Creates, manages, and deletes process and thread objects</a:t>
          </a:r>
          <a:endParaRPr lang="en-US" dirty="0"/>
        </a:p>
      </dgm:t>
    </dgm:pt>
    <dgm:pt modelId="{5B9C01F9-E95C-0A48-9914-AB7A12963716}" type="parTrans" cxnId="{D1DCC450-BC4E-9A42-BE36-8D5C8CD6EC3D}">
      <dgm:prSet/>
      <dgm:spPr/>
      <dgm:t>
        <a:bodyPr/>
        <a:lstStyle/>
        <a:p>
          <a:endParaRPr lang="en-US"/>
        </a:p>
      </dgm:t>
    </dgm:pt>
    <dgm:pt modelId="{216A283D-7081-0F4B-965C-5817F47A541A}" type="sibTrans" cxnId="{D1DCC450-BC4E-9A42-BE36-8D5C8CD6EC3D}">
      <dgm:prSet/>
      <dgm:spPr/>
      <dgm:t>
        <a:bodyPr/>
        <a:lstStyle/>
        <a:p>
          <a:endParaRPr lang="en-US"/>
        </a:p>
      </dgm:t>
    </dgm:pt>
    <dgm:pt modelId="{B907D481-D3A4-3446-AC39-8199D0EB1317}">
      <dgm:prSet/>
      <dgm:spPr/>
      <dgm:t>
        <a:bodyPr/>
        <a:lstStyle/>
        <a:p>
          <a:pPr rtl="0"/>
          <a:r>
            <a:rPr lang="en-US" dirty="0" smtClean="0"/>
            <a:t>Configuration manager</a:t>
          </a:r>
          <a:endParaRPr lang="en-US" dirty="0"/>
        </a:p>
      </dgm:t>
    </dgm:pt>
    <dgm:pt modelId="{881C89F7-C65A-504A-9BC0-C7BEA700EFB5}" type="parTrans" cxnId="{3BB3355C-FCE6-6945-8EC8-F47FC5712F85}">
      <dgm:prSet/>
      <dgm:spPr/>
      <dgm:t>
        <a:bodyPr/>
        <a:lstStyle/>
        <a:p>
          <a:endParaRPr lang="en-US"/>
        </a:p>
      </dgm:t>
    </dgm:pt>
    <dgm:pt modelId="{AD751ACE-836E-5A46-BF5F-117EC694FF82}" type="sibTrans" cxnId="{3BB3355C-FCE6-6945-8EC8-F47FC5712F85}">
      <dgm:prSet/>
      <dgm:spPr/>
      <dgm:t>
        <a:bodyPr/>
        <a:lstStyle/>
        <a:p>
          <a:endParaRPr lang="en-US"/>
        </a:p>
      </dgm:t>
    </dgm:pt>
    <dgm:pt modelId="{0626723D-843F-9A4A-B739-C7DD9C757445}">
      <dgm:prSet/>
      <dgm:spPr/>
      <dgm:t>
        <a:bodyPr/>
        <a:lstStyle/>
        <a:p>
          <a:pPr rtl="0"/>
          <a:r>
            <a:rPr lang="en-US" dirty="0" smtClean="0"/>
            <a:t>Responsible for implementing and managing the system registry, which is the repository for both system-wide and per-user settings of various parameters</a:t>
          </a:r>
          <a:endParaRPr lang="en-US" dirty="0"/>
        </a:p>
      </dgm:t>
    </dgm:pt>
    <dgm:pt modelId="{71374692-85BB-9F45-A60D-E1DEE8820FF6}" type="parTrans" cxnId="{AFA9A2D8-33BB-CA42-ABEA-5D55F65D7262}">
      <dgm:prSet/>
      <dgm:spPr/>
      <dgm:t>
        <a:bodyPr/>
        <a:lstStyle/>
        <a:p>
          <a:endParaRPr lang="en-US"/>
        </a:p>
      </dgm:t>
    </dgm:pt>
    <dgm:pt modelId="{38A843D4-62DB-EC48-B31E-04EA37D214AA}" type="sibTrans" cxnId="{AFA9A2D8-33BB-CA42-ABEA-5D55F65D7262}">
      <dgm:prSet/>
      <dgm:spPr/>
      <dgm:t>
        <a:bodyPr/>
        <a:lstStyle/>
        <a:p>
          <a:endParaRPr lang="en-US"/>
        </a:p>
      </dgm:t>
    </dgm:pt>
    <dgm:pt modelId="{ECE0FAC9-0A0C-5148-A229-CFF48534E0E5}">
      <dgm:prSet/>
      <dgm:spPr/>
      <dgm:t>
        <a:bodyPr/>
        <a:lstStyle/>
        <a:p>
          <a:pPr rtl="0"/>
          <a:r>
            <a:rPr lang="en-US" dirty="0" smtClean="0"/>
            <a:t>Advanced local procedure call (ALPC) facility</a:t>
          </a:r>
          <a:endParaRPr lang="en-US" dirty="0"/>
        </a:p>
      </dgm:t>
    </dgm:pt>
    <dgm:pt modelId="{7197FC2F-3DB7-A64D-AD1D-E3985A09001E}" type="parTrans" cxnId="{91CC547D-925E-D543-B341-A37BE793A8B7}">
      <dgm:prSet/>
      <dgm:spPr/>
      <dgm:t>
        <a:bodyPr/>
        <a:lstStyle/>
        <a:p>
          <a:endParaRPr lang="en-US"/>
        </a:p>
      </dgm:t>
    </dgm:pt>
    <dgm:pt modelId="{37301B24-7969-7E4A-BD5B-6C11B186B0B7}" type="sibTrans" cxnId="{91CC547D-925E-D543-B341-A37BE793A8B7}">
      <dgm:prSet/>
      <dgm:spPr/>
      <dgm:t>
        <a:bodyPr/>
        <a:lstStyle/>
        <a:p>
          <a:endParaRPr lang="en-US"/>
        </a:p>
      </dgm:t>
    </dgm:pt>
    <dgm:pt modelId="{C2ECF75C-6506-194E-A02F-78A83A594690}">
      <dgm:prSet/>
      <dgm:spPr/>
      <dgm:t>
        <a:bodyPr/>
        <a:lstStyle/>
        <a:p>
          <a:pPr rtl="0"/>
          <a:r>
            <a:rPr lang="en-US" dirty="0" smtClean="0"/>
            <a:t>Implements an efficient cross-process procedure call mechanism for communication between local processes implementing services and subsystems</a:t>
          </a:r>
          <a:endParaRPr lang="en-US" dirty="0"/>
        </a:p>
      </dgm:t>
    </dgm:pt>
    <dgm:pt modelId="{931F29D1-DE14-C349-93B4-603D6A40181A}" type="parTrans" cxnId="{7AA21EFB-9544-4F4F-9FBC-EEA25AC61ED8}">
      <dgm:prSet/>
      <dgm:spPr/>
      <dgm:t>
        <a:bodyPr/>
        <a:lstStyle/>
        <a:p>
          <a:endParaRPr lang="en-US"/>
        </a:p>
      </dgm:t>
    </dgm:pt>
    <dgm:pt modelId="{4F43E32F-ED22-0240-ACC9-10D012F4ED63}" type="sibTrans" cxnId="{7AA21EFB-9544-4F4F-9FBC-EEA25AC61ED8}">
      <dgm:prSet/>
      <dgm:spPr/>
      <dgm:t>
        <a:bodyPr/>
        <a:lstStyle/>
        <a:p>
          <a:endParaRPr lang="en-US"/>
        </a:p>
      </dgm:t>
    </dgm:pt>
    <dgm:pt modelId="{FA53BA70-59F5-BF48-923E-FF9975E0B2D3}">
      <dgm:prSet/>
      <dgm:spPr/>
      <dgm:t>
        <a:bodyPr/>
        <a:lstStyle/>
        <a:p>
          <a:pPr rtl="0"/>
          <a:endParaRPr lang="en-US" dirty="0"/>
        </a:p>
      </dgm:t>
    </dgm:pt>
    <dgm:pt modelId="{B396D1FF-E47A-C44D-A917-D97CB889E97E}" type="parTrans" cxnId="{EBC1694D-9C77-A34E-A02C-666AC2FC3085}">
      <dgm:prSet/>
      <dgm:spPr/>
      <dgm:t>
        <a:bodyPr/>
        <a:lstStyle/>
        <a:p>
          <a:endParaRPr lang="en-US"/>
        </a:p>
      </dgm:t>
    </dgm:pt>
    <dgm:pt modelId="{33FD9F7E-ACDD-454E-AD19-47DBFE6A723D}" type="sibTrans" cxnId="{EBC1694D-9C77-A34E-A02C-666AC2FC3085}">
      <dgm:prSet/>
      <dgm:spPr/>
      <dgm:t>
        <a:bodyPr/>
        <a:lstStyle/>
        <a:p>
          <a:endParaRPr lang="en-US"/>
        </a:p>
      </dgm:t>
    </dgm:pt>
    <dgm:pt modelId="{550E5C6E-C697-F746-9DF8-A068A0402FE5}" type="pres">
      <dgm:prSet presAssocID="{206F56BA-54D0-0742-BC3D-72C838711C12}" presName="Name0" presStyleCnt="0">
        <dgm:presLayoutVars>
          <dgm:dir/>
          <dgm:resizeHandles val="exact"/>
        </dgm:presLayoutVars>
      </dgm:prSet>
      <dgm:spPr/>
      <dgm:t>
        <a:bodyPr/>
        <a:lstStyle/>
        <a:p>
          <a:endParaRPr lang="en-US"/>
        </a:p>
      </dgm:t>
    </dgm:pt>
    <dgm:pt modelId="{5D5D9C87-BAED-6245-9C3E-E91B891099BC}" type="pres">
      <dgm:prSet presAssocID="{15D75D6C-501B-464B-8B9D-3D1971C549EF}" presName="node" presStyleLbl="node1" presStyleIdx="0" presStyleCnt="5">
        <dgm:presLayoutVars>
          <dgm:bulletEnabled val="1"/>
        </dgm:presLayoutVars>
      </dgm:prSet>
      <dgm:spPr/>
      <dgm:t>
        <a:bodyPr/>
        <a:lstStyle/>
        <a:p>
          <a:endParaRPr lang="en-US"/>
        </a:p>
      </dgm:t>
    </dgm:pt>
    <dgm:pt modelId="{06B7D580-9138-924A-9196-83D07EDAB1FE}" type="pres">
      <dgm:prSet presAssocID="{1514E54B-7E6E-DA42-A124-436C45D8579A}" presName="sibTrans" presStyleCnt="0"/>
      <dgm:spPr/>
    </dgm:pt>
    <dgm:pt modelId="{C03E2E29-9236-C349-98E8-4C3FFDF26986}" type="pres">
      <dgm:prSet presAssocID="{52CD2E94-740F-8F4F-A2CE-BA8668A71015}" presName="node" presStyleLbl="node1" presStyleIdx="1" presStyleCnt="5">
        <dgm:presLayoutVars>
          <dgm:bulletEnabled val="1"/>
        </dgm:presLayoutVars>
      </dgm:prSet>
      <dgm:spPr/>
      <dgm:t>
        <a:bodyPr/>
        <a:lstStyle/>
        <a:p>
          <a:endParaRPr lang="en-US"/>
        </a:p>
      </dgm:t>
    </dgm:pt>
    <dgm:pt modelId="{63BD3CD6-4421-B448-B6CE-7B656F174B21}" type="pres">
      <dgm:prSet presAssocID="{D893D0C2-D725-1447-8A7C-3BF79E5E37E8}" presName="sibTrans" presStyleCnt="0"/>
      <dgm:spPr/>
    </dgm:pt>
    <dgm:pt modelId="{3BF8DB05-B871-1B49-A988-36C6E90B883D}" type="pres">
      <dgm:prSet presAssocID="{79A83C16-5DE4-DB4E-89E2-D89AD508A741}" presName="node" presStyleLbl="node1" presStyleIdx="2" presStyleCnt="5">
        <dgm:presLayoutVars>
          <dgm:bulletEnabled val="1"/>
        </dgm:presLayoutVars>
      </dgm:prSet>
      <dgm:spPr/>
      <dgm:t>
        <a:bodyPr/>
        <a:lstStyle/>
        <a:p>
          <a:endParaRPr lang="en-US"/>
        </a:p>
      </dgm:t>
    </dgm:pt>
    <dgm:pt modelId="{837E10C9-4FB1-5C40-9206-C6D8A868FFFE}" type="pres">
      <dgm:prSet presAssocID="{760D7D56-BFB6-444E-877A-206248F57E61}" presName="sibTrans" presStyleCnt="0"/>
      <dgm:spPr/>
    </dgm:pt>
    <dgm:pt modelId="{1DEC84B1-8C3E-CA4F-96DA-C0B0F5D2CF57}" type="pres">
      <dgm:prSet presAssocID="{B907D481-D3A4-3446-AC39-8199D0EB1317}" presName="node" presStyleLbl="node1" presStyleIdx="3" presStyleCnt="5">
        <dgm:presLayoutVars>
          <dgm:bulletEnabled val="1"/>
        </dgm:presLayoutVars>
      </dgm:prSet>
      <dgm:spPr/>
      <dgm:t>
        <a:bodyPr/>
        <a:lstStyle/>
        <a:p>
          <a:endParaRPr lang="en-US"/>
        </a:p>
      </dgm:t>
    </dgm:pt>
    <dgm:pt modelId="{3DBE898F-F4A3-4341-BAD2-2BD30CCA39B6}" type="pres">
      <dgm:prSet presAssocID="{AD751ACE-836E-5A46-BF5F-117EC694FF82}" presName="sibTrans" presStyleCnt="0"/>
      <dgm:spPr/>
    </dgm:pt>
    <dgm:pt modelId="{09A39B4F-1B19-3E44-8679-B53D430020DF}" type="pres">
      <dgm:prSet presAssocID="{ECE0FAC9-0A0C-5148-A229-CFF48534E0E5}" presName="node" presStyleLbl="node1" presStyleIdx="4" presStyleCnt="5">
        <dgm:presLayoutVars>
          <dgm:bulletEnabled val="1"/>
        </dgm:presLayoutVars>
      </dgm:prSet>
      <dgm:spPr/>
      <dgm:t>
        <a:bodyPr/>
        <a:lstStyle/>
        <a:p>
          <a:endParaRPr lang="en-US"/>
        </a:p>
      </dgm:t>
    </dgm:pt>
  </dgm:ptLst>
  <dgm:cxnLst>
    <dgm:cxn modelId="{91CC547D-925E-D543-B341-A37BE793A8B7}" srcId="{206F56BA-54D0-0742-BC3D-72C838711C12}" destId="{ECE0FAC9-0A0C-5148-A229-CFF48534E0E5}" srcOrd="4" destOrd="0" parTransId="{7197FC2F-3DB7-A64D-AD1D-E3985A09001E}" sibTransId="{37301B24-7969-7E4A-BD5B-6C11B186B0B7}"/>
    <dgm:cxn modelId="{1395A362-FF48-F14D-9453-D47816A693E8}" srcId="{52CD2E94-740F-8F4F-A2CE-BA8668A71015}" destId="{BA536314-18E3-B942-9DFE-8AB0E3785887}" srcOrd="0" destOrd="0" parTransId="{8CED6202-ADE3-0243-ACB6-9809389037D8}" sibTransId="{D64B0C53-35D3-074B-AC00-45B725B2EDE6}"/>
    <dgm:cxn modelId="{3034D75C-B6F0-3143-96E2-0924AEBAB6DD}" type="presOf" srcId="{BA536314-18E3-B942-9DFE-8AB0E3785887}" destId="{C03E2E29-9236-C349-98E8-4C3FFDF26986}" srcOrd="0" destOrd="1" presId="urn:microsoft.com/office/officeart/2005/8/layout/hList6"/>
    <dgm:cxn modelId="{BDC72469-B1BA-4C49-A491-7E7C454381B3}" type="presOf" srcId="{C2ECF75C-6506-194E-A02F-78A83A594690}" destId="{09A39B4F-1B19-3E44-8679-B53D430020DF}" srcOrd="0" destOrd="1" presId="urn:microsoft.com/office/officeart/2005/8/layout/hList6"/>
    <dgm:cxn modelId="{EBC1694D-9C77-A34E-A02C-666AC2FC3085}" srcId="{ECE0FAC9-0A0C-5148-A229-CFF48534E0E5}" destId="{FA53BA70-59F5-BF48-923E-FF9975E0B2D3}" srcOrd="1" destOrd="0" parTransId="{B396D1FF-E47A-C44D-A917-D97CB889E97E}" sibTransId="{33FD9F7E-ACDD-454E-AD19-47DBFE6A723D}"/>
    <dgm:cxn modelId="{07B6D43F-86F3-A54F-8627-98BF309AB5A2}" type="presOf" srcId="{ECBA7F96-F73A-4B46-97D2-F5C895E83C5C}" destId="{5D5D9C87-BAED-6245-9C3E-E91B891099BC}" srcOrd="0" destOrd="1" presId="urn:microsoft.com/office/officeart/2005/8/layout/hList6"/>
    <dgm:cxn modelId="{E1F52BBB-B7E2-B44C-B564-5F0BDF0C5643}" srcId="{206F56BA-54D0-0742-BC3D-72C838711C12}" destId="{15D75D6C-501B-464B-8B9D-3D1971C549EF}" srcOrd="0" destOrd="0" parTransId="{894F83B8-4714-FC4A-80F9-07D713938A04}" sibTransId="{1514E54B-7E6E-DA42-A124-436C45D8579A}"/>
    <dgm:cxn modelId="{49D494AD-B9AB-FB4C-BE2F-CB9F4EE2ABB1}" type="presOf" srcId="{0626723D-843F-9A4A-B739-C7DD9C757445}" destId="{1DEC84B1-8C3E-CA4F-96DA-C0B0F5D2CF57}" srcOrd="0" destOrd="1" presId="urn:microsoft.com/office/officeart/2005/8/layout/hList6"/>
    <dgm:cxn modelId="{9B400390-2371-7047-B913-E16495C19AAD}" type="presOf" srcId="{79A83C16-5DE4-DB4E-89E2-D89AD508A741}" destId="{3BF8DB05-B871-1B49-A988-36C6E90B883D}" srcOrd="0" destOrd="0" presId="urn:microsoft.com/office/officeart/2005/8/layout/hList6"/>
    <dgm:cxn modelId="{D1DCC450-BC4E-9A42-BE36-8D5C8CD6EC3D}" srcId="{79A83C16-5DE4-DB4E-89E2-D89AD508A741}" destId="{5945E9E5-99AD-DE41-AC82-E1D91E297A33}" srcOrd="0" destOrd="0" parTransId="{5B9C01F9-E95C-0A48-9914-AB7A12963716}" sibTransId="{216A283D-7081-0F4B-965C-5817F47A541A}"/>
    <dgm:cxn modelId="{3BB3355C-FCE6-6945-8EC8-F47FC5712F85}" srcId="{206F56BA-54D0-0742-BC3D-72C838711C12}" destId="{B907D481-D3A4-3446-AC39-8199D0EB1317}" srcOrd="3" destOrd="0" parTransId="{881C89F7-C65A-504A-9BC0-C7BEA700EFB5}" sibTransId="{AD751ACE-836E-5A46-BF5F-117EC694FF82}"/>
    <dgm:cxn modelId="{BDDBFCFE-E7B4-3D4D-8141-D99CBB1E1F19}" srcId="{206F56BA-54D0-0742-BC3D-72C838711C12}" destId="{52CD2E94-740F-8F4F-A2CE-BA8668A71015}" srcOrd="1" destOrd="0" parTransId="{440D9CDB-2811-9A45-959F-BC177433A561}" sibTransId="{D893D0C2-D725-1447-8A7C-3BF79E5E37E8}"/>
    <dgm:cxn modelId="{5184D865-0CE4-B449-A56C-43FF184E265A}" type="presOf" srcId="{52CD2E94-740F-8F4F-A2CE-BA8668A71015}" destId="{C03E2E29-9236-C349-98E8-4C3FFDF26986}" srcOrd="0" destOrd="0" presId="urn:microsoft.com/office/officeart/2005/8/layout/hList6"/>
    <dgm:cxn modelId="{3F0FEAA2-2748-F64E-BC09-626C84C06402}" type="presOf" srcId="{15D75D6C-501B-464B-8B9D-3D1971C549EF}" destId="{5D5D9C87-BAED-6245-9C3E-E91B891099BC}" srcOrd="0" destOrd="0" presId="urn:microsoft.com/office/officeart/2005/8/layout/hList6"/>
    <dgm:cxn modelId="{AFA9A2D8-33BB-CA42-ABEA-5D55F65D7262}" srcId="{B907D481-D3A4-3446-AC39-8199D0EB1317}" destId="{0626723D-843F-9A4A-B739-C7DD9C757445}" srcOrd="0" destOrd="0" parTransId="{71374692-85BB-9F45-A60D-E1DEE8820FF6}" sibTransId="{38A843D4-62DB-EC48-B31E-04EA37D214AA}"/>
    <dgm:cxn modelId="{37F7F15C-2CD7-2741-BF38-3B857E2BF0F4}" type="presOf" srcId="{FA53BA70-59F5-BF48-923E-FF9975E0B2D3}" destId="{09A39B4F-1B19-3E44-8679-B53D430020DF}" srcOrd="0" destOrd="2" presId="urn:microsoft.com/office/officeart/2005/8/layout/hList6"/>
    <dgm:cxn modelId="{6E476866-E0BD-4F49-BFDD-6C80D84FE8FC}" srcId="{206F56BA-54D0-0742-BC3D-72C838711C12}" destId="{79A83C16-5DE4-DB4E-89E2-D89AD508A741}" srcOrd="2" destOrd="0" parTransId="{A4EFCB69-BE9B-D844-A332-FDA4B3094B66}" sibTransId="{760D7D56-BFB6-444E-877A-206248F57E61}"/>
    <dgm:cxn modelId="{DD62FF44-6359-084A-8584-971C776211B3}" type="presOf" srcId="{206F56BA-54D0-0742-BC3D-72C838711C12}" destId="{550E5C6E-C697-F746-9DF8-A068A0402FE5}" srcOrd="0" destOrd="0" presId="urn:microsoft.com/office/officeart/2005/8/layout/hList6"/>
    <dgm:cxn modelId="{6F6A3AE0-C4C7-214C-9358-CBE6EEAFC2BE}" type="presOf" srcId="{5945E9E5-99AD-DE41-AC82-E1D91E297A33}" destId="{3BF8DB05-B871-1B49-A988-36C6E90B883D}" srcOrd="0" destOrd="1" presId="urn:microsoft.com/office/officeart/2005/8/layout/hList6"/>
    <dgm:cxn modelId="{B8C954B4-5C66-8842-9E8C-ADDA87F79B67}" type="presOf" srcId="{B907D481-D3A4-3446-AC39-8199D0EB1317}" destId="{1DEC84B1-8C3E-CA4F-96DA-C0B0F5D2CF57}" srcOrd="0" destOrd="0" presId="urn:microsoft.com/office/officeart/2005/8/layout/hList6"/>
    <dgm:cxn modelId="{D797E10A-A631-8741-8AB7-4D6BCC700FBB}" type="presOf" srcId="{ECE0FAC9-0A0C-5148-A229-CFF48534E0E5}" destId="{09A39B4F-1B19-3E44-8679-B53D430020DF}" srcOrd="0" destOrd="0" presId="urn:microsoft.com/office/officeart/2005/8/layout/hList6"/>
    <dgm:cxn modelId="{7AA21EFB-9544-4F4F-9FBC-EEA25AC61ED8}" srcId="{ECE0FAC9-0A0C-5148-A229-CFF48534E0E5}" destId="{C2ECF75C-6506-194E-A02F-78A83A594690}" srcOrd="0" destOrd="0" parTransId="{931F29D1-DE14-C349-93B4-603D6A40181A}" sibTransId="{4F43E32F-ED22-0240-ACC9-10D012F4ED63}"/>
    <dgm:cxn modelId="{EDAAFEAE-C59A-4E48-A5F4-ADA213B04ED4}" srcId="{15D75D6C-501B-464B-8B9D-3D1971C549EF}" destId="{ECBA7F96-F73A-4B46-97D2-F5C895E83C5C}" srcOrd="0" destOrd="0" parTransId="{D4EEAAF8-D219-7F4E-B886-CA1B62096A8C}" sibTransId="{8CFB3FB1-1564-8E42-97C3-1E31EAE362CF}"/>
    <dgm:cxn modelId="{0FEB2DA3-B43C-A349-A807-6D3F80086EB7}" type="presParOf" srcId="{550E5C6E-C697-F746-9DF8-A068A0402FE5}" destId="{5D5D9C87-BAED-6245-9C3E-E91B891099BC}" srcOrd="0" destOrd="0" presId="urn:microsoft.com/office/officeart/2005/8/layout/hList6"/>
    <dgm:cxn modelId="{2399C8F5-B4DF-C047-BEF4-4CF24C432ECE}" type="presParOf" srcId="{550E5C6E-C697-F746-9DF8-A068A0402FE5}" destId="{06B7D580-9138-924A-9196-83D07EDAB1FE}" srcOrd="1" destOrd="0" presId="urn:microsoft.com/office/officeart/2005/8/layout/hList6"/>
    <dgm:cxn modelId="{80EBE34C-6CA5-3245-A54E-271C73A675F4}" type="presParOf" srcId="{550E5C6E-C697-F746-9DF8-A068A0402FE5}" destId="{C03E2E29-9236-C349-98E8-4C3FFDF26986}" srcOrd="2" destOrd="0" presId="urn:microsoft.com/office/officeart/2005/8/layout/hList6"/>
    <dgm:cxn modelId="{52D5B056-32E7-9747-AA58-BDAACD7EF590}" type="presParOf" srcId="{550E5C6E-C697-F746-9DF8-A068A0402FE5}" destId="{63BD3CD6-4421-B448-B6CE-7B656F174B21}" srcOrd="3" destOrd="0" presId="urn:microsoft.com/office/officeart/2005/8/layout/hList6"/>
    <dgm:cxn modelId="{4F610361-4339-7445-862F-94212B118C1B}" type="presParOf" srcId="{550E5C6E-C697-F746-9DF8-A068A0402FE5}" destId="{3BF8DB05-B871-1B49-A988-36C6E90B883D}" srcOrd="4" destOrd="0" presId="urn:microsoft.com/office/officeart/2005/8/layout/hList6"/>
    <dgm:cxn modelId="{EC993A9A-9274-C847-A354-AF9D0E4F2F90}" type="presParOf" srcId="{550E5C6E-C697-F746-9DF8-A068A0402FE5}" destId="{837E10C9-4FB1-5C40-9206-C6D8A868FFFE}" srcOrd="5" destOrd="0" presId="urn:microsoft.com/office/officeart/2005/8/layout/hList6"/>
    <dgm:cxn modelId="{B48A9965-D3DD-7648-839C-FD280AA73325}" type="presParOf" srcId="{550E5C6E-C697-F746-9DF8-A068A0402FE5}" destId="{1DEC84B1-8C3E-CA4F-96DA-C0B0F5D2CF57}" srcOrd="6" destOrd="0" presId="urn:microsoft.com/office/officeart/2005/8/layout/hList6"/>
    <dgm:cxn modelId="{170519FD-8DA8-3342-942C-4185191AF2D5}" type="presParOf" srcId="{550E5C6E-C697-F746-9DF8-A068A0402FE5}" destId="{3DBE898F-F4A3-4341-BAD2-2BD30CCA39B6}" srcOrd="7" destOrd="0" presId="urn:microsoft.com/office/officeart/2005/8/layout/hList6"/>
    <dgm:cxn modelId="{9A489DCD-86EE-4041-8F8D-FDB75B4445A8}" type="presParOf" srcId="{550E5C6E-C697-F746-9DF8-A068A0402FE5}" destId="{09A39B4F-1B19-3E44-8679-B53D430020DF}"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A740C9E-D82D-2D4A-91B7-C7B1CBDA21BC}"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AF5B7B35-B379-6A41-AFC1-6144C59B6361}">
      <dgm:prSet phldrT="[Text]"/>
      <dgm:spPr/>
      <dgm:t>
        <a:bodyPr/>
        <a:lstStyle/>
        <a:p>
          <a:r>
            <a:rPr lang="en-US" dirty="0" smtClean="0"/>
            <a:t>Special System Processes</a:t>
          </a:r>
          <a:endParaRPr lang="en-US" dirty="0"/>
        </a:p>
      </dgm:t>
    </dgm:pt>
    <dgm:pt modelId="{DD1E763E-989D-FC4F-BCD6-FC5BE328DB61}" type="parTrans" cxnId="{D967829A-49A8-CC48-8B6F-9C3001B3FAC6}">
      <dgm:prSet/>
      <dgm:spPr/>
      <dgm:t>
        <a:bodyPr/>
        <a:lstStyle/>
        <a:p>
          <a:endParaRPr lang="en-US"/>
        </a:p>
      </dgm:t>
    </dgm:pt>
    <dgm:pt modelId="{88FC56EB-F617-5E40-A095-96C9966406E1}" type="sibTrans" cxnId="{D967829A-49A8-CC48-8B6F-9C3001B3FAC6}">
      <dgm:prSet/>
      <dgm:spPr/>
      <dgm:t>
        <a:bodyPr/>
        <a:lstStyle/>
        <a:p>
          <a:endParaRPr lang="en-US"/>
        </a:p>
      </dgm:t>
    </dgm:pt>
    <dgm:pt modelId="{191CEFDC-A481-1D42-8D15-3B57F153130B}">
      <dgm:prSet/>
      <dgm:spPr>
        <a:solidFill>
          <a:schemeClr val="bg1"/>
        </a:solidFill>
        <a:ln>
          <a:solidFill>
            <a:schemeClr val="tx1"/>
          </a:solidFill>
        </a:ln>
      </dgm:spPr>
      <dgm:t>
        <a:bodyPr/>
        <a:lstStyle/>
        <a:p>
          <a:r>
            <a:rPr lang="en-US" dirty="0" smtClean="0"/>
            <a:t>User-mode services needed to manage the system</a:t>
          </a:r>
        </a:p>
      </dgm:t>
    </dgm:pt>
    <dgm:pt modelId="{5977615C-2709-9147-BE85-E0BEC9A2E663}" type="parTrans" cxnId="{8F2DAA5A-FA59-1B4C-A2E9-E23B59F2EB3E}">
      <dgm:prSet/>
      <dgm:spPr/>
      <dgm:t>
        <a:bodyPr/>
        <a:lstStyle/>
        <a:p>
          <a:endParaRPr lang="en-US"/>
        </a:p>
      </dgm:t>
    </dgm:pt>
    <dgm:pt modelId="{06E564E0-23EA-634C-8E40-03FDD98BFC4B}" type="sibTrans" cxnId="{8F2DAA5A-FA59-1B4C-A2E9-E23B59F2EB3E}">
      <dgm:prSet/>
      <dgm:spPr/>
      <dgm:t>
        <a:bodyPr/>
        <a:lstStyle/>
        <a:p>
          <a:endParaRPr lang="en-US"/>
        </a:p>
      </dgm:t>
    </dgm:pt>
    <dgm:pt modelId="{D0E891C3-E123-A544-99AD-192650D55463}">
      <dgm:prSet/>
      <dgm:spPr/>
      <dgm:t>
        <a:bodyPr/>
        <a:lstStyle/>
        <a:p>
          <a:r>
            <a:rPr lang="en-US" dirty="0" smtClean="0"/>
            <a:t>Service Processes</a:t>
          </a:r>
        </a:p>
      </dgm:t>
    </dgm:pt>
    <dgm:pt modelId="{5AFD892A-1E72-D04E-95DB-5D7D5E62EF33}" type="parTrans" cxnId="{6AA02DBC-75F3-F445-8B84-15D96B3B8FE4}">
      <dgm:prSet/>
      <dgm:spPr/>
      <dgm:t>
        <a:bodyPr/>
        <a:lstStyle/>
        <a:p>
          <a:endParaRPr lang="en-US"/>
        </a:p>
      </dgm:t>
    </dgm:pt>
    <dgm:pt modelId="{2848FE8F-5248-F54C-89C0-B68C8AC2A639}" type="sibTrans" cxnId="{6AA02DBC-75F3-F445-8B84-15D96B3B8FE4}">
      <dgm:prSet/>
      <dgm:spPr/>
      <dgm:t>
        <a:bodyPr/>
        <a:lstStyle/>
        <a:p>
          <a:endParaRPr lang="en-US"/>
        </a:p>
      </dgm:t>
    </dgm:pt>
    <dgm:pt modelId="{363F67A4-3F4C-6E4C-880C-300795C24335}">
      <dgm:prSet/>
      <dgm:spPr>
        <a:solidFill>
          <a:schemeClr val="bg1"/>
        </a:solidFill>
        <a:ln>
          <a:solidFill>
            <a:schemeClr val="tx1"/>
          </a:solidFill>
        </a:ln>
      </dgm:spPr>
      <dgm:t>
        <a:bodyPr/>
        <a:lstStyle/>
        <a:p>
          <a:r>
            <a:rPr lang="en-US" dirty="0" smtClean="0"/>
            <a:t>The printer spooler, event logger, and user-mode components that cooperate with device drivers, and various network services</a:t>
          </a:r>
        </a:p>
      </dgm:t>
    </dgm:pt>
    <dgm:pt modelId="{AD26ACA1-FBD4-0943-A56F-CD4416422699}" type="parTrans" cxnId="{61568DC8-8890-2149-AD04-60E8E2A3F101}">
      <dgm:prSet/>
      <dgm:spPr/>
      <dgm:t>
        <a:bodyPr/>
        <a:lstStyle/>
        <a:p>
          <a:endParaRPr lang="en-US"/>
        </a:p>
      </dgm:t>
    </dgm:pt>
    <dgm:pt modelId="{0F87A6B7-CAE7-2040-A3E5-0BCBA06B20DE}" type="sibTrans" cxnId="{61568DC8-8890-2149-AD04-60E8E2A3F101}">
      <dgm:prSet/>
      <dgm:spPr/>
      <dgm:t>
        <a:bodyPr/>
        <a:lstStyle/>
        <a:p>
          <a:endParaRPr lang="en-US"/>
        </a:p>
      </dgm:t>
    </dgm:pt>
    <dgm:pt modelId="{A15F21E3-5BAE-944B-A4A8-0454DF04A778}">
      <dgm:prSet/>
      <dgm:spPr/>
      <dgm:t>
        <a:bodyPr/>
        <a:lstStyle/>
        <a:p>
          <a:r>
            <a:rPr lang="en-US" dirty="0" smtClean="0"/>
            <a:t>Environment Subsystems</a:t>
          </a:r>
        </a:p>
      </dgm:t>
    </dgm:pt>
    <dgm:pt modelId="{CC568848-F233-4541-B319-081B5ECA6461}" type="parTrans" cxnId="{FBECAFCD-5BB2-1048-808F-C5C1A5760AD9}">
      <dgm:prSet/>
      <dgm:spPr/>
      <dgm:t>
        <a:bodyPr/>
        <a:lstStyle/>
        <a:p>
          <a:endParaRPr lang="en-US"/>
        </a:p>
      </dgm:t>
    </dgm:pt>
    <dgm:pt modelId="{1D484107-B175-2948-BE5D-8C9E46F40BDA}" type="sibTrans" cxnId="{FBECAFCD-5BB2-1048-808F-C5C1A5760AD9}">
      <dgm:prSet/>
      <dgm:spPr/>
      <dgm:t>
        <a:bodyPr/>
        <a:lstStyle/>
        <a:p>
          <a:endParaRPr lang="en-US"/>
        </a:p>
      </dgm:t>
    </dgm:pt>
    <dgm:pt modelId="{7139B78E-6B85-7242-BC9F-4D7D0F1BED1A}">
      <dgm:prSet/>
      <dgm:spPr>
        <a:solidFill>
          <a:schemeClr val="bg1"/>
        </a:solidFill>
        <a:ln>
          <a:solidFill>
            <a:schemeClr val="tx1"/>
          </a:solidFill>
        </a:ln>
      </dgm:spPr>
      <dgm:t>
        <a:bodyPr/>
        <a:lstStyle/>
        <a:p>
          <a:r>
            <a:rPr lang="en-US" dirty="0" smtClean="0"/>
            <a:t>Provide different OS personalities (environments)</a:t>
          </a:r>
        </a:p>
      </dgm:t>
    </dgm:pt>
    <dgm:pt modelId="{1F4FBA8F-BC40-DF40-AE00-644B1F191D22}" type="parTrans" cxnId="{0338E2C6-6EB0-3D4A-831E-3F372586838A}">
      <dgm:prSet/>
      <dgm:spPr/>
      <dgm:t>
        <a:bodyPr/>
        <a:lstStyle/>
        <a:p>
          <a:endParaRPr lang="en-US"/>
        </a:p>
      </dgm:t>
    </dgm:pt>
    <dgm:pt modelId="{30190FC8-EFE8-1145-8A4F-FC952929E03E}" type="sibTrans" cxnId="{0338E2C6-6EB0-3D4A-831E-3F372586838A}">
      <dgm:prSet/>
      <dgm:spPr/>
      <dgm:t>
        <a:bodyPr/>
        <a:lstStyle/>
        <a:p>
          <a:endParaRPr lang="en-US"/>
        </a:p>
      </dgm:t>
    </dgm:pt>
    <dgm:pt modelId="{D80AFD22-BB53-E84B-949F-4606BEB91242}">
      <dgm:prSet/>
      <dgm:spPr/>
      <dgm:t>
        <a:bodyPr/>
        <a:lstStyle/>
        <a:p>
          <a:r>
            <a:rPr lang="en-US" dirty="0" smtClean="0"/>
            <a:t>User Applications</a:t>
          </a:r>
        </a:p>
      </dgm:t>
    </dgm:pt>
    <dgm:pt modelId="{DC17685C-4F78-4242-9C07-A1EF73B45E9E}" type="parTrans" cxnId="{171FE393-E7CF-0947-AC53-F30A4D78B12E}">
      <dgm:prSet/>
      <dgm:spPr/>
      <dgm:t>
        <a:bodyPr/>
        <a:lstStyle/>
        <a:p>
          <a:endParaRPr lang="en-US"/>
        </a:p>
      </dgm:t>
    </dgm:pt>
    <dgm:pt modelId="{40661EEE-29DA-1441-8BBB-9DF5E082B6D2}" type="sibTrans" cxnId="{171FE393-E7CF-0947-AC53-F30A4D78B12E}">
      <dgm:prSet/>
      <dgm:spPr/>
      <dgm:t>
        <a:bodyPr/>
        <a:lstStyle/>
        <a:p>
          <a:endParaRPr lang="en-US"/>
        </a:p>
      </dgm:t>
    </dgm:pt>
    <dgm:pt modelId="{768BB60F-1189-374E-92C1-C77A9763BED1}">
      <dgm:prSet/>
      <dgm:spPr>
        <a:solidFill>
          <a:schemeClr val="bg1"/>
        </a:solidFill>
        <a:ln>
          <a:solidFill>
            <a:schemeClr val="tx1"/>
          </a:solidFill>
        </a:ln>
      </dgm:spPr>
      <dgm:t>
        <a:bodyPr/>
        <a:lstStyle/>
        <a:p>
          <a:r>
            <a:rPr lang="en-US" dirty="0" smtClean="0"/>
            <a:t>Executables (EXEs) and DLLs that provide the functionality users run to make use of the system</a:t>
          </a:r>
        </a:p>
      </dgm:t>
    </dgm:pt>
    <dgm:pt modelId="{0F62B409-7F41-DB43-9C89-6761A4C6BD89}" type="parTrans" cxnId="{CBACB795-1031-BB47-9D0D-032D00C6BEE9}">
      <dgm:prSet/>
      <dgm:spPr/>
      <dgm:t>
        <a:bodyPr/>
        <a:lstStyle/>
        <a:p>
          <a:endParaRPr lang="en-US"/>
        </a:p>
      </dgm:t>
    </dgm:pt>
    <dgm:pt modelId="{319596DA-14A8-7A45-A47D-454320975067}" type="sibTrans" cxnId="{CBACB795-1031-BB47-9D0D-032D00C6BEE9}">
      <dgm:prSet/>
      <dgm:spPr/>
      <dgm:t>
        <a:bodyPr/>
        <a:lstStyle/>
        <a:p>
          <a:endParaRPr lang="en-US"/>
        </a:p>
      </dgm:t>
    </dgm:pt>
    <dgm:pt modelId="{A42526EC-89E3-4F42-8A2B-7269114FFBE6}" type="pres">
      <dgm:prSet presAssocID="{FA740C9E-D82D-2D4A-91B7-C7B1CBDA21BC}" presName="Name0" presStyleCnt="0">
        <dgm:presLayoutVars>
          <dgm:dir/>
          <dgm:animLvl val="lvl"/>
          <dgm:resizeHandles val="exact"/>
        </dgm:presLayoutVars>
      </dgm:prSet>
      <dgm:spPr/>
      <dgm:t>
        <a:bodyPr/>
        <a:lstStyle/>
        <a:p>
          <a:endParaRPr lang="en-US"/>
        </a:p>
      </dgm:t>
    </dgm:pt>
    <dgm:pt modelId="{99CBB986-DE25-ED4E-ADD3-AE049C800050}" type="pres">
      <dgm:prSet presAssocID="{AF5B7B35-B379-6A41-AFC1-6144C59B6361}" presName="linNode" presStyleCnt="0"/>
      <dgm:spPr/>
    </dgm:pt>
    <dgm:pt modelId="{C1A08A7E-6C9B-0541-B51C-5088875BE9D1}" type="pres">
      <dgm:prSet presAssocID="{AF5B7B35-B379-6A41-AFC1-6144C59B6361}" presName="parentText" presStyleLbl="node1" presStyleIdx="0" presStyleCnt="4">
        <dgm:presLayoutVars>
          <dgm:chMax val="1"/>
          <dgm:bulletEnabled val="1"/>
        </dgm:presLayoutVars>
      </dgm:prSet>
      <dgm:spPr/>
      <dgm:t>
        <a:bodyPr/>
        <a:lstStyle/>
        <a:p>
          <a:endParaRPr lang="en-US"/>
        </a:p>
      </dgm:t>
    </dgm:pt>
    <dgm:pt modelId="{89D89846-0CAB-624F-AD7A-98CBEC05E19D}" type="pres">
      <dgm:prSet presAssocID="{AF5B7B35-B379-6A41-AFC1-6144C59B6361}" presName="descendantText" presStyleLbl="alignAccFollowNode1" presStyleIdx="0" presStyleCnt="4">
        <dgm:presLayoutVars>
          <dgm:bulletEnabled val="1"/>
        </dgm:presLayoutVars>
      </dgm:prSet>
      <dgm:spPr/>
      <dgm:t>
        <a:bodyPr/>
        <a:lstStyle/>
        <a:p>
          <a:endParaRPr lang="en-US"/>
        </a:p>
      </dgm:t>
    </dgm:pt>
    <dgm:pt modelId="{379A4F53-0404-E94F-9BCB-F433E894D4F9}" type="pres">
      <dgm:prSet presAssocID="{88FC56EB-F617-5E40-A095-96C9966406E1}" presName="sp" presStyleCnt="0"/>
      <dgm:spPr/>
    </dgm:pt>
    <dgm:pt modelId="{07CF7FAA-3BE3-9F4F-A15B-3DF90C451BEE}" type="pres">
      <dgm:prSet presAssocID="{D0E891C3-E123-A544-99AD-192650D55463}" presName="linNode" presStyleCnt="0"/>
      <dgm:spPr/>
    </dgm:pt>
    <dgm:pt modelId="{D4A0A511-6EB0-9840-AF7C-078E6D2A4228}" type="pres">
      <dgm:prSet presAssocID="{D0E891C3-E123-A544-99AD-192650D55463}" presName="parentText" presStyleLbl="node1" presStyleIdx="1" presStyleCnt="4">
        <dgm:presLayoutVars>
          <dgm:chMax val="1"/>
          <dgm:bulletEnabled val="1"/>
        </dgm:presLayoutVars>
      </dgm:prSet>
      <dgm:spPr/>
      <dgm:t>
        <a:bodyPr/>
        <a:lstStyle/>
        <a:p>
          <a:endParaRPr lang="en-US"/>
        </a:p>
      </dgm:t>
    </dgm:pt>
    <dgm:pt modelId="{3D3B3A51-0609-BC47-A3FE-19B79722289A}" type="pres">
      <dgm:prSet presAssocID="{D0E891C3-E123-A544-99AD-192650D55463}" presName="descendantText" presStyleLbl="alignAccFollowNode1" presStyleIdx="1" presStyleCnt="4">
        <dgm:presLayoutVars>
          <dgm:bulletEnabled val="1"/>
        </dgm:presLayoutVars>
      </dgm:prSet>
      <dgm:spPr/>
      <dgm:t>
        <a:bodyPr/>
        <a:lstStyle/>
        <a:p>
          <a:endParaRPr lang="en-US"/>
        </a:p>
      </dgm:t>
    </dgm:pt>
    <dgm:pt modelId="{0529E9A3-2980-2345-A740-395E8806591C}" type="pres">
      <dgm:prSet presAssocID="{2848FE8F-5248-F54C-89C0-B68C8AC2A639}" presName="sp" presStyleCnt="0"/>
      <dgm:spPr/>
    </dgm:pt>
    <dgm:pt modelId="{510D28ED-D21E-5440-A561-7A0D99AFAAB1}" type="pres">
      <dgm:prSet presAssocID="{A15F21E3-5BAE-944B-A4A8-0454DF04A778}" presName="linNode" presStyleCnt="0"/>
      <dgm:spPr/>
    </dgm:pt>
    <dgm:pt modelId="{6C6A6EB6-A3C0-094A-8C25-716C3AB1B48B}" type="pres">
      <dgm:prSet presAssocID="{A15F21E3-5BAE-944B-A4A8-0454DF04A778}" presName="parentText" presStyleLbl="node1" presStyleIdx="2" presStyleCnt="4">
        <dgm:presLayoutVars>
          <dgm:chMax val="1"/>
          <dgm:bulletEnabled val="1"/>
        </dgm:presLayoutVars>
      </dgm:prSet>
      <dgm:spPr/>
      <dgm:t>
        <a:bodyPr/>
        <a:lstStyle/>
        <a:p>
          <a:endParaRPr lang="en-US"/>
        </a:p>
      </dgm:t>
    </dgm:pt>
    <dgm:pt modelId="{A2940A86-0651-3E4B-BF37-142D1239C5C0}" type="pres">
      <dgm:prSet presAssocID="{A15F21E3-5BAE-944B-A4A8-0454DF04A778}" presName="descendantText" presStyleLbl="alignAccFollowNode1" presStyleIdx="2" presStyleCnt="4">
        <dgm:presLayoutVars>
          <dgm:bulletEnabled val="1"/>
        </dgm:presLayoutVars>
      </dgm:prSet>
      <dgm:spPr/>
      <dgm:t>
        <a:bodyPr/>
        <a:lstStyle/>
        <a:p>
          <a:endParaRPr lang="en-US"/>
        </a:p>
      </dgm:t>
    </dgm:pt>
    <dgm:pt modelId="{64451505-148C-3247-AABA-D5114CC3EE61}" type="pres">
      <dgm:prSet presAssocID="{1D484107-B175-2948-BE5D-8C9E46F40BDA}" presName="sp" presStyleCnt="0"/>
      <dgm:spPr/>
    </dgm:pt>
    <dgm:pt modelId="{0D4DD663-61F0-D047-96BE-C6CE57D13FD5}" type="pres">
      <dgm:prSet presAssocID="{D80AFD22-BB53-E84B-949F-4606BEB91242}" presName="linNode" presStyleCnt="0"/>
      <dgm:spPr/>
    </dgm:pt>
    <dgm:pt modelId="{047BC7DF-D681-324D-BCF9-F46B6E83FD61}" type="pres">
      <dgm:prSet presAssocID="{D80AFD22-BB53-E84B-949F-4606BEB91242}" presName="parentText" presStyleLbl="node1" presStyleIdx="3" presStyleCnt="4">
        <dgm:presLayoutVars>
          <dgm:chMax val="1"/>
          <dgm:bulletEnabled val="1"/>
        </dgm:presLayoutVars>
      </dgm:prSet>
      <dgm:spPr/>
      <dgm:t>
        <a:bodyPr/>
        <a:lstStyle/>
        <a:p>
          <a:endParaRPr lang="en-US"/>
        </a:p>
      </dgm:t>
    </dgm:pt>
    <dgm:pt modelId="{AFA9C005-9D3B-124D-AB66-7542353341D6}" type="pres">
      <dgm:prSet presAssocID="{D80AFD22-BB53-E84B-949F-4606BEB91242}" presName="descendantText" presStyleLbl="alignAccFollowNode1" presStyleIdx="3" presStyleCnt="4">
        <dgm:presLayoutVars>
          <dgm:bulletEnabled val="1"/>
        </dgm:presLayoutVars>
      </dgm:prSet>
      <dgm:spPr/>
      <dgm:t>
        <a:bodyPr/>
        <a:lstStyle/>
        <a:p>
          <a:endParaRPr lang="en-US"/>
        </a:p>
      </dgm:t>
    </dgm:pt>
  </dgm:ptLst>
  <dgm:cxnLst>
    <dgm:cxn modelId="{61568DC8-8890-2149-AD04-60E8E2A3F101}" srcId="{D0E891C3-E123-A544-99AD-192650D55463}" destId="{363F67A4-3F4C-6E4C-880C-300795C24335}" srcOrd="0" destOrd="0" parTransId="{AD26ACA1-FBD4-0943-A56F-CD4416422699}" sibTransId="{0F87A6B7-CAE7-2040-A3E5-0BCBA06B20DE}"/>
    <dgm:cxn modelId="{00E72A09-AD99-B547-B19E-77C5A43BA706}" type="presOf" srcId="{191CEFDC-A481-1D42-8D15-3B57F153130B}" destId="{89D89846-0CAB-624F-AD7A-98CBEC05E19D}" srcOrd="0" destOrd="0" presId="urn:microsoft.com/office/officeart/2005/8/layout/vList5"/>
    <dgm:cxn modelId="{B9522947-2714-7B49-83E1-7D4DBDCCE372}" type="presOf" srcId="{D80AFD22-BB53-E84B-949F-4606BEB91242}" destId="{047BC7DF-D681-324D-BCF9-F46B6E83FD61}" srcOrd="0" destOrd="0" presId="urn:microsoft.com/office/officeart/2005/8/layout/vList5"/>
    <dgm:cxn modelId="{E3BE4B2C-1012-764D-AD0A-9DAAAEC788D2}" type="presOf" srcId="{768BB60F-1189-374E-92C1-C77A9763BED1}" destId="{AFA9C005-9D3B-124D-AB66-7542353341D6}" srcOrd="0" destOrd="0" presId="urn:microsoft.com/office/officeart/2005/8/layout/vList5"/>
    <dgm:cxn modelId="{171FE393-E7CF-0947-AC53-F30A4D78B12E}" srcId="{FA740C9E-D82D-2D4A-91B7-C7B1CBDA21BC}" destId="{D80AFD22-BB53-E84B-949F-4606BEB91242}" srcOrd="3" destOrd="0" parTransId="{DC17685C-4F78-4242-9C07-A1EF73B45E9E}" sibTransId="{40661EEE-29DA-1441-8BBB-9DF5E082B6D2}"/>
    <dgm:cxn modelId="{5A927D10-ADC2-4B47-ABDC-DBDFAB0C01FF}" type="presOf" srcId="{7139B78E-6B85-7242-BC9F-4D7D0F1BED1A}" destId="{A2940A86-0651-3E4B-BF37-142D1239C5C0}" srcOrd="0" destOrd="0" presId="urn:microsoft.com/office/officeart/2005/8/layout/vList5"/>
    <dgm:cxn modelId="{FBECAFCD-5BB2-1048-808F-C5C1A5760AD9}" srcId="{FA740C9E-D82D-2D4A-91B7-C7B1CBDA21BC}" destId="{A15F21E3-5BAE-944B-A4A8-0454DF04A778}" srcOrd="2" destOrd="0" parTransId="{CC568848-F233-4541-B319-081B5ECA6461}" sibTransId="{1D484107-B175-2948-BE5D-8C9E46F40BDA}"/>
    <dgm:cxn modelId="{CBACB795-1031-BB47-9D0D-032D00C6BEE9}" srcId="{D80AFD22-BB53-E84B-949F-4606BEB91242}" destId="{768BB60F-1189-374E-92C1-C77A9763BED1}" srcOrd="0" destOrd="0" parTransId="{0F62B409-7F41-DB43-9C89-6761A4C6BD89}" sibTransId="{319596DA-14A8-7A45-A47D-454320975067}"/>
    <dgm:cxn modelId="{6AA02DBC-75F3-F445-8B84-15D96B3B8FE4}" srcId="{FA740C9E-D82D-2D4A-91B7-C7B1CBDA21BC}" destId="{D0E891C3-E123-A544-99AD-192650D55463}" srcOrd="1" destOrd="0" parTransId="{5AFD892A-1E72-D04E-95DB-5D7D5E62EF33}" sibTransId="{2848FE8F-5248-F54C-89C0-B68C8AC2A639}"/>
    <dgm:cxn modelId="{D967829A-49A8-CC48-8B6F-9C3001B3FAC6}" srcId="{FA740C9E-D82D-2D4A-91B7-C7B1CBDA21BC}" destId="{AF5B7B35-B379-6A41-AFC1-6144C59B6361}" srcOrd="0" destOrd="0" parTransId="{DD1E763E-989D-FC4F-BCD6-FC5BE328DB61}" sibTransId="{88FC56EB-F617-5E40-A095-96C9966406E1}"/>
    <dgm:cxn modelId="{4029EDE8-1526-CD46-9633-E26D177313B4}" type="presOf" srcId="{D0E891C3-E123-A544-99AD-192650D55463}" destId="{D4A0A511-6EB0-9840-AF7C-078E6D2A4228}" srcOrd="0" destOrd="0" presId="urn:microsoft.com/office/officeart/2005/8/layout/vList5"/>
    <dgm:cxn modelId="{609F9758-861F-034C-8F50-D29D32CD1339}" type="presOf" srcId="{AF5B7B35-B379-6A41-AFC1-6144C59B6361}" destId="{C1A08A7E-6C9B-0541-B51C-5088875BE9D1}" srcOrd="0" destOrd="0" presId="urn:microsoft.com/office/officeart/2005/8/layout/vList5"/>
    <dgm:cxn modelId="{8F2DAA5A-FA59-1B4C-A2E9-E23B59F2EB3E}" srcId="{AF5B7B35-B379-6A41-AFC1-6144C59B6361}" destId="{191CEFDC-A481-1D42-8D15-3B57F153130B}" srcOrd="0" destOrd="0" parTransId="{5977615C-2709-9147-BE85-E0BEC9A2E663}" sibTransId="{06E564E0-23EA-634C-8E40-03FDD98BFC4B}"/>
    <dgm:cxn modelId="{0338E2C6-6EB0-3D4A-831E-3F372586838A}" srcId="{A15F21E3-5BAE-944B-A4A8-0454DF04A778}" destId="{7139B78E-6B85-7242-BC9F-4D7D0F1BED1A}" srcOrd="0" destOrd="0" parTransId="{1F4FBA8F-BC40-DF40-AE00-644B1F191D22}" sibTransId="{30190FC8-EFE8-1145-8A4F-FC952929E03E}"/>
    <dgm:cxn modelId="{A51CAA80-5DD4-4240-A067-72BC6CE82CC9}" type="presOf" srcId="{A15F21E3-5BAE-944B-A4A8-0454DF04A778}" destId="{6C6A6EB6-A3C0-094A-8C25-716C3AB1B48B}" srcOrd="0" destOrd="0" presId="urn:microsoft.com/office/officeart/2005/8/layout/vList5"/>
    <dgm:cxn modelId="{61D65C8C-6802-C840-8B37-2A3F942BB0B8}" type="presOf" srcId="{363F67A4-3F4C-6E4C-880C-300795C24335}" destId="{3D3B3A51-0609-BC47-A3FE-19B79722289A}" srcOrd="0" destOrd="0" presId="urn:microsoft.com/office/officeart/2005/8/layout/vList5"/>
    <dgm:cxn modelId="{63AC6004-423A-F84F-890D-2146EA64A2A3}" type="presOf" srcId="{FA740C9E-D82D-2D4A-91B7-C7B1CBDA21BC}" destId="{A42526EC-89E3-4F42-8A2B-7269114FFBE6}" srcOrd="0" destOrd="0" presId="urn:microsoft.com/office/officeart/2005/8/layout/vList5"/>
    <dgm:cxn modelId="{9FE0B79F-9506-FF4D-B752-EEF845FB8FF0}" type="presParOf" srcId="{A42526EC-89E3-4F42-8A2B-7269114FFBE6}" destId="{99CBB986-DE25-ED4E-ADD3-AE049C800050}" srcOrd="0" destOrd="0" presId="urn:microsoft.com/office/officeart/2005/8/layout/vList5"/>
    <dgm:cxn modelId="{D0B0B535-DB3C-0942-902D-F937C41AD7BE}" type="presParOf" srcId="{99CBB986-DE25-ED4E-ADD3-AE049C800050}" destId="{C1A08A7E-6C9B-0541-B51C-5088875BE9D1}" srcOrd="0" destOrd="0" presId="urn:microsoft.com/office/officeart/2005/8/layout/vList5"/>
    <dgm:cxn modelId="{F1BD94F5-EF98-9A40-BC1C-753F95D1EF84}" type="presParOf" srcId="{99CBB986-DE25-ED4E-ADD3-AE049C800050}" destId="{89D89846-0CAB-624F-AD7A-98CBEC05E19D}" srcOrd="1" destOrd="0" presId="urn:microsoft.com/office/officeart/2005/8/layout/vList5"/>
    <dgm:cxn modelId="{C6D4D8C7-21C3-6F49-9EAD-A9E2610CE184}" type="presParOf" srcId="{A42526EC-89E3-4F42-8A2B-7269114FFBE6}" destId="{379A4F53-0404-E94F-9BCB-F433E894D4F9}" srcOrd="1" destOrd="0" presId="urn:microsoft.com/office/officeart/2005/8/layout/vList5"/>
    <dgm:cxn modelId="{EC8F4181-E0CD-BC4E-A0E5-A1889B7B970B}" type="presParOf" srcId="{A42526EC-89E3-4F42-8A2B-7269114FFBE6}" destId="{07CF7FAA-3BE3-9F4F-A15B-3DF90C451BEE}" srcOrd="2" destOrd="0" presId="urn:microsoft.com/office/officeart/2005/8/layout/vList5"/>
    <dgm:cxn modelId="{52CE2341-5AC6-BF46-9140-6ECE5CD8C5BE}" type="presParOf" srcId="{07CF7FAA-3BE3-9F4F-A15B-3DF90C451BEE}" destId="{D4A0A511-6EB0-9840-AF7C-078E6D2A4228}" srcOrd="0" destOrd="0" presId="urn:microsoft.com/office/officeart/2005/8/layout/vList5"/>
    <dgm:cxn modelId="{5FA2B7CE-5AC2-4E46-A4D1-5F868CE7441F}" type="presParOf" srcId="{07CF7FAA-3BE3-9F4F-A15B-3DF90C451BEE}" destId="{3D3B3A51-0609-BC47-A3FE-19B79722289A}" srcOrd="1" destOrd="0" presId="urn:microsoft.com/office/officeart/2005/8/layout/vList5"/>
    <dgm:cxn modelId="{751B6872-45B8-134B-8789-A9CCD234A05F}" type="presParOf" srcId="{A42526EC-89E3-4F42-8A2B-7269114FFBE6}" destId="{0529E9A3-2980-2345-A740-395E8806591C}" srcOrd="3" destOrd="0" presId="urn:microsoft.com/office/officeart/2005/8/layout/vList5"/>
    <dgm:cxn modelId="{32F998BF-D608-9245-A34F-8B0064B98F4F}" type="presParOf" srcId="{A42526EC-89E3-4F42-8A2B-7269114FFBE6}" destId="{510D28ED-D21E-5440-A561-7A0D99AFAAB1}" srcOrd="4" destOrd="0" presId="urn:microsoft.com/office/officeart/2005/8/layout/vList5"/>
    <dgm:cxn modelId="{206DC750-F05F-2F4A-9EB4-C260D27156E8}" type="presParOf" srcId="{510D28ED-D21E-5440-A561-7A0D99AFAAB1}" destId="{6C6A6EB6-A3C0-094A-8C25-716C3AB1B48B}" srcOrd="0" destOrd="0" presId="urn:microsoft.com/office/officeart/2005/8/layout/vList5"/>
    <dgm:cxn modelId="{4457CC5D-9685-014C-BAF5-F3C160B43565}" type="presParOf" srcId="{510D28ED-D21E-5440-A561-7A0D99AFAAB1}" destId="{A2940A86-0651-3E4B-BF37-142D1239C5C0}" srcOrd="1" destOrd="0" presId="urn:microsoft.com/office/officeart/2005/8/layout/vList5"/>
    <dgm:cxn modelId="{8DFFBF6A-7ECD-F646-814B-1997882ABC1F}" type="presParOf" srcId="{A42526EC-89E3-4F42-8A2B-7269114FFBE6}" destId="{64451505-148C-3247-AABA-D5114CC3EE61}" srcOrd="5" destOrd="0" presId="urn:microsoft.com/office/officeart/2005/8/layout/vList5"/>
    <dgm:cxn modelId="{CC33FABC-AEDE-EB41-9268-3C39FE2E6EF5}" type="presParOf" srcId="{A42526EC-89E3-4F42-8A2B-7269114FFBE6}" destId="{0D4DD663-61F0-D047-96BE-C6CE57D13FD5}" srcOrd="6" destOrd="0" presId="urn:microsoft.com/office/officeart/2005/8/layout/vList5"/>
    <dgm:cxn modelId="{35489403-E6C2-3245-8223-901B57551AC1}" type="presParOf" srcId="{0D4DD663-61F0-D047-96BE-C6CE57D13FD5}" destId="{047BC7DF-D681-324D-BCF9-F46B6E83FD61}" srcOrd="0" destOrd="0" presId="urn:microsoft.com/office/officeart/2005/8/layout/vList5"/>
    <dgm:cxn modelId="{D13CC22B-1871-3742-8F0D-1873851ABE14}" type="presParOf" srcId="{0D4DD663-61F0-D047-96BE-C6CE57D13FD5}" destId="{AFA9C005-9D3B-124D-AB66-7542353341D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CE40E3B-0CEB-BD4A-9B90-5DB5AF5300A3}" type="doc">
      <dgm:prSet loTypeId="urn:microsoft.com/office/officeart/2005/8/layout/lProcess1" loCatId="process" qsTypeId="urn:microsoft.com/office/officeart/2005/8/quickstyle/simple4" qsCatId="simple" csTypeId="urn:microsoft.com/office/officeart/2005/8/colors/accent1_2" csCatId="accent1" phldr="1"/>
      <dgm:spPr/>
    </dgm:pt>
    <dgm:pt modelId="{77670C47-4A58-A04B-A9A5-763D45BC7B9E}">
      <dgm:prSet phldrT="[Text]" custT="1"/>
      <dgm:spPr/>
      <dgm:t>
        <a:bodyPr/>
        <a:lstStyle/>
        <a:p>
          <a:r>
            <a:rPr lang="en-NZ" sz="1800" dirty="0" smtClean="0"/>
            <a:t>Encapsulation</a:t>
          </a:r>
          <a:endParaRPr lang="en-US" sz="1800" dirty="0"/>
        </a:p>
      </dgm:t>
    </dgm:pt>
    <dgm:pt modelId="{E5D8DF01-4094-F04A-A962-0FD81BAA68B6}" type="parTrans" cxnId="{68FE2C1E-6905-094F-A569-262A4B97FD72}">
      <dgm:prSet/>
      <dgm:spPr/>
      <dgm:t>
        <a:bodyPr/>
        <a:lstStyle/>
        <a:p>
          <a:endParaRPr lang="en-US"/>
        </a:p>
      </dgm:t>
    </dgm:pt>
    <dgm:pt modelId="{2CAA7A54-A95A-8A45-915F-3AF4F0850233}" type="sibTrans" cxnId="{68FE2C1E-6905-094F-A569-262A4B97FD72}">
      <dgm:prSet/>
      <dgm:spPr/>
      <dgm:t>
        <a:bodyPr/>
        <a:lstStyle/>
        <a:p>
          <a:endParaRPr lang="en-US"/>
        </a:p>
      </dgm:t>
    </dgm:pt>
    <dgm:pt modelId="{4CD61EB5-9AD5-CD43-92C4-D96064D2A34A}">
      <dgm:prSet custT="1"/>
      <dgm:spPr/>
      <dgm:t>
        <a:bodyPr/>
        <a:lstStyle/>
        <a:p>
          <a:r>
            <a:rPr lang="en-NZ" sz="1800" dirty="0" smtClean="0"/>
            <a:t>Object class and instance</a:t>
          </a:r>
        </a:p>
      </dgm:t>
    </dgm:pt>
    <dgm:pt modelId="{4AE954FA-3599-1D48-B075-E83A1C223240}" type="parTrans" cxnId="{FF1CB4E4-8012-C947-AFA9-BE9D3D55F6A7}">
      <dgm:prSet/>
      <dgm:spPr/>
      <dgm:t>
        <a:bodyPr/>
        <a:lstStyle/>
        <a:p>
          <a:endParaRPr lang="en-US"/>
        </a:p>
      </dgm:t>
    </dgm:pt>
    <dgm:pt modelId="{CC98FF51-8612-F748-9CF5-0ED8D7CD6DB1}" type="sibTrans" cxnId="{FF1CB4E4-8012-C947-AFA9-BE9D3D55F6A7}">
      <dgm:prSet/>
      <dgm:spPr/>
      <dgm:t>
        <a:bodyPr/>
        <a:lstStyle/>
        <a:p>
          <a:endParaRPr lang="en-US"/>
        </a:p>
      </dgm:t>
    </dgm:pt>
    <dgm:pt modelId="{42147737-7698-654A-BEBB-2E3315EF0EF9}">
      <dgm:prSet custT="1"/>
      <dgm:spPr/>
      <dgm:t>
        <a:bodyPr/>
        <a:lstStyle/>
        <a:p>
          <a:r>
            <a:rPr lang="en-NZ" sz="1800" dirty="0" smtClean="0"/>
            <a:t>Inheritance</a:t>
          </a:r>
        </a:p>
      </dgm:t>
    </dgm:pt>
    <dgm:pt modelId="{AFBF8072-DA16-BF4F-95BC-19BEA074B3BA}" type="parTrans" cxnId="{F350ABCF-DDC8-914C-9418-3C5994E30C8B}">
      <dgm:prSet/>
      <dgm:spPr/>
      <dgm:t>
        <a:bodyPr/>
        <a:lstStyle/>
        <a:p>
          <a:endParaRPr lang="en-US"/>
        </a:p>
      </dgm:t>
    </dgm:pt>
    <dgm:pt modelId="{F649AC32-B530-C646-B1EA-D1D59DCF360C}" type="sibTrans" cxnId="{F350ABCF-DDC8-914C-9418-3C5994E30C8B}">
      <dgm:prSet/>
      <dgm:spPr/>
      <dgm:t>
        <a:bodyPr/>
        <a:lstStyle/>
        <a:p>
          <a:endParaRPr lang="en-US"/>
        </a:p>
      </dgm:t>
    </dgm:pt>
    <dgm:pt modelId="{3372EDDB-D228-054E-BD0F-56349883D61D}">
      <dgm:prSet custT="1"/>
      <dgm:spPr/>
      <dgm:t>
        <a:bodyPr/>
        <a:lstStyle/>
        <a:p>
          <a:r>
            <a:rPr lang="en-NZ" sz="1800" dirty="0" smtClean="0"/>
            <a:t>Polymorphism</a:t>
          </a:r>
        </a:p>
      </dgm:t>
    </dgm:pt>
    <dgm:pt modelId="{9A4D18CD-1C43-8744-853F-23377B57FB01}" type="parTrans" cxnId="{BD6EEC3D-4A54-E640-B8E6-5C40E9EA5F5C}">
      <dgm:prSet/>
      <dgm:spPr/>
      <dgm:t>
        <a:bodyPr/>
        <a:lstStyle/>
        <a:p>
          <a:endParaRPr lang="en-US"/>
        </a:p>
      </dgm:t>
    </dgm:pt>
    <dgm:pt modelId="{41DD50EF-0F24-2941-9F73-E843E44F9670}" type="sibTrans" cxnId="{BD6EEC3D-4A54-E640-B8E6-5C40E9EA5F5C}">
      <dgm:prSet/>
      <dgm:spPr/>
      <dgm:t>
        <a:bodyPr/>
        <a:lstStyle/>
        <a:p>
          <a:endParaRPr lang="en-US"/>
        </a:p>
      </dgm:t>
    </dgm:pt>
    <dgm:pt modelId="{696CEAB8-301E-C445-8397-393E1D7FDB7E}" type="pres">
      <dgm:prSet presAssocID="{5CE40E3B-0CEB-BD4A-9B90-5DB5AF5300A3}" presName="Name0" presStyleCnt="0">
        <dgm:presLayoutVars>
          <dgm:dir/>
          <dgm:animLvl val="lvl"/>
          <dgm:resizeHandles val="exact"/>
        </dgm:presLayoutVars>
      </dgm:prSet>
      <dgm:spPr/>
    </dgm:pt>
    <dgm:pt modelId="{BB422F8E-777A-AA45-A0C3-67B861DA331B}" type="pres">
      <dgm:prSet presAssocID="{77670C47-4A58-A04B-A9A5-763D45BC7B9E}" presName="vertFlow" presStyleCnt="0"/>
      <dgm:spPr/>
    </dgm:pt>
    <dgm:pt modelId="{B2F419B6-5385-4C43-A730-8D5A92A765BC}" type="pres">
      <dgm:prSet presAssocID="{77670C47-4A58-A04B-A9A5-763D45BC7B9E}" presName="header" presStyleLbl="node1" presStyleIdx="0" presStyleCnt="4" custScaleY="264443" custLinFactNeighborX="68256" custLinFactNeighborY="-33921"/>
      <dgm:spPr/>
      <dgm:t>
        <a:bodyPr/>
        <a:lstStyle/>
        <a:p>
          <a:endParaRPr lang="en-US"/>
        </a:p>
      </dgm:t>
    </dgm:pt>
    <dgm:pt modelId="{8A5C0C57-5A97-0E4E-8F01-0A9089D34F81}" type="pres">
      <dgm:prSet presAssocID="{77670C47-4A58-A04B-A9A5-763D45BC7B9E}" presName="hSp" presStyleCnt="0"/>
      <dgm:spPr/>
    </dgm:pt>
    <dgm:pt modelId="{98A95C26-3956-DE45-9945-E93F1F50B4ED}" type="pres">
      <dgm:prSet presAssocID="{4CD61EB5-9AD5-CD43-92C4-D96064D2A34A}" presName="vertFlow" presStyleCnt="0"/>
      <dgm:spPr/>
    </dgm:pt>
    <dgm:pt modelId="{567D39B1-81B5-B240-A941-543A6A353B03}" type="pres">
      <dgm:prSet presAssocID="{4CD61EB5-9AD5-CD43-92C4-D96064D2A34A}" presName="header" presStyleLbl="node1" presStyleIdx="1" presStyleCnt="4" custScaleY="253723" custLinFactY="91175" custLinFactNeighborX="62785" custLinFactNeighborY="100000"/>
      <dgm:spPr/>
      <dgm:t>
        <a:bodyPr/>
        <a:lstStyle/>
        <a:p>
          <a:endParaRPr lang="en-US"/>
        </a:p>
      </dgm:t>
    </dgm:pt>
    <dgm:pt modelId="{8765B511-F510-6343-8F0A-6E517CFEF108}" type="pres">
      <dgm:prSet presAssocID="{4CD61EB5-9AD5-CD43-92C4-D96064D2A34A}" presName="hSp" presStyleCnt="0"/>
      <dgm:spPr/>
    </dgm:pt>
    <dgm:pt modelId="{82AA6814-830C-FC4B-8783-4F9186EA6B7C}" type="pres">
      <dgm:prSet presAssocID="{42147737-7698-654A-BEBB-2E3315EF0EF9}" presName="vertFlow" presStyleCnt="0"/>
      <dgm:spPr/>
    </dgm:pt>
    <dgm:pt modelId="{E4CA8CC2-9DB2-6B45-BECF-477FE30C4CFB}" type="pres">
      <dgm:prSet presAssocID="{42147737-7698-654A-BEBB-2E3315EF0EF9}" presName="header" presStyleLbl="node1" presStyleIdx="2" presStyleCnt="4" custScaleY="239474" custLinFactNeighborX="37215" custLinFactNeighborY="-82156"/>
      <dgm:spPr/>
      <dgm:t>
        <a:bodyPr/>
        <a:lstStyle/>
        <a:p>
          <a:endParaRPr lang="en-US"/>
        </a:p>
      </dgm:t>
    </dgm:pt>
    <dgm:pt modelId="{84488255-78C7-234B-8EB2-AEFD8FEA2EB5}" type="pres">
      <dgm:prSet presAssocID="{42147737-7698-654A-BEBB-2E3315EF0EF9}" presName="hSp" presStyleCnt="0"/>
      <dgm:spPr/>
    </dgm:pt>
    <dgm:pt modelId="{9A2233B7-DF3F-744E-A54A-14043D7AB409}" type="pres">
      <dgm:prSet presAssocID="{3372EDDB-D228-054E-BD0F-56349883D61D}" presName="vertFlow" presStyleCnt="0"/>
      <dgm:spPr/>
    </dgm:pt>
    <dgm:pt modelId="{0B17E3EA-7981-644D-85A5-208D13CE977A}" type="pres">
      <dgm:prSet presAssocID="{3372EDDB-D228-054E-BD0F-56349883D61D}" presName="header" presStyleLbl="node1" presStyleIdx="3" presStyleCnt="4" custScaleY="253723" custLinFactY="75097" custLinFactNeighborX="-4432" custLinFactNeighborY="100000"/>
      <dgm:spPr/>
      <dgm:t>
        <a:bodyPr/>
        <a:lstStyle/>
        <a:p>
          <a:endParaRPr lang="en-US"/>
        </a:p>
      </dgm:t>
    </dgm:pt>
  </dgm:ptLst>
  <dgm:cxnLst>
    <dgm:cxn modelId="{4CB02FAC-D86D-5943-B0DE-A3982307E614}" type="presOf" srcId="{3372EDDB-D228-054E-BD0F-56349883D61D}" destId="{0B17E3EA-7981-644D-85A5-208D13CE977A}" srcOrd="0" destOrd="0" presId="urn:microsoft.com/office/officeart/2005/8/layout/lProcess1"/>
    <dgm:cxn modelId="{F350ABCF-DDC8-914C-9418-3C5994E30C8B}" srcId="{5CE40E3B-0CEB-BD4A-9B90-5DB5AF5300A3}" destId="{42147737-7698-654A-BEBB-2E3315EF0EF9}" srcOrd="2" destOrd="0" parTransId="{AFBF8072-DA16-BF4F-95BC-19BEA074B3BA}" sibTransId="{F649AC32-B530-C646-B1EA-D1D59DCF360C}"/>
    <dgm:cxn modelId="{FF1CB4E4-8012-C947-AFA9-BE9D3D55F6A7}" srcId="{5CE40E3B-0CEB-BD4A-9B90-5DB5AF5300A3}" destId="{4CD61EB5-9AD5-CD43-92C4-D96064D2A34A}" srcOrd="1" destOrd="0" parTransId="{4AE954FA-3599-1D48-B075-E83A1C223240}" sibTransId="{CC98FF51-8612-F748-9CF5-0ED8D7CD6DB1}"/>
    <dgm:cxn modelId="{2F312132-42D1-7047-B2DD-74439B71F267}" type="presOf" srcId="{42147737-7698-654A-BEBB-2E3315EF0EF9}" destId="{E4CA8CC2-9DB2-6B45-BECF-477FE30C4CFB}" srcOrd="0" destOrd="0" presId="urn:microsoft.com/office/officeart/2005/8/layout/lProcess1"/>
    <dgm:cxn modelId="{308CEAE3-223E-F04B-A0C9-545FDCF7E856}" type="presOf" srcId="{77670C47-4A58-A04B-A9A5-763D45BC7B9E}" destId="{B2F419B6-5385-4C43-A730-8D5A92A765BC}" srcOrd="0" destOrd="0" presId="urn:microsoft.com/office/officeart/2005/8/layout/lProcess1"/>
    <dgm:cxn modelId="{BD6EEC3D-4A54-E640-B8E6-5C40E9EA5F5C}" srcId="{5CE40E3B-0CEB-BD4A-9B90-5DB5AF5300A3}" destId="{3372EDDB-D228-054E-BD0F-56349883D61D}" srcOrd="3" destOrd="0" parTransId="{9A4D18CD-1C43-8744-853F-23377B57FB01}" sibTransId="{41DD50EF-0F24-2941-9F73-E843E44F9670}"/>
    <dgm:cxn modelId="{F1DAF719-8BE8-8343-A21D-8CFC0B2AE795}" type="presOf" srcId="{4CD61EB5-9AD5-CD43-92C4-D96064D2A34A}" destId="{567D39B1-81B5-B240-A941-543A6A353B03}" srcOrd="0" destOrd="0" presId="urn:microsoft.com/office/officeart/2005/8/layout/lProcess1"/>
    <dgm:cxn modelId="{3F80B55C-6C88-E041-89F2-23C01CC93656}" type="presOf" srcId="{5CE40E3B-0CEB-BD4A-9B90-5DB5AF5300A3}" destId="{696CEAB8-301E-C445-8397-393E1D7FDB7E}" srcOrd="0" destOrd="0" presId="urn:microsoft.com/office/officeart/2005/8/layout/lProcess1"/>
    <dgm:cxn modelId="{68FE2C1E-6905-094F-A569-262A4B97FD72}" srcId="{5CE40E3B-0CEB-BD4A-9B90-5DB5AF5300A3}" destId="{77670C47-4A58-A04B-A9A5-763D45BC7B9E}" srcOrd="0" destOrd="0" parTransId="{E5D8DF01-4094-F04A-A962-0FD81BAA68B6}" sibTransId="{2CAA7A54-A95A-8A45-915F-3AF4F0850233}"/>
    <dgm:cxn modelId="{E5627EB0-F578-B94D-920B-CE6A8B597DA3}" type="presParOf" srcId="{696CEAB8-301E-C445-8397-393E1D7FDB7E}" destId="{BB422F8E-777A-AA45-A0C3-67B861DA331B}" srcOrd="0" destOrd="0" presId="urn:microsoft.com/office/officeart/2005/8/layout/lProcess1"/>
    <dgm:cxn modelId="{AFF89EB8-D1B6-3C4A-AC8D-9C515E7D4133}" type="presParOf" srcId="{BB422F8E-777A-AA45-A0C3-67B861DA331B}" destId="{B2F419B6-5385-4C43-A730-8D5A92A765BC}" srcOrd="0" destOrd="0" presId="urn:microsoft.com/office/officeart/2005/8/layout/lProcess1"/>
    <dgm:cxn modelId="{D5239A3F-B1A6-764F-B06A-6C0FBE7F57C4}" type="presParOf" srcId="{696CEAB8-301E-C445-8397-393E1D7FDB7E}" destId="{8A5C0C57-5A97-0E4E-8F01-0A9089D34F81}" srcOrd="1" destOrd="0" presId="urn:microsoft.com/office/officeart/2005/8/layout/lProcess1"/>
    <dgm:cxn modelId="{24F5D366-FFEC-354A-87DC-C941700EA5E2}" type="presParOf" srcId="{696CEAB8-301E-C445-8397-393E1D7FDB7E}" destId="{98A95C26-3956-DE45-9945-E93F1F50B4ED}" srcOrd="2" destOrd="0" presId="urn:microsoft.com/office/officeart/2005/8/layout/lProcess1"/>
    <dgm:cxn modelId="{9D2B76D4-FD28-3944-95FA-8542A0A51ED5}" type="presParOf" srcId="{98A95C26-3956-DE45-9945-E93F1F50B4ED}" destId="{567D39B1-81B5-B240-A941-543A6A353B03}" srcOrd="0" destOrd="0" presId="urn:microsoft.com/office/officeart/2005/8/layout/lProcess1"/>
    <dgm:cxn modelId="{EF256894-30AE-BE4F-9EBB-5D9F8D53E6F7}" type="presParOf" srcId="{696CEAB8-301E-C445-8397-393E1D7FDB7E}" destId="{8765B511-F510-6343-8F0A-6E517CFEF108}" srcOrd="3" destOrd="0" presId="urn:microsoft.com/office/officeart/2005/8/layout/lProcess1"/>
    <dgm:cxn modelId="{0B42B5DB-87C6-D341-8E1E-559A51791AA5}" type="presParOf" srcId="{696CEAB8-301E-C445-8397-393E1D7FDB7E}" destId="{82AA6814-830C-FC4B-8783-4F9186EA6B7C}" srcOrd="4" destOrd="0" presId="urn:microsoft.com/office/officeart/2005/8/layout/lProcess1"/>
    <dgm:cxn modelId="{243EB542-ED32-7940-9908-1D84DEAED917}" type="presParOf" srcId="{82AA6814-830C-FC4B-8783-4F9186EA6B7C}" destId="{E4CA8CC2-9DB2-6B45-BECF-477FE30C4CFB}" srcOrd="0" destOrd="0" presId="urn:microsoft.com/office/officeart/2005/8/layout/lProcess1"/>
    <dgm:cxn modelId="{35F552BD-95CD-7446-963C-F9EFD8F21235}" type="presParOf" srcId="{696CEAB8-301E-C445-8397-393E1D7FDB7E}" destId="{84488255-78C7-234B-8EB2-AEFD8FEA2EB5}" srcOrd="5" destOrd="0" presId="urn:microsoft.com/office/officeart/2005/8/layout/lProcess1"/>
    <dgm:cxn modelId="{9D35130C-0BAF-7D4D-A168-9D865D6858BB}" type="presParOf" srcId="{696CEAB8-301E-C445-8397-393E1D7FDB7E}" destId="{9A2233B7-DF3F-744E-A54A-14043D7AB409}" srcOrd="6" destOrd="0" presId="urn:microsoft.com/office/officeart/2005/8/layout/lProcess1"/>
    <dgm:cxn modelId="{09060468-4AC2-D342-9505-79D3C7E7AB96}" type="presParOf" srcId="{9A2233B7-DF3F-744E-A54A-14043D7AB409}" destId="{0B17E3EA-7981-644D-85A5-208D13CE977A}" srcOrd="0"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FA73D6A-3FC5-F741-BF7B-18507072B1C9}"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75142680-24C4-CA48-83C2-45C3A1625B68}">
      <dgm:prSet/>
      <dgm:spPr>
        <a:solidFill>
          <a:schemeClr val="bg1"/>
        </a:solidFill>
        <a:ln>
          <a:solidFill>
            <a:schemeClr val="accent1"/>
          </a:solidFill>
        </a:ln>
      </dgm:spPr>
      <dgm:t>
        <a:bodyPr/>
        <a:lstStyle/>
        <a:p>
          <a:r>
            <a:rPr lang="en-US" smtClean="0"/>
            <a:t>Activity Manager</a:t>
          </a:r>
          <a:endParaRPr lang="en-US" dirty="0" smtClean="0"/>
        </a:p>
      </dgm:t>
    </dgm:pt>
    <dgm:pt modelId="{37FB1DDE-F9C4-0F4C-8748-32A7F674A36F}" type="parTrans" cxnId="{A10DB26D-0B72-1A40-98D4-87CC75F4D05C}">
      <dgm:prSet/>
      <dgm:spPr/>
      <dgm:t>
        <a:bodyPr/>
        <a:lstStyle/>
        <a:p>
          <a:endParaRPr lang="en-US"/>
        </a:p>
      </dgm:t>
    </dgm:pt>
    <dgm:pt modelId="{BCF823C2-01C3-0748-A68C-22E9318DA0BD}" type="sibTrans" cxnId="{A10DB26D-0B72-1A40-98D4-87CC75F4D05C}">
      <dgm:prSet/>
      <dgm:spPr/>
      <dgm:t>
        <a:bodyPr/>
        <a:lstStyle/>
        <a:p>
          <a:endParaRPr lang="en-US"/>
        </a:p>
      </dgm:t>
    </dgm:pt>
    <dgm:pt modelId="{D2B6AF3E-5B21-0A4B-B636-92E2331933F2}">
      <dgm:prSet/>
      <dgm:spPr/>
      <dgm:t>
        <a:bodyPr/>
        <a:lstStyle/>
        <a:p>
          <a:r>
            <a:rPr lang="en-US" smtClean="0"/>
            <a:t>Manages lifecycle of applications</a:t>
          </a:r>
          <a:endParaRPr lang="en-US" dirty="0" smtClean="0"/>
        </a:p>
      </dgm:t>
    </dgm:pt>
    <dgm:pt modelId="{52A34B83-0E51-F948-8895-8D7EE96AEE1C}" type="parTrans" cxnId="{8BE40B59-6365-524B-97DA-52CDD7EE0CD7}">
      <dgm:prSet/>
      <dgm:spPr/>
      <dgm:t>
        <a:bodyPr/>
        <a:lstStyle/>
        <a:p>
          <a:endParaRPr lang="en-US"/>
        </a:p>
      </dgm:t>
    </dgm:pt>
    <dgm:pt modelId="{63E19E5F-38D7-4F4C-BBF9-17A455D5D37B}" type="sibTrans" cxnId="{8BE40B59-6365-524B-97DA-52CDD7EE0CD7}">
      <dgm:prSet/>
      <dgm:spPr/>
      <dgm:t>
        <a:bodyPr/>
        <a:lstStyle/>
        <a:p>
          <a:endParaRPr lang="en-US"/>
        </a:p>
      </dgm:t>
    </dgm:pt>
    <dgm:pt modelId="{0DCEE214-96BE-A249-ADD9-A8FE4DA900E4}">
      <dgm:prSet/>
      <dgm:spPr/>
      <dgm:t>
        <a:bodyPr/>
        <a:lstStyle/>
        <a:p>
          <a:r>
            <a:rPr lang="en-US" smtClean="0"/>
            <a:t>Responsible for starting, stopping, and resuming the various applications</a:t>
          </a:r>
          <a:endParaRPr lang="en-US" dirty="0" smtClean="0"/>
        </a:p>
      </dgm:t>
    </dgm:pt>
    <dgm:pt modelId="{D23071E5-0981-4E48-B55C-994000F0DEB2}" type="parTrans" cxnId="{E6215F05-781A-4B43-9966-A5553E3EF258}">
      <dgm:prSet/>
      <dgm:spPr/>
      <dgm:t>
        <a:bodyPr/>
        <a:lstStyle/>
        <a:p>
          <a:endParaRPr lang="en-US"/>
        </a:p>
      </dgm:t>
    </dgm:pt>
    <dgm:pt modelId="{37B69376-2CC7-0F40-9F2F-F6FBD4B2CC54}" type="sibTrans" cxnId="{E6215F05-781A-4B43-9966-A5553E3EF258}">
      <dgm:prSet/>
      <dgm:spPr/>
      <dgm:t>
        <a:bodyPr/>
        <a:lstStyle/>
        <a:p>
          <a:endParaRPr lang="en-US"/>
        </a:p>
      </dgm:t>
    </dgm:pt>
    <dgm:pt modelId="{9D0DE008-34EB-E84B-B6B4-8DD4DB2F75F6}">
      <dgm:prSet/>
      <dgm:spPr>
        <a:solidFill>
          <a:schemeClr val="bg1"/>
        </a:solidFill>
        <a:ln>
          <a:solidFill>
            <a:schemeClr val="accent1"/>
          </a:solidFill>
        </a:ln>
      </dgm:spPr>
      <dgm:t>
        <a:bodyPr/>
        <a:lstStyle/>
        <a:p>
          <a:r>
            <a:rPr lang="en-US" dirty="0" smtClean="0"/>
            <a:t>Window Manager</a:t>
          </a:r>
        </a:p>
      </dgm:t>
    </dgm:pt>
    <dgm:pt modelId="{9098A0F0-3383-7D42-9068-C848FA48AAC0}" type="parTrans" cxnId="{174CC491-2F65-594A-8B47-89995892975E}">
      <dgm:prSet/>
      <dgm:spPr/>
      <dgm:t>
        <a:bodyPr/>
        <a:lstStyle/>
        <a:p>
          <a:endParaRPr lang="en-US"/>
        </a:p>
      </dgm:t>
    </dgm:pt>
    <dgm:pt modelId="{8BA32859-127F-7D4C-95DB-0FA7B87E878F}" type="sibTrans" cxnId="{174CC491-2F65-594A-8B47-89995892975E}">
      <dgm:prSet/>
      <dgm:spPr/>
      <dgm:t>
        <a:bodyPr/>
        <a:lstStyle/>
        <a:p>
          <a:endParaRPr lang="en-US"/>
        </a:p>
      </dgm:t>
    </dgm:pt>
    <dgm:pt modelId="{A1EA7E6F-C07D-824B-9CF7-A3446739913C}">
      <dgm:prSet/>
      <dgm:spPr/>
      <dgm:t>
        <a:bodyPr/>
        <a:lstStyle/>
        <a:p>
          <a:r>
            <a:rPr lang="en-US" smtClean="0"/>
            <a:t>Java abstraction of the underlying Surface Manager</a:t>
          </a:r>
          <a:endParaRPr lang="en-US" dirty="0" smtClean="0"/>
        </a:p>
      </dgm:t>
    </dgm:pt>
    <dgm:pt modelId="{8EF2F957-2ACE-3248-8331-0056D27E372B}" type="parTrans" cxnId="{B3E071BB-53A3-134D-B43C-8DC298AA52DE}">
      <dgm:prSet/>
      <dgm:spPr/>
      <dgm:t>
        <a:bodyPr/>
        <a:lstStyle/>
        <a:p>
          <a:endParaRPr lang="en-US"/>
        </a:p>
      </dgm:t>
    </dgm:pt>
    <dgm:pt modelId="{766C7F43-80E6-BB41-A44B-13860CF6B1FF}" type="sibTrans" cxnId="{B3E071BB-53A3-134D-B43C-8DC298AA52DE}">
      <dgm:prSet/>
      <dgm:spPr/>
      <dgm:t>
        <a:bodyPr/>
        <a:lstStyle/>
        <a:p>
          <a:endParaRPr lang="en-US"/>
        </a:p>
      </dgm:t>
    </dgm:pt>
    <dgm:pt modelId="{95AA02A8-53EC-5E4E-AB1F-FA754055EF1F}">
      <dgm:prSet/>
      <dgm:spPr/>
      <dgm:t>
        <a:bodyPr/>
        <a:lstStyle/>
        <a:p>
          <a:r>
            <a:rPr lang="en-US" smtClean="0"/>
            <a:t>Allows applications to declare their client area and use features like the status bar</a:t>
          </a:r>
          <a:endParaRPr lang="en-US" dirty="0" smtClean="0"/>
        </a:p>
      </dgm:t>
    </dgm:pt>
    <dgm:pt modelId="{43C1A1DF-7E8B-6F46-A4C7-9D6D35A73898}" type="parTrans" cxnId="{2708CCB7-CA65-014E-887E-4425D5E7B936}">
      <dgm:prSet/>
      <dgm:spPr/>
      <dgm:t>
        <a:bodyPr/>
        <a:lstStyle/>
        <a:p>
          <a:endParaRPr lang="en-US"/>
        </a:p>
      </dgm:t>
    </dgm:pt>
    <dgm:pt modelId="{756B9397-426D-AD48-85F8-A712906AAD52}" type="sibTrans" cxnId="{2708CCB7-CA65-014E-887E-4425D5E7B936}">
      <dgm:prSet/>
      <dgm:spPr/>
      <dgm:t>
        <a:bodyPr/>
        <a:lstStyle/>
        <a:p>
          <a:endParaRPr lang="en-US"/>
        </a:p>
      </dgm:t>
    </dgm:pt>
    <dgm:pt modelId="{5BF24214-E743-1048-BCB8-F924A5A6BA6F}">
      <dgm:prSet/>
      <dgm:spPr>
        <a:solidFill>
          <a:schemeClr val="bg1"/>
        </a:solidFill>
        <a:ln>
          <a:solidFill>
            <a:schemeClr val="accent1"/>
          </a:solidFill>
        </a:ln>
      </dgm:spPr>
      <dgm:t>
        <a:bodyPr/>
        <a:lstStyle/>
        <a:p>
          <a:r>
            <a:rPr lang="en-US" smtClean="0"/>
            <a:t>Package Manager</a:t>
          </a:r>
          <a:endParaRPr lang="en-US" dirty="0" smtClean="0"/>
        </a:p>
      </dgm:t>
    </dgm:pt>
    <dgm:pt modelId="{B0B956A4-8C04-644E-AE13-FAAFD67FFF09}" type="parTrans" cxnId="{502191F6-949F-4242-86F4-7DE5ED3AD0BE}">
      <dgm:prSet/>
      <dgm:spPr/>
      <dgm:t>
        <a:bodyPr/>
        <a:lstStyle/>
        <a:p>
          <a:endParaRPr lang="en-US"/>
        </a:p>
      </dgm:t>
    </dgm:pt>
    <dgm:pt modelId="{77CEB486-16ED-BF4F-BB61-6C48B6719E07}" type="sibTrans" cxnId="{502191F6-949F-4242-86F4-7DE5ED3AD0BE}">
      <dgm:prSet/>
      <dgm:spPr/>
      <dgm:t>
        <a:bodyPr/>
        <a:lstStyle/>
        <a:p>
          <a:endParaRPr lang="en-US"/>
        </a:p>
      </dgm:t>
    </dgm:pt>
    <dgm:pt modelId="{A242FF58-0890-8A49-9B60-FEF7C58F397C}">
      <dgm:prSet/>
      <dgm:spPr/>
      <dgm:t>
        <a:bodyPr/>
        <a:lstStyle/>
        <a:p>
          <a:r>
            <a:rPr lang="en-US" smtClean="0"/>
            <a:t>Installs and removes applications</a:t>
          </a:r>
          <a:endParaRPr lang="en-US" dirty="0" smtClean="0"/>
        </a:p>
      </dgm:t>
    </dgm:pt>
    <dgm:pt modelId="{ADB81BB7-CAA4-934B-A467-8E5396107F3C}" type="parTrans" cxnId="{0EA43E33-093E-F640-B730-84DDFDBE89FD}">
      <dgm:prSet/>
      <dgm:spPr/>
      <dgm:t>
        <a:bodyPr/>
        <a:lstStyle/>
        <a:p>
          <a:endParaRPr lang="en-US"/>
        </a:p>
      </dgm:t>
    </dgm:pt>
    <dgm:pt modelId="{F3A821EF-5FFD-2740-95FE-1FE8A0DAD9FD}" type="sibTrans" cxnId="{0EA43E33-093E-F640-B730-84DDFDBE89FD}">
      <dgm:prSet/>
      <dgm:spPr/>
      <dgm:t>
        <a:bodyPr/>
        <a:lstStyle/>
        <a:p>
          <a:endParaRPr lang="en-US"/>
        </a:p>
      </dgm:t>
    </dgm:pt>
    <dgm:pt modelId="{F29C2F54-E0CE-DE4A-BB24-82934469426E}">
      <dgm:prSet/>
      <dgm:spPr>
        <a:solidFill>
          <a:schemeClr val="bg1"/>
        </a:solidFill>
        <a:ln>
          <a:solidFill>
            <a:schemeClr val="accent1"/>
          </a:solidFill>
        </a:ln>
      </dgm:spPr>
      <dgm:t>
        <a:bodyPr/>
        <a:lstStyle/>
        <a:p>
          <a:r>
            <a:rPr lang="en-US" smtClean="0"/>
            <a:t>Telephony Manager</a:t>
          </a:r>
          <a:endParaRPr lang="en-US" dirty="0" smtClean="0"/>
        </a:p>
      </dgm:t>
    </dgm:pt>
    <dgm:pt modelId="{BF4EC09F-8134-3042-84DD-1272D90101E5}" type="parTrans" cxnId="{E1AE6F4A-1BC7-DF46-955E-848A82A6BA9E}">
      <dgm:prSet/>
      <dgm:spPr/>
      <dgm:t>
        <a:bodyPr/>
        <a:lstStyle/>
        <a:p>
          <a:endParaRPr lang="en-US"/>
        </a:p>
      </dgm:t>
    </dgm:pt>
    <dgm:pt modelId="{59106156-3816-8A49-906F-E2F462D792C5}" type="sibTrans" cxnId="{E1AE6F4A-1BC7-DF46-955E-848A82A6BA9E}">
      <dgm:prSet/>
      <dgm:spPr/>
      <dgm:t>
        <a:bodyPr/>
        <a:lstStyle/>
        <a:p>
          <a:endParaRPr lang="en-US"/>
        </a:p>
      </dgm:t>
    </dgm:pt>
    <dgm:pt modelId="{9541C243-0AED-2445-9976-2AA996B98B09}">
      <dgm:prSet/>
      <dgm:spPr/>
      <dgm:t>
        <a:bodyPr/>
        <a:lstStyle/>
        <a:p>
          <a:r>
            <a:rPr lang="en-US" dirty="0" smtClean="0"/>
            <a:t>Allows interaction with phone, SMS, and MMS services</a:t>
          </a:r>
        </a:p>
      </dgm:t>
    </dgm:pt>
    <dgm:pt modelId="{B8EB68E9-5ACE-9340-9CDA-92C4195FCDE6}" type="parTrans" cxnId="{E9CC301E-8845-6340-9DB5-03FB1A5F43C0}">
      <dgm:prSet/>
      <dgm:spPr/>
      <dgm:t>
        <a:bodyPr/>
        <a:lstStyle/>
        <a:p>
          <a:endParaRPr lang="en-US"/>
        </a:p>
      </dgm:t>
    </dgm:pt>
    <dgm:pt modelId="{01B91CA5-50E6-E941-BFD2-E6085C67E72C}" type="sibTrans" cxnId="{E9CC301E-8845-6340-9DB5-03FB1A5F43C0}">
      <dgm:prSet/>
      <dgm:spPr/>
      <dgm:t>
        <a:bodyPr/>
        <a:lstStyle/>
        <a:p>
          <a:endParaRPr lang="en-US"/>
        </a:p>
      </dgm:t>
    </dgm:pt>
    <dgm:pt modelId="{11FED361-4933-9845-B9EF-303E68A5D660}" type="pres">
      <dgm:prSet presAssocID="{DFA73D6A-3FC5-F741-BF7B-18507072B1C9}" presName="theList" presStyleCnt="0">
        <dgm:presLayoutVars>
          <dgm:dir/>
          <dgm:animLvl val="lvl"/>
          <dgm:resizeHandles val="exact"/>
        </dgm:presLayoutVars>
      </dgm:prSet>
      <dgm:spPr/>
      <dgm:t>
        <a:bodyPr/>
        <a:lstStyle/>
        <a:p>
          <a:endParaRPr lang="en-US"/>
        </a:p>
      </dgm:t>
    </dgm:pt>
    <dgm:pt modelId="{3FD633C5-6875-654D-83B1-5248EBFBABF3}" type="pres">
      <dgm:prSet presAssocID="{75142680-24C4-CA48-83C2-45C3A1625B68}" presName="compNode" presStyleCnt="0"/>
      <dgm:spPr/>
    </dgm:pt>
    <dgm:pt modelId="{59874539-F86A-694A-B6AF-81E34BF25D21}" type="pres">
      <dgm:prSet presAssocID="{75142680-24C4-CA48-83C2-45C3A1625B68}" presName="aNode" presStyleLbl="bgShp" presStyleIdx="0" presStyleCnt="4"/>
      <dgm:spPr/>
      <dgm:t>
        <a:bodyPr/>
        <a:lstStyle/>
        <a:p>
          <a:endParaRPr lang="en-US"/>
        </a:p>
      </dgm:t>
    </dgm:pt>
    <dgm:pt modelId="{DCC92DF7-412A-C84E-B9F1-A9CF8EBFD6C2}" type="pres">
      <dgm:prSet presAssocID="{75142680-24C4-CA48-83C2-45C3A1625B68}" presName="textNode" presStyleLbl="bgShp" presStyleIdx="0" presStyleCnt="4"/>
      <dgm:spPr/>
      <dgm:t>
        <a:bodyPr/>
        <a:lstStyle/>
        <a:p>
          <a:endParaRPr lang="en-US"/>
        </a:p>
      </dgm:t>
    </dgm:pt>
    <dgm:pt modelId="{959DAFDD-098C-DD40-B82B-FDA80E68701D}" type="pres">
      <dgm:prSet presAssocID="{75142680-24C4-CA48-83C2-45C3A1625B68}" presName="compChildNode" presStyleCnt="0"/>
      <dgm:spPr/>
    </dgm:pt>
    <dgm:pt modelId="{0C4C4F07-D623-1540-AC9A-A1C27626236D}" type="pres">
      <dgm:prSet presAssocID="{75142680-24C4-CA48-83C2-45C3A1625B68}" presName="theInnerList" presStyleCnt="0"/>
      <dgm:spPr/>
    </dgm:pt>
    <dgm:pt modelId="{E8968D2F-0510-D44A-BC93-8EF57B3C69C5}" type="pres">
      <dgm:prSet presAssocID="{D2B6AF3E-5B21-0A4B-B636-92E2331933F2}" presName="childNode" presStyleLbl="node1" presStyleIdx="0" presStyleCnt="6">
        <dgm:presLayoutVars>
          <dgm:bulletEnabled val="1"/>
        </dgm:presLayoutVars>
      </dgm:prSet>
      <dgm:spPr/>
      <dgm:t>
        <a:bodyPr/>
        <a:lstStyle/>
        <a:p>
          <a:endParaRPr lang="en-US"/>
        </a:p>
      </dgm:t>
    </dgm:pt>
    <dgm:pt modelId="{923190DC-AD1C-C54E-834D-0295BB8241D3}" type="pres">
      <dgm:prSet presAssocID="{D2B6AF3E-5B21-0A4B-B636-92E2331933F2}" presName="aSpace2" presStyleCnt="0"/>
      <dgm:spPr/>
    </dgm:pt>
    <dgm:pt modelId="{BC2816DA-04B2-9E4E-B78F-444CE05A69C6}" type="pres">
      <dgm:prSet presAssocID="{0DCEE214-96BE-A249-ADD9-A8FE4DA900E4}" presName="childNode" presStyleLbl="node1" presStyleIdx="1" presStyleCnt="6">
        <dgm:presLayoutVars>
          <dgm:bulletEnabled val="1"/>
        </dgm:presLayoutVars>
      </dgm:prSet>
      <dgm:spPr/>
      <dgm:t>
        <a:bodyPr/>
        <a:lstStyle/>
        <a:p>
          <a:endParaRPr lang="en-US"/>
        </a:p>
      </dgm:t>
    </dgm:pt>
    <dgm:pt modelId="{5D6C516E-EA91-4242-825B-2EDF13BA7B2A}" type="pres">
      <dgm:prSet presAssocID="{75142680-24C4-CA48-83C2-45C3A1625B68}" presName="aSpace" presStyleCnt="0"/>
      <dgm:spPr/>
    </dgm:pt>
    <dgm:pt modelId="{3DDA3699-0D10-3947-A1BE-818E46B5F357}" type="pres">
      <dgm:prSet presAssocID="{9D0DE008-34EB-E84B-B6B4-8DD4DB2F75F6}" presName="compNode" presStyleCnt="0"/>
      <dgm:spPr/>
    </dgm:pt>
    <dgm:pt modelId="{E937577D-D63E-D545-A654-18633016B1C8}" type="pres">
      <dgm:prSet presAssocID="{9D0DE008-34EB-E84B-B6B4-8DD4DB2F75F6}" presName="aNode" presStyleLbl="bgShp" presStyleIdx="1" presStyleCnt="4"/>
      <dgm:spPr/>
      <dgm:t>
        <a:bodyPr/>
        <a:lstStyle/>
        <a:p>
          <a:endParaRPr lang="en-US"/>
        </a:p>
      </dgm:t>
    </dgm:pt>
    <dgm:pt modelId="{8E70C492-D29D-284A-BECF-44FDA0E62ABB}" type="pres">
      <dgm:prSet presAssocID="{9D0DE008-34EB-E84B-B6B4-8DD4DB2F75F6}" presName="textNode" presStyleLbl="bgShp" presStyleIdx="1" presStyleCnt="4"/>
      <dgm:spPr/>
      <dgm:t>
        <a:bodyPr/>
        <a:lstStyle/>
        <a:p>
          <a:endParaRPr lang="en-US"/>
        </a:p>
      </dgm:t>
    </dgm:pt>
    <dgm:pt modelId="{896DC341-1817-4B47-AEB0-E05114F5F349}" type="pres">
      <dgm:prSet presAssocID="{9D0DE008-34EB-E84B-B6B4-8DD4DB2F75F6}" presName="compChildNode" presStyleCnt="0"/>
      <dgm:spPr/>
    </dgm:pt>
    <dgm:pt modelId="{C6254532-5760-4343-A7FC-7201F009A8DB}" type="pres">
      <dgm:prSet presAssocID="{9D0DE008-34EB-E84B-B6B4-8DD4DB2F75F6}" presName="theInnerList" presStyleCnt="0"/>
      <dgm:spPr/>
    </dgm:pt>
    <dgm:pt modelId="{BF1A4E88-6386-8348-B5B0-708499D9C251}" type="pres">
      <dgm:prSet presAssocID="{A1EA7E6F-C07D-824B-9CF7-A3446739913C}" presName="childNode" presStyleLbl="node1" presStyleIdx="2" presStyleCnt="6">
        <dgm:presLayoutVars>
          <dgm:bulletEnabled val="1"/>
        </dgm:presLayoutVars>
      </dgm:prSet>
      <dgm:spPr/>
      <dgm:t>
        <a:bodyPr/>
        <a:lstStyle/>
        <a:p>
          <a:endParaRPr lang="en-US"/>
        </a:p>
      </dgm:t>
    </dgm:pt>
    <dgm:pt modelId="{51CF2185-EA55-344D-B661-5073D8570776}" type="pres">
      <dgm:prSet presAssocID="{A1EA7E6F-C07D-824B-9CF7-A3446739913C}" presName="aSpace2" presStyleCnt="0"/>
      <dgm:spPr/>
    </dgm:pt>
    <dgm:pt modelId="{C805681F-A538-EC4A-988B-C65CFB7A1CDA}" type="pres">
      <dgm:prSet presAssocID="{95AA02A8-53EC-5E4E-AB1F-FA754055EF1F}" presName="childNode" presStyleLbl="node1" presStyleIdx="3" presStyleCnt="6">
        <dgm:presLayoutVars>
          <dgm:bulletEnabled val="1"/>
        </dgm:presLayoutVars>
      </dgm:prSet>
      <dgm:spPr/>
      <dgm:t>
        <a:bodyPr/>
        <a:lstStyle/>
        <a:p>
          <a:endParaRPr lang="en-US"/>
        </a:p>
      </dgm:t>
    </dgm:pt>
    <dgm:pt modelId="{431EE5A8-04D6-9444-BE55-3F56A2EB631C}" type="pres">
      <dgm:prSet presAssocID="{9D0DE008-34EB-E84B-B6B4-8DD4DB2F75F6}" presName="aSpace" presStyleCnt="0"/>
      <dgm:spPr/>
    </dgm:pt>
    <dgm:pt modelId="{FA302966-DF90-614E-8ACE-9D1387D8FA5C}" type="pres">
      <dgm:prSet presAssocID="{5BF24214-E743-1048-BCB8-F924A5A6BA6F}" presName="compNode" presStyleCnt="0"/>
      <dgm:spPr/>
    </dgm:pt>
    <dgm:pt modelId="{F28D6A49-0FFD-304E-B715-45811ED0CC0F}" type="pres">
      <dgm:prSet presAssocID="{5BF24214-E743-1048-BCB8-F924A5A6BA6F}" presName="aNode" presStyleLbl="bgShp" presStyleIdx="2" presStyleCnt="4"/>
      <dgm:spPr/>
      <dgm:t>
        <a:bodyPr/>
        <a:lstStyle/>
        <a:p>
          <a:endParaRPr lang="en-US"/>
        </a:p>
      </dgm:t>
    </dgm:pt>
    <dgm:pt modelId="{9C30138B-5867-C742-A045-E2252E5E4BC4}" type="pres">
      <dgm:prSet presAssocID="{5BF24214-E743-1048-BCB8-F924A5A6BA6F}" presName="textNode" presStyleLbl="bgShp" presStyleIdx="2" presStyleCnt="4"/>
      <dgm:spPr/>
      <dgm:t>
        <a:bodyPr/>
        <a:lstStyle/>
        <a:p>
          <a:endParaRPr lang="en-US"/>
        </a:p>
      </dgm:t>
    </dgm:pt>
    <dgm:pt modelId="{1595A565-77EA-EF42-A7CD-4397AC37E973}" type="pres">
      <dgm:prSet presAssocID="{5BF24214-E743-1048-BCB8-F924A5A6BA6F}" presName="compChildNode" presStyleCnt="0"/>
      <dgm:spPr/>
    </dgm:pt>
    <dgm:pt modelId="{3480E10E-D72B-3849-A18A-0096BD3023E6}" type="pres">
      <dgm:prSet presAssocID="{5BF24214-E743-1048-BCB8-F924A5A6BA6F}" presName="theInnerList" presStyleCnt="0"/>
      <dgm:spPr/>
    </dgm:pt>
    <dgm:pt modelId="{BC3CB562-00B8-B74B-B35D-619B7EA87303}" type="pres">
      <dgm:prSet presAssocID="{A242FF58-0890-8A49-9B60-FEF7C58F397C}" presName="childNode" presStyleLbl="node1" presStyleIdx="4" presStyleCnt="6">
        <dgm:presLayoutVars>
          <dgm:bulletEnabled val="1"/>
        </dgm:presLayoutVars>
      </dgm:prSet>
      <dgm:spPr/>
      <dgm:t>
        <a:bodyPr/>
        <a:lstStyle/>
        <a:p>
          <a:endParaRPr lang="en-US"/>
        </a:p>
      </dgm:t>
    </dgm:pt>
    <dgm:pt modelId="{33A8DBA3-FC44-8045-B5AE-FEEC97C72BC1}" type="pres">
      <dgm:prSet presAssocID="{5BF24214-E743-1048-BCB8-F924A5A6BA6F}" presName="aSpace" presStyleCnt="0"/>
      <dgm:spPr/>
    </dgm:pt>
    <dgm:pt modelId="{1A86FE61-9C60-CC47-B086-CC907393344B}" type="pres">
      <dgm:prSet presAssocID="{F29C2F54-E0CE-DE4A-BB24-82934469426E}" presName="compNode" presStyleCnt="0"/>
      <dgm:spPr/>
    </dgm:pt>
    <dgm:pt modelId="{6B3E1B29-9F75-D445-AE27-DBD529393966}" type="pres">
      <dgm:prSet presAssocID="{F29C2F54-E0CE-DE4A-BB24-82934469426E}" presName="aNode" presStyleLbl="bgShp" presStyleIdx="3" presStyleCnt="4"/>
      <dgm:spPr/>
      <dgm:t>
        <a:bodyPr/>
        <a:lstStyle/>
        <a:p>
          <a:endParaRPr lang="en-US"/>
        </a:p>
      </dgm:t>
    </dgm:pt>
    <dgm:pt modelId="{E5917E99-6532-0C4B-8C87-20859D0E7419}" type="pres">
      <dgm:prSet presAssocID="{F29C2F54-E0CE-DE4A-BB24-82934469426E}" presName="textNode" presStyleLbl="bgShp" presStyleIdx="3" presStyleCnt="4"/>
      <dgm:spPr/>
      <dgm:t>
        <a:bodyPr/>
        <a:lstStyle/>
        <a:p>
          <a:endParaRPr lang="en-US"/>
        </a:p>
      </dgm:t>
    </dgm:pt>
    <dgm:pt modelId="{852DA5FD-2F4F-FC41-B327-6EC9F004637B}" type="pres">
      <dgm:prSet presAssocID="{F29C2F54-E0CE-DE4A-BB24-82934469426E}" presName="compChildNode" presStyleCnt="0"/>
      <dgm:spPr/>
    </dgm:pt>
    <dgm:pt modelId="{EEFB0A6B-E1FE-D64E-A12F-7070FA48EF1B}" type="pres">
      <dgm:prSet presAssocID="{F29C2F54-E0CE-DE4A-BB24-82934469426E}" presName="theInnerList" presStyleCnt="0"/>
      <dgm:spPr/>
    </dgm:pt>
    <dgm:pt modelId="{333A6489-4EB0-0645-8B89-684A3E6BEA5F}" type="pres">
      <dgm:prSet presAssocID="{9541C243-0AED-2445-9976-2AA996B98B09}" presName="childNode" presStyleLbl="node1" presStyleIdx="5" presStyleCnt="6">
        <dgm:presLayoutVars>
          <dgm:bulletEnabled val="1"/>
        </dgm:presLayoutVars>
      </dgm:prSet>
      <dgm:spPr/>
      <dgm:t>
        <a:bodyPr/>
        <a:lstStyle/>
        <a:p>
          <a:endParaRPr lang="en-US"/>
        </a:p>
      </dgm:t>
    </dgm:pt>
  </dgm:ptLst>
  <dgm:cxnLst>
    <dgm:cxn modelId="{5B95F7C7-9511-AB46-BC0C-C5C177AA4261}" type="presOf" srcId="{D2B6AF3E-5B21-0A4B-B636-92E2331933F2}" destId="{E8968D2F-0510-D44A-BC93-8EF57B3C69C5}" srcOrd="0" destOrd="0" presId="urn:microsoft.com/office/officeart/2005/8/layout/lProcess2"/>
    <dgm:cxn modelId="{502191F6-949F-4242-86F4-7DE5ED3AD0BE}" srcId="{DFA73D6A-3FC5-F741-BF7B-18507072B1C9}" destId="{5BF24214-E743-1048-BCB8-F924A5A6BA6F}" srcOrd="2" destOrd="0" parTransId="{B0B956A4-8C04-644E-AE13-FAAFD67FFF09}" sibTransId="{77CEB486-16ED-BF4F-BB61-6C48B6719E07}"/>
    <dgm:cxn modelId="{8AF61173-01DB-C54E-BD39-98DE8B8DD16E}" type="presOf" srcId="{F29C2F54-E0CE-DE4A-BB24-82934469426E}" destId="{E5917E99-6532-0C4B-8C87-20859D0E7419}" srcOrd="1" destOrd="0" presId="urn:microsoft.com/office/officeart/2005/8/layout/lProcess2"/>
    <dgm:cxn modelId="{8BE40B59-6365-524B-97DA-52CDD7EE0CD7}" srcId="{75142680-24C4-CA48-83C2-45C3A1625B68}" destId="{D2B6AF3E-5B21-0A4B-B636-92E2331933F2}" srcOrd="0" destOrd="0" parTransId="{52A34B83-0E51-F948-8895-8D7EE96AEE1C}" sibTransId="{63E19E5F-38D7-4F4C-BBF9-17A455D5D37B}"/>
    <dgm:cxn modelId="{EC643977-3AAE-E047-9050-5004DEDB7E55}" type="presOf" srcId="{0DCEE214-96BE-A249-ADD9-A8FE4DA900E4}" destId="{BC2816DA-04B2-9E4E-B78F-444CE05A69C6}" srcOrd="0" destOrd="0" presId="urn:microsoft.com/office/officeart/2005/8/layout/lProcess2"/>
    <dgm:cxn modelId="{B6DB2E67-A48A-B543-A059-46B7F9E5246E}" type="presOf" srcId="{DFA73D6A-3FC5-F741-BF7B-18507072B1C9}" destId="{11FED361-4933-9845-B9EF-303E68A5D660}" srcOrd="0" destOrd="0" presId="urn:microsoft.com/office/officeart/2005/8/layout/lProcess2"/>
    <dgm:cxn modelId="{36F8850A-ACF1-4749-B740-CF6E375B666E}" type="presOf" srcId="{A1EA7E6F-C07D-824B-9CF7-A3446739913C}" destId="{BF1A4E88-6386-8348-B5B0-708499D9C251}" srcOrd="0" destOrd="0" presId="urn:microsoft.com/office/officeart/2005/8/layout/lProcess2"/>
    <dgm:cxn modelId="{194BB314-9018-594E-B44F-67A167BF5DC3}" type="presOf" srcId="{9541C243-0AED-2445-9976-2AA996B98B09}" destId="{333A6489-4EB0-0645-8B89-684A3E6BEA5F}" srcOrd="0" destOrd="0" presId="urn:microsoft.com/office/officeart/2005/8/layout/lProcess2"/>
    <dgm:cxn modelId="{2708CCB7-CA65-014E-887E-4425D5E7B936}" srcId="{9D0DE008-34EB-E84B-B6B4-8DD4DB2F75F6}" destId="{95AA02A8-53EC-5E4E-AB1F-FA754055EF1F}" srcOrd="1" destOrd="0" parTransId="{43C1A1DF-7E8B-6F46-A4C7-9D6D35A73898}" sibTransId="{756B9397-426D-AD48-85F8-A712906AAD52}"/>
    <dgm:cxn modelId="{A10DB26D-0B72-1A40-98D4-87CC75F4D05C}" srcId="{DFA73D6A-3FC5-F741-BF7B-18507072B1C9}" destId="{75142680-24C4-CA48-83C2-45C3A1625B68}" srcOrd="0" destOrd="0" parTransId="{37FB1DDE-F9C4-0F4C-8748-32A7F674A36F}" sibTransId="{BCF823C2-01C3-0748-A68C-22E9318DA0BD}"/>
    <dgm:cxn modelId="{A8F37D0E-CA22-4C49-A4C3-BCC0F43B7BF6}" type="presOf" srcId="{9D0DE008-34EB-E84B-B6B4-8DD4DB2F75F6}" destId="{E937577D-D63E-D545-A654-18633016B1C8}" srcOrd="0" destOrd="0" presId="urn:microsoft.com/office/officeart/2005/8/layout/lProcess2"/>
    <dgm:cxn modelId="{E1AE6F4A-1BC7-DF46-955E-848A82A6BA9E}" srcId="{DFA73D6A-3FC5-F741-BF7B-18507072B1C9}" destId="{F29C2F54-E0CE-DE4A-BB24-82934469426E}" srcOrd="3" destOrd="0" parTransId="{BF4EC09F-8134-3042-84DD-1272D90101E5}" sibTransId="{59106156-3816-8A49-906F-E2F462D792C5}"/>
    <dgm:cxn modelId="{E9CC301E-8845-6340-9DB5-03FB1A5F43C0}" srcId="{F29C2F54-E0CE-DE4A-BB24-82934469426E}" destId="{9541C243-0AED-2445-9976-2AA996B98B09}" srcOrd="0" destOrd="0" parTransId="{B8EB68E9-5ACE-9340-9CDA-92C4195FCDE6}" sibTransId="{01B91CA5-50E6-E941-BFD2-E6085C67E72C}"/>
    <dgm:cxn modelId="{ECB5AFD8-F645-4B42-9CEE-74A4BCF1EE85}" type="presOf" srcId="{F29C2F54-E0CE-DE4A-BB24-82934469426E}" destId="{6B3E1B29-9F75-D445-AE27-DBD529393966}" srcOrd="0" destOrd="0" presId="urn:microsoft.com/office/officeart/2005/8/layout/lProcess2"/>
    <dgm:cxn modelId="{5B4C8991-6BE0-0B4A-9FB1-15273D77A6B4}" type="presOf" srcId="{75142680-24C4-CA48-83C2-45C3A1625B68}" destId="{DCC92DF7-412A-C84E-B9F1-A9CF8EBFD6C2}" srcOrd="1" destOrd="0" presId="urn:microsoft.com/office/officeart/2005/8/layout/lProcess2"/>
    <dgm:cxn modelId="{0EA43E33-093E-F640-B730-84DDFDBE89FD}" srcId="{5BF24214-E743-1048-BCB8-F924A5A6BA6F}" destId="{A242FF58-0890-8A49-9B60-FEF7C58F397C}" srcOrd="0" destOrd="0" parTransId="{ADB81BB7-CAA4-934B-A467-8E5396107F3C}" sibTransId="{F3A821EF-5FFD-2740-95FE-1FE8A0DAD9FD}"/>
    <dgm:cxn modelId="{A70FCBBC-3A9D-0C40-B4E6-D5ED4D37650E}" type="presOf" srcId="{5BF24214-E743-1048-BCB8-F924A5A6BA6F}" destId="{9C30138B-5867-C742-A045-E2252E5E4BC4}" srcOrd="1" destOrd="0" presId="urn:microsoft.com/office/officeart/2005/8/layout/lProcess2"/>
    <dgm:cxn modelId="{094B953F-5A04-4341-8C8E-AA3DA8D99FAA}" type="presOf" srcId="{5BF24214-E743-1048-BCB8-F924A5A6BA6F}" destId="{F28D6A49-0FFD-304E-B715-45811ED0CC0F}" srcOrd="0" destOrd="0" presId="urn:microsoft.com/office/officeart/2005/8/layout/lProcess2"/>
    <dgm:cxn modelId="{D7A79F79-0A76-3A46-BDF2-8D940179E85C}" type="presOf" srcId="{75142680-24C4-CA48-83C2-45C3A1625B68}" destId="{59874539-F86A-694A-B6AF-81E34BF25D21}" srcOrd="0" destOrd="0" presId="urn:microsoft.com/office/officeart/2005/8/layout/lProcess2"/>
    <dgm:cxn modelId="{5F13DE85-56B9-C948-901B-06E892ED6A04}" type="presOf" srcId="{A242FF58-0890-8A49-9B60-FEF7C58F397C}" destId="{BC3CB562-00B8-B74B-B35D-619B7EA87303}" srcOrd="0" destOrd="0" presId="urn:microsoft.com/office/officeart/2005/8/layout/lProcess2"/>
    <dgm:cxn modelId="{174CC491-2F65-594A-8B47-89995892975E}" srcId="{DFA73D6A-3FC5-F741-BF7B-18507072B1C9}" destId="{9D0DE008-34EB-E84B-B6B4-8DD4DB2F75F6}" srcOrd="1" destOrd="0" parTransId="{9098A0F0-3383-7D42-9068-C848FA48AAC0}" sibTransId="{8BA32859-127F-7D4C-95DB-0FA7B87E878F}"/>
    <dgm:cxn modelId="{B3E071BB-53A3-134D-B43C-8DC298AA52DE}" srcId="{9D0DE008-34EB-E84B-B6B4-8DD4DB2F75F6}" destId="{A1EA7E6F-C07D-824B-9CF7-A3446739913C}" srcOrd="0" destOrd="0" parTransId="{8EF2F957-2ACE-3248-8331-0056D27E372B}" sibTransId="{766C7F43-80E6-BB41-A44B-13860CF6B1FF}"/>
    <dgm:cxn modelId="{60D0B898-77C5-2243-94DE-D97623D24B9A}" type="presOf" srcId="{9D0DE008-34EB-E84B-B6B4-8DD4DB2F75F6}" destId="{8E70C492-D29D-284A-BECF-44FDA0E62ABB}" srcOrd="1" destOrd="0" presId="urn:microsoft.com/office/officeart/2005/8/layout/lProcess2"/>
    <dgm:cxn modelId="{962EB4F1-19DA-6845-B47D-33078959B211}" type="presOf" srcId="{95AA02A8-53EC-5E4E-AB1F-FA754055EF1F}" destId="{C805681F-A538-EC4A-988B-C65CFB7A1CDA}" srcOrd="0" destOrd="0" presId="urn:microsoft.com/office/officeart/2005/8/layout/lProcess2"/>
    <dgm:cxn modelId="{E6215F05-781A-4B43-9966-A5553E3EF258}" srcId="{75142680-24C4-CA48-83C2-45C3A1625B68}" destId="{0DCEE214-96BE-A249-ADD9-A8FE4DA900E4}" srcOrd="1" destOrd="0" parTransId="{D23071E5-0981-4E48-B55C-994000F0DEB2}" sibTransId="{37B69376-2CC7-0F40-9F2F-F6FBD4B2CC54}"/>
    <dgm:cxn modelId="{15DF69FC-6EB0-4644-AEA1-EFCC52755723}" type="presParOf" srcId="{11FED361-4933-9845-B9EF-303E68A5D660}" destId="{3FD633C5-6875-654D-83B1-5248EBFBABF3}" srcOrd="0" destOrd="0" presId="urn:microsoft.com/office/officeart/2005/8/layout/lProcess2"/>
    <dgm:cxn modelId="{0768390C-07A5-1045-A313-FE895F42A11A}" type="presParOf" srcId="{3FD633C5-6875-654D-83B1-5248EBFBABF3}" destId="{59874539-F86A-694A-B6AF-81E34BF25D21}" srcOrd="0" destOrd="0" presId="urn:microsoft.com/office/officeart/2005/8/layout/lProcess2"/>
    <dgm:cxn modelId="{429B180B-81BF-4E48-8518-AFAC24827A2A}" type="presParOf" srcId="{3FD633C5-6875-654D-83B1-5248EBFBABF3}" destId="{DCC92DF7-412A-C84E-B9F1-A9CF8EBFD6C2}" srcOrd="1" destOrd="0" presId="urn:microsoft.com/office/officeart/2005/8/layout/lProcess2"/>
    <dgm:cxn modelId="{F329FE54-1A90-7F43-A395-48758E49DA7A}" type="presParOf" srcId="{3FD633C5-6875-654D-83B1-5248EBFBABF3}" destId="{959DAFDD-098C-DD40-B82B-FDA80E68701D}" srcOrd="2" destOrd="0" presId="urn:microsoft.com/office/officeart/2005/8/layout/lProcess2"/>
    <dgm:cxn modelId="{C9E09F5E-9B99-494D-A82F-F69480035A55}" type="presParOf" srcId="{959DAFDD-098C-DD40-B82B-FDA80E68701D}" destId="{0C4C4F07-D623-1540-AC9A-A1C27626236D}" srcOrd="0" destOrd="0" presId="urn:microsoft.com/office/officeart/2005/8/layout/lProcess2"/>
    <dgm:cxn modelId="{871BB45D-7C9A-0549-914E-472BCECEE6B7}" type="presParOf" srcId="{0C4C4F07-D623-1540-AC9A-A1C27626236D}" destId="{E8968D2F-0510-D44A-BC93-8EF57B3C69C5}" srcOrd="0" destOrd="0" presId="urn:microsoft.com/office/officeart/2005/8/layout/lProcess2"/>
    <dgm:cxn modelId="{C2D1E0FC-E579-504E-A262-F468F2B60924}" type="presParOf" srcId="{0C4C4F07-D623-1540-AC9A-A1C27626236D}" destId="{923190DC-AD1C-C54E-834D-0295BB8241D3}" srcOrd="1" destOrd="0" presId="urn:microsoft.com/office/officeart/2005/8/layout/lProcess2"/>
    <dgm:cxn modelId="{5A2EFAFE-CF7D-784E-9CC1-0C615ECC5C16}" type="presParOf" srcId="{0C4C4F07-D623-1540-AC9A-A1C27626236D}" destId="{BC2816DA-04B2-9E4E-B78F-444CE05A69C6}" srcOrd="2" destOrd="0" presId="urn:microsoft.com/office/officeart/2005/8/layout/lProcess2"/>
    <dgm:cxn modelId="{5D993E00-6EEA-9A47-89E8-405219FF009E}" type="presParOf" srcId="{11FED361-4933-9845-B9EF-303E68A5D660}" destId="{5D6C516E-EA91-4242-825B-2EDF13BA7B2A}" srcOrd="1" destOrd="0" presId="urn:microsoft.com/office/officeart/2005/8/layout/lProcess2"/>
    <dgm:cxn modelId="{DD71F19C-2B56-664F-9E5E-1790B8BDFCB6}" type="presParOf" srcId="{11FED361-4933-9845-B9EF-303E68A5D660}" destId="{3DDA3699-0D10-3947-A1BE-818E46B5F357}" srcOrd="2" destOrd="0" presId="urn:microsoft.com/office/officeart/2005/8/layout/lProcess2"/>
    <dgm:cxn modelId="{3746D170-E1DC-F245-9E88-CA4AC7E5BD0E}" type="presParOf" srcId="{3DDA3699-0D10-3947-A1BE-818E46B5F357}" destId="{E937577D-D63E-D545-A654-18633016B1C8}" srcOrd="0" destOrd="0" presId="urn:microsoft.com/office/officeart/2005/8/layout/lProcess2"/>
    <dgm:cxn modelId="{406F0827-7736-F84E-97B7-9E66424D638C}" type="presParOf" srcId="{3DDA3699-0D10-3947-A1BE-818E46B5F357}" destId="{8E70C492-D29D-284A-BECF-44FDA0E62ABB}" srcOrd="1" destOrd="0" presId="urn:microsoft.com/office/officeart/2005/8/layout/lProcess2"/>
    <dgm:cxn modelId="{584EAD57-5C56-5943-89E9-2AF197FC36C7}" type="presParOf" srcId="{3DDA3699-0D10-3947-A1BE-818E46B5F357}" destId="{896DC341-1817-4B47-AEB0-E05114F5F349}" srcOrd="2" destOrd="0" presId="urn:microsoft.com/office/officeart/2005/8/layout/lProcess2"/>
    <dgm:cxn modelId="{1577D98E-547D-A648-90AB-2749480B5958}" type="presParOf" srcId="{896DC341-1817-4B47-AEB0-E05114F5F349}" destId="{C6254532-5760-4343-A7FC-7201F009A8DB}" srcOrd="0" destOrd="0" presId="urn:microsoft.com/office/officeart/2005/8/layout/lProcess2"/>
    <dgm:cxn modelId="{53B491DD-1AF3-BA4C-8CAD-E8D1CEBDE51B}" type="presParOf" srcId="{C6254532-5760-4343-A7FC-7201F009A8DB}" destId="{BF1A4E88-6386-8348-B5B0-708499D9C251}" srcOrd="0" destOrd="0" presId="urn:microsoft.com/office/officeart/2005/8/layout/lProcess2"/>
    <dgm:cxn modelId="{27C7F33C-38E5-C140-B39C-936631E889D4}" type="presParOf" srcId="{C6254532-5760-4343-A7FC-7201F009A8DB}" destId="{51CF2185-EA55-344D-B661-5073D8570776}" srcOrd="1" destOrd="0" presId="urn:microsoft.com/office/officeart/2005/8/layout/lProcess2"/>
    <dgm:cxn modelId="{A40AF224-4941-7349-AF12-73F64A197B96}" type="presParOf" srcId="{C6254532-5760-4343-A7FC-7201F009A8DB}" destId="{C805681F-A538-EC4A-988B-C65CFB7A1CDA}" srcOrd="2" destOrd="0" presId="urn:microsoft.com/office/officeart/2005/8/layout/lProcess2"/>
    <dgm:cxn modelId="{EAE85D65-FFC4-E242-9CE4-AE0CA06DFFA7}" type="presParOf" srcId="{11FED361-4933-9845-B9EF-303E68A5D660}" destId="{431EE5A8-04D6-9444-BE55-3F56A2EB631C}" srcOrd="3" destOrd="0" presId="urn:microsoft.com/office/officeart/2005/8/layout/lProcess2"/>
    <dgm:cxn modelId="{7E453D6A-F1F6-6C4F-8609-A14391C1BB8F}" type="presParOf" srcId="{11FED361-4933-9845-B9EF-303E68A5D660}" destId="{FA302966-DF90-614E-8ACE-9D1387D8FA5C}" srcOrd="4" destOrd="0" presId="urn:microsoft.com/office/officeart/2005/8/layout/lProcess2"/>
    <dgm:cxn modelId="{1A9E86A3-7466-7242-936A-3A05D1364A16}" type="presParOf" srcId="{FA302966-DF90-614E-8ACE-9D1387D8FA5C}" destId="{F28D6A49-0FFD-304E-B715-45811ED0CC0F}" srcOrd="0" destOrd="0" presId="urn:microsoft.com/office/officeart/2005/8/layout/lProcess2"/>
    <dgm:cxn modelId="{CC6BCC61-AFFB-164A-B6A5-9D654929AE4F}" type="presParOf" srcId="{FA302966-DF90-614E-8ACE-9D1387D8FA5C}" destId="{9C30138B-5867-C742-A045-E2252E5E4BC4}" srcOrd="1" destOrd="0" presId="urn:microsoft.com/office/officeart/2005/8/layout/lProcess2"/>
    <dgm:cxn modelId="{3CCD42AD-F45D-0E47-B8E9-55780AB20FAB}" type="presParOf" srcId="{FA302966-DF90-614E-8ACE-9D1387D8FA5C}" destId="{1595A565-77EA-EF42-A7CD-4397AC37E973}" srcOrd="2" destOrd="0" presId="urn:microsoft.com/office/officeart/2005/8/layout/lProcess2"/>
    <dgm:cxn modelId="{69DE052E-7FE3-1441-BE00-F9A456C42861}" type="presParOf" srcId="{1595A565-77EA-EF42-A7CD-4397AC37E973}" destId="{3480E10E-D72B-3849-A18A-0096BD3023E6}" srcOrd="0" destOrd="0" presId="urn:microsoft.com/office/officeart/2005/8/layout/lProcess2"/>
    <dgm:cxn modelId="{66B821AF-F8CE-BA43-8A64-5576E0C0E904}" type="presParOf" srcId="{3480E10E-D72B-3849-A18A-0096BD3023E6}" destId="{BC3CB562-00B8-B74B-B35D-619B7EA87303}" srcOrd="0" destOrd="0" presId="urn:microsoft.com/office/officeart/2005/8/layout/lProcess2"/>
    <dgm:cxn modelId="{97FDF1FC-678F-5E45-AE38-F32F6D1915E1}" type="presParOf" srcId="{11FED361-4933-9845-B9EF-303E68A5D660}" destId="{33A8DBA3-FC44-8045-B5AE-FEEC97C72BC1}" srcOrd="5" destOrd="0" presId="urn:microsoft.com/office/officeart/2005/8/layout/lProcess2"/>
    <dgm:cxn modelId="{23DD6036-5C18-2440-A1EA-827039855DA7}" type="presParOf" srcId="{11FED361-4933-9845-B9EF-303E68A5D660}" destId="{1A86FE61-9C60-CC47-B086-CC907393344B}" srcOrd="6" destOrd="0" presId="urn:microsoft.com/office/officeart/2005/8/layout/lProcess2"/>
    <dgm:cxn modelId="{82EF1886-F66D-5444-9859-33B161CA9F5F}" type="presParOf" srcId="{1A86FE61-9C60-CC47-B086-CC907393344B}" destId="{6B3E1B29-9F75-D445-AE27-DBD529393966}" srcOrd="0" destOrd="0" presId="urn:microsoft.com/office/officeart/2005/8/layout/lProcess2"/>
    <dgm:cxn modelId="{24ACEF31-969D-DC45-9C19-74B1D68052EC}" type="presParOf" srcId="{1A86FE61-9C60-CC47-B086-CC907393344B}" destId="{E5917E99-6532-0C4B-8C87-20859D0E7419}" srcOrd="1" destOrd="0" presId="urn:microsoft.com/office/officeart/2005/8/layout/lProcess2"/>
    <dgm:cxn modelId="{DECA3D83-75F3-2543-994E-6E174B0C8EA4}" type="presParOf" srcId="{1A86FE61-9C60-CC47-B086-CC907393344B}" destId="{852DA5FD-2F4F-FC41-B327-6EC9F004637B}" srcOrd="2" destOrd="0" presId="urn:microsoft.com/office/officeart/2005/8/layout/lProcess2"/>
    <dgm:cxn modelId="{2DDEDE82-B903-A24F-8A97-EC6FC5BAF30C}" type="presParOf" srcId="{852DA5FD-2F4F-FC41-B327-6EC9F004637B}" destId="{EEFB0A6B-E1FE-D64E-A12F-7070FA48EF1B}" srcOrd="0" destOrd="0" presId="urn:microsoft.com/office/officeart/2005/8/layout/lProcess2"/>
    <dgm:cxn modelId="{80CDA685-2052-C649-8A01-D2708C70F510}" type="presParOf" srcId="{EEFB0A6B-E1FE-D64E-A12F-7070FA48EF1B}" destId="{333A6489-4EB0-0645-8B89-684A3E6BEA5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1835A26-E1E2-4E45-ADEA-B00CAF2E0D3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11FAA3F2-318E-D844-83F9-E3321FB4D2F3}">
      <dgm:prSet/>
      <dgm:spPr>
        <a:solidFill>
          <a:schemeClr val="bg1"/>
        </a:solidFill>
        <a:ln w="12700">
          <a:solidFill>
            <a:schemeClr val="accent1"/>
          </a:solidFill>
        </a:ln>
      </dgm:spPr>
      <dgm:t>
        <a:bodyPr/>
        <a:lstStyle/>
        <a:p>
          <a:pPr rtl="0"/>
          <a:r>
            <a:rPr lang="en-US" dirty="0" smtClean="0"/>
            <a:t>Content Providers</a:t>
          </a:r>
          <a:endParaRPr lang="en-US" dirty="0"/>
        </a:p>
      </dgm:t>
    </dgm:pt>
    <dgm:pt modelId="{D4521F75-F6BE-D247-9369-E887EE150012}" type="parTrans" cxnId="{119D9318-8210-9F4F-99B9-ADDAF09B240D}">
      <dgm:prSet/>
      <dgm:spPr/>
      <dgm:t>
        <a:bodyPr/>
        <a:lstStyle/>
        <a:p>
          <a:endParaRPr lang="en-US"/>
        </a:p>
      </dgm:t>
    </dgm:pt>
    <dgm:pt modelId="{8290151C-7CC5-F345-99F6-F0BB70AAD80A}" type="sibTrans" cxnId="{119D9318-8210-9F4F-99B9-ADDAF09B240D}">
      <dgm:prSet/>
      <dgm:spPr/>
      <dgm:t>
        <a:bodyPr/>
        <a:lstStyle/>
        <a:p>
          <a:endParaRPr lang="en-US"/>
        </a:p>
      </dgm:t>
    </dgm:pt>
    <dgm:pt modelId="{4370A582-A421-7D41-9E11-E181402E96A8}">
      <dgm:prSet/>
      <dgm:spPr/>
      <dgm:t>
        <a:bodyPr/>
        <a:lstStyle/>
        <a:p>
          <a:pPr rtl="0"/>
          <a:r>
            <a:rPr lang="en-US" dirty="0" smtClean="0"/>
            <a:t>These functions encapsulate application data that need to be shared between applications such as contacts</a:t>
          </a:r>
          <a:endParaRPr lang="en-US" dirty="0"/>
        </a:p>
      </dgm:t>
    </dgm:pt>
    <dgm:pt modelId="{D816E5EC-614C-EF4E-9DC6-743926AD7B26}" type="parTrans" cxnId="{1EDC91C3-2548-6E41-81A5-2CBEB77A085A}">
      <dgm:prSet/>
      <dgm:spPr/>
      <dgm:t>
        <a:bodyPr/>
        <a:lstStyle/>
        <a:p>
          <a:endParaRPr lang="en-US"/>
        </a:p>
      </dgm:t>
    </dgm:pt>
    <dgm:pt modelId="{D7ABFEDA-FAE3-3446-B3E9-B7552E4EE5A5}" type="sibTrans" cxnId="{1EDC91C3-2548-6E41-81A5-2CBEB77A085A}">
      <dgm:prSet/>
      <dgm:spPr/>
      <dgm:t>
        <a:bodyPr/>
        <a:lstStyle/>
        <a:p>
          <a:endParaRPr lang="en-US"/>
        </a:p>
      </dgm:t>
    </dgm:pt>
    <dgm:pt modelId="{95DB1CC9-F952-EC4C-A4D2-FCA8690B938F}">
      <dgm:prSet/>
      <dgm:spPr>
        <a:solidFill>
          <a:schemeClr val="bg1"/>
        </a:solidFill>
        <a:ln w="12700">
          <a:solidFill>
            <a:schemeClr val="accent1"/>
          </a:solidFill>
        </a:ln>
      </dgm:spPr>
      <dgm:t>
        <a:bodyPr/>
        <a:lstStyle/>
        <a:p>
          <a:pPr rtl="0"/>
          <a:r>
            <a:rPr lang="en-US" dirty="0" smtClean="0"/>
            <a:t>Resource Manager</a:t>
          </a:r>
          <a:endParaRPr lang="en-US" dirty="0"/>
        </a:p>
      </dgm:t>
    </dgm:pt>
    <dgm:pt modelId="{BAAC0387-7346-B847-BA0E-E15C35A0A7B4}" type="parTrans" cxnId="{229C41EE-22FE-DD41-94C9-44F927605586}">
      <dgm:prSet/>
      <dgm:spPr/>
      <dgm:t>
        <a:bodyPr/>
        <a:lstStyle/>
        <a:p>
          <a:endParaRPr lang="en-US"/>
        </a:p>
      </dgm:t>
    </dgm:pt>
    <dgm:pt modelId="{8A534B09-3E32-5943-A46C-903A861B9841}" type="sibTrans" cxnId="{229C41EE-22FE-DD41-94C9-44F927605586}">
      <dgm:prSet/>
      <dgm:spPr/>
      <dgm:t>
        <a:bodyPr/>
        <a:lstStyle/>
        <a:p>
          <a:endParaRPr lang="en-US"/>
        </a:p>
      </dgm:t>
    </dgm:pt>
    <dgm:pt modelId="{E7433F56-7DB3-9A4A-BC9C-80476D7C0595}">
      <dgm:prSet/>
      <dgm:spPr/>
      <dgm:t>
        <a:bodyPr/>
        <a:lstStyle/>
        <a:p>
          <a:pPr rtl="0"/>
          <a:r>
            <a:rPr lang="en-US" dirty="0" smtClean="0"/>
            <a:t>Manages application resources, such as localized strings and bitmaps</a:t>
          </a:r>
          <a:endParaRPr lang="en-US" dirty="0"/>
        </a:p>
      </dgm:t>
    </dgm:pt>
    <dgm:pt modelId="{9888442B-567A-FC41-92AD-2F26D9F78E35}" type="parTrans" cxnId="{30B269B6-98AF-BD4E-BDF6-A2C34A682349}">
      <dgm:prSet/>
      <dgm:spPr/>
      <dgm:t>
        <a:bodyPr/>
        <a:lstStyle/>
        <a:p>
          <a:endParaRPr lang="en-US"/>
        </a:p>
      </dgm:t>
    </dgm:pt>
    <dgm:pt modelId="{C02868ED-002D-1D44-A118-22BC83E9CECF}" type="sibTrans" cxnId="{30B269B6-98AF-BD4E-BDF6-A2C34A682349}">
      <dgm:prSet/>
      <dgm:spPr/>
      <dgm:t>
        <a:bodyPr/>
        <a:lstStyle/>
        <a:p>
          <a:endParaRPr lang="en-US"/>
        </a:p>
      </dgm:t>
    </dgm:pt>
    <dgm:pt modelId="{BAACCBAC-8D71-8B49-8654-93E7797821BF}">
      <dgm:prSet/>
      <dgm:spPr>
        <a:solidFill>
          <a:schemeClr val="bg1"/>
        </a:solidFill>
        <a:ln w="12700">
          <a:solidFill>
            <a:schemeClr val="accent1"/>
          </a:solidFill>
        </a:ln>
      </dgm:spPr>
      <dgm:t>
        <a:bodyPr/>
        <a:lstStyle/>
        <a:p>
          <a:pPr rtl="0"/>
          <a:r>
            <a:rPr lang="en-US" dirty="0" smtClean="0"/>
            <a:t>View System</a:t>
          </a:r>
          <a:endParaRPr lang="en-US" dirty="0"/>
        </a:p>
      </dgm:t>
    </dgm:pt>
    <dgm:pt modelId="{97EEBC0D-5CD9-AA42-BC48-8DD57C70DABC}" type="parTrans" cxnId="{DD5FF3BE-7BD0-334C-B14F-57393070D1DC}">
      <dgm:prSet/>
      <dgm:spPr/>
      <dgm:t>
        <a:bodyPr/>
        <a:lstStyle/>
        <a:p>
          <a:endParaRPr lang="en-US"/>
        </a:p>
      </dgm:t>
    </dgm:pt>
    <dgm:pt modelId="{238480B7-BB64-434A-B274-DD83BAED0ACA}" type="sibTrans" cxnId="{DD5FF3BE-7BD0-334C-B14F-57393070D1DC}">
      <dgm:prSet/>
      <dgm:spPr/>
      <dgm:t>
        <a:bodyPr/>
        <a:lstStyle/>
        <a:p>
          <a:endParaRPr lang="en-US"/>
        </a:p>
      </dgm:t>
    </dgm:pt>
    <dgm:pt modelId="{39636D7C-64DD-2E45-92A9-846EC1BB2424}">
      <dgm:prSet/>
      <dgm:spPr/>
      <dgm:t>
        <a:bodyPr/>
        <a:lstStyle/>
        <a:p>
          <a:pPr rtl="0"/>
          <a:r>
            <a:rPr lang="en-US" dirty="0" smtClean="0"/>
            <a:t>Provides the user interface (UI) primitives as well as UI Events</a:t>
          </a:r>
          <a:endParaRPr lang="en-US" dirty="0"/>
        </a:p>
      </dgm:t>
    </dgm:pt>
    <dgm:pt modelId="{AE9F299D-193F-0B47-AB6F-C0854430E7DB}" type="parTrans" cxnId="{2B6FE702-9C22-0B4E-91AF-2DAD1B2535A4}">
      <dgm:prSet/>
      <dgm:spPr/>
      <dgm:t>
        <a:bodyPr/>
        <a:lstStyle/>
        <a:p>
          <a:endParaRPr lang="en-US"/>
        </a:p>
      </dgm:t>
    </dgm:pt>
    <dgm:pt modelId="{9195883C-8059-5441-A0E2-DE061818BCEF}" type="sibTrans" cxnId="{2B6FE702-9C22-0B4E-91AF-2DAD1B2535A4}">
      <dgm:prSet/>
      <dgm:spPr/>
      <dgm:t>
        <a:bodyPr/>
        <a:lstStyle/>
        <a:p>
          <a:endParaRPr lang="en-US"/>
        </a:p>
      </dgm:t>
    </dgm:pt>
    <dgm:pt modelId="{9E8D3CEE-D638-1F4B-B1F9-9AF36C00D139}">
      <dgm:prSet/>
      <dgm:spPr>
        <a:solidFill>
          <a:schemeClr val="bg1"/>
        </a:solidFill>
        <a:ln w="12700">
          <a:solidFill>
            <a:schemeClr val="accent1"/>
          </a:solidFill>
        </a:ln>
      </dgm:spPr>
      <dgm:t>
        <a:bodyPr/>
        <a:lstStyle/>
        <a:p>
          <a:pPr rtl="0"/>
          <a:r>
            <a:rPr lang="en-US" dirty="0" smtClean="0"/>
            <a:t>Location Manager</a:t>
          </a:r>
          <a:endParaRPr lang="en-US" dirty="0"/>
        </a:p>
      </dgm:t>
    </dgm:pt>
    <dgm:pt modelId="{AAE2FDFC-E246-8442-9D18-A828DBBF3DE6}" type="parTrans" cxnId="{2F22508A-92E0-B946-8251-0459304493A9}">
      <dgm:prSet/>
      <dgm:spPr/>
      <dgm:t>
        <a:bodyPr/>
        <a:lstStyle/>
        <a:p>
          <a:endParaRPr lang="en-US"/>
        </a:p>
      </dgm:t>
    </dgm:pt>
    <dgm:pt modelId="{C0B7A127-170B-AD47-9F45-9F47D42664F5}" type="sibTrans" cxnId="{2F22508A-92E0-B946-8251-0459304493A9}">
      <dgm:prSet/>
      <dgm:spPr/>
      <dgm:t>
        <a:bodyPr/>
        <a:lstStyle/>
        <a:p>
          <a:endParaRPr lang="en-US"/>
        </a:p>
      </dgm:t>
    </dgm:pt>
    <dgm:pt modelId="{88D69F67-C69A-9445-87AD-FECED2B516C5}">
      <dgm:prSet/>
      <dgm:spPr/>
      <dgm:t>
        <a:bodyPr/>
        <a:lstStyle/>
        <a:p>
          <a:pPr rtl="0"/>
          <a:r>
            <a:rPr lang="en-US" dirty="0" smtClean="0"/>
            <a:t>Allows developers to tap into location-based services, whether by GPS, cell tower IDs, or local Wi-Fi databases</a:t>
          </a:r>
          <a:endParaRPr lang="en-US" dirty="0"/>
        </a:p>
      </dgm:t>
    </dgm:pt>
    <dgm:pt modelId="{AE5E2D24-B491-F542-8498-837A59C5B773}" type="parTrans" cxnId="{ED27B2E2-4AA6-144D-A4F0-FFCADA291FF4}">
      <dgm:prSet/>
      <dgm:spPr/>
      <dgm:t>
        <a:bodyPr/>
        <a:lstStyle/>
        <a:p>
          <a:endParaRPr lang="en-US"/>
        </a:p>
      </dgm:t>
    </dgm:pt>
    <dgm:pt modelId="{98FB1F88-9BA7-0E4B-9076-D304D112289A}" type="sibTrans" cxnId="{ED27B2E2-4AA6-144D-A4F0-FFCADA291FF4}">
      <dgm:prSet/>
      <dgm:spPr/>
      <dgm:t>
        <a:bodyPr/>
        <a:lstStyle/>
        <a:p>
          <a:endParaRPr lang="en-US"/>
        </a:p>
      </dgm:t>
    </dgm:pt>
    <dgm:pt modelId="{0DBD5552-3446-A045-B935-22EE002540E8}">
      <dgm:prSet/>
      <dgm:spPr>
        <a:solidFill>
          <a:schemeClr val="bg1"/>
        </a:solidFill>
        <a:ln w="12700">
          <a:solidFill>
            <a:schemeClr val="accent1"/>
          </a:solidFill>
        </a:ln>
      </dgm:spPr>
      <dgm:t>
        <a:bodyPr/>
        <a:lstStyle/>
        <a:p>
          <a:pPr rtl="0"/>
          <a:r>
            <a:rPr lang="en-US" dirty="0" smtClean="0"/>
            <a:t>Notification Manager</a:t>
          </a:r>
          <a:endParaRPr lang="en-US" dirty="0"/>
        </a:p>
      </dgm:t>
    </dgm:pt>
    <dgm:pt modelId="{C97488A7-53ED-5A4C-B666-63776CC30E01}" type="parTrans" cxnId="{A74DEA16-1D02-DB4E-A07C-682A84157950}">
      <dgm:prSet/>
      <dgm:spPr/>
      <dgm:t>
        <a:bodyPr/>
        <a:lstStyle/>
        <a:p>
          <a:endParaRPr lang="en-US"/>
        </a:p>
      </dgm:t>
    </dgm:pt>
    <dgm:pt modelId="{13956575-60DE-F94B-8632-F9F1563D8029}" type="sibTrans" cxnId="{A74DEA16-1D02-DB4E-A07C-682A84157950}">
      <dgm:prSet/>
      <dgm:spPr/>
      <dgm:t>
        <a:bodyPr/>
        <a:lstStyle/>
        <a:p>
          <a:endParaRPr lang="en-US"/>
        </a:p>
      </dgm:t>
    </dgm:pt>
    <dgm:pt modelId="{844E8069-0270-BD4D-B56E-B8821E62D8C2}">
      <dgm:prSet/>
      <dgm:spPr/>
      <dgm:t>
        <a:bodyPr/>
        <a:lstStyle/>
        <a:p>
          <a:pPr rtl="0"/>
          <a:r>
            <a:rPr lang="en-US" dirty="0" smtClean="0"/>
            <a:t>Manages events, such as arriving messages and appointments</a:t>
          </a:r>
          <a:endParaRPr lang="en-US" dirty="0"/>
        </a:p>
      </dgm:t>
    </dgm:pt>
    <dgm:pt modelId="{6107EDA0-B343-3744-9CE9-CC261F066D34}" type="parTrans" cxnId="{A5C9B23E-4141-7643-82F1-ED093143D51C}">
      <dgm:prSet/>
      <dgm:spPr/>
      <dgm:t>
        <a:bodyPr/>
        <a:lstStyle/>
        <a:p>
          <a:endParaRPr lang="en-US"/>
        </a:p>
      </dgm:t>
    </dgm:pt>
    <dgm:pt modelId="{CED1B291-3063-D249-BEA5-CF2298606D9A}" type="sibTrans" cxnId="{A5C9B23E-4141-7643-82F1-ED093143D51C}">
      <dgm:prSet/>
      <dgm:spPr/>
      <dgm:t>
        <a:bodyPr/>
        <a:lstStyle/>
        <a:p>
          <a:endParaRPr lang="en-US"/>
        </a:p>
      </dgm:t>
    </dgm:pt>
    <dgm:pt modelId="{F8AB4D2B-B7A5-DD4D-8254-7EECEA8C6E7D}">
      <dgm:prSet/>
      <dgm:spPr>
        <a:solidFill>
          <a:schemeClr val="bg1"/>
        </a:solidFill>
        <a:ln w="12700">
          <a:solidFill>
            <a:schemeClr val="accent1"/>
          </a:solidFill>
        </a:ln>
      </dgm:spPr>
      <dgm:t>
        <a:bodyPr/>
        <a:lstStyle/>
        <a:p>
          <a:pPr rtl="0"/>
          <a:r>
            <a:rPr lang="en-US" dirty="0" smtClean="0"/>
            <a:t>XMPP</a:t>
          </a:r>
          <a:endParaRPr lang="en-US" dirty="0"/>
        </a:p>
      </dgm:t>
    </dgm:pt>
    <dgm:pt modelId="{ED85B689-9244-2B41-B4DD-E79767C89C9E}" type="parTrans" cxnId="{CF110362-CEC2-D44E-BC4F-DCAFA3C7FDAE}">
      <dgm:prSet/>
      <dgm:spPr/>
      <dgm:t>
        <a:bodyPr/>
        <a:lstStyle/>
        <a:p>
          <a:endParaRPr lang="en-US"/>
        </a:p>
      </dgm:t>
    </dgm:pt>
    <dgm:pt modelId="{5A845ED3-2AA7-7A49-A337-1457D94BDB5C}" type="sibTrans" cxnId="{CF110362-CEC2-D44E-BC4F-DCAFA3C7FDAE}">
      <dgm:prSet/>
      <dgm:spPr/>
      <dgm:t>
        <a:bodyPr/>
        <a:lstStyle/>
        <a:p>
          <a:endParaRPr lang="en-US"/>
        </a:p>
      </dgm:t>
    </dgm:pt>
    <dgm:pt modelId="{409EACF4-EE34-6C4C-B626-FB092FD6DB06}">
      <dgm:prSet/>
      <dgm:spPr/>
      <dgm:t>
        <a:bodyPr/>
        <a:lstStyle/>
        <a:p>
          <a:pPr rtl="0"/>
          <a:r>
            <a:rPr lang="en-US" dirty="0" smtClean="0"/>
            <a:t>Provides standardized messaging functions between applications</a:t>
          </a:r>
          <a:endParaRPr lang="en-US" dirty="0"/>
        </a:p>
      </dgm:t>
    </dgm:pt>
    <dgm:pt modelId="{EF5EF3B2-DDCA-6546-8885-527F2C715BC0}" type="parTrans" cxnId="{A7B54FBE-441B-B641-A423-A1E31F285922}">
      <dgm:prSet/>
      <dgm:spPr/>
      <dgm:t>
        <a:bodyPr/>
        <a:lstStyle/>
        <a:p>
          <a:endParaRPr lang="en-US"/>
        </a:p>
      </dgm:t>
    </dgm:pt>
    <dgm:pt modelId="{6EF4723D-476D-BC41-B749-EF682E1975AD}" type="sibTrans" cxnId="{A7B54FBE-441B-B641-A423-A1E31F285922}">
      <dgm:prSet/>
      <dgm:spPr/>
      <dgm:t>
        <a:bodyPr/>
        <a:lstStyle/>
        <a:p>
          <a:endParaRPr lang="en-US"/>
        </a:p>
      </dgm:t>
    </dgm:pt>
    <dgm:pt modelId="{5873425A-BEF1-BB42-A85D-45EAD6B6CDD2}" type="pres">
      <dgm:prSet presAssocID="{81835A26-E1E2-4E45-ADEA-B00CAF2E0D3C}" presName="theList" presStyleCnt="0">
        <dgm:presLayoutVars>
          <dgm:dir/>
          <dgm:animLvl val="lvl"/>
          <dgm:resizeHandles val="exact"/>
        </dgm:presLayoutVars>
      </dgm:prSet>
      <dgm:spPr/>
      <dgm:t>
        <a:bodyPr/>
        <a:lstStyle/>
        <a:p>
          <a:endParaRPr lang="en-US"/>
        </a:p>
      </dgm:t>
    </dgm:pt>
    <dgm:pt modelId="{9FCA786C-6681-4F44-A036-4DCEB3E927BF}" type="pres">
      <dgm:prSet presAssocID="{11FAA3F2-318E-D844-83F9-E3321FB4D2F3}" presName="compNode" presStyleCnt="0"/>
      <dgm:spPr/>
    </dgm:pt>
    <dgm:pt modelId="{47346757-DB9D-8841-B556-FE0AB6829E41}" type="pres">
      <dgm:prSet presAssocID="{11FAA3F2-318E-D844-83F9-E3321FB4D2F3}" presName="aNode" presStyleLbl="bgShp" presStyleIdx="0" presStyleCnt="6"/>
      <dgm:spPr/>
      <dgm:t>
        <a:bodyPr/>
        <a:lstStyle/>
        <a:p>
          <a:endParaRPr lang="en-US"/>
        </a:p>
      </dgm:t>
    </dgm:pt>
    <dgm:pt modelId="{FD06803C-A96A-0B45-B3FD-A19300F6C08A}" type="pres">
      <dgm:prSet presAssocID="{11FAA3F2-318E-D844-83F9-E3321FB4D2F3}" presName="textNode" presStyleLbl="bgShp" presStyleIdx="0" presStyleCnt="6"/>
      <dgm:spPr/>
      <dgm:t>
        <a:bodyPr/>
        <a:lstStyle/>
        <a:p>
          <a:endParaRPr lang="en-US"/>
        </a:p>
      </dgm:t>
    </dgm:pt>
    <dgm:pt modelId="{B0E2E0BB-E57F-B046-891A-3FD645A28347}" type="pres">
      <dgm:prSet presAssocID="{11FAA3F2-318E-D844-83F9-E3321FB4D2F3}" presName="compChildNode" presStyleCnt="0"/>
      <dgm:spPr/>
    </dgm:pt>
    <dgm:pt modelId="{D51518DF-D957-EA43-A389-2EADD89C0D3A}" type="pres">
      <dgm:prSet presAssocID="{11FAA3F2-318E-D844-83F9-E3321FB4D2F3}" presName="theInnerList" presStyleCnt="0"/>
      <dgm:spPr/>
    </dgm:pt>
    <dgm:pt modelId="{FA3D58C4-9039-044B-834A-24B82B33254C}" type="pres">
      <dgm:prSet presAssocID="{4370A582-A421-7D41-9E11-E181402E96A8}" presName="childNode" presStyleLbl="node1" presStyleIdx="0" presStyleCnt="6">
        <dgm:presLayoutVars>
          <dgm:bulletEnabled val="1"/>
        </dgm:presLayoutVars>
      </dgm:prSet>
      <dgm:spPr/>
      <dgm:t>
        <a:bodyPr/>
        <a:lstStyle/>
        <a:p>
          <a:endParaRPr lang="en-US"/>
        </a:p>
      </dgm:t>
    </dgm:pt>
    <dgm:pt modelId="{9E3C22F5-DC15-1A43-BE13-61B65E91389C}" type="pres">
      <dgm:prSet presAssocID="{11FAA3F2-318E-D844-83F9-E3321FB4D2F3}" presName="aSpace" presStyleCnt="0"/>
      <dgm:spPr/>
    </dgm:pt>
    <dgm:pt modelId="{44A3D908-C669-F644-9593-0CC495F35C81}" type="pres">
      <dgm:prSet presAssocID="{95DB1CC9-F952-EC4C-A4D2-FCA8690B938F}" presName="compNode" presStyleCnt="0"/>
      <dgm:spPr/>
    </dgm:pt>
    <dgm:pt modelId="{422DBCAE-4680-DC47-BC73-ED9FC555B590}" type="pres">
      <dgm:prSet presAssocID="{95DB1CC9-F952-EC4C-A4D2-FCA8690B938F}" presName="aNode" presStyleLbl="bgShp" presStyleIdx="1" presStyleCnt="6"/>
      <dgm:spPr/>
      <dgm:t>
        <a:bodyPr/>
        <a:lstStyle/>
        <a:p>
          <a:endParaRPr lang="en-US"/>
        </a:p>
      </dgm:t>
    </dgm:pt>
    <dgm:pt modelId="{865D467F-6D46-F244-8421-D8AFA430D95B}" type="pres">
      <dgm:prSet presAssocID="{95DB1CC9-F952-EC4C-A4D2-FCA8690B938F}" presName="textNode" presStyleLbl="bgShp" presStyleIdx="1" presStyleCnt="6"/>
      <dgm:spPr/>
      <dgm:t>
        <a:bodyPr/>
        <a:lstStyle/>
        <a:p>
          <a:endParaRPr lang="en-US"/>
        </a:p>
      </dgm:t>
    </dgm:pt>
    <dgm:pt modelId="{1A74C499-AA62-F440-93F0-F0AB32C4A31F}" type="pres">
      <dgm:prSet presAssocID="{95DB1CC9-F952-EC4C-A4D2-FCA8690B938F}" presName="compChildNode" presStyleCnt="0"/>
      <dgm:spPr/>
    </dgm:pt>
    <dgm:pt modelId="{5BA1F1F4-9166-3A4F-865F-9F3A918B2C96}" type="pres">
      <dgm:prSet presAssocID="{95DB1CC9-F952-EC4C-A4D2-FCA8690B938F}" presName="theInnerList" presStyleCnt="0"/>
      <dgm:spPr/>
    </dgm:pt>
    <dgm:pt modelId="{BCFEDE62-6A64-F340-B544-6721BB666B90}" type="pres">
      <dgm:prSet presAssocID="{E7433F56-7DB3-9A4A-BC9C-80476D7C0595}" presName="childNode" presStyleLbl="node1" presStyleIdx="1" presStyleCnt="6">
        <dgm:presLayoutVars>
          <dgm:bulletEnabled val="1"/>
        </dgm:presLayoutVars>
      </dgm:prSet>
      <dgm:spPr/>
      <dgm:t>
        <a:bodyPr/>
        <a:lstStyle/>
        <a:p>
          <a:endParaRPr lang="en-US"/>
        </a:p>
      </dgm:t>
    </dgm:pt>
    <dgm:pt modelId="{986E8C35-C5B4-5545-A481-953838D21C04}" type="pres">
      <dgm:prSet presAssocID="{95DB1CC9-F952-EC4C-A4D2-FCA8690B938F}" presName="aSpace" presStyleCnt="0"/>
      <dgm:spPr/>
    </dgm:pt>
    <dgm:pt modelId="{B58DAC75-B41A-0742-952B-73DAE1211148}" type="pres">
      <dgm:prSet presAssocID="{BAACCBAC-8D71-8B49-8654-93E7797821BF}" presName="compNode" presStyleCnt="0"/>
      <dgm:spPr/>
    </dgm:pt>
    <dgm:pt modelId="{DFF1BFD8-19A5-494E-A2D7-5C2601F74006}" type="pres">
      <dgm:prSet presAssocID="{BAACCBAC-8D71-8B49-8654-93E7797821BF}" presName="aNode" presStyleLbl="bgShp" presStyleIdx="2" presStyleCnt="6"/>
      <dgm:spPr/>
      <dgm:t>
        <a:bodyPr/>
        <a:lstStyle/>
        <a:p>
          <a:endParaRPr lang="en-US"/>
        </a:p>
      </dgm:t>
    </dgm:pt>
    <dgm:pt modelId="{52F34BD3-11A9-3548-ABF2-7FA31BE7A13D}" type="pres">
      <dgm:prSet presAssocID="{BAACCBAC-8D71-8B49-8654-93E7797821BF}" presName="textNode" presStyleLbl="bgShp" presStyleIdx="2" presStyleCnt="6"/>
      <dgm:spPr/>
      <dgm:t>
        <a:bodyPr/>
        <a:lstStyle/>
        <a:p>
          <a:endParaRPr lang="en-US"/>
        </a:p>
      </dgm:t>
    </dgm:pt>
    <dgm:pt modelId="{9D53A795-D1F8-9D4A-BBED-A6B1C8AC9924}" type="pres">
      <dgm:prSet presAssocID="{BAACCBAC-8D71-8B49-8654-93E7797821BF}" presName="compChildNode" presStyleCnt="0"/>
      <dgm:spPr/>
    </dgm:pt>
    <dgm:pt modelId="{BCA42D99-F5E0-8E4C-AB9A-BCFD4D0B537F}" type="pres">
      <dgm:prSet presAssocID="{BAACCBAC-8D71-8B49-8654-93E7797821BF}" presName="theInnerList" presStyleCnt="0"/>
      <dgm:spPr/>
    </dgm:pt>
    <dgm:pt modelId="{AD93195C-FCDE-1E4A-99C1-8818449203C8}" type="pres">
      <dgm:prSet presAssocID="{39636D7C-64DD-2E45-92A9-846EC1BB2424}" presName="childNode" presStyleLbl="node1" presStyleIdx="2" presStyleCnt="6">
        <dgm:presLayoutVars>
          <dgm:bulletEnabled val="1"/>
        </dgm:presLayoutVars>
      </dgm:prSet>
      <dgm:spPr/>
      <dgm:t>
        <a:bodyPr/>
        <a:lstStyle/>
        <a:p>
          <a:endParaRPr lang="en-US"/>
        </a:p>
      </dgm:t>
    </dgm:pt>
    <dgm:pt modelId="{17737266-7AA4-D746-84C6-A10B3DBFC889}" type="pres">
      <dgm:prSet presAssocID="{BAACCBAC-8D71-8B49-8654-93E7797821BF}" presName="aSpace" presStyleCnt="0"/>
      <dgm:spPr/>
    </dgm:pt>
    <dgm:pt modelId="{2BC735BD-8647-044A-945E-368870A920D2}" type="pres">
      <dgm:prSet presAssocID="{9E8D3CEE-D638-1F4B-B1F9-9AF36C00D139}" presName="compNode" presStyleCnt="0"/>
      <dgm:spPr/>
    </dgm:pt>
    <dgm:pt modelId="{AF1B39D9-021C-6745-94F4-C4F79932323A}" type="pres">
      <dgm:prSet presAssocID="{9E8D3CEE-D638-1F4B-B1F9-9AF36C00D139}" presName="aNode" presStyleLbl="bgShp" presStyleIdx="3" presStyleCnt="6"/>
      <dgm:spPr/>
      <dgm:t>
        <a:bodyPr/>
        <a:lstStyle/>
        <a:p>
          <a:endParaRPr lang="en-US"/>
        </a:p>
      </dgm:t>
    </dgm:pt>
    <dgm:pt modelId="{CF749BC9-6139-6549-8FBA-F8724CB50468}" type="pres">
      <dgm:prSet presAssocID="{9E8D3CEE-D638-1F4B-B1F9-9AF36C00D139}" presName="textNode" presStyleLbl="bgShp" presStyleIdx="3" presStyleCnt="6"/>
      <dgm:spPr/>
      <dgm:t>
        <a:bodyPr/>
        <a:lstStyle/>
        <a:p>
          <a:endParaRPr lang="en-US"/>
        </a:p>
      </dgm:t>
    </dgm:pt>
    <dgm:pt modelId="{BCF783CF-8BAE-4E45-BF93-6BECEB8B13D7}" type="pres">
      <dgm:prSet presAssocID="{9E8D3CEE-D638-1F4B-B1F9-9AF36C00D139}" presName="compChildNode" presStyleCnt="0"/>
      <dgm:spPr/>
    </dgm:pt>
    <dgm:pt modelId="{A9F1D791-84B3-0D44-ABED-90E37CEDA5A6}" type="pres">
      <dgm:prSet presAssocID="{9E8D3CEE-D638-1F4B-B1F9-9AF36C00D139}" presName="theInnerList" presStyleCnt="0"/>
      <dgm:spPr/>
    </dgm:pt>
    <dgm:pt modelId="{AFE7CE7E-084B-0445-B704-3AA0B536146E}" type="pres">
      <dgm:prSet presAssocID="{88D69F67-C69A-9445-87AD-FECED2B516C5}" presName="childNode" presStyleLbl="node1" presStyleIdx="3" presStyleCnt="6">
        <dgm:presLayoutVars>
          <dgm:bulletEnabled val="1"/>
        </dgm:presLayoutVars>
      </dgm:prSet>
      <dgm:spPr/>
      <dgm:t>
        <a:bodyPr/>
        <a:lstStyle/>
        <a:p>
          <a:endParaRPr lang="en-US"/>
        </a:p>
      </dgm:t>
    </dgm:pt>
    <dgm:pt modelId="{59EDC29D-B187-3B4F-B1B4-69C67941B555}" type="pres">
      <dgm:prSet presAssocID="{9E8D3CEE-D638-1F4B-B1F9-9AF36C00D139}" presName="aSpace" presStyleCnt="0"/>
      <dgm:spPr/>
    </dgm:pt>
    <dgm:pt modelId="{22E8AB2C-E938-5742-A03C-D95AA05832F7}" type="pres">
      <dgm:prSet presAssocID="{0DBD5552-3446-A045-B935-22EE002540E8}" presName="compNode" presStyleCnt="0"/>
      <dgm:spPr/>
    </dgm:pt>
    <dgm:pt modelId="{ACFE2649-D816-474B-BB14-47D1576A7FC7}" type="pres">
      <dgm:prSet presAssocID="{0DBD5552-3446-A045-B935-22EE002540E8}" presName="aNode" presStyleLbl="bgShp" presStyleIdx="4" presStyleCnt="6"/>
      <dgm:spPr/>
      <dgm:t>
        <a:bodyPr/>
        <a:lstStyle/>
        <a:p>
          <a:endParaRPr lang="en-US"/>
        </a:p>
      </dgm:t>
    </dgm:pt>
    <dgm:pt modelId="{836A4B60-7D79-C34C-BC82-BF7F5B5DB6CA}" type="pres">
      <dgm:prSet presAssocID="{0DBD5552-3446-A045-B935-22EE002540E8}" presName="textNode" presStyleLbl="bgShp" presStyleIdx="4" presStyleCnt="6"/>
      <dgm:spPr/>
      <dgm:t>
        <a:bodyPr/>
        <a:lstStyle/>
        <a:p>
          <a:endParaRPr lang="en-US"/>
        </a:p>
      </dgm:t>
    </dgm:pt>
    <dgm:pt modelId="{0C1BE639-4632-F941-B1BD-E37498240DB1}" type="pres">
      <dgm:prSet presAssocID="{0DBD5552-3446-A045-B935-22EE002540E8}" presName="compChildNode" presStyleCnt="0"/>
      <dgm:spPr/>
    </dgm:pt>
    <dgm:pt modelId="{F533A3C2-B17B-844C-AA01-277EF02AF74A}" type="pres">
      <dgm:prSet presAssocID="{0DBD5552-3446-A045-B935-22EE002540E8}" presName="theInnerList" presStyleCnt="0"/>
      <dgm:spPr/>
    </dgm:pt>
    <dgm:pt modelId="{89406270-5B39-AD49-8F92-964492861722}" type="pres">
      <dgm:prSet presAssocID="{844E8069-0270-BD4D-B56E-B8821E62D8C2}" presName="childNode" presStyleLbl="node1" presStyleIdx="4" presStyleCnt="6">
        <dgm:presLayoutVars>
          <dgm:bulletEnabled val="1"/>
        </dgm:presLayoutVars>
      </dgm:prSet>
      <dgm:spPr/>
      <dgm:t>
        <a:bodyPr/>
        <a:lstStyle/>
        <a:p>
          <a:endParaRPr lang="en-US"/>
        </a:p>
      </dgm:t>
    </dgm:pt>
    <dgm:pt modelId="{1F925688-1042-B24E-97E4-A06DD579BC9B}" type="pres">
      <dgm:prSet presAssocID="{0DBD5552-3446-A045-B935-22EE002540E8}" presName="aSpace" presStyleCnt="0"/>
      <dgm:spPr/>
    </dgm:pt>
    <dgm:pt modelId="{A25FFCE1-131C-2C42-AFBB-21FA3EBA5F63}" type="pres">
      <dgm:prSet presAssocID="{F8AB4D2B-B7A5-DD4D-8254-7EECEA8C6E7D}" presName="compNode" presStyleCnt="0"/>
      <dgm:spPr/>
    </dgm:pt>
    <dgm:pt modelId="{5C9A40CF-CB00-2B41-BE3C-AE6D386C9E29}" type="pres">
      <dgm:prSet presAssocID="{F8AB4D2B-B7A5-DD4D-8254-7EECEA8C6E7D}" presName="aNode" presStyleLbl="bgShp" presStyleIdx="5" presStyleCnt="6"/>
      <dgm:spPr/>
      <dgm:t>
        <a:bodyPr/>
        <a:lstStyle/>
        <a:p>
          <a:endParaRPr lang="en-US"/>
        </a:p>
      </dgm:t>
    </dgm:pt>
    <dgm:pt modelId="{BCBA2B99-AED4-2B46-954E-EA426B151B65}" type="pres">
      <dgm:prSet presAssocID="{F8AB4D2B-B7A5-DD4D-8254-7EECEA8C6E7D}" presName="textNode" presStyleLbl="bgShp" presStyleIdx="5" presStyleCnt="6"/>
      <dgm:spPr/>
      <dgm:t>
        <a:bodyPr/>
        <a:lstStyle/>
        <a:p>
          <a:endParaRPr lang="en-US"/>
        </a:p>
      </dgm:t>
    </dgm:pt>
    <dgm:pt modelId="{0424A295-C428-E34B-9049-A56E2E72185D}" type="pres">
      <dgm:prSet presAssocID="{F8AB4D2B-B7A5-DD4D-8254-7EECEA8C6E7D}" presName="compChildNode" presStyleCnt="0"/>
      <dgm:spPr/>
    </dgm:pt>
    <dgm:pt modelId="{904A022C-26E7-0445-BC5C-10E6A4D709BC}" type="pres">
      <dgm:prSet presAssocID="{F8AB4D2B-B7A5-DD4D-8254-7EECEA8C6E7D}" presName="theInnerList" presStyleCnt="0"/>
      <dgm:spPr/>
    </dgm:pt>
    <dgm:pt modelId="{4BAB5E6A-692D-2E47-8D98-CF9B97694100}" type="pres">
      <dgm:prSet presAssocID="{409EACF4-EE34-6C4C-B626-FB092FD6DB06}" presName="childNode" presStyleLbl="node1" presStyleIdx="5" presStyleCnt="6">
        <dgm:presLayoutVars>
          <dgm:bulletEnabled val="1"/>
        </dgm:presLayoutVars>
      </dgm:prSet>
      <dgm:spPr/>
      <dgm:t>
        <a:bodyPr/>
        <a:lstStyle/>
        <a:p>
          <a:endParaRPr lang="en-US"/>
        </a:p>
      </dgm:t>
    </dgm:pt>
  </dgm:ptLst>
  <dgm:cxnLst>
    <dgm:cxn modelId="{2F22508A-92E0-B946-8251-0459304493A9}" srcId="{81835A26-E1E2-4E45-ADEA-B00CAF2E0D3C}" destId="{9E8D3CEE-D638-1F4B-B1F9-9AF36C00D139}" srcOrd="3" destOrd="0" parTransId="{AAE2FDFC-E246-8442-9D18-A828DBBF3DE6}" sibTransId="{C0B7A127-170B-AD47-9F45-9F47D42664F5}"/>
    <dgm:cxn modelId="{5D572504-FFCC-DE41-8B75-F06DDA3CC0BD}" type="presOf" srcId="{81835A26-E1E2-4E45-ADEA-B00CAF2E0D3C}" destId="{5873425A-BEF1-BB42-A85D-45EAD6B6CDD2}" srcOrd="0" destOrd="0" presId="urn:microsoft.com/office/officeart/2005/8/layout/lProcess2"/>
    <dgm:cxn modelId="{19C87AB0-33FB-114E-A79D-68C87AD19F4A}" type="presOf" srcId="{9E8D3CEE-D638-1F4B-B1F9-9AF36C00D139}" destId="{CF749BC9-6139-6549-8FBA-F8724CB50468}" srcOrd="1" destOrd="0" presId="urn:microsoft.com/office/officeart/2005/8/layout/lProcess2"/>
    <dgm:cxn modelId="{119D9318-8210-9F4F-99B9-ADDAF09B240D}" srcId="{81835A26-E1E2-4E45-ADEA-B00CAF2E0D3C}" destId="{11FAA3F2-318E-D844-83F9-E3321FB4D2F3}" srcOrd="0" destOrd="0" parTransId="{D4521F75-F6BE-D247-9369-E887EE150012}" sibTransId="{8290151C-7CC5-F345-99F6-F0BB70AAD80A}"/>
    <dgm:cxn modelId="{DC50DEFB-5BE1-EA4B-B868-8A168E4094DC}" type="presOf" srcId="{BAACCBAC-8D71-8B49-8654-93E7797821BF}" destId="{52F34BD3-11A9-3548-ABF2-7FA31BE7A13D}" srcOrd="1" destOrd="0" presId="urn:microsoft.com/office/officeart/2005/8/layout/lProcess2"/>
    <dgm:cxn modelId="{2B6FE702-9C22-0B4E-91AF-2DAD1B2535A4}" srcId="{BAACCBAC-8D71-8B49-8654-93E7797821BF}" destId="{39636D7C-64DD-2E45-92A9-846EC1BB2424}" srcOrd="0" destOrd="0" parTransId="{AE9F299D-193F-0B47-AB6F-C0854430E7DB}" sibTransId="{9195883C-8059-5441-A0E2-DE061818BCEF}"/>
    <dgm:cxn modelId="{9DEE83E9-C386-164A-B563-6210952AFD0C}" type="presOf" srcId="{95DB1CC9-F952-EC4C-A4D2-FCA8690B938F}" destId="{865D467F-6D46-F244-8421-D8AFA430D95B}" srcOrd="1" destOrd="0" presId="urn:microsoft.com/office/officeart/2005/8/layout/lProcess2"/>
    <dgm:cxn modelId="{64E35DB7-0013-154C-8317-5EE50B3B5AB9}" type="presOf" srcId="{9E8D3CEE-D638-1F4B-B1F9-9AF36C00D139}" destId="{AF1B39D9-021C-6745-94F4-C4F79932323A}" srcOrd="0" destOrd="0" presId="urn:microsoft.com/office/officeart/2005/8/layout/lProcess2"/>
    <dgm:cxn modelId="{E3D93FDD-3C78-C145-B71C-22C9CCA45915}" type="presOf" srcId="{4370A582-A421-7D41-9E11-E181402E96A8}" destId="{FA3D58C4-9039-044B-834A-24B82B33254C}" srcOrd="0" destOrd="0" presId="urn:microsoft.com/office/officeart/2005/8/layout/lProcess2"/>
    <dgm:cxn modelId="{1EDC91C3-2548-6E41-81A5-2CBEB77A085A}" srcId="{11FAA3F2-318E-D844-83F9-E3321FB4D2F3}" destId="{4370A582-A421-7D41-9E11-E181402E96A8}" srcOrd="0" destOrd="0" parTransId="{D816E5EC-614C-EF4E-9DC6-743926AD7B26}" sibTransId="{D7ABFEDA-FAE3-3446-B3E9-B7552E4EE5A5}"/>
    <dgm:cxn modelId="{832B5091-17F7-3449-82A7-99DB00B9706A}" type="presOf" srcId="{BAACCBAC-8D71-8B49-8654-93E7797821BF}" destId="{DFF1BFD8-19A5-494E-A2D7-5C2601F74006}" srcOrd="0" destOrd="0" presId="urn:microsoft.com/office/officeart/2005/8/layout/lProcess2"/>
    <dgm:cxn modelId="{3765D9C2-27CB-8040-9762-8BA241597F93}" type="presOf" srcId="{0DBD5552-3446-A045-B935-22EE002540E8}" destId="{ACFE2649-D816-474B-BB14-47D1576A7FC7}" srcOrd="0" destOrd="0" presId="urn:microsoft.com/office/officeart/2005/8/layout/lProcess2"/>
    <dgm:cxn modelId="{30B269B6-98AF-BD4E-BDF6-A2C34A682349}" srcId="{95DB1CC9-F952-EC4C-A4D2-FCA8690B938F}" destId="{E7433F56-7DB3-9A4A-BC9C-80476D7C0595}" srcOrd="0" destOrd="0" parTransId="{9888442B-567A-FC41-92AD-2F26D9F78E35}" sibTransId="{C02868ED-002D-1D44-A118-22BC83E9CECF}"/>
    <dgm:cxn modelId="{120E9004-BF9B-7444-B170-9E60DD2D068B}" type="presOf" srcId="{95DB1CC9-F952-EC4C-A4D2-FCA8690B938F}" destId="{422DBCAE-4680-DC47-BC73-ED9FC555B590}" srcOrd="0" destOrd="0" presId="urn:microsoft.com/office/officeart/2005/8/layout/lProcess2"/>
    <dgm:cxn modelId="{229C41EE-22FE-DD41-94C9-44F927605586}" srcId="{81835A26-E1E2-4E45-ADEA-B00CAF2E0D3C}" destId="{95DB1CC9-F952-EC4C-A4D2-FCA8690B938F}" srcOrd="1" destOrd="0" parTransId="{BAAC0387-7346-B847-BA0E-E15C35A0A7B4}" sibTransId="{8A534B09-3E32-5943-A46C-903A861B9841}"/>
    <dgm:cxn modelId="{5F71FE94-2E37-4347-ADE8-4E5B00971C89}" type="presOf" srcId="{11FAA3F2-318E-D844-83F9-E3321FB4D2F3}" destId="{47346757-DB9D-8841-B556-FE0AB6829E41}" srcOrd="0" destOrd="0" presId="urn:microsoft.com/office/officeart/2005/8/layout/lProcess2"/>
    <dgm:cxn modelId="{E4CC7ABB-729F-ED41-9769-4D34AA11F0DF}" type="presOf" srcId="{39636D7C-64DD-2E45-92A9-846EC1BB2424}" destId="{AD93195C-FCDE-1E4A-99C1-8818449203C8}" srcOrd="0" destOrd="0" presId="urn:microsoft.com/office/officeart/2005/8/layout/lProcess2"/>
    <dgm:cxn modelId="{26EAAC32-9C33-254D-87EF-F82210FF0F6E}" type="presOf" srcId="{409EACF4-EE34-6C4C-B626-FB092FD6DB06}" destId="{4BAB5E6A-692D-2E47-8D98-CF9B97694100}" srcOrd="0" destOrd="0" presId="urn:microsoft.com/office/officeart/2005/8/layout/lProcess2"/>
    <dgm:cxn modelId="{566B122C-D2A6-7048-B3B5-DCAC6E69EC6E}" type="presOf" srcId="{F8AB4D2B-B7A5-DD4D-8254-7EECEA8C6E7D}" destId="{5C9A40CF-CB00-2B41-BE3C-AE6D386C9E29}" srcOrd="0" destOrd="0" presId="urn:microsoft.com/office/officeart/2005/8/layout/lProcess2"/>
    <dgm:cxn modelId="{1A57F49B-9558-0F4F-A995-9F3364EEDC8E}" type="presOf" srcId="{88D69F67-C69A-9445-87AD-FECED2B516C5}" destId="{AFE7CE7E-084B-0445-B704-3AA0B536146E}" srcOrd="0" destOrd="0" presId="urn:microsoft.com/office/officeart/2005/8/layout/lProcess2"/>
    <dgm:cxn modelId="{DCA3E7FC-2D02-5642-9C8A-526BC2A0D378}" type="presOf" srcId="{844E8069-0270-BD4D-B56E-B8821E62D8C2}" destId="{89406270-5B39-AD49-8F92-964492861722}" srcOrd="0" destOrd="0" presId="urn:microsoft.com/office/officeart/2005/8/layout/lProcess2"/>
    <dgm:cxn modelId="{AF81916C-BE39-4841-9145-E18C75ABE7D7}" type="presOf" srcId="{11FAA3F2-318E-D844-83F9-E3321FB4D2F3}" destId="{FD06803C-A96A-0B45-B3FD-A19300F6C08A}" srcOrd="1" destOrd="0" presId="urn:microsoft.com/office/officeart/2005/8/layout/lProcess2"/>
    <dgm:cxn modelId="{DD5FF3BE-7BD0-334C-B14F-57393070D1DC}" srcId="{81835A26-E1E2-4E45-ADEA-B00CAF2E0D3C}" destId="{BAACCBAC-8D71-8B49-8654-93E7797821BF}" srcOrd="2" destOrd="0" parTransId="{97EEBC0D-5CD9-AA42-BC48-8DD57C70DABC}" sibTransId="{238480B7-BB64-434A-B274-DD83BAED0ACA}"/>
    <dgm:cxn modelId="{A74DEA16-1D02-DB4E-A07C-682A84157950}" srcId="{81835A26-E1E2-4E45-ADEA-B00CAF2E0D3C}" destId="{0DBD5552-3446-A045-B935-22EE002540E8}" srcOrd="4" destOrd="0" parTransId="{C97488A7-53ED-5A4C-B666-63776CC30E01}" sibTransId="{13956575-60DE-F94B-8632-F9F1563D8029}"/>
    <dgm:cxn modelId="{A5C9B23E-4141-7643-82F1-ED093143D51C}" srcId="{0DBD5552-3446-A045-B935-22EE002540E8}" destId="{844E8069-0270-BD4D-B56E-B8821E62D8C2}" srcOrd="0" destOrd="0" parTransId="{6107EDA0-B343-3744-9CE9-CC261F066D34}" sibTransId="{CED1B291-3063-D249-BEA5-CF2298606D9A}"/>
    <dgm:cxn modelId="{ED27B2E2-4AA6-144D-A4F0-FFCADA291FF4}" srcId="{9E8D3CEE-D638-1F4B-B1F9-9AF36C00D139}" destId="{88D69F67-C69A-9445-87AD-FECED2B516C5}" srcOrd="0" destOrd="0" parTransId="{AE5E2D24-B491-F542-8498-837A59C5B773}" sibTransId="{98FB1F88-9BA7-0E4B-9076-D304D112289A}"/>
    <dgm:cxn modelId="{835324FB-9769-934B-8DF4-39687729D9DD}" type="presOf" srcId="{E7433F56-7DB3-9A4A-BC9C-80476D7C0595}" destId="{BCFEDE62-6A64-F340-B544-6721BB666B90}" srcOrd="0" destOrd="0" presId="urn:microsoft.com/office/officeart/2005/8/layout/lProcess2"/>
    <dgm:cxn modelId="{A7B54FBE-441B-B641-A423-A1E31F285922}" srcId="{F8AB4D2B-B7A5-DD4D-8254-7EECEA8C6E7D}" destId="{409EACF4-EE34-6C4C-B626-FB092FD6DB06}" srcOrd="0" destOrd="0" parTransId="{EF5EF3B2-DDCA-6546-8885-527F2C715BC0}" sibTransId="{6EF4723D-476D-BC41-B749-EF682E1975AD}"/>
    <dgm:cxn modelId="{CF110362-CEC2-D44E-BC4F-DCAFA3C7FDAE}" srcId="{81835A26-E1E2-4E45-ADEA-B00CAF2E0D3C}" destId="{F8AB4D2B-B7A5-DD4D-8254-7EECEA8C6E7D}" srcOrd="5" destOrd="0" parTransId="{ED85B689-9244-2B41-B4DD-E79767C89C9E}" sibTransId="{5A845ED3-2AA7-7A49-A337-1457D94BDB5C}"/>
    <dgm:cxn modelId="{258A70EC-38FE-174B-AB64-7D3F3E519D40}" type="presOf" srcId="{0DBD5552-3446-A045-B935-22EE002540E8}" destId="{836A4B60-7D79-C34C-BC82-BF7F5B5DB6CA}" srcOrd="1" destOrd="0" presId="urn:microsoft.com/office/officeart/2005/8/layout/lProcess2"/>
    <dgm:cxn modelId="{79E4FB0E-BE93-3B40-9838-8F5E24CE470D}" type="presOf" srcId="{F8AB4D2B-B7A5-DD4D-8254-7EECEA8C6E7D}" destId="{BCBA2B99-AED4-2B46-954E-EA426B151B65}" srcOrd="1" destOrd="0" presId="urn:microsoft.com/office/officeart/2005/8/layout/lProcess2"/>
    <dgm:cxn modelId="{9061F131-90CE-E84A-8C07-75A32B5A3C97}" type="presParOf" srcId="{5873425A-BEF1-BB42-A85D-45EAD6B6CDD2}" destId="{9FCA786C-6681-4F44-A036-4DCEB3E927BF}" srcOrd="0" destOrd="0" presId="urn:microsoft.com/office/officeart/2005/8/layout/lProcess2"/>
    <dgm:cxn modelId="{5CDB1D42-BCC3-9441-9A1D-F14EEC9FEC7E}" type="presParOf" srcId="{9FCA786C-6681-4F44-A036-4DCEB3E927BF}" destId="{47346757-DB9D-8841-B556-FE0AB6829E41}" srcOrd="0" destOrd="0" presId="urn:microsoft.com/office/officeart/2005/8/layout/lProcess2"/>
    <dgm:cxn modelId="{85F60146-047D-F04C-8435-068075BD75B0}" type="presParOf" srcId="{9FCA786C-6681-4F44-A036-4DCEB3E927BF}" destId="{FD06803C-A96A-0B45-B3FD-A19300F6C08A}" srcOrd="1" destOrd="0" presId="urn:microsoft.com/office/officeart/2005/8/layout/lProcess2"/>
    <dgm:cxn modelId="{276B0240-68CC-484E-AAD4-73D8A33E6A31}" type="presParOf" srcId="{9FCA786C-6681-4F44-A036-4DCEB3E927BF}" destId="{B0E2E0BB-E57F-B046-891A-3FD645A28347}" srcOrd="2" destOrd="0" presId="urn:microsoft.com/office/officeart/2005/8/layout/lProcess2"/>
    <dgm:cxn modelId="{4AABE97E-07A4-3248-B349-DEAB96AAF715}" type="presParOf" srcId="{B0E2E0BB-E57F-B046-891A-3FD645A28347}" destId="{D51518DF-D957-EA43-A389-2EADD89C0D3A}" srcOrd="0" destOrd="0" presId="urn:microsoft.com/office/officeart/2005/8/layout/lProcess2"/>
    <dgm:cxn modelId="{61FB6C14-CF95-224A-9BCD-6358400E04E2}" type="presParOf" srcId="{D51518DF-D957-EA43-A389-2EADD89C0D3A}" destId="{FA3D58C4-9039-044B-834A-24B82B33254C}" srcOrd="0" destOrd="0" presId="urn:microsoft.com/office/officeart/2005/8/layout/lProcess2"/>
    <dgm:cxn modelId="{83DA3438-83D0-7C47-9B5E-2DAEC9582437}" type="presParOf" srcId="{5873425A-BEF1-BB42-A85D-45EAD6B6CDD2}" destId="{9E3C22F5-DC15-1A43-BE13-61B65E91389C}" srcOrd="1" destOrd="0" presId="urn:microsoft.com/office/officeart/2005/8/layout/lProcess2"/>
    <dgm:cxn modelId="{99AD1BD9-D89A-C746-B547-539F6B6B363E}" type="presParOf" srcId="{5873425A-BEF1-BB42-A85D-45EAD6B6CDD2}" destId="{44A3D908-C669-F644-9593-0CC495F35C81}" srcOrd="2" destOrd="0" presId="urn:microsoft.com/office/officeart/2005/8/layout/lProcess2"/>
    <dgm:cxn modelId="{F8EBD517-DE4F-8B46-AAB9-C00C307EBF4B}" type="presParOf" srcId="{44A3D908-C669-F644-9593-0CC495F35C81}" destId="{422DBCAE-4680-DC47-BC73-ED9FC555B590}" srcOrd="0" destOrd="0" presId="urn:microsoft.com/office/officeart/2005/8/layout/lProcess2"/>
    <dgm:cxn modelId="{7697175E-04DA-0647-B948-B578B436EF26}" type="presParOf" srcId="{44A3D908-C669-F644-9593-0CC495F35C81}" destId="{865D467F-6D46-F244-8421-D8AFA430D95B}" srcOrd="1" destOrd="0" presId="urn:microsoft.com/office/officeart/2005/8/layout/lProcess2"/>
    <dgm:cxn modelId="{B98D4964-3553-9249-B526-417C7797BEEB}" type="presParOf" srcId="{44A3D908-C669-F644-9593-0CC495F35C81}" destId="{1A74C499-AA62-F440-93F0-F0AB32C4A31F}" srcOrd="2" destOrd="0" presId="urn:microsoft.com/office/officeart/2005/8/layout/lProcess2"/>
    <dgm:cxn modelId="{6A2354A1-70B5-224A-B08D-BD061D68AB0C}" type="presParOf" srcId="{1A74C499-AA62-F440-93F0-F0AB32C4A31F}" destId="{5BA1F1F4-9166-3A4F-865F-9F3A918B2C96}" srcOrd="0" destOrd="0" presId="urn:microsoft.com/office/officeart/2005/8/layout/lProcess2"/>
    <dgm:cxn modelId="{02B1A68A-20A3-8C47-A3DF-E34D4C84772A}" type="presParOf" srcId="{5BA1F1F4-9166-3A4F-865F-9F3A918B2C96}" destId="{BCFEDE62-6A64-F340-B544-6721BB666B90}" srcOrd="0" destOrd="0" presId="urn:microsoft.com/office/officeart/2005/8/layout/lProcess2"/>
    <dgm:cxn modelId="{B9470B93-385A-BE4A-8A8A-351DFEBFF084}" type="presParOf" srcId="{5873425A-BEF1-BB42-A85D-45EAD6B6CDD2}" destId="{986E8C35-C5B4-5545-A481-953838D21C04}" srcOrd="3" destOrd="0" presId="urn:microsoft.com/office/officeart/2005/8/layout/lProcess2"/>
    <dgm:cxn modelId="{150D8E48-3482-3B4E-A48A-06B7CA370570}" type="presParOf" srcId="{5873425A-BEF1-BB42-A85D-45EAD6B6CDD2}" destId="{B58DAC75-B41A-0742-952B-73DAE1211148}" srcOrd="4" destOrd="0" presId="urn:microsoft.com/office/officeart/2005/8/layout/lProcess2"/>
    <dgm:cxn modelId="{F3B8F3FE-3625-C34C-A6B2-7DA01E6B7CFF}" type="presParOf" srcId="{B58DAC75-B41A-0742-952B-73DAE1211148}" destId="{DFF1BFD8-19A5-494E-A2D7-5C2601F74006}" srcOrd="0" destOrd="0" presId="urn:microsoft.com/office/officeart/2005/8/layout/lProcess2"/>
    <dgm:cxn modelId="{535FEB1C-1EBB-8445-A0BB-AB2D94EBD6F9}" type="presParOf" srcId="{B58DAC75-B41A-0742-952B-73DAE1211148}" destId="{52F34BD3-11A9-3548-ABF2-7FA31BE7A13D}" srcOrd="1" destOrd="0" presId="urn:microsoft.com/office/officeart/2005/8/layout/lProcess2"/>
    <dgm:cxn modelId="{38ECBE8E-3135-A64B-BCB3-C2CF72DC16A8}" type="presParOf" srcId="{B58DAC75-B41A-0742-952B-73DAE1211148}" destId="{9D53A795-D1F8-9D4A-BBED-A6B1C8AC9924}" srcOrd="2" destOrd="0" presId="urn:microsoft.com/office/officeart/2005/8/layout/lProcess2"/>
    <dgm:cxn modelId="{7AD3CA7C-537A-CB48-BAC6-52A96D3D4B4A}" type="presParOf" srcId="{9D53A795-D1F8-9D4A-BBED-A6B1C8AC9924}" destId="{BCA42D99-F5E0-8E4C-AB9A-BCFD4D0B537F}" srcOrd="0" destOrd="0" presId="urn:microsoft.com/office/officeart/2005/8/layout/lProcess2"/>
    <dgm:cxn modelId="{13C3311B-A529-7041-9BB1-92FDAF89A52E}" type="presParOf" srcId="{BCA42D99-F5E0-8E4C-AB9A-BCFD4D0B537F}" destId="{AD93195C-FCDE-1E4A-99C1-8818449203C8}" srcOrd="0" destOrd="0" presId="urn:microsoft.com/office/officeart/2005/8/layout/lProcess2"/>
    <dgm:cxn modelId="{452D1EFF-15D8-2343-AB07-816370449E21}" type="presParOf" srcId="{5873425A-BEF1-BB42-A85D-45EAD6B6CDD2}" destId="{17737266-7AA4-D746-84C6-A10B3DBFC889}" srcOrd="5" destOrd="0" presId="urn:microsoft.com/office/officeart/2005/8/layout/lProcess2"/>
    <dgm:cxn modelId="{F2979F04-0D0B-BF49-87CD-67412ADE5EC4}" type="presParOf" srcId="{5873425A-BEF1-BB42-A85D-45EAD6B6CDD2}" destId="{2BC735BD-8647-044A-945E-368870A920D2}" srcOrd="6" destOrd="0" presId="urn:microsoft.com/office/officeart/2005/8/layout/lProcess2"/>
    <dgm:cxn modelId="{6F45B0BA-8AED-DE4B-94E2-59F5FC6E12D0}" type="presParOf" srcId="{2BC735BD-8647-044A-945E-368870A920D2}" destId="{AF1B39D9-021C-6745-94F4-C4F79932323A}" srcOrd="0" destOrd="0" presId="urn:microsoft.com/office/officeart/2005/8/layout/lProcess2"/>
    <dgm:cxn modelId="{8CD39792-AF3F-394D-BF09-F3D5BF71BB9F}" type="presParOf" srcId="{2BC735BD-8647-044A-945E-368870A920D2}" destId="{CF749BC9-6139-6549-8FBA-F8724CB50468}" srcOrd="1" destOrd="0" presId="urn:microsoft.com/office/officeart/2005/8/layout/lProcess2"/>
    <dgm:cxn modelId="{6CC5D7FA-159B-A441-A2C1-20C581DFBDF2}" type="presParOf" srcId="{2BC735BD-8647-044A-945E-368870A920D2}" destId="{BCF783CF-8BAE-4E45-BF93-6BECEB8B13D7}" srcOrd="2" destOrd="0" presId="urn:microsoft.com/office/officeart/2005/8/layout/lProcess2"/>
    <dgm:cxn modelId="{CB343014-3EFA-1945-AD67-C986A97EA23F}" type="presParOf" srcId="{BCF783CF-8BAE-4E45-BF93-6BECEB8B13D7}" destId="{A9F1D791-84B3-0D44-ABED-90E37CEDA5A6}" srcOrd="0" destOrd="0" presId="urn:microsoft.com/office/officeart/2005/8/layout/lProcess2"/>
    <dgm:cxn modelId="{F3F9622D-FEC3-314C-8B3F-256D1862D1A9}" type="presParOf" srcId="{A9F1D791-84B3-0D44-ABED-90E37CEDA5A6}" destId="{AFE7CE7E-084B-0445-B704-3AA0B536146E}" srcOrd="0" destOrd="0" presId="urn:microsoft.com/office/officeart/2005/8/layout/lProcess2"/>
    <dgm:cxn modelId="{8370632D-1439-6B42-AFA9-1B7D45B14F78}" type="presParOf" srcId="{5873425A-BEF1-BB42-A85D-45EAD6B6CDD2}" destId="{59EDC29D-B187-3B4F-B1B4-69C67941B555}" srcOrd="7" destOrd="0" presId="urn:microsoft.com/office/officeart/2005/8/layout/lProcess2"/>
    <dgm:cxn modelId="{14A2E465-2F10-8B48-BCA1-899B1AF63955}" type="presParOf" srcId="{5873425A-BEF1-BB42-A85D-45EAD6B6CDD2}" destId="{22E8AB2C-E938-5742-A03C-D95AA05832F7}" srcOrd="8" destOrd="0" presId="urn:microsoft.com/office/officeart/2005/8/layout/lProcess2"/>
    <dgm:cxn modelId="{83828556-947F-1549-9B61-341605285283}" type="presParOf" srcId="{22E8AB2C-E938-5742-A03C-D95AA05832F7}" destId="{ACFE2649-D816-474B-BB14-47D1576A7FC7}" srcOrd="0" destOrd="0" presId="urn:microsoft.com/office/officeart/2005/8/layout/lProcess2"/>
    <dgm:cxn modelId="{D4D4FFBF-A594-2B4E-A6F9-475D463858C0}" type="presParOf" srcId="{22E8AB2C-E938-5742-A03C-D95AA05832F7}" destId="{836A4B60-7D79-C34C-BC82-BF7F5B5DB6CA}" srcOrd="1" destOrd="0" presId="urn:microsoft.com/office/officeart/2005/8/layout/lProcess2"/>
    <dgm:cxn modelId="{DFCA07AB-4DF5-2742-970A-DDB8D3311451}" type="presParOf" srcId="{22E8AB2C-E938-5742-A03C-D95AA05832F7}" destId="{0C1BE639-4632-F941-B1BD-E37498240DB1}" srcOrd="2" destOrd="0" presId="urn:microsoft.com/office/officeart/2005/8/layout/lProcess2"/>
    <dgm:cxn modelId="{BFEE6B77-801E-8049-AEB6-7FE04F57A9D8}" type="presParOf" srcId="{0C1BE639-4632-F941-B1BD-E37498240DB1}" destId="{F533A3C2-B17B-844C-AA01-277EF02AF74A}" srcOrd="0" destOrd="0" presId="urn:microsoft.com/office/officeart/2005/8/layout/lProcess2"/>
    <dgm:cxn modelId="{1AEA838C-8C36-084A-A04A-A352740F2519}" type="presParOf" srcId="{F533A3C2-B17B-844C-AA01-277EF02AF74A}" destId="{89406270-5B39-AD49-8F92-964492861722}" srcOrd="0" destOrd="0" presId="urn:microsoft.com/office/officeart/2005/8/layout/lProcess2"/>
    <dgm:cxn modelId="{6D24C6E0-ABB0-114E-AD08-471A0EE6F397}" type="presParOf" srcId="{5873425A-BEF1-BB42-A85D-45EAD6B6CDD2}" destId="{1F925688-1042-B24E-97E4-A06DD579BC9B}" srcOrd="9" destOrd="0" presId="urn:microsoft.com/office/officeart/2005/8/layout/lProcess2"/>
    <dgm:cxn modelId="{FC1568A0-6032-914F-9F9C-92FF0358632C}" type="presParOf" srcId="{5873425A-BEF1-BB42-A85D-45EAD6B6CDD2}" destId="{A25FFCE1-131C-2C42-AFBB-21FA3EBA5F63}" srcOrd="10" destOrd="0" presId="urn:microsoft.com/office/officeart/2005/8/layout/lProcess2"/>
    <dgm:cxn modelId="{9603B0B1-2B32-1E46-9D89-000DEB7F00C8}" type="presParOf" srcId="{A25FFCE1-131C-2C42-AFBB-21FA3EBA5F63}" destId="{5C9A40CF-CB00-2B41-BE3C-AE6D386C9E29}" srcOrd="0" destOrd="0" presId="urn:microsoft.com/office/officeart/2005/8/layout/lProcess2"/>
    <dgm:cxn modelId="{C2172F0E-A836-5645-A650-4B69F4E268B1}" type="presParOf" srcId="{A25FFCE1-131C-2C42-AFBB-21FA3EBA5F63}" destId="{BCBA2B99-AED4-2B46-954E-EA426B151B65}" srcOrd="1" destOrd="0" presId="urn:microsoft.com/office/officeart/2005/8/layout/lProcess2"/>
    <dgm:cxn modelId="{EA6852C7-60DE-EC47-8364-67AE3449BBDF}" type="presParOf" srcId="{A25FFCE1-131C-2C42-AFBB-21FA3EBA5F63}" destId="{0424A295-C428-E34B-9049-A56E2E72185D}" srcOrd="2" destOrd="0" presId="urn:microsoft.com/office/officeart/2005/8/layout/lProcess2"/>
    <dgm:cxn modelId="{0B828A0C-11A2-4948-A990-C3A3BB5FC4B4}" type="presParOf" srcId="{0424A295-C428-E34B-9049-A56E2E72185D}" destId="{904A022C-26E7-0445-BC5C-10E6A4D709BC}" srcOrd="0" destOrd="0" presId="urn:microsoft.com/office/officeart/2005/8/layout/lProcess2"/>
    <dgm:cxn modelId="{793E6A49-A9CA-B742-ABF5-D83FBD094027}" type="presParOf" srcId="{904A022C-26E7-0445-BC5C-10E6A4D709BC}" destId="{4BAB5E6A-692D-2E47-8D98-CF9B9769410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3B654A4-AB76-7143-9ED5-21E77BB1F639}"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9924002F-00DC-834B-A8B7-8D150882D190}">
      <dgm:prSet/>
      <dgm:spPr/>
      <dgm:t>
        <a:bodyPr/>
        <a:lstStyle/>
        <a:p>
          <a:pPr rtl="0"/>
          <a:r>
            <a:rPr lang="en-US" dirty="0" smtClean="0"/>
            <a:t>An activity is a single visual user interface component, including things such as menu selections, icons, and checkboxes</a:t>
          </a:r>
          <a:endParaRPr lang="en-US" dirty="0"/>
        </a:p>
      </dgm:t>
    </dgm:pt>
    <dgm:pt modelId="{3FE3261E-4C80-0E45-8F84-E712426391B1}" type="parTrans" cxnId="{B2D0971C-6727-2143-B750-36FC79DF9229}">
      <dgm:prSet/>
      <dgm:spPr/>
      <dgm:t>
        <a:bodyPr/>
        <a:lstStyle/>
        <a:p>
          <a:endParaRPr lang="en-US"/>
        </a:p>
      </dgm:t>
    </dgm:pt>
    <dgm:pt modelId="{05C42E8F-E832-CA45-95F4-82D4D1D0F4CD}" type="sibTrans" cxnId="{B2D0971C-6727-2143-B750-36FC79DF9229}">
      <dgm:prSet/>
      <dgm:spPr/>
      <dgm:t>
        <a:bodyPr/>
        <a:lstStyle/>
        <a:p>
          <a:endParaRPr lang="en-US"/>
        </a:p>
      </dgm:t>
    </dgm:pt>
    <dgm:pt modelId="{973A6BAF-6FB0-B043-9849-ADC0D3E56525}">
      <dgm:prSet/>
      <dgm:spPr/>
      <dgm:t>
        <a:bodyPr/>
        <a:lstStyle/>
        <a:p>
          <a:pPr rtl="0"/>
          <a:r>
            <a:rPr lang="en-US" dirty="0" smtClean="0"/>
            <a:t>Every screen in an application is an extension of the Activity class</a:t>
          </a:r>
          <a:endParaRPr lang="en-US" dirty="0"/>
        </a:p>
      </dgm:t>
    </dgm:pt>
    <dgm:pt modelId="{F4C96DCF-7C50-A34F-8DE0-E32CC6B27FCD}" type="parTrans" cxnId="{BD087061-0CB5-0B46-8350-A113B6042CB1}">
      <dgm:prSet/>
      <dgm:spPr/>
      <dgm:t>
        <a:bodyPr/>
        <a:lstStyle/>
        <a:p>
          <a:endParaRPr lang="en-US"/>
        </a:p>
      </dgm:t>
    </dgm:pt>
    <dgm:pt modelId="{85F9E1A8-C933-F845-9CD0-22CF0157B416}" type="sibTrans" cxnId="{BD087061-0CB5-0B46-8350-A113B6042CB1}">
      <dgm:prSet/>
      <dgm:spPr/>
      <dgm:t>
        <a:bodyPr/>
        <a:lstStyle/>
        <a:p>
          <a:endParaRPr lang="en-US"/>
        </a:p>
      </dgm:t>
    </dgm:pt>
    <dgm:pt modelId="{03EB40BF-DEBC-4541-8328-BDF845780507}">
      <dgm:prSet/>
      <dgm:spPr/>
      <dgm:t>
        <a:bodyPr/>
        <a:lstStyle/>
        <a:p>
          <a:pPr rtl="0"/>
          <a:r>
            <a:rPr lang="en-US" dirty="0" smtClean="0"/>
            <a:t>Activities use Views to form graphical user interfaces that display information and respond to user actions</a:t>
          </a:r>
          <a:endParaRPr lang="en-US" dirty="0"/>
        </a:p>
      </dgm:t>
    </dgm:pt>
    <dgm:pt modelId="{8CE20261-1590-574E-91DF-BD52F099994F}" type="parTrans" cxnId="{7CB7C09B-47A5-6440-8E05-40CF99ADDD2C}">
      <dgm:prSet/>
      <dgm:spPr/>
      <dgm:t>
        <a:bodyPr/>
        <a:lstStyle/>
        <a:p>
          <a:endParaRPr lang="en-US"/>
        </a:p>
      </dgm:t>
    </dgm:pt>
    <dgm:pt modelId="{DE597390-256A-9D41-BEE0-36BAD324FC03}" type="sibTrans" cxnId="{7CB7C09B-47A5-6440-8E05-40CF99ADDD2C}">
      <dgm:prSet/>
      <dgm:spPr/>
      <dgm:t>
        <a:bodyPr/>
        <a:lstStyle/>
        <a:p>
          <a:endParaRPr lang="en-US"/>
        </a:p>
      </dgm:t>
    </dgm:pt>
    <dgm:pt modelId="{6A785F14-239C-654B-9779-3EB22B88A86C}" type="pres">
      <dgm:prSet presAssocID="{E3B654A4-AB76-7143-9ED5-21E77BB1F639}" presName="Name0" presStyleCnt="0">
        <dgm:presLayoutVars>
          <dgm:chMax val="7"/>
          <dgm:dir/>
          <dgm:animLvl val="lvl"/>
          <dgm:resizeHandles val="exact"/>
        </dgm:presLayoutVars>
      </dgm:prSet>
      <dgm:spPr/>
      <dgm:t>
        <a:bodyPr/>
        <a:lstStyle/>
        <a:p>
          <a:endParaRPr lang="en-US"/>
        </a:p>
      </dgm:t>
    </dgm:pt>
    <dgm:pt modelId="{33B74FB8-A17F-DB4D-89BA-9DA080589CF9}" type="pres">
      <dgm:prSet presAssocID="{9924002F-00DC-834B-A8B7-8D150882D190}" presName="circle1" presStyleLbl="node1" presStyleIdx="0" presStyleCnt="3"/>
      <dgm:spPr/>
    </dgm:pt>
    <dgm:pt modelId="{78C861EB-F05B-904E-8FA7-B1AB73F203B4}" type="pres">
      <dgm:prSet presAssocID="{9924002F-00DC-834B-A8B7-8D150882D190}" presName="space" presStyleCnt="0"/>
      <dgm:spPr/>
    </dgm:pt>
    <dgm:pt modelId="{07A6B9EE-2643-ED42-8451-9AF5B87A7FAF}" type="pres">
      <dgm:prSet presAssocID="{9924002F-00DC-834B-A8B7-8D150882D190}" presName="rect1" presStyleLbl="alignAcc1" presStyleIdx="0" presStyleCnt="3"/>
      <dgm:spPr/>
      <dgm:t>
        <a:bodyPr/>
        <a:lstStyle/>
        <a:p>
          <a:endParaRPr lang="en-US"/>
        </a:p>
      </dgm:t>
    </dgm:pt>
    <dgm:pt modelId="{E2FE44CC-2276-8446-A268-C96658C359C8}" type="pres">
      <dgm:prSet presAssocID="{973A6BAF-6FB0-B043-9849-ADC0D3E56525}" presName="vertSpace2" presStyleLbl="node1" presStyleIdx="0" presStyleCnt="3"/>
      <dgm:spPr/>
    </dgm:pt>
    <dgm:pt modelId="{D5ECF5E7-5902-E945-985A-D0312BF183FC}" type="pres">
      <dgm:prSet presAssocID="{973A6BAF-6FB0-B043-9849-ADC0D3E56525}" presName="circle2" presStyleLbl="node1" presStyleIdx="1" presStyleCnt="3"/>
      <dgm:spPr>
        <a:solidFill>
          <a:schemeClr val="accent2"/>
        </a:solidFill>
      </dgm:spPr>
    </dgm:pt>
    <dgm:pt modelId="{BFDE17E6-F79D-5C4B-BAFE-E6D6326FB705}" type="pres">
      <dgm:prSet presAssocID="{973A6BAF-6FB0-B043-9849-ADC0D3E56525}" presName="rect2" presStyleLbl="alignAcc1" presStyleIdx="1" presStyleCnt="3"/>
      <dgm:spPr/>
      <dgm:t>
        <a:bodyPr/>
        <a:lstStyle/>
        <a:p>
          <a:endParaRPr lang="en-US"/>
        </a:p>
      </dgm:t>
    </dgm:pt>
    <dgm:pt modelId="{AFC0E562-2A8B-0546-AB40-FEB08DAAC994}" type="pres">
      <dgm:prSet presAssocID="{03EB40BF-DEBC-4541-8328-BDF845780507}" presName="vertSpace3" presStyleLbl="node1" presStyleIdx="1" presStyleCnt="3"/>
      <dgm:spPr/>
    </dgm:pt>
    <dgm:pt modelId="{3E80D4D7-B2B0-AD44-A848-95513A42DEE5}" type="pres">
      <dgm:prSet presAssocID="{03EB40BF-DEBC-4541-8328-BDF845780507}" presName="circle3" presStyleLbl="node1" presStyleIdx="2" presStyleCnt="3"/>
      <dgm:spPr/>
    </dgm:pt>
    <dgm:pt modelId="{4B7D2438-C557-5446-98B4-1704A8B39B68}" type="pres">
      <dgm:prSet presAssocID="{03EB40BF-DEBC-4541-8328-BDF845780507}" presName="rect3" presStyleLbl="alignAcc1" presStyleIdx="2" presStyleCnt="3"/>
      <dgm:spPr/>
      <dgm:t>
        <a:bodyPr/>
        <a:lstStyle/>
        <a:p>
          <a:endParaRPr lang="en-US"/>
        </a:p>
      </dgm:t>
    </dgm:pt>
    <dgm:pt modelId="{727277A8-6505-4749-8682-67965C352360}" type="pres">
      <dgm:prSet presAssocID="{9924002F-00DC-834B-A8B7-8D150882D190}" presName="rect1ParTxNoCh" presStyleLbl="alignAcc1" presStyleIdx="2" presStyleCnt="3">
        <dgm:presLayoutVars>
          <dgm:chMax val="1"/>
          <dgm:bulletEnabled val="1"/>
        </dgm:presLayoutVars>
      </dgm:prSet>
      <dgm:spPr/>
      <dgm:t>
        <a:bodyPr/>
        <a:lstStyle/>
        <a:p>
          <a:endParaRPr lang="en-US"/>
        </a:p>
      </dgm:t>
    </dgm:pt>
    <dgm:pt modelId="{2E391C78-F660-9E49-8625-028DD3C5234C}" type="pres">
      <dgm:prSet presAssocID="{973A6BAF-6FB0-B043-9849-ADC0D3E56525}" presName="rect2ParTxNoCh" presStyleLbl="alignAcc1" presStyleIdx="2" presStyleCnt="3">
        <dgm:presLayoutVars>
          <dgm:chMax val="1"/>
          <dgm:bulletEnabled val="1"/>
        </dgm:presLayoutVars>
      </dgm:prSet>
      <dgm:spPr/>
      <dgm:t>
        <a:bodyPr/>
        <a:lstStyle/>
        <a:p>
          <a:endParaRPr lang="en-US"/>
        </a:p>
      </dgm:t>
    </dgm:pt>
    <dgm:pt modelId="{40C5A3A2-5706-8341-BF5B-A2F13649804E}" type="pres">
      <dgm:prSet presAssocID="{03EB40BF-DEBC-4541-8328-BDF845780507}" presName="rect3ParTxNoCh" presStyleLbl="alignAcc1" presStyleIdx="2" presStyleCnt="3">
        <dgm:presLayoutVars>
          <dgm:chMax val="1"/>
          <dgm:bulletEnabled val="1"/>
        </dgm:presLayoutVars>
      </dgm:prSet>
      <dgm:spPr/>
      <dgm:t>
        <a:bodyPr/>
        <a:lstStyle/>
        <a:p>
          <a:endParaRPr lang="en-US"/>
        </a:p>
      </dgm:t>
    </dgm:pt>
  </dgm:ptLst>
  <dgm:cxnLst>
    <dgm:cxn modelId="{2D1DD458-B4E1-CB4F-A463-399A049AB7F8}" type="presOf" srcId="{9924002F-00DC-834B-A8B7-8D150882D190}" destId="{727277A8-6505-4749-8682-67965C352360}" srcOrd="1" destOrd="0" presId="urn:microsoft.com/office/officeart/2005/8/layout/target3"/>
    <dgm:cxn modelId="{7CE0693B-7D8E-D94A-884C-10FE854103DB}" type="presOf" srcId="{03EB40BF-DEBC-4541-8328-BDF845780507}" destId="{40C5A3A2-5706-8341-BF5B-A2F13649804E}" srcOrd="1" destOrd="0" presId="urn:microsoft.com/office/officeart/2005/8/layout/target3"/>
    <dgm:cxn modelId="{2BE4520B-BE59-D940-8EE8-489C716A11A8}" type="presOf" srcId="{973A6BAF-6FB0-B043-9849-ADC0D3E56525}" destId="{2E391C78-F660-9E49-8625-028DD3C5234C}" srcOrd="1" destOrd="0" presId="urn:microsoft.com/office/officeart/2005/8/layout/target3"/>
    <dgm:cxn modelId="{BD087061-0CB5-0B46-8350-A113B6042CB1}" srcId="{E3B654A4-AB76-7143-9ED5-21E77BB1F639}" destId="{973A6BAF-6FB0-B043-9849-ADC0D3E56525}" srcOrd="1" destOrd="0" parTransId="{F4C96DCF-7C50-A34F-8DE0-E32CC6B27FCD}" sibTransId="{85F9E1A8-C933-F845-9CD0-22CF0157B416}"/>
    <dgm:cxn modelId="{7CB7C09B-47A5-6440-8E05-40CF99ADDD2C}" srcId="{E3B654A4-AB76-7143-9ED5-21E77BB1F639}" destId="{03EB40BF-DEBC-4541-8328-BDF845780507}" srcOrd="2" destOrd="0" parTransId="{8CE20261-1590-574E-91DF-BD52F099994F}" sibTransId="{DE597390-256A-9D41-BEE0-36BAD324FC03}"/>
    <dgm:cxn modelId="{B2D0971C-6727-2143-B750-36FC79DF9229}" srcId="{E3B654A4-AB76-7143-9ED5-21E77BB1F639}" destId="{9924002F-00DC-834B-A8B7-8D150882D190}" srcOrd="0" destOrd="0" parTransId="{3FE3261E-4C80-0E45-8F84-E712426391B1}" sibTransId="{05C42E8F-E832-CA45-95F4-82D4D1D0F4CD}"/>
    <dgm:cxn modelId="{356EA548-8EC4-524C-91D7-D8BA77D8B2E7}" type="presOf" srcId="{03EB40BF-DEBC-4541-8328-BDF845780507}" destId="{4B7D2438-C557-5446-98B4-1704A8B39B68}" srcOrd="0" destOrd="0" presId="urn:microsoft.com/office/officeart/2005/8/layout/target3"/>
    <dgm:cxn modelId="{DFADCDA9-35E8-424C-AF44-80B93EA5BB11}" type="presOf" srcId="{973A6BAF-6FB0-B043-9849-ADC0D3E56525}" destId="{BFDE17E6-F79D-5C4B-BAFE-E6D6326FB705}" srcOrd="0" destOrd="0" presId="urn:microsoft.com/office/officeart/2005/8/layout/target3"/>
    <dgm:cxn modelId="{62000A3E-1807-3440-841B-E955B12D62E9}" type="presOf" srcId="{E3B654A4-AB76-7143-9ED5-21E77BB1F639}" destId="{6A785F14-239C-654B-9779-3EB22B88A86C}" srcOrd="0" destOrd="0" presId="urn:microsoft.com/office/officeart/2005/8/layout/target3"/>
    <dgm:cxn modelId="{F41DF124-D1C9-2949-88E8-64A461593550}" type="presOf" srcId="{9924002F-00DC-834B-A8B7-8D150882D190}" destId="{07A6B9EE-2643-ED42-8451-9AF5B87A7FAF}" srcOrd="0" destOrd="0" presId="urn:microsoft.com/office/officeart/2005/8/layout/target3"/>
    <dgm:cxn modelId="{1EAB95C4-B740-E440-9245-CA0935DD443B}" type="presParOf" srcId="{6A785F14-239C-654B-9779-3EB22B88A86C}" destId="{33B74FB8-A17F-DB4D-89BA-9DA080589CF9}" srcOrd="0" destOrd="0" presId="urn:microsoft.com/office/officeart/2005/8/layout/target3"/>
    <dgm:cxn modelId="{970E109A-1EC4-3749-9C18-8EBE88F56374}" type="presParOf" srcId="{6A785F14-239C-654B-9779-3EB22B88A86C}" destId="{78C861EB-F05B-904E-8FA7-B1AB73F203B4}" srcOrd="1" destOrd="0" presId="urn:microsoft.com/office/officeart/2005/8/layout/target3"/>
    <dgm:cxn modelId="{262EAC3D-3A24-9D46-A2E8-51912CC6F034}" type="presParOf" srcId="{6A785F14-239C-654B-9779-3EB22B88A86C}" destId="{07A6B9EE-2643-ED42-8451-9AF5B87A7FAF}" srcOrd="2" destOrd="0" presId="urn:microsoft.com/office/officeart/2005/8/layout/target3"/>
    <dgm:cxn modelId="{530FBF4B-304D-D64A-8769-8CB2C87CFE62}" type="presParOf" srcId="{6A785F14-239C-654B-9779-3EB22B88A86C}" destId="{E2FE44CC-2276-8446-A268-C96658C359C8}" srcOrd="3" destOrd="0" presId="urn:microsoft.com/office/officeart/2005/8/layout/target3"/>
    <dgm:cxn modelId="{ABA25A0E-2BD2-B143-9D35-DDD9A841901A}" type="presParOf" srcId="{6A785F14-239C-654B-9779-3EB22B88A86C}" destId="{D5ECF5E7-5902-E945-985A-D0312BF183FC}" srcOrd="4" destOrd="0" presId="urn:microsoft.com/office/officeart/2005/8/layout/target3"/>
    <dgm:cxn modelId="{B2077BA7-D850-4648-B06D-5AD73CDF9001}" type="presParOf" srcId="{6A785F14-239C-654B-9779-3EB22B88A86C}" destId="{BFDE17E6-F79D-5C4B-BAFE-E6D6326FB705}" srcOrd="5" destOrd="0" presId="urn:microsoft.com/office/officeart/2005/8/layout/target3"/>
    <dgm:cxn modelId="{4D4A5C2A-E7ED-6544-8F8E-0737D7604DF8}" type="presParOf" srcId="{6A785F14-239C-654B-9779-3EB22B88A86C}" destId="{AFC0E562-2A8B-0546-AB40-FEB08DAAC994}" srcOrd="6" destOrd="0" presId="urn:microsoft.com/office/officeart/2005/8/layout/target3"/>
    <dgm:cxn modelId="{82709165-0123-A64F-902F-B3AE8328B56C}" type="presParOf" srcId="{6A785F14-239C-654B-9779-3EB22B88A86C}" destId="{3E80D4D7-B2B0-AD44-A848-95513A42DEE5}" srcOrd="7" destOrd="0" presId="urn:microsoft.com/office/officeart/2005/8/layout/target3"/>
    <dgm:cxn modelId="{278FD84B-FE35-8448-B35D-6D91A3F7FE00}" type="presParOf" srcId="{6A785F14-239C-654B-9779-3EB22B88A86C}" destId="{4B7D2438-C557-5446-98B4-1704A8B39B68}" srcOrd="8" destOrd="0" presId="urn:microsoft.com/office/officeart/2005/8/layout/target3"/>
    <dgm:cxn modelId="{04D74948-86F7-C140-BABC-7F843146D590}" type="presParOf" srcId="{6A785F14-239C-654B-9779-3EB22B88A86C}" destId="{727277A8-6505-4749-8682-67965C352360}" srcOrd="9" destOrd="0" presId="urn:microsoft.com/office/officeart/2005/8/layout/target3"/>
    <dgm:cxn modelId="{01F08575-8B0C-CE48-B363-A0B01DEF6F65}" type="presParOf" srcId="{6A785F14-239C-654B-9779-3EB22B88A86C}" destId="{2E391C78-F660-9E49-8625-028DD3C5234C}" srcOrd="10" destOrd="0" presId="urn:microsoft.com/office/officeart/2005/8/layout/target3"/>
    <dgm:cxn modelId="{8A47DAB3-1A9A-1944-9039-D63675768992}" type="presParOf" srcId="{6A785F14-239C-654B-9779-3EB22B88A86C}" destId="{40C5A3A2-5706-8341-BF5B-A2F13649804E}"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 csCatId="accent1" phldr="1"/>
      <dgm:spPr/>
    </dgm:pt>
    <dgm:pt modelId="{38FC8F8D-C424-8146-9E56-AD1DDF760111}">
      <dgm:prSet phldrT="[Text]" custT="1"/>
      <dgm:spPr/>
      <dgm:t>
        <a:bodyPr/>
        <a:lstStyle/>
        <a:p>
          <a:r>
            <a:rPr lang="en-NZ" sz="1800" dirty="0" smtClean="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smtClean="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smtClean="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smtClean="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ln>
          <a:solidFill>
            <a:schemeClr val="accent1">
              <a:lumMod val="75000"/>
            </a:schemeClr>
          </a:solidFill>
        </a:ln>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Y="51143">
        <dgm:presLayoutVars>
          <dgm:bulletEnabled val="1"/>
        </dgm:presLayoutVars>
      </dgm:prSet>
      <dgm:spPr/>
      <dgm:t>
        <a:bodyPr/>
        <a:lstStyle/>
        <a:p>
          <a:endParaRPr lang="en-US"/>
        </a:p>
      </dgm:t>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t>
        <a:bodyPr/>
        <a:lstStyle/>
        <a:p>
          <a:endParaRPr lang="en-US"/>
        </a:p>
      </dgm:t>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43550" custScaleY="26063" custLinFactNeighborX="-6990" custLinFactNeighborY="-16934">
        <dgm:presLayoutVars>
          <dgm:bulletEnabled val="1"/>
        </dgm:presLayoutVars>
      </dgm:prSet>
      <dgm:spPr/>
      <dgm:t>
        <a:bodyPr/>
        <a:lstStyle/>
        <a:p>
          <a:endParaRPr lang="en-US"/>
        </a:p>
      </dgm:t>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t>
        <a:bodyPr/>
        <a:lstStyle/>
        <a:p>
          <a:endParaRPr lang="en-US"/>
        </a:p>
      </dgm:t>
    </dgm:pt>
  </dgm:ptLst>
  <dgm:cxnLst>
    <dgm:cxn modelId="{049F5EB9-BDD5-B249-B755-3016A45FC8DA}" srcId="{6EACCD92-B1BC-0A42-953B-F3E640C7BD29}" destId="{9386885E-542C-A045-80DD-541DAB382580}" srcOrd="3" destOrd="0" parTransId="{568757CA-AC16-7F43-B8F6-583978CFEC40}" sibTransId="{B3B68821-6B75-224A-99DE-9B3A4C5EF08C}"/>
    <dgm:cxn modelId="{1098CD43-3096-BD47-8C93-BE8058CF148F}" type="presOf" srcId="{D9810BAD-2715-BF45-BF3B-6AB8E45EE25A}" destId="{CD842123-1D21-A749-9096-4D7D760BAAD9}" srcOrd="0" destOrd="0" presId="urn:microsoft.com/office/officeart/2005/8/layout/arrow2"/>
    <dgm:cxn modelId="{7D3C728B-F740-AC43-9F3A-C47B814E5089}" srcId="{6EACCD92-B1BC-0A42-953B-F3E640C7BD29}" destId="{38FC8F8D-C424-8146-9E56-AD1DDF760111}" srcOrd="0" destOrd="0" parTransId="{D0A62D74-7E0B-B242-8B35-D7A6B1083D31}" sibTransId="{4BF9B6E4-5CE0-7C40-ACE9-2C6A5EA145F7}"/>
    <dgm:cxn modelId="{C60BA0FC-7A21-7742-8D6D-2BDD77849218}" type="presOf" srcId="{9386885E-542C-A045-80DD-541DAB382580}" destId="{9DBEC3F6-5D1C-984A-A8A3-A5F0342491D8}"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451DF095-1C94-234D-A748-F8277292FC1F}" srcId="{6EACCD92-B1BC-0A42-953B-F3E640C7BD29}" destId="{A66F7EE8-B277-D248-99D3-4CD126540C8A}" srcOrd="2" destOrd="0" parTransId="{38AC00E7-9EEB-AA46-92D7-B69F40E88CB4}" sibTransId="{F51F151C-E8E6-534A-A204-713718F1E875}"/>
    <dgm:cxn modelId="{C067DF8D-A81E-9E43-A8DD-02D5C2A61521}" type="presOf" srcId="{38FC8F8D-C424-8146-9E56-AD1DDF760111}" destId="{68990ADE-EECC-A843-9CB8-385F4DCE6884}" srcOrd="0" destOrd="0" presId="urn:microsoft.com/office/officeart/2005/8/layout/arrow2"/>
    <dgm:cxn modelId="{A2D78A9C-6247-FA4B-8F51-CF2E89D0314E}" type="presOf" srcId="{6EACCD92-B1BC-0A42-953B-F3E640C7BD29}" destId="{094A77E0-A09E-2B4F-9792-0313B70CB70F}" srcOrd="0" destOrd="0" presId="urn:microsoft.com/office/officeart/2005/8/layout/arrow2"/>
    <dgm:cxn modelId="{3E17B52C-3B06-9A45-8584-9180A0C1BA59}" type="presOf" srcId="{A66F7EE8-B277-D248-99D3-4CD126540C8A}" destId="{D9519E44-3DC2-2543-B587-8A3BE587954F}"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68A96-8500-0942-9C3D-D79EED65E7DD}"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901AE691-BAA2-CF48-9CD6-6F30D27A0A1A}">
      <dgm:prSet/>
      <dgm:spPr/>
      <dgm:t>
        <a:bodyPr/>
        <a:lstStyle/>
        <a:p>
          <a:pPr rtl="0"/>
          <a:r>
            <a:rPr lang="en-US" dirty="0" smtClean="0"/>
            <a:t>Special type of programming language used to provide instructions to the monitor</a:t>
          </a:r>
          <a:endParaRPr lang="en-US" dirty="0"/>
        </a:p>
      </dgm:t>
    </dgm:pt>
    <dgm:pt modelId="{BEA84F28-2AB8-754C-A71B-72BE9FB88AFD}" type="parTrans" cxnId="{28F2FBD1-5148-224F-B8D7-2BC0E66697A1}">
      <dgm:prSet/>
      <dgm:spPr/>
      <dgm:t>
        <a:bodyPr/>
        <a:lstStyle/>
        <a:p>
          <a:endParaRPr lang="en-US"/>
        </a:p>
      </dgm:t>
    </dgm:pt>
    <dgm:pt modelId="{52D8972A-53FD-2C43-B35B-EEA8ADB8AF61}" type="sibTrans" cxnId="{28F2FBD1-5148-224F-B8D7-2BC0E66697A1}">
      <dgm:prSet/>
      <dgm:spPr/>
      <dgm:t>
        <a:bodyPr/>
        <a:lstStyle/>
        <a:p>
          <a:endParaRPr lang="en-US"/>
        </a:p>
      </dgm:t>
    </dgm:pt>
    <dgm:pt modelId="{47AC663C-5EF9-B249-B59C-E82827E9216A}">
      <dgm:prSet custT="1"/>
      <dgm:spPr>
        <a:solidFill>
          <a:schemeClr val="bg1"/>
        </a:solidFill>
        <a:ln>
          <a:solidFill>
            <a:schemeClr val="accent6"/>
          </a:solidFill>
        </a:ln>
      </dgm:spPr>
      <dgm:t>
        <a:bodyPr/>
        <a:lstStyle/>
        <a:p>
          <a:pPr rtl="0"/>
          <a:r>
            <a:rPr lang="en-US" sz="3200" dirty="0" smtClean="0">
              <a:solidFill>
                <a:schemeClr val="tx1"/>
              </a:solidFill>
            </a:rPr>
            <a:t>What compiler to use</a:t>
          </a:r>
          <a:endParaRPr lang="en-US" sz="3200" dirty="0">
            <a:solidFill>
              <a:schemeClr val="tx1"/>
            </a:solidFill>
          </a:endParaRPr>
        </a:p>
      </dgm:t>
    </dgm:pt>
    <dgm:pt modelId="{33026B69-F19C-AB4B-B55A-B76B2321851D}" type="parTrans" cxnId="{6AAF62DC-54EB-8043-BE9B-8C131EF093AC}">
      <dgm:prSet/>
      <dgm:spPr>
        <a:solidFill>
          <a:schemeClr val="tx2">
            <a:alpha val="90000"/>
          </a:schemeClr>
        </a:solidFill>
      </dgm:spPr>
      <dgm:t>
        <a:bodyPr/>
        <a:lstStyle/>
        <a:p>
          <a:endParaRPr lang="en-US" dirty="0"/>
        </a:p>
      </dgm:t>
    </dgm:pt>
    <dgm:pt modelId="{AE47F88A-3955-A040-951A-26F708AF38AA}" type="sibTrans" cxnId="{6AAF62DC-54EB-8043-BE9B-8C131EF093AC}">
      <dgm:prSet/>
      <dgm:spPr>
        <a:solidFill>
          <a:schemeClr val="tx2">
            <a:alpha val="90000"/>
          </a:schemeClr>
        </a:solidFill>
      </dgm:spPr>
      <dgm:t>
        <a:bodyPr/>
        <a:lstStyle/>
        <a:p>
          <a:endParaRPr lang="en-US" dirty="0"/>
        </a:p>
      </dgm:t>
    </dgm:pt>
    <dgm:pt modelId="{C865A489-D17D-7946-8F61-866F669A3771}">
      <dgm:prSet custT="1"/>
      <dgm:spPr>
        <a:solidFill>
          <a:schemeClr val="bg1"/>
        </a:solidFill>
        <a:ln>
          <a:solidFill>
            <a:schemeClr val="accent6"/>
          </a:solidFill>
        </a:ln>
      </dgm:spPr>
      <dgm:t>
        <a:bodyPr/>
        <a:lstStyle/>
        <a:p>
          <a:pPr rtl="0"/>
          <a:r>
            <a:rPr lang="en-US" sz="3200" dirty="0" smtClean="0">
              <a:solidFill>
                <a:schemeClr val="tx1"/>
              </a:solidFill>
            </a:rPr>
            <a:t>What data to use</a:t>
          </a:r>
          <a:endParaRPr lang="en-US" sz="3200" dirty="0">
            <a:solidFill>
              <a:schemeClr val="tx1"/>
            </a:solidFill>
          </a:endParaRPr>
        </a:p>
      </dgm:t>
    </dgm:pt>
    <dgm:pt modelId="{2F268175-680E-1148-9A2B-5E3771A3FBD5}" type="parTrans" cxnId="{A1A34920-A38C-5647-9F3E-F3A97B7AC4A8}">
      <dgm:prSet/>
      <dgm:spPr/>
      <dgm:t>
        <a:bodyPr/>
        <a:lstStyle/>
        <a:p>
          <a:endParaRPr lang="en-US"/>
        </a:p>
      </dgm:t>
    </dgm:pt>
    <dgm:pt modelId="{7149B0AB-26FA-4D43-A407-4BE2084B3233}" type="sibTrans" cxnId="{A1A34920-A38C-5647-9F3E-F3A97B7AC4A8}">
      <dgm:prSet/>
      <dgm:spPr/>
      <dgm:t>
        <a:bodyPr/>
        <a:lstStyle/>
        <a:p>
          <a:endParaRPr lang="en-US"/>
        </a:p>
      </dgm:t>
    </dgm:pt>
    <dgm:pt modelId="{656261AF-C218-764F-8A23-9CF03191C293}" type="pres">
      <dgm:prSet presAssocID="{E5468A96-8500-0942-9C3D-D79EED65E7DD}" presName="Name0" presStyleCnt="0">
        <dgm:presLayoutVars>
          <dgm:dir/>
          <dgm:animLvl val="lvl"/>
          <dgm:resizeHandles val="exact"/>
        </dgm:presLayoutVars>
      </dgm:prSet>
      <dgm:spPr/>
      <dgm:t>
        <a:bodyPr/>
        <a:lstStyle/>
        <a:p>
          <a:endParaRPr lang="en-US"/>
        </a:p>
      </dgm:t>
    </dgm:pt>
    <dgm:pt modelId="{E26C79A8-4B13-5F4D-8CE6-3F571A961C57}" type="pres">
      <dgm:prSet presAssocID="{901AE691-BAA2-CF48-9CD6-6F30D27A0A1A}" presName="vertFlow" presStyleCnt="0"/>
      <dgm:spPr/>
    </dgm:pt>
    <dgm:pt modelId="{94E20ED8-9E78-0743-A964-AB099207626E}" type="pres">
      <dgm:prSet presAssocID="{901AE691-BAA2-CF48-9CD6-6F30D27A0A1A}" presName="header" presStyleLbl="node1" presStyleIdx="0" presStyleCnt="1"/>
      <dgm:spPr/>
      <dgm:t>
        <a:bodyPr/>
        <a:lstStyle/>
        <a:p>
          <a:endParaRPr lang="en-US"/>
        </a:p>
      </dgm:t>
    </dgm:pt>
    <dgm:pt modelId="{A5A3E6ED-4CCD-E54E-9A1B-DA75B953AAEA}" type="pres">
      <dgm:prSet presAssocID="{33026B69-F19C-AB4B-B55A-B76B2321851D}" presName="parTrans" presStyleLbl="sibTrans2D1" presStyleIdx="0" presStyleCnt="2"/>
      <dgm:spPr/>
      <dgm:t>
        <a:bodyPr/>
        <a:lstStyle/>
        <a:p>
          <a:endParaRPr lang="en-US"/>
        </a:p>
      </dgm:t>
    </dgm:pt>
    <dgm:pt modelId="{569CB027-7CF0-9B4D-84C1-093791E27A8E}" type="pres">
      <dgm:prSet presAssocID="{47AC663C-5EF9-B249-B59C-E82827E9216A}" presName="child" presStyleLbl="alignAccFollowNode1" presStyleIdx="0" presStyleCnt="2">
        <dgm:presLayoutVars>
          <dgm:chMax val="0"/>
          <dgm:bulletEnabled val="1"/>
        </dgm:presLayoutVars>
      </dgm:prSet>
      <dgm:spPr/>
      <dgm:t>
        <a:bodyPr/>
        <a:lstStyle/>
        <a:p>
          <a:endParaRPr lang="en-US"/>
        </a:p>
      </dgm:t>
    </dgm:pt>
    <dgm:pt modelId="{161882D6-7C8A-B249-8241-DD2C41894718}" type="pres">
      <dgm:prSet presAssocID="{AE47F88A-3955-A040-951A-26F708AF38AA}" presName="sibTrans" presStyleLbl="sibTrans2D1" presStyleIdx="1" presStyleCnt="2"/>
      <dgm:spPr/>
      <dgm:t>
        <a:bodyPr/>
        <a:lstStyle/>
        <a:p>
          <a:endParaRPr lang="en-US"/>
        </a:p>
      </dgm:t>
    </dgm:pt>
    <dgm:pt modelId="{5951BF98-9B04-6B4B-B2C9-5892F2A4DC9C}" type="pres">
      <dgm:prSet presAssocID="{C865A489-D17D-7946-8F61-866F669A3771}" presName="child" presStyleLbl="alignAccFollowNode1" presStyleIdx="1" presStyleCnt="2">
        <dgm:presLayoutVars>
          <dgm:chMax val="0"/>
          <dgm:bulletEnabled val="1"/>
        </dgm:presLayoutVars>
      </dgm:prSet>
      <dgm:spPr/>
      <dgm:t>
        <a:bodyPr/>
        <a:lstStyle/>
        <a:p>
          <a:endParaRPr lang="en-US"/>
        </a:p>
      </dgm:t>
    </dgm:pt>
  </dgm:ptLst>
  <dgm:cxnLst>
    <dgm:cxn modelId="{68D047BA-09AF-8940-BDDE-BF7D1667027A}" type="presOf" srcId="{AE47F88A-3955-A040-951A-26F708AF38AA}" destId="{161882D6-7C8A-B249-8241-DD2C41894718}" srcOrd="0" destOrd="0" presId="urn:microsoft.com/office/officeart/2005/8/layout/lProcess1"/>
    <dgm:cxn modelId="{85BD2E3A-F772-354D-BBE0-78462296FF42}" type="presOf" srcId="{901AE691-BAA2-CF48-9CD6-6F30D27A0A1A}" destId="{94E20ED8-9E78-0743-A964-AB099207626E}" srcOrd="0" destOrd="0" presId="urn:microsoft.com/office/officeart/2005/8/layout/lProcess1"/>
    <dgm:cxn modelId="{DD1F1FF9-911A-9B4C-8A73-C752E0E8C8A2}" type="presOf" srcId="{47AC663C-5EF9-B249-B59C-E82827E9216A}" destId="{569CB027-7CF0-9B4D-84C1-093791E27A8E}" srcOrd="0" destOrd="0" presId="urn:microsoft.com/office/officeart/2005/8/layout/lProcess1"/>
    <dgm:cxn modelId="{6AAF62DC-54EB-8043-BE9B-8C131EF093AC}" srcId="{901AE691-BAA2-CF48-9CD6-6F30D27A0A1A}" destId="{47AC663C-5EF9-B249-B59C-E82827E9216A}" srcOrd="0" destOrd="0" parTransId="{33026B69-F19C-AB4B-B55A-B76B2321851D}" sibTransId="{AE47F88A-3955-A040-951A-26F708AF38AA}"/>
    <dgm:cxn modelId="{E4499DD9-808E-F048-9928-267094822FFD}" type="presOf" srcId="{C865A489-D17D-7946-8F61-866F669A3771}" destId="{5951BF98-9B04-6B4B-B2C9-5892F2A4DC9C}" srcOrd="0" destOrd="0" presId="urn:microsoft.com/office/officeart/2005/8/layout/lProcess1"/>
    <dgm:cxn modelId="{28F2FBD1-5148-224F-B8D7-2BC0E66697A1}" srcId="{E5468A96-8500-0942-9C3D-D79EED65E7DD}" destId="{901AE691-BAA2-CF48-9CD6-6F30D27A0A1A}" srcOrd="0" destOrd="0" parTransId="{BEA84F28-2AB8-754C-A71B-72BE9FB88AFD}" sibTransId="{52D8972A-53FD-2C43-B35B-EEA8ADB8AF61}"/>
    <dgm:cxn modelId="{A1A34920-A38C-5647-9F3E-F3A97B7AC4A8}" srcId="{901AE691-BAA2-CF48-9CD6-6F30D27A0A1A}" destId="{C865A489-D17D-7946-8F61-866F669A3771}" srcOrd="1" destOrd="0" parTransId="{2F268175-680E-1148-9A2B-5E3771A3FBD5}" sibTransId="{7149B0AB-26FA-4D43-A407-4BE2084B3233}"/>
    <dgm:cxn modelId="{0C6E75B7-CB88-FD45-9914-E94717B07996}" type="presOf" srcId="{E5468A96-8500-0942-9C3D-D79EED65E7DD}" destId="{656261AF-C218-764F-8A23-9CF03191C293}" srcOrd="0" destOrd="0" presId="urn:microsoft.com/office/officeart/2005/8/layout/lProcess1"/>
    <dgm:cxn modelId="{D2B86DFB-98F3-3646-ADDA-28301DA75F70}" type="presOf" srcId="{33026B69-F19C-AB4B-B55A-B76B2321851D}" destId="{A5A3E6ED-4CCD-E54E-9A1B-DA75B953AAEA}" srcOrd="0" destOrd="0" presId="urn:microsoft.com/office/officeart/2005/8/layout/lProcess1"/>
    <dgm:cxn modelId="{40440696-9C25-834E-849D-661CF66B62AD}" type="presParOf" srcId="{656261AF-C218-764F-8A23-9CF03191C293}" destId="{E26C79A8-4B13-5F4D-8CE6-3F571A961C57}" srcOrd="0" destOrd="0" presId="urn:microsoft.com/office/officeart/2005/8/layout/lProcess1"/>
    <dgm:cxn modelId="{EDF4DA0F-7FD7-534E-A78C-22EE167C963B}" type="presParOf" srcId="{E26C79A8-4B13-5F4D-8CE6-3F571A961C57}" destId="{94E20ED8-9E78-0743-A964-AB099207626E}" srcOrd="0" destOrd="0" presId="urn:microsoft.com/office/officeart/2005/8/layout/lProcess1"/>
    <dgm:cxn modelId="{57A62F9F-C907-9C47-9907-B0D4009C2868}" type="presParOf" srcId="{E26C79A8-4B13-5F4D-8CE6-3F571A961C57}" destId="{A5A3E6ED-4CCD-E54E-9A1B-DA75B953AAEA}" srcOrd="1" destOrd="0" presId="urn:microsoft.com/office/officeart/2005/8/layout/lProcess1"/>
    <dgm:cxn modelId="{ECC80F84-772F-F64D-80D3-8E37D400C562}" type="presParOf" srcId="{E26C79A8-4B13-5F4D-8CE6-3F571A961C57}" destId="{569CB027-7CF0-9B4D-84C1-093791E27A8E}" srcOrd="2" destOrd="0" presId="urn:microsoft.com/office/officeart/2005/8/layout/lProcess1"/>
    <dgm:cxn modelId="{09012514-6E10-524D-81CC-8518210F649A}" type="presParOf" srcId="{E26C79A8-4B13-5F4D-8CE6-3F571A961C57}" destId="{161882D6-7C8A-B249-8241-DD2C41894718}" srcOrd="3" destOrd="0" presId="urn:microsoft.com/office/officeart/2005/8/layout/lProcess1"/>
    <dgm:cxn modelId="{CDB13445-D0AE-C346-AD63-B23D43D9C156}" type="presParOf" srcId="{E26C79A8-4B13-5F4D-8CE6-3F571A961C57}" destId="{5951BF98-9B04-6B4B-B2C9-5892F2A4DC9C}"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168AA11-920C-F54C-B7DB-C5951AA2D585}">
      <dgm:prSet/>
      <dgm:spPr/>
      <dgm:t>
        <a:bodyPr/>
        <a:lstStyle/>
        <a:p>
          <a:pPr algn="ctr" rtl="0"/>
          <a:r>
            <a:rPr lang="en-US" dirty="0" smtClean="0"/>
            <a:t>Memory protection</a:t>
          </a:r>
          <a:endParaRPr lang="en-US" dirty="0"/>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algn="l" rtl="0"/>
          <a:r>
            <a:rPr lang="en-US" dirty="0" smtClean="0"/>
            <a:t>While the user program is executing, it must not alter the memory area containing the monitor</a:t>
          </a:r>
          <a:endParaRPr lang="en-US" dirty="0"/>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algn="ctr" rtl="0"/>
          <a:r>
            <a:rPr lang="en-US" dirty="0" smtClean="0"/>
            <a:t>Timer</a:t>
          </a:r>
          <a:endParaRPr lang="en-US" dirty="0"/>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smtClean="0"/>
            <a:t>Prevents a job from monopolizing the system</a:t>
          </a:r>
          <a:endParaRPr lang="en-US" dirty="0"/>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algn="ctr" rtl="0"/>
          <a:r>
            <a:rPr lang="en-US" dirty="0" smtClean="0"/>
            <a:t>Privileged instructions</a:t>
          </a:r>
          <a:endParaRPr lang="en-US" dirty="0"/>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smtClean="0"/>
            <a:t>Can only be executed by the monitor</a:t>
          </a:r>
          <a:endParaRPr lang="en-US" dirty="0"/>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algn="ctr" rtl="0"/>
          <a:r>
            <a:rPr lang="en-US" dirty="0" smtClean="0"/>
            <a:t>Interrupts</a:t>
          </a:r>
          <a:endParaRPr lang="en-US" dirty="0"/>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smtClean="0"/>
            <a:t>Gives OS more flexibility in controlling user programs</a:t>
          </a:r>
          <a:endParaRPr lang="en-US" dirty="0"/>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t>
        <a:bodyPr/>
        <a:lstStyle/>
        <a:p>
          <a:endParaRPr lang="en-US"/>
        </a:p>
      </dgm:t>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t>
        <a:bodyPr/>
        <a:lstStyle/>
        <a:p>
          <a:endParaRPr lang="en-US"/>
        </a:p>
      </dgm:t>
    </dgm:pt>
    <dgm:pt modelId="{149ADC22-A787-BD43-AE53-1E5F9F0EF60D}" type="pres">
      <dgm:prSet presAssocID="{E168AA11-920C-F54C-B7DB-C5951AA2D585}" presName="parentText" presStyleLbl="node1" presStyleIdx="0" presStyleCnt="4" custScaleX="45928">
        <dgm:presLayoutVars>
          <dgm:chMax val="0"/>
          <dgm:bulletEnabled val="1"/>
        </dgm:presLayoutVars>
      </dgm:prSet>
      <dgm:spPr/>
      <dgm:t>
        <a:bodyPr/>
        <a:lstStyle/>
        <a:p>
          <a:endParaRPr lang="en-US"/>
        </a:p>
      </dgm:t>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t>
        <a:bodyPr/>
        <a:lstStyle/>
        <a:p>
          <a:endParaRPr lang="en-US"/>
        </a:p>
      </dgm:t>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t>
        <a:bodyPr/>
        <a:lstStyle/>
        <a:p>
          <a:endParaRPr lang="en-US"/>
        </a:p>
      </dgm:t>
    </dgm:pt>
    <dgm:pt modelId="{EFED6759-161A-0247-881A-8697555D7731}" type="pres">
      <dgm:prSet presAssocID="{3C55AC7B-1880-3346-A9F5-9D14FE371C13}" presName="parentText" presStyleLbl="node1" presStyleIdx="1" presStyleCnt="4" custScaleX="45928">
        <dgm:presLayoutVars>
          <dgm:chMax val="0"/>
          <dgm:bulletEnabled val="1"/>
        </dgm:presLayoutVars>
      </dgm:prSet>
      <dgm:spPr/>
      <dgm:t>
        <a:bodyPr/>
        <a:lstStyle/>
        <a:p>
          <a:endParaRPr lang="en-US"/>
        </a:p>
      </dgm:t>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t>
        <a:bodyPr/>
        <a:lstStyle/>
        <a:p>
          <a:endParaRPr lang="en-US"/>
        </a:p>
      </dgm:t>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t>
        <a:bodyPr/>
        <a:lstStyle/>
        <a:p>
          <a:endParaRPr lang="en-US"/>
        </a:p>
      </dgm:t>
    </dgm:pt>
    <dgm:pt modelId="{F1A4EEB2-F42C-DC47-9AAD-66A3C8EDB4FF}" type="pres">
      <dgm:prSet presAssocID="{91271169-0AFC-DE4B-8AC9-A91FEED8AE1F}" presName="parentText" presStyleLbl="node1" presStyleIdx="2" presStyleCnt="4" custScaleX="45928">
        <dgm:presLayoutVars>
          <dgm:chMax val="0"/>
          <dgm:bulletEnabled val="1"/>
        </dgm:presLayoutVars>
      </dgm:prSet>
      <dgm:spPr/>
      <dgm:t>
        <a:bodyPr/>
        <a:lstStyle/>
        <a:p>
          <a:endParaRPr lang="en-US"/>
        </a:p>
      </dgm:t>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t>
        <a:bodyPr/>
        <a:lstStyle/>
        <a:p>
          <a:endParaRPr lang="en-US"/>
        </a:p>
      </dgm:t>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t>
        <a:bodyPr/>
        <a:lstStyle/>
        <a:p>
          <a:endParaRPr lang="en-US"/>
        </a:p>
      </dgm:t>
    </dgm:pt>
    <dgm:pt modelId="{80D85195-02CD-764C-97FD-8C9D668486D7}" type="pres">
      <dgm:prSet presAssocID="{262BBE38-279B-314A-BA9C-D727BB0FDC92}" presName="parentText" presStyleLbl="node1" presStyleIdx="3" presStyleCnt="4" custScaleX="45928">
        <dgm:presLayoutVars>
          <dgm:chMax val="0"/>
          <dgm:bulletEnabled val="1"/>
        </dgm:presLayoutVars>
      </dgm:prSet>
      <dgm:spPr/>
      <dgm:t>
        <a:bodyPr/>
        <a:lstStyle/>
        <a:p>
          <a:endParaRPr lang="en-US"/>
        </a:p>
      </dgm:t>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t>
        <a:bodyPr/>
        <a:lstStyle/>
        <a:p>
          <a:endParaRPr lang="en-US"/>
        </a:p>
      </dgm:t>
    </dgm:pt>
  </dgm:ptLst>
  <dgm:cxnLst>
    <dgm:cxn modelId="{8011BC84-6C39-BE43-862D-38BB608E1E94}" type="presOf" srcId="{E168AA11-920C-F54C-B7DB-C5951AA2D585}" destId="{296822B1-67B9-3946-B9B5-9AFC9B76B1DD}"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57A35C60-BAB0-E942-A55B-33947DF510A3}" type="presOf" srcId="{2D7151B0-83C3-794C-A7E2-D21129B208D7}" destId="{67E7C6A6-13EF-714B-B10A-4FB9F6CDFFE7}"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7E11F4C1-A6D5-E141-BB67-D7A948F3AD34}" type="presOf" srcId="{E3EB5B32-DAE8-084B-9C55-4E15A60723ED}" destId="{5DD7CB04-61EF-8749-9728-DC4AEA3DB611}" srcOrd="0" destOrd="0" presId="urn:microsoft.com/office/officeart/2005/8/layout/list1"/>
    <dgm:cxn modelId="{C9365B28-F5FE-8749-AE4D-B93729A9999C}" type="presOf" srcId="{91271169-0AFC-DE4B-8AC9-A91FEED8AE1F}" destId="{F1A4EEB2-F42C-DC47-9AAD-66A3C8EDB4FF}" srcOrd="1" destOrd="0" presId="urn:microsoft.com/office/officeart/2005/8/layout/list1"/>
    <dgm:cxn modelId="{868306BA-8CCA-1C43-BD53-8B6AD97319B8}" srcId="{E168AA11-920C-F54C-B7DB-C5951AA2D585}" destId="{84FE2259-F5AC-9044-B8EB-8A19BA1733A8}" srcOrd="0" destOrd="0" parTransId="{0DB568A9-7598-704F-9A1B-A7B019083813}" sibTransId="{2415265B-BCAA-BE49-8909-3AE41F1CEA1E}"/>
    <dgm:cxn modelId="{DB0CEECF-0037-4C41-BE4C-624B659A1DAF}" srcId="{2D7151B0-83C3-794C-A7E2-D21129B208D7}" destId="{91271169-0AFC-DE4B-8AC9-A91FEED8AE1F}" srcOrd="2" destOrd="0" parTransId="{2B42B865-B071-6A4C-B298-E4885E4E631A}" sibTransId="{E92463EB-0EE3-604C-96B3-B5BFB1BA60FB}"/>
    <dgm:cxn modelId="{9926E97F-5B57-8342-A5F8-094907E9E425}" srcId="{262BBE38-279B-314A-BA9C-D727BB0FDC92}" destId="{286E021D-AAE7-3045-85D5-5E61BC0DEF81}" srcOrd="0" destOrd="0" parTransId="{A77A0EA1-2CB3-7D44-86D0-19696DAF5113}" sibTransId="{B67E2129-EF89-8A48-A57C-7C56BA199FF7}"/>
    <dgm:cxn modelId="{80B60059-425E-9B4B-A1B4-669D145CA82B}" type="presOf" srcId="{3C55AC7B-1880-3346-A9F5-9D14FE371C13}" destId="{111B7E38-12E6-374B-B02A-3E9484792A81}"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8C64537F-DF8A-4A4A-B849-09575FAF6906}" type="presOf" srcId="{38C5B09A-C990-BA43-A557-1F98A71B0347}" destId="{C121F52B-3C08-654C-83AE-2EAF2AB55D38}" srcOrd="0" destOrd="0" presId="urn:microsoft.com/office/officeart/2005/8/layout/list1"/>
    <dgm:cxn modelId="{4E6D85CE-302E-BA4C-9FCE-B6445D5CF6CA}" type="presOf" srcId="{3C55AC7B-1880-3346-A9F5-9D14FE371C13}" destId="{EFED6759-161A-0247-881A-8697555D7731}" srcOrd="1"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E41F4A20-25D7-6049-B731-2FD60920E3A6}" srcId="{2D7151B0-83C3-794C-A7E2-D21129B208D7}" destId="{E168AA11-920C-F54C-B7DB-C5951AA2D585}" srcOrd="0" destOrd="0" parTransId="{F1036FCF-F430-704B-9E6B-F3162B4934A4}" sibTransId="{F75CB714-0475-A247-A48A-0DB700B76C4A}"/>
    <dgm:cxn modelId="{45AD767A-C98F-694C-9ED7-ED7D89F35B1B}" type="presOf" srcId="{262BBE38-279B-314A-BA9C-D727BB0FDC92}" destId="{DCC88935-A0C0-8A43-9BAD-3C89B397511F}" srcOrd="0"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23025154-3D2C-044F-8963-6EF03F73400E}" type="presOf" srcId="{84FE2259-F5AC-9044-B8EB-8A19BA1733A8}" destId="{E16CAC94-6033-ED45-9937-89B21B10E203}" srcOrd="0" destOrd="0" presId="urn:microsoft.com/office/officeart/2005/8/layout/list1"/>
    <dgm:cxn modelId="{C9F28926-672C-F64D-B018-B5F0F5D79E34}" srcId="{2D7151B0-83C3-794C-A7E2-D21129B208D7}" destId="{262BBE38-279B-314A-BA9C-D727BB0FDC92}" srcOrd="3" destOrd="0" parTransId="{3B2FF056-FCC8-8D4F-994A-A01D63DA5CD9}" sibTransId="{2F7DE086-CAD4-A24B-AD21-148FD7FF13A3}"/>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5151A8C-E5F1-E84A-8D59-9577CB8EDE1C}">
      <dgm:prSet/>
      <dgm:spPr/>
      <dgm:t>
        <a:bodyPr/>
        <a:lstStyle/>
        <a:p>
          <a:pPr rtl="0"/>
          <a:r>
            <a:rPr lang="en-US" dirty="0" smtClean="0"/>
            <a:t>User Mode</a:t>
          </a:r>
          <a:endParaRPr lang="en-US" dirty="0"/>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smtClean="0"/>
            <a:t>User program executes in user mode </a:t>
          </a:r>
          <a:endParaRPr lang="en-US" dirty="0"/>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smtClean="0"/>
            <a:t>Certain areas of memory are protected from user access</a:t>
          </a:r>
          <a:endParaRPr lang="en-US" dirty="0"/>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smtClean="0"/>
            <a:t>Certain instructions may not be executed</a:t>
          </a:r>
          <a:endParaRPr lang="en-US" dirty="0"/>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smtClean="0"/>
            <a:t>Kernel Mode</a:t>
          </a:r>
          <a:endParaRPr lang="en-US" dirty="0"/>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smtClean="0"/>
            <a:t>Monitor executes in kernel mode</a:t>
          </a:r>
          <a:endParaRPr lang="en-US" dirty="0"/>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smtClean="0"/>
            <a:t>Privileged instructions may be executed</a:t>
          </a:r>
          <a:endParaRPr lang="en-US" dirty="0"/>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smtClean="0"/>
            <a:t>Protected areas of memory may be accessed</a:t>
          </a:r>
          <a:endParaRPr lang="en-US" dirty="0"/>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t>
        <a:bodyPr/>
        <a:lstStyle/>
        <a:p>
          <a:endParaRPr lang="en-US"/>
        </a:p>
      </dgm:t>
    </dgm:pt>
    <dgm:pt modelId="{92A33E13-DCDF-E341-9AC4-85F30FCF821E}" type="pres">
      <dgm:prSet presAssocID="{65151A8C-E5F1-E84A-8D59-9577CB8EDE1C}" presName="node" presStyleLbl="node1" presStyleIdx="0" presStyleCnt="2">
        <dgm:presLayoutVars>
          <dgm:bulletEnabled val="1"/>
        </dgm:presLayoutVars>
      </dgm:prSet>
      <dgm:spPr/>
      <dgm:t>
        <a:bodyPr/>
        <a:lstStyle/>
        <a:p>
          <a:endParaRPr lang="en-US"/>
        </a:p>
      </dgm:t>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t>
        <a:bodyPr/>
        <a:lstStyle/>
        <a:p>
          <a:endParaRPr lang="en-US"/>
        </a:p>
      </dgm:t>
    </dgm:pt>
  </dgm:ptLst>
  <dgm:cxnLst>
    <dgm:cxn modelId="{FBA987E3-6481-0E47-B854-AEC20EB8E5B0}" type="presOf" srcId="{65151A8C-E5F1-E84A-8D59-9577CB8EDE1C}" destId="{92A33E13-DCDF-E341-9AC4-85F30FCF821E}"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9A381D51-8EFB-6641-A8CF-EF11DAD4EA76}" type="presOf" srcId="{7DCB2BB2-725D-AB4D-8742-9C675046D766}" destId="{92A33E13-DCDF-E341-9AC4-85F30FCF821E}" srcOrd="0" destOrd="1" presId="urn:microsoft.com/office/officeart/2005/8/layout/hList6"/>
    <dgm:cxn modelId="{F4BDCF99-792A-6A4D-9EAD-12F48A6A2CF6}" srcId="{2D33217E-0BA9-1741-9BC9-D46EA55AF191}" destId="{A8DD81A0-FE94-7142-8520-E6D5E4A4E957}" srcOrd="1" destOrd="0" parTransId="{8413BC65-3A20-F749-B0AF-DCB34BC1E73E}" sibTransId="{6F2F872C-EB3F-7346-989E-8B22174FFB8C}"/>
    <dgm:cxn modelId="{9BF5E802-0139-0E44-88B0-B6BF0C7DA309}" srcId="{A8DD81A0-FE94-7142-8520-E6D5E4A4E957}" destId="{23C2248C-310F-9045-A1DE-EB1A0A998144}" srcOrd="1" destOrd="0" parTransId="{C11CCC40-78D6-C64E-B5C1-63B25BB0FA07}" sibTransId="{81BF2CBE-26D2-0C43-B2ED-0DC9A9AAB891}"/>
    <dgm:cxn modelId="{21A20B55-DE25-E74B-BC11-03F38F4E142E}" srcId="{A8DD81A0-FE94-7142-8520-E6D5E4A4E957}" destId="{70D89978-F865-334F-A941-4AF766991439}" srcOrd="0" destOrd="0" parTransId="{0D8A6E0B-2805-7F44-B8A9-E56E808FA4B2}" sibTransId="{85B34EE6-D50C-C54F-B4EB-629B50465A18}"/>
    <dgm:cxn modelId="{7E5F4739-C0B5-7347-95F3-1F0DFC293E7A}" type="presOf" srcId="{A8DD81A0-FE94-7142-8520-E6D5E4A4E957}" destId="{B00B1CAD-B259-2E45-8456-48DD193C9431}" srcOrd="0" destOrd="0" presId="urn:microsoft.com/office/officeart/2005/8/layout/hList6"/>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8CA977E5-2336-0244-B6D7-5FEB6EAF7666}" srcId="{65151A8C-E5F1-E84A-8D59-9577CB8EDE1C}" destId="{7DCB2BB2-725D-AB4D-8742-9C675046D766}" srcOrd="0" destOrd="0" parTransId="{056F9CD2-FFE5-7640-A9C8-E5B1CC9BCBB7}" sibTransId="{D4FF9F22-952A-7946-9831-9D5AF1B599CD}"/>
    <dgm:cxn modelId="{A1905759-3725-7B4C-AB71-0D8959DBE3AA}" srcId="{65151A8C-E5F1-E84A-8D59-9577CB8EDE1C}" destId="{A5DFD8D0-15EC-5345-B0D6-66229A227EC8}" srcOrd="2" destOrd="0" parTransId="{49E45765-8C20-0944-87A6-CCAB3F931C15}" sibTransId="{96BB15FE-09DC-F241-A9EF-BF18CB9B5B4C}"/>
    <dgm:cxn modelId="{5D4309DF-B615-A74A-9835-2D82D7DB808E}" type="presOf" srcId="{70D89978-F865-334F-A941-4AF766991439}" destId="{B00B1CAD-B259-2E45-8456-48DD193C9431}" srcOrd="0" destOrd="1" presId="urn:microsoft.com/office/officeart/2005/8/layout/hList6"/>
    <dgm:cxn modelId="{1A0049D4-AD30-6F4E-BA8B-45446C5AF2E4}" srcId="{65151A8C-E5F1-E84A-8D59-9577CB8EDE1C}" destId="{F34AEFB7-B7EE-0540-AA61-DCE568FF95ED}" srcOrd="1" destOrd="0" parTransId="{E57D61B8-B54D-8C43-B41E-3E45B93ACA17}" sibTransId="{3FD3279B-0950-9742-99D3-96EEBBEF92D5}"/>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D5A5C5E9-BC98-9C41-9A84-D102D7C0415C}" type="presOf" srcId="{F34AEFB7-B7EE-0540-AA61-DCE568FF95ED}" destId="{92A33E13-DCDF-E341-9AC4-85F30FCF821E}" srcOrd="0" destOrd="2" presId="urn:microsoft.com/office/officeart/2005/8/layout/hList6"/>
    <dgm:cxn modelId="{0CCF4282-5470-2844-9339-7280897DF6F9}" type="presOf" srcId="{2D33217E-0BA9-1741-9BC9-D46EA55AF191}" destId="{BCDE8873-8877-4847-9033-32C067255720}" srcOrd="0" destOrd="0"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4604F3-AC49-4B49-B063-8681EA89DED4}" type="doc">
      <dgm:prSet loTypeId="urn:microsoft.com/office/officeart/2005/8/layout/gear1" loCatId="relationship" qsTypeId="urn:microsoft.com/office/officeart/2005/8/quickstyle/simple4" qsCatId="simple" csTypeId="urn:microsoft.com/office/officeart/2005/8/colors/accent1_2" csCatId="accent1"/>
      <dgm:spPr/>
      <dgm:t>
        <a:bodyPr/>
        <a:lstStyle/>
        <a:p>
          <a:endParaRPr lang="en-US"/>
        </a:p>
      </dgm:t>
    </dgm:pt>
    <dgm:pt modelId="{07A9FE25-6F8C-A847-A6C0-CECFD6641A71}">
      <dgm:prSet/>
      <dgm:spPr/>
      <dgm:t>
        <a:bodyPr/>
        <a:lstStyle/>
        <a:p>
          <a:pPr rtl="0"/>
          <a:r>
            <a:rPr lang="en-US" dirty="0" smtClean="0"/>
            <a:t>Processor is often idle </a:t>
          </a:r>
          <a:endParaRPr lang="en-US" dirty="0"/>
        </a:p>
      </dgm:t>
    </dgm:pt>
    <dgm:pt modelId="{17DA107B-9D01-9043-86EF-2C3312021330}" type="parTrans" cxnId="{E2A37303-B75E-884A-A096-BFCAC7735F16}">
      <dgm:prSet/>
      <dgm:spPr/>
      <dgm:t>
        <a:bodyPr/>
        <a:lstStyle/>
        <a:p>
          <a:endParaRPr lang="en-US"/>
        </a:p>
      </dgm:t>
    </dgm:pt>
    <dgm:pt modelId="{1B1105CC-EC48-9243-A8DE-514D961370B7}" type="sibTrans" cxnId="{E2A37303-B75E-884A-A096-BFCAC7735F16}">
      <dgm:prSet/>
      <dgm:spPr/>
      <dgm:t>
        <a:bodyPr/>
        <a:lstStyle/>
        <a:p>
          <a:endParaRPr lang="en-US"/>
        </a:p>
      </dgm:t>
    </dgm:pt>
    <dgm:pt modelId="{3D7B52FF-6647-7C4E-B52B-92DBB192380A}">
      <dgm:prSet/>
      <dgm:spPr/>
      <dgm:t>
        <a:bodyPr/>
        <a:lstStyle/>
        <a:p>
          <a:pPr rtl="0"/>
          <a:r>
            <a:rPr lang="en-US" dirty="0" smtClean="0"/>
            <a:t>Even with automatic job sequencing</a:t>
          </a:r>
          <a:endParaRPr lang="en-US" dirty="0"/>
        </a:p>
      </dgm:t>
    </dgm:pt>
    <dgm:pt modelId="{54D2D15E-64BF-1549-AD6F-9CFF72EF0358}" type="parTrans" cxnId="{15513996-507A-2745-BDD6-F202EB727ACA}">
      <dgm:prSet/>
      <dgm:spPr/>
      <dgm:t>
        <a:bodyPr/>
        <a:lstStyle/>
        <a:p>
          <a:endParaRPr lang="en-US"/>
        </a:p>
      </dgm:t>
    </dgm:pt>
    <dgm:pt modelId="{8B971CE0-970D-9F41-B2F5-39AF4A9145C3}" type="sibTrans" cxnId="{15513996-507A-2745-BDD6-F202EB727ACA}">
      <dgm:prSet/>
      <dgm:spPr/>
      <dgm:t>
        <a:bodyPr/>
        <a:lstStyle/>
        <a:p>
          <a:endParaRPr lang="en-US"/>
        </a:p>
      </dgm:t>
    </dgm:pt>
    <dgm:pt modelId="{C00C5643-38B3-5949-A002-AE313B5F2B32}">
      <dgm:prSet/>
      <dgm:spPr/>
      <dgm:t>
        <a:bodyPr/>
        <a:lstStyle/>
        <a:p>
          <a:pPr rtl="0"/>
          <a:r>
            <a:rPr lang="en-US" dirty="0" smtClean="0"/>
            <a:t>I/O devices are slow compared to processor</a:t>
          </a:r>
          <a:endParaRPr lang="en-US" dirty="0"/>
        </a:p>
      </dgm:t>
    </dgm:pt>
    <dgm:pt modelId="{E2A85AFB-3B69-5E41-8B99-9AB1606CB910}" type="parTrans" cxnId="{4ACA5E2F-1C85-5148-895D-9449C9AF238E}">
      <dgm:prSet/>
      <dgm:spPr/>
      <dgm:t>
        <a:bodyPr/>
        <a:lstStyle/>
        <a:p>
          <a:endParaRPr lang="en-US"/>
        </a:p>
      </dgm:t>
    </dgm:pt>
    <dgm:pt modelId="{8668F30C-E660-6A4D-A798-07AD5F92B608}" type="sibTrans" cxnId="{4ACA5E2F-1C85-5148-895D-9449C9AF238E}">
      <dgm:prSet/>
      <dgm:spPr/>
      <dgm:t>
        <a:bodyPr/>
        <a:lstStyle/>
        <a:p>
          <a:endParaRPr lang="en-US"/>
        </a:p>
      </dgm:t>
    </dgm:pt>
    <dgm:pt modelId="{09E73255-AA3B-D44F-A5F0-E018FD6F086C}" type="pres">
      <dgm:prSet presAssocID="{C84604F3-AC49-4B49-B063-8681EA89DED4}" presName="composite" presStyleCnt="0">
        <dgm:presLayoutVars>
          <dgm:chMax val="3"/>
          <dgm:animLvl val="lvl"/>
          <dgm:resizeHandles val="exact"/>
        </dgm:presLayoutVars>
      </dgm:prSet>
      <dgm:spPr/>
      <dgm:t>
        <a:bodyPr/>
        <a:lstStyle/>
        <a:p>
          <a:endParaRPr lang="en-US"/>
        </a:p>
      </dgm:t>
    </dgm:pt>
    <dgm:pt modelId="{58AC4E23-9BDD-B54E-A15A-F8BD92CC4C91}" type="pres">
      <dgm:prSet presAssocID="{07A9FE25-6F8C-A847-A6C0-CECFD6641A71}" presName="gear1" presStyleLbl="node1" presStyleIdx="0" presStyleCnt="3">
        <dgm:presLayoutVars>
          <dgm:chMax val="1"/>
          <dgm:bulletEnabled val="1"/>
        </dgm:presLayoutVars>
      </dgm:prSet>
      <dgm:spPr/>
      <dgm:t>
        <a:bodyPr/>
        <a:lstStyle/>
        <a:p>
          <a:endParaRPr lang="en-US"/>
        </a:p>
      </dgm:t>
    </dgm:pt>
    <dgm:pt modelId="{FB08FC9E-2755-0041-AAB4-D4CAA31F6836}" type="pres">
      <dgm:prSet presAssocID="{07A9FE25-6F8C-A847-A6C0-CECFD6641A71}" presName="gear1srcNode" presStyleLbl="node1" presStyleIdx="0" presStyleCnt="3"/>
      <dgm:spPr/>
      <dgm:t>
        <a:bodyPr/>
        <a:lstStyle/>
        <a:p>
          <a:endParaRPr lang="en-US"/>
        </a:p>
      </dgm:t>
    </dgm:pt>
    <dgm:pt modelId="{B974FE3D-CDD0-1E4C-9386-9A27E2C4F952}" type="pres">
      <dgm:prSet presAssocID="{07A9FE25-6F8C-A847-A6C0-CECFD6641A71}" presName="gear1dstNode" presStyleLbl="node1" presStyleIdx="0" presStyleCnt="3"/>
      <dgm:spPr/>
      <dgm:t>
        <a:bodyPr/>
        <a:lstStyle/>
        <a:p>
          <a:endParaRPr lang="en-US"/>
        </a:p>
      </dgm:t>
    </dgm:pt>
    <dgm:pt modelId="{0DB8A207-7647-264E-A334-F26F9C73DC62}" type="pres">
      <dgm:prSet presAssocID="{3D7B52FF-6647-7C4E-B52B-92DBB192380A}" presName="gear2" presStyleLbl="node1" presStyleIdx="1" presStyleCnt="3">
        <dgm:presLayoutVars>
          <dgm:chMax val="1"/>
          <dgm:bulletEnabled val="1"/>
        </dgm:presLayoutVars>
      </dgm:prSet>
      <dgm:spPr/>
      <dgm:t>
        <a:bodyPr/>
        <a:lstStyle/>
        <a:p>
          <a:endParaRPr lang="en-US"/>
        </a:p>
      </dgm:t>
    </dgm:pt>
    <dgm:pt modelId="{F8061816-1634-2F4C-BA07-70E4989E2737}" type="pres">
      <dgm:prSet presAssocID="{3D7B52FF-6647-7C4E-B52B-92DBB192380A}" presName="gear2srcNode" presStyleLbl="node1" presStyleIdx="1" presStyleCnt="3"/>
      <dgm:spPr/>
      <dgm:t>
        <a:bodyPr/>
        <a:lstStyle/>
        <a:p>
          <a:endParaRPr lang="en-US"/>
        </a:p>
      </dgm:t>
    </dgm:pt>
    <dgm:pt modelId="{F554BB60-E725-A041-8411-808498706725}" type="pres">
      <dgm:prSet presAssocID="{3D7B52FF-6647-7C4E-B52B-92DBB192380A}" presName="gear2dstNode" presStyleLbl="node1" presStyleIdx="1" presStyleCnt="3"/>
      <dgm:spPr/>
      <dgm:t>
        <a:bodyPr/>
        <a:lstStyle/>
        <a:p>
          <a:endParaRPr lang="en-US"/>
        </a:p>
      </dgm:t>
    </dgm:pt>
    <dgm:pt modelId="{35A3ACF2-144F-9047-A531-675A365C660A}" type="pres">
      <dgm:prSet presAssocID="{C00C5643-38B3-5949-A002-AE313B5F2B32}" presName="gear3" presStyleLbl="node1" presStyleIdx="2" presStyleCnt="3"/>
      <dgm:spPr/>
      <dgm:t>
        <a:bodyPr/>
        <a:lstStyle/>
        <a:p>
          <a:endParaRPr lang="en-US"/>
        </a:p>
      </dgm:t>
    </dgm:pt>
    <dgm:pt modelId="{A2269D00-99EE-A347-99F6-68BAE14F4B55}" type="pres">
      <dgm:prSet presAssocID="{C00C5643-38B3-5949-A002-AE313B5F2B32}" presName="gear3tx" presStyleLbl="node1" presStyleIdx="2" presStyleCnt="3">
        <dgm:presLayoutVars>
          <dgm:chMax val="1"/>
          <dgm:bulletEnabled val="1"/>
        </dgm:presLayoutVars>
      </dgm:prSet>
      <dgm:spPr/>
      <dgm:t>
        <a:bodyPr/>
        <a:lstStyle/>
        <a:p>
          <a:endParaRPr lang="en-US"/>
        </a:p>
      </dgm:t>
    </dgm:pt>
    <dgm:pt modelId="{DC1B139B-DC70-7447-80F8-E85C4976CB3E}" type="pres">
      <dgm:prSet presAssocID="{C00C5643-38B3-5949-A002-AE313B5F2B32}" presName="gear3srcNode" presStyleLbl="node1" presStyleIdx="2" presStyleCnt="3"/>
      <dgm:spPr/>
      <dgm:t>
        <a:bodyPr/>
        <a:lstStyle/>
        <a:p>
          <a:endParaRPr lang="en-US"/>
        </a:p>
      </dgm:t>
    </dgm:pt>
    <dgm:pt modelId="{4A9B0B3C-AF74-8A46-B13E-4BE16FBF84B4}" type="pres">
      <dgm:prSet presAssocID="{C00C5643-38B3-5949-A002-AE313B5F2B32}" presName="gear3dstNode" presStyleLbl="node1" presStyleIdx="2" presStyleCnt="3"/>
      <dgm:spPr/>
      <dgm:t>
        <a:bodyPr/>
        <a:lstStyle/>
        <a:p>
          <a:endParaRPr lang="en-US"/>
        </a:p>
      </dgm:t>
    </dgm:pt>
    <dgm:pt modelId="{2E5EED1E-537C-494E-8070-2362EE11E5BB}" type="pres">
      <dgm:prSet presAssocID="{1B1105CC-EC48-9243-A8DE-514D961370B7}" presName="connector1" presStyleLbl="sibTrans2D1" presStyleIdx="0" presStyleCnt="3"/>
      <dgm:spPr/>
      <dgm:t>
        <a:bodyPr/>
        <a:lstStyle/>
        <a:p>
          <a:endParaRPr lang="en-US"/>
        </a:p>
      </dgm:t>
    </dgm:pt>
    <dgm:pt modelId="{6E0CDE54-9A91-B340-B60B-4B5AE160E2D6}" type="pres">
      <dgm:prSet presAssocID="{8B971CE0-970D-9F41-B2F5-39AF4A9145C3}" presName="connector2" presStyleLbl="sibTrans2D1" presStyleIdx="1" presStyleCnt="3"/>
      <dgm:spPr/>
      <dgm:t>
        <a:bodyPr/>
        <a:lstStyle/>
        <a:p>
          <a:endParaRPr lang="en-US"/>
        </a:p>
      </dgm:t>
    </dgm:pt>
    <dgm:pt modelId="{E8463381-A79B-0D44-98F0-B20609BD4E52}" type="pres">
      <dgm:prSet presAssocID="{8668F30C-E660-6A4D-A798-07AD5F92B608}" presName="connector3" presStyleLbl="sibTrans2D1" presStyleIdx="2" presStyleCnt="3"/>
      <dgm:spPr/>
      <dgm:t>
        <a:bodyPr/>
        <a:lstStyle/>
        <a:p>
          <a:endParaRPr lang="en-US"/>
        </a:p>
      </dgm:t>
    </dgm:pt>
  </dgm:ptLst>
  <dgm:cxnLst>
    <dgm:cxn modelId="{3A89A4F4-004D-BA43-8DFC-E11A2A68546A}" type="presOf" srcId="{8668F30C-E660-6A4D-A798-07AD5F92B608}" destId="{E8463381-A79B-0D44-98F0-B20609BD4E52}" srcOrd="0" destOrd="0" presId="urn:microsoft.com/office/officeart/2005/8/layout/gear1"/>
    <dgm:cxn modelId="{5700EE0C-7E80-0A42-A3B6-C01069935A20}" type="presOf" srcId="{3D7B52FF-6647-7C4E-B52B-92DBB192380A}" destId="{F554BB60-E725-A041-8411-808498706725}" srcOrd="2" destOrd="0" presId="urn:microsoft.com/office/officeart/2005/8/layout/gear1"/>
    <dgm:cxn modelId="{80203C22-5818-C645-932C-3ED0809C0FB5}" type="presOf" srcId="{C84604F3-AC49-4B49-B063-8681EA89DED4}" destId="{09E73255-AA3B-D44F-A5F0-E018FD6F086C}" srcOrd="0" destOrd="0" presId="urn:microsoft.com/office/officeart/2005/8/layout/gear1"/>
    <dgm:cxn modelId="{3D98A8E0-D5E5-5649-A62C-FDB5BC7C32A8}" type="presOf" srcId="{1B1105CC-EC48-9243-A8DE-514D961370B7}" destId="{2E5EED1E-537C-494E-8070-2362EE11E5BB}" srcOrd="0" destOrd="0" presId="urn:microsoft.com/office/officeart/2005/8/layout/gear1"/>
    <dgm:cxn modelId="{BD41306E-7C62-7841-A5E1-E418BED9B532}" type="presOf" srcId="{07A9FE25-6F8C-A847-A6C0-CECFD6641A71}" destId="{FB08FC9E-2755-0041-AAB4-D4CAA31F6836}" srcOrd="1" destOrd="0" presId="urn:microsoft.com/office/officeart/2005/8/layout/gear1"/>
    <dgm:cxn modelId="{E452F922-34FB-C044-BBB9-80EBE978C9B8}" type="presOf" srcId="{C00C5643-38B3-5949-A002-AE313B5F2B32}" destId="{4A9B0B3C-AF74-8A46-B13E-4BE16FBF84B4}" srcOrd="3" destOrd="0" presId="urn:microsoft.com/office/officeart/2005/8/layout/gear1"/>
    <dgm:cxn modelId="{8BF1D5A2-1145-FE4A-B526-F3C3183F8353}" type="presOf" srcId="{C00C5643-38B3-5949-A002-AE313B5F2B32}" destId="{DC1B139B-DC70-7447-80F8-E85C4976CB3E}" srcOrd="2" destOrd="0" presId="urn:microsoft.com/office/officeart/2005/8/layout/gear1"/>
    <dgm:cxn modelId="{15513996-507A-2745-BDD6-F202EB727ACA}" srcId="{C84604F3-AC49-4B49-B063-8681EA89DED4}" destId="{3D7B52FF-6647-7C4E-B52B-92DBB192380A}" srcOrd="1" destOrd="0" parTransId="{54D2D15E-64BF-1549-AD6F-9CFF72EF0358}" sibTransId="{8B971CE0-970D-9F41-B2F5-39AF4A9145C3}"/>
    <dgm:cxn modelId="{FFEE47B5-8158-3B4D-8284-E65FB1EACC6B}" type="presOf" srcId="{07A9FE25-6F8C-A847-A6C0-CECFD6641A71}" destId="{58AC4E23-9BDD-B54E-A15A-F8BD92CC4C91}" srcOrd="0" destOrd="0" presId="urn:microsoft.com/office/officeart/2005/8/layout/gear1"/>
    <dgm:cxn modelId="{3A780E27-272B-DB47-867B-6E09DA9D21E5}" type="presOf" srcId="{8B971CE0-970D-9F41-B2F5-39AF4A9145C3}" destId="{6E0CDE54-9A91-B340-B60B-4B5AE160E2D6}" srcOrd="0" destOrd="0" presId="urn:microsoft.com/office/officeart/2005/8/layout/gear1"/>
    <dgm:cxn modelId="{4ACA5E2F-1C85-5148-895D-9449C9AF238E}" srcId="{C84604F3-AC49-4B49-B063-8681EA89DED4}" destId="{C00C5643-38B3-5949-A002-AE313B5F2B32}" srcOrd="2" destOrd="0" parTransId="{E2A85AFB-3B69-5E41-8B99-9AB1606CB910}" sibTransId="{8668F30C-E660-6A4D-A798-07AD5F92B608}"/>
    <dgm:cxn modelId="{F8BA44F9-830A-5C4D-B818-A1408D2E798F}" type="presOf" srcId="{3D7B52FF-6647-7C4E-B52B-92DBB192380A}" destId="{0DB8A207-7647-264E-A334-F26F9C73DC62}" srcOrd="0" destOrd="0" presId="urn:microsoft.com/office/officeart/2005/8/layout/gear1"/>
    <dgm:cxn modelId="{27DA5D04-42B3-C144-AB80-880549F0DE2D}" type="presOf" srcId="{07A9FE25-6F8C-A847-A6C0-CECFD6641A71}" destId="{B974FE3D-CDD0-1E4C-9386-9A27E2C4F952}" srcOrd="2" destOrd="0" presId="urn:microsoft.com/office/officeart/2005/8/layout/gear1"/>
    <dgm:cxn modelId="{AA9CAF2E-A793-5D43-874A-FF85E5079BF4}" type="presOf" srcId="{C00C5643-38B3-5949-A002-AE313B5F2B32}" destId="{A2269D00-99EE-A347-99F6-68BAE14F4B55}" srcOrd="1" destOrd="0" presId="urn:microsoft.com/office/officeart/2005/8/layout/gear1"/>
    <dgm:cxn modelId="{97DD1D49-66E5-A744-B3E5-BC94DFAEF772}" type="presOf" srcId="{3D7B52FF-6647-7C4E-B52B-92DBB192380A}" destId="{F8061816-1634-2F4C-BA07-70E4989E2737}" srcOrd="1" destOrd="0" presId="urn:microsoft.com/office/officeart/2005/8/layout/gear1"/>
    <dgm:cxn modelId="{4D731E7B-36BF-DD4E-8C7A-45BF5963A003}" type="presOf" srcId="{C00C5643-38B3-5949-A002-AE313B5F2B32}" destId="{35A3ACF2-144F-9047-A531-675A365C660A}" srcOrd="0" destOrd="0" presId="urn:microsoft.com/office/officeart/2005/8/layout/gear1"/>
    <dgm:cxn modelId="{E2A37303-B75E-884A-A096-BFCAC7735F16}" srcId="{C84604F3-AC49-4B49-B063-8681EA89DED4}" destId="{07A9FE25-6F8C-A847-A6C0-CECFD6641A71}" srcOrd="0" destOrd="0" parTransId="{17DA107B-9D01-9043-86EF-2C3312021330}" sibTransId="{1B1105CC-EC48-9243-A8DE-514D961370B7}"/>
    <dgm:cxn modelId="{D6C10C33-4247-224B-A9C9-CB5247915742}" type="presParOf" srcId="{09E73255-AA3B-D44F-A5F0-E018FD6F086C}" destId="{58AC4E23-9BDD-B54E-A15A-F8BD92CC4C91}" srcOrd="0" destOrd="0" presId="urn:microsoft.com/office/officeart/2005/8/layout/gear1"/>
    <dgm:cxn modelId="{0262BFD9-56FF-604E-A6EE-A6C5349D09EC}" type="presParOf" srcId="{09E73255-AA3B-D44F-A5F0-E018FD6F086C}" destId="{FB08FC9E-2755-0041-AAB4-D4CAA31F6836}" srcOrd="1" destOrd="0" presId="urn:microsoft.com/office/officeart/2005/8/layout/gear1"/>
    <dgm:cxn modelId="{9C45ACE5-504D-D74C-97A8-84E23DB29CBD}" type="presParOf" srcId="{09E73255-AA3B-D44F-A5F0-E018FD6F086C}" destId="{B974FE3D-CDD0-1E4C-9386-9A27E2C4F952}" srcOrd="2" destOrd="0" presId="urn:microsoft.com/office/officeart/2005/8/layout/gear1"/>
    <dgm:cxn modelId="{5C741727-550B-7048-9079-2CBAB454AD74}" type="presParOf" srcId="{09E73255-AA3B-D44F-A5F0-E018FD6F086C}" destId="{0DB8A207-7647-264E-A334-F26F9C73DC62}" srcOrd="3" destOrd="0" presId="urn:microsoft.com/office/officeart/2005/8/layout/gear1"/>
    <dgm:cxn modelId="{3474FEAE-7B5D-134F-9587-CF6A04514D7A}" type="presParOf" srcId="{09E73255-AA3B-D44F-A5F0-E018FD6F086C}" destId="{F8061816-1634-2F4C-BA07-70E4989E2737}" srcOrd="4" destOrd="0" presId="urn:microsoft.com/office/officeart/2005/8/layout/gear1"/>
    <dgm:cxn modelId="{25200774-C8A0-3349-A5CE-9DAB9C8A6EAD}" type="presParOf" srcId="{09E73255-AA3B-D44F-A5F0-E018FD6F086C}" destId="{F554BB60-E725-A041-8411-808498706725}" srcOrd="5" destOrd="0" presId="urn:microsoft.com/office/officeart/2005/8/layout/gear1"/>
    <dgm:cxn modelId="{E41BE900-8EA0-084B-BA9C-C6441A045C23}" type="presParOf" srcId="{09E73255-AA3B-D44F-A5F0-E018FD6F086C}" destId="{35A3ACF2-144F-9047-A531-675A365C660A}" srcOrd="6" destOrd="0" presId="urn:microsoft.com/office/officeart/2005/8/layout/gear1"/>
    <dgm:cxn modelId="{259B5C04-9499-4B4F-BEF9-D03CF2A4529C}" type="presParOf" srcId="{09E73255-AA3B-D44F-A5F0-E018FD6F086C}" destId="{A2269D00-99EE-A347-99F6-68BAE14F4B55}" srcOrd="7" destOrd="0" presId="urn:microsoft.com/office/officeart/2005/8/layout/gear1"/>
    <dgm:cxn modelId="{8830F401-00B6-7248-8644-D1E935E2BDED}" type="presParOf" srcId="{09E73255-AA3B-D44F-A5F0-E018FD6F086C}" destId="{DC1B139B-DC70-7447-80F8-E85C4976CB3E}" srcOrd="8" destOrd="0" presId="urn:microsoft.com/office/officeart/2005/8/layout/gear1"/>
    <dgm:cxn modelId="{D5AE88AA-E351-AB4D-B0C2-7DA3B7214048}" type="presParOf" srcId="{09E73255-AA3B-D44F-A5F0-E018FD6F086C}" destId="{4A9B0B3C-AF74-8A46-B13E-4BE16FBF84B4}" srcOrd="9" destOrd="0" presId="urn:microsoft.com/office/officeart/2005/8/layout/gear1"/>
    <dgm:cxn modelId="{A87C12FC-591B-E94C-A1CB-5E9E9A1C0DF2}" type="presParOf" srcId="{09E73255-AA3B-D44F-A5F0-E018FD6F086C}" destId="{2E5EED1E-537C-494E-8070-2362EE11E5BB}" srcOrd="10" destOrd="0" presId="urn:microsoft.com/office/officeart/2005/8/layout/gear1"/>
    <dgm:cxn modelId="{8E37B77E-F7CC-2049-AA84-A739F37CC1FA}" type="presParOf" srcId="{09E73255-AA3B-D44F-A5F0-E018FD6F086C}" destId="{6E0CDE54-9A91-B340-B60B-4B5AE160E2D6}" srcOrd="11" destOrd="0" presId="urn:microsoft.com/office/officeart/2005/8/layout/gear1"/>
    <dgm:cxn modelId="{85F693D2-A4FD-D145-9FEC-CF95AC4290F4}" type="presParOf" srcId="{09E73255-AA3B-D44F-A5F0-E018FD6F086C}" destId="{E8463381-A79B-0D44-98F0-B20609BD4E5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CD640B-1ED1-E545-8C95-FC3B3A51461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C62BB11-5FF5-7445-973A-9CD6D2EC382F}">
      <dgm:prSet phldrT="[Text]" custT="1"/>
      <dgm:spPr>
        <a:solidFill>
          <a:schemeClr val="bg1"/>
        </a:solidFill>
      </dgm:spPr>
      <dgm:t>
        <a:bodyPr/>
        <a:lstStyle/>
        <a:p>
          <a:r>
            <a:rPr lang="en-US" sz="2600" dirty="0" smtClean="0"/>
            <a:t>A </a:t>
          </a:r>
          <a:r>
            <a:rPr lang="en-US" sz="2600" i="1" dirty="0" smtClean="0">
              <a:solidFill>
                <a:schemeClr val="accent1"/>
              </a:solidFill>
            </a:rPr>
            <a:t>process</a:t>
          </a:r>
          <a:r>
            <a:rPr lang="en-US" sz="2600" i="1" dirty="0" smtClean="0"/>
            <a:t> </a:t>
          </a:r>
          <a:r>
            <a:rPr lang="en-US" sz="2600" dirty="0" smtClean="0"/>
            <a:t>can be defined as:</a:t>
          </a:r>
          <a:endParaRPr lang="en-US" sz="2600" dirty="0"/>
        </a:p>
      </dgm:t>
    </dgm:pt>
    <dgm:pt modelId="{56F10605-F79F-3041-939F-8CE6A5D80164}" type="parTrans" cxnId="{D466C52E-900F-EA41-BFDD-0839C8F58BC7}">
      <dgm:prSet/>
      <dgm:spPr/>
      <dgm:t>
        <a:bodyPr/>
        <a:lstStyle/>
        <a:p>
          <a:endParaRPr lang="en-US"/>
        </a:p>
      </dgm:t>
    </dgm:pt>
    <dgm:pt modelId="{FAB5343E-48E2-874A-BC00-971D7E2412A5}" type="sibTrans" cxnId="{D466C52E-900F-EA41-BFDD-0839C8F58BC7}">
      <dgm:prSet/>
      <dgm:spPr/>
      <dgm:t>
        <a:bodyPr/>
        <a:lstStyle/>
        <a:p>
          <a:endParaRPr lang="en-US"/>
        </a:p>
      </dgm:t>
    </dgm:pt>
    <dgm:pt modelId="{95CBCD0F-6E16-1344-9F14-F981E96C6989}">
      <dgm:prSet custT="1"/>
      <dgm:spPr/>
      <dgm:t>
        <a:bodyPr/>
        <a:lstStyle/>
        <a:p>
          <a:r>
            <a:rPr lang="en-US" sz="1800" dirty="0" smtClean="0">
              <a:solidFill>
                <a:schemeClr val="bg1"/>
              </a:solidFill>
            </a:rPr>
            <a:t>A program in execution</a:t>
          </a:r>
        </a:p>
      </dgm:t>
    </dgm:pt>
    <dgm:pt modelId="{EF05AB83-83E2-184A-B52C-5034A4B5B55A}" type="parTrans" cxnId="{63BB4037-112A-6840-A694-03E1BACE8C3E}">
      <dgm:prSet/>
      <dgm:spPr/>
      <dgm:t>
        <a:bodyPr/>
        <a:lstStyle/>
        <a:p>
          <a:endParaRPr lang="en-US"/>
        </a:p>
      </dgm:t>
    </dgm:pt>
    <dgm:pt modelId="{BFF519C2-BCDD-724D-BEC6-BF3130017AB8}" type="sibTrans" cxnId="{63BB4037-112A-6840-A694-03E1BACE8C3E}">
      <dgm:prSet/>
      <dgm:spPr/>
      <dgm:t>
        <a:bodyPr/>
        <a:lstStyle/>
        <a:p>
          <a:endParaRPr lang="en-US"/>
        </a:p>
      </dgm:t>
    </dgm:pt>
    <dgm:pt modelId="{4CA4B62F-7C46-3B41-A492-185F51A757D3}">
      <dgm:prSet custT="1"/>
      <dgm:spPr>
        <a:solidFill>
          <a:schemeClr val="accent6"/>
        </a:solidFill>
      </dgm:spPr>
      <dgm:t>
        <a:bodyPr/>
        <a:lstStyle/>
        <a:p>
          <a:r>
            <a:rPr lang="en-US" sz="1800" dirty="0" smtClean="0">
              <a:solidFill>
                <a:schemeClr val="bg1"/>
              </a:solidFill>
            </a:rPr>
            <a:t>An instance of a running program</a:t>
          </a:r>
        </a:p>
      </dgm:t>
    </dgm:pt>
    <dgm:pt modelId="{143A724B-3349-C447-AB09-A6D7BE18F189}" type="parTrans" cxnId="{6B4DBA37-4F7C-804F-933F-319552022C65}">
      <dgm:prSet/>
      <dgm:spPr/>
      <dgm:t>
        <a:bodyPr/>
        <a:lstStyle/>
        <a:p>
          <a:endParaRPr lang="en-US"/>
        </a:p>
      </dgm:t>
    </dgm:pt>
    <dgm:pt modelId="{AFD4CA3E-8735-644F-9FF2-F62A60485800}" type="sibTrans" cxnId="{6B4DBA37-4F7C-804F-933F-319552022C65}">
      <dgm:prSet/>
      <dgm:spPr/>
      <dgm:t>
        <a:bodyPr/>
        <a:lstStyle/>
        <a:p>
          <a:endParaRPr lang="en-US"/>
        </a:p>
      </dgm:t>
    </dgm:pt>
    <dgm:pt modelId="{E4785D30-E0FF-1843-A381-4F0D089C2F66}">
      <dgm:prSet custT="1"/>
      <dgm:spPr>
        <a:solidFill>
          <a:schemeClr val="accent2">
            <a:lumMod val="75000"/>
          </a:schemeClr>
        </a:solidFill>
      </dgm:spPr>
      <dgm:t>
        <a:bodyPr/>
        <a:lstStyle/>
        <a:p>
          <a:r>
            <a:rPr lang="en-US" sz="1800" dirty="0" smtClean="0">
              <a:solidFill>
                <a:schemeClr val="bg1"/>
              </a:solidFill>
            </a:rPr>
            <a:t>The entity that can be assigned to, and executed on, a processor</a:t>
          </a:r>
        </a:p>
      </dgm:t>
    </dgm:pt>
    <dgm:pt modelId="{B8046299-320D-A946-ACB6-3DB16AF4F31C}" type="parTrans" cxnId="{908EF44B-F8E8-1C41-96CA-7B1DB06D29DB}">
      <dgm:prSet/>
      <dgm:spPr/>
      <dgm:t>
        <a:bodyPr/>
        <a:lstStyle/>
        <a:p>
          <a:endParaRPr lang="en-US"/>
        </a:p>
      </dgm:t>
    </dgm:pt>
    <dgm:pt modelId="{9BBD65EA-C84E-3342-BFEF-54D109D2AF54}" type="sibTrans" cxnId="{908EF44B-F8E8-1C41-96CA-7B1DB06D29DB}">
      <dgm:prSet/>
      <dgm:spPr/>
      <dgm:t>
        <a:bodyPr/>
        <a:lstStyle/>
        <a:p>
          <a:endParaRPr lang="en-US"/>
        </a:p>
      </dgm:t>
    </dgm:pt>
    <dgm:pt modelId="{5C59D184-E519-A141-B217-726CFCF69A53}">
      <dgm:prSet custT="1"/>
      <dgm:spPr>
        <a:solidFill>
          <a:schemeClr val="accent3">
            <a:lumMod val="75000"/>
          </a:schemeClr>
        </a:solidFill>
      </dgm:spPr>
      <dgm:t>
        <a:bodyPr/>
        <a:lstStyle/>
        <a:p>
          <a:r>
            <a:rPr lang="en-NZ" sz="1800" dirty="0" smtClean="0">
              <a:solidFill>
                <a:schemeClr val="bg1"/>
              </a:solidFill>
            </a:rPr>
            <a:t>A unit of activity characterized by a single sequential thread of execution, a current state, and an associated set of system resources</a:t>
          </a:r>
          <a:endParaRPr lang="en-US" sz="1800" dirty="0">
            <a:solidFill>
              <a:schemeClr val="bg1"/>
            </a:solidFill>
          </a:endParaRPr>
        </a:p>
      </dgm:t>
    </dgm:pt>
    <dgm:pt modelId="{DA118F64-06A3-2E42-A162-CBF13C8F721F}" type="parTrans" cxnId="{DAD2B452-4B92-D946-BF47-B8B744F79DB3}">
      <dgm:prSet/>
      <dgm:spPr/>
      <dgm:t>
        <a:bodyPr/>
        <a:lstStyle/>
        <a:p>
          <a:endParaRPr lang="en-US"/>
        </a:p>
      </dgm:t>
    </dgm:pt>
    <dgm:pt modelId="{BA26C5EB-C056-0148-87C5-8714C3E0BABC}" type="sibTrans" cxnId="{DAD2B452-4B92-D946-BF47-B8B744F79DB3}">
      <dgm:prSet/>
      <dgm:spPr/>
      <dgm:t>
        <a:bodyPr/>
        <a:lstStyle/>
        <a:p>
          <a:endParaRPr lang="en-US"/>
        </a:p>
      </dgm:t>
    </dgm:pt>
    <dgm:pt modelId="{AA498229-2F44-AB4B-B8FF-9E8F57E7E1DB}" type="pres">
      <dgm:prSet presAssocID="{60CD640B-1ED1-E545-8C95-FC3B3A514613}" presName="theList" presStyleCnt="0">
        <dgm:presLayoutVars>
          <dgm:dir/>
          <dgm:animLvl val="lvl"/>
          <dgm:resizeHandles val="exact"/>
        </dgm:presLayoutVars>
      </dgm:prSet>
      <dgm:spPr/>
      <dgm:t>
        <a:bodyPr/>
        <a:lstStyle/>
        <a:p>
          <a:endParaRPr lang="en-US"/>
        </a:p>
      </dgm:t>
    </dgm:pt>
    <dgm:pt modelId="{3C5569B6-FD0B-C64E-ABFD-09FBCA665F0A}" type="pres">
      <dgm:prSet presAssocID="{9C62BB11-5FF5-7445-973A-9CD6D2EC382F}" presName="compNode" presStyleCnt="0"/>
      <dgm:spPr/>
    </dgm:pt>
    <dgm:pt modelId="{0CB26FD4-9907-2748-832C-F91F21C962A7}" type="pres">
      <dgm:prSet presAssocID="{9C62BB11-5FF5-7445-973A-9CD6D2EC382F}" presName="aNode" presStyleLbl="bgShp" presStyleIdx="0" presStyleCnt="1"/>
      <dgm:spPr/>
      <dgm:t>
        <a:bodyPr/>
        <a:lstStyle/>
        <a:p>
          <a:endParaRPr lang="en-US"/>
        </a:p>
      </dgm:t>
    </dgm:pt>
    <dgm:pt modelId="{723B4B6B-62E8-DD4A-8861-DC96C6708683}" type="pres">
      <dgm:prSet presAssocID="{9C62BB11-5FF5-7445-973A-9CD6D2EC382F}" presName="textNode" presStyleLbl="bgShp" presStyleIdx="0" presStyleCnt="1"/>
      <dgm:spPr/>
      <dgm:t>
        <a:bodyPr/>
        <a:lstStyle/>
        <a:p>
          <a:endParaRPr lang="en-US"/>
        </a:p>
      </dgm:t>
    </dgm:pt>
    <dgm:pt modelId="{CFB91E46-5524-5243-9298-3630DCA76CF4}" type="pres">
      <dgm:prSet presAssocID="{9C62BB11-5FF5-7445-973A-9CD6D2EC382F}" presName="compChildNode" presStyleCnt="0"/>
      <dgm:spPr/>
    </dgm:pt>
    <dgm:pt modelId="{5D51FDE5-4109-FF46-A900-15DEE9CCE2FF}" type="pres">
      <dgm:prSet presAssocID="{9C62BB11-5FF5-7445-973A-9CD6D2EC382F}" presName="theInnerList" presStyleCnt="0"/>
      <dgm:spPr/>
    </dgm:pt>
    <dgm:pt modelId="{9F6B7AC7-BCB3-4244-B25A-23CDDD94424B}" type="pres">
      <dgm:prSet presAssocID="{95CBCD0F-6E16-1344-9F14-F981E96C6989}" presName="childNode" presStyleLbl="node1" presStyleIdx="0" presStyleCnt="4" custScaleX="102373" custScaleY="389151" custLinFactNeighborX="0" custLinFactNeighborY="-42530">
        <dgm:presLayoutVars>
          <dgm:bulletEnabled val="1"/>
        </dgm:presLayoutVars>
      </dgm:prSet>
      <dgm:spPr/>
      <dgm:t>
        <a:bodyPr/>
        <a:lstStyle/>
        <a:p>
          <a:endParaRPr lang="en-US"/>
        </a:p>
      </dgm:t>
    </dgm:pt>
    <dgm:pt modelId="{33827AAA-650F-0443-AF63-677E041DFFDE}" type="pres">
      <dgm:prSet presAssocID="{95CBCD0F-6E16-1344-9F14-F981E96C6989}" presName="aSpace2" presStyleCnt="0"/>
      <dgm:spPr/>
    </dgm:pt>
    <dgm:pt modelId="{F3F77B7A-035D-B349-9DB8-48C9B0CD4D14}" type="pres">
      <dgm:prSet presAssocID="{4CA4B62F-7C46-3B41-A492-185F51A757D3}" presName="childNode" presStyleLbl="node1" presStyleIdx="1" presStyleCnt="4" custScaleX="104900" custScaleY="302915" custLinFactY="-23462" custLinFactNeighborX="0" custLinFactNeighborY="-100000">
        <dgm:presLayoutVars>
          <dgm:bulletEnabled val="1"/>
        </dgm:presLayoutVars>
      </dgm:prSet>
      <dgm:spPr/>
      <dgm:t>
        <a:bodyPr/>
        <a:lstStyle/>
        <a:p>
          <a:endParaRPr lang="en-US"/>
        </a:p>
      </dgm:t>
    </dgm:pt>
    <dgm:pt modelId="{95524E04-5C95-6D4A-A6D7-ED6AADF51D29}" type="pres">
      <dgm:prSet presAssocID="{4CA4B62F-7C46-3B41-A492-185F51A757D3}" presName="aSpace2" presStyleCnt="0"/>
      <dgm:spPr/>
    </dgm:pt>
    <dgm:pt modelId="{3F65BAAA-18B9-4047-82A7-7018E03752A1}" type="pres">
      <dgm:prSet presAssocID="{E4785D30-E0FF-1843-A381-4F0D089C2F66}" presName="childNode" presStyleLbl="node1" presStyleIdx="2" presStyleCnt="4" custScaleX="115011" custScaleY="311302" custLinFactY="-42566" custLinFactNeighborX="0" custLinFactNeighborY="-100000">
        <dgm:presLayoutVars>
          <dgm:bulletEnabled val="1"/>
        </dgm:presLayoutVars>
      </dgm:prSet>
      <dgm:spPr/>
      <dgm:t>
        <a:bodyPr/>
        <a:lstStyle/>
        <a:p>
          <a:endParaRPr lang="en-US"/>
        </a:p>
      </dgm:t>
    </dgm:pt>
    <dgm:pt modelId="{F01004BC-7CAF-1148-9C7F-8A4B94046671}" type="pres">
      <dgm:prSet presAssocID="{E4785D30-E0FF-1843-A381-4F0D089C2F66}" presName="aSpace2" presStyleCnt="0"/>
      <dgm:spPr/>
    </dgm:pt>
    <dgm:pt modelId="{A82AB75B-5168-3348-B180-A3053A31EAEA}" type="pres">
      <dgm:prSet presAssocID="{5C59D184-E519-A141-B217-726CFCF69A53}" presName="childNode" presStyleLbl="node1" presStyleIdx="3" presStyleCnt="4" custScaleX="125122" custScaleY="509312" custLinFactY="-56703" custLinFactNeighborX="0" custLinFactNeighborY="-100000">
        <dgm:presLayoutVars>
          <dgm:bulletEnabled val="1"/>
        </dgm:presLayoutVars>
      </dgm:prSet>
      <dgm:spPr/>
      <dgm:t>
        <a:bodyPr/>
        <a:lstStyle/>
        <a:p>
          <a:endParaRPr lang="en-US"/>
        </a:p>
      </dgm:t>
    </dgm:pt>
  </dgm:ptLst>
  <dgm:cxnLst>
    <dgm:cxn modelId="{973F1000-596F-7D48-BCC8-6D9046AB6034}" type="presOf" srcId="{5C59D184-E519-A141-B217-726CFCF69A53}" destId="{A82AB75B-5168-3348-B180-A3053A31EAEA}" srcOrd="0" destOrd="0" presId="urn:microsoft.com/office/officeart/2005/8/layout/lProcess2"/>
    <dgm:cxn modelId="{63BB4037-112A-6840-A694-03E1BACE8C3E}" srcId="{9C62BB11-5FF5-7445-973A-9CD6D2EC382F}" destId="{95CBCD0F-6E16-1344-9F14-F981E96C6989}" srcOrd="0" destOrd="0" parTransId="{EF05AB83-83E2-184A-B52C-5034A4B5B55A}" sibTransId="{BFF519C2-BCDD-724D-BEC6-BF3130017AB8}"/>
    <dgm:cxn modelId="{8D924FA3-5920-B643-B1CB-2120551B63A5}" type="presOf" srcId="{E4785D30-E0FF-1843-A381-4F0D089C2F66}" destId="{3F65BAAA-18B9-4047-82A7-7018E03752A1}" srcOrd="0" destOrd="0" presId="urn:microsoft.com/office/officeart/2005/8/layout/lProcess2"/>
    <dgm:cxn modelId="{735A3F12-10EE-ED47-8541-0F9849EEB686}" type="presOf" srcId="{9C62BB11-5FF5-7445-973A-9CD6D2EC382F}" destId="{723B4B6B-62E8-DD4A-8861-DC96C6708683}" srcOrd="1" destOrd="0" presId="urn:microsoft.com/office/officeart/2005/8/layout/lProcess2"/>
    <dgm:cxn modelId="{DAD2B452-4B92-D946-BF47-B8B744F79DB3}" srcId="{9C62BB11-5FF5-7445-973A-9CD6D2EC382F}" destId="{5C59D184-E519-A141-B217-726CFCF69A53}" srcOrd="3" destOrd="0" parTransId="{DA118F64-06A3-2E42-A162-CBF13C8F721F}" sibTransId="{BA26C5EB-C056-0148-87C5-8714C3E0BABC}"/>
    <dgm:cxn modelId="{908EF44B-F8E8-1C41-96CA-7B1DB06D29DB}" srcId="{9C62BB11-5FF5-7445-973A-9CD6D2EC382F}" destId="{E4785D30-E0FF-1843-A381-4F0D089C2F66}" srcOrd="2" destOrd="0" parTransId="{B8046299-320D-A946-ACB6-3DB16AF4F31C}" sibTransId="{9BBD65EA-C84E-3342-BFEF-54D109D2AF54}"/>
    <dgm:cxn modelId="{3263340F-8F88-3349-84AD-9CF7260031B4}" type="presOf" srcId="{9C62BB11-5FF5-7445-973A-9CD6D2EC382F}" destId="{0CB26FD4-9907-2748-832C-F91F21C962A7}" srcOrd="0" destOrd="0" presId="urn:microsoft.com/office/officeart/2005/8/layout/lProcess2"/>
    <dgm:cxn modelId="{D3D8EB54-146F-4347-9349-161A6B341FEA}" type="presOf" srcId="{60CD640B-1ED1-E545-8C95-FC3B3A514613}" destId="{AA498229-2F44-AB4B-B8FF-9E8F57E7E1DB}" srcOrd="0" destOrd="0" presId="urn:microsoft.com/office/officeart/2005/8/layout/lProcess2"/>
    <dgm:cxn modelId="{E400583B-458F-5640-A0A0-36815301231A}" type="presOf" srcId="{4CA4B62F-7C46-3B41-A492-185F51A757D3}" destId="{F3F77B7A-035D-B349-9DB8-48C9B0CD4D14}" srcOrd="0" destOrd="0" presId="urn:microsoft.com/office/officeart/2005/8/layout/lProcess2"/>
    <dgm:cxn modelId="{6B4DBA37-4F7C-804F-933F-319552022C65}" srcId="{9C62BB11-5FF5-7445-973A-9CD6D2EC382F}" destId="{4CA4B62F-7C46-3B41-A492-185F51A757D3}" srcOrd="1" destOrd="0" parTransId="{143A724B-3349-C447-AB09-A6D7BE18F189}" sibTransId="{AFD4CA3E-8735-644F-9FF2-F62A60485800}"/>
    <dgm:cxn modelId="{D466C52E-900F-EA41-BFDD-0839C8F58BC7}" srcId="{60CD640B-1ED1-E545-8C95-FC3B3A514613}" destId="{9C62BB11-5FF5-7445-973A-9CD6D2EC382F}" srcOrd="0" destOrd="0" parTransId="{56F10605-F79F-3041-939F-8CE6A5D80164}" sibTransId="{FAB5343E-48E2-874A-BC00-971D7E2412A5}"/>
    <dgm:cxn modelId="{CE84A345-0D29-754A-A01E-D3846FFE3C3F}" type="presOf" srcId="{95CBCD0F-6E16-1344-9F14-F981E96C6989}" destId="{9F6B7AC7-BCB3-4244-B25A-23CDDD94424B}" srcOrd="0" destOrd="0" presId="urn:microsoft.com/office/officeart/2005/8/layout/lProcess2"/>
    <dgm:cxn modelId="{70895E5F-7FFC-8E4C-8D54-A758AE61183F}" type="presParOf" srcId="{AA498229-2F44-AB4B-B8FF-9E8F57E7E1DB}" destId="{3C5569B6-FD0B-C64E-ABFD-09FBCA665F0A}" srcOrd="0" destOrd="0" presId="urn:microsoft.com/office/officeart/2005/8/layout/lProcess2"/>
    <dgm:cxn modelId="{E27D7651-7228-EA4A-9D51-FD9A42A931AA}" type="presParOf" srcId="{3C5569B6-FD0B-C64E-ABFD-09FBCA665F0A}" destId="{0CB26FD4-9907-2748-832C-F91F21C962A7}" srcOrd="0" destOrd="0" presId="urn:microsoft.com/office/officeart/2005/8/layout/lProcess2"/>
    <dgm:cxn modelId="{2DC6FD2B-760E-9E41-A078-53378CEBADA7}" type="presParOf" srcId="{3C5569B6-FD0B-C64E-ABFD-09FBCA665F0A}" destId="{723B4B6B-62E8-DD4A-8861-DC96C6708683}" srcOrd="1" destOrd="0" presId="urn:microsoft.com/office/officeart/2005/8/layout/lProcess2"/>
    <dgm:cxn modelId="{7F8009B7-C665-7340-9DEA-F237A411ADA0}" type="presParOf" srcId="{3C5569B6-FD0B-C64E-ABFD-09FBCA665F0A}" destId="{CFB91E46-5524-5243-9298-3630DCA76CF4}" srcOrd="2" destOrd="0" presId="urn:microsoft.com/office/officeart/2005/8/layout/lProcess2"/>
    <dgm:cxn modelId="{FE0DC388-AD7F-B341-8B57-7A4165E68326}" type="presParOf" srcId="{CFB91E46-5524-5243-9298-3630DCA76CF4}" destId="{5D51FDE5-4109-FF46-A900-15DEE9CCE2FF}" srcOrd="0" destOrd="0" presId="urn:microsoft.com/office/officeart/2005/8/layout/lProcess2"/>
    <dgm:cxn modelId="{B2000F17-B41A-7849-88E8-2CA0DA5F9314}" type="presParOf" srcId="{5D51FDE5-4109-FF46-A900-15DEE9CCE2FF}" destId="{9F6B7AC7-BCB3-4244-B25A-23CDDD94424B}" srcOrd="0" destOrd="0" presId="urn:microsoft.com/office/officeart/2005/8/layout/lProcess2"/>
    <dgm:cxn modelId="{88584D81-BA7E-9F42-B722-6A08D7BB4F02}" type="presParOf" srcId="{5D51FDE5-4109-FF46-A900-15DEE9CCE2FF}" destId="{33827AAA-650F-0443-AF63-677E041DFFDE}" srcOrd="1" destOrd="0" presId="urn:microsoft.com/office/officeart/2005/8/layout/lProcess2"/>
    <dgm:cxn modelId="{E165D6F4-6BA2-444F-AA91-85669C34975E}" type="presParOf" srcId="{5D51FDE5-4109-FF46-A900-15DEE9CCE2FF}" destId="{F3F77B7A-035D-B349-9DB8-48C9B0CD4D14}" srcOrd="2" destOrd="0" presId="urn:microsoft.com/office/officeart/2005/8/layout/lProcess2"/>
    <dgm:cxn modelId="{7C8AB816-6304-B647-98F2-7EF8E95511B7}" type="presParOf" srcId="{5D51FDE5-4109-FF46-A900-15DEE9CCE2FF}" destId="{95524E04-5C95-6D4A-A6D7-ED6AADF51D29}" srcOrd="3" destOrd="0" presId="urn:microsoft.com/office/officeart/2005/8/layout/lProcess2"/>
    <dgm:cxn modelId="{98A3E909-9371-794C-BEB7-165FA28A268A}" type="presParOf" srcId="{5D51FDE5-4109-FF46-A900-15DEE9CCE2FF}" destId="{3F65BAAA-18B9-4047-82A7-7018E03752A1}" srcOrd="4" destOrd="0" presId="urn:microsoft.com/office/officeart/2005/8/layout/lProcess2"/>
    <dgm:cxn modelId="{CECC3173-AD32-A543-9D3A-4D50CF5547DD}" type="presParOf" srcId="{5D51FDE5-4109-FF46-A900-15DEE9CCE2FF}" destId="{F01004BC-7CAF-1148-9C7F-8A4B94046671}" srcOrd="5" destOrd="0" presId="urn:microsoft.com/office/officeart/2005/8/layout/lProcess2"/>
    <dgm:cxn modelId="{9A38A8EB-542F-9B4A-BDA3-893DB7A7386C}" type="presParOf" srcId="{5D51FDE5-4109-FF46-A900-15DEE9CCE2FF}" destId="{A82AB75B-5168-3348-B180-A3053A31EAEA}"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6AAC78-97B9-3543-8F53-ED95E1C7D771}" type="doc">
      <dgm:prSet loTypeId="urn:microsoft.com/office/officeart/2005/8/layout/hierarchy4" loCatId="hierarchy" qsTypeId="urn:microsoft.com/office/officeart/2005/8/quickstyle/simple4" qsCatId="simple" csTypeId="urn:microsoft.com/office/officeart/2005/8/colors/accent1_2" csCatId="accent1" phldr="1"/>
      <dgm:spPr/>
      <dgm:t>
        <a:bodyPr/>
        <a:lstStyle/>
        <a:p>
          <a:endParaRPr lang="en-US"/>
        </a:p>
      </dgm:t>
    </dgm:pt>
    <dgm:pt modelId="{75B34386-F0AB-CD46-84EA-8D89FCFC39BD}">
      <dgm:prSet phldrT="[Text]"/>
      <dgm:spPr/>
      <dgm:t>
        <a:bodyPr/>
        <a:lstStyle/>
        <a:p>
          <a:r>
            <a:rPr lang="en-US" dirty="0" smtClean="0"/>
            <a:t>Process isolation</a:t>
          </a:r>
          <a:endParaRPr lang="en-US" dirty="0"/>
        </a:p>
      </dgm:t>
    </dgm:pt>
    <dgm:pt modelId="{57DA6739-13AF-B24D-B6D0-B4668A60BF4B}" type="parTrans" cxnId="{7F362CC4-ECC9-CD44-9D58-6E2B6146DB71}">
      <dgm:prSet/>
      <dgm:spPr/>
      <dgm:t>
        <a:bodyPr/>
        <a:lstStyle/>
        <a:p>
          <a:endParaRPr lang="en-US"/>
        </a:p>
      </dgm:t>
    </dgm:pt>
    <dgm:pt modelId="{79E5EA0B-B2CC-2748-AC4F-138875C68729}" type="sibTrans" cxnId="{7F362CC4-ECC9-CD44-9D58-6E2B6146DB71}">
      <dgm:prSet/>
      <dgm:spPr/>
      <dgm:t>
        <a:bodyPr/>
        <a:lstStyle/>
        <a:p>
          <a:endParaRPr lang="en-US"/>
        </a:p>
      </dgm:t>
    </dgm:pt>
    <dgm:pt modelId="{62F64981-E47C-2F47-B840-C2EC17A82FE8}">
      <dgm:prSet/>
      <dgm:spPr/>
      <dgm:t>
        <a:bodyPr/>
        <a:lstStyle/>
        <a:p>
          <a:r>
            <a:rPr lang="en-US" dirty="0" smtClean="0"/>
            <a:t>Long-term storage</a:t>
          </a:r>
        </a:p>
      </dgm:t>
    </dgm:pt>
    <dgm:pt modelId="{EF32C7B3-B10B-CA40-A86A-92162F8861D6}" type="sibTrans" cxnId="{94AE492E-D8DD-044E-B047-87834BE1E331}">
      <dgm:prSet/>
      <dgm:spPr/>
      <dgm:t>
        <a:bodyPr/>
        <a:lstStyle/>
        <a:p>
          <a:endParaRPr lang="en-US"/>
        </a:p>
      </dgm:t>
    </dgm:pt>
    <dgm:pt modelId="{065A02B7-14B2-F941-9D22-A3CAC1C77409}" type="parTrans" cxnId="{94AE492E-D8DD-044E-B047-87834BE1E331}">
      <dgm:prSet/>
      <dgm:spPr/>
      <dgm:t>
        <a:bodyPr/>
        <a:lstStyle/>
        <a:p>
          <a:endParaRPr lang="en-US"/>
        </a:p>
      </dgm:t>
    </dgm:pt>
    <dgm:pt modelId="{755CA9AD-2300-F345-A6A2-4A43D52AFA2C}">
      <dgm:prSet/>
      <dgm:spPr>
        <a:solidFill>
          <a:schemeClr val="accent6"/>
        </a:solidFill>
      </dgm:spPr>
      <dgm:t>
        <a:bodyPr/>
        <a:lstStyle/>
        <a:p>
          <a:r>
            <a:rPr lang="en-US" dirty="0" smtClean="0"/>
            <a:t>Protection and access control</a:t>
          </a:r>
        </a:p>
      </dgm:t>
    </dgm:pt>
    <dgm:pt modelId="{3B33AB8A-BFAA-D148-9699-18DA89353B27}" type="sibTrans" cxnId="{0C81C5A5-B48B-4C49-BA7B-9745E51FA8FE}">
      <dgm:prSet/>
      <dgm:spPr/>
      <dgm:t>
        <a:bodyPr/>
        <a:lstStyle/>
        <a:p>
          <a:endParaRPr lang="en-US"/>
        </a:p>
      </dgm:t>
    </dgm:pt>
    <dgm:pt modelId="{79444687-56B4-BE42-89B6-5E68C61243A9}" type="parTrans" cxnId="{0C81C5A5-B48B-4C49-BA7B-9745E51FA8FE}">
      <dgm:prSet/>
      <dgm:spPr/>
      <dgm:t>
        <a:bodyPr/>
        <a:lstStyle/>
        <a:p>
          <a:endParaRPr lang="en-US"/>
        </a:p>
      </dgm:t>
    </dgm:pt>
    <dgm:pt modelId="{6AD32E60-30EB-5F49-8402-FEBB1BEC15FB}">
      <dgm:prSet/>
      <dgm:spPr/>
      <dgm:t>
        <a:bodyPr/>
        <a:lstStyle/>
        <a:p>
          <a:r>
            <a:rPr lang="en-US" dirty="0" smtClean="0"/>
            <a:t>Support of modular programming</a:t>
          </a:r>
        </a:p>
      </dgm:t>
    </dgm:pt>
    <dgm:pt modelId="{E5771208-8447-2F49-876E-5F704802A112}" type="sibTrans" cxnId="{51DF8080-7CAB-D046-BCF8-A72F41EC976A}">
      <dgm:prSet/>
      <dgm:spPr/>
      <dgm:t>
        <a:bodyPr/>
        <a:lstStyle/>
        <a:p>
          <a:endParaRPr lang="en-US"/>
        </a:p>
      </dgm:t>
    </dgm:pt>
    <dgm:pt modelId="{D17AC847-18A7-6242-95AF-C5A5041F1189}" type="parTrans" cxnId="{51DF8080-7CAB-D046-BCF8-A72F41EC976A}">
      <dgm:prSet/>
      <dgm:spPr/>
      <dgm:t>
        <a:bodyPr/>
        <a:lstStyle/>
        <a:p>
          <a:endParaRPr lang="en-US"/>
        </a:p>
      </dgm:t>
    </dgm:pt>
    <dgm:pt modelId="{917AD6AD-473C-6B42-9778-12D0B8634556}">
      <dgm:prSet/>
      <dgm:spPr>
        <a:solidFill>
          <a:schemeClr val="accent6"/>
        </a:solidFill>
      </dgm:spPr>
      <dgm:t>
        <a:bodyPr/>
        <a:lstStyle/>
        <a:p>
          <a:r>
            <a:rPr lang="en-US" dirty="0" smtClean="0"/>
            <a:t>Automatic allocation and management</a:t>
          </a:r>
        </a:p>
      </dgm:t>
    </dgm:pt>
    <dgm:pt modelId="{9C593880-76CB-0B4A-AF58-0D6DCF60392C}" type="sibTrans" cxnId="{A19416EE-902F-3548-9C7C-8BD8736681ED}">
      <dgm:prSet/>
      <dgm:spPr/>
      <dgm:t>
        <a:bodyPr/>
        <a:lstStyle/>
        <a:p>
          <a:endParaRPr lang="en-US"/>
        </a:p>
      </dgm:t>
    </dgm:pt>
    <dgm:pt modelId="{FB5C4788-E623-8A42-9435-061E3F472B60}" type="parTrans" cxnId="{A19416EE-902F-3548-9C7C-8BD8736681ED}">
      <dgm:prSet/>
      <dgm:spPr/>
      <dgm:t>
        <a:bodyPr/>
        <a:lstStyle/>
        <a:p>
          <a:endParaRPr lang="en-US"/>
        </a:p>
      </dgm:t>
    </dgm:pt>
    <dgm:pt modelId="{503E1B7A-35F9-7B47-BD86-19E92F7F9B5A}" type="pres">
      <dgm:prSet presAssocID="{916AAC78-97B9-3543-8F53-ED95E1C7D771}" presName="Name0" presStyleCnt="0">
        <dgm:presLayoutVars>
          <dgm:chPref val="1"/>
          <dgm:dir/>
          <dgm:animOne val="branch"/>
          <dgm:animLvl val="lvl"/>
          <dgm:resizeHandles/>
        </dgm:presLayoutVars>
      </dgm:prSet>
      <dgm:spPr/>
      <dgm:t>
        <a:bodyPr/>
        <a:lstStyle/>
        <a:p>
          <a:endParaRPr lang="en-US"/>
        </a:p>
      </dgm:t>
    </dgm:pt>
    <dgm:pt modelId="{B408F0FB-D4D3-2B4D-9EF4-F156061A0644}" type="pres">
      <dgm:prSet presAssocID="{75B34386-F0AB-CD46-84EA-8D89FCFC39BD}" presName="vertOne" presStyleCnt="0"/>
      <dgm:spPr/>
    </dgm:pt>
    <dgm:pt modelId="{4C78D5A0-86E1-7F4A-97F2-4E691D203110}" type="pres">
      <dgm:prSet presAssocID="{75B34386-F0AB-CD46-84EA-8D89FCFC39BD}" presName="txOne" presStyleLbl="node0" presStyleIdx="0" presStyleCnt="5">
        <dgm:presLayoutVars>
          <dgm:chPref val="3"/>
        </dgm:presLayoutVars>
      </dgm:prSet>
      <dgm:spPr/>
      <dgm:t>
        <a:bodyPr/>
        <a:lstStyle/>
        <a:p>
          <a:endParaRPr lang="en-US"/>
        </a:p>
      </dgm:t>
    </dgm:pt>
    <dgm:pt modelId="{E2C258D7-E993-8440-9144-E435C4247186}" type="pres">
      <dgm:prSet presAssocID="{75B34386-F0AB-CD46-84EA-8D89FCFC39BD}" presName="horzOne" presStyleCnt="0"/>
      <dgm:spPr/>
    </dgm:pt>
    <dgm:pt modelId="{5B893B37-97AF-054E-87A9-D3A5B878CE6B}" type="pres">
      <dgm:prSet presAssocID="{79E5EA0B-B2CC-2748-AC4F-138875C68729}" presName="sibSpaceOne" presStyleCnt="0"/>
      <dgm:spPr/>
    </dgm:pt>
    <dgm:pt modelId="{1B4EBE33-76BD-E346-BD81-0035938E32F4}" type="pres">
      <dgm:prSet presAssocID="{917AD6AD-473C-6B42-9778-12D0B8634556}" presName="vertOne" presStyleCnt="0"/>
      <dgm:spPr/>
    </dgm:pt>
    <dgm:pt modelId="{0F6F9771-857A-ED4D-BB66-061A66D62E92}" type="pres">
      <dgm:prSet presAssocID="{917AD6AD-473C-6B42-9778-12D0B8634556}" presName="txOne" presStyleLbl="node0" presStyleIdx="1" presStyleCnt="5">
        <dgm:presLayoutVars>
          <dgm:chPref val="3"/>
        </dgm:presLayoutVars>
      </dgm:prSet>
      <dgm:spPr/>
      <dgm:t>
        <a:bodyPr/>
        <a:lstStyle/>
        <a:p>
          <a:endParaRPr lang="en-US"/>
        </a:p>
      </dgm:t>
    </dgm:pt>
    <dgm:pt modelId="{FCF47FEA-9FF4-5245-9791-CB9813EB6E75}" type="pres">
      <dgm:prSet presAssocID="{917AD6AD-473C-6B42-9778-12D0B8634556}" presName="horzOne" presStyleCnt="0"/>
      <dgm:spPr/>
    </dgm:pt>
    <dgm:pt modelId="{CCB94D94-F9BD-614A-A861-6798F2674DF8}" type="pres">
      <dgm:prSet presAssocID="{9C593880-76CB-0B4A-AF58-0D6DCF60392C}" presName="sibSpaceOne" presStyleCnt="0"/>
      <dgm:spPr/>
    </dgm:pt>
    <dgm:pt modelId="{5C5AFF65-62A2-9744-9017-2492490F5FA4}" type="pres">
      <dgm:prSet presAssocID="{6AD32E60-30EB-5F49-8402-FEBB1BEC15FB}" presName="vertOne" presStyleCnt="0"/>
      <dgm:spPr/>
    </dgm:pt>
    <dgm:pt modelId="{1822B451-F610-B34E-B470-4405426B9598}" type="pres">
      <dgm:prSet presAssocID="{6AD32E60-30EB-5F49-8402-FEBB1BEC15FB}" presName="txOne" presStyleLbl="node0" presStyleIdx="2" presStyleCnt="5">
        <dgm:presLayoutVars>
          <dgm:chPref val="3"/>
        </dgm:presLayoutVars>
      </dgm:prSet>
      <dgm:spPr/>
      <dgm:t>
        <a:bodyPr/>
        <a:lstStyle/>
        <a:p>
          <a:endParaRPr lang="en-US"/>
        </a:p>
      </dgm:t>
    </dgm:pt>
    <dgm:pt modelId="{9B6D9530-9F04-9C44-8E40-F216645BFD20}" type="pres">
      <dgm:prSet presAssocID="{6AD32E60-30EB-5F49-8402-FEBB1BEC15FB}" presName="horzOne" presStyleCnt="0"/>
      <dgm:spPr/>
    </dgm:pt>
    <dgm:pt modelId="{85D6265E-4530-B848-AEAF-8FE6E7DD9689}" type="pres">
      <dgm:prSet presAssocID="{E5771208-8447-2F49-876E-5F704802A112}" presName="sibSpaceOne" presStyleCnt="0"/>
      <dgm:spPr/>
    </dgm:pt>
    <dgm:pt modelId="{77DBD082-B48B-1546-9D79-92347C2617E5}" type="pres">
      <dgm:prSet presAssocID="{755CA9AD-2300-F345-A6A2-4A43D52AFA2C}" presName="vertOne" presStyleCnt="0"/>
      <dgm:spPr/>
    </dgm:pt>
    <dgm:pt modelId="{687C7697-D43A-4A4A-B7E2-A030E8315BDD}" type="pres">
      <dgm:prSet presAssocID="{755CA9AD-2300-F345-A6A2-4A43D52AFA2C}" presName="txOne" presStyleLbl="node0" presStyleIdx="3" presStyleCnt="5">
        <dgm:presLayoutVars>
          <dgm:chPref val="3"/>
        </dgm:presLayoutVars>
      </dgm:prSet>
      <dgm:spPr/>
      <dgm:t>
        <a:bodyPr/>
        <a:lstStyle/>
        <a:p>
          <a:endParaRPr lang="en-US"/>
        </a:p>
      </dgm:t>
    </dgm:pt>
    <dgm:pt modelId="{2758886A-216D-1941-A641-EB90B720CDBB}" type="pres">
      <dgm:prSet presAssocID="{755CA9AD-2300-F345-A6A2-4A43D52AFA2C}" presName="horzOne" presStyleCnt="0"/>
      <dgm:spPr/>
    </dgm:pt>
    <dgm:pt modelId="{47A69202-7129-FF40-BEA5-6589D499B7A4}" type="pres">
      <dgm:prSet presAssocID="{3B33AB8A-BFAA-D148-9699-18DA89353B27}" presName="sibSpaceOne" presStyleCnt="0"/>
      <dgm:spPr/>
    </dgm:pt>
    <dgm:pt modelId="{9E64F0D3-85C3-7548-AC3B-1C1C12826CE5}" type="pres">
      <dgm:prSet presAssocID="{62F64981-E47C-2F47-B840-C2EC17A82FE8}" presName="vertOne" presStyleCnt="0"/>
      <dgm:spPr/>
    </dgm:pt>
    <dgm:pt modelId="{E23446C9-B403-3445-83E0-0F2AC82ADDC6}" type="pres">
      <dgm:prSet presAssocID="{62F64981-E47C-2F47-B840-C2EC17A82FE8}" presName="txOne" presStyleLbl="node0" presStyleIdx="4" presStyleCnt="5">
        <dgm:presLayoutVars>
          <dgm:chPref val="3"/>
        </dgm:presLayoutVars>
      </dgm:prSet>
      <dgm:spPr/>
      <dgm:t>
        <a:bodyPr/>
        <a:lstStyle/>
        <a:p>
          <a:endParaRPr lang="en-US"/>
        </a:p>
      </dgm:t>
    </dgm:pt>
    <dgm:pt modelId="{2CD281A3-AB3D-A54D-9BC6-7DE9B4F7E39B}" type="pres">
      <dgm:prSet presAssocID="{62F64981-E47C-2F47-B840-C2EC17A82FE8}" presName="horzOne" presStyleCnt="0"/>
      <dgm:spPr/>
    </dgm:pt>
  </dgm:ptLst>
  <dgm:cxnLst>
    <dgm:cxn modelId="{C18B60EB-F04C-B747-890D-2E39DBFFA325}" type="presOf" srcId="{75B34386-F0AB-CD46-84EA-8D89FCFC39BD}" destId="{4C78D5A0-86E1-7F4A-97F2-4E691D203110}" srcOrd="0" destOrd="0" presId="urn:microsoft.com/office/officeart/2005/8/layout/hierarchy4"/>
    <dgm:cxn modelId="{4C8EB061-9DD0-214B-9E29-BF3083FF0F61}" type="presOf" srcId="{916AAC78-97B9-3543-8F53-ED95E1C7D771}" destId="{503E1B7A-35F9-7B47-BD86-19E92F7F9B5A}" srcOrd="0" destOrd="0" presId="urn:microsoft.com/office/officeart/2005/8/layout/hierarchy4"/>
    <dgm:cxn modelId="{E5666124-9890-9A48-9230-185B265F83E5}" type="presOf" srcId="{755CA9AD-2300-F345-A6A2-4A43D52AFA2C}" destId="{687C7697-D43A-4A4A-B7E2-A030E8315BDD}" srcOrd="0" destOrd="0" presId="urn:microsoft.com/office/officeart/2005/8/layout/hierarchy4"/>
    <dgm:cxn modelId="{0FB7C2D9-643E-D043-BE9E-1F9631D70C08}" type="presOf" srcId="{917AD6AD-473C-6B42-9778-12D0B8634556}" destId="{0F6F9771-857A-ED4D-BB66-061A66D62E92}" srcOrd="0" destOrd="0" presId="urn:microsoft.com/office/officeart/2005/8/layout/hierarchy4"/>
    <dgm:cxn modelId="{A19416EE-902F-3548-9C7C-8BD8736681ED}" srcId="{916AAC78-97B9-3543-8F53-ED95E1C7D771}" destId="{917AD6AD-473C-6B42-9778-12D0B8634556}" srcOrd="1" destOrd="0" parTransId="{FB5C4788-E623-8A42-9435-061E3F472B60}" sibTransId="{9C593880-76CB-0B4A-AF58-0D6DCF60392C}"/>
    <dgm:cxn modelId="{94AE492E-D8DD-044E-B047-87834BE1E331}" srcId="{916AAC78-97B9-3543-8F53-ED95E1C7D771}" destId="{62F64981-E47C-2F47-B840-C2EC17A82FE8}" srcOrd="4" destOrd="0" parTransId="{065A02B7-14B2-F941-9D22-A3CAC1C77409}" sibTransId="{EF32C7B3-B10B-CA40-A86A-92162F8861D6}"/>
    <dgm:cxn modelId="{C4CEE565-3C79-8844-909B-610DBBBAF1D2}" type="presOf" srcId="{6AD32E60-30EB-5F49-8402-FEBB1BEC15FB}" destId="{1822B451-F610-B34E-B470-4405426B9598}" srcOrd="0" destOrd="0" presId="urn:microsoft.com/office/officeart/2005/8/layout/hierarchy4"/>
    <dgm:cxn modelId="{0C81C5A5-B48B-4C49-BA7B-9745E51FA8FE}" srcId="{916AAC78-97B9-3543-8F53-ED95E1C7D771}" destId="{755CA9AD-2300-F345-A6A2-4A43D52AFA2C}" srcOrd="3" destOrd="0" parTransId="{79444687-56B4-BE42-89B6-5E68C61243A9}" sibTransId="{3B33AB8A-BFAA-D148-9699-18DA89353B27}"/>
    <dgm:cxn modelId="{51DF8080-7CAB-D046-BCF8-A72F41EC976A}" srcId="{916AAC78-97B9-3543-8F53-ED95E1C7D771}" destId="{6AD32E60-30EB-5F49-8402-FEBB1BEC15FB}" srcOrd="2" destOrd="0" parTransId="{D17AC847-18A7-6242-95AF-C5A5041F1189}" sibTransId="{E5771208-8447-2F49-876E-5F704802A112}"/>
    <dgm:cxn modelId="{7F362CC4-ECC9-CD44-9D58-6E2B6146DB71}" srcId="{916AAC78-97B9-3543-8F53-ED95E1C7D771}" destId="{75B34386-F0AB-CD46-84EA-8D89FCFC39BD}" srcOrd="0" destOrd="0" parTransId="{57DA6739-13AF-B24D-B6D0-B4668A60BF4B}" sibTransId="{79E5EA0B-B2CC-2748-AC4F-138875C68729}"/>
    <dgm:cxn modelId="{7E065A2B-07B3-7A4F-8DCA-C96CD4410A6B}" type="presOf" srcId="{62F64981-E47C-2F47-B840-C2EC17A82FE8}" destId="{E23446C9-B403-3445-83E0-0F2AC82ADDC6}" srcOrd="0" destOrd="0" presId="urn:microsoft.com/office/officeart/2005/8/layout/hierarchy4"/>
    <dgm:cxn modelId="{6E2AD058-B22C-DA43-9A62-075C8ADD4C36}" type="presParOf" srcId="{503E1B7A-35F9-7B47-BD86-19E92F7F9B5A}" destId="{B408F0FB-D4D3-2B4D-9EF4-F156061A0644}" srcOrd="0" destOrd="0" presId="urn:microsoft.com/office/officeart/2005/8/layout/hierarchy4"/>
    <dgm:cxn modelId="{EE68EA3C-B2F0-FD4E-A495-2BFC687E5953}" type="presParOf" srcId="{B408F0FB-D4D3-2B4D-9EF4-F156061A0644}" destId="{4C78D5A0-86E1-7F4A-97F2-4E691D203110}" srcOrd="0" destOrd="0" presId="urn:microsoft.com/office/officeart/2005/8/layout/hierarchy4"/>
    <dgm:cxn modelId="{9C164122-B3AF-D548-8FC9-13C1ACB6B9FE}" type="presParOf" srcId="{B408F0FB-D4D3-2B4D-9EF4-F156061A0644}" destId="{E2C258D7-E993-8440-9144-E435C4247186}" srcOrd="1" destOrd="0" presId="urn:microsoft.com/office/officeart/2005/8/layout/hierarchy4"/>
    <dgm:cxn modelId="{84EAD039-26B8-6349-9108-30BBEE486E69}" type="presParOf" srcId="{503E1B7A-35F9-7B47-BD86-19E92F7F9B5A}" destId="{5B893B37-97AF-054E-87A9-D3A5B878CE6B}" srcOrd="1" destOrd="0" presId="urn:microsoft.com/office/officeart/2005/8/layout/hierarchy4"/>
    <dgm:cxn modelId="{E46B6DFC-C808-514A-9CFD-F4D5556C226C}" type="presParOf" srcId="{503E1B7A-35F9-7B47-BD86-19E92F7F9B5A}" destId="{1B4EBE33-76BD-E346-BD81-0035938E32F4}" srcOrd="2" destOrd="0" presId="urn:microsoft.com/office/officeart/2005/8/layout/hierarchy4"/>
    <dgm:cxn modelId="{D84D4A93-475F-A34B-8D7E-562DBDACDCCC}" type="presParOf" srcId="{1B4EBE33-76BD-E346-BD81-0035938E32F4}" destId="{0F6F9771-857A-ED4D-BB66-061A66D62E92}" srcOrd="0" destOrd="0" presId="urn:microsoft.com/office/officeart/2005/8/layout/hierarchy4"/>
    <dgm:cxn modelId="{4A3AB2BB-A0C8-4047-A829-D3DE3ED5498C}" type="presParOf" srcId="{1B4EBE33-76BD-E346-BD81-0035938E32F4}" destId="{FCF47FEA-9FF4-5245-9791-CB9813EB6E75}" srcOrd="1" destOrd="0" presId="urn:microsoft.com/office/officeart/2005/8/layout/hierarchy4"/>
    <dgm:cxn modelId="{2B10DA70-BBD3-0E47-9545-1BB706899CE3}" type="presParOf" srcId="{503E1B7A-35F9-7B47-BD86-19E92F7F9B5A}" destId="{CCB94D94-F9BD-614A-A861-6798F2674DF8}" srcOrd="3" destOrd="0" presId="urn:microsoft.com/office/officeart/2005/8/layout/hierarchy4"/>
    <dgm:cxn modelId="{565583A6-2F94-434F-995F-C770BCC2F250}" type="presParOf" srcId="{503E1B7A-35F9-7B47-BD86-19E92F7F9B5A}" destId="{5C5AFF65-62A2-9744-9017-2492490F5FA4}" srcOrd="4" destOrd="0" presId="urn:microsoft.com/office/officeart/2005/8/layout/hierarchy4"/>
    <dgm:cxn modelId="{4BAB4A4A-AA80-E94D-A180-2D1E407745DD}" type="presParOf" srcId="{5C5AFF65-62A2-9744-9017-2492490F5FA4}" destId="{1822B451-F610-B34E-B470-4405426B9598}" srcOrd="0" destOrd="0" presId="urn:microsoft.com/office/officeart/2005/8/layout/hierarchy4"/>
    <dgm:cxn modelId="{723F327D-51FB-0847-A2A3-7B9E8711B7F2}" type="presParOf" srcId="{5C5AFF65-62A2-9744-9017-2492490F5FA4}" destId="{9B6D9530-9F04-9C44-8E40-F216645BFD20}" srcOrd="1" destOrd="0" presId="urn:microsoft.com/office/officeart/2005/8/layout/hierarchy4"/>
    <dgm:cxn modelId="{45724054-A197-E04F-BAB8-4EC0DD3E5BB5}" type="presParOf" srcId="{503E1B7A-35F9-7B47-BD86-19E92F7F9B5A}" destId="{85D6265E-4530-B848-AEAF-8FE6E7DD9689}" srcOrd="5" destOrd="0" presId="urn:microsoft.com/office/officeart/2005/8/layout/hierarchy4"/>
    <dgm:cxn modelId="{000C39AA-A0DF-7F48-BE78-3D81868DF7E9}" type="presParOf" srcId="{503E1B7A-35F9-7B47-BD86-19E92F7F9B5A}" destId="{77DBD082-B48B-1546-9D79-92347C2617E5}" srcOrd="6" destOrd="0" presId="urn:microsoft.com/office/officeart/2005/8/layout/hierarchy4"/>
    <dgm:cxn modelId="{0E69521F-C465-8046-A2FF-A87B4AB1D7A1}" type="presParOf" srcId="{77DBD082-B48B-1546-9D79-92347C2617E5}" destId="{687C7697-D43A-4A4A-B7E2-A030E8315BDD}" srcOrd="0" destOrd="0" presId="urn:microsoft.com/office/officeart/2005/8/layout/hierarchy4"/>
    <dgm:cxn modelId="{FCFD9CAD-B372-EF48-961B-C4E02D07A11E}" type="presParOf" srcId="{77DBD082-B48B-1546-9D79-92347C2617E5}" destId="{2758886A-216D-1941-A641-EB90B720CDBB}" srcOrd="1" destOrd="0" presId="urn:microsoft.com/office/officeart/2005/8/layout/hierarchy4"/>
    <dgm:cxn modelId="{C0BB3A7A-FEFA-4A4A-A54B-884FAACEA066}" type="presParOf" srcId="{503E1B7A-35F9-7B47-BD86-19E92F7F9B5A}" destId="{47A69202-7129-FF40-BEA5-6589D499B7A4}" srcOrd="7" destOrd="0" presId="urn:microsoft.com/office/officeart/2005/8/layout/hierarchy4"/>
    <dgm:cxn modelId="{EAD4AAEA-2D24-C64B-825F-E770AE4D880A}" type="presParOf" srcId="{503E1B7A-35F9-7B47-BD86-19E92F7F9B5A}" destId="{9E64F0D3-85C3-7548-AC3B-1C1C12826CE5}" srcOrd="8" destOrd="0" presId="urn:microsoft.com/office/officeart/2005/8/layout/hierarchy4"/>
    <dgm:cxn modelId="{93CF6B56-1D5A-AA46-90BC-59C629227C2C}" type="presParOf" srcId="{9E64F0D3-85C3-7548-AC3B-1C1C12826CE5}" destId="{E23446C9-B403-3445-83E0-0F2AC82ADDC6}" srcOrd="0" destOrd="0" presId="urn:microsoft.com/office/officeart/2005/8/layout/hierarchy4"/>
    <dgm:cxn modelId="{E08C916A-FEB1-FE42-9BD7-75830EB3B31C}" type="presParOf" srcId="{9E64F0D3-85C3-7548-AC3B-1C1C12826CE5}" destId="{2CD281A3-AB3D-A54D-9BC6-7DE9B4F7E39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6515"/>
          <a:ext cx="5257800" cy="7488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Main objectives of an OS:</a:t>
          </a:r>
          <a:endParaRPr lang="en-US" sz="2600" kern="1200" dirty="0"/>
        </a:p>
      </dsp:txBody>
      <dsp:txXfrm>
        <a:off x="0" y="6515"/>
        <a:ext cx="5257800" cy="748800"/>
      </dsp:txXfrm>
    </dsp:sp>
    <dsp:sp modelId="{D90CF14F-E010-5649-9AC4-6BBF9E914CA0}">
      <dsp:nvSpPr>
        <dsp:cNvPr id="0" name=""/>
        <dsp:cNvSpPr/>
      </dsp:nvSpPr>
      <dsp:spPr>
        <a:xfrm>
          <a:off x="0" y="755315"/>
          <a:ext cx="5257800" cy="1498769"/>
        </a:xfrm>
        <a:prstGeom prst="rect">
          <a:avLst/>
        </a:prstGeom>
        <a:solidFill>
          <a:schemeClr val="bg1"/>
        </a:solidFill>
        <a:ln w="1587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Convenience</a:t>
          </a:r>
        </a:p>
        <a:p>
          <a:pPr marL="228600" lvl="1" indent="-228600" algn="l" defTabSz="1155700">
            <a:lnSpc>
              <a:spcPct val="90000"/>
            </a:lnSpc>
            <a:spcBef>
              <a:spcPct val="0"/>
            </a:spcBef>
            <a:spcAft>
              <a:spcPct val="15000"/>
            </a:spcAft>
            <a:buChar char="••"/>
          </a:pPr>
          <a:r>
            <a:rPr lang="en-US" sz="2600" kern="1200" dirty="0" smtClean="0"/>
            <a:t>Efficiency</a:t>
          </a:r>
        </a:p>
        <a:p>
          <a:pPr marL="228600" lvl="1" indent="-228600" algn="l" defTabSz="1155700">
            <a:lnSpc>
              <a:spcPct val="90000"/>
            </a:lnSpc>
            <a:spcBef>
              <a:spcPct val="0"/>
            </a:spcBef>
            <a:spcAft>
              <a:spcPct val="15000"/>
            </a:spcAft>
            <a:buChar char="••"/>
          </a:pPr>
          <a:r>
            <a:rPr lang="en-US" sz="2600" kern="1200" dirty="0" smtClean="0"/>
            <a:t>Ability to evolve</a:t>
          </a:r>
        </a:p>
      </dsp:txBody>
      <dsp:txXfrm>
        <a:off x="0" y="755315"/>
        <a:ext cx="5257800" cy="14987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3DBDE-4A69-894C-B15F-8AA2C01DA60D}">
      <dsp:nvSpPr>
        <dsp:cNvPr id="0" name=""/>
        <dsp:cNvSpPr/>
      </dsp:nvSpPr>
      <dsp:spPr>
        <a:xfrm>
          <a:off x="1992494" y="98385"/>
          <a:ext cx="1699721" cy="169972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kern="1200" dirty="0" smtClean="0"/>
            <a:t>Main issues</a:t>
          </a:r>
          <a:endParaRPr lang="en-US" sz="3700" kern="1200" dirty="0"/>
        </a:p>
      </dsp:txBody>
      <dsp:txXfrm>
        <a:off x="2241412" y="347303"/>
        <a:ext cx="1201885" cy="1201885"/>
      </dsp:txXfrm>
    </dsp:sp>
    <dsp:sp modelId="{F452E337-9A8D-7147-A0DE-77B428363FE7}">
      <dsp:nvSpPr>
        <dsp:cNvPr id="0" name=""/>
        <dsp:cNvSpPr/>
      </dsp:nvSpPr>
      <dsp:spPr>
        <a:xfrm rot="327365">
          <a:off x="3687973" y="1018172"/>
          <a:ext cx="173309" cy="38238"/>
        </a:xfrm>
        <a:custGeom>
          <a:avLst/>
          <a:gdLst/>
          <a:ahLst/>
          <a:cxnLst/>
          <a:rect l="0" t="0" r="0" b="0"/>
          <a:pathLst>
            <a:path>
              <a:moveTo>
                <a:pt x="0" y="19119"/>
              </a:moveTo>
              <a:lnTo>
                <a:pt x="173309"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70295" y="1032959"/>
        <a:ext cx="8665" cy="8665"/>
      </dsp:txXfrm>
    </dsp:sp>
    <dsp:sp modelId="{94F6424C-41E0-984E-A840-F141E9ABE04C}">
      <dsp:nvSpPr>
        <dsp:cNvPr id="0" name=""/>
        <dsp:cNvSpPr/>
      </dsp:nvSpPr>
      <dsp:spPr>
        <a:xfrm>
          <a:off x="3853861" y="294319"/>
          <a:ext cx="2079642" cy="1699721"/>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Availability</a:t>
          </a:r>
        </a:p>
      </dsp:txBody>
      <dsp:txXfrm>
        <a:off x="4158418" y="543237"/>
        <a:ext cx="1470528" cy="1201885"/>
      </dsp:txXfrm>
    </dsp:sp>
    <dsp:sp modelId="{3FD92B4C-9502-B74A-AA65-6FC383529055}">
      <dsp:nvSpPr>
        <dsp:cNvPr id="0" name=""/>
        <dsp:cNvSpPr/>
      </dsp:nvSpPr>
      <dsp:spPr>
        <a:xfrm rot="2320876">
          <a:off x="3428155" y="1681453"/>
          <a:ext cx="707774" cy="38238"/>
        </a:xfrm>
        <a:custGeom>
          <a:avLst/>
          <a:gdLst/>
          <a:ahLst/>
          <a:cxnLst/>
          <a:rect l="0" t="0" r="0" b="0"/>
          <a:pathLst>
            <a:path>
              <a:moveTo>
                <a:pt x="0" y="19119"/>
              </a:moveTo>
              <a:lnTo>
                <a:pt x="707774"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764348" y="1682878"/>
        <a:ext cx="35388" cy="35388"/>
      </dsp:txXfrm>
    </dsp:sp>
    <dsp:sp modelId="{C9916E7F-8ABB-A14E-9130-280B36308A33}">
      <dsp:nvSpPr>
        <dsp:cNvPr id="0" name=""/>
        <dsp:cNvSpPr/>
      </dsp:nvSpPr>
      <dsp:spPr>
        <a:xfrm>
          <a:off x="3657986" y="1665857"/>
          <a:ext cx="2529066" cy="1895596"/>
        </a:xfrm>
        <a:prstGeom prst="ellipse">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Confidentiality</a:t>
          </a:r>
        </a:p>
      </dsp:txBody>
      <dsp:txXfrm>
        <a:off x="4028359" y="1943461"/>
        <a:ext cx="1788320" cy="1340388"/>
      </dsp:txXfrm>
    </dsp:sp>
    <dsp:sp modelId="{306ED93E-92ED-334E-B4E5-D99A0B0B5198}">
      <dsp:nvSpPr>
        <dsp:cNvPr id="0" name=""/>
        <dsp:cNvSpPr/>
      </dsp:nvSpPr>
      <dsp:spPr>
        <a:xfrm rot="4517198">
          <a:off x="2701618" y="2213434"/>
          <a:ext cx="955978" cy="38238"/>
        </a:xfrm>
        <a:custGeom>
          <a:avLst/>
          <a:gdLst/>
          <a:ahLst/>
          <a:cxnLst/>
          <a:rect l="0" t="0" r="0" b="0"/>
          <a:pathLst>
            <a:path>
              <a:moveTo>
                <a:pt x="0" y="19119"/>
              </a:moveTo>
              <a:lnTo>
                <a:pt x="955978"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55707" y="2208654"/>
        <a:ext cx="47798" cy="47798"/>
      </dsp:txXfrm>
    </dsp:sp>
    <dsp:sp modelId="{EDE6F89A-43A7-0740-9CEB-C73D6525D483}">
      <dsp:nvSpPr>
        <dsp:cNvPr id="0" name=""/>
        <dsp:cNvSpPr/>
      </dsp:nvSpPr>
      <dsp:spPr>
        <a:xfrm>
          <a:off x="2666998" y="2667000"/>
          <a:ext cx="1699721" cy="1699721"/>
        </a:xfrm>
        <a:prstGeom prst="ellipse">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Data integrity</a:t>
          </a:r>
        </a:p>
      </dsp:txBody>
      <dsp:txXfrm>
        <a:off x="2915916" y="2915918"/>
        <a:ext cx="1201885" cy="1201885"/>
      </dsp:txXfrm>
    </dsp:sp>
    <dsp:sp modelId="{9EC72295-1CAF-A445-9BD4-028FD159EFBD}">
      <dsp:nvSpPr>
        <dsp:cNvPr id="0" name=""/>
        <dsp:cNvSpPr/>
      </dsp:nvSpPr>
      <dsp:spPr>
        <a:xfrm rot="6588374">
          <a:off x="2511161" y="1759089"/>
          <a:ext cx="64573" cy="38238"/>
        </a:xfrm>
        <a:custGeom>
          <a:avLst/>
          <a:gdLst/>
          <a:ahLst/>
          <a:cxnLst/>
          <a:rect l="0" t="0" r="0" b="0"/>
          <a:pathLst>
            <a:path>
              <a:moveTo>
                <a:pt x="0" y="19119"/>
              </a:moveTo>
              <a:lnTo>
                <a:pt x="64573" y="1911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541834" y="1776594"/>
        <a:ext cx="3228" cy="3228"/>
      </dsp:txXfrm>
    </dsp:sp>
    <dsp:sp modelId="{87964860-C4E5-2B42-9F24-23CD8074036C}">
      <dsp:nvSpPr>
        <dsp:cNvPr id="0" name=""/>
        <dsp:cNvSpPr/>
      </dsp:nvSpPr>
      <dsp:spPr>
        <a:xfrm>
          <a:off x="1208800" y="1763813"/>
          <a:ext cx="2022005" cy="1826095"/>
        </a:xfrm>
        <a:prstGeom prst="ellipse">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NZ" sz="1600" kern="1200" dirty="0" smtClean="0"/>
            <a:t>Authenticity</a:t>
          </a:r>
          <a:endParaRPr lang="en-US" sz="1600" kern="1200" dirty="0" smtClean="0"/>
        </a:p>
      </dsp:txBody>
      <dsp:txXfrm>
        <a:off x="1504916" y="2031238"/>
        <a:ext cx="1429773" cy="12912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0398E-5DF1-F24E-9796-ADAD05B8C726}">
      <dsp:nvSpPr>
        <dsp:cNvPr id="0" name=""/>
        <dsp:cNvSpPr/>
      </dsp:nvSpPr>
      <dsp:spPr>
        <a:xfrm>
          <a:off x="2100042" y="289750"/>
          <a:ext cx="3605784" cy="3605784"/>
        </a:xfrm>
        <a:prstGeom prst="pie">
          <a:avLst>
            <a:gd name="adj1" fmla="val 16200000"/>
            <a:gd name="adj2" fmla="val 180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Fairness</a:t>
          </a:r>
          <a:endParaRPr lang="en-US" sz="1800" b="1" i="0" kern="1200" dirty="0"/>
        </a:p>
      </dsp:txBody>
      <dsp:txXfrm>
        <a:off x="4060473" y="955103"/>
        <a:ext cx="1223391" cy="1201928"/>
      </dsp:txXfrm>
    </dsp:sp>
    <dsp:sp modelId="{71C7C1E5-AC56-8D4C-B0F8-41E32D153D9D}">
      <dsp:nvSpPr>
        <dsp:cNvPr id="0" name=""/>
        <dsp:cNvSpPr/>
      </dsp:nvSpPr>
      <dsp:spPr>
        <a:xfrm>
          <a:off x="1914173" y="397065"/>
          <a:ext cx="3605784" cy="3605784"/>
        </a:xfrm>
        <a:prstGeom prst="pie">
          <a:avLst>
            <a:gd name="adj1" fmla="val 1800000"/>
            <a:gd name="adj2" fmla="val 900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Differential responsiveness</a:t>
          </a:r>
        </a:p>
      </dsp:txBody>
      <dsp:txXfrm>
        <a:off x="2901471" y="2672143"/>
        <a:ext cx="1631188" cy="1116076"/>
      </dsp:txXfrm>
    </dsp:sp>
    <dsp:sp modelId="{DB3E713C-5D2F-BA4F-A01C-1C230AC4E998}">
      <dsp:nvSpPr>
        <dsp:cNvPr id="0" name=""/>
        <dsp:cNvSpPr/>
      </dsp:nvSpPr>
      <dsp:spPr>
        <a:xfrm>
          <a:off x="1914173" y="397065"/>
          <a:ext cx="3605784" cy="3605784"/>
        </a:xfrm>
        <a:prstGeom prst="pie">
          <a:avLst>
            <a:gd name="adj1" fmla="val 9000000"/>
            <a:gd name="adj2" fmla="val 1620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i="0" kern="1200" dirty="0" smtClean="0"/>
            <a:t>Efficiency</a:t>
          </a:r>
        </a:p>
      </dsp:txBody>
      <dsp:txXfrm>
        <a:off x="2300507" y="1105344"/>
        <a:ext cx="1223391" cy="12019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B729-FAEA-4D42-9064-64C0C1BA4D27}">
      <dsp:nvSpPr>
        <dsp:cNvPr id="0" name=""/>
        <dsp:cNvSpPr/>
      </dsp:nvSpPr>
      <dsp:spPr>
        <a:xfrm>
          <a:off x="0" y="1319300"/>
          <a:ext cx="7620000" cy="2822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1332992" rIns="591397" bIns="128016" numCol="1" spcCol="1270" anchor="t" anchorCtr="0">
          <a:noAutofit/>
        </a:bodyPr>
        <a:lstStyle/>
        <a:p>
          <a:pPr marL="171450" lvl="1" indent="-171450" algn="l" defTabSz="800100">
            <a:lnSpc>
              <a:spcPct val="90000"/>
            </a:lnSpc>
            <a:spcBef>
              <a:spcPct val="0"/>
            </a:spcBef>
            <a:spcAft>
              <a:spcPct val="15000"/>
            </a:spcAft>
            <a:buChar char="••"/>
          </a:pPr>
          <a:r>
            <a:rPr lang="en-NZ" sz="1800" kern="1200" dirty="0" smtClean="0"/>
            <a:t>Microkernel architecture</a:t>
          </a:r>
        </a:p>
        <a:p>
          <a:pPr marL="171450" lvl="1" indent="-171450" algn="l" defTabSz="800100">
            <a:lnSpc>
              <a:spcPct val="90000"/>
            </a:lnSpc>
            <a:spcBef>
              <a:spcPct val="0"/>
            </a:spcBef>
            <a:spcAft>
              <a:spcPct val="15000"/>
            </a:spcAft>
            <a:buChar char="••"/>
          </a:pPr>
          <a:r>
            <a:rPr lang="en-NZ" sz="1800" kern="1200" dirty="0" smtClean="0"/>
            <a:t>Multithreading</a:t>
          </a:r>
        </a:p>
        <a:p>
          <a:pPr marL="171450" lvl="1" indent="-171450" algn="l" defTabSz="800100">
            <a:lnSpc>
              <a:spcPct val="90000"/>
            </a:lnSpc>
            <a:spcBef>
              <a:spcPct val="0"/>
            </a:spcBef>
            <a:spcAft>
              <a:spcPct val="15000"/>
            </a:spcAft>
            <a:buChar char="••"/>
          </a:pPr>
          <a:r>
            <a:rPr lang="en-NZ" sz="1800" kern="1200" dirty="0" smtClean="0"/>
            <a:t>Symmetric multiprocessing</a:t>
          </a:r>
        </a:p>
        <a:p>
          <a:pPr marL="171450" lvl="1" indent="-171450" algn="l" defTabSz="800100">
            <a:lnSpc>
              <a:spcPct val="90000"/>
            </a:lnSpc>
            <a:spcBef>
              <a:spcPct val="0"/>
            </a:spcBef>
            <a:spcAft>
              <a:spcPct val="15000"/>
            </a:spcAft>
            <a:buChar char="••"/>
          </a:pPr>
          <a:r>
            <a:rPr lang="en-NZ" sz="1800" kern="1200" dirty="0" smtClean="0"/>
            <a:t>Distributed operating systems</a:t>
          </a:r>
        </a:p>
        <a:p>
          <a:pPr marL="171450" lvl="1" indent="-171450" algn="l" defTabSz="800100">
            <a:lnSpc>
              <a:spcPct val="90000"/>
            </a:lnSpc>
            <a:spcBef>
              <a:spcPct val="0"/>
            </a:spcBef>
            <a:spcAft>
              <a:spcPct val="15000"/>
            </a:spcAft>
            <a:buChar char="••"/>
          </a:pPr>
          <a:r>
            <a:rPr lang="en-NZ" sz="1800" kern="1200" dirty="0" smtClean="0"/>
            <a:t>Object-oriented design</a:t>
          </a:r>
        </a:p>
      </dsp:txBody>
      <dsp:txXfrm>
        <a:off x="0" y="1319300"/>
        <a:ext cx="7620000" cy="2822400"/>
      </dsp:txXfrm>
    </dsp:sp>
    <dsp:sp modelId="{83794904-62F1-3248-BF0D-6CBE7893EADB}">
      <dsp:nvSpPr>
        <dsp:cNvPr id="0" name=""/>
        <dsp:cNvSpPr/>
      </dsp:nvSpPr>
      <dsp:spPr>
        <a:xfrm>
          <a:off x="76200" y="1320603"/>
          <a:ext cx="7536262" cy="94203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lvl="0" algn="l" defTabSz="977900">
            <a:lnSpc>
              <a:spcPct val="90000"/>
            </a:lnSpc>
            <a:spcBef>
              <a:spcPct val="0"/>
            </a:spcBef>
            <a:spcAft>
              <a:spcPct val="35000"/>
            </a:spcAft>
          </a:pPr>
          <a:r>
            <a:rPr lang="en-NZ" sz="2200" kern="1200" dirty="0" smtClean="0"/>
            <a:t>Different approaches and design elements have been tried:</a:t>
          </a:r>
          <a:endParaRPr lang="en-US" sz="2200" kern="1200" dirty="0"/>
        </a:p>
      </dsp:txBody>
      <dsp:txXfrm>
        <a:off x="122186" y="1366589"/>
        <a:ext cx="7444290" cy="8500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BA974-D1D0-7C45-8BAD-1585AF825221}">
      <dsp:nvSpPr>
        <dsp:cNvPr id="0" name=""/>
        <dsp:cNvSpPr/>
      </dsp:nvSpPr>
      <dsp:spPr>
        <a:xfrm>
          <a:off x="1128963"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Address space management</a:t>
          </a:r>
        </a:p>
      </dsp:txBody>
      <dsp:txXfrm>
        <a:off x="1432317" y="223197"/>
        <a:ext cx="1464723" cy="1077604"/>
      </dsp:txXfrm>
    </dsp:sp>
    <dsp:sp modelId="{0C1E7BE6-80C6-3C42-B6EA-D548FFF8D7E8}">
      <dsp:nvSpPr>
        <dsp:cNvPr id="0" name=""/>
        <dsp:cNvSpPr/>
      </dsp:nvSpPr>
      <dsp:spPr>
        <a:xfrm>
          <a:off x="2895602" y="18"/>
          <a:ext cx="2666995"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Interprocess communication (IPC)</a:t>
          </a:r>
        </a:p>
      </dsp:txBody>
      <dsp:txXfrm>
        <a:off x="3286174" y="223197"/>
        <a:ext cx="1885851" cy="1077604"/>
      </dsp:txXfrm>
    </dsp:sp>
    <dsp:sp modelId="{3D639D55-9910-DA41-B3AE-143CA9255248}">
      <dsp:nvSpPr>
        <dsp:cNvPr id="0" name=""/>
        <dsp:cNvSpPr/>
      </dsp:nvSpPr>
      <dsp:spPr>
        <a:xfrm>
          <a:off x="5257805" y="18"/>
          <a:ext cx="2071431" cy="1523962"/>
        </a:xfrm>
        <a:prstGeom prst="ellipse">
          <a:avLst/>
        </a:prstGeom>
        <a:solidFill>
          <a:schemeClr val="bg1"/>
        </a:solidFill>
        <a:ln>
          <a:solidFill>
            <a:schemeClr val="accent6">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3869" tIns="22860" rIns="83869" bIns="22860" numCol="1" spcCol="1270" anchor="ctr" anchorCtr="0">
          <a:noAutofit/>
        </a:bodyPr>
        <a:lstStyle/>
        <a:p>
          <a:pPr lvl="0" algn="ctr" defTabSz="800100">
            <a:lnSpc>
              <a:spcPct val="90000"/>
            </a:lnSpc>
            <a:spcBef>
              <a:spcPct val="0"/>
            </a:spcBef>
            <a:spcAft>
              <a:spcPct val="35000"/>
            </a:spcAft>
          </a:pPr>
          <a:r>
            <a:rPr lang="en-US" sz="1800" kern="1200" dirty="0" smtClean="0"/>
            <a:t>Basic scheduling</a:t>
          </a:r>
        </a:p>
      </dsp:txBody>
      <dsp:txXfrm>
        <a:off x="5561159" y="223197"/>
        <a:ext cx="1464723" cy="10776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EC200-AA31-FF49-9439-3332FF002BCA}">
      <dsp:nvSpPr>
        <dsp:cNvPr id="0" name=""/>
        <dsp:cNvSpPr/>
      </dsp:nvSpPr>
      <dsp:spPr>
        <a:xfrm>
          <a:off x="670823"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Simplifies implementation</a:t>
          </a:r>
          <a:endParaRPr lang="en-US" sz="1800" kern="1200" dirty="0">
            <a:solidFill>
              <a:schemeClr val="bg1"/>
            </a:solidFill>
          </a:endParaRPr>
        </a:p>
      </dsp:txBody>
      <dsp:txXfrm>
        <a:off x="1052170" y="227359"/>
        <a:ext cx="1841304" cy="1094680"/>
      </dsp:txXfrm>
    </dsp:sp>
    <dsp:sp modelId="{8F15053A-8F42-F340-900D-93E5ADC1CDED}">
      <dsp:nvSpPr>
        <dsp:cNvPr id="0" name=""/>
        <dsp:cNvSpPr/>
      </dsp:nvSpPr>
      <dsp:spPr>
        <a:xfrm>
          <a:off x="2965200"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Provides flexibility</a:t>
          </a:r>
        </a:p>
      </dsp:txBody>
      <dsp:txXfrm>
        <a:off x="3346547" y="227359"/>
        <a:ext cx="1841304" cy="1094680"/>
      </dsp:txXfrm>
    </dsp:sp>
    <dsp:sp modelId="{F7CF12E1-CFEB-A84D-AE77-A9FCC92CF154}">
      <dsp:nvSpPr>
        <dsp:cNvPr id="0" name=""/>
        <dsp:cNvSpPr/>
      </dsp:nvSpPr>
      <dsp:spPr>
        <a:xfrm>
          <a:off x="5259577" y="644"/>
          <a:ext cx="2603998" cy="1548110"/>
        </a:xfrm>
        <a:prstGeom prst="ellipse">
          <a:avLst/>
        </a:prstGeom>
        <a:solidFill>
          <a:schemeClr val="accent6"/>
        </a:solidFill>
        <a:ln>
          <a:solidFill>
            <a:schemeClr val="bg1">
              <a:alpha val="90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85198" tIns="22860" rIns="85198"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Well suited to a distributed environment</a:t>
          </a:r>
        </a:p>
      </dsp:txBody>
      <dsp:txXfrm>
        <a:off x="5640924" y="227359"/>
        <a:ext cx="1841304" cy="10946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69178-22B8-9A46-B715-E75926BB8B5B}">
      <dsp:nvSpPr>
        <dsp:cNvPr id="0" name=""/>
        <dsp:cNvSpPr/>
      </dsp:nvSpPr>
      <dsp:spPr>
        <a:xfrm>
          <a:off x="687809" y="2120"/>
          <a:ext cx="1827014" cy="91350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Thread</a:t>
          </a:r>
          <a:endParaRPr lang="en-US" sz="4000" kern="1200" dirty="0"/>
        </a:p>
      </dsp:txBody>
      <dsp:txXfrm>
        <a:off x="714565" y="28876"/>
        <a:ext cx="1773502" cy="859995"/>
      </dsp:txXfrm>
    </dsp:sp>
    <dsp:sp modelId="{70DB075D-49E4-384F-AC84-2700D41F9557}">
      <dsp:nvSpPr>
        <dsp:cNvPr id="0" name=""/>
        <dsp:cNvSpPr/>
      </dsp:nvSpPr>
      <dsp:spPr>
        <a:xfrm>
          <a:off x="870510" y="915627"/>
          <a:ext cx="182701" cy="685130"/>
        </a:xfrm>
        <a:custGeom>
          <a:avLst/>
          <a:gdLst/>
          <a:ahLst/>
          <a:cxnLst/>
          <a:rect l="0" t="0" r="0" b="0"/>
          <a:pathLst>
            <a:path>
              <a:moveTo>
                <a:pt x="0" y="0"/>
              </a:moveTo>
              <a:lnTo>
                <a:pt x="0" y="685130"/>
              </a:lnTo>
              <a:lnTo>
                <a:pt x="182701" y="68513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55C73F2-96C9-4A43-BACD-1027DE69678F}">
      <dsp:nvSpPr>
        <dsp:cNvPr id="0" name=""/>
        <dsp:cNvSpPr/>
      </dsp:nvSpPr>
      <dsp:spPr>
        <a:xfrm>
          <a:off x="1053211" y="1144004"/>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err="1" smtClean="0"/>
            <a:t>Dispatchable</a:t>
          </a:r>
          <a:r>
            <a:rPr lang="en-US" sz="900" kern="1200" dirty="0" smtClean="0"/>
            <a:t> unit of work</a:t>
          </a:r>
        </a:p>
      </dsp:txBody>
      <dsp:txXfrm>
        <a:off x="1079967" y="1170760"/>
        <a:ext cx="1408099" cy="859995"/>
      </dsp:txXfrm>
    </dsp:sp>
    <dsp:sp modelId="{007794ED-14E1-4C4E-9F41-DBEDCA5E6E4B}">
      <dsp:nvSpPr>
        <dsp:cNvPr id="0" name=""/>
        <dsp:cNvSpPr/>
      </dsp:nvSpPr>
      <dsp:spPr>
        <a:xfrm>
          <a:off x="870510" y="915627"/>
          <a:ext cx="182701" cy="1827014"/>
        </a:xfrm>
        <a:custGeom>
          <a:avLst/>
          <a:gdLst/>
          <a:ahLst/>
          <a:cxnLst/>
          <a:rect l="0" t="0" r="0" b="0"/>
          <a:pathLst>
            <a:path>
              <a:moveTo>
                <a:pt x="0" y="0"/>
              </a:moveTo>
              <a:lnTo>
                <a:pt x="0" y="1827014"/>
              </a:lnTo>
              <a:lnTo>
                <a:pt x="182701" y="182701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B19167-C06B-3D43-95DC-5591451994F2}">
      <dsp:nvSpPr>
        <dsp:cNvPr id="0" name=""/>
        <dsp:cNvSpPr/>
      </dsp:nvSpPr>
      <dsp:spPr>
        <a:xfrm>
          <a:off x="1053211" y="2285888"/>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Includes a processor context and its own data area for a stack</a:t>
          </a:r>
        </a:p>
      </dsp:txBody>
      <dsp:txXfrm>
        <a:off x="1079967" y="2312644"/>
        <a:ext cx="1408099" cy="859995"/>
      </dsp:txXfrm>
    </dsp:sp>
    <dsp:sp modelId="{D69AF46E-018E-184E-A8EB-7F494F6F7656}">
      <dsp:nvSpPr>
        <dsp:cNvPr id="0" name=""/>
        <dsp:cNvSpPr/>
      </dsp:nvSpPr>
      <dsp:spPr>
        <a:xfrm>
          <a:off x="870510" y="915627"/>
          <a:ext cx="182701" cy="2968897"/>
        </a:xfrm>
        <a:custGeom>
          <a:avLst/>
          <a:gdLst/>
          <a:ahLst/>
          <a:cxnLst/>
          <a:rect l="0" t="0" r="0" b="0"/>
          <a:pathLst>
            <a:path>
              <a:moveTo>
                <a:pt x="0" y="0"/>
              </a:moveTo>
              <a:lnTo>
                <a:pt x="0" y="2968897"/>
              </a:lnTo>
              <a:lnTo>
                <a:pt x="182701" y="296889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53D4CAA-16AD-AD4F-BD06-5ABB6C0B68B7}">
      <dsp:nvSpPr>
        <dsp:cNvPr id="0" name=""/>
        <dsp:cNvSpPr/>
      </dsp:nvSpPr>
      <dsp:spPr>
        <a:xfrm>
          <a:off x="1053211" y="3427772"/>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Executes sequentially and is interruptible</a:t>
          </a:r>
        </a:p>
      </dsp:txBody>
      <dsp:txXfrm>
        <a:off x="1079967" y="3454528"/>
        <a:ext cx="1408099" cy="859995"/>
      </dsp:txXfrm>
    </dsp:sp>
    <dsp:sp modelId="{680DD321-0D2C-544A-A659-DAE0FFF4B98C}">
      <dsp:nvSpPr>
        <dsp:cNvPr id="0" name=""/>
        <dsp:cNvSpPr/>
      </dsp:nvSpPr>
      <dsp:spPr>
        <a:xfrm>
          <a:off x="2971576" y="2120"/>
          <a:ext cx="1827014" cy="91350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en-US" sz="4000" kern="1200" dirty="0" smtClean="0"/>
            <a:t>Process </a:t>
          </a:r>
        </a:p>
      </dsp:txBody>
      <dsp:txXfrm>
        <a:off x="2998332" y="28876"/>
        <a:ext cx="1773502" cy="859995"/>
      </dsp:txXfrm>
    </dsp:sp>
    <dsp:sp modelId="{3DFE519A-F357-8645-9863-FAD7360ABC32}">
      <dsp:nvSpPr>
        <dsp:cNvPr id="0" name=""/>
        <dsp:cNvSpPr/>
      </dsp:nvSpPr>
      <dsp:spPr>
        <a:xfrm>
          <a:off x="3154278" y="915627"/>
          <a:ext cx="182701" cy="685130"/>
        </a:xfrm>
        <a:custGeom>
          <a:avLst/>
          <a:gdLst/>
          <a:ahLst/>
          <a:cxnLst/>
          <a:rect l="0" t="0" r="0" b="0"/>
          <a:pathLst>
            <a:path>
              <a:moveTo>
                <a:pt x="0" y="0"/>
              </a:moveTo>
              <a:lnTo>
                <a:pt x="0" y="685130"/>
              </a:lnTo>
              <a:lnTo>
                <a:pt x="182701" y="68513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B68C31-F541-7E46-9BCE-19D3E33B20D0}">
      <dsp:nvSpPr>
        <dsp:cNvPr id="0" name=""/>
        <dsp:cNvSpPr/>
      </dsp:nvSpPr>
      <dsp:spPr>
        <a:xfrm>
          <a:off x="3336979" y="1144004"/>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 collection of one or more threads and associated system resources</a:t>
          </a:r>
        </a:p>
      </dsp:txBody>
      <dsp:txXfrm>
        <a:off x="3363735" y="1170760"/>
        <a:ext cx="1408099" cy="859995"/>
      </dsp:txXfrm>
    </dsp:sp>
    <dsp:sp modelId="{0D6CD3F8-80FA-8D4C-8AC4-BDF02B990BDB}">
      <dsp:nvSpPr>
        <dsp:cNvPr id="0" name=""/>
        <dsp:cNvSpPr/>
      </dsp:nvSpPr>
      <dsp:spPr>
        <a:xfrm>
          <a:off x="3154278" y="915627"/>
          <a:ext cx="182701" cy="1827014"/>
        </a:xfrm>
        <a:custGeom>
          <a:avLst/>
          <a:gdLst/>
          <a:ahLst/>
          <a:cxnLst/>
          <a:rect l="0" t="0" r="0" b="0"/>
          <a:pathLst>
            <a:path>
              <a:moveTo>
                <a:pt x="0" y="0"/>
              </a:moveTo>
              <a:lnTo>
                <a:pt x="0" y="1827014"/>
              </a:lnTo>
              <a:lnTo>
                <a:pt x="182701" y="182701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86958D-E7AD-3240-857D-E925EFFC0510}">
      <dsp:nvSpPr>
        <dsp:cNvPr id="0" name=""/>
        <dsp:cNvSpPr/>
      </dsp:nvSpPr>
      <dsp:spPr>
        <a:xfrm>
          <a:off x="3336979" y="2285888"/>
          <a:ext cx="1461611" cy="9135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By breaking a single application into multiple threads, a programmer has greater control over the modularity of the application and the timing of application-related events</a:t>
          </a:r>
        </a:p>
      </dsp:txBody>
      <dsp:txXfrm>
        <a:off x="3363735" y="2312644"/>
        <a:ext cx="1408099" cy="85999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1816B-4E7E-2E48-8BDA-C4A334EFB13D}">
      <dsp:nvSpPr>
        <dsp:cNvPr id="0" name=""/>
        <dsp:cNvSpPr/>
      </dsp:nvSpPr>
      <dsp:spPr>
        <a:xfrm>
          <a:off x="1898544" y="2027"/>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Performance</a:t>
          </a:r>
          <a:endParaRPr lang="en-US" sz="2000" kern="1200" dirty="0">
            <a:solidFill>
              <a:schemeClr val="bg1"/>
            </a:solidFill>
          </a:endParaRPr>
        </a:p>
      </dsp:txBody>
      <dsp:txXfrm>
        <a:off x="2389420" y="2027"/>
        <a:ext cx="1472628" cy="981752"/>
      </dsp:txXfrm>
    </dsp:sp>
    <dsp:sp modelId="{D1409364-D0A8-404B-A03C-74C180546E0E}">
      <dsp:nvSpPr>
        <dsp:cNvPr id="0" name=""/>
        <dsp:cNvSpPr/>
      </dsp:nvSpPr>
      <dsp:spPr>
        <a:xfrm>
          <a:off x="4033855" y="85476"/>
          <a:ext cx="4414473"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More than one process can be running simultaneously, each on a different processor</a:t>
          </a:r>
          <a:endParaRPr lang="en-US" sz="1800" kern="1200" dirty="0">
            <a:solidFill>
              <a:schemeClr val="bg1"/>
            </a:solidFill>
          </a:endParaRPr>
        </a:p>
      </dsp:txBody>
      <dsp:txXfrm>
        <a:off x="4441282" y="85476"/>
        <a:ext cx="3599619" cy="814854"/>
      </dsp:txXfrm>
    </dsp:sp>
    <dsp:sp modelId="{6EE4EF73-36EE-7D42-A45F-E6E41F881006}">
      <dsp:nvSpPr>
        <dsp:cNvPr id="0" name=""/>
        <dsp:cNvSpPr/>
      </dsp:nvSpPr>
      <dsp:spPr>
        <a:xfrm>
          <a:off x="1898544" y="1121225"/>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Availability</a:t>
          </a:r>
          <a:endParaRPr lang="en-US" sz="2000" kern="1200" dirty="0">
            <a:solidFill>
              <a:schemeClr val="bg1"/>
            </a:solidFill>
          </a:endParaRPr>
        </a:p>
      </dsp:txBody>
      <dsp:txXfrm>
        <a:off x="2389420" y="1121225"/>
        <a:ext cx="1472628" cy="981752"/>
      </dsp:txXfrm>
    </dsp:sp>
    <dsp:sp modelId="{65CA66AD-A686-A64E-B74D-33DC4C582B00}">
      <dsp:nvSpPr>
        <dsp:cNvPr id="0" name=""/>
        <dsp:cNvSpPr/>
      </dsp:nvSpPr>
      <dsp:spPr>
        <a:xfrm>
          <a:off x="4033855" y="1204674"/>
          <a:ext cx="4262156"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Failure of a single process does not halt the system</a:t>
          </a:r>
          <a:endParaRPr lang="en-US" sz="1800" kern="1200" dirty="0">
            <a:solidFill>
              <a:schemeClr val="bg1"/>
            </a:solidFill>
          </a:endParaRPr>
        </a:p>
      </dsp:txBody>
      <dsp:txXfrm>
        <a:off x="4441282" y="1204674"/>
        <a:ext cx="3447302" cy="814854"/>
      </dsp:txXfrm>
    </dsp:sp>
    <dsp:sp modelId="{8F9EA938-DC97-864B-99D0-4FC17442E668}">
      <dsp:nvSpPr>
        <dsp:cNvPr id="0" name=""/>
        <dsp:cNvSpPr/>
      </dsp:nvSpPr>
      <dsp:spPr>
        <a:xfrm>
          <a:off x="1898544" y="2240422"/>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Incremental Growth</a:t>
          </a:r>
          <a:endParaRPr lang="en-US" sz="2000" kern="1200" dirty="0">
            <a:solidFill>
              <a:schemeClr val="bg1"/>
            </a:solidFill>
          </a:endParaRPr>
        </a:p>
      </dsp:txBody>
      <dsp:txXfrm>
        <a:off x="2389420" y="2240422"/>
        <a:ext cx="1472628" cy="981752"/>
      </dsp:txXfrm>
    </dsp:sp>
    <dsp:sp modelId="{8F69CEFB-EA93-B34B-B0E2-B6DC3736F014}">
      <dsp:nvSpPr>
        <dsp:cNvPr id="0" name=""/>
        <dsp:cNvSpPr/>
      </dsp:nvSpPr>
      <dsp:spPr>
        <a:xfrm>
          <a:off x="4033855" y="2323871"/>
          <a:ext cx="4050009"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Performance of a system can be enhanced by adding an additional processor</a:t>
          </a:r>
          <a:endParaRPr lang="en-US" sz="1800" kern="1200" dirty="0">
            <a:solidFill>
              <a:schemeClr val="bg1"/>
            </a:solidFill>
          </a:endParaRPr>
        </a:p>
      </dsp:txBody>
      <dsp:txXfrm>
        <a:off x="4441282" y="2323871"/>
        <a:ext cx="3235155" cy="814854"/>
      </dsp:txXfrm>
    </dsp:sp>
    <dsp:sp modelId="{875511A4-5AA0-AD4B-9347-384E886407FB}">
      <dsp:nvSpPr>
        <dsp:cNvPr id="0" name=""/>
        <dsp:cNvSpPr/>
      </dsp:nvSpPr>
      <dsp:spPr>
        <a:xfrm>
          <a:off x="1898544" y="3359620"/>
          <a:ext cx="2454380" cy="981752"/>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1" kern="1200" dirty="0" smtClean="0">
              <a:solidFill>
                <a:schemeClr val="bg1"/>
              </a:solidFill>
            </a:rPr>
            <a:t>Scaling</a:t>
          </a:r>
          <a:endParaRPr lang="en-US" sz="2000" kern="1200" dirty="0">
            <a:solidFill>
              <a:schemeClr val="bg1"/>
            </a:solidFill>
          </a:endParaRPr>
        </a:p>
      </dsp:txBody>
      <dsp:txXfrm>
        <a:off x="2389420" y="3359620"/>
        <a:ext cx="1472628" cy="981752"/>
      </dsp:txXfrm>
    </dsp:sp>
    <dsp:sp modelId="{C6ADD55F-E00F-2644-A5F1-6B69A1D16E1D}">
      <dsp:nvSpPr>
        <dsp:cNvPr id="0" name=""/>
        <dsp:cNvSpPr/>
      </dsp:nvSpPr>
      <dsp:spPr>
        <a:xfrm>
          <a:off x="4033855" y="3443069"/>
          <a:ext cx="4506999" cy="814854"/>
        </a:xfrm>
        <a:prstGeom prst="chevron">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bg1"/>
              </a:solidFill>
            </a:rPr>
            <a:t>Vendors can offer a range of products based on the number of processors configured in the system </a:t>
          </a:r>
          <a:endParaRPr lang="en-US" sz="1800" kern="1200" dirty="0">
            <a:solidFill>
              <a:schemeClr val="bg1"/>
            </a:solidFill>
          </a:endParaRPr>
        </a:p>
      </dsp:txBody>
      <dsp:txXfrm>
        <a:off x="4441282" y="3443069"/>
        <a:ext cx="3692145" cy="8148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8DD00-D819-5547-BD5D-CE7DAC71FD55}">
      <dsp:nvSpPr>
        <dsp:cNvPr id="0" name=""/>
        <dsp:cNvSpPr/>
      </dsp:nvSpPr>
      <dsp:spPr>
        <a:xfrm>
          <a:off x="1023" y="0"/>
          <a:ext cx="2660302" cy="4343400"/>
        </a:xfrm>
        <a:prstGeom prst="roundRect">
          <a:avLst>
            <a:gd name="adj" fmla="val 10000"/>
          </a:avLst>
        </a:prstGeom>
        <a:solidFill>
          <a:schemeClr val="accent1">
            <a:tint val="40000"/>
            <a:hueOff val="0"/>
            <a:satOff val="0"/>
            <a:lumOff val="0"/>
            <a:alphaOff val="0"/>
          </a:schemeClr>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Spatial (physical) redundancy</a:t>
          </a:r>
          <a:endParaRPr lang="en-US" sz="2700" kern="1200" dirty="0"/>
        </a:p>
      </dsp:txBody>
      <dsp:txXfrm>
        <a:off x="1023" y="0"/>
        <a:ext cx="2660302" cy="1303020"/>
      </dsp:txXfrm>
    </dsp:sp>
    <dsp:sp modelId="{03B02F74-04D8-DF40-9F8A-1BB68BC7DF56}">
      <dsp:nvSpPr>
        <dsp:cNvPr id="0" name=""/>
        <dsp:cNvSpPr/>
      </dsp:nvSpPr>
      <dsp:spPr>
        <a:xfrm>
          <a:off x="267053" y="1303020"/>
          <a:ext cx="2128242" cy="282321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Involves the use of multiple components that either perform the same function simultaneously or are configured so that one component is available as a backup in case of the failure of another component</a:t>
          </a:r>
          <a:endParaRPr lang="en-US" sz="1600" kern="1200" dirty="0"/>
        </a:p>
      </dsp:txBody>
      <dsp:txXfrm>
        <a:off x="329387" y="1365354"/>
        <a:ext cx="2003574" cy="2698542"/>
      </dsp:txXfrm>
    </dsp:sp>
    <dsp:sp modelId="{EC5E2396-5F6C-E04C-B050-7AF0A937A669}">
      <dsp:nvSpPr>
        <dsp:cNvPr id="0" name=""/>
        <dsp:cNvSpPr/>
      </dsp:nvSpPr>
      <dsp:spPr>
        <a:xfrm>
          <a:off x="2860848" y="0"/>
          <a:ext cx="2660302" cy="4343400"/>
        </a:xfrm>
        <a:prstGeom prst="roundRect">
          <a:avLst>
            <a:gd name="adj" fmla="val 10000"/>
          </a:avLst>
        </a:prstGeom>
        <a:solidFill>
          <a:schemeClr val="accent1">
            <a:tint val="40000"/>
            <a:hueOff val="0"/>
            <a:satOff val="0"/>
            <a:lumOff val="0"/>
            <a:alphaOff val="0"/>
          </a:schemeClr>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Temporal redundancy</a:t>
          </a:r>
          <a:endParaRPr lang="en-US" sz="2700" kern="1200" dirty="0"/>
        </a:p>
      </dsp:txBody>
      <dsp:txXfrm>
        <a:off x="2860848" y="0"/>
        <a:ext cx="2660302" cy="1303020"/>
      </dsp:txXfrm>
    </dsp:sp>
    <dsp:sp modelId="{10C5BC51-8126-084E-A9A0-64FC1C1F5974}">
      <dsp:nvSpPr>
        <dsp:cNvPr id="0" name=""/>
        <dsp:cNvSpPr/>
      </dsp:nvSpPr>
      <dsp:spPr>
        <a:xfrm>
          <a:off x="3126878" y="1304292"/>
          <a:ext cx="2128242" cy="130959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Involves repeating a function or operation when an error is detected</a:t>
          </a:r>
          <a:endParaRPr lang="en-US" sz="1600" kern="1200" dirty="0"/>
        </a:p>
      </dsp:txBody>
      <dsp:txXfrm>
        <a:off x="3165235" y="1342649"/>
        <a:ext cx="2051528" cy="1232880"/>
      </dsp:txXfrm>
    </dsp:sp>
    <dsp:sp modelId="{4CC97207-4D38-9F4E-B2FB-AD5EBD87C94E}">
      <dsp:nvSpPr>
        <dsp:cNvPr id="0" name=""/>
        <dsp:cNvSpPr/>
      </dsp:nvSpPr>
      <dsp:spPr>
        <a:xfrm>
          <a:off x="3126878" y="2815363"/>
          <a:ext cx="2128242" cy="130959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Is effective with temporary faults but not useful for permanent faults</a:t>
          </a:r>
          <a:endParaRPr lang="en-US" sz="1600" kern="1200" dirty="0"/>
        </a:p>
      </dsp:txBody>
      <dsp:txXfrm>
        <a:off x="3165235" y="2853720"/>
        <a:ext cx="2051528" cy="1232880"/>
      </dsp:txXfrm>
    </dsp:sp>
    <dsp:sp modelId="{0EE6DFAF-F810-5447-A5DF-341A95B7104C}">
      <dsp:nvSpPr>
        <dsp:cNvPr id="0" name=""/>
        <dsp:cNvSpPr/>
      </dsp:nvSpPr>
      <dsp:spPr>
        <a:xfrm>
          <a:off x="5720674" y="0"/>
          <a:ext cx="2660302" cy="4343400"/>
        </a:xfrm>
        <a:prstGeom prst="roundRect">
          <a:avLst>
            <a:gd name="adj" fmla="val 10000"/>
          </a:avLst>
        </a:prstGeom>
        <a:solidFill>
          <a:schemeClr val="accent1">
            <a:tint val="40000"/>
            <a:hueOff val="0"/>
            <a:satOff val="0"/>
            <a:lumOff val="0"/>
            <a:alphaOff val="0"/>
          </a:schemeClr>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smtClean="0"/>
            <a:t>Information redundancy</a:t>
          </a:r>
          <a:endParaRPr lang="en-US" sz="2700" kern="1200" dirty="0"/>
        </a:p>
      </dsp:txBody>
      <dsp:txXfrm>
        <a:off x="5720674" y="0"/>
        <a:ext cx="2660302" cy="1303020"/>
      </dsp:txXfrm>
    </dsp:sp>
    <dsp:sp modelId="{CDDF43EB-A280-B44D-8803-BFAECDEAE584}">
      <dsp:nvSpPr>
        <dsp:cNvPr id="0" name=""/>
        <dsp:cNvSpPr/>
      </dsp:nvSpPr>
      <dsp:spPr>
        <a:xfrm>
          <a:off x="5986704" y="1303020"/>
          <a:ext cx="2128242" cy="282321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Provides fault tolerance by replicating or coding data in such a way that bit errors can be both detected and corrected</a:t>
          </a:r>
          <a:endParaRPr lang="en-US" sz="1600" kern="1200" dirty="0"/>
        </a:p>
      </dsp:txBody>
      <dsp:txXfrm>
        <a:off x="6049038" y="1365354"/>
        <a:ext cx="2003574" cy="269854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BB033-098B-874D-86E2-F7E6A1FCCA9C}">
      <dsp:nvSpPr>
        <dsp:cNvPr id="0" name=""/>
        <dsp:cNvSpPr/>
      </dsp:nvSpPr>
      <dsp:spPr>
        <a:xfrm>
          <a:off x="0" y="1214797"/>
          <a:ext cx="1603879" cy="9168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Simultaneous concurrent processes or threads</a:t>
          </a:r>
          <a:endParaRPr lang="en-US" sz="1600" kern="1200" dirty="0"/>
        </a:p>
      </dsp:txBody>
      <dsp:txXfrm>
        <a:off x="26853" y="1241650"/>
        <a:ext cx="1550173" cy="863113"/>
      </dsp:txXfrm>
    </dsp:sp>
    <dsp:sp modelId="{E3ED8868-6417-A346-9D8B-83023FB15D3C}">
      <dsp:nvSpPr>
        <dsp:cNvPr id="0" name=""/>
        <dsp:cNvSpPr/>
      </dsp:nvSpPr>
      <dsp:spPr>
        <a:xfrm>
          <a:off x="160387" y="2131617"/>
          <a:ext cx="167715" cy="1120558"/>
        </a:xfrm>
        <a:custGeom>
          <a:avLst/>
          <a:gdLst/>
          <a:ahLst/>
          <a:cxnLst/>
          <a:rect l="0" t="0" r="0" b="0"/>
          <a:pathLst>
            <a:path>
              <a:moveTo>
                <a:pt x="0" y="0"/>
              </a:moveTo>
              <a:lnTo>
                <a:pt x="0" y="1120558"/>
              </a:lnTo>
              <a:lnTo>
                <a:pt x="167715" y="112055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6FC7CB-FC61-E246-8BE5-826CA9D5A0A9}">
      <dsp:nvSpPr>
        <dsp:cNvPr id="0" name=""/>
        <dsp:cNvSpPr/>
      </dsp:nvSpPr>
      <dsp:spPr>
        <a:xfrm>
          <a:off x="328103" y="2177268"/>
          <a:ext cx="1472680" cy="214981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Kernel routines need to be reentrant to allow several processors to execute the same kernel code simultaneously</a:t>
          </a:r>
          <a:endParaRPr lang="en-US" sz="1600" kern="1200" dirty="0"/>
        </a:p>
      </dsp:txBody>
      <dsp:txXfrm>
        <a:off x="371236" y="2220401"/>
        <a:ext cx="1386414" cy="2063548"/>
      </dsp:txXfrm>
    </dsp:sp>
    <dsp:sp modelId="{928E9B85-F95F-0A4D-B01A-FAA0C04D08A8}">
      <dsp:nvSpPr>
        <dsp:cNvPr id="0" name=""/>
        <dsp:cNvSpPr/>
      </dsp:nvSpPr>
      <dsp:spPr>
        <a:xfrm>
          <a:off x="1795009" y="1238746"/>
          <a:ext cx="1169222" cy="5080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Scheduling</a:t>
          </a:r>
          <a:endParaRPr lang="en-US" sz="1600" kern="1200" dirty="0"/>
        </a:p>
      </dsp:txBody>
      <dsp:txXfrm>
        <a:off x="1809888" y="1253625"/>
        <a:ext cx="1139464" cy="478262"/>
      </dsp:txXfrm>
    </dsp:sp>
    <dsp:sp modelId="{56A42574-112F-F040-A0EA-3834A89B47EC}">
      <dsp:nvSpPr>
        <dsp:cNvPr id="0" name=""/>
        <dsp:cNvSpPr/>
      </dsp:nvSpPr>
      <dsp:spPr>
        <a:xfrm>
          <a:off x="1911931" y="1746766"/>
          <a:ext cx="116922" cy="1236565"/>
        </a:xfrm>
        <a:custGeom>
          <a:avLst/>
          <a:gdLst/>
          <a:ahLst/>
          <a:cxnLst/>
          <a:rect l="0" t="0" r="0" b="0"/>
          <a:pathLst>
            <a:path>
              <a:moveTo>
                <a:pt x="0" y="0"/>
              </a:moveTo>
              <a:lnTo>
                <a:pt x="0" y="1236565"/>
              </a:lnTo>
              <a:lnTo>
                <a:pt x="116922" y="1236565"/>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927819-7273-1D4F-8666-58E261183BF4}">
      <dsp:nvSpPr>
        <dsp:cNvPr id="0" name=""/>
        <dsp:cNvSpPr/>
      </dsp:nvSpPr>
      <dsp:spPr>
        <a:xfrm>
          <a:off x="2028853" y="1841440"/>
          <a:ext cx="1357636" cy="228378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Any processor may perform scheduling, which complicates the task of enforcing a scheduling policy</a:t>
          </a:r>
          <a:endParaRPr lang="en-US" sz="1600" kern="1200" dirty="0"/>
        </a:p>
      </dsp:txBody>
      <dsp:txXfrm>
        <a:off x="2068617" y="1881204"/>
        <a:ext cx="1278108" cy="2204256"/>
      </dsp:txXfrm>
    </dsp:sp>
    <dsp:sp modelId="{7D87930C-06A0-324F-A5FB-AE995B6F9475}">
      <dsp:nvSpPr>
        <dsp:cNvPr id="0" name=""/>
        <dsp:cNvSpPr/>
      </dsp:nvSpPr>
      <dsp:spPr>
        <a:xfrm>
          <a:off x="3590181" y="998961"/>
          <a:ext cx="1593146" cy="61019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Synchronization</a:t>
          </a:r>
          <a:endParaRPr lang="en-US" sz="1600" kern="1200" dirty="0"/>
        </a:p>
      </dsp:txBody>
      <dsp:txXfrm>
        <a:off x="3608053" y="1016833"/>
        <a:ext cx="1557402" cy="574455"/>
      </dsp:txXfrm>
    </dsp:sp>
    <dsp:sp modelId="{CA7A6154-558A-3E4E-B569-99648CCD0383}">
      <dsp:nvSpPr>
        <dsp:cNvPr id="0" name=""/>
        <dsp:cNvSpPr/>
      </dsp:nvSpPr>
      <dsp:spPr>
        <a:xfrm>
          <a:off x="3749496" y="1609161"/>
          <a:ext cx="161383" cy="1402187"/>
        </a:xfrm>
        <a:custGeom>
          <a:avLst/>
          <a:gdLst/>
          <a:ahLst/>
          <a:cxnLst/>
          <a:rect l="0" t="0" r="0" b="0"/>
          <a:pathLst>
            <a:path>
              <a:moveTo>
                <a:pt x="0" y="0"/>
              </a:moveTo>
              <a:lnTo>
                <a:pt x="0" y="1402187"/>
              </a:lnTo>
              <a:lnTo>
                <a:pt x="161383" y="1402187"/>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8F41A71-083D-3540-B421-42793CF68D4D}">
      <dsp:nvSpPr>
        <dsp:cNvPr id="0" name=""/>
        <dsp:cNvSpPr/>
      </dsp:nvSpPr>
      <dsp:spPr>
        <a:xfrm>
          <a:off x="3910880" y="1790354"/>
          <a:ext cx="1700465" cy="24419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With multiple active processes having potential access to shared address spaces or shared I/O resources, care must be taken to provide effective synchronization</a:t>
          </a:r>
          <a:endParaRPr lang="en-US" sz="1600" kern="1200" dirty="0"/>
        </a:p>
      </dsp:txBody>
      <dsp:txXfrm>
        <a:off x="3960685" y="1840159"/>
        <a:ext cx="1600855" cy="2342377"/>
      </dsp:txXfrm>
    </dsp:sp>
    <dsp:sp modelId="{F3501B9F-2370-6940-A77C-F30D50C22A16}">
      <dsp:nvSpPr>
        <dsp:cNvPr id="0" name=""/>
        <dsp:cNvSpPr/>
      </dsp:nvSpPr>
      <dsp:spPr>
        <a:xfrm>
          <a:off x="5669558" y="1430629"/>
          <a:ext cx="1317428" cy="50262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Memory management</a:t>
          </a:r>
          <a:endParaRPr lang="en-US" sz="1600" kern="1200" dirty="0"/>
        </a:p>
      </dsp:txBody>
      <dsp:txXfrm>
        <a:off x="5684279" y="1445350"/>
        <a:ext cx="1287986" cy="473182"/>
      </dsp:txXfrm>
    </dsp:sp>
    <dsp:sp modelId="{AD04DFED-755B-6749-8AC3-4C207875CB01}">
      <dsp:nvSpPr>
        <dsp:cNvPr id="0" name=""/>
        <dsp:cNvSpPr/>
      </dsp:nvSpPr>
      <dsp:spPr>
        <a:xfrm>
          <a:off x="5755581" y="1933254"/>
          <a:ext cx="91440" cy="1287738"/>
        </a:xfrm>
        <a:custGeom>
          <a:avLst/>
          <a:gdLst/>
          <a:ahLst/>
          <a:cxnLst/>
          <a:rect l="0" t="0" r="0" b="0"/>
          <a:pathLst>
            <a:path>
              <a:moveTo>
                <a:pt x="45720" y="0"/>
              </a:moveTo>
              <a:lnTo>
                <a:pt x="45720" y="1287738"/>
              </a:lnTo>
              <a:lnTo>
                <a:pt x="57865" y="1287738"/>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F242F4-2600-5940-A614-2DA85E5F1AAD}">
      <dsp:nvSpPr>
        <dsp:cNvPr id="0" name=""/>
        <dsp:cNvSpPr/>
      </dsp:nvSpPr>
      <dsp:spPr>
        <a:xfrm>
          <a:off x="5813446" y="2293967"/>
          <a:ext cx="1051712" cy="185405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reuse of physical pages is the biggest problem of concern</a:t>
          </a:r>
          <a:endParaRPr lang="en-US" sz="1600" kern="1200" dirty="0"/>
        </a:p>
      </dsp:txBody>
      <dsp:txXfrm>
        <a:off x="5844250" y="2324771"/>
        <a:ext cx="990104" cy="1792443"/>
      </dsp:txXfrm>
    </dsp:sp>
    <dsp:sp modelId="{C49E4D76-4FDD-B444-9BBB-C61EA22E2950}">
      <dsp:nvSpPr>
        <dsp:cNvPr id="0" name=""/>
        <dsp:cNvSpPr/>
      </dsp:nvSpPr>
      <dsp:spPr>
        <a:xfrm>
          <a:off x="7027567" y="1238746"/>
          <a:ext cx="1365393" cy="757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b="1" kern="1200" dirty="0" smtClean="0"/>
            <a:t>Reliability and fault tolerance</a:t>
          </a:r>
          <a:endParaRPr lang="en-US" sz="1600" kern="1200" dirty="0"/>
        </a:p>
      </dsp:txBody>
      <dsp:txXfrm>
        <a:off x="7049762" y="1260941"/>
        <a:ext cx="1321003" cy="713397"/>
      </dsp:txXfrm>
    </dsp:sp>
    <dsp:sp modelId="{761D829C-1A3D-A544-9740-C515EBF69C9C}">
      <dsp:nvSpPr>
        <dsp:cNvPr id="0" name=""/>
        <dsp:cNvSpPr/>
      </dsp:nvSpPr>
      <dsp:spPr>
        <a:xfrm>
          <a:off x="7030030" y="1996533"/>
          <a:ext cx="91440" cy="1245860"/>
        </a:xfrm>
        <a:custGeom>
          <a:avLst/>
          <a:gdLst/>
          <a:ahLst/>
          <a:cxnLst/>
          <a:rect l="0" t="0" r="0" b="0"/>
          <a:pathLst>
            <a:path>
              <a:moveTo>
                <a:pt x="134075" y="0"/>
              </a:moveTo>
              <a:lnTo>
                <a:pt x="45720" y="124586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68B9DD7-46CF-5944-85DC-F784C37E24D7}">
      <dsp:nvSpPr>
        <dsp:cNvPr id="0" name=""/>
        <dsp:cNvSpPr/>
      </dsp:nvSpPr>
      <dsp:spPr>
        <a:xfrm>
          <a:off x="7075750" y="2272120"/>
          <a:ext cx="1231970" cy="19405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The OS should provide graceful degradation in the face of processor failure</a:t>
          </a:r>
          <a:endParaRPr lang="en-US" sz="1600" kern="1200" dirty="0"/>
        </a:p>
      </dsp:txBody>
      <dsp:txXfrm>
        <a:off x="7111833" y="2308203"/>
        <a:ext cx="1159804" cy="18683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7DFC4-F116-384B-8311-1DA47811EBA8}">
      <dsp:nvSpPr>
        <dsp:cNvPr id="0" name=""/>
        <dsp:cNvSpPr/>
      </dsp:nvSpPr>
      <dsp:spPr>
        <a:xfrm>
          <a:off x="711199" y="0"/>
          <a:ext cx="4064000" cy="4064000"/>
        </a:xfrm>
        <a:prstGeom prst="triangl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8D6FE2A-06A0-8946-BE62-371410770D3A}">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Hardware parallelism within each core processor, known as instruction level parallelism</a:t>
          </a:r>
          <a:endParaRPr lang="en-US" sz="1400" kern="1200" dirty="0"/>
        </a:p>
      </dsp:txBody>
      <dsp:txXfrm>
        <a:off x="2790161" y="455544"/>
        <a:ext cx="2547676" cy="868101"/>
      </dsp:txXfrm>
    </dsp:sp>
    <dsp:sp modelId="{8F1D499D-8424-A849-9418-80D6BBCB722D}">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Potential for multiprogramming and multithreaded execution within each processor</a:t>
          </a:r>
        </a:p>
      </dsp:txBody>
      <dsp:txXfrm>
        <a:off x="2790161" y="1537822"/>
        <a:ext cx="2547676" cy="868101"/>
      </dsp:txXfrm>
    </dsp:sp>
    <dsp:sp modelId="{59D77581-3DD3-234B-9639-73587DAE796F}">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Potential for a single application to execute in concurrent                   processes or threads across multiple cores</a:t>
          </a:r>
          <a:endParaRPr lang="en-US" sz="1400" kern="1200" dirty="0"/>
        </a:p>
      </dsp:txBody>
      <dsp:txXfrm>
        <a:off x="2790161" y="2620101"/>
        <a:ext cx="2547676" cy="868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F472-A208-BC48-9954-72AE57388841}">
      <dsp:nvSpPr>
        <dsp:cNvPr id="0" name=""/>
        <dsp:cNvSpPr/>
      </dsp:nvSpPr>
      <dsp:spPr>
        <a:xfrm>
          <a:off x="32959" y="267220"/>
          <a:ext cx="2481635" cy="533963"/>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Hardware upgrades</a:t>
          </a:r>
          <a:endParaRPr lang="en-US" sz="1800" b="1" kern="1200" dirty="0">
            <a:solidFill>
              <a:schemeClr val="bg1"/>
            </a:solidFill>
          </a:endParaRPr>
        </a:p>
      </dsp:txBody>
      <dsp:txXfrm>
        <a:off x="59025" y="293286"/>
        <a:ext cx="2429503" cy="481831"/>
      </dsp:txXfrm>
    </dsp:sp>
    <dsp:sp modelId="{06E7AF27-17CB-6C41-9B00-422CDBA69BDA}">
      <dsp:nvSpPr>
        <dsp:cNvPr id="0" name=""/>
        <dsp:cNvSpPr/>
      </dsp:nvSpPr>
      <dsp:spPr>
        <a:xfrm>
          <a:off x="733874" y="757923"/>
          <a:ext cx="3256699" cy="55346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New types of hardware</a:t>
          </a:r>
        </a:p>
      </dsp:txBody>
      <dsp:txXfrm>
        <a:off x="760892" y="784941"/>
        <a:ext cx="3202663" cy="499429"/>
      </dsp:txXfrm>
    </dsp:sp>
    <dsp:sp modelId="{54C39DF2-6921-BB4E-8411-E1AA720107FC}">
      <dsp:nvSpPr>
        <dsp:cNvPr id="0" name=""/>
        <dsp:cNvSpPr/>
      </dsp:nvSpPr>
      <dsp:spPr>
        <a:xfrm>
          <a:off x="1909431" y="1305970"/>
          <a:ext cx="2843326" cy="487614"/>
        </a:xfrm>
        <a:prstGeom prst="round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New services</a:t>
          </a:r>
        </a:p>
      </dsp:txBody>
      <dsp:txXfrm>
        <a:off x="1933234" y="1329773"/>
        <a:ext cx="2795720" cy="440008"/>
      </dsp:txXfrm>
    </dsp:sp>
    <dsp:sp modelId="{87EED797-7526-BB4E-8C40-6D097D0CBF95}">
      <dsp:nvSpPr>
        <dsp:cNvPr id="0" name=""/>
        <dsp:cNvSpPr/>
      </dsp:nvSpPr>
      <dsp:spPr>
        <a:xfrm>
          <a:off x="2848388" y="1794741"/>
          <a:ext cx="2532823" cy="545605"/>
        </a:xfrm>
        <a:prstGeom prst="round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Fixes</a:t>
          </a:r>
        </a:p>
      </dsp:txBody>
      <dsp:txXfrm>
        <a:off x="2875022" y="1821375"/>
        <a:ext cx="2479555" cy="49233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4FD5F-A063-654C-9F26-21A8E998F6A0}">
      <dsp:nvSpPr>
        <dsp:cNvPr id="0" name=""/>
        <dsp:cNvSpPr/>
      </dsp:nvSpPr>
      <dsp:spPr>
        <a:xfrm rot="16200000">
          <a:off x="-132998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886" bIns="0" numCol="1" spcCol="1270" anchor="t" anchorCtr="0">
          <a:noAutofit/>
        </a:bodyPr>
        <a:lstStyle/>
        <a:p>
          <a:pPr lvl="0" algn="l" defTabSz="622300" rtl="0">
            <a:lnSpc>
              <a:spcPct val="90000"/>
            </a:lnSpc>
            <a:spcBef>
              <a:spcPct val="0"/>
            </a:spcBef>
            <a:spcAft>
              <a:spcPct val="35000"/>
            </a:spcAft>
          </a:pPr>
          <a:r>
            <a:rPr lang="en-US" sz="1400" kern="1200" dirty="0" smtClean="0"/>
            <a:t>I/O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Provides a framework through which I/O devices are accessible to applications, and is responsible for dispatching to the appropriate device drivers for further processing</a:t>
          </a:r>
          <a:endParaRPr lang="en-US" sz="1100" kern="1200" dirty="0"/>
        </a:p>
      </dsp:txBody>
      <dsp:txXfrm rot="5400000">
        <a:off x="4339" y="838199"/>
        <a:ext cx="1522362" cy="2514600"/>
      </dsp:txXfrm>
    </dsp:sp>
    <dsp:sp modelId="{B0E0A647-3513-BA4E-9FEF-6F0B2097D17C}">
      <dsp:nvSpPr>
        <dsp:cNvPr id="0" name=""/>
        <dsp:cNvSpPr/>
      </dsp:nvSpPr>
      <dsp:spPr>
        <a:xfrm rot="16200000">
          <a:off x="306559"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886" bIns="0" numCol="1" spcCol="1270" anchor="t" anchorCtr="0">
          <a:noAutofit/>
        </a:bodyPr>
        <a:lstStyle/>
        <a:p>
          <a:pPr lvl="0" algn="l" defTabSz="622300" rtl="0">
            <a:lnSpc>
              <a:spcPct val="90000"/>
            </a:lnSpc>
            <a:spcBef>
              <a:spcPct val="0"/>
            </a:spcBef>
            <a:spcAft>
              <a:spcPct val="35000"/>
            </a:spcAft>
          </a:pPr>
          <a:r>
            <a:rPr lang="en-US" sz="1400" kern="1200" dirty="0" smtClean="0"/>
            <a:t>Cache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Improves the performance of file-based I/O by causing recently referenced file data to reside in main memory for quick access, and by deferring disk writes by holding the updates in memory for a short time before sending them to the disk in more efficient batches</a:t>
          </a:r>
          <a:endParaRPr lang="en-US" sz="1100" kern="1200" dirty="0"/>
        </a:p>
      </dsp:txBody>
      <dsp:txXfrm rot="5400000">
        <a:off x="1640878" y="838199"/>
        <a:ext cx="1522362" cy="2514600"/>
      </dsp:txXfrm>
    </dsp:sp>
    <dsp:sp modelId="{EECA2A92-489E-7643-AE68-612C17767659}">
      <dsp:nvSpPr>
        <dsp:cNvPr id="0" name=""/>
        <dsp:cNvSpPr/>
      </dsp:nvSpPr>
      <dsp:spPr>
        <a:xfrm rot="16200000">
          <a:off x="194310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886" bIns="0" numCol="1" spcCol="1270" anchor="t" anchorCtr="0">
          <a:noAutofit/>
        </a:bodyPr>
        <a:lstStyle/>
        <a:p>
          <a:pPr lvl="0" algn="l" defTabSz="622300" rtl="0">
            <a:lnSpc>
              <a:spcPct val="90000"/>
            </a:lnSpc>
            <a:spcBef>
              <a:spcPct val="0"/>
            </a:spcBef>
            <a:spcAft>
              <a:spcPct val="35000"/>
            </a:spcAft>
          </a:pPr>
          <a:r>
            <a:rPr lang="en-US" sz="1400" kern="1200" dirty="0" smtClean="0"/>
            <a:t>Object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Creates, manages, and deletes Windows Executive objects that are used to represent resources such as processes, threads, and synchronization objects and enforces uniform rules for retaining, naming, and setting the security of objects</a:t>
          </a:r>
          <a:endParaRPr lang="en-US" sz="1100" kern="1200" dirty="0"/>
        </a:p>
      </dsp:txBody>
      <dsp:txXfrm rot="5400000">
        <a:off x="3277419" y="838199"/>
        <a:ext cx="1522362" cy="2514600"/>
      </dsp:txXfrm>
    </dsp:sp>
    <dsp:sp modelId="{7DFB218D-8EAD-AD43-A457-B4C9F0F6E7E1}">
      <dsp:nvSpPr>
        <dsp:cNvPr id="0" name=""/>
        <dsp:cNvSpPr/>
      </dsp:nvSpPr>
      <dsp:spPr>
        <a:xfrm rot="16200000">
          <a:off x="357964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886" bIns="0" numCol="1" spcCol="1270" anchor="t" anchorCtr="0">
          <a:noAutofit/>
        </a:bodyPr>
        <a:lstStyle/>
        <a:p>
          <a:pPr lvl="0" algn="l" defTabSz="622300" rtl="0">
            <a:lnSpc>
              <a:spcPct val="90000"/>
            </a:lnSpc>
            <a:spcBef>
              <a:spcPct val="0"/>
            </a:spcBef>
            <a:spcAft>
              <a:spcPct val="35000"/>
            </a:spcAft>
          </a:pPr>
          <a:r>
            <a:rPr lang="en-US" sz="1400" kern="1200" dirty="0" smtClean="0"/>
            <a:t>Plug-and-play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Determines which drivers are required to support a particular device and loads those drivers</a:t>
          </a:r>
          <a:endParaRPr lang="en-US" sz="1100" kern="1200" dirty="0"/>
        </a:p>
      </dsp:txBody>
      <dsp:txXfrm rot="5400000">
        <a:off x="4913959" y="838199"/>
        <a:ext cx="1522362" cy="2514600"/>
      </dsp:txXfrm>
    </dsp:sp>
    <dsp:sp modelId="{F593B0C3-5937-CB48-8D1E-1E10E016C9E2}">
      <dsp:nvSpPr>
        <dsp:cNvPr id="0" name=""/>
        <dsp:cNvSpPr/>
      </dsp:nvSpPr>
      <dsp:spPr>
        <a:xfrm rot="16200000">
          <a:off x="521618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88886" bIns="0" numCol="1" spcCol="1270" anchor="t" anchorCtr="0">
          <a:noAutofit/>
        </a:bodyPr>
        <a:lstStyle/>
        <a:p>
          <a:pPr lvl="0" algn="l" defTabSz="622300" rtl="0">
            <a:lnSpc>
              <a:spcPct val="90000"/>
            </a:lnSpc>
            <a:spcBef>
              <a:spcPct val="0"/>
            </a:spcBef>
            <a:spcAft>
              <a:spcPct val="35000"/>
            </a:spcAft>
          </a:pPr>
          <a:r>
            <a:rPr lang="en-US" sz="1400" kern="1200" dirty="0" smtClean="0"/>
            <a:t>Power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Coordinates power management among devices</a:t>
          </a:r>
          <a:endParaRPr lang="en-US" sz="1100" kern="1200" dirty="0"/>
        </a:p>
      </dsp:txBody>
      <dsp:txXfrm rot="5400000">
        <a:off x="6550499" y="838199"/>
        <a:ext cx="1522362" cy="25146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D9C87-BAED-6245-9C3E-E91B891099BC}">
      <dsp:nvSpPr>
        <dsp:cNvPr id="0" name=""/>
        <dsp:cNvSpPr/>
      </dsp:nvSpPr>
      <dsp:spPr>
        <a:xfrm rot="16200000">
          <a:off x="-132998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90408" bIns="0" numCol="1" spcCol="1270" anchor="t" anchorCtr="0">
          <a:noAutofit/>
        </a:bodyPr>
        <a:lstStyle/>
        <a:p>
          <a:pPr lvl="0" algn="l" defTabSz="622300" rtl="0">
            <a:lnSpc>
              <a:spcPct val="90000"/>
            </a:lnSpc>
            <a:spcBef>
              <a:spcPct val="0"/>
            </a:spcBef>
            <a:spcAft>
              <a:spcPct val="35000"/>
            </a:spcAft>
          </a:pPr>
          <a:r>
            <a:rPr lang="en-US" sz="1400" kern="1200" dirty="0" smtClean="0"/>
            <a:t>Security reference monitor</a:t>
          </a:r>
          <a:endParaRPr lang="en-US" sz="1400" kern="1200" dirty="0"/>
        </a:p>
        <a:p>
          <a:pPr marL="57150" lvl="1" indent="-57150" algn="l" defTabSz="488950" rtl="0">
            <a:lnSpc>
              <a:spcPct val="90000"/>
            </a:lnSpc>
            <a:spcBef>
              <a:spcPct val="0"/>
            </a:spcBef>
            <a:spcAft>
              <a:spcPct val="15000"/>
            </a:spcAft>
            <a:buChar char="••"/>
          </a:pPr>
          <a:r>
            <a:rPr lang="en-US" sz="1100" kern="1200" dirty="0" smtClean="0"/>
            <a:t>Enforces access-validation and audit-generation rules</a:t>
          </a:r>
          <a:endParaRPr lang="en-US" sz="1100" kern="1200" dirty="0"/>
        </a:p>
      </dsp:txBody>
      <dsp:txXfrm rot="5400000">
        <a:off x="4339" y="838199"/>
        <a:ext cx="1522362" cy="2514600"/>
      </dsp:txXfrm>
    </dsp:sp>
    <dsp:sp modelId="{C03E2E29-9236-C349-98E8-4C3FFDF26986}">
      <dsp:nvSpPr>
        <dsp:cNvPr id="0" name=""/>
        <dsp:cNvSpPr/>
      </dsp:nvSpPr>
      <dsp:spPr>
        <a:xfrm rot="16200000">
          <a:off x="306559"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90408" bIns="0" numCol="1" spcCol="1270" anchor="t" anchorCtr="0">
          <a:noAutofit/>
        </a:bodyPr>
        <a:lstStyle/>
        <a:p>
          <a:pPr lvl="0" algn="l" defTabSz="622300" rtl="0">
            <a:lnSpc>
              <a:spcPct val="90000"/>
            </a:lnSpc>
            <a:spcBef>
              <a:spcPct val="0"/>
            </a:spcBef>
            <a:spcAft>
              <a:spcPct val="35000"/>
            </a:spcAft>
          </a:pPr>
          <a:r>
            <a:rPr lang="en-US" sz="1400" kern="1200" dirty="0" smtClean="0"/>
            <a:t>Virtual memory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Manages virtual addresses, physical memory, and the paging files on disk and controls the memory management hardware and data structures which map virtual addresses in the process’s address space to physical pages in the computer’s memory</a:t>
          </a:r>
          <a:endParaRPr lang="en-US" sz="1100" kern="1200" dirty="0"/>
        </a:p>
      </dsp:txBody>
      <dsp:txXfrm rot="5400000">
        <a:off x="1640878" y="838199"/>
        <a:ext cx="1522362" cy="2514600"/>
      </dsp:txXfrm>
    </dsp:sp>
    <dsp:sp modelId="{3BF8DB05-B871-1B49-A988-36C6E90B883D}">
      <dsp:nvSpPr>
        <dsp:cNvPr id="0" name=""/>
        <dsp:cNvSpPr/>
      </dsp:nvSpPr>
      <dsp:spPr>
        <a:xfrm rot="16200000">
          <a:off x="194310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90408" bIns="0" numCol="1" spcCol="1270" anchor="t" anchorCtr="0">
          <a:noAutofit/>
        </a:bodyPr>
        <a:lstStyle/>
        <a:p>
          <a:pPr lvl="0" algn="l" defTabSz="622300" rtl="0">
            <a:lnSpc>
              <a:spcPct val="90000"/>
            </a:lnSpc>
            <a:spcBef>
              <a:spcPct val="0"/>
            </a:spcBef>
            <a:spcAft>
              <a:spcPct val="35000"/>
            </a:spcAft>
          </a:pPr>
          <a:r>
            <a:rPr lang="en-US" sz="1400" kern="1200" dirty="0" smtClean="0"/>
            <a:t>Process/thread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Creates, manages, and deletes process and thread objects</a:t>
          </a:r>
          <a:endParaRPr lang="en-US" sz="1100" kern="1200" dirty="0"/>
        </a:p>
      </dsp:txBody>
      <dsp:txXfrm rot="5400000">
        <a:off x="3277419" y="838199"/>
        <a:ext cx="1522362" cy="2514600"/>
      </dsp:txXfrm>
    </dsp:sp>
    <dsp:sp modelId="{1DEC84B1-8C3E-CA4F-96DA-C0B0F5D2CF57}">
      <dsp:nvSpPr>
        <dsp:cNvPr id="0" name=""/>
        <dsp:cNvSpPr/>
      </dsp:nvSpPr>
      <dsp:spPr>
        <a:xfrm rot="16200000">
          <a:off x="357964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90408" bIns="0" numCol="1" spcCol="1270" anchor="t" anchorCtr="0">
          <a:noAutofit/>
        </a:bodyPr>
        <a:lstStyle/>
        <a:p>
          <a:pPr lvl="0" algn="l" defTabSz="622300" rtl="0">
            <a:lnSpc>
              <a:spcPct val="90000"/>
            </a:lnSpc>
            <a:spcBef>
              <a:spcPct val="0"/>
            </a:spcBef>
            <a:spcAft>
              <a:spcPct val="35000"/>
            </a:spcAft>
          </a:pPr>
          <a:r>
            <a:rPr lang="en-US" sz="1400" kern="1200" dirty="0" smtClean="0"/>
            <a:t>Configuration manager</a:t>
          </a:r>
          <a:endParaRPr lang="en-US" sz="1400" kern="1200" dirty="0"/>
        </a:p>
        <a:p>
          <a:pPr marL="57150" lvl="1" indent="-57150" algn="l" defTabSz="488950" rtl="0">
            <a:lnSpc>
              <a:spcPct val="90000"/>
            </a:lnSpc>
            <a:spcBef>
              <a:spcPct val="0"/>
            </a:spcBef>
            <a:spcAft>
              <a:spcPct val="15000"/>
            </a:spcAft>
            <a:buChar char="••"/>
          </a:pPr>
          <a:r>
            <a:rPr lang="en-US" sz="1100" kern="1200" dirty="0" smtClean="0"/>
            <a:t>Responsible for implementing and managing the system registry, which is the repository for both system-wide and per-user settings of various parameters</a:t>
          </a:r>
          <a:endParaRPr lang="en-US" sz="1100" kern="1200" dirty="0"/>
        </a:p>
      </dsp:txBody>
      <dsp:txXfrm rot="5400000">
        <a:off x="4913959" y="838199"/>
        <a:ext cx="1522362" cy="2514600"/>
      </dsp:txXfrm>
    </dsp:sp>
    <dsp:sp modelId="{09A39B4F-1B19-3E44-8679-B53D430020DF}">
      <dsp:nvSpPr>
        <dsp:cNvPr id="0" name=""/>
        <dsp:cNvSpPr/>
      </dsp:nvSpPr>
      <dsp:spPr>
        <a:xfrm rot="16200000">
          <a:off x="5216180" y="1334318"/>
          <a:ext cx="4191000" cy="1522362"/>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0" tIns="0" rIns="90408" bIns="0" numCol="1" spcCol="1270" anchor="t" anchorCtr="0">
          <a:noAutofit/>
        </a:bodyPr>
        <a:lstStyle/>
        <a:p>
          <a:pPr lvl="0" algn="l" defTabSz="622300" rtl="0">
            <a:lnSpc>
              <a:spcPct val="90000"/>
            </a:lnSpc>
            <a:spcBef>
              <a:spcPct val="0"/>
            </a:spcBef>
            <a:spcAft>
              <a:spcPct val="35000"/>
            </a:spcAft>
          </a:pPr>
          <a:r>
            <a:rPr lang="en-US" sz="1400" kern="1200" dirty="0" smtClean="0"/>
            <a:t>Advanced local procedure call (ALPC) facility</a:t>
          </a:r>
          <a:endParaRPr lang="en-US" sz="1400" kern="1200" dirty="0"/>
        </a:p>
        <a:p>
          <a:pPr marL="57150" lvl="1" indent="-57150" algn="l" defTabSz="488950" rtl="0">
            <a:lnSpc>
              <a:spcPct val="90000"/>
            </a:lnSpc>
            <a:spcBef>
              <a:spcPct val="0"/>
            </a:spcBef>
            <a:spcAft>
              <a:spcPct val="15000"/>
            </a:spcAft>
            <a:buChar char="••"/>
          </a:pPr>
          <a:r>
            <a:rPr lang="en-US" sz="1100" kern="1200" dirty="0" smtClean="0"/>
            <a:t>Implements an efficient cross-process procedure call mechanism for communication between local processes implementing services and subsystems</a:t>
          </a:r>
          <a:endParaRPr lang="en-US" sz="1100" kern="1200" dirty="0"/>
        </a:p>
        <a:p>
          <a:pPr marL="57150" lvl="1" indent="-57150" algn="l" defTabSz="488950" rtl="0">
            <a:lnSpc>
              <a:spcPct val="90000"/>
            </a:lnSpc>
            <a:spcBef>
              <a:spcPct val="0"/>
            </a:spcBef>
            <a:spcAft>
              <a:spcPct val="15000"/>
            </a:spcAft>
            <a:buChar char="••"/>
          </a:pPr>
          <a:endParaRPr lang="en-US" sz="1100" kern="1200" dirty="0"/>
        </a:p>
      </dsp:txBody>
      <dsp:txXfrm rot="5400000">
        <a:off x="6550499" y="838199"/>
        <a:ext cx="1522362" cy="25146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89846-0CAB-624F-AD7A-98CBEC05E19D}">
      <dsp:nvSpPr>
        <dsp:cNvPr id="0" name=""/>
        <dsp:cNvSpPr/>
      </dsp:nvSpPr>
      <dsp:spPr>
        <a:xfrm rot="5400000">
          <a:off x="5256169" y="-2206757"/>
          <a:ext cx="679916" cy="5266944"/>
        </a:xfrm>
        <a:prstGeom prst="round2SameRect">
          <a:avLst/>
        </a:prstGeom>
        <a:solidFill>
          <a:schemeClr val="bg1"/>
        </a:solidFill>
        <a:ln w="1587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User-mode services needed to manage the system</a:t>
          </a:r>
        </a:p>
      </dsp:txBody>
      <dsp:txXfrm rot="-5400000">
        <a:off x="2962656" y="119947"/>
        <a:ext cx="5233753" cy="613534"/>
      </dsp:txXfrm>
    </dsp:sp>
    <dsp:sp modelId="{C1A08A7E-6C9B-0541-B51C-5088875BE9D1}">
      <dsp:nvSpPr>
        <dsp:cNvPr id="0" name=""/>
        <dsp:cNvSpPr/>
      </dsp:nvSpPr>
      <dsp:spPr>
        <a:xfrm>
          <a:off x="0" y="1767"/>
          <a:ext cx="2962656" cy="84989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Special System Processes</a:t>
          </a:r>
          <a:endParaRPr lang="en-US" sz="2500" kern="1200" dirty="0"/>
        </a:p>
      </dsp:txBody>
      <dsp:txXfrm>
        <a:off x="41488" y="43255"/>
        <a:ext cx="2879680" cy="766919"/>
      </dsp:txXfrm>
    </dsp:sp>
    <dsp:sp modelId="{3D3B3A51-0609-BC47-A3FE-19B79722289A}">
      <dsp:nvSpPr>
        <dsp:cNvPr id="0" name=""/>
        <dsp:cNvSpPr/>
      </dsp:nvSpPr>
      <dsp:spPr>
        <a:xfrm rot="5400000">
          <a:off x="5256169" y="-1314367"/>
          <a:ext cx="679916" cy="5266944"/>
        </a:xfrm>
        <a:prstGeom prst="round2SameRect">
          <a:avLst/>
        </a:prstGeom>
        <a:solidFill>
          <a:schemeClr val="bg1"/>
        </a:solidFill>
        <a:ln w="1587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printer spooler, event logger, and user-mode components that cooperate with device drivers, and various network services</a:t>
          </a:r>
        </a:p>
      </dsp:txBody>
      <dsp:txXfrm rot="-5400000">
        <a:off x="2962656" y="1012337"/>
        <a:ext cx="5233753" cy="613534"/>
      </dsp:txXfrm>
    </dsp:sp>
    <dsp:sp modelId="{D4A0A511-6EB0-9840-AF7C-078E6D2A4228}">
      <dsp:nvSpPr>
        <dsp:cNvPr id="0" name=""/>
        <dsp:cNvSpPr/>
      </dsp:nvSpPr>
      <dsp:spPr>
        <a:xfrm>
          <a:off x="0" y="894157"/>
          <a:ext cx="2962656" cy="84989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Service Processes</a:t>
          </a:r>
        </a:p>
      </dsp:txBody>
      <dsp:txXfrm>
        <a:off x="41488" y="935645"/>
        <a:ext cx="2879680" cy="766919"/>
      </dsp:txXfrm>
    </dsp:sp>
    <dsp:sp modelId="{A2940A86-0651-3E4B-BF37-142D1239C5C0}">
      <dsp:nvSpPr>
        <dsp:cNvPr id="0" name=""/>
        <dsp:cNvSpPr/>
      </dsp:nvSpPr>
      <dsp:spPr>
        <a:xfrm rot="5400000">
          <a:off x="5256169" y="-421976"/>
          <a:ext cx="679916" cy="5266944"/>
        </a:xfrm>
        <a:prstGeom prst="round2SameRect">
          <a:avLst/>
        </a:prstGeom>
        <a:solidFill>
          <a:schemeClr val="bg1"/>
        </a:solidFill>
        <a:ln w="1587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Provide different OS personalities (environments)</a:t>
          </a:r>
        </a:p>
      </dsp:txBody>
      <dsp:txXfrm rot="-5400000">
        <a:off x="2962656" y="1904728"/>
        <a:ext cx="5233753" cy="613534"/>
      </dsp:txXfrm>
    </dsp:sp>
    <dsp:sp modelId="{6C6A6EB6-A3C0-094A-8C25-716C3AB1B48B}">
      <dsp:nvSpPr>
        <dsp:cNvPr id="0" name=""/>
        <dsp:cNvSpPr/>
      </dsp:nvSpPr>
      <dsp:spPr>
        <a:xfrm>
          <a:off x="0" y="1786547"/>
          <a:ext cx="2962656" cy="84989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Environment Subsystems</a:t>
          </a:r>
        </a:p>
      </dsp:txBody>
      <dsp:txXfrm>
        <a:off x="41488" y="1828035"/>
        <a:ext cx="2879680" cy="766919"/>
      </dsp:txXfrm>
    </dsp:sp>
    <dsp:sp modelId="{AFA9C005-9D3B-124D-AB66-7542353341D6}">
      <dsp:nvSpPr>
        <dsp:cNvPr id="0" name=""/>
        <dsp:cNvSpPr/>
      </dsp:nvSpPr>
      <dsp:spPr>
        <a:xfrm rot="5400000">
          <a:off x="5256169" y="470413"/>
          <a:ext cx="679916" cy="5266944"/>
        </a:xfrm>
        <a:prstGeom prst="round2SameRect">
          <a:avLst/>
        </a:prstGeom>
        <a:solidFill>
          <a:schemeClr val="bg1"/>
        </a:solidFill>
        <a:ln w="15875" cap="flat" cmpd="sng" algn="ctr">
          <a:solidFill>
            <a:schemeClr val="tx1"/>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Executables (EXEs) and DLLs that provide the functionality users run to make use of the system</a:t>
          </a:r>
        </a:p>
      </dsp:txBody>
      <dsp:txXfrm rot="-5400000">
        <a:off x="2962656" y="2797118"/>
        <a:ext cx="5233753" cy="613534"/>
      </dsp:txXfrm>
    </dsp:sp>
    <dsp:sp modelId="{047BC7DF-D681-324D-BCF9-F46B6E83FD61}">
      <dsp:nvSpPr>
        <dsp:cNvPr id="0" name=""/>
        <dsp:cNvSpPr/>
      </dsp:nvSpPr>
      <dsp:spPr>
        <a:xfrm>
          <a:off x="0" y="2678937"/>
          <a:ext cx="2962656" cy="84989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kern="1200" dirty="0" smtClean="0"/>
            <a:t>User Applications</a:t>
          </a:r>
        </a:p>
      </dsp:txBody>
      <dsp:txXfrm>
        <a:off x="41488" y="2720425"/>
        <a:ext cx="2879680" cy="7669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419B6-5385-4C43-A730-8D5A92A765BC}">
      <dsp:nvSpPr>
        <dsp:cNvPr id="0" name=""/>
        <dsp:cNvSpPr/>
      </dsp:nvSpPr>
      <dsp:spPr>
        <a:xfrm>
          <a:off x="1295396" y="1904999"/>
          <a:ext cx="1895723" cy="12532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Encapsulation</a:t>
          </a:r>
          <a:endParaRPr lang="en-US" sz="1800" kern="1200" dirty="0"/>
        </a:p>
      </dsp:txBody>
      <dsp:txXfrm>
        <a:off x="1332103" y="1941706"/>
        <a:ext cx="1822309" cy="1179862"/>
      </dsp:txXfrm>
    </dsp:sp>
    <dsp:sp modelId="{567D39B1-81B5-B240-A941-543A6A353B03}">
      <dsp:nvSpPr>
        <dsp:cNvPr id="0" name=""/>
        <dsp:cNvSpPr/>
      </dsp:nvSpPr>
      <dsp:spPr>
        <a:xfrm>
          <a:off x="3352806" y="2971798"/>
          <a:ext cx="1895723" cy="12024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Object class and instance</a:t>
          </a:r>
        </a:p>
      </dsp:txBody>
      <dsp:txXfrm>
        <a:off x="3388025" y="3007017"/>
        <a:ext cx="1825285" cy="1132033"/>
      </dsp:txXfrm>
    </dsp:sp>
    <dsp:sp modelId="{E4CA8CC2-9DB2-6B45-BECF-477FE30C4CFB}">
      <dsp:nvSpPr>
        <dsp:cNvPr id="0" name=""/>
        <dsp:cNvSpPr/>
      </dsp:nvSpPr>
      <dsp:spPr>
        <a:xfrm>
          <a:off x="5029193" y="1676399"/>
          <a:ext cx="1895723" cy="11349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Inheritance</a:t>
          </a:r>
        </a:p>
      </dsp:txBody>
      <dsp:txXfrm>
        <a:off x="5062434" y="1709640"/>
        <a:ext cx="1829241" cy="1068458"/>
      </dsp:txXfrm>
    </dsp:sp>
    <dsp:sp modelId="{0B17E3EA-7981-644D-85A5-208D13CE977A}">
      <dsp:nvSpPr>
        <dsp:cNvPr id="0" name=""/>
        <dsp:cNvSpPr/>
      </dsp:nvSpPr>
      <dsp:spPr>
        <a:xfrm>
          <a:off x="6400806" y="2895600"/>
          <a:ext cx="1895723" cy="120247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t>Polymorphism</a:t>
          </a:r>
        </a:p>
      </dsp:txBody>
      <dsp:txXfrm>
        <a:off x="6436025" y="2930819"/>
        <a:ext cx="1825285" cy="113203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74539-F86A-694A-B6AF-81E34BF25D21}">
      <dsp:nvSpPr>
        <dsp:cNvPr id="0" name=""/>
        <dsp:cNvSpPr/>
      </dsp:nvSpPr>
      <dsp:spPr>
        <a:xfrm>
          <a:off x="2020" y="0"/>
          <a:ext cx="1982948" cy="2938238"/>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Activity Manager</a:t>
          </a:r>
          <a:endParaRPr lang="en-US" sz="2500" kern="1200" dirty="0" smtClean="0"/>
        </a:p>
      </dsp:txBody>
      <dsp:txXfrm>
        <a:off x="2020" y="0"/>
        <a:ext cx="1982948" cy="881471"/>
      </dsp:txXfrm>
    </dsp:sp>
    <dsp:sp modelId="{E8968D2F-0510-D44A-BC93-8EF57B3C69C5}">
      <dsp:nvSpPr>
        <dsp:cNvPr id="0" name=""/>
        <dsp:cNvSpPr/>
      </dsp:nvSpPr>
      <dsp:spPr>
        <a:xfrm>
          <a:off x="200315" y="882332"/>
          <a:ext cx="1586358" cy="88591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Manages lifecycle of applications</a:t>
          </a:r>
          <a:endParaRPr lang="en-US" sz="1300" kern="1200" dirty="0" smtClean="0"/>
        </a:p>
      </dsp:txBody>
      <dsp:txXfrm>
        <a:off x="226263" y="908280"/>
        <a:ext cx="1534462" cy="834022"/>
      </dsp:txXfrm>
    </dsp:sp>
    <dsp:sp modelId="{BC2816DA-04B2-9E4E-B78F-444CE05A69C6}">
      <dsp:nvSpPr>
        <dsp:cNvPr id="0" name=""/>
        <dsp:cNvSpPr/>
      </dsp:nvSpPr>
      <dsp:spPr>
        <a:xfrm>
          <a:off x="200315" y="1904546"/>
          <a:ext cx="1586358" cy="88591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Responsible for starting, stopping, and resuming the various applications</a:t>
          </a:r>
          <a:endParaRPr lang="en-US" sz="1300" kern="1200" dirty="0" smtClean="0"/>
        </a:p>
      </dsp:txBody>
      <dsp:txXfrm>
        <a:off x="226263" y="1930494"/>
        <a:ext cx="1534462" cy="834022"/>
      </dsp:txXfrm>
    </dsp:sp>
    <dsp:sp modelId="{E937577D-D63E-D545-A654-18633016B1C8}">
      <dsp:nvSpPr>
        <dsp:cNvPr id="0" name=""/>
        <dsp:cNvSpPr/>
      </dsp:nvSpPr>
      <dsp:spPr>
        <a:xfrm>
          <a:off x="2133690" y="0"/>
          <a:ext cx="1982948" cy="2938238"/>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Window Manager</a:t>
          </a:r>
        </a:p>
      </dsp:txBody>
      <dsp:txXfrm>
        <a:off x="2133690" y="0"/>
        <a:ext cx="1982948" cy="881471"/>
      </dsp:txXfrm>
    </dsp:sp>
    <dsp:sp modelId="{BF1A4E88-6386-8348-B5B0-708499D9C251}">
      <dsp:nvSpPr>
        <dsp:cNvPr id="0" name=""/>
        <dsp:cNvSpPr/>
      </dsp:nvSpPr>
      <dsp:spPr>
        <a:xfrm>
          <a:off x="2331985" y="882332"/>
          <a:ext cx="1586358" cy="88591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Java abstraction of the underlying Surface Manager</a:t>
          </a:r>
          <a:endParaRPr lang="en-US" sz="1300" kern="1200" dirty="0" smtClean="0"/>
        </a:p>
      </dsp:txBody>
      <dsp:txXfrm>
        <a:off x="2357933" y="908280"/>
        <a:ext cx="1534462" cy="834022"/>
      </dsp:txXfrm>
    </dsp:sp>
    <dsp:sp modelId="{C805681F-A538-EC4A-988B-C65CFB7A1CDA}">
      <dsp:nvSpPr>
        <dsp:cNvPr id="0" name=""/>
        <dsp:cNvSpPr/>
      </dsp:nvSpPr>
      <dsp:spPr>
        <a:xfrm>
          <a:off x="2331985" y="1904546"/>
          <a:ext cx="1586358" cy="88591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Allows applications to declare their client area and use features like the status bar</a:t>
          </a:r>
          <a:endParaRPr lang="en-US" sz="1300" kern="1200" dirty="0" smtClean="0"/>
        </a:p>
      </dsp:txBody>
      <dsp:txXfrm>
        <a:off x="2357933" y="1930494"/>
        <a:ext cx="1534462" cy="834022"/>
      </dsp:txXfrm>
    </dsp:sp>
    <dsp:sp modelId="{F28D6A49-0FFD-304E-B715-45811ED0CC0F}">
      <dsp:nvSpPr>
        <dsp:cNvPr id="0" name=""/>
        <dsp:cNvSpPr/>
      </dsp:nvSpPr>
      <dsp:spPr>
        <a:xfrm>
          <a:off x="4265360" y="0"/>
          <a:ext cx="1982948" cy="2938238"/>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Package Manager</a:t>
          </a:r>
          <a:endParaRPr lang="en-US" sz="2500" kern="1200" dirty="0" smtClean="0"/>
        </a:p>
      </dsp:txBody>
      <dsp:txXfrm>
        <a:off x="4265360" y="0"/>
        <a:ext cx="1982948" cy="881471"/>
      </dsp:txXfrm>
    </dsp:sp>
    <dsp:sp modelId="{BC3CB562-00B8-B74B-B35D-619B7EA87303}">
      <dsp:nvSpPr>
        <dsp:cNvPr id="0" name=""/>
        <dsp:cNvSpPr/>
      </dsp:nvSpPr>
      <dsp:spPr>
        <a:xfrm>
          <a:off x="4463655" y="881471"/>
          <a:ext cx="1586358" cy="190985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Installs and removes applications</a:t>
          </a:r>
          <a:endParaRPr lang="en-US" sz="1300" kern="1200" dirty="0" smtClean="0"/>
        </a:p>
      </dsp:txBody>
      <dsp:txXfrm>
        <a:off x="4510118" y="927934"/>
        <a:ext cx="1493432" cy="1816928"/>
      </dsp:txXfrm>
    </dsp:sp>
    <dsp:sp modelId="{6B3E1B29-9F75-D445-AE27-DBD529393966}">
      <dsp:nvSpPr>
        <dsp:cNvPr id="0" name=""/>
        <dsp:cNvSpPr/>
      </dsp:nvSpPr>
      <dsp:spPr>
        <a:xfrm>
          <a:off x="6397030" y="0"/>
          <a:ext cx="1982948" cy="2938238"/>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smtClean="0"/>
            <a:t>Telephony Manager</a:t>
          </a:r>
          <a:endParaRPr lang="en-US" sz="2500" kern="1200" dirty="0" smtClean="0"/>
        </a:p>
      </dsp:txBody>
      <dsp:txXfrm>
        <a:off x="6397030" y="0"/>
        <a:ext cx="1982948" cy="881471"/>
      </dsp:txXfrm>
    </dsp:sp>
    <dsp:sp modelId="{333A6489-4EB0-0645-8B89-684A3E6BEA5F}">
      <dsp:nvSpPr>
        <dsp:cNvPr id="0" name=""/>
        <dsp:cNvSpPr/>
      </dsp:nvSpPr>
      <dsp:spPr>
        <a:xfrm>
          <a:off x="6595325" y="881471"/>
          <a:ext cx="1586358" cy="190985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Allows interaction with phone, SMS, and MMS services</a:t>
          </a:r>
        </a:p>
      </dsp:txBody>
      <dsp:txXfrm>
        <a:off x="6641788" y="927934"/>
        <a:ext cx="1493432" cy="181692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46757-DB9D-8841-B556-FE0AB6829E41}">
      <dsp:nvSpPr>
        <dsp:cNvPr id="0" name=""/>
        <dsp:cNvSpPr/>
      </dsp:nvSpPr>
      <dsp:spPr>
        <a:xfrm>
          <a:off x="3234" y="0"/>
          <a:ext cx="1277949" cy="4419600"/>
        </a:xfrm>
        <a:prstGeom prst="roundRect">
          <a:avLst>
            <a:gd name="adj" fmla="val 10000"/>
          </a:avLst>
        </a:prstGeom>
        <a:solidFill>
          <a:schemeClr val="bg1"/>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Content Providers</a:t>
          </a:r>
          <a:endParaRPr lang="en-US" sz="1700" kern="1200" dirty="0"/>
        </a:p>
      </dsp:txBody>
      <dsp:txXfrm>
        <a:off x="3234" y="0"/>
        <a:ext cx="1277949" cy="1325880"/>
      </dsp:txXfrm>
    </dsp:sp>
    <dsp:sp modelId="{FA3D58C4-9039-044B-834A-24B82B33254C}">
      <dsp:nvSpPr>
        <dsp:cNvPr id="0" name=""/>
        <dsp:cNvSpPr/>
      </dsp:nvSpPr>
      <dsp:spPr>
        <a:xfrm>
          <a:off x="131029" y="1325880"/>
          <a:ext cx="1022359" cy="28727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These functions encapsulate application data that need to be shared between applications such as contacts</a:t>
          </a:r>
          <a:endParaRPr lang="en-US" sz="1200" kern="1200" dirty="0"/>
        </a:p>
      </dsp:txBody>
      <dsp:txXfrm>
        <a:off x="160973" y="1355824"/>
        <a:ext cx="962471" cy="2812852"/>
      </dsp:txXfrm>
    </dsp:sp>
    <dsp:sp modelId="{422DBCAE-4680-DC47-BC73-ED9FC555B590}">
      <dsp:nvSpPr>
        <dsp:cNvPr id="0" name=""/>
        <dsp:cNvSpPr/>
      </dsp:nvSpPr>
      <dsp:spPr>
        <a:xfrm>
          <a:off x="1377030" y="0"/>
          <a:ext cx="1277949" cy="4419600"/>
        </a:xfrm>
        <a:prstGeom prst="roundRect">
          <a:avLst>
            <a:gd name="adj" fmla="val 10000"/>
          </a:avLst>
        </a:prstGeom>
        <a:solidFill>
          <a:schemeClr val="bg1"/>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Resource Manager</a:t>
          </a:r>
          <a:endParaRPr lang="en-US" sz="1700" kern="1200" dirty="0"/>
        </a:p>
      </dsp:txBody>
      <dsp:txXfrm>
        <a:off x="1377030" y="0"/>
        <a:ext cx="1277949" cy="1325880"/>
      </dsp:txXfrm>
    </dsp:sp>
    <dsp:sp modelId="{BCFEDE62-6A64-F340-B544-6721BB666B90}">
      <dsp:nvSpPr>
        <dsp:cNvPr id="0" name=""/>
        <dsp:cNvSpPr/>
      </dsp:nvSpPr>
      <dsp:spPr>
        <a:xfrm>
          <a:off x="1504825" y="1325880"/>
          <a:ext cx="1022359" cy="28727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Manages application resources, such as localized strings and bitmaps</a:t>
          </a:r>
          <a:endParaRPr lang="en-US" sz="1200" kern="1200" dirty="0"/>
        </a:p>
      </dsp:txBody>
      <dsp:txXfrm>
        <a:off x="1534769" y="1355824"/>
        <a:ext cx="962471" cy="2812852"/>
      </dsp:txXfrm>
    </dsp:sp>
    <dsp:sp modelId="{DFF1BFD8-19A5-494E-A2D7-5C2601F74006}">
      <dsp:nvSpPr>
        <dsp:cNvPr id="0" name=""/>
        <dsp:cNvSpPr/>
      </dsp:nvSpPr>
      <dsp:spPr>
        <a:xfrm>
          <a:off x="2750826" y="0"/>
          <a:ext cx="1277949" cy="4419600"/>
        </a:xfrm>
        <a:prstGeom prst="roundRect">
          <a:avLst>
            <a:gd name="adj" fmla="val 10000"/>
          </a:avLst>
        </a:prstGeom>
        <a:solidFill>
          <a:schemeClr val="bg1"/>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View System</a:t>
          </a:r>
          <a:endParaRPr lang="en-US" sz="1700" kern="1200" dirty="0"/>
        </a:p>
      </dsp:txBody>
      <dsp:txXfrm>
        <a:off x="2750826" y="0"/>
        <a:ext cx="1277949" cy="1325880"/>
      </dsp:txXfrm>
    </dsp:sp>
    <dsp:sp modelId="{AD93195C-FCDE-1E4A-99C1-8818449203C8}">
      <dsp:nvSpPr>
        <dsp:cNvPr id="0" name=""/>
        <dsp:cNvSpPr/>
      </dsp:nvSpPr>
      <dsp:spPr>
        <a:xfrm>
          <a:off x="2878621" y="1325880"/>
          <a:ext cx="1022359" cy="28727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Provides the user interface (UI) primitives as well as UI Events</a:t>
          </a:r>
          <a:endParaRPr lang="en-US" sz="1200" kern="1200" dirty="0"/>
        </a:p>
      </dsp:txBody>
      <dsp:txXfrm>
        <a:off x="2908565" y="1355824"/>
        <a:ext cx="962471" cy="2812852"/>
      </dsp:txXfrm>
    </dsp:sp>
    <dsp:sp modelId="{AF1B39D9-021C-6745-94F4-C4F79932323A}">
      <dsp:nvSpPr>
        <dsp:cNvPr id="0" name=""/>
        <dsp:cNvSpPr/>
      </dsp:nvSpPr>
      <dsp:spPr>
        <a:xfrm>
          <a:off x="4124623" y="0"/>
          <a:ext cx="1277949" cy="4419600"/>
        </a:xfrm>
        <a:prstGeom prst="roundRect">
          <a:avLst>
            <a:gd name="adj" fmla="val 10000"/>
          </a:avLst>
        </a:prstGeom>
        <a:solidFill>
          <a:schemeClr val="bg1"/>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Location Manager</a:t>
          </a:r>
          <a:endParaRPr lang="en-US" sz="1700" kern="1200" dirty="0"/>
        </a:p>
      </dsp:txBody>
      <dsp:txXfrm>
        <a:off x="4124623" y="0"/>
        <a:ext cx="1277949" cy="1325880"/>
      </dsp:txXfrm>
    </dsp:sp>
    <dsp:sp modelId="{AFE7CE7E-084B-0445-B704-3AA0B536146E}">
      <dsp:nvSpPr>
        <dsp:cNvPr id="0" name=""/>
        <dsp:cNvSpPr/>
      </dsp:nvSpPr>
      <dsp:spPr>
        <a:xfrm>
          <a:off x="4252418" y="1325880"/>
          <a:ext cx="1022359" cy="28727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Allows developers to tap into location-based services, whether by GPS, cell tower IDs, or local Wi-Fi databases</a:t>
          </a:r>
          <a:endParaRPr lang="en-US" sz="1200" kern="1200" dirty="0"/>
        </a:p>
      </dsp:txBody>
      <dsp:txXfrm>
        <a:off x="4282362" y="1355824"/>
        <a:ext cx="962471" cy="2812852"/>
      </dsp:txXfrm>
    </dsp:sp>
    <dsp:sp modelId="{ACFE2649-D816-474B-BB14-47D1576A7FC7}">
      <dsp:nvSpPr>
        <dsp:cNvPr id="0" name=""/>
        <dsp:cNvSpPr/>
      </dsp:nvSpPr>
      <dsp:spPr>
        <a:xfrm>
          <a:off x="5498419" y="0"/>
          <a:ext cx="1277949" cy="4419600"/>
        </a:xfrm>
        <a:prstGeom prst="roundRect">
          <a:avLst>
            <a:gd name="adj" fmla="val 10000"/>
          </a:avLst>
        </a:prstGeom>
        <a:solidFill>
          <a:schemeClr val="bg1"/>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Notification Manager</a:t>
          </a:r>
          <a:endParaRPr lang="en-US" sz="1700" kern="1200" dirty="0"/>
        </a:p>
      </dsp:txBody>
      <dsp:txXfrm>
        <a:off x="5498419" y="0"/>
        <a:ext cx="1277949" cy="1325880"/>
      </dsp:txXfrm>
    </dsp:sp>
    <dsp:sp modelId="{89406270-5B39-AD49-8F92-964492861722}">
      <dsp:nvSpPr>
        <dsp:cNvPr id="0" name=""/>
        <dsp:cNvSpPr/>
      </dsp:nvSpPr>
      <dsp:spPr>
        <a:xfrm>
          <a:off x="5626214" y="1325880"/>
          <a:ext cx="1022359" cy="28727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Manages events, such as arriving messages and appointments</a:t>
          </a:r>
          <a:endParaRPr lang="en-US" sz="1200" kern="1200" dirty="0"/>
        </a:p>
      </dsp:txBody>
      <dsp:txXfrm>
        <a:off x="5656158" y="1355824"/>
        <a:ext cx="962471" cy="2812852"/>
      </dsp:txXfrm>
    </dsp:sp>
    <dsp:sp modelId="{5C9A40CF-CB00-2B41-BE3C-AE6D386C9E29}">
      <dsp:nvSpPr>
        <dsp:cNvPr id="0" name=""/>
        <dsp:cNvSpPr/>
      </dsp:nvSpPr>
      <dsp:spPr>
        <a:xfrm>
          <a:off x="6872215" y="0"/>
          <a:ext cx="1277949" cy="4419600"/>
        </a:xfrm>
        <a:prstGeom prst="roundRect">
          <a:avLst>
            <a:gd name="adj" fmla="val 10000"/>
          </a:avLst>
        </a:prstGeom>
        <a:solidFill>
          <a:schemeClr val="bg1"/>
        </a:solidFill>
        <a:ln w="12700">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XMPP</a:t>
          </a:r>
          <a:endParaRPr lang="en-US" sz="1700" kern="1200" dirty="0"/>
        </a:p>
      </dsp:txBody>
      <dsp:txXfrm>
        <a:off x="6872215" y="0"/>
        <a:ext cx="1277949" cy="1325880"/>
      </dsp:txXfrm>
    </dsp:sp>
    <dsp:sp modelId="{4BAB5E6A-692D-2E47-8D98-CF9B97694100}">
      <dsp:nvSpPr>
        <dsp:cNvPr id="0" name=""/>
        <dsp:cNvSpPr/>
      </dsp:nvSpPr>
      <dsp:spPr>
        <a:xfrm>
          <a:off x="7000010" y="1325880"/>
          <a:ext cx="1022359" cy="28727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rtl="0">
            <a:lnSpc>
              <a:spcPct val="90000"/>
            </a:lnSpc>
            <a:spcBef>
              <a:spcPct val="0"/>
            </a:spcBef>
            <a:spcAft>
              <a:spcPct val="35000"/>
            </a:spcAft>
          </a:pPr>
          <a:r>
            <a:rPr lang="en-US" sz="1200" kern="1200" dirty="0" smtClean="0"/>
            <a:t>Provides standardized messaging functions between applications</a:t>
          </a:r>
          <a:endParaRPr lang="en-US" sz="1200" kern="1200" dirty="0"/>
        </a:p>
      </dsp:txBody>
      <dsp:txXfrm>
        <a:off x="7029954" y="1355824"/>
        <a:ext cx="962471" cy="281285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74FB8-A17F-DB4D-89BA-9DA080589CF9}">
      <dsp:nvSpPr>
        <dsp:cNvPr id="0" name=""/>
        <dsp:cNvSpPr/>
      </dsp:nvSpPr>
      <dsp:spPr>
        <a:xfrm>
          <a:off x="0" y="0"/>
          <a:ext cx="3840162" cy="3840162"/>
        </a:xfrm>
        <a:prstGeom prst="pie">
          <a:avLst>
            <a:gd name="adj1" fmla="val 5400000"/>
            <a:gd name="adj2" fmla="val 1620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07A6B9EE-2643-ED42-8451-9AF5B87A7FAF}">
      <dsp:nvSpPr>
        <dsp:cNvPr id="0" name=""/>
        <dsp:cNvSpPr/>
      </dsp:nvSpPr>
      <dsp:spPr>
        <a:xfrm>
          <a:off x="1920081" y="0"/>
          <a:ext cx="5955414" cy="38401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An activity is a single visual user interface component, including things such as menu selections, icons, and checkboxes</a:t>
          </a:r>
          <a:endParaRPr lang="en-US" sz="2300" kern="1200" dirty="0"/>
        </a:p>
      </dsp:txBody>
      <dsp:txXfrm>
        <a:off x="1920081" y="0"/>
        <a:ext cx="5955414" cy="1152051"/>
      </dsp:txXfrm>
    </dsp:sp>
    <dsp:sp modelId="{D5ECF5E7-5902-E945-985A-D0312BF183FC}">
      <dsp:nvSpPr>
        <dsp:cNvPr id="0" name=""/>
        <dsp:cNvSpPr/>
      </dsp:nvSpPr>
      <dsp:spPr>
        <a:xfrm>
          <a:off x="672029" y="1152051"/>
          <a:ext cx="2496103" cy="2496103"/>
        </a:xfrm>
        <a:prstGeom prst="pie">
          <a:avLst>
            <a:gd name="adj1" fmla="val 5400000"/>
            <a:gd name="adj2" fmla="val 1620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sp>
    <dsp:sp modelId="{BFDE17E6-F79D-5C4B-BAFE-E6D6326FB705}">
      <dsp:nvSpPr>
        <dsp:cNvPr id="0" name=""/>
        <dsp:cNvSpPr/>
      </dsp:nvSpPr>
      <dsp:spPr>
        <a:xfrm>
          <a:off x="1920081" y="1152051"/>
          <a:ext cx="5955414" cy="249610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Every screen in an application is an extension of the Activity class</a:t>
          </a:r>
          <a:endParaRPr lang="en-US" sz="2300" kern="1200" dirty="0"/>
        </a:p>
      </dsp:txBody>
      <dsp:txXfrm>
        <a:off x="1920081" y="1152051"/>
        <a:ext cx="5955414" cy="1152047"/>
      </dsp:txXfrm>
    </dsp:sp>
    <dsp:sp modelId="{3E80D4D7-B2B0-AD44-A848-95513A42DEE5}">
      <dsp:nvSpPr>
        <dsp:cNvPr id="0" name=""/>
        <dsp:cNvSpPr/>
      </dsp:nvSpPr>
      <dsp:spPr>
        <a:xfrm>
          <a:off x="1344057" y="2304098"/>
          <a:ext cx="1152047" cy="1152047"/>
        </a:xfrm>
        <a:prstGeom prst="pie">
          <a:avLst>
            <a:gd name="adj1" fmla="val 5400000"/>
            <a:gd name="adj2" fmla="val 1620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B7D2438-C557-5446-98B4-1704A8B39B68}">
      <dsp:nvSpPr>
        <dsp:cNvPr id="0" name=""/>
        <dsp:cNvSpPr/>
      </dsp:nvSpPr>
      <dsp:spPr>
        <a:xfrm>
          <a:off x="1920081" y="2304098"/>
          <a:ext cx="5955414" cy="1152047"/>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dirty="0" smtClean="0"/>
            <a:t>Activities use Views to form graphical user interfaces that display information and respond to user actions</a:t>
          </a:r>
          <a:endParaRPr lang="en-US" sz="2300" kern="1200" dirty="0"/>
        </a:p>
      </dsp:txBody>
      <dsp:txXfrm>
        <a:off x="1920081" y="2304098"/>
        <a:ext cx="5955414" cy="11520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851082" y="3248639"/>
          <a:ext cx="160771" cy="160771"/>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931468" y="3583026"/>
          <a:ext cx="1195303"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lvl="0" algn="l" defTabSz="800100">
            <a:lnSpc>
              <a:spcPct val="90000"/>
            </a:lnSpc>
            <a:spcBef>
              <a:spcPct val="0"/>
            </a:spcBef>
            <a:spcAft>
              <a:spcPct val="35000"/>
            </a:spcAft>
          </a:pPr>
          <a:r>
            <a:rPr lang="en-NZ" sz="1800" kern="1200" dirty="0" smtClean="0"/>
            <a:t>Serial Processing</a:t>
          </a:r>
          <a:endParaRPr lang="en-US" sz="1800" kern="1200" dirty="0"/>
        </a:p>
      </dsp:txBody>
      <dsp:txXfrm>
        <a:off x="931468" y="3583026"/>
        <a:ext cx="1195303" cy="531771"/>
      </dsp:txXfrm>
    </dsp:sp>
    <dsp:sp modelId="{9AA8AB03-D64A-C342-B37C-4CCC9DA9EB94}">
      <dsp:nvSpPr>
        <dsp:cNvPr id="0" name=""/>
        <dsp:cNvSpPr/>
      </dsp:nvSpPr>
      <dsp:spPr>
        <a:xfrm>
          <a:off x="1986970" y="2232456"/>
          <a:ext cx="279603" cy="279603"/>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lvl="0" algn="l" defTabSz="800100">
            <a:lnSpc>
              <a:spcPct val="90000"/>
            </a:lnSpc>
            <a:spcBef>
              <a:spcPct val="0"/>
            </a:spcBef>
            <a:spcAft>
              <a:spcPct val="35000"/>
            </a:spcAft>
          </a:pPr>
          <a:r>
            <a:rPr lang="en-NZ" sz="1800" kern="1200" dirty="0" smtClean="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3200403" y="2209796"/>
          <a:ext cx="2107194"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lvl="0" algn="l" defTabSz="800100">
            <a:lnSpc>
              <a:spcPct val="90000"/>
            </a:lnSpc>
            <a:spcBef>
              <a:spcPct val="0"/>
            </a:spcBef>
            <a:spcAft>
              <a:spcPct val="35000"/>
            </a:spcAft>
          </a:pPr>
          <a:r>
            <a:rPr lang="en-NZ" sz="1800" kern="1200" dirty="0" smtClean="0"/>
            <a:t>Multiprogrammed Batch Systems</a:t>
          </a:r>
        </a:p>
      </dsp:txBody>
      <dsp:txXfrm>
        <a:off x="3200403" y="2209796"/>
        <a:ext cx="2107194" cy="703679"/>
      </dsp:txXfrm>
    </dsp:sp>
    <dsp:sp modelId="{6C5317EB-E0BB-C646-8AC7-1B8FB3CE6475}">
      <dsp:nvSpPr>
        <dsp:cNvPr id="0" name=""/>
        <dsp:cNvSpPr/>
      </dsp:nvSpPr>
      <dsp:spPr>
        <a:xfrm>
          <a:off x="5017170" y="988222"/>
          <a:ext cx="496295" cy="496295"/>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lvl="0" algn="l" defTabSz="800100">
            <a:lnSpc>
              <a:spcPct val="90000"/>
            </a:lnSpc>
            <a:spcBef>
              <a:spcPct val="0"/>
            </a:spcBef>
            <a:spcAft>
              <a:spcPct val="35000"/>
            </a:spcAft>
          </a:pPr>
          <a:r>
            <a:rPr lang="en-NZ" sz="1800" kern="1200" dirty="0" smtClean="0"/>
            <a:t>Time Sharing Systems</a:t>
          </a:r>
        </a:p>
      </dsp:txBody>
      <dsp:txXfrm>
        <a:off x="5105396" y="1752594"/>
        <a:ext cx="1275282" cy="998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0ED8-9E78-0743-A964-AB099207626E}">
      <dsp:nvSpPr>
        <dsp:cNvPr id="0" name=""/>
        <dsp:cNvSpPr/>
      </dsp:nvSpPr>
      <dsp:spPr>
        <a:xfrm>
          <a:off x="1863161" y="1781"/>
          <a:ext cx="4147676" cy="103691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US" sz="2300" kern="1200" dirty="0" smtClean="0"/>
            <a:t>Special type of programming language used to provide instructions to the monitor</a:t>
          </a:r>
          <a:endParaRPr lang="en-US" sz="2300" kern="1200" dirty="0"/>
        </a:p>
      </dsp:txBody>
      <dsp:txXfrm>
        <a:off x="1893531" y="32151"/>
        <a:ext cx="4086936" cy="976179"/>
      </dsp:txXfrm>
    </dsp:sp>
    <dsp:sp modelId="{A5A3E6ED-4CCD-E54E-9A1B-DA75B953AAEA}">
      <dsp:nvSpPr>
        <dsp:cNvPr id="0" name=""/>
        <dsp:cNvSpPr/>
      </dsp:nvSpPr>
      <dsp:spPr>
        <a:xfrm rot="5400000">
          <a:off x="3846269" y="1129430"/>
          <a:ext cx="181460" cy="181460"/>
        </a:xfrm>
        <a:prstGeom prst="rightArrow">
          <a:avLst>
            <a:gd name="adj1" fmla="val 66700"/>
            <a:gd name="adj2" fmla="val 50000"/>
          </a:avLst>
        </a:prstGeom>
        <a:solidFill>
          <a:schemeClr val="tx2">
            <a:alpha val="90000"/>
          </a:schemeClr>
        </a:solidFill>
        <a:ln>
          <a:noFill/>
        </a:ln>
        <a:effectLst/>
      </dsp:spPr>
      <dsp:style>
        <a:lnRef idx="0">
          <a:scrgbClr r="0" g="0" b="0"/>
        </a:lnRef>
        <a:fillRef idx="3">
          <a:scrgbClr r="0" g="0" b="0"/>
        </a:fillRef>
        <a:effectRef idx="2">
          <a:scrgbClr r="0" g="0" b="0"/>
        </a:effectRef>
        <a:fontRef idx="minor">
          <a:schemeClr val="lt1"/>
        </a:fontRef>
      </dsp:style>
    </dsp:sp>
    <dsp:sp modelId="{569CB027-7CF0-9B4D-84C1-093791E27A8E}">
      <dsp:nvSpPr>
        <dsp:cNvPr id="0" name=""/>
        <dsp:cNvSpPr/>
      </dsp:nvSpPr>
      <dsp:spPr>
        <a:xfrm>
          <a:off x="1863161" y="1401621"/>
          <a:ext cx="4147676" cy="1036919"/>
        </a:xfrm>
        <a:prstGeom prst="roundRect">
          <a:avLst>
            <a:gd name="adj" fmla="val 10000"/>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compiler to use</a:t>
          </a:r>
          <a:endParaRPr lang="en-US" sz="3200" kern="1200" dirty="0">
            <a:solidFill>
              <a:schemeClr val="tx1"/>
            </a:solidFill>
          </a:endParaRPr>
        </a:p>
      </dsp:txBody>
      <dsp:txXfrm>
        <a:off x="1893531" y="1431991"/>
        <a:ext cx="4086936" cy="976179"/>
      </dsp:txXfrm>
    </dsp:sp>
    <dsp:sp modelId="{161882D6-7C8A-B249-8241-DD2C41894718}">
      <dsp:nvSpPr>
        <dsp:cNvPr id="0" name=""/>
        <dsp:cNvSpPr/>
      </dsp:nvSpPr>
      <dsp:spPr>
        <a:xfrm rot="5400000">
          <a:off x="3846269" y="2529271"/>
          <a:ext cx="181460" cy="181460"/>
        </a:xfrm>
        <a:prstGeom prst="rightArrow">
          <a:avLst>
            <a:gd name="adj1" fmla="val 66700"/>
            <a:gd name="adj2" fmla="val 50000"/>
          </a:avLst>
        </a:prstGeom>
        <a:solidFill>
          <a:schemeClr val="tx2">
            <a:alpha val="90000"/>
          </a:schemeClr>
        </a:solidFill>
        <a:ln>
          <a:noFill/>
        </a:ln>
        <a:effectLst/>
      </dsp:spPr>
      <dsp:style>
        <a:lnRef idx="0">
          <a:scrgbClr r="0" g="0" b="0"/>
        </a:lnRef>
        <a:fillRef idx="3">
          <a:scrgbClr r="0" g="0" b="0"/>
        </a:fillRef>
        <a:effectRef idx="2">
          <a:scrgbClr r="0" g="0" b="0"/>
        </a:effectRef>
        <a:fontRef idx="minor">
          <a:schemeClr val="lt1"/>
        </a:fontRef>
      </dsp:style>
    </dsp:sp>
    <dsp:sp modelId="{5951BF98-9B04-6B4B-B2C9-5892F2A4DC9C}">
      <dsp:nvSpPr>
        <dsp:cNvPr id="0" name=""/>
        <dsp:cNvSpPr/>
      </dsp:nvSpPr>
      <dsp:spPr>
        <a:xfrm>
          <a:off x="1863161" y="2801462"/>
          <a:ext cx="4147676" cy="1036919"/>
        </a:xfrm>
        <a:prstGeom prst="roundRect">
          <a:avLst>
            <a:gd name="adj" fmla="val 10000"/>
          </a:avLst>
        </a:prstGeom>
        <a:solidFill>
          <a:schemeClr val="bg1"/>
        </a:solidFill>
        <a:ln w="15875" cap="flat" cmpd="sng" algn="ctr">
          <a:solidFill>
            <a:schemeClr val="accent6"/>
          </a:solidFill>
          <a:prstDash val="solid"/>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What data to use</a:t>
          </a:r>
          <a:endParaRPr lang="en-US" sz="3200" kern="1200" dirty="0">
            <a:solidFill>
              <a:schemeClr val="tx1"/>
            </a:solidFill>
          </a:endParaRPr>
        </a:p>
      </dsp:txBody>
      <dsp:txXfrm>
        <a:off x="1893531" y="2831832"/>
        <a:ext cx="4086936" cy="976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325140"/>
          <a:ext cx="8153400" cy="88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While the user program is executing, it must not alter the memory area containing the monitor</a:t>
          </a:r>
          <a:endParaRPr lang="en-US" sz="1600" kern="1200" dirty="0"/>
        </a:p>
      </dsp:txBody>
      <dsp:txXfrm>
        <a:off x="0" y="325140"/>
        <a:ext cx="8153400" cy="882000"/>
      </dsp:txXfrm>
    </dsp:sp>
    <dsp:sp modelId="{149ADC22-A787-BD43-AE53-1E5F9F0EF60D}">
      <dsp:nvSpPr>
        <dsp:cNvPr id="0" name=""/>
        <dsp:cNvSpPr/>
      </dsp:nvSpPr>
      <dsp:spPr>
        <a:xfrm>
          <a:off x="407670" y="88980"/>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Memory protection</a:t>
          </a:r>
          <a:endParaRPr lang="en-US" sz="1600" kern="1200" dirty="0"/>
        </a:p>
      </dsp:txBody>
      <dsp:txXfrm>
        <a:off x="430727" y="112037"/>
        <a:ext cx="2575171" cy="426206"/>
      </dsp:txXfrm>
    </dsp:sp>
    <dsp:sp modelId="{C121F52B-3C08-654C-83AE-2EAF2AB55D38}">
      <dsp:nvSpPr>
        <dsp:cNvPr id="0" name=""/>
        <dsp:cNvSpPr/>
      </dsp:nvSpPr>
      <dsp:spPr>
        <a:xfrm>
          <a:off x="0" y="1529700"/>
          <a:ext cx="8153400" cy="66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Prevents a job from monopolizing the system</a:t>
          </a:r>
          <a:endParaRPr lang="en-US" sz="1600" kern="1200" dirty="0"/>
        </a:p>
      </dsp:txBody>
      <dsp:txXfrm>
        <a:off x="0" y="1529700"/>
        <a:ext cx="8153400" cy="667800"/>
      </dsp:txXfrm>
    </dsp:sp>
    <dsp:sp modelId="{EFED6759-161A-0247-881A-8697555D7731}">
      <dsp:nvSpPr>
        <dsp:cNvPr id="0" name=""/>
        <dsp:cNvSpPr/>
      </dsp:nvSpPr>
      <dsp:spPr>
        <a:xfrm>
          <a:off x="407670" y="1293540"/>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Timer</a:t>
          </a:r>
          <a:endParaRPr lang="en-US" sz="1600" kern="1200" dirty="0"/>
        </a:p>
      </dsp:txBody>
      <dsp:txXfrm>
        <a:off x="430727" y="1316597"/>
        <a:ext cx="2575171" cy="426206"/>
      </dsp:txXfrm>
    </dsp:sp>
    <dsp:sp modelId="{5DD7CB04-61EF-8749-9728-DC4AEA3DB611}">
      <dsp:nvSpPr>
        <dsp:cNvPr id="0" name=""/>
        <dsp:cNvSpPr/>
      </dsp:nvSpPr>
      <dsp:spPr>
        <a:xfrm>
          <a:off x="0" y="2520060"/>
          <a:ext cx="8153400" cy="66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Can only be executed by the monitor</a:t>
          </a:r>
          <a:endParaRPr lang="en-US" sz="1600" kern="1200" dirty="0"/>
        </a:p>
      </dsp:txBody>
      <dsp:txXfrm>
        <a:off x="0" y="2520060"/>
        <a:ext cx="8153400" cy="667800"/>
      </dsp:txXfrm>
    </dsp:sp>
    <dsp:sp modelId="{F1A4EEB2-F42C-DC47-9AAD-66A3C8EDB4FF}">
      <dsp:nvSpPr>
        <dsp:cNvPr id="0" name=""/>
        <dsp:cNvSpPr/>
      </dsp:nvSpPr>
      <dsp:spPr>
        <a:xfrm>
          <a:off x="407670" y="2283900"/>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Privileged instructions</a:t>
          </a:r>
          <a:endParaRPr lang="en-US" sz="1600" kern="1200" dirty="0"/>
        </a:p>
      </dsp:txBody>
      <dsp:txXfrm>
        <a:off x="430727" y="2306957"/>
        <a:ext cx="2575171" cy="426206"/>
      </dsp:txXfrm>
    </dsp:sp>
    <dsp:sp modelId="{7A96011C-FD4C-4E48-A721-EBACBA9C917E}">
      <dsp:nvSpPr>
        <dsp:cNvPr id="0" name=""/>
        <dsp:cNvSpPr/>
      </dsp:nvSpPr>
      <dsp:spPr>
        <a:xfrm>
          <a:off x="0" y="3510419"/>
          <a:ext cx="8153400" cy="667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2794" tIns="333248" rIns="632794"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Gives OS more flexibility in controlling user programs</a:t>
          </a:r>
          <a:endParaRPr lang="en-US" sz="1600" kern="1200" dirty="0"/>
        </a:p>
      </dsp:txBody>
      <dsp:txXfrm>
        <a:off x="0" y="3510419"/>
        <a:ext cx="8153400" cy="667800"/>
      </dsp:txXfrm>
    </dsp:sp>
    <dsp:sp modelId="{80D85195-02CD-764C-97FD-8C9D668486D7}">
      <dsp:nvSpPr>
        <dsp:cNvPr id="0" name=""/>
        <dsp:cNvSpPr/>
      </dsp:nvSpPr>
      <dsp:spPr>
        <a:xfrm>
          <a:off x="407670" y="3274259"/>
          <a:ext cx="2621285" cy="4723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25" tIns="0" rIns="215725" bIns="0" numCol="1" spcCol="1270" anchor="ctr" anchorCtr="0">
          <a:noAutofit/>
        </a:bodyPr>
        <a:lstStyle/>
        <a:p>
          <a:pPr lvl="0" algn="ctr" defTabSz="711200" rtl="0">
            <a:lnSpc>
              <a:spcPct val="90000"/>
            </a:lnSpc>
            <a:spcBef>
              <a:spcPct val="0"/>
            </a:spcBef>
            <a:spcAft>
              <a:spcPct val="35000"/>
            </a:spcAft>
          </a:pPr>
          <a:r>
            <a:rPr lang="en-US" sz="1600" kern="1200" dirty="0" smtClean="0"/>
            <a:t>Interrupts</a:t>
          </a:r>
          <a:endParaRPr lang="en-US" sz="1600" kern="1200" dirty="0"/>
        </a:p>
      </dsp:txBody>
      <dsp:txXfrm>
        <a:off x="430727" y="3297316"/>
        <a:ext cx="2575171"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185192" y="189234"/>
          <a:ext cx="4267200" cy="388873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2858" bIns="0" numCol="1" spcCol="1270" anchor="t" anchorCtr="0">
          <a:noAutofit/>
        </a:bodyPr>
        <a:lstStyle/>
        <a:p>
          <a:pPr lvl="0" algn="l" defTabSz="1200150" rtl="0">
            <a:lnSpc>
              <a:spcPct val="90000"/>
            </a:lnSpc>
            <a:spcBef>
              <a:spcPct val="0"/>
            </a:spcBef>
            <a:spcAft>
              <a:spcPct val="35000"/>
            </a:spcAft>
          </a:pPr>
          <a:r>
            <a:rPr lang="en-US" sz="2700" kern="1200" dirty="0" smtClean="0"/>
            <a:t>User Mode</a:t>
          </a:r>
          <a:endParaRPr lang="en-US" sz="2700" kern="1200" dirty="0"/>
        </a:p>
        <a:p>
          <a:pPr marL="228600" lvl="1" indent="-228600" algn="l" defTabSz="933450" rtl="0">
            <a:lnSpc>
              <a:spcPct val="90000"/>
            </a:lnSpc>
            <a:spcBef>
              <a:spcPct val="0"/>
            </a:spcBef>
            <a:spcAft>
              <a:spcPct val="15000"/>
            </a:spcAft>
            <a:buChar char="••"/>
          </a:pPr>
          <a:r>
            <a:rPr lang="en-US" sz="2100" kern="1200" dirty="0" smtClean="0"/>
            <a:t>User program executes in user mode </a:t>
          </a:r>
          <a:endParaRPr lang="en-US" sz="2100" kern="1200" dirty="0"/>
        </a:p>
        <a:p>
          <a:pPr marL="228600" lvl="1" indent="-228600" algn="l" defTabSz="933450" rtl="0">
            <a:lnSpc>
              <a:spcPct val="90000"/>
            </a:lnSpc>
            <a:spcBef>
              <a:spcPct val="0"/>
            </a:spcBef>
            <a:spcAft>
              <a:spcPct val="15000"/>
            </a:spcAft>
            <a:buChar char="••"/>
          </a:pPr>
          <a:r>
            <a:rPr lang="en-US" sz="2100" kern="1200" dirty="0" smtClean="0"/>
            <a:t>Certain areas of memory are protected from user access</a:t>
          </a:r>
          <a:endParaRPr lang="en-US" sz="2100" kern="1200" dirty="0"/>
        </a:p>
        <a:p>
          <a:pPr marL="228600" lvl="1" indent="-228600" algn="l" defTabSz="933450" rtl="0">
            <a:lnSpc>
              <a:spcPct val="90000"/>
            </a:lnSpc>
            <a:spcBef>
              <a:spcPct val="0"/>
            </a:spcBef>
            <a:spcAft>
              <a:spcPct val="15000"/>
            </a:spcAft>
            <a:buChar char="••"/>
          </a:pPr>
          <a:r>
            <a:rPr lang="en-US" sz="2100" kern="1200" dirty="0" smtClean="0"/>
            <a:t>Certain instructions may not be executed</a:t>
          </a:r>
          <a:endParaRPr lang="en-US" sz="2100" kern="1200" dirty="0"/>
        </a:p>
      </dsp:txBody>
      <dsp:txXfrm rot="5400000">
        <a:off x="4043" y="853439"/>
        <a:ext cx="3888730" cy="2560320"/>
      </dsp:txXfrm>
    </dsp:sp>
    <dsp:sp modelId="{B00B1CAD-B259-2E45-8456-48DD193C9431}">
      <dsp:nvSpPr>
        <dsp:cNvPr id="0" name=""/>
        <dsp:cNvSpPr/>
      </dsp:nvSpPr>
      <dsp:spPr>
        <a:xfrm rot="16200000">
          <a:off x="3995192" y="189234"/>
          <a:ext cx="4267200" cy="3888730"/>
        </a:xfrm>
        <a:prstGeom prst="flowChartManualOperati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0" rIns="172858" bIns="0" numCol="1" spcCol="1270" anchor="t" anchorCtr="0">
          <a:noAutofit/>
        </a:bodyPr>
        <a:lstStyle/>
        <a:p>
          <a:pPr lvl="0" algn="l" defTabSz="1200150" rtl="0">
            <a:lnSpc>
              <a:spcPct val="90000"/>
            </a:lnSpc>
            <a:spcBef>
              <a:spcPct val="0"/>
            </a:spcBef>
            <a:spcAft>
              <a:spcPct val="35000"/>
            </a:spcAft>
          </a:pPr>
          <a:r>
            <a:rPr lang="en-US" sz="2700" kern="1200" dirty="0" smtClean="0"/>
            <a:t>Kernel Mode</a:t>
          </a:r>
          <a:endParaRPr lang="en-US" sz="2700" kern="1200" dirty="0"/>
        </a:p>
        <a:p>
          <a:pPr marL="228600" lvl="1" indent="-228600" algn="l" defTabSz="933450" rtl="0">
            <a:lnSpc>
              <a:spcPct val="90000"/>
            </a:lnSpc>
            <a:spcBef>
              <a:spcPct val="0"/>
            </a:spcBef>
            <a:spcAft>
              <a:spcPct val="15000"/>
            </a:spcAft>
            <a:buChar char="••"/>
          </a:pPr>
          <a:r>
            <a:rPr lang="en-US" sz="2100" kern="1200" dirty="0" smtClean="0"/>
            <a:t>Monitor executes in kernel mode</a:t>
          </a:r>
          <a:endParaRPr lang="en-US" sz="2100" kern="1200" dirty="0"/>
        </a:p>
        <a:p>
          <a:pPr marL="228600" lvl="1" indent="-228600" algn="l" defTabSz="933450" rtl="0">
            <a:lnSpc>
              <a:spcPct val="90000"/>
            </a:lnSpc>
            <a:spcBef>
              <a:spcPct val="0"/>
            </a:spcBef>
            <a:spcAft>
              <a:spcPct val="15000"/>
            </a:spcAft>
            <a:buChar char="••"/>
          </a:pPr>
          <a:r>
            <a:rPr lang="en-US" sz="2100" kern="1200" dirty="0" smtClean="0"/>
            <a:t>Privileged instructions may be executed</a:t>
          </a:r>
          <a:endParaRPr lang="en-US" sz="2100" kern="1200" dirty="0"/>
        </a:p>
        <a:p>
          <a:pPr marL="228600" lvl="1" indent="-228600" algn="l" defTabSz="933450" rtl="0">
            <a:lnSpc>
              <a:spcPct val="90000"/>
            </a:lnSpc>
            <a:spcBef>
              <a:spcPct val="0"/>
            </a:spcBef>
            <a:spcAft>
              <a:spcPct val="15000"/>
            </a:spcAft>
            <a:buChar char="••"/>
          </a:pPr>
          <a:r>
            <a:rPr lang="en-US" sz="2100" kern="1200" dirty="0" smtClean="0"/>
            <a:t>Protected areas of memory may be accessed</a:t>
          </a:r>
          <a:endParaRPr lang="en-US" sz="2100" kern="1200" dirty="0"/>
        </a:p>
      </dsp:txBody>
      <dsp:txXfrm rot="5400000">
        <a:off x="4184427" y="853439"/>
        <a:ext cx="3888730" cy="2560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C4E23-9BDD-B54E-A15A-F8BD92CC4C91}">
      <dsp:nvSpPr>
        <dsp:cNvPr id="0" name=""/>
        <dsp:cNvSpPr/>
      </dsp:nvSpPr>
      <dsp:spPr>
        <a:xfrm>
          <a:off x="4236720" y="1988819"/>
          <a:ext cx="2430780" cy="2430780"/>
        </a:xfrm>
        <a:prstGeom prst="gear9">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Processor is often idle </a:t>
          </a:r>
          <a:endParaRPr lang="en-US" sz="1400" kern="1200" dirty="0"/>
        </a:p>
      </dsp:txBody>
      <dsp:txXfrm>
        <a:off x="4725415" y="2558218"/>
        <a:ext cx="1453390" cy="1249471"/>
      </dsp:txXfrm>
    </dsp:sp>
    <dsp:sp modelId="{0DB8A207-7647-264E-A334-F26F9C73DC62}">
      <dsp:nvSpPr>
        <dsp:cNvPr id="0" name=""/>
        <dsp:cNvSpPr/>
      </dsp:nvSpPr>
      <dsp:spPr>
        <a:xfrm>
          <a:off x="2822447" y="1414272"/>
          <a:ext cx="1767840" cy="1767840"/>
        </a:xfrm>
        <a:prstGeom prst="gear6">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Even with automatic job sequencing</a:t>
          </a:r>
          <a:endParaRPr lang="en-US" sz="1400" kern="1200" dirty="0"/>
        </a:p>
      </dsp:txBody>
      <dsp:txXfrm>
        <a:off x="3267506" y="1862021"/>
        <a:ext cx="877722" cy="872342"/>
      </dsp:txXfrm>
    </dsp:sp>
    <dsp:sp modelId="{35A3ACF2-144F-9047-A531-675A365C660A}">
      <dsp:nvSpPr>
        <dsp:cNvPr id="0" name=""/>
        <dsp:cNvSpPr/>
      </dsp:nvSpPr>
      <dsp:spPr>
        <a:xfrm rot="20700000">
          <a:off x="3812618" y="194642"/>
          <a:ext cx="1732122" cy="1732122"/>
        </a:xfrm>
        <a:prstGeom prst="gear6">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I/O devices are slow compared to processor</a:t>
          </a:r>
          <a:endParaRPr lang="en-US" sz="1400" kern="1200" dirty="0"/>
        </a:p>
      </dsp:txBody>
      <dsp:txXfrm rot="-20700000">
        <a:off x="4192524" y="574547"/>
        <a:ext cx="972312" cy="972312"/>
      </dsp:txXfrm>
    </dsp:sp>
    <dsp:sp modelId="{2E5EED1E-537C-494E-8070-2362EE11E5BB}">
      <dsp:nvSpPr>
        <dsp:cNvPr id="0" name=""/>
        <dsp:cNvSpPr/>
      </dsp:nvSpPr>
      <dsp:spPr>
        <a:xfrm>
          <a:off x="4052286" y="1620609"/>
          <a:ext cx="3111398" cy="3111398"/>
        </a:xfrm>
        <a:prstGeom prst="circularArrow">
          <a:avLst>
            <a:gd name="adj1" fmla="val 4687"/>
            <a:gd name="adj2" fmla="val 299029"/>
            <a:gd name="adj3" fmla="val 2521328"/>
            <a:gd name="adj4" fmla="val 15850201"/>
            <a:gd name="adj5" fmla="val 546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E0CDE54-9A91-B340-B60B-4B5AE160E2D6}">
      <dsp:nvSpPr>
        <dsp:cNvPr id="0" name=""/>
        <dsp:cNvSpPr/>
      </dsp:nvSpPr>
      <dsp:spPr>
        <a:xfrm>
          <a:off x="2509366" y="1022149"/>
          <a:ext cx="2260625" cy="2260625"/>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8463381-A79B-0D44-98F0-B20609BD4E52}">
      <dsp:nvSpPr>
        <dsp:cNvPr id="0" name=""/>
        <dsp:cNvSpPr/>
      </dsp:nvSpPr>
      <dsp:spPr>
        <a:xfrm>
          <a:off x="3411961" y="-185723"/>
          <a:ext cx="2437409" cy="2437409"/>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26FD4-9907-2748-832C-F91F21C962A7}">
      <dsp:nvSpPr>
        <dsp:cNvPr id="0" name=""/>
        <dsp:cNvSpPr/>
      </dsp:nvSpPr>
      <dsp:spPr>
        <a:xfrm>
          <a:off x="3683" y="0"/>
          <a:ext cx="7536433" cy="3581400"/>
        </a:xfrm>
        <a:prstGeom prst="roundRect">
          <a:avLst>
            <a:gd name="adj" fmla="val 10000"/>
          </a:avLst>
        </a:prstGeom>
        <a:solidFill>
          <a:schemeClr val="bg1"/>
        </a:solidFill>
        <a:ln>
          <a:noFill/>
        </a:ln>
        <a:effectLst/>
      </dsp:spPr>
      <dsp:style>
        <a:lnRef idx="0">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 </a:t>
          </a:r>
          <a:r>
            <a:rPr lang="en-US" sz="2600" i="1" kern="1200" dirty="0" smtClean="0">
              <a:solidFill>
                <a:schemeClr val="accent1"/>
              </a:solidFill>
            </a:rPr>
            <a:t>process</a:t>
          </a:r>
          <a:r>
            <a:rPr lang="en-US" sz="2600" i="1" kern="1200" dirty="0" smtClean="0"/>
            <a:t> </a:t>
          </a:r>
          <a:r>
            <a:rPr lang="en-US" sz="2600" kern="1200" dirty="0" smtClean="0"/>
            <a:t>can be defined as:</a:t>
          </a:r>
          <a:endParaRPr lang="en-US" sz="2600" kern="1200" dirty="0"/>
        </a:p>
      </dsp:txBody>
      <dsp:txXfrm>
        <a:off x="3683" y="0"/>
        <a:ext cx="7536433" cy="1074420"/>
      </dsp:txXfrm>
    </dsp:sp>
    <dsp:sp modelId="{9F6B7AC7-BCB3-4244-B25A-23CDDD94424B}">
      <dsp:nvSpPr>
        <dsp:cNvPr id="0" name=""/>
        <dsp:cNvSpPr/>
      </dsp:nvSpPr>
      <dsp:spPr>
        <a:xfrm>
          <a:off x="685790" y="1065812"/>
          <a:ext cx="6172218" cy="58056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 program in execution</a:t>
          </a:r>
        </a:p>
      </dsp:txBody>
      <dsp:txXfrm>
        <a:off x="702794" y="1082816"/>
        <a:ext cx="6138210" cy="546560"/>
      </dsp:txXfrm>
    </dsp:sp>
    <dsp:sp modelId="{F3F77B7A-035D-B349-9DB8-48C9B0CD4D14}">
      <dsp:nvSpPr>
        <dsp:cNvPr id="0" name=""/>
        <dsp:cNvSpPr/>
      </dsp:nvSpPr>
      <dsp:spPr>
        <a:xfrm>
          <a:off x="609612" y="1621140"/>
          <a:ext cx="6324574" cy="451914"/>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An instance of a running program</a:t>
          </a:r>
        </a:p>
      </dsp:txBody>
      <dsp:txXfrm>
        <a:off x="622848" y="1634376"/>
        <a:ext cx="6298102" cy="425442"/>
      </dsp:txXfrm>
    </dsp:sp>
    <dsp:sp modelId="{3F65BAAA-18B9-4047-82A7-7018E03752A1}">
      <dsp:nvSpPr>
        <dsp:cNvPr id="0" name=""/>
        <dsp:cNvSpPr/>
      </dsp:nvSpPr>
      <dsp:spPr>
        <a:xfrm>
          <a:off x="304809" y="2067505"/>
          <a:ext cx="6934181" cy="464426"/>
        </a:xfrm>
        <a:prstGeom prst="roundRect">
          <a:avLst>
            <a:gd name="adj" fmla="val 10000"/>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The entity that can be assigned to, and executed on, a processor</a:t>
          </a:r>
        </a:p>
      </dsp:txBody>
      <dsp:txXfrm>
        <a:off x="318412" y="2081108"/>
        <a:ext cx="6906975" cy="437220"/>
      </dsp:txXfrm>
    </dsp:sp>
    <dsp:sp modelId="{A82AB75B-5168-3348-B180-A3053A31EAEA}">
      <dsp:nvSpPr>
        <dsp:cNvPr id="0" name=""/>
        <dsp:cNvSpPr/>
      </dsp:nvSpPr>
      <dsp:spPr>
        <a:xfrm>
          <a:off x="5" y="2533794"/>
          <a:ext cx="7543788" cy="759835"/>
        </a:xfrm>
        <a:prstGeom prst="roundRect">
          <a:avLst>
            <a:gd name="adj" fmla="val 1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bg1"/>
              </a:solidFill>
            </a:rPr>
            <a:t>A unit of activity characterized by a single sequential thread of execution, a current state, and an associated set of system resources</a:t>
          </a:r>
          <a:endParaRPr lang="en-US" sz="1800" kern="1200" dirty="0">
            <a:solidFill>
              <a:schemeClr val="bg1"/>
            </a:solidFill>
          </a:endParaRPr>
        </a:p>
      </dsp:txBody>
      <dsp:txXfrm>
        <a:off x="22260" y="2556049"/>
        <a:ext cx="7499278" cy="7153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D5A0-86E1-7F4A-97F2-4E691D203110}">
      <dsp:nvSpPr>
        <dsp:cNvPr id="0" name=""/>
        <dsp:cNvSpPr/>
      </dsp:nvSpPr>
      <dsp:spPr>
        <a:xfrm>
          <a:off x="804" y="0"/>
          <a:ext cx="1423764" cy="30226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Process isolation</a:t>
          </a:r>
          <a:endParaRPr lang="en-US" sz="1600" kern="1200" dirty="0"/>
        </a:p>
      </dsp:txBody>
      <dsp:txXfrm>
        <a:off x="42505" y="41701"/>
        <a:ext cx="1340362" cy="2939198"/>
      </dsp:txXfrm>
    </dsp:sp>
    <dsp:sp modelId="{0F6F9771-857A-ED4D-BB66-061A66D62E92}">
      <dsp:nvSpPr>
        <dsp:cNvPr id="0" name=""/>
        <dsp:cNvSpPr/>
      </dsp:nvSpPr>
      <dsp:spPr>
        <a:xfrm>
          <a:off x="1663761" y="0"/>
          <a:ext cx="1423764" cy="302260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Automatic allocation and management</a:t>
          </a:r>
        </a:p>
      </dsp:txBody>
      <dsp:txXfrm>
        <a:off x="1705462" y="41701"/>
        <a:ext cx="1340362" cy="2939198"/>
      </dsp:txXfrm>
    </dsp:sp>
    <dsp:sp modelId="{1822B451-F610-B34E-B470-4405426B9598}">
      <dsp:nvSpPr>
        <dsp:cNvPr id="0" name=""/>
        <dsp:cNvSpPr/>
      </dsp:nvSpPr>
      <dsp:spPr>
        <a:xfrm>
          <a:off x="3326717" y="0"/>
          <a:ext cx="1423764" cy="30226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Support of modular programming</a:t>
          </a:r>
        </a:p>
      </dsp:txBody>
      <dsp:txXfrm>
        <a:off x="3368418" y="41701"/>
        <a:ext cx="1340362" cy="2939198"/>
      </dsp:txXfrm>
    </dsp:sp>
    <dsp:sp modelId="{687C7697-D43A-4A4A-B7E2-A030E8315BDD}">
      <dsp:nvSpPr>
        <dsp:cNvPr id="0" name=""/>
        <dsp:cNvSpPr/>
      </dsp:nvSpPr>
      <dsp:spPr>
        <a:xfrm>
          <a:off x="4989674" y="0"/>
          <a:ext cx="1423764" cy="3022600"/>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Protection and access control</a:t>
          </a:r>
        </a:p>
      </dsp:txBody>
      <dsp:txXfrm>
        <a:off x="5031375" y="41701"/>
        <a:ext cx="1340362" cy="2939198"/>
      </dsp:txXfrm>
    </dsp:sp>
    <dsp:sp modelId="{E23446C9-B403-3445-83E0-0F2AC82ADDC6}">
      <dsp:nvSpPr>
        <dsp:cNvPr id="0" name=""/>
        <dsp:cNvSpPr/>
      </dsp:nvSpPr>
      <dsp:spPr>
        <a:xfrm>
          <a:off x="6652631" y="0"/>
          <a:ext cx="1423764" cy="302260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Long-term storage</a:t>
          </a:r>
        </a:p>
      </dsp:txBody>
      <dsp:txXfrm>
        <a:off x="6694332" y="41701"/>
        <a:ext cx="1340362" cy="293919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A8C9D4-1E60-5646-9D0B-E75A1AF73A73}" type="datetimeFigureOut">
              <a:rPr lang="en-US" smtClean="0"/>
              <a:pPr/>
              <a:t>5/19/2017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9B33A-6985-BA40-9EE9-511699D5CB76}" type="slidenum">
              <a:rPr lang="en-US" smtClean="0"/>
              <a:pPr/>
              <a:t>‹#›</a:t>
            </a:fld>
            <a:endParaRPr lang="en-US"/>
          </a:p>
        </p:txBody>
      </p:sp>
    </p:spTree>
    <p:extLst>
      <p:ext uri="{BB962C8B-B14F-4D97-AF65-F5344CB8AC3E}">
        <p14:creationId xmlns:p14="http://schemas.microsoft.com/office/powerpoint/2010/main" val="3914759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5/19/2017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77953414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”,9/e, by William Stallings, Chapter 2 “</a:t>
            </a:r>
            <a:r>
              <a:rPr kumimoji="1" lang="en-GB" dirty="0" smtClean="0">
                <a:latin typeface="Times New Roman" pitchFamily="-106" charset="0"/>
                <a:ea typeface="ＭＳ Ｐゴシック" pitchFamily="-106" charset="-128"/>
                <a:cs typeface="ＭＳ Ｐゴシック" pitchFamily="-106" charset="-128"/>
              </a:rPr>
              <a:t>Operating</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026123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attempting to understand the key requirements for an OS and the significance of the major features of a contemporary OS, it is useful to consider how operating systems have evolved over the years.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35519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With the earliest computers, from the late 1940s to the mid-1950s, the programmer</a:t>
            </a:r>
          </a:p>
          <a:p>
            <a:r>
              <a:rPr lang="en-US" sz="1200" kern="1200" baseline="0" dirty="0" smtClean="0">
                <a:solidFill>
                  <a:schemeClr val="tx1"/>
                </a:solidFill>
                <a:latin typeface="+mn-lt"/>
                <a:ea typeface="+mn-ea"/>
                <a:cs typeface="+mn-cs"/>
              </a:rPr>
              <a:t>interacted directly with the computer hardware; there was no OS. These computers</a:t>
            </a:r>
          </a:p>
          <a:p>
            <a:r>
              <a:rPr lang="en-US" sz="1200" kern="1200" baseline="0" dirty="0" smtClean="0">
                <a:solidFill>
                  <a:schemeClr val="tx1"/>
                </a:solidFill>
                <a:latin typeface="+mn-lt"/>
                <a:ea typeface="+mn-ea"/>
                <a:cs typeface="+mn-cs"/>
              </a:rPr>
              <a:t>were run from a console consisting of display lights, toggle switches, some form of</a:t>
            </a:r>
          </a:p>
          <a:p>
            <a:r>
              <a:rPr lang="en-US" sz="1200" kern="1200" baseline="0" dirty="0" smtClean="0">
                <a:solidFill>
                  <a:schemeClr val="tx1"/>
                </a:solidFill>
                <a:latin typeface="+mn-lt"/>
                <a:ea typeface="+mn-ea"/>
                <a:cs typeface="+mn-cs"/>
              </a:rPr>
              <a:t>input device, and a printer. Programs in machine code were loaded via the input</a:t>
            </a:r>
          </a:p>
          <a:p>
            <a:r>
              <a:rPr lang="en-US" sz="1200" kern="1200" baseline="0" dirty="0" smtClean="0">
                <a:solidFill>
                  <a:schemeClr val="tx1"/>
                </a:solidFill>
                <a:latin typeface="+mn-lt"/>
                <a:ea typeface="+mn-ea"/>
                <a:cs typeface="+mn-cs"/>
              </a:rPr>
              <a:t>device (e.g., a card reader). If an error halted the program, the error condition was</a:t>
            </a:r>
          </a:p>
          <a:p>
            <a:r>
              <a:rPr lang="en-US" sz="1200" kern="1200" baseline="0" dirty="0" smtClean="0">
                <a:solidFill>
                  <a:schemeClr val="tx1"/>
                </a:solidFill>
                <a:latin typeface="+mn-lt"/>
                <a:ea typeface="+mn-ea"/>
                <a:cs typeface="+mn-cs"/>
              </a:rPr>
              <a:t>indicated by the lights. If the program proceeded to a normal completion, the output</a:t>
            </a:r>
          </a:p>
          <a:p>
            <a:r>
              <a:rPr lang="en-US" sz="1200" kern="1200" baseline="0" dirty="0" smtClean="0">
                <a:solidFill>
                  <a:schemeClr val="tx1"/>
                </a:solidFill>
                <a:latin typeface="+mn-lt"/>
                <a:ea typeface="+mn-ea"/>
                <a:cs typeface="+mn-cs"/>
              </a:rPr>
              <a:t>appeared on the printer.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systems presented two main problems: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 Most installations used a hardcopy sign-up sheet to reserve computer</a:t>
            </a:r>
          </a:p>
          <a:p>
            <a:r>
              <a:rPr lang="en-US" sz="1200" kern="1200" baseline="0" dirty="0" smtClean="0">
                <a:solidFill>
                  <a:schemeClr val="tx1"/>
                </a:solidFill>
                <a:latin typeface="+mn-lt"/>
                <a:ea typeface="+mn-ea"/>
                <a:cs typeface="+mn-cs"/>
              </a:rPr>
              <a:t>time. Typically, a user could sign up for a block of time in multiples of a</a:t>
            </a:r>
          </a:p>
          <a:p>
            <a:r>
              <a:rPr lang="en-US" sz="1200" kern="1200" baseline="0" dirty="0" smtClean="0">
                <a:solidFill>
                  <a:schemeClr val="tx1"/>
                </a:solidFill>
                <a:latin typeface="+mn-lt"/>
                <a:ea typeface="+mn-ea"/>
                <a:cs typeface="+mn-cs"/>
              </a:rPr>
              <a:t>half hour or so. A user might sign up for an hour and finish in 45 minutes; this</a:t>
            </a:r>
          </a:p>
          <a:p>
            <a:r>
              <a:rPr lang="en-US" sz="1200" kern="1200" baseline="0" dirty="0" smtClean="0">
                <a:solidFill>
                  <a:schemeClr val="tx1"/>
                </a:solidFill>
                <a:latin typeface="+mn-lt"/>
                <a:ea typeface="+mn-ea"/>
                <a:cs typeface="+mn-cs"/>
              </a:rPr>
              <a:t>would result in wasted computer processing time. On the other hand, the user</a:t>
            </a:r>
          </a:p>
          <a:p>
            <a:r>
              <a:rPr lang="en-US" sz="1200" kern="1200" baseline="0" dirty="0" smtClean="0">
                <a:solidFill>
                  <a:schemeClr val="tx1"/>
                </a:solidFill>
                <a:latin typeface="+mn-lt"/>
                <a:ea typeface="+mn-ea"/>
                <a:cs typeface="+mn-cs"/>
              </a:rPr>
              <a:t>might run into problems, not finish in the allotted time, and be forced to stop</a:t>
            </a:r>
          </a:p>
          <a:p>
            <a:r>
              <a:rPr lang="en-US" sz="1200" kern="1200" baseline="0" dirty="0" smtClean="0">
                <a:solidFill>
                  <a:schemeClr val="tx1"/>
                </a:solidFill>
                <a:latin typeface="+mn-lt"/>
                <a:ea typeface="+mn-ea"/>
                <a:cs typeface="+mn-cs"/>
              </a:rPr>
              <a:t>before resolving the problem.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Setup time: A single program, called a job , could involve loading the compiler</a:t>
            </a:r>
          </a:p>
          <a:p>
            <a:r>
              <a:rPr lang="en-US" sz="1200" kern="1200" baseline="0" dirty="0" smtClean="0">
                <a:solidFill>
                  <a:schemeClr val="tx1"/>
                </a:solidFill>
                <a:latin typeface="+mn-lt"/>
                <a:ea typeface="+mn-ea"/>
                <a:cs typeface="+mn-cs"/>
              </a:rPr>
              <a:t>plus the high-level language program (source program) into memory,</a:t>
            </a:r>
          </a:p>
          <a:p>
            <a:r>
              <a:rPr lang="en-US" sz="1200" kern="1200" baseline="0" dirty="0" smtClean="0">
                <a:solidFill>
                  <a:schemeClr val="tx1"/>
                </a:solidFill>
                <a:latin typeface="+mn-lt"/>
                <a:ea typeface="+mn-ea"/>
                <a:cs typeface="+mn-cs"/>
              </a:rPr>
              <a:t>saving the compiled program (object program) and then loading and linking</a:t>
            </a:r>
          </a:p>
          <a:p>
            <a:r>
              <a:rPr lang="en-US" sz="1200" kern="1200" baseline="0" dirty="0" smtClean="0">
                <a:solidFill>
                  <a:schemeClr val="tx1"/>
                </a:solidFill>
                <a:latin typeface="+mn-lt"/>
                <a:ea typeface="+mn-ea"/>
                <a:cs typeface="+mn-cs"/>
              </a:rPr>
              <a:t>together the object program and common functions. Each of these steps could</a:t>
            </a:r>
          </a:p>
          <a:p>
            <a:r>
              <a:rPr lang="en-US" sz="1200" kern="1200" baseline="0" dirty="0" smtClean="0">
                <a:solidFill>
                  <a:schemeClr val="tx1"/>
                </a:solidFill>
                <a:latin typeface="+mn-lt"/>
                <a:ea typeface="+mn-ea"/>
                <a:cs typeface="+mn-cs"/>
              </a:rPr>
              <a:t>involve mounting or dismounting tapes or setting up card decks. If an error</a:t>
            </a:r>
          </a:p>
          <a:p>
            <a:r>
              <a:rPr lang="en-US" sz="1200" kern="1200" baseline="0" dirty="0" smtClean="0">
                <a:solidFill>
                  <a:schemeClr val="tx1"/>
                </a:solidFill>
                <a:latin typeface="+mn-lt"/>
                <a:ea typeface="+mn-ea"/>
                <a:cs typeface="+mn-cs"/>
              </a:rPr>
              <a:t>occurred, the hapless user typically had to go back to the beginning of the</a:t>
            </a:r>
          </a:p>
          <a:p>
            <a:r>
              <a:rPr lang="en-US" sz="1200" kern="1200" baseline="0" dirty="0" smtClean="0">
                <a:solidFill>
                  <a:schemeClr val="tx1"/>
                </a:solidFill>
                <a:latin typeface="+mn-lt"/>
                <a:ea typeface="+mn-ea"/>
                <a:cs typeface="+mn-cs"/>
              </a:rPr>
              <a:t>setup sequence. Thus, a considerable amount of time was spent just in setting</a:t>
            </a:r>
          </a:p>
          <a:p>
            <a:r>
              <a:rPr lang="en-US" sz="1200" kern="1200" baseline="0" dirty="0" smtClean="0">
                <a:solidFill>
                  <a:schemeClr val="tx1"/>
                </a:solidFill>
                <a:latin typeface="+mn-lt"/>
                <a:ea typeface="+mn-ea"/>
                <a:cs typeface="+mn-cs"/>
              </a:rPr>
              <a:t>up the program to run.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mode of operation could be termed </a:t>
            </a:r>
            <a:r>
              <a:rPr lang="en-US" sz="1200" i="1" kern="1200" baseline="0" dirty="0" smtClean="0">
                <a:solidFill>
                  <a:schemeClr val="tx1"/>
                </a:solidFill>
                <a:latin typeface="+mn-lt"/>
                <a:ea typeface="+mn-ea"/>
                <a:cs typeface="+mn-cs"/>
              </a:rPr>
              <a:t>serial processing , reflecting the fact</a:t>
            </a:r>
          </a:p>
          <a:p>
            <a:r>
              <a:rPr lang="en-US" sz="1200" kern="1200" baseline="0" dirty="0" smtClean="0">
                <a:solidFill>
                  <a:schemeClr val="tx1"/>
                </a:solidFill>
                <a:latin typeface="+mn-lt"/>
                <a:ea typeface="+mn-ea"/>
                <a:cs typeface="+mn-cs"/>
              </a:rPr>
              <a:t>that users have access to the computer in series. Over time, various system software</a:t>
            </a:r>
          </a:p>
          <a:p>
            <a:r>
              <a:rPr lang="en-US" sz="1200" kern="1200" baseline="0" dirty="0" smtClean="0">
                <a:solidFill>
                  <a:schemeClr val="tx1"/>
                </a:solidFill>
                <a:latin typeface="+mn-lt"/>
                <a:ea typeface="+mn-ea"/>
                <a:cs typeface="+mn-cs"/>
              </a:rPr>
              <a:t>tools were developed to attempt to make serial processing more efficient. These</a:t>
            </a:r>
          </a:p>
          <a:p>
            <a:r>
              <a:rPr lang="en-US" sz="1200" kern="1200" baseline="0" dirty="0" smtClean="0">
                <a:solidFill>
                  <a:schemeClr val="tx1"/>
                </a:solidFill>
                <a:latin typeface="+mn-lt"/>
                <a:ea typeface="+mn-ea"/>
                <a:cs typeface="+mn-cs"/>
              </a:rPr>
              <a:t>include libraries of common functions, linkers, loaders, debuggers, and I/O driver</a:t>
            </a:r>
          </a:p>
          <a:p>
            <a:r>
              <a:rPr lang="en-US" sz="1200" kern="1200" baseline="0" dirty="0" smtClean="0">
                <a:solidFill>
                  <a:schemeClr val="tx1"/>
                </a:solidFill>
                <a:latin typeface="+mn-lt"/>
                <a:ea typeface="+mn-ea"/>
                <a:cs typeface="+mn-cs"/>
              </a:rPr>
              <a:t>routines that were available as common software for all users.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237468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Early computers were very expensive, and therefore it was important to maximize</a:t>
            </a:r>
          </a:p>
          <a:p>
            <a:r>
              <a:rPr lang="en-US" sz="1200" kern="1200" baseline="0" dirty="0" smtClean="0">
                <a:solidFill>
                  <a:schemeClr val="tx1"/>
                </a:solidFill>
                <a:latin typeface="+mn-lt"/>
                <a:ea typeface="+mn-ea"/>
                <a:cs typeface="+mn-cs"/>
              </a:rPr>
              <a:t>processor utilization. The wasted time due to scheduling and setup time was</a:t>
            </a:r>
          </a:p>
          <a:p>
            <a:r>
              <a:rPr lang="en-US" sz="1200" kern="1200" baseline="0" dirty="0" smtClean="0">
                <a:solidFill>
                  <a:schemeClr val="tx1"/>
                </a:solidFill>
                <a:latin typeface="+mn-lt"/>
                <a:ea typeface="+mn-ea"/>
                <a:cs typeface="+mn-cs"/>
              </a:rPr>
              <a:t>unacceptable.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improve utilization, the concept of a batch OS was developed. It appears</a:t>
            </a:r>
          </a:p>
          <a:p>
            <a:r>
              <a:rPr lang="en-US" sz="1200" kern="1200" baseline="0" dirty="0" smtClean="0">
                <a:solidFill>
                  <a:schemeClr val="tx1"/>
                </a:solidFill>
                <a:latin typeface="+mn-lt"/>
                <a:ea typeface="+mn-ea"/>
                <a:cs typeface="+mn-cs"/>
              </a:rPr>
              <a:t>that the first batch OS (and the first OS of any kind) was developed in the mid-1950s</a:t>
            </a:r>
          </a:p>
          <a:p>
            <a:r>
              <a:rPr lang="en-US" sz="1200" kern="1200" baseline="0" dirty="0" smtClean="0">
                <a:solidFill>
                  <a:schemeClr val="tx1"/>
                </a:solidFill>
                <a:latin typeface="+mn-lt"/>
                <a:ea typeface="+mn-ea"/>
                <a:cs typeface="+mn-cs"/>
              </a:rPr>
              <a:t>by General Motors for use on an IBM 701 [WEIZ81]. The concept was subsequently</a:t>
            </a:r>
          </a:p>
          <a:p>
            <a:r>
              <a:rPr lang="en-US" sz="1200" kern="1200" baseline="0" dirty="0" smtClean="0">
                <a:solidFill>
                  <a:schemeClr val="tx1"/>
                </a:solidFill>
                <a:latin typeface="+mn-lt"/>
                <a:ea typeface="+mn-ea"/>
                <a:cs typeface="+mn-cs"/>
              </a:rPr>
              <a:t>refined and implemented on the IBM 704 by a number of IBM customers. By the</a:t>
            </a:r>
          </a:p>
          <a:p>
            <a:r>
              <a:rPr lang="en-US" sz="1200" kern="1200" baseline="0" dirty="0" smtClean="0">
                <a:solidFill>
                  <a:schemeClr val="tx1"/>
                </a:solidFill>
                <a:latin typeface="+mn-lt"/>
                <a:ea typeface="+mn-ea"/>
                <a:cs typeface="+mn-cs"/>
              </a:rPr>
              <a:t>early 1960s, a number of vendors had developed batch operating systems for their</a:t>
            </a:r>
          </a:p>
          <a:p>
            <a:r>
              <a:rPr lang="en-US" sz="1200" kern="1200" baseline="0" dirty="0" smtClean="0">
                <a:solidFill>
                  <a:schemeClr val="tx1"/>
                </a:solidFill>
                <a:latin typeface="+mn-lt"/>
                <a:ea typeface="+mn-ea"/>
                <a:cs typeface="+mn-cs"/>
              </a:rPr>
              <a:t>computer systems. IBSYS, the IBM OS for the 7090/7094 computers, is particularly</a:t>
            </a:r>
          </a:p>
          <a:p>
            <a:r>
              <a:rPr lang="en-US" sz="1200" kern="1200" baseline="0" dirty="0" smtClean="0">
                <a:solidFill>
                  <a:schemeClr val="tx1"/>
                </a:solidFill>
                <a:latin typeface="+mn-lt"/>
                <a:ea typeface="+mn-ea"/>
                <a:cs typeface="+mn-cs"/>
              </a:rPr>
              <a:t>notable because of its widespread influence on other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central idea behind the simple batch-processing scheme is the use of a</a:t>
            </a:r>
          </a:p>
          <a:p>
            <a:r>
              <a:rPr lang="en-US" sz="1200" kern="1200" baseline="0" dirty="0" smtClean="0">
                <a:solidFill>
                  <a:schemeClr val="tx1"/>
                </a:solidFill>
                <a:latin typeface="+mn-lt"/>
                <a:ea typeface="+mn-ea"/>
                <a:cs typeface="+mn-cs"/>
              </a:rPr>
              <a:t>piece of software known as the </a:t>
            </a:r>
            <a:r>
              <a:rPr lang="en-US" sz="1200" b="1" kern="1200" baseline="0" dirty="0" smtClean="0">
                <a:solidFill>
                  <a:schemeClr val="tx1"/>
                </a:solidFill>
                <a:latin typeface="+mn-lt"/>
                <a:ea typeface="+mn-ea"/>
                <a:cs typeface="+mn-cs"/>
              </a:rPr>
              <a:t>monitor . With this type of OS, the user no longer has</a:t>
            </a:r>
          </a:p>
          <a:p>
            <a:r>
              <a:rPr lang="en-US" sz="1200" kern="1200" baseline="0" dirty="0" smtClean="0">
                <a:solidFill>
                  <a:schemeClr val="tx1"/>
                </a:solidFill>
                <a:latin typeface="+mn-lt"/>
                <a:ea typeface="+mn-ea"/>
                <a:cs typeface="+mn-cs"/>
              </a:rPr>
              <a:t>direct access to the processor. Instead, the user submits the job on cards or tape to a</a:t>
            </a:r>
          </a:p>
          <a:p>
            <a:r>
              <a:rPr lang="en-US" sz="1200" kern="1200" baseline="0" dirty="0" smtClean="0">
                <a:solidFill>
                  <a:schemeClr val="tx1"/>
                </a:solidFill>
                <a:latin typeface="+mn-lt"/>
                <a:ea typeface="+mn-ea"/>
                <a:cs typeface="+mn-cs"/>
              </a:rPr>
              <a:t>computer operator, who batches the jobs together sequentially and places the entire</a:t>
            </a:r>
          </a:p>
          <a:p>
            <a:r>
              <a:rPr lang="en-US" sz="1200" kern="1200" baseline="0" dirty="0" smtClean="0">
                <a:solidFill>
                  <a:schemeClr val="tx1"/>
                </a:solidFill>
                <a:latin typeface="+mn-lt"/>
                <a:ea typeface="+mn-ea"/>
                <a:cs typeface="+mn-cs"/>
              </a:rPr>
              <a:t>batch on an input device, for use by the monitor. Each program is constructed to</a:t>
            </a:r>
          </a:p>
          <a:p>
            <a:r>
              <a:rPr lang="en-US" sz="1200" kern="1200" baseline="0" dirty="0" smtClean="0">
                <a:solidFill>
                  <a:schemeClr val="tx1"/>
                </a:solidFill>
                <a:latin typeface="+mn-lt"/>
                <a:ea typeface="+mn-ea"/>
                <a:cs typeface="+mn-cs"/>
              </a:rPr>
              <a:t>branch back to the monitor when it completes processing, at which point the monitor</a:t>
            </a:r>
          </a:p>
          <a:p>
            <a:r>
              <a:rPr lang="en-US" sz="1200" kern="1200" baseline="0" dirty="0" smtClean="0">
                <a:solidFill>
                  <a:schemeClr val="tx1"/>
                </a:solidFill>
                <a:latin typeface="+mn-lt"/>
                <a:ea typeface="+mn-ea"/>
                <a:cs typeface="+mn-cs"/>
              </a:rPr>
              <a:t>automatically begins loading the next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3786222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Monitor point of view: The monitor controls the sequence of events. For this</a:t>
            </a:r>
          </a:p>
          <a:p>
            <a:r>
              <a:rPr lang="en-US" sz="1200" kern="1200" baseline="0" dirty="0" smtClean="0">
                <a:solidFill>
                  <a:schemeClr val="tx1"/>
                </a:solidFill>
                <a:latin typeface="+mn-lt"/>
                <a:ea typeface="+mn-ea"/>
                <a:cs typeface="+mn-cs"/>
              </a:rPr>
              <a:t>to be so, much of the monitor must always be in main memory and available</a:t>
            </a:r>
          </a:p>
          <a:p>
            <a:r>
              <a:rPr lang="en-US" sz="1200" kern="1200" baseline="0" dirty="0" smtClean="0">
                <a:solidFill>
                  <a:schemeClr val="tx1"/>
                </a:solidFill>
                <a:latin typeface="+mn-lt"/>
                <a:ea typeface="+mn-ea"/>
                <a:cs typeface="+mn-cs"/>
              </a:rPr>
              <a:t>for execution ( Figure 2.3 ). That portion is referred to as the </a:t>
            </a:r>
            <a:r>
              <a:rPr lang="en-US" sz="1200" b="1" kern="1200" baseline="0" dirty="0" smtClean="0">
                <a:solidFill>
                  <a:schemeClr val="tx1"/>
                </a:solidFill>
                <a:latin typeface="+mn-lt"/>
                <a:ea typeface="+mn-ea"/>
                <a:cs typeface="+mn-cs"/>
              </a:rPr>
              <a:t>resident monitor .</a:t>
            </a:r>
          </a:p>
          <a:p>
            <a:r>
              <a:rPr lang="en-US" sz="1200" kern="1200" baseline="0" dirty="0" smtClean="0">
                <a:solidFill>
                  <a:schemeClr val="tx1"/>
                </a:solidFill>
                <a:latin typeface="+mn-lt"/>
                <a:ea typeface="+mn-ea"/>
                <a:cs typeface="+mn-cs"/>
              </a:rPr>
              <a:t>The rest of the monitor consists of utilities and common functions that are</a:t>
            </a:r>
          </a:p>
          <a:p>
            <a:r>
              <a:rPr lang="en-US" sz="1200" kern="1200" baseline="0" dirty="0" smtClean="0">
                <a:solidFill>
                  <a:schemeClr val="tx1"/>
                </a:solidFill>
                <a:latin typeface="+mn-lt"/>
                <a:ea typeface="+mn-ea"/>
                <a:cs typeface="+mn-cs"/>
              </a:rPr>
              <a:t>loaded as subroutines to the user program at the beginning of any job that</a:t>
            </a:r>
          </a:p>
          <a:p>
            <a:r>
              <a:rPr lang="en-US" sz="1200" kern="1200" baseline="0" dirty="0" smtClean="0">
                <a:solidFill>
                  <a:schemeClr val="tx1"/>
                </a:solidFill>
                <a:latin typeface="+mn-lt"/>
                <a:ea typeface="+mn-ea"/>
                <a:cs typeface="+mn-cs"/>
              </a:rPr>
              <a:t>requires them. The monitor reads in jobs one at a time from the input device</a:t>
            </a:r>
          </a:p>
          <a:p>
            <a:r>
              <a:rPr lang="en-US" sz="1200" kern="1200" baseline="0" dirty="0" smtClean="0">
                <a:solidFill>
                  <a:schemeClr val="tx1"/>
                </a:solidFill>
                <a:latin typeface="+mn-lt"/>
                <a:ea typeface="+mn-ea"/>
                <a:cs typeface="+mn-cs"/>
              </a:rPr>
              <a:t>(typically a card reader or magnetic tape drive). As it is read in, the current job</a:t>
            </a:r>
          </a:p>
          <a:p>
            <a:r>
              <a:rPr lang="en-US" sz="1200" kern="1200" baseline="0" dirty="0" smtClean="0">
                <a:solidFill>
                  <a:schemeClr val="tx1"/>
                </a:solidFill>
                <a:latin typeface="+mn-lt"/>
                <a:ea typeface="+mn-ea"/>
                <a:cs typeface="+mn-cs"/>
              </a:rPr>
              <a:t>is placed in the user program area, and control is passed to this job. When the</a:t>
            </a:r>
          </a:p>
          <a:p>
            <a:r>
              <a:rPr lang="en-US" sz="1200" kern="1200" baseline="0" dirty="0" smtClean="0">
                <a:solidFill>
                  <a:schemeClr val="tx1"/>
                </a:solidFill>
                <a:latin typeface="+mn-lt"/>
                <a:ea typeface="+mn-ea"/>
                <a:cs typeface="+mn-cs"/>
              </a:rPr>
              <a:t>job is completed, it returns control to the monitor, which immediately reads</a:t>
            </a:r>
          </a:p>
          <a:p>
            <a:r>
              <a:rPr lang="en-US" sz="1200" kern="1200" baseline="0" dirty="0" smtClean="0">
                <a:solidFill>
                  <a:schemeClr val="tx1"/>
                </a:solidFill>
                <a:latin typeface="+mn-lt"/>
                <a:ea typeface="+mn-ea"/>
                <a:cs typeface="+mn-cs"/>
              </a:rPr>
              <a:t>in the next job. The results of each job are sent to an output device, such as a</a:t>
            </a:r>
          </a:p>
          <a:p>
            <a:r>
              <a:rPr lang="en-US" sz="1200" kern="1200" baseline="0" dirty="0" smtClean="0">
                <a:solidFill>
                  <a:schemeClr val="tx1"/>
                </a:solidFill>
                <a:latin typeface="+mn-lt"/>
                <a:ea typeface="+mn-ea"/>
                <a:cs typeface="+mn-cs"/>
              </a:rPr>
              <a:t>printer, for delivery to the user.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127099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Processor point of view: At a certain point, the processor is executing instructions</a:t>
            </a:r>
          </a:p>
          <a:p>
            <a:r>
              <a:rPr lang="en-US" sz="1200" kern="1200" baseline="0" dirty="0" smtClean="0">
                <a:solidFill>
                  <a:schemeClr val="tx1"/>
                </a:solidFill>
                <a:latin typeface="+mn-lt"/>
                <a:ea typeface="+mn-ea"/>
                <a:cs typeface="+mn-cs"/>
              </a:rPr>
              <a:t>from the portion of main memory containing the monitor. These</a:t>
            </a:r>
          </a:p>
          <a:p>
            <a:r>
              <a:rPr lang="en-US" sz="1200" kern="1200" baseline="0" dirty="0" smtClean="0">
                <a:solidFill>
                  <a:schemeClr val="tx1"/>
                </a:solidFill>
                <a:latin typeface="+mn-lt"/>
                <a:ea typeface="+mn-ea"/>
                <a:cs typeface="+mn-cs"/>
              </a:rPr>
              <a:t>instructions cause the next job to be read into another portion of main</a:t>
            </a:r>
          </a:p>
          <a:p>
            <a:r>
              <a:rPr lang="en-US" sz="1200" kern="1200" baseline="0" dirty="0" smtClean="0">
                <a:solidFill>
                  <a:schemeClr val="tx1"/>
                </a:solidFill>
                <a:latin typeface="+mn-lt"/>
                <a:ea typeface="+mn-ea"/>
                <a:cs typeface="+mn-cs"/>
              </a:rPr>
              <a:t>memory. Once a job has been read in, the processor will encounter a branch</a:t>
            </a:r>
          </a:p>
          <a:p>
            <a:r>
              <a:rPr lang="en-US" sz="1200" kern="1200" baseline="0" dirty="0" smtClean="0">
                <a:solidFill>
                  <a:schemeClr val="tx1"/>
                </a:solidFill>
                <a:latin typeface="+mn-lt"/>
                <a:ea typeface="+mn-ea"/>
                <a:cs typeface="+mn-cs"/>
              </a:rPr>
              <a:t>instruction in the monitor that instructs the processor to continue execution</a:t>
            </a:r>
          </a:p>
          <a:p>
            <a:r>
              <a:rPr lang="en-US" sz="1200" kern="1200" baseline="0" dirty="0" smtClean="0">
                <a:solidFill>
                  <a:schemeClr val="tx1"/>
                </a:solidFill>
                <a:latin typeface="+mn-lt"/>
                <a:ea typeface="+mn-ea"/>
                <a:cs typeface="+mn-cs"/>
              </a:rPr>
              <a:t>at the start of the user program. The processor will then execute the instructions</a:t>
            </a:r>
          </a:p>
          <a:p>
            <a:r>
              <a:rPr lang="en-US" sz="1200" kern="1200" baseline="0" dirty="0" smtClean="0">
                <a:solidFill>
                  <a:schemeClr val="tx1"/>
                </a:solidFill>
                <a:latin typeface="+mn-lt"/>
                <a:ea typeface="+mn-ea"/>
                <a:cs typeface="+mn-cs"/>
              </a:rPr>
              <a:t>in the user program until it encounters an ending or error condition.</a:t>
            </a:r>
          </a:p>
          <a:p>
            <a:r>
              <a:rPr lang="en-US" sz="1200" kern="1200" baseline="0" dirty="0" smtClean="0">
                <a:solidFill>
                  <a:schemeClr val="tx1"/>
                </a:solidFill>
                <a:latin typeface="+mn-lt"/>
                <a:ea typeface="+mn-ea"/>
                <a:cs typeface="+mn-cs"/>
              </a:rPr>
              <a:t>Either event causes the processor to fetch its next instruction from the monitor</a:t>
            </a:r>
          </a:p>
          <a:p>
            <a:r>
              <a:rPr lang="en-US" sz="1200" kern="1200" baseline="0" dirty="0" smtClean="0">
                <a:solidFill>
                  <a:schemeClr val="tx1"/>
                </a:solidFill>
                <a:latin typeface="+mn-lt"/>
                <a:ea typeface="+mn-ea"/>
                <a:cs typeface="+mn-cs"/>
              </a:rPr>
              <a:t>program. Thus the phrase “control is passed to a job” simply means that</a:t>
            </a:r>
          </a:p>
          <a:p>
            <a:r>
              <a:rPr lang="en-US" sz="1200" kern="1200" baseline="0" dirty="0" smtClean="0">
                <a:solidFill>
                  <a:schemeClr val="tx1"/>
                </a:solidFill>
                <a:latin typeface="+mn-lt"/>
                <a:ea typeface="+mn-ea"/>
                <a:cs typeface="+mn-cs"/>
              </a:rPr>
              <a:t>the processor is now fetching and executing instructions in a user program,</a:t>
            </a:r>
          </a:p>
          <a:p>
            <a:r>
              <a:rPr lang="en-US" sz="1200" kern="1200" baseline="0" dirty="0" smtClean="0">
                <a:solidFill>
                  <a:schemeClr val="tx1"/>
                </a:solidFill>
                <a:latin typeface="+mn-lt"/>
                <a:ea typeface="+mn-ea"/>
                <a:cs typeface="+mn-cs"/>
              </a:rPr>
              <a:t>and “control is returned to the monitor” means that the processor is now</a:t>
            </a:r>
          </a:p>
          <a:p>
            <a:r>
              <a:rPr lang="en-US" sz="1200" kern="1200" baseline="0" dirty="0" smtClean="0">
                <a:solidFill>
                  <a:schemeClr val="tx1"/>
                </a:solidFill>
                <a:latin typeface="+mn-lt"/>
                <a:ea typeface="+mn-ea"/>
                <a:cs typeface="+mn-cs"/>
              </a:rPr>
              <a:t>fetching and executing instructions from the monitor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252060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performs a scheduling function: A batch of jobs is queued up,</a:t>
            </a:r>
          </a:p>
          <a:p>
            <a:r>
              <a:rPr lang="en-US" sz="1200" kern="1200" baseline="0" dirty="0" smtClean="0">
                <a:solidFill>
                  <a:schemeClr val="tx1"/>
                </a:solidFill>
                <a:latin typeface="+mn-lt"/>
                <a:ea typeface="+mn-ea"/>
                <a:cs typeface="+mn-cs"/>
              </a:rPr>
              <a:t>and jobs are executed as rapidly as possible, with no intervening idle time. The monitor</a:t>
            </a:r>
          </a:p>
          <a:p>
            <a:r>
              <a:rPr lang="en-US" sz="1200" kern="1200" baseline="0" dirty="0" smtClean="0">
                <a:solidFill>
                  <a:schemeClr val="tx1"/>
                </a:solidFill>
                <a:latin typeface="+mn-lt"/>
                <a:ea typeface="+mn-ea"/>
                <a:cs typeface="+mn-cs"/>
              </a:rPr>
              <a:t>improves job setup time as well. With each job, instructions are included in a</a:t>
            </a:r>
          </a:p>
          <a:p>
            <a:r>
              <a:rPr lang="en-US" sz="1200" kern="1200" baseline="0" dirty="0" smtClean="0">
                <a:solidFill>
                  <a:schemeClr val="tx1"/>
                </a:solidFill>
                <a:latin typeface="+mn-lt"/>
                <a:ea typeface="+mn-ea"/>
                <a:cs typeface="+mn-cs"/>
              </a:rPr>
              <a:t>primitive form of </a:t>
            </a:r>
            <a:r>
              <a:rPr lang="en-US" sz="1200" b="1" kern="1200" baseline="0" dirty="0" smtClean="0">
                <a:solidFill>
                  <a:schemeClr val="tx1"/>
                </a:solidFill>
                <a:latin typeface="+mn-lt"/>
                <a:ea typeface="+mn-ea"/>
                <a:cs typeface="+mn-cs"/>
              </a:rPr>
              <a:t>job control language (JCL) . This is a special type of programming</a:t>
            </a:r>
          </a:p>
          <a:p>
            <a:r>
              <a:rPr lang="en-US" sz="1200" kern="1200" baseline="0" dirty="0" smtClean="0">
                <a:solidFill>
                  <a:schemeClr val="tx1"/>
                </a:solidFill>
                <a:latin typeface="+mn-lt"/>
                <a:ea typeface="+mn-ea"/>
                <a:cs typeface="+mn-cs"/>
              </a:rPr>
              <a:t>language used to provide instructions to the monitor. A simple example is that of a</a:t>
            </a:r>
          </a:p>
          <a:p>
            <a:r>
              <a:rPr lang="en-US" sz="1200" kern="1200" baseline="0" dirty="0" smtClean="0">
                <a:solidFill>
                  <a:schemeClr val="tx1"/>
                </a:solidFill>
                <a:latin typeface="+mn-lt"/>
                <a:ea typeface="+mn-ea"/>
                <a:cs typeface="+mn-cs"/>
              </a:rPr>
              <a:t>user submitting a program written in the programming language FORTRAN plus</a:t>
            </a:r>
          </a:p>
          <a:p>
            <a:r>
              <a:rPr lang="en-US" sz="1200" kern="1200" baseline="0" dirty="0" smtClean="0">
                <a:solidFill>
                  <a:schemeClr val="tx1"/>
                </a:solidFill>
                <a:latin typeface="+mn-lt"/>
                <a:ea typeface="+mn-ea"/>
                <a:cs typeface="+mn-cs"/>
              </a:rPr>
              <a:t>some data to be used by the program. All FORTRAN instructions and data are on a</a:t>
            </a:r>
          </a:p>
          <a:p>
            <a:r>
              <a:rPr lang="en-US" sz="1200" kern="1200" baseline="0" dirty="0" smtClean="0">
                <a:solidFill>
                  <a:schemeClr val="tx1"/>
                </a:solidFill>
                <a:latin typeface="+mn-lt"/>
                <a:ea typeface="+mn-ea"/>
                <a:cs typeface="+mn-cs"/>
              </a:rPr>
              <a:t>separate punched card or a separate record on tape. In addition to FORTRAN and</a:t>
            </a:r>
          </a:p>
          <a:p>
            <a:r>
              <a:rPr lang="en-US" sz="1200" kern="1200" baseline="0" dirty="0" smtClean="0">
                <a:solidFill>
                  <a:schemeClr val="tx1"/>
                </a:solidFill>
                <a:latin typeface="+mn-lt"/>
                <a:ea typeface="+mn-ea"/>
                <a:cs typeface="+mn-cs"/>
              </a:rPr>
              <a:t>data lines, the job includes job control instructions, which are denoted by the beginning</a:t>
            </a:r>
          </a:p>
          <a:p>
            <a:r>
              <a:rPr lang="en-US" sz="1200" kern="1200" baseline="0" dirty="0" smtClean="0">
                <a:solidFill>
                  <a:schemeClr val="tx1"/>
                </a:solidFill>
                <a:latin typeface="+mn-lt"/>
                <a:ea typeface="+mn-ea"/>
                <a:cs typeface="+mn-cs"/>
              </a:rPr>
              <a: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323852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monitor, or batch OS, is simply a computer program. It relies on the ability</a:t>
            </a:r>
          </a:p>
          <a:p>
            <a:r>
              <a:rPr lang="en-US" sz="1200" kern="1200" baseline="0" dirty="0" smtClean="0">
                <a:solidFill>
                  <a:schemeClr val="tx1"/>
                </a:solidFill>
                <a:latin typeface="+mn-lt"/>
                <a:ea typeface="+mn-ea"/>
                <a:cs typeface="+mn-cs"/>
              </a:rPr>
              <a:t>of the processor to fetch instructions from various portions of main memory to</a:t>
            </a:r>
          </a:p>
          <a:p>
            <a:r>
              <a:rPr lang="en-US" sz="1200" kern="1200" baseline="0" dirty="0" smtClean="0">
                <a:solidFill>
                  <a:schemeClr val="tx1"/>
                </a:solidFill>
                <a:latin typeface="+mn-lt"/>
                <a:ea typeface="+mn-ea"/>
                <a:cs typeface="+mn-cs"/>
              </a:rPr>
              <a:t>alternately seize and relinquish control. Certain other hardware features are also</a:t>
            </a:r>
          </a:p>
          <a:p>
            <a:r>
              <a:rPr lang="en-US" sz="1200" kern="1200" baseline="0" dirty="0" smtClean="0">
                <a:solidFill>
                  <a:schemeClr val="tx1"/>
                </a:solidFill>
                <a:latin typeface="+mn-lt"/>
                <a:ea typeface="+mn-ea"/>
                <a:cs typeface="+mn-cs"/>
              </a:rPr>
              <a:t>desirable: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protection: While the user program is executing, it must not alter the</a:t>
            </a:r>
          </a:p>
          <a:p>
            <a:r>
              <a:rPr lang="en-US" sz="1200" kern="1200" baseline="0" dirty="0" smtClean="0">
                <a:solidFill>
                  <a:schemeClr val="tx1"/>
                </a:solidFill>
                <a:latin typeface="+mn-lt"/>
                <a:ea typeface="+mn-ea"/>
                <a:cs typeface="+mn-cs"/>
              </a:rPr>
              <a:t>memory area containing the monitor. If such an attempt is made, the processor</a:t>
            </a:r>
          </a:p>
          <a:p>
            <a:r>
              <a:rPr lang="en-US" sz="1200" kern="1200" baseline="0" dirty="0" smtClean="0">
                <a:solidFill>
                  <a:schemeClr val="tx1"/>
                </a:solidFill>
                <a:latin typeface="+mn-lt"/>
                <a:ea typeface="+mn-ea"/>
                <a:cs typeface="+mn-cs"/>
              </a:rPr>
              <a:t>hardware should detect an error and transfer control to the monitor. The</a:t>
            </a:r>
          </a:p>
          <a:p>
            <a:r>
              <a:rPr lang="en-US" sz="1200" kern="1200" baseline="0" dirty="0" smtClean="0">
                <a:solidFill>
                  <a:schemeClr val="tx1"/>
                </a:solidFill>
                <a:latin typeface="+mn-lt"/>
                <a:ea typeface="+mn-ea"/>
                <a:cs typeface="+mn-cs"/>
              </a:rPr>
              <a:t>monitor would then abort the job, print out an error message, and load in the</a:t>
            </a:r>
          </a:p>
          <a:p>
            <a:r>
              <a:rPr lang="en-US" sz="1200" kern="1200" baseline="0" dirty="0" smtClean="0">
                <a:solidFill>
                  <a:schemeClr val="tx1"/>
                </a:solidFill>
                <a:latin typeface="+mn-lt"/>
                <a:ea typeface="+mn-ea"/>
                <a:cs typeface="+mn-cs"/>
              </a:rPr>
              <a:t>next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Timer: A timer is used to prevent a single job from monopolizing the system.</a:t>
            </a:r>
          </a:p>
          <a:p>
            <a:r>
              <a:rPr lang="en-US" sz="1200" kern="1200" baseline="0" dirty="0" smtClean="0">
                <a:solidFill>
                  <a:schemeClr val="tx1"/>
                </a:solidFill>
                <a:latin typeface="+mn-lt"/>
                <a:ea typeface="+mn-ea"/>
                <a:cs typeface="+mn-cs"/>
              </a:rPr>
              <a:t>The timer is set at the beginning of each job. If the timer expires, the user program</a:t>
            </a:r>
          </a:p>
          <a:p>
            <a:r>
              <a:rPr lang="en-US" sz="1200" kern="1200" baseline="0" dirty="0" smtClean="0">
                <a:solidFill>
                  <a:schemeClr val="tx1"/>
                </a:solidFill>
                <a:latin typeface="+mn-lt"/>
                <a:ea typeface="+mn-ea"/>
                <a:cs typeface="+mn-cs"/>
              </a:rPr>
              <a:t>is stopped, and control returns to the monitor.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Privileged instructions : Certain machine level instructions are designated privileged</a:t>
            </a:r>
          </a:p>
          <a:p>
            <a:r>
              <a:rPr lang="en-US" sz="1200" kern="1200" baseline="0" dirty="0" smtClean="0">
                <a:solidFill>
                  <a:schemeClr val="tx1"/>
                </a:solidFill>
                <a:latin typeface="+mn-lt"/>
                <a:ea typeface="+mn-ea"/>
                <a:cs typeface="+mn-cs"/>
              </a:rPr>
              <a:t>and can be executed only by the monitor. If the processor encounters</a:t>
            </a:r>
          </a:p>
          <a:p>
            <a:r>
              <a:rPr lang="en-US" sz="1200" kern="1200" baseline="0" dirty="0" smtClean="0">
                <a:solidFill>
                  <a:schemeClr val="tx1"/>
                </a:solidFill>
                <a:latin typeface="+mn-lt"/>
                <a:ea typeface="+mn-ea"/>
                <a:cs typeface="+mn-cs"/>
              </a:rPr>
              <a:t>such an instruction while executing a user program, an error occurs causing</a:t>
            </a:r>
          </a:p>
          <a:p>
            <a:r>
              <a:rPr lang="en-US" sz="1200" kern="1200" baseline="0" dirty="0" smtClean="0">
                <a:solidFill>
                  <a:schemeClr val="tx1"/>
                </a:solidFill>
                <a:latin typeface="+mn-lt"/>
                <a:ea typeface="+mn-ea"/>
                <a:cs typeface="+mn-cs"/>
              </a:rPr>
              <a:t>control to be transferred to the monitor. Among the privileged instructions</a:t>
            </a:r>
          </a:p>
          <a:p>
            <a:r>
              <a:rPr lang="en-US" sz="1200" kern="1200" baseline="0" dirty="0" smtClean="0">
                <a:solidFill>
                  <a:schemeClr val="tx1"/>
                </a:solidFill>
                <a:latin typeface="+mn-lt"/>
                <a:ea typeface="+mn-ea"/>
                <a:cs typeface="+mn-cs"/>
              </a:rPr>
              <a:t>are I/O instructions, so that the monitor retains control of all I/O devices. This</a:t>
            </a:r>
          </a:p>
          <a:p>
            <a:r>
              <a:rPr lang="en-US" sz="1200" kern="1200" baseline="0" dirty="0" smtClean="0">
                <a:solidFill>
                  <a:schemeClr val="tx1"/>
                </a:solidFill>
                <a:latin typeface="+mn-lt"/>
                <a:ea typeface="+mn-ea"/>
                <a:cs typeface="+mn-cs"/>
              </a:rPr>
              <a:t>prevents, for example, a user program from accidentally reading job control</a:t>
            </a:r>
          </a:p>
          <a:p>
            <a:r>
              <a:rPr lang="en-US" sz="1200" kern="1200" baseline="0" dirty="0" smtClean="0">
                <a:solidFill>
                  <a:schemeClr val="tx1"/>
                </a:solidFill>
                <a:latin typeface="+mn-lt"/>
                <a:ea typeface="+mn-ea"/>
                <a:cs typeface="+mn-cs"/>
              </a:rPr>
              <a:t>instructions from the next job. If a user program wishes to perform I/O, it must</a:t>
            </a:r>
          </a:p>
          <a:p>
            <a:r>
              <a:rPr lang="en-US" sz="1200" kern="1200" baseline="0" dirty="0" smtClean="0">
                <a:solidFill>
                  <a:schemeClr val="tx1"/>
                </a:solidFill>
                <a:latin typeface="+mn-lt"/>
                <a:ea typeface="+mn-ea"/>
                <a:cs typeface="+mn-cs"/>
              </a:rPr>
              <a:t>request that the monitor perform the operation for it.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Interrupts : Early computer models did not have this capability. This feature</a:t>
            </a:r>
          </a:p>
          <a:p>
            <a:r>
              <a:rPr lang="en-US" sz="1200" kern="1200" baseline="0" dirty="0" smtClean="0">
                <a:solidFill>
                  <a:schemeClr val="tx1"/>
                </a:solidFill>
                <a:latin typeface="+mn-lt"/>
                <a:ea typeface="+mn-ea"/>
                <a:cs typeface="+mn-cs"/>
              </a:rPr>
              <a:t>gives the OS more flexibility in relinquishing control to and regaining control</a:t>
            </a:r>
          </a:p>
          <a:p>
            <a:r>
              <a:rPr lang="en-US" sz="1200" kern="1200" baseline="0" dirty="0" smtClean="0">
                <a:solidFill>
                  <a:schemeClr val="tx1"/>
                </a:solidFill>
                <a:latin typeface="+mn-lt"/>
                <a:ea typeface="+mn-ea"/>
                <a:cs typeface="+mn-cs"/>
              </a:rPr>
              <a:t>from user programs.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241846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Considerations of memory protection and privileged instructions lead to the</a:t>
            </a:r>
          </a:p>
          <a:p>
            <a:r>
              <a:rPr lang="en-US" sz="1200" kern="1200" baseline="0" dirty="0" smtClean="0">
                <a:solidFill>
                  <a:schemeClr val="tx1"/>
                </a:solidFill>
                <a:latin typeface="+mn-lt"/>
                <a:ea typeface="+mn-ea"/>
                <a:cs typeface="+mn-cs"/>
              </a:rPr>
              <a:t>concept of modes of operation. A user program executes in a </a:t>
            </a:r>
            <a:r>
              <a:rPr lang="en-US" sz="1200" b="1" kern="1200" baseline="0" dirty="0" smtClean="0">
                <a:solidFill>
                  <a:schemeClr val="tx1"/>
                </a:solidFill>
                <a:latin typeface="+mn-lt"/>
                <a:ea typeface="+mn-ea"/>
                <a:cs typeface="+mn-cs"/>
              </a:rPr>
              <a:t>user mode , in which</a:t>
            </a:r>
          </a:p>
          <a:p>
            <a:r>
              <a:rPr lang="en-US" sz="1200" kern="1200" baseline="0" dirty="0" smtClean="0">
                <a:solidFill>
                  <a:schemeClr val="tx1"/>
                </a:solidFill>
                <a:latin typeface="+mn-lt"/>
                <a:ea typeface="+mn-ea"/>
                <a:cs typeface="+mn-cs"/>
              </a:rPr>
              <a:t>certain areas of memory are protected from the user’s use and in which certain</a:t>
            </a:r>
          </a:p>
          <a:p>
            <a:r>
              <a:rPr lang="en-US" sz="1200" kern="1200" baseline="0" dirty="0" smtClean="0">
                <a:solidFill>
                  <a:schemeClr val="tx1"/>
                </a:solidFill>
                <a:latin typeface="+mn-lt"/>
                <a:ea typeface="+mn-ea"/>
                <a:cs typeface="+mn-cs"/>
              </a:rPr>
              <a:t>instructions may not be executed. The monitor executes in a system mode, or what</a:t>
            </a:r>
          </a:p>
          <a:p>
            <a:r>
              <a:rPr lang="en-US" sz="1200" kern="1200" baseline="0" dirty="0" smtClean="0">
                <a:solidFill>
                  <a:schemeClr val="tx1"/>
                </a:solidFill>
                <a:latin typeface="+mn-lt"/>
                <a:ea typeface="+mn-ea"/>
                <a:cs typeface="+mn-cs"/>
              </a:rPr>
              <a:t>has come to be called </a:t>
            </a:r>
            <a:r>
              <a:rPr lang="en-US" sz="1200" b="1" kern="1200" baseline="0" dirty="0" smtClean="0">
                <a:solidFill>
                  <a:schemeClr val="tx1"/>
                </a:solidFill>
                <a:latin typeface="+mn-lt"/>
                <a:ea typeface="+mn-ea"/>
                <a:cs typeface="+mn-cs"/>
              </a:rPr>
              <a:t>kernel mode , in which privileged instructions may be executed</a:t>
            </a:r>
          </a:p>
          <a:p>
            <a:r>
              <a:rPr lang="en-US" sz="1200" kern="1200" baseline="0" dirty="0" smtClean="0">
                <a:solidFill>
                  <a:schemeClr val="tx1"/>
                </a:solidFill>
                <a:latin typeface="+mn-lt"/>
                <a:ea typeface="+mn-ea"/>
                <a:cs typeface="+mn-cs"/>
              </a:rPr>
              <a:t>and in which protected areas of memory may be accessed.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Of course, an OS can be built without these features. But computer vendors</a:t>
            </a:r>
          </a:p>
          <a:p>
            <a:r>
              <a:rPr lang="en-US" sz="1200" kern="1200" baseline="0" dirty="0" smtClean="0">
                <a:solidFill>
                  <a:schemeClr val="tx1"/>
                </a:solidFill>
                <a:latin typeface="+mn-lt"/>
                <a:ea typeface="+mn-ea"/>
                <a:cs typeface="+mn-cs"/>
              </a:rPr>
              <a:t>quickly learned that the results were chaos, and so even relatively primitive batch</a:t>
            </a:r>
          </a:p>
          <a:p>
            <a:r>
              <a:rPr lang="en-US" sz="1200" kern="1200" baseline="0" dirty="0" smtClean="0">
                <a:solidFill>
                  <a:schemeClr val="tx1"/>
                </a:solidFill>
                <a:latin typeface="+mn-lt"/>
                <a:ea typeface="+mn-ea"/>
                <a:cs typeface="+mn-cs"/>
              </a:rPr>
              <a:t>operating systems were provided with these hardware features.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4029577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a batch OS, processor time alternates between execution of user programs</a:t>
            </a:r>
          </a:p>
          <a:p>
            <a:r>
              <a:rPr lang="en-US" sz="1200" kern="1200" baseline="0" dirty="0" smtClean="0">
                <a:solidFill>
                  <a:schemeClr val="tx1"/>
                </a:solidFill>
                <a:latin typeface="+mn-lt"/>
                <a:ea typeface="+mn-ea"/>
                <a:cs typeface="+mn-cs"/>
              </a:rPr>
              <a:t>and execution of the monitor. There have been two sacrifices: Some main</a:t>
            </a:r>
          </a:p>
          <a:p>
            <a:r>
              <a:rPr lang="en-US" sz="1200" kern="1200" baseline="0" dirty="0" smtClean="0">
                <a:solidFill>
                  <a:schemeClr val="tx1"/>
                </a:solidFill>
                <a:latin typeface="+mn-lt"/>
                <a:ea typeface="+mn-ea"/>
                <a:cs typeface="+mn-cs"/>
              </a:rPr>
              <a:t>memory is now given over to the monitor and some processor time is consumed by</a:t>
            </a:r>
          </a:p>
          <a:p>
            <a:r>
              <a:rPr lang="en-US" sz="1200" kern="1200" baseline="0" dirty="0" smtClean="0">
                <a:solidFill>
                  <a:schemeClr val="tx1"/>
                </a:solidFill>
                <a:latin typeface="+mn-lt"/>
                <a:ea typeface="+mn-ea"/>
                <a:cs typeface="+mn-cs"/>
              </a:rPr>
              <a:t>the monitor. Both of these are forms of overhead. Despite this overhead, the simple</a:t>
            </a:r>
          </a:p>
          <a:p>
            <a:r>
              <a:rPr lang="en-US" sz="1200" kern="1200" baseline="0" dirty="0" smtClean="0">
                <a:solidFill>
                  <a:schemeClr val="tx1"/>
                </a:solidFill>
                <a:latin typeface="+mn-lt"/>
                <a:ea typeface="+mn-ea"/>
                <a:cs typeface="+mn-cs"/>
              </a:rPr>
              <a:t>batch system improves utilization of the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432539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Even with the automatic job sequencing provided by a simple batch OS, the processor</a:t>
            </a:r>
          </a:p>
          <a:p>
            <a:r>
              <a:rPr lang="en-US" sz="1200" kern="1200" baseline="0" dirty="0" smtClean="0">
                <a:solidFill>
                  <a:schemeClr val="tx1"/>
                </a:solidFill>
                <a:latin typeface="+mn-lt"/>
                <a:ea typeface="+mn-ea"/>
                <a:cs typeface="+mn-cs"/>
              </a:rPr>
              <a:t>is often idle. The problem is that I/O devices are slow compared to the processor.</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18481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OS is a program that controls the execution of application programs and acts as</a:t>
            </a:r>
          </a:p>
          <a:p>
            <a:r>
              <a:rPr lang="en-US" sz="1200" kern="1200" baseline="0" dirty="0" smtClean="0">
                <a:solidFill>
                  <a:schemeClr val="tx1"/>
                </a:solidFill>
                <a:latin typeface="+mn-lt"/>
                <a:ea typeface="+mn-ea"/>
                <a:cs typeface="+mn-cs"/>
              </a:rPr>
              <a:t>an interface between applications and the computer hardware. It can be thought of</a:t>
            </a:r>
          </a:p>
          <a:p>
            <a:r>
              <a:rPr lang="en-US" sz="1200" kern="1200" baseline="0" dirty="0" smtClean="0">
                <a:solidFill>
                  <a:schemeClr val="tx1"/>
                </a:solidFill>
                <a:latin typeface="+mn-lt"/>
                <a:ea typeface="+mn-ea"/>
                <a:cs typeface="+mn-cs"/>
              </a:rPr>
              <a:t>as having three objectives: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Convenience</a:t>
            </a:r>
            <a:r>
              <a:rPr lang="en-US" sz="1200" b="0" kern="1200" baseline="0" dirty="0" smtClean="0">
                <a:solidFill>
                  <a:schemeClr val="tx1"/>
                </a:solidFill>
                <a:latin typeface="+mn-lt"/>
                <a:ea typeface="+mn-ea"/>
                <a:cs typeface="+mn-cs"/>
              </a:rPr>
              <a:t>: An OS makes a computer more convenient to use.</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Efficiency: </a:t>
            </a:r>
            <a:r>
              <a:rPr lang="en-US" sz="1200" b="0" kern="1200" baseline="0" dirty="0" smtClean="0">
                <a:solidFill>
                  <a:schemeClr val="tx1"/>
                </a:solidFill>
                <a:latin typeface="+mn-lt"/>
                <a:ea typeface="+mn-ea"/>
                <a:cs typeface="+mn-cs"/>
              </a:rPr>
              <a:t>An OS allows the computer system resources to be used in an efficient</a:t>
            </a:r>
          </a:p>
          <a:p>
            <a:r>
              <a:rPr lang="en-US" sz="1200" kern="1200" baseline="0" dirty="0" smtClean="0">
                <a:solidFill>
                  <a:schemeClr val="tx1"/>
                </a:solidFill>
                <a:latin typeface="+mn-lt"/>
                <a:ea typeface="+mn-ea"/>
                <a:cs typeface="+mn-cs"/>
              </a:rPr>
              <a:t>manner.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Ability to evolve: </a:t>
            </a:r>
            <a:r>
              <a:rPr lang="en-US" sz="1200" b="0" kern="1200" baseline="0" dirty="0" smtClean="0">
                <a:solidFill>
                  <a:schemeClr val="tx1"/>
                </a:solidFill>
                <a:latin typeface="+mn-lt"/>
                <a:ea typeface="+mn-ea"/>
                <a:cs typeface="+mn-cs"/>
              </a:rPr>
              <a:t>An OS should be constructed in such a way as to permit the</a:t>
            </a:r>
          </a:p>
          <a:p>
            <a:r>
              <a:rPr lang="en-US" sz="1200" kern="1200" baseline="0" dirty="0" smtClean="0">
                <a:solidFill>
                  <a:schemeClr val="tx1"/>
                </a:solidFill>
                <a:latin typeface="+mn-lt"/>
                <a:ea typeface="+mn-ea"/>
                <a:cs typeface="+mn-cs"/>
              </a:rPr>
              <a:t>effective development, testing, and introduction of new system functions without</a:t>
            </a:r>
          </a:p>
          <a:p>
            <a:r>
              <a:rPr lang="en-US" sz="1200" kern="1200" baseline="0" dirty="0" smtClean="0">
                <a:solidFill>
                  <a:schemeClr val="tx1"/>
                </a:solidFill>
                <a:latin typeface="+mn-lt"/>
                <a:ea typeface="+mn-ea"/>
                <a:cs typeface="+mn-cs"/>
              </a:rPr>
              <a:t>interfering with service.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989475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2.4 details a representative calculation. The calculation concerns a program</a:t>
            </a:r>
          </a:p>
          <a:p>
            <a:r>
              <a:rPr lang="en-US" sz="1200" kern="1200" baseline="0" dirty="0" smtClean="0">
                <a:solidFill>
                  <a:schemeClr val="tx1"/>
                </a:solidFill>
                <a:latin typeface="+mn-lt"/>
                <a:ea typeface="+mn-ea"/>
                <a:cs typeface="+mn-cs"/>
              </a:rPr>
              <a:t>that processes a file of records and performs, on average, 100 machine instructions</a:t>
            </a:r>
          </a:p>
          <a:p>
            <a:r>
              <a:rPr lang="en-US" sz="1200" kern="1200" baseline="0" dirty="0" smtClean="0">
                <a:solidFill>
                  <a:schemeClr val="tx1"/>
                </a:solidFill>
                <a:latin typeface="+mn-lt"/>
                <a:ea typeface="+mn-ea"/>
                <a:cs typeface="+mn-cs"/>
              </a:rPr>
              <a:t>per record. In this example, the computer spends over 96% of its time waiting for</a:t>
            </a:r>
          </a:p>
          <a:p>
            <a:r>
              <a:rPr lang="en-US" sz="1200" kern="1200" baseline="0" dirty="0" smtClean="0">
                <a:solidFill>
                  <a:schemeClr val="tx1"/>
                </a:solidFill>
                <a:latin typeface="+mn-lt"/>
                <a:ea typeface="+mn-ea"/>
                <a:cs typeface="+mn-cs"/>
              </a:rPr>
              <a:t>I/O devices to finish transferring data to and from the file.</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810956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2.5a illustrates this situation, where we have a single program, referred to as uniprogramming. </a:t>
            </a:r>
          </a:p>
          <a:p>
            <a:r>
              <a:rPr lang="en-US" sz="1200" kern="1200" baseline="0" dirty="0" smtClean="0">
                <a:solidFill>
                  <a:schemeClr val="tx1"/>
                </a:solidFill>
                <a:latin typeface="+mn-lt"/>
                <a:ea typeface="+mn-ea"/>
                <a:cs typeface="+mn-cs"/>
              </a:rPr>
              <a:t>The processor spends a certain amount of time executing, until it reaches an I/O instruction.</a:t>
            </a:r>
          </a:p>
          <a:p>
            <a:r>
              <a:rPr lang="en-US" sz="1200" kern="1200" baseline="0" dirty="0" smtClean="0">
                <a:solidFill>
                  <a:schemeClr val="tx1"/>
                </a:solidFill>
                <a:latin typeface="+mn-lt"/>
                <a:ea typeface="+mn-ea"/>
                <a:cs typeface="+mn-cs"/>
              </a:rPr>
              <a:t>It must then wait until that I/O instruction concludes before proceeding.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2120034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inefficiency is not necessary. We know that there must be enough</a:t>
            </a:r>
          </a:p>
          <a:p>
            <a:r>
              <a:rPr lang="en-US" sz="1200" kern="1200" baseline="0" dirty="0" smtClean="0">
                <a:solidFill>
                  <a:schemeClr val="tx1"/>
                </a:solidFill>
                <a:latin typeface="+mn-lt"/>
                <a:ea typeface="+mn-ea"/>
                <a:cs typeface="+mn-cs"/>
              </a:rPr>
              <a:t>memory to hold the OS (resident monitor) and one user program. Suppose that</a:t>
            </a:r>
          </a:p>
          <a:p>
            <a:r>
              <a:rPr lang="en-US" sz="1200" kern="1200" baseline="0" dirty="0" smtClean="0">
                <a:solidFill>
                  <a:schemeClr val="tx1"/>
                </a:solidFill>
                <a:latin typeface="+mn-lt"/>
                <a:ea typeface="+mn-ea"/>
                <a:cs typeface="+mn-cs"/>
              </a:rPr>
              <a:t>there is room for the OS and two user programs. When one job needs to wait for</a:t>
            </a:r>
          </a:p>
          <a:p>
            <a:r>
              <a:rPr lang="en-US" sz="1200" kern="1200" baseline="0" dirty="0" smtClean="0">
                <a:solidFill>
                  <a:schemeClr val="tx1"/>
                </a:solidFill>
                <a:latin typeface="+mn-lt"/>
                <a:ea typeface="+mn-ea"/>
                <a:cs typeface="+mn-cs"/>
              </a:rPr>
              <a:t>I/O, the processor can switch to the other job, which is likely not waiting for I/O</a:t>
            </a:r>
          </a:p>
          <a:p>
            <a:r>
              <a:rPr lang="en-US" sz="1200" kern="1200" baseline="0" dirty="0" smtClean="0">
                <a:solidFill>
                  <a:schemeClr val="tx1"/>
                </a:solidFill>
                <a:latin typeface="+mn-lt"/>
                <a:ea typeface="+mn-ea"/>
                <a:cs typeface="+mn-cs"/>
              </a:rPr>
              <a:t>( Figure 2.5b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59147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Furthermore, we might expand memory to hold three, four, or more</a:t>
            </a:r>
          </a:p>
          <a:p>
            <a:r>
              <a:rPr lang="en-US" sz="1200" kern="1200" baseline="0" dirty="0" smtClean="0">
                <a:solidFill>
                  <a:schemeClr val="tx1"/>
                </a:solidFill>
                <a:latin typeface="+mn-lt"/>
                <a:ea typeface="+mn-ea"/>
                <a:cs typeface="+mn-cs"/>
              </a:rPr>
              <a:t>programs and switch among all of them ( Figure 2.5c ). The approach is known as</a:t>
            </a:r>
          </a:p>
          <a:p>
            <a:r>
              <a:rPr lang="en-US" sz="1200" b="1" kern="1200" baseline="0" dirty="0" smtClean="0">
                <a:solidFill>
                  <a:schemeClr val="tx1"/>
                </a:solidFill>
                <a:latin typeface="+mn-lt"/>
                <a:ea typeface="+mn-ea"/>
                <a:cs typeface="+mn-cs"/>
              </a:rPr>
              <a:t>multiprogramming , or multitasking . It is the central theme of modern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001130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illustrate the benefit of multiprogramming, we give a simple example.</a:t>
            </a:r>
          </a:p>
          <a:p>
            <a:r>
              <a:rPr lang="en-US" sz="1200" kern="1200" baseline="0" dirty="0" smtClean="0">
                <a:solidFill>
                  <a:schemeClr val="tx1"/>
                </a:solidFill>
                <a:latin typeface="+mn-lt"/>
                <a:ea typeface="+mn-ea"/>
                <a:cs typeface="+mn-cs"/>
              </a:rPr>
              <a:t>Consider a computer with 250 Mbytes of available memory (not used by the OS),</a:t>
            </a:r>
          </a:p>
          <a:p>
            <a:r>
              <a:rPr lang="en-US" sz="1200" kern="1200" baseline="0" dirty="0" smtClean="0">
                <a:solidFill>
                  <a:schemeClr val="tx1"/>
                </a:solidFill>
                <a:latin typeface="+mn-lt"/>
                <a:ea typeface="+mn-ea"/>
                <a:cs typeface="+mn-cs"/>
              </a:rPr>
              <a:t>a disk, a terminal, and a printer. Three programs, JOB1, JOB2, and JOB3, are</a:t>
            </a:r>
          </a:p>
          <a:p>
            <a:r>
              <a:rPr lang="en-US" sz="1200" kern="1200" baseline="0" dirty="0" smtClean="0">
                <a:solidFill>
                  <a:schemeClr val="tx1"/>
                </a:solidFill>
                <a:latin typeface="+mn-lt"/>
                <a:ea typeface="+mn-ea"/>
                <a:cs typeface="+mn-cs"/>
              </a:rPr>
              <a:t>submitted for execution at the same time, with the attributes listed in Table 2.1 .</a:t>
            </a:r>
          </a:p>
          <a:p>
            <a:r>
              <a:rPr lang="en-US" sz="1200" kern="1200" baseline="0" dirty="0" smtClean="0">
                <a:solidFill>
                  <a:schemeClr val="tx1"/>
                </a:solidFill>
                <a:latin typeface="+mn-lt"/>
                <a:ea typeface="+mn-ea"/>
                <a:cs typeface="+mn-cs"/>
              </a:rPr>
              <a:t>We assume minimal processor requirements for JOB2 and JOB3 and continuous</a:t>
            </a:r>
          </a:p>
          <a:p>
            <a:r>
              <a:rPr lang="en-US" sz="1200" kern="1200" baseline="0" dirty="0" smtClean="0">
                <a:solidFill>
                  <a:schemeClr val="tx1"/>
                </a:solidFill>
                <a:latin typeface="+mn-lt"/>
                <a:ea typeface="+mn-ea"/>
                <a:cs typeface="+mn-cs"/>
              </a:rPr>
              <a:t>disk and printer use by JOB3. For a simple batch environment, these jobs will be</a:t>
            </a:r>
          </a:p>
          <a:p>
            <a:r>
              <a:rPr lang="en-US" sz="1200" kern="1200" baseline="0" dirty="0" smtClean="0">
                <a:solidFill>
                  <a:schemeClr val="tx1"/>
                </a:solidFill>
                <a:latin typeface="+mn-lt"/>
                <a:ea typeface="+mn-ea"/>
                <a:cs typeface="+mn-cs"/>
              </a:rPr>
              <a:t>executed in sequence. Thus, JOB1 completes in 5 minutes. JOB2 must wait until</a:t>
            </a:r>
          </a:p>
          <a:p>
            <a:r>
              <a:rPr lang="en-US" sz="1200" kern="1200" baseline="0" dirty="0" smtClean="0">
                <a:solidFill>
                  <a:schemeClr val="tx1"/>
                </a:solidFill>
                <a:latin typeface="+mn-lt"/>
                <a:ea typeface="+mn-ea"/>
                <a:cs typeface="+mn-cs"/>
              </a:rPr>
              <a:t>the 5 minutes are over and then completes 15 minutes after that. JOB3 begins after</a:t>
            </a:r>
          </a:p>
          <a:p>
            <a:r>
              <a:rPr lang="en-US" sz="1200" kern="1200" baseline="0" dirty="0" smtClean="0">
                <a:solidFill>
                  <a:schemeClr val="tx1"/>
                </a:solidFill>
                <a:latin typeface="+mn-lt"/>
                <a:ea typeface="+mn-ea"/>
                <a:cs typeface="+mn-cs"/>
              </a:rPr>
              <a:t>20 minutes and completes at 30 minutes from the time it was initially submitted.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40932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average resource utilization, throughput, and response times are shown in the</a:t>
            </a:r>
          </a:p>
          <a:p>
            <a:r>
              <a:rPr lang="en-US" sz="1200" kern="1200" baseline="0" dirty="0" smtClean="0">
                <a:solidFill>
                  <a:schemeClr val="tx1"/>
                </a:solidFill>
                <a:latin typeface="+mn-lt"/>
                <a:ea typeface="+mn-ea"/>
                <a:cs typeface="+mn-cs"/>
              </a:rPr>
              <a:t>uniprogramming column of Table 2.2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384381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Device-by-device utilization is illustrated in</a:t>
            </a:r>
          </a:p>
          <a:p>
            <a:r>
              <a:rPr lang="en-US" sz="1200" kern="1200" baseline="0" dirty="0" smtClean="0">
                <a:solidFill>
                  <a:schemeClr val="tx1"/>
                </a:solidFill>
                <a:latin typeface="+mn-lt"/>
                <a:ea typeface="+mn-ea"/>
                <a:cs typeface="+mn-cs"/>
              </a:rPr>
              <a:t>Figure 2.6a . It is evident that there is gross underutilization for all resources when</a:t>
            </a:r>
          </a:p>
          <a:p>
            <a:r>
              <a:rPr lang="en-US" sz="1200" kern="1200" baseline="0" dirty="0" smtClean="0">
                <a:solidFill>
                  <a:schemeClr val="tx1"/>
                </a:solidFill>
                <a:latin typeface="+mn-lt"/>
                <a:ea typeface="+mn-ea"/>
                <a:cs typeface="+mn-cs"/>
              </a:rPr>
              <a:t>averaged over the required 30-minute time period.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suppose that the jobs are run concurrently under a multiprogramming</a:t>
            </a:r>
          </a:p>
          <a:p>
            <a:r>
              <a:rPr lang="en-US" sz="1200" kern="1200" baseline="0" dirty="0" smtClean="0">
                <a:solidFill>
                  <a:schemeClr val="tx1"/>
                </a:solidFill>
                <a:latin typeface="+mn-lt"/>
                <a:ea typeface="+mn-ea"/>
                <a:cs typeface="+mn-cs"/>
              </a:rPr>
              <a:t>OS. Because there is little resource contention between the jobs, all three can run</a:t>
            </a:r>
          </a:p>
          <a:p>
            <a:r>
              <a:rPr lang="en-US" sz="1200" kern="1200" baseline="0" dirty="0" smtClean="0">
                <a:solidFill>
                  <a:schemeClr val="tx1"/>
                </a:solidFill>
                <a:latin typeface="+mn-lt"/>
                <a:ea typeface="+mn-ea"/>
                <a:cs typeface="+mn-cs"/>
              </a:rPr>
              <a:t>in nearly minimum time while coexisting with the others in the computer (assuming</a:t>
            </a:r>
          </a:p>
          <a:p>
            <a:r>
              <a:rPr lang="en-US" sz="1200" kern="1200" baseline="0" dirty="0" smtClean="0">
                <a:solidFill>
                  <a:schemeClr val="tx1"/>
                </a:solidFill>
                <a:latin typeface="+mn-lt"/>
                <a:ea typeface="+mn-ea"/>
                <a:cs typeface="+mn-cs"/>
              </a:rPr>
              <a:t>that JOB2 and JOB3 are allotted enough processor time to keep their input</a:t>
            </a:r>
          </a:p>
          <a:p>
            <a:r>
              <a:rPr lang="en-US" sz="1200" kern="1200" baseline="0" dirty="0" smtClean="0">
                <a:solidFill>
                  <a:schemeClr val="tx1"/>
                </a:solidFill>
                <a:latin typeface="+mn-lt"/>
                <a:ea typeface="+mn-ea"/>
                <a:cs typeface="+mn-cs"/>
              </a:rPr>
              <a:t>and output operations active). JOB1 will still require 5 minutes to complete, but at</a:t>
            </a:r>
          </a:p>
          <a:p>
            <a:r>
              <a:rPr lang="en-US" sz="1200" kern="1200" baseline="0" dirty="0" smtClean="0">
                <a:solidFill>
                  <a:schemeClr val="tx1"/>
                </a:solidFill>
                <a:latin typeface="+mn-lt"/>
                <a:ea typeface="+mn-ea"/>
                <a:cs typeface="+mn-cs"/>
              </a:rPr>
              <a:t>the end of that time, JOB2 will be one-third finished and JOB3 half finished. All</a:t>
            </a:r>
          </a:p>
          <a:p>
            <a:r>
              <a:rPr lang="en-US" sz="1200" kern="1200" baseline="0" dirty="0" smtClean="0">
                <a:solidFill>
                  <a:schemeClr val="tx1"/>
                </a:solidFill>
                <a:latin typeface="+mn-lt"/>
                <a:ea typeface="+mn-ea"/>
                <a:cs typeface="+mn-cs"/>
              </a:rPr>
              <a:t>three jobs will have finished within 15 minutes. The improvement is evident when</a:t>
            </a:r>
          </a:p>
          <a:p>
            <a:r>
              <a:rPr lang="en-US" sz="1200" kern="1200" baseline="0" dirty="0" smtClean="0">
                <a:solidFill>
                  <a:schemeClr val="tx1"/>
                </a:solidFill>
                <a:latin typeface="+mn-lt"/>
                <a:ea typeface="+mn-ea"/>
                <a:cs typeface="+mn-cs"/>
              </a:rPr>
              <a:t>examining the multiprogramming column of Table 2.2 , obtained from the histogram</a:t>
            </a:r>
          </a:p>
          <a:p>
            <a:r>
              <a:rPr lang="en-US" sz="1200" kern="1200" baseline="0" dirty="0" smtClean="0">
                <a:solidFill>
                  <a:schemeClr val="tx1"/>
                </a:solidFill>
                <a:latin typeface="+mn-lt"/>
                <a:ea typeface="+mn-ea"/>
                <a:cs typeface="+mn-cs"/>
              </a:rPr>
              <a:t>shown in Figure 2.6b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960777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as multiprogramming allows the processor to handle multiple batch jobs</a:t>
            </a:r>
          </a:p>
          <a:p>
            <a:r>
              <a:rPr lang="en-US" sz="1200" kern="1200" baseline="0" dirty="0" smtClean="0">
                <a:solidFill>
                  <a:schemeClr val="tx1"/>
                </a:solidFill>
                <a:latin typeface="+mn-lt"/>
                <a:ea typeface="+mn-ea"/>
                <a:cs typeface="+mn-cs"/>
              </a:rPr>
              <a:t>at a time, multiprogramming can also be used to handle multiple interactive jobs. In</a:t>
            </a:r>
          </a:p>
          <a:p>
            <a:r>
              <a:rPr lang="en-US" sz="1200" kern="1200" baseline="0" dirty="0" smtClean="0">
                <a:solidFill>
                  <a:schemeClr val="tx1"/>
                </a:solidFill>
                <a:latin typeface="+mn-lt"/>
                <a:ea typeface="+mn-ea"/>
                <a:cs typeface="+mn-cs"/>
              </a:rPr>
              <a:t>this latter case, the technique is referred to as </a:t>
            </a:r>
            <a:r>
              <a:rPr lang="en-US" sz="1200" b="1" kern="1200" baseline="0" dirty="0" smtClean="0">
                <a:solidFill>
                  <a:schemeClr val="tx1"/>
                </a:solidFill>
                <a:latin typeface="+mn-lt"/>
                <a:ea typeface="+mn-ea"/>
                <a:cs typeface="+mn-cs"/>
              </a:rPr>
              <a:t>time sharing , because processor time is</a:t>
            </a:r>
          </a:p>
          <a:p>
            <a:r>
              <a:rPr lang="en-US" sz="1200" kern="1200" baseline="0" dirty="0" smtClean="0">
                <a:solidFill>
                  <a:schemeClr val="tx1"/>
                </a:solidFill>
                <a:latin typeface="+mn-lt"/>
                <a:ea typeface="+mn-ea"/>
                <a:cs typeface="+mn-cs"/>
              </a:rPr>
              <a:t>shared among multiple users. In a time-sharing system, multiple users simultaneously</a:t>
            </a:r>
          </a:p>
          <a:p>
            <a:r>
              <a:rPr lang="en-US" sz="1200" kern="1200" baseline="0" dirty="0" smtClean="0">
                <a:solidFill>
                  <a:schemeClr val="tx1"/>
                </a:solidFill>
                <a:latin typeface="+mn-lt"/>
                <a:ea typeface="+mn-ea"/>
                <a:cs typeface="+mn-cs"/>
              </a:rPr>
              <a:t>access the system through terminals, with the OS interleaving the execution of each</a:t>
            </a:r>
          </a:p>
          <a:p>
            <a:r>
              <a:rPr lang="en-US" sz="1200" kern="1200" baseline="0" dirty="0" smtClean="0">
                <a:solidFill>
                  <a:schemeClr val="tx1"/>
                </a:solidFill>
                <a:latin typeface="+mn-lt"/>
                <a:ea typeface="+mn-ea"/>
                <a:cs typeface="+mn-cs"/>
              </a:rPr>
              <a:t>user program in a short burst or quantum of computation. Thus, if there are </a:t>
            </a:r>
            <a:r>
              <a:rPr lang="en-US" sz="1200" i="1" kern="1200" baseline="0" dirty="0" smtClean="0">
                <a:solidFill>
                  <a:schemeClr val="tx1"/>
                </a:solidFill>
                <a:latin typeface="+mn-lt"/>
                <a:ea typeface="+mn-ea"/>
                <a:cs typeface="+mn-cs"/>
              </a:rPr>
              <a:t>n users</a:t>
            </a:r>
          </a:p>
          <a:p>
            <a:r>
              <a:rPr lang="en-US" sz="1200" kern="1200" baseline="0" dirty="0" smtClean="0">
                <a:solidFill>
                  <a:schemeClr val="tx1"/>
                </a:solidFill>
                <a:latin typeface="+mn-lt"/>
                <a:ea typeface="+mn-ea"/>
                <a:cs typeface="+mn-cs"/>
              </a:rPr>
              <a:t>actively requesting service at one time, each user will only see on the average 1/ </a:t>
            </a:r>
            <a:r>
              <a:rPr lang="en-US" sz="1200" i="1" kern="1200" baseline="0" dirty="0" smtClean="0">
                <a:solidFill>
                  <a:schemeClr val="tx1"/>
                </a:solidFill>
                <a:latin typeface="+mn-lt"/>
                <a:ea typeface="+mn-ea"/>
                <a:cs typeface="+mn-cs"/>
              </a:rPr>
              <a:t>n</a:t>
            </a:r>
          </a:p>
          <a:p>
            <a:r>
              <a:rPr lang="en-US" sz="1200" kern="1200" baseline="0" dirty="0" smtClean="0">
                <a:solidFill>
                  <a:schemeClr val="tx1"/>
                </a:solidFill>
                <a:latin typeface="+mn-lt"/>
                <a:ea typeface="+mn-ea"/>
                <a:cs typeface="+mn-cs"/>
              </a:rPr>
              <a:t>of the effective computer capacity, not counting OS overhead. However, given the</a:t>
            </a:r>
          </a:p>
          <a:p>
            <a:r>
              <a:rPr lang="en-US" sz="1200" kern="1200" baseline="0" dirty="0" smtClean="0">
                <a:solidFill>
                  <a:schemeClr val="tx1"/>
                </a:solidFill>
                <a:latin typeface="+mn-lt"/>
                <a:ea typeface="+mn-ea"/>
                <a:cs typeface="+mn-cs"/>
              </a:rPr>
              <a:t>relatively slow human reaction time, the response time on a properly designed system</a:t>
            </a:r>
          </a:p>
          <a:p>
            <a:r>
              <a:rPr lang="en-US" sz="1200" kern="1200" baseline="0" dirty="0" smtClean="0">
                <a:solidFill>
                  <a:schemeClr val="tx1"/>
                </a:solidFill>
                <a:latin typeface="+mn-lt"/>
                <a:ea typeface="+mn-ea"/>
                <a:cs typeface="+mn-cs"/>
              </a:rPr>
              <a:t>should be similar to that on a dedicated computer.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79356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Both batch processing and time sharing use multiprogramming. The key</a:t>
            </a:r>
          </a:p>
          <a:p>
            <a:r>
              <a:rPr lang="en-US" sz="1200" kern="1200" baseline="0" dirty="0" smtClean="0">
                <a:solidFill>
                  <a:schemeClr val="tx1"/>
                </a:solidFill>
                <a:latin typeface="+mn-lt"/>
                <a:ea typeface="+mn-ea"/>
                <a:cs typeface="+mn-cs"/>
              </a:rPr>
              <a:t>differences are listed in Table 2.3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165318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One of the first time-sharing operating systems to be developed was the</a:t>
            </a:r>
          </a:p>
          <a:p>
            <a:r>
              <a:rPr lang="en-US" sz="1200" kern="1200" baseline="0" dirty="0" smtClean="0">
                <a:solidFill>
                  <a:schemeClr val="tx1"/>
                </a:solidFill>
                <a:latin typeface="+mn-lt"/>
                <a:ea typeface="+mn-ea"/>
                <a:cs typeface="+mn-cs"/>
              </a:rPr>
              <a:t>Compatible Time-Sharing System (CTSS) [CORB62], developed at MIT by a</a:t>
            </a:r>
          </a:p>
          <a:p>
            <a:r>
              <a:rPr lang="en-US" sz="1200" kern="1200" baseline="0" dirty="0" smtClean="0">
                <a:solidFill>
                  <a:schemeClr val="tx1"/>
                </a:solidFill>
                <a:latin typeface="+mn-lt"/>
                <a:ea typeface="+mn-ea"/>
                <a:cs typeface="+mn-cs"/>
              </a:rPr>
              <a:t>group known as Project MAC (Machine-Aided Cognition, or Multiple-Access</a:t>
            </a:r>
          </a:p>
          <a:p>
            <a:r>
              <a:rPr lang="en-US" sz="1200" kern="1200" baseline="0" dirty="0" smtClean="0">
                <a:solidFill>
                  <a:schemeClr val="tx1"/>
                </a:solidFill>
                <a:latin typeface="+mn-lt"/>
                <a:ea typeface="+mn-ea"/>
                <a:cs typeface="+mn-cs"/>
              </a:rPr>
              <a:t>Computers). The system was first developed for the IBM 709 in 1961 and later</a:t>
            </a:r>
          </a:p>
          <a:p>
            <a:r>
              <a:rPr lang="en-US" sz="1200" kern="1200" baseline="0" dirty="0" smtClean="0">
                <a:solidFill>
                  <a:schemeClr val="tx1"/>
                </a:solidFill>
                <a:latin typeface="+mn-lt"/>
                <a:ea typeface="+mn-ea"/>
                <a:cs typeface="+mn-cs"/>
              </a:rPr>
              <a:t>transferred to an IBM 7094.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Compared to later systems, CTSS is primitive. The system ran on a computer</a:t>
            </a:r>
          </a:p>
          <a:p>
            <a:r>
              <a:rPr lang="en-US" sz="1200" kern="1200" baseline="0" dirty="0" smtClean="0">
                <a:solidFill>
                  <a:schemeClr val="tx1"/>
                </a:solidFill>
                <a:latin typeface="+mn-lt"/>
                <a:ea typeface="+mn-ea"/>
                <a:cs typeface="+mn-cs"/>
              </a:rPr>
              <a:t>with 32,000 36-bit words of main memory, with the resident monitor consuming 5000</a:t>
            </a:r>
          </a:p>
          <a:p>
            <a:r>
              <a:rPr lang="en-US" sz="1200" kern="1200" baseline="0" dirty="0" smtClean="0">
                <a:solidFill>
                  <a:schemeClr val="tx1"/>
                </a:solidFill>
                <a:latin typeface="+mn-lt"/>
                <a:ea typeface="+mn-ea"/>
                <a:cs typeface="+mn-cs"/>
              </a:rPr>
              <a:t>of that. When control was to be assigned to an interactive user, the user’s program</a:t>
            </a:r>
          </a:p>
          <a:p>
            <a:r>
              <a:rPr lang="en-US" sz="1200" kern="1200" baseline="0" dirty="0" smtClean="0">
                <a:solidFill>
                  <a:schemeClr val="tx1"/>
                </a:solidFill>
                <a:latin typeface="+mn-lt"/>
                <a:ea typeface="+mn-ea"/>
                <a:cs typeface="+mn-cs"/>
              </a:rPr>
              <a:t>and data were loaded into the remaining 27,000 words of main memory. A program</a:t>
            </a:r>
          </a:p>
          <a:p>
            <a:r>
              <a:rPr lang="en-US" sz="1200" kern="1200" baseline="0" dirty="0" smtClean="0">
                <a:solidFill>
                  <a:schemeClr val="tx1"/>
                </a:solidFill>
                <a:latin typeface="+mn-lt"/>
                <a:ea typeface="+mn-ea"/>
                <a:cs typeface="+mn-cs"/>
              </a:rPr>
              <a:t>was always loaded to start at the location of the 5000th word; this simplified</a:t>
            </a:r>
          </a:p>
          <a:p>
            <a:r>
              <a:rPr lang="en-US" sz="1200" kern="1200" baseline="0" dirty="0" smtClean="0">
                <a:solidFill>
                  <a:schemeClr val="tx1"/>
                </a:solidFill>
                <a:latin typeface="+mn-lt"/>
                <a:ea typeface="+mn-ea"/>
                <a:cs typeface="+mn-cs"/>
              </a:rPr>
              <a:t>both the monitor and memory management. A system clock generated interrupts</a:t>
            </a:r>
          </a:p>
          <a:p>
            <a:r>
              <a:rPr lang="en-US" sz="1200" kern="1200" baseline="0" dirty="0" smtClean="0">
                <a:solidFill>
                  <a:schemeClr val="tx1"/>
                </a:solidFill>
                <a:latin typeface="+mn-lt"/>
                <a:ea typeface="+mn-ea"/>
                <a:cs typeface="+mn-cs"/>
              </a:rPr>
              <a:t>at a rate of approximately one every 0.2 seconds. At each clock interrupt, the OS</a:t>
            </a:r>
          </a:p>
          <a:p>
            <a:r>
              <a:rPr lang="en-US" sz="1200" kern="1200" baseline="0" dirty="0" smtClean="0">
                <a:solidFill>
                  <a:schemeClr val="tx1"/>
                </a:solidFill>
                <a:latin typeface="+mn-lt"/>
                <a:ea typeface="+mn-ea"/>
                <a:cs typeface="+mn-cs"/>
              </a:rPr>
              <a:t>regained control and could assign the processor to another user. This technique is</a:t>
            </a:r>
          </a:p>
          <a:p>
            <a:r>
              <a:rPr lang="en-US" sz="1200" kern="1200" baseline="0" dirty="0" smtClean="0">
                <a:solidFill>
                  <a:schemeClr val="tx1"/>
                </a:solidFill>
                <a:latin typeface="+mn-lt"/>
                <a:ea typeface="+mn-ea"/>
                <a:cs typeface="+mn-cs"/>
              </a:rPr>
              <a:t>known as </a:t>
            </a:r>
            <a:r>
              <a:rPr lang="en-US" sz="1200" b="1" kern="1200" baseline="0" dirty="0" smtClean="0">
                <a:solidFill>
                  <a:schemeClr val="tx1"/>
                </a:solidFill>
                <a:latin typeface="+mn-lt"/>
                <a:ea typeface="+mn-ea"/>
                <a:cs typeface="+mn-cs"/>
              </a:rPr>
              <a:t>time slicing . </a:t>
            </a:r>
            <a:r>
              <a:rPr lang="en-US" sz="1200" b="0" kern="1200" baseline="0" dirty="0" smtClean="0">
                <a:solidFill>
                  <a:schemeClr val="tx1"/>
                </a:solidFill>
                <a:latin typeface="+mn-lt"/>
                <a:ea typeface="+mn-ea"/>
                <a:cs typeface="+mn-cs"/>
              </a:rPr>
              <a:t>Thus, at regular time intervals, the current user would be</a:t>
            </a:r>
          </a:p>
          <a:p>
            <a:r>
              <a:rPr lang="en-US" sz="1200" kern="1200" baseline="0" dirty="0" smtClean="0">
                <a:solidFill>
                  <a:schemeClr val="tx1"/>
                </a:solidFill>
                <a:latin typeface="+mn-lt"/>
                <a:ea typeface="+mn-ea"/>
                <a:cs typeface="+mn-cs"/>
              </a:rPr>
              <a:t>preempted and another user loaded in. To preserve the old user program status for</a:t>
            </a:r>
          </a:p>
          <a:p>
            <a:r>
              <a:rPr lang="en-US" sz="1200" kern="1200" baseline="0" dirty="0" smtClean="0">
                <a:solidFill>
                  <a:schemeClr val="tx1"/>
                </a:solidFill>
                <a:latin typeface="+mn-lt"/>
                <a:ea typeface="+mn-ea"/>
                <a:cs typeface="+mn-cs"/>
              </a:rPr>
              <a:t>later resumption, the old user programs and data were written out to disk before the</a:t>
            </a:r>
          </a:p>
          <a:p>
            <a:r>
              <a:rPr lang="en-US" sz="1200" kern="1200" baseline="0" dirty="0" smtClean="0">
                <a:solidFill>
                  <a:schemeClr val="tx1"/>
                </a:solidFill>
                <a:latin typeface="+mn-lt"/>
                <a:ea typeface="+mn-ea"/>
                <a:cs typeface="+mn-cs"/>
              </a:rPr>
              <a:t>new user programs and data were read in. Subsequently, the old user program code</a:t>
            </a:r>
          </a:p>
          <a:p>
            <a:r>
              <a:rPr lang="en-US" sz="1200" kern="1200" baseline="0" dirty="0" smtClean="0">
                <a:solidFill>
                  <a:schemeClr val="tx1"/>
                </a:solidFill>
                <a:latin typeface="+mn-lt"/>
                <a:ea typeface="+mn-ea"/>
                <a:cs typeface="+mn-cs"/>
              </a:rPr>
              <a:t>and data were restored in main memory when that program was next given a turn.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23549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hardware and software used in providing applications to a user can be viewed</a:t>
            </a:r>
          </a:p>
          <a:p>
            <a:r>
              <a:rPr lang="en-US" sz="1200" kern="1200" baseline="0" dirty="0" smtClean="0">
                <a:solidFill>
                  <a:schemeClr val="tx1"/>
                </a:solidFill>
                <a:latin typeface="+mn-lt"/>
                <a:ea typeface="+mn-ea"/>
                <a:cs typeface="+mn-cs"/>
              </a:rPr>
              <a:t>in a layered or hierarchical fashion, as depicted in Figure 2.1 . The user of those</a:t>
            </a:r>
          </a:p>
          <a:p>
            <a:r>
              <a:rPr lang="en-US" sz="1200" kern="1200" baseline="0" dirty="0" smtClean="0">
                <a:solidFill>
                  <a:schemeClr val="tx1"/>
                </a:solidFill>
                <a:latin typeface="+mn-lt"/>
                <a:ea typeface="+mn-ea"/>
                <a:cs typeface="+mn-cs"/>
              </a:rPr>
              <a:t>applications, the end user, generally is not concerned with the details of computer</a:t>
            </a:r>
          </a:p>
          <a:p>
            <a:r>
              <a:rPr lang="en-US" sz="1200" kern="1200" baseline="0" dirty="0" smtClean="0">
                <a:solidFill>
                  <a:schemeClr val="tx1"/>
                </a:solidFill>
                <a:latin typeface="+mn-lt"/>
                <a:ea typeface="+mn-ea"/>
                <a:cs typeface="+mn-cs"/>
              </a:rPr>
              <a:t>hardware. Thus, the end user views a computer system in terms of a set of applications.</a:t>
            </a:r>
          </a:p>
          <a:p>
            <a:r>
              <a:rPr lang="en-US" sz="1200" kern="1200" baseline="0" dirty="0" smtClean="0">
                <a:solidFill>
                  <a:schemeClr val="tx1"/>
                </a:solidFill>
                <a:latin typeface="+mn-lt"/>
                <a:ea typeface="+mn-ea"/>
                <a:cs typeface="+mn-cs"/>
              </a:rPr>
              <a:t>An application can be expressed in a programming language and is developed</a:t>
            </a:r>
          </a:p>
          <a:p>
            <a:r>
              <a:rPr lang="en-US" sz="1200" kern="1200" baseline="0" dirty="0" smtClean="0">
                <a:solidFill>
                  <a:schemeClr val="tx1"/>
                </a:solidFill>
                <a:latin typeface="+mn-lt"/>
                <a:ea typeface="+mn-ea"/>
                <a:cs typeface="+mn-cs"/>
              </a:rPr>
              <a:t>by an application programmer. If one were to develop an application program as a</a:t>
            </a:r>
          </a:p>
          <a:p>
            <a:r>
              <a:rPr lang="en-US" sz="1200" kern="1200" baseline="0" dirty="0" smtClean="0">
                <a:solidFill>
                  <a:schemeClr val="tx1"/>
                </a:solidFill>
                <a:latin typeface="+mn-lt"/>
                <a:ea typeface="+mn-ea"/>
                <a:cs typeface="+mn-cs"/>
              </a:rPr>
              <a:t>set of machine instructions that is completely responsible for controlling the computer</a:t>
            </a:r>
          </a:p>
          <a:p>
            <a:r>
              <a:rPr lang="en-US" sz="1200" kern="1200" baseline="0" dirty="0" smtClean="0">
                <a:solidFill>
                  <a:schemeClr val="tx1"/>
                </a:solidFill>
                <a:latin typeface="+mn-lt"/>
                <a:ea typeface="+mn-ea"/>
                <a:cs typeface="+mn-cs"/>
              </a:rPr>
              <a:t>hardware, one would be faced with an overwhelmingly complex undertaking.</a:t>
            </a:r>
          </a:p>
          <a:p>
            <a:r>
              <a:rPr lang="en-US" sz="1200" kern="1200" baseline="0" dirty="0" smtClean="0">
                <a:solidFill>
                  <a:schemeClr val="tx1"/>
                </a:solidFill>
                <a:latin typeface="+mn-lt"/>
                <a:ea typeface="+mn-ea"/>
                <a:cs typeface="+mn-cs"/>
              </a:rPr>
              <a:t>To ease this chore, a set of system programs is provided. Some of these programs</a:t>
            </a:r>
          </a:p>
          <a:p>
            <a:r>
              <a:rPr lang="en-US" sz="1200" kern="1200" baseline="0" dirty="0" smtClean="0">
                <a:solidFill>
                  <a:schemeClr val="tx1"/>
                </a:solidFill>
                <a:latin typeface="+mn-lt"/>
                <a:ea typeface="+mn-ea"/>
                <a:cs typeface="+mn-cs"/>
              </a:rPr>
              <a:t>are referred to as utilities, or library programs. These implement frequently used</a:t>
            </a:r>
          </a:p>
          <a:p>
            <a:r>
              <a:rPr lang="en-US" sz="1200" kern="1200" baseline="0" dirty="0" smtClean="0">
                <a:solidFill>
                  <a:schemeClr val="tx1"/>
                </a:solidFill>
                <a:latin typeface="+mn-lt"/>
                <a:ea typeface="+mn-ea"/>
                <a:cs typeface="+mn-cs"/>
              </a:rPr>
              <a:t>functions that assist in program creation, the management of files, and the control of</a:t>
            </a:r>
          </a:p>
          <a:p>
            <a:r>
              <a:rPr lang="en-US" sz="1200" kern="1200" baseline="0" dirty="0" smtClean="0">
                <a:solidFill>
                  <a:schemeClr val="tx1"/>
                </a:solidFill>
                <a:latin typeface="+mn-lt"/>
                <a:ea typeface="+mn-ea"/>
                <a:cs typeface="+mn-cs"/>
              </a:rPr>
              <a:t>I/O devices. A programmer will make use of these facilities in developing an application,</a:t>
            </a:r>
          </a:p>
          <a:p>
            <a:r>
              <a:rPr lang="en-US" sz="1200" kern="1200" baseline="0" dirty="0" smtClean="0">
                <a:solidFill>
                  <a:schemeClr val="tx1"/>
                </a:solidFill>
                <a:latin typeface="+mn-lt"/>
                <a:ea typeface="+mn-ea"/>
                <a:cs typeface="+mn-cs"/>
              </a:rPr>
              <a:t>and the application, while it is running, will invoke the utilities to perform</a:t>
            </a:r>
          </a:p>
          <a:p>
            <a:r>
              <a:rPr lang="en-US" sz="1200" kern="1200" baseline="0" dirty="0" smtClean="0">
                <a:solidFill>
                  <a:schemeClr val="tx1"/>
                </a:solidFill>
                <a:latin typeface="+mn-lt"/>
                <a:ea typeface="+mn-ea"/>
                <a:cs typeface="+mn-cs"/>
              </a:rPr>
              <a:t>certain functions. The most important collection of system programs comprises the</a:t>
            </a:r>
          </a:p>
          <a:p>
            <a:r>
              <a:rPr lang="en-US" sz="1200" kern="1200" baseline="0" dirty="0" smtClean="0">
                <a:solidFill>
                  <a:schemeClr val="tx1"/>
                </a:solidFill>
                <a:latin typeface="+mn-lt"/>
                <a:ea typeface="+mn-ea"/>
                <a:cs typeface="+mn-cs"/>
              </a:rPr>
              <a:t>OS. The OS masks the details of the hardware from the programmer and provides</a:t>
            </a:r>
          </a:p>
          <a:p>
            <a:r>
              <a:rPr lang="en-US" sz="1200" kern="1200" baseline="0" dirty="0" smtClean="0">
                <a:solidFill>
                  <a:schemeClr val="tx1"/>
                </a:solidFill>
                <a:latin typeface="+mn-lt"/>
                <a:ea typeface="+mn-ea"/>
                <a:cs typeface="+mn-cs"/>
              </a:rPr>
              <a:t>the programmer with a convenient interface for using the system. It acts as mediator,</a:t>
            </a:r>
          </a:p>
          <a:p>
            <a:r>
              <a:rPr lang="en-US" sz="1200" kern="1200" baseline="0" dirty="0" smtClean="0">
                <a:solidFill>
                  <a:schemeClr val="tx1"/>
                </a:solidFill>
                <a:latin typeface="+mn-lt"/>
                <a:ea typeface="+mn-ea"/>
                <a:cs typeface="+mn-cs"/>
              </a:rPr>
              <a:t>making it easier for the programmer and for application programs to access and</a:t>
            </a:r>
          </a:p>
          <a:p>
            <a:r>
              <a:rPr lang="en-US" sz="1200" kern="1200" baseline="0" dirty="0" smtClean="0">
                <a:solidFill>
                  <a:schemeClr val="tx1"/>
                </a:solidFill>
                <a:latin typeface="+mn-lt"/>
                <a:ea typeface="+mn-ea"/>
                <a:cs typeface="+mn-cs"/>
              </a:rPr>
              <a:t>use those facilities and services.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954822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To minimize disk traffic, user memory was only written out when the incoming</a:t>
            </a:r>
          </a:p>
          <a:p>
            <a:r>
              <a:rPr lang="en-US" sz="1200" kern="1200" baseline="0" dirty="0" smtClean="0">
                <a:solidFill>
                  <a:schemeClr val="tx1"/>
                </a:solidFill>
                <a:latin typeface="+mn-lt"/>
                <a:ea typeface="+mn-ea"/>
                <a:cs typeface="+mn-cs"/>
              </a:rPr>
              <a:t>program would overwrite it. This principle is illustrated in Figure 2.7 . Assume that</a:t>
            </a:r>
          </a:p>
          <a:p>
            <a:r>
              <a:rPr lang="en-US" sz="1200" kern="1200" baseline="0" dirty="0" smtClean="0">
                <a:solidFill>
                  <a:schemeClr val="tx1"/>
                </a:solidFill>
                <a:latin typeface="+mn-lt"/>
                <a:ea typeface="+mn-ea"/>
                <a:cs typeface="+mn-cs"/>
              </a:rPr>
              <a:t>there are four interactive users with the following memory requirements, in words: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JOB1: 15,000</a:t>
            </a:r>
          </a:p>
          <a:p>
            <a:r>
              <a:rPr lang="en-US" sz="1200" kern="1200" baseline="0" dirty="0" smtClean="0">
                <a:solidFill>
                  <a:schemeClr val="tx1"/>
                </a:solidFill>
                <a:latin typeface="+mn-lt"/>
                <a:ea typeface="+mn-ea"/>
                <a:cs typeface="+mn-cs"/>
              </a:rPr>
              <a:t>• JOB2: 20,000</a:t>
            </a:r>
          </a:p>
          <a:p>
            <a:r>
              <a:rPr lang="en-US" sz="1200" kern="1200" baseline="0" dirty="0" smtClean="0">
                <a:solidFill>
                  <a:schemeClr val="tx1"/>
                </a:solidFill>
                <a:latin typeface="+mn-lt"/>
                <a:ea typeface="+mn-ea"/>
                <a:cs typeface="+mn-cs"/>
              </a:rPr>
              <a:t>JOB3: 5000</a:t>
            </a:r>
          </a:p>
          <a:p>
            <a:r>
              <a:rPr lang="en-US" sz="1200" kern="1200" baseline="0" dirty="0" smtClean="0">
                <a:solidFill>
                  <a:schemeClr val="tx1"/>
                </a:solidFill>
                <a:latin typeface="+mn-lt"/>
                <a:ea typeface="+mn-ea"/>
                <a:cs typeface="+mn-cs"/>
              </a:rPr>
              <a:t>• JOB4: 10,000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the monitor loads JOB1 and transfers control to it (a). Later, the</a:t>
            </a:r>
          </a:p>
          <a:p>
            <a:r>
              <a:rPr lang="en-US" sz="1200" kern="1200" baseline="0" dirty="0" smtClean="0">
                <a:solidFill>
                  <a:schemeClr val="tx1"/>
                </a:solidFill>
                <a:latin typeface="+mn-lt"/>
                <a:ea typeface="+mn-ea"/>
                <a:cs typeface="+mn-cs"/>
              </a:rPr>
              <a:t>monitor decides to transfer control to JOB2. Because JOB2 requires more memory</a:t>
            </a:r>
          </a:p>
          <a:p>
            <a:r>
              <a:rPr lang="en-US" sz="1200" kern="1200" baseline="0" dirty="0" smtClean="0">
                <a:solidFill>
                  <a:schemeClr val="tx1"/>
                </a:solidFill>
                <a:latin typeface="+mn-lt"/>
                <a:ea typeface="+mn-ea"/>
                <a:cs typeface="+mn-cs"/>
              </a:rPr>
              <a:t>than JOB1, JOB1 must be written out first, and then JOB2 can be loaded (b).</a:t>
            </a:r>
          </a:p>
          <a:p>
            <a:r>
              <a:rPr lang="en-US" sz="1200" kern="1200" baseline="0" dirty="0" smtClean="0">
                <a:solidFill>
                  <a:schemeClr val="tx1"/>
                </a:solidFill>
                <a:latin typeface="+mn-lt"/>
                <a:ea typeface="+mn-ea"/>
                <a:cs typeface="+mn-cs"/>
              </a:rPr>
              <a:t>Next, JOB3 is loaded in to be run. However, because JOB3 is smaller than JOB2,</a:t>
            </a:r>
          </a:p>
          <a:p>
            <a:r>
              <a:rPr lang="en-US" sz="1200" kern="1200" baseline="0" dirty="0" smtClean="0">
                <a:solidFill>
                  <a:schemeClr val="tx1"/>
                </a:solidFill>
                <a:latin typeface="+mn-lt"/>
                <a:ea typeface="+mn-ea"/>
                <a:cs typeface="+mn-cs"/>
              </a:rPr>
              <a:t>a portion of JOB2 can remain in memory, reducing disk write time (c). Later, the</a:t>
            </a:r>
          </a:p>
          <a:p>
            <a:r>
              <a:rPr lang="en-US" sz="1200" kern="1200" baseline="0" dirty="0" smtClean="0">
                <a:solidFill>
                  <a:schemeClr val="tx1"/>
                </a:solidFill>
                <a:latin typeface="+mn-lt"/>
                <a:ea typeface="+mn-ea"/>
                <a:cs typeface="+mn-cs"/>
              </a:rPr>
              <a:t>monitor decides to transfer control back to JOB1. An additional portion of JOB2</a:t>
            </a:r>
          </a:p>
          <a:p>
            <a:r>
              <a:rPr lang="en-US" sz="1200" kern="1200" baseline="0" dirty="0" smtClean="0">
                <a:solidFill>
                  <a:schemeClr val="tx1"/>
                </a:solidFill>
                <a:latin typeface="+mn-lt"/>
                <a:ea typeface="+mn-ea"/>
                <a:cs typeface="+mn-cs"/>
              </a:rPr>
              <a:t>must be written out when JOB1 is loaded back into memory (d). When JOB4 is</a:t>
            </a:r>
          </a:p>
          <a:p>
            <a:r>
              <a:rPr lang="en-US" sz="1200" kern="1200" baseline="0" dirty="0" smtClean="0">
                <a:solidFill>
                  <a:schemeClr val="tx1"/>
                </a:solidFill>
                <a:latin typeface="+mn-lt"/>
                <a:ea typeface="+mn-ea"/>
                <a:cs typeface="+mn-cs"/>
              </a:rPr>
              <a:t>loaded, part of JOB1 and the portion of JOB2 remaining in memory are retained</a:t>
            </a:r>
          </a:p>
          <a:p>
            <a:r>
              <a:rPr lang="en-US" sz="1200" kern="1200" baseline="0" dirty="0" smtClean="0">
                <a:solidFill>
                  <a:schemeClr val="tx1"/>
                </a:solidFill>
                <a:latin typeface="+mn-lt"/>
                <a:ea typeface="+mn-ea"/>
                <a:cs typeface="+mn-cs"/>
              </a:rPr>
              <a:t>(e). At this point, if either JOB1 or JOB2 is activated, only a partial load will be</a:t>
            </a:r>
          </a:p>
          <a:p>
            <a:r>
              <a:rPr lang="en-US" sz="1200" kern="1200" baseline="0" dirty="0" smtClean="0">
                <a:solidFill>
                  <a:schemeClr val="tx1"/>
                </a:solidFill>
                <a:latin typeface="+mn-lt"/>
                <a:ea typeface="+mn-ea"/>
                <a:cs typeface="+mn-cs"/>
              </a:rPr>
              <a:t>required. In this example, it is JOB2 that runs next. This requires that JOB4 and the</a:t>
            </a:r>
          </a:p>
          <a:p>
            <a:r>
              <a:rPr lang="en-US" sz="1200" kern="1200" baseline="0" dirty="0" smtClean="0">
                <a:solidFill>
                  <a:schemeClr val="tx1"/>
                </a:solidFill>
                <a:latin typeface="+mn-lt"/>
                <a:ea typeface="+mn-ea"/>
                <a:cs typeface="+mn-cs"/>
              </a:rPr>
              <a:t>remaining resident portion of JOB1 be written out and that the missing portion of</a:t>
            </a:r>
          </a:p>
          <a:p>
            <a:r>
              <a:rPr lang="en-US" sz="1200" kern="1200" baseline="0" dirty="0" smtClean="0">
                <a:solidFill>
                  <a:schemeClr val="tx1"/>
                </a:solidFill>
                <a:latin typeface="+mn-lt"/>
                <a:ea typeface="+mn-ea"/>
                <a:cs typeface="+mn-cs"/>
              </a:rPr>
              <a:t>JOB2 be read in (f).</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423301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Operating systems are among the most complex pieces of software ever developed.</a:t>
            </a:r>
          </a:p>
          <a:p>
            <a:r>
              <a:rPr lang="en-US" sz="1200" kern="1200" baseline="0" dirty="0" smtClean="0">
                <a:solidFill>
                  <a:schemeClr val="tx1"/>
                </a:solidFill>
                <a:latin typeface="+mn-lt"/>
                <a:ea typeface="+mn-ea"/>
                <a:cs typeface="+mn-cs"/>
              </a:rPr>
              <a:t>This reflects the challenge of trying to meet the difficult and in some cases</a:t>
            </a:r>
          </a:p>
          <a:p>
            <a:r>
              <a:rPr lang="en-US" sz="1200" kern="1200" baseline="0" dirty="0" smtClean="0">
                <a:solidFill>
                  <a:schemeClr val="tx1"/>
                </a:solidFill>
                <a:latin typeface="+mn-lt"/>
                <a:ea typeface="+mn-ea"/>
                <a:cs typeface="+mn-cs"/>
              </a:rPr>
              <a:t>competing objectives of convenience, efficiency, and ability to evolve. [DENN80a]</a:t>
            </a:r>
          </a:p>
          <a:p>
            <a:r>
              <a:rPr lang="en-US" sz="1200" kern="1200" baseline="0" dirty="0" smtClean="0">
                <a:solidFill>
                  <a:schemeClr val="tx1"/>
                </a:solidFill>
                <a:latin typeface="+mn-lt"/>
                <a:ea typeface="+mn-ea"/>
                <a:cs typeface="+mn-cs"/>
              </a:rPr>
              <a:t>proposes that there have been four major theoretical advances in the development</a:t>
            </a:r>
          </a:p>
          <a:p>
            <a:r>
              <a:rPr lang="en-US" sz="1200" kern="1200" baseline="0" dirty="0" smtClean="0">
                <a:solidFill>
                  <a:schemeClr val="tx1"/>
                </a:solidFill>
                <a:latin typeface="+mn-lt"/>
                <a:ea typeface="+mn-ea"/>
                <a:cs typeface="+mn-cs"/>
              </a:rPr>
              <a:t>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a:t>
            </a:r>
          </a:p>
          <a:p>
            <a:r>
              <a:rPr lang="en-US" sz="1200" kern="1200" baseline="0" dirty="0" smtClean="0">
                <a:solidFill>
                  <a:schemeClr val="tx1"/>
                </a:solidFill>
                <a:latin typeface="+mn-lt"/>
                <a:ea typeface="+mn-ea"/>
                <a:cs typeface="+mn-cs"/>
              </a:rPr>
              <a:t>• Memory management</a:t>
            </a:r>
          </a:p>
          <a:p>
            <a:r>
              <a:rPr lang="en-US" sz="1200" kern="1200" baseline="0" dirty="0" smtClean="0">
                <a:solidFill>
                  <a:schemeClr val="tx1"/>
                </a:solidFill>
                <a:latin typeface="+mn-lt"/>
                <a:ea typeface="+mn-ea"/>
                <a:cs typeface="+mn-cs"/>
              </a:rPr>
              <a:t>• Information protection and security</a:t>
            </a:r>
          </a:p>
          <a:p>
            <a:r>
              <a:rPr lang="en-US" sz="1200" kern="1200" baseline="0" dirty="0" smtClean="0">
                <a:solidFill>
                  <a:schemeClr val="tx1"/>
                </a:solidFill>
                <a:latin typeface="+mn-lt"/>
                <a:ea typeface="+mn-ea"/>
                <a:cs typeface="+mn-cs"/>
              </a:rPr>
              <a:t>• Scheduling and resource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advance is characterized by principles, or abstractions, developed to</a:t>
            </a:r>
          </a:p>
          <a:p>
            <a:r>
              <a:rPr lang="en-US" sz="1200" kern="1200" baseline="0" dirty="0" smtClean="0">
                <a:solidFill>
                  <a:schemeClr val="tx1"/>
                </a:solidFill>
                <a:latin typeface="+mn-lt"/>
                <a:ea typeface="+mn-ea"/>
                <a:cs typeface="+mn-cs"/>
              </a:rPr>
              <a:t>meet difficult practical problems. Taken together, these five areas span many of</a:t>
            </a:r>
          </a:p>
          <a:p>
            <a:r>
              <a:rPr lang="en-US" sz="1200" kern="1200" baseline="0" dirty="0" smtClean="0">
                <a:solidFill>
                  <a:schemeClr val="tx1"/>
                </a:solidFill>
                <a:latin typeface="+mn-lt"/>
                <a:ea typeface="+mn-ea"/>
                <a:cs typeface="+mn-cs"/>
              </a:rPr>
              <a:t>the key design and implementation issues of modern operating systems. The brief</a:t>
            </a:r>
          </a:p>
          <a:p>
            <a:r>
              <a:rPr lang="en-US" sz="1200" kern="1200" baseline="0" dirty="0" smtClean="0">
                <a:solidFill>
                  <a:schemeClr val="tx1"/>
                </a:solidFill>
                <a:latin typeface="+mn-lt"/>
                <a:ea typeface="+mn-ea"/>
                <a:cs typeface="+mn-cs"/>
              </a:rPr>
              <a:t>review of these five areas in this section serves as an overview of much of the rest</a:t>
            </a:r>
          </a:p>
          <a:p>
            <a:r>
              <a:rPr lang="en-US" sz="1200" kern="1200" baseline="0" dirty="0" smtClean="0">
                <a:solidFill>
                  <a:schemeClr val="tx1"/>
                </a:solidFill>
                <a:latin typeface="+mn-lt"/>
                <a:ea typeface="+mn-ea"/>
                <a:cs typeface="+mn-cs"/>
              </a:rPr>
              <a:t>of the text.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1812957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Central to the design of operating systems is the concept of </a:t>
            </a:r>
            <a:r>
              <a:rPr lang="en-US" sz="1200" i="1" kern="1200" baseline="0" dirty="0" smtClean="0">
                <a:solidFill>
                  <a:schemeClr val="tx1"/>
                </a:solidFill>
                <a:latin typeface="+mn-lt"/>
                <a:ea typeface="+mn-ea"/>
                <a:cs typeface="+mn-cs"/>
              </a:rPr>
              <a:t>process. This term was</a:t>
            </a:r>
          </a:p>
          <a:p>
            <a:r>
              <a:rPr lang="en-US" sz="1200" kern="1200" baseline="0" dirty="0" smtClean="0">
                <a:solidFill>
                  <a:schemeClr val="tx1"/>
                </a:solidFill>
                <a:latin typeface="+mn-lt"/>
                <a:ea typeface="+mn-ea"/>
                <a:cs typeface="+mn-cs"/>
              </a:rPr>
              <a:t>first used by the designers of Multics in the 1960s [DALE68]. It is a somewhat</a:t>
            </a:r>
          </a:p>
          <a:p>
            <a:r>
              <a:rPr lang="en-US" sz="1200" kern="1200" baseline="0" dirty="0" smtClean="0">
                <a:solidFill>
                  <a:schemeClr val="tx1"/>
                </a:solidFill>
                <a:latin typeface="+mn-lt"/>
                <a:ea typeface="+mn-ea"/>
                <a:cs typeface="+mn-cs"/>
              </a:rPr>
              <a:t>more general term than </a:t>
            </a:r>
            <a:r>
              <a:rPr lang="en-US" sz="1200" i="1" kern="1200" baseline="0" dirty="0" smtClean="0">
                <a:solidFill>
                  <a:schemeClr val="tx1"/>
                </a:solidFill>
                <a:latin typeface="+mn-lt"/>
                <a:ea typeface="+mn-ea"/>
                <a:cs typeface="+mn-cs"/>
              </a:rPr>
              <a:t>job. Many definitions have been given for the term process ,</a:t>
            </a:r>
          </a:p>
          <a:p>
            <a:r>
              <a:rPr lang="en-US" sz="1200" kern="1200" baseline="0" dirty="0" smtClean="0">
                <a:solidFill>
                  <a:schemeClr val="tx1"/>
                </a:solidFill>
                <a:latin typeface="+mn-lt"/>
                <a:ea typeface="+mn-ea"/>
                <a:cs typeface="+mn-cs"/>
              </a:rPr>
              <a:t>including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in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 instance of a program running on a computer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entity that can be assigned to and executed on a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unit of activity characterized by a single sequential thread of execution, a</a:t>
            </a:r>
          </a:p>
          <a:p>
            <a:r>
              <a:rPr lang="en-US" sz="1200" kern="1200" baseline="0" dirty="0" smtClean="0">
                <a:solidFill>
                  <a:schemeClr val="tx1"/>
                </a:solidFill>
                <a:latin typeface="+mn-lt"/>
                <a:ea typeface="+mn-ea"/>
                <a:cs typeface="+mn-cs"/>
              </a:rPr>
              <a:t>current state, and an associated set of system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1877590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 The principal tool available to system programmers in developing the early</a:t>
            </a:r>
          </a:p>
          <a:p>
            <a:r>
              <a:rPr lang="en-US" sz="1200" kern="1200" baseline="0" dirty="0" smtClean="0">
                <a:solidFill>
                  <a:schemeClr val="tx1"/>
                </a:solidFill>
                <a:latin typeface="+mn-lt"/>
                <a:ea typeface="+mn-ea"/>
                <a:cs typeface="+mn-cs"/>
              </a:rPr>
              <a:t>multiprogramming and multiuser interactive systems was the interrupt. The activity</a:t>
            </a:r>
          </a:p>
          <a:p>
            <a:r>
              <a:rPr lang="en-US" sz="1200" kern="1200" baseline="0" dirty="0" smtClean="0">
                <a:solidFill>
                  <a:schemeClr val="tx1"/>
                </a:solidFill>
                <a:latin typeface="+mn-lt"/>
                <a:ea typeface="+mn-ea"/>
                <a:cs typeface="+mn-cs"/>
              </a:rPr>
              <a:t>of any job could be suspended by the occurrence of a defined event, such as an I/O</a:t>
            </a:r>
          </a:p>
          <a:p>
            <a:r>
              <a:rPr lang="en-US" sz="1200" kern="1200" baseline="0" dirty="0" smtClean="0">
                <a:solidFill>
                  <a:schemeClr val="tx1"/>
                </a:solidFill>
                <a:latin typeface="+mn-lt"/>
                <a:ea typeface="+mn-ea"/>
                <a:cs typeface="+mn-cs"/>
              </a:rPr>
              <a:t>completion. The processor would save some sort of context (e.g., program counter</a:t>
            </a:r>
          </a:p>
          <a:p>
            <a:r>
              <a:rPr lang="en-US" sz="1200" kern="1200" baseline="0" dirty="0" smtClean="0">
                <a:solidFill>
                  <a:schemeClr val="tx1"/>
                </a:solidFill>
                <a:latin typeface="+mn-lt"/>
                <a:ea typeface="+mn-ea"/>
                <a:cs typeface="+mn-cs"/>
              </a:rPr>
              <a:t>and other registers) and branch to an interrupt-handling routine, which would determine</a:t>
            </a:r>
          </a:p>
          <a:p>
            <a:r>
              <a:rPr lang="en-US" sz="1200" kern="1200" baseline="0" dirty="0" smtClean="0">
                <a:solidFill>
                  <a:schemeClr val="tx1"/>
                </a:solidFill>
                <a:latin typeface="+mn-lt"/>
                <a:ea typeface="+mn-ea"/>
                <a:cs typeface="+mn-cs"/>
              </a:rPr>
              <a:t>the nature of the interrupt, process the interrupt, and then resume user processing</a:t>
            </a:r>
          </a:p>
          <a:p>
            <a:r>
              <a:rPr lang="en-US" sz="1200" kern="1200" baseline="0" dirty="0" smtClean="0">
                <a:solidFill>
                  <a:schemeClr val="tx1"/>
                </a:solidFill>
                <a:latin typeface="+mn-lt"/>
                <a:ea typeface="+mn-ea"/>
                <a:cs typeface="+mn-cs"/>
              </a:rPr>
              <a:t>with the interrupted job or some other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of the system software to coordinate these various activities turned</a:t>
            </a:r>
          </a:p>
          <a:p>
            <a:r>
              <a:rPr lang="en-US" sz="1200" kern="1200" baseline="0" dirty="0" smtClean="0">
                <a:solidFill>
                  <a:schemeClr val="tx1"/>
                </a:solidFill>
                <a:latin typeface="+mn-lt"/>
                <a:ea typeface="+mn-ea"/>
                <a:cs typeface="+mn-cs"/>
              </a:rPr>
              <a:t>out to be remarkably difficult. With many jobs in progress at any one time, each of</a:t>
            </a:r>
          </a:p>
          <a:p>
            <a:r>
              <a:rPr lang="en-US" sz="1200" kern="1200" baseline="0" dirty="0" smtClean="0">
                <a:solidFill>
                  <a:schemeClr val="tx1"/>
                </a:solidFill>
                <a:latin typeface="+mn-lt"/>
                <a:ea typeface="+mn-ea"/>
                <a:cs typeface="+mn-cs"/>
              </a:rPr>
              <a:t>which involved numerous steps to be performed in sequence, it became impossible</a:t>
            </a:r>
          </a:p>
          <a:p>
            <a:r>
              <a:rPr lang="en-US" sz="1200" kern="1200" baseline="0" dirty="0" smtClean="0">
                <a:solidFill>
                  <a:schemeClr val="tx1"/>
                </a:solidFill>
                <a:latin typeface="+mn-lt"/>
                <a:ea typeface="+mn-ea"/>
                <a:cs typeface="+mn-cs"/>
              </a:rPr>
              <a:t>to analyze all of the possible combinations of sequences of events. In the absence of</a:t>
            </a:r>
          </a:p>
          <a:p>
            <a:r>
              <a:rPr lang="en-US" sz="1200" kern="1200" baseline="0" dirty="0" smtClean="0">
                <a:solidFill>
                  <a:schemeClr val="tx1"/>
                </a:solidFill>
                <a:latin typeface="+mn-lt"/>
                <a:ea typeface="+mn-ea"/>
                <a:cs typeface="+mn-cs"/>
              </a:rPr>
              <a:t>some systematic means of coordination and cooperation among activities, programmers</a:t>
            </a:r>
          </a:p>
          <a:p>
            <a:r>
              <a:rPr lang="en-US" sz="1200" kern="1200" baseline="0" dirty="0" smtClean="0">
                <a:solidFill>
                  <a:schemeClr val="tx1"/>
                </a:solidFill>
                <a:latin typeface="+mn-lt"/>
                <a:ea typeface="+mn-ea"/>
                <a:cs typeface="+mn-cs"/>
              </a:rPr>
              <a:t>resorted to ad hoc methods based on their understanding of the environment</a:t>
            </a:r>
          </a:p>
          <a:p>
            <a:r>
              <a:rPr lang="en-US" sz="1200" kern="1200" baseline="0" dirty="0" smtClean="0">
                <a:solidFill>
                  <a:schemeClr val="tx1"/>
                </a:solidFill>
                <a:latin typeface="+mn-lt"/>
                <a:ea typeface="+mn-ea"/>
                <a:cs typeface="+mn-cs"/>
              </a:rPr>
              <a:t>that the OS had to control. These efforts were vulnerable to subtle programming</a:t>
            </a:r>
          </a:p>
          <a:p>
            <a:r>
              <a:rPr lang="en-US" sz="1200" kern="1200" baseline="0" dirty="0" smtClean="0">
                <a:solidFill>
                  <a:schemeClr val="tx1"/>
                </a:solidFill>
                <a:latin typeface="+mn-lt"/>
                <a:ea typeface="+mn-ea"/>
                <a:cs typeface="+mn-cs"/>
              </a:rPr>
              <a:t>errors whose effects could be observed only when certain relatively rare sequences</a:t>
            </a:r>
          </a:p>
          <a:p>
            <a:r>
              <a:rPr lang="en-US" sz="1200" kern="1200" baseline="0" dirty="0" smtClean="0">
                <a:solidFill>
                  <a:schemeClr val="tx1"/>
                </a:solidFill>
                <a:latin typeface="+mn-lt"/>
                <a:ea typeface="+mn-ea"/>
                <a:cs typeface="+mn-cs"/>
              </a:rPr>
              <a:t>of actions occurred. These errors were difficult to diagnose because they needed to</a:t>
            </a:r>
          </a:p>
          <a:p>
            <a:r>
              <a:rPr lang="en-US" sz="1200" kern="1200" baseline="0" dirty="0" smtClean="0">
                <a:solidFill>
                  <a:schemeClr val="tx1"/>
                </a:solidFill>
                <a:latin typeface="+mn-lt"/>
                <a:ea typeface="+mn-ea"/>
                <a:cs typeface="+mn-cs"/>
              </a:rPr>
              <a:t>be distinguished from application software errors and hardware errors. Even when</a:t>
            </a:r>
          </a:p>
          <a:p>
            <a:r>
              <a:rPr lang="en-US" sz="1200" kern="1200" baseline="0" dirty="0" smtClean="0">
                <a:solidFill>
                  <a:schemeClr val="tx1"/>
                </a:solidFill>
                <a:latin typeface="+mn-lt"/>
                <a:ea typeface="+mn-ea"/>
                <a:cs typeface="+mn-cs"/>
              </a:rPr>
              <a:t>the error was detected, it was difficult to determine the cause, because the precise</a:t>
            </a:r>
          </a:p>
          <a:p>
            <a:r>
              <a:rPr lang="en-US" sz="1200" kern="1200" baseline="0" dirty="0" smtClean="0">
                <a:solidFill>
                  <a:schemeClr val="tx1"/>
                </a:solidFill>
                <a:latin typeface="+mn-lt"/>
                <a:ea typeface="+mn-ea"/>
                <a:cs typeface="+mn-cs"/>
              </a:rPr>
              <a:t>conditions under which the errors appeared were very hard to reproduce. In general</a:t>
            </a:r>
          </a:p>
          <a:p>
            <a:r>
              <a:rPr lang="en-US" sz="1200" kern="1200" baseline="0" dirty="0" smtClean="0">
                <a:solidFill>
                  <a:schemeClr val="tx1"/>
                </a:solidFill>
                <a:latin typeface="+mn-lt"/>
                <a:ea typeface="+mn-ea"/>
                <a:cs typeface="+mn-cs"/>
              </a:rPr>
              <a:t>terms, there are four main causes of such errors [DENN80a]:</a:t>
            </a:r>
            <a:endParaRPr lang="en-NZ" b="1" dirty="0" smtClean="0"/>
          </a:p>
          <a:p>
            <a:pPr lvl="0"/>
            <a:endParaRPr lang="en-NZ" b="1" dirty="0" smtClean="0"/>
          </a:p>
          <a:p>
            <a:pPr lvl="0"/>
            <a:r>
              <a:rPr lang="en-NZ" b="1" dirty="0" smtClean="0"/>
              <a:t>Improper synchronization:</a:t>
            </a:r>
          </a:p>
          <a:p>
            <a:pPr lvl="0"/>
            <a:endParaRPr lang="en-NZ" b="1" dirty="0" smtClean="0"/>
          </a:p>
          <a:p>
            <a:r>
              <a:rPr lang="en-US" sz="1200" kern="1200" baseline="0" dirty="0" smtClean="0">
                <a:solidFill>
                  <a:schemeClr val="tx1"/>
                </a:solidFill>
                <a:latin typeface="+mn-lt"/>
                <a:ea typeface="+mn-ea"/>
                <a:cs typeface="+mn-cs"/>
              </a:rPr>
              <a:t> It is often the case that a routine must be suspended</a:t>
            </a:r>
          </a:p>
          <a:p>
            <a:r>
              <a:rPr lang="en-US" sz="1200" kern="1200" baseline="0" dirty="0" smtClean="0">
                <a:solidFill>
                  <a:schemeClr val="tx1"/>
                </a:solidFill>
                <a:latin typeface="+mn-lt"/>
                <a:ea typeface="+mn-ea"/>
                <a:cs typeface="+mn-cs"/>
              </a:rPr>
              <a:t>awaiting an event elsewhere in the system. For example, a program that initiates</a:t>
            </a:r>
          </a:p>
          <a:p>
            <a:r>
              <a:rPr lang="en-US" sz="1200" kern="1200" baseline="0" dirty="0" smtClean="0">
                <a:solidFill>
                  <a:schemeClr val="tx1"/>
                </a:solidFill>
                <a:latin typeface="+mn-lt"/>
                <a:ea typeface="+mn-ea"/>
                <a:cs typeface="+mn-cs"/>
              </a:rPr>
              <a:t>an I/O read must wait until the data are available in a buffer before proceeding.</a:t>
            </a:r>
          </a:p>
          <a:p>
            <a:r>
              <a:rPr lang="en-US" sz="1200" kern="1200" baseline="0" dirty="0" smtClean="0">
                <a:solidFill>
                  <a:schemeClr val="tx1"/>
                </a:solidFill>
                <a:latin typeface="+mn-lt"/>
                <a:ea typeface="+mn-ea"/>
                <a:cs typeface="+mn-cs"/>
              </a:rPr>
              <a:t>In such cases, a signal from some other routine is required. Improper design</a:t>
            </a:r>
          </a:p>
          <a:p>
            <a:r>
              <a:rPr lang="en-US" sz="1200" kern="1200" baseline="0" dirty="0" smtClean="0">
                <a:solidFill>
                  <a:schemeClr val="tx1"/>
                </a:solidFill>
                <a:latin typeface="+mn-lt"/>
                <a:ea typeface="+mn-ea"/>
                <a:cs typeface="+mn-cs"/>
              </a:rPr>
              <a:t>of the signaling mechanism can result in signals being lost or duplicate signals</a:t>
            </a:r>
          </a:p>
          <a:p>
            <a:r>
              <a:rPr lang="en-US" sz="1200" kern="1200" baseline="0" dirty="0" smtClean="0">
                <a:solidFill>
                  <a:schemeClr val="tx1"/>
                </a:solidFill>
                <a:latin typeface="+mn-lt"/>
                <a:ea typeface="+mn-ea"/>
                <a:cs typeface="+mn-cs"/>
              </a:rPr>
              <a:t>being received.</a:t>
            </a:r>
            <a:endParaRPr lang="en-NZ" b="1" dirty="0" smtClean="0"/>
          </a:p>
          <a:p>
            <a:pPr lvl="1">
              <a:buFont typeface="Arial" pitchFamily="34" charset="0"/>
              <a:buChar char="•"/>
            </a:pPr>
            <a:endParaRPr lang="en-NZ" dirty="0" smtClean="0"/>
          </a:p>
          <a:p>
            <a:pPr lvl="1">
              <a:buFont typeface="Arial" pitchFamily="34" charset="0"/>
              <a:buChar char="•"/>
            </a:pPr>
            <a:endParaRPr lang="en-NZ" dirty="0" smtClean="0"/>
          </a:p>
          <a:p>
            <a:r>
              <a:rPr lang="en-NZ" b="1" dirty="0" smtClean="0"/>
              <a:t>Failed mutual exclusion: </a:t>
            </a:r>
          </a:p>
          <a:p>
            <a:endParaRPr lang="en-NZ" b="1" dirty="0" smtClean="0"/>
          </a:p>
          <a:p>
            <a:r>
              <a:rPr lang="en-US" sz="1200" kern="1200" baseline="0" dirty="0" smtClean="0">
                <a:solidFill>
                  <a:schemeClr val="tx1"/>
                </a:solidFill>
                <a:latin typeface="+mn-lt"/>
                <a:ea typeface="+mn-ea"/>
                <a:cs typeface="+mn-cs"/>
              </a:rPr>
              <a:t> It is often the case that more than one user or program</a:t>
            </a:r>
          </a:p>
          <a:p>
            <a:r>
              <a:rPr lang="en-US" sz="1200" kern="1200" baseline="0" dirty="0" smtClean="0">
                <a:solidFill>
                  <a:schemeClr val="tx1"/>
                </a:solidFill>
                <a:latin typeface="+mn-lt"/>
                <a:ea typeface="+mn-ea"/>
                <a:cs typeface="+mn-cs"/>
              </a:rPr>
              <a:t>will attempt to make use of a shared resource at the same time. For example,</a:t>
            </a:r>
          </a:p>
          <a:p>
            <a:r>
              <a:rPr lang="en-US" sz="1200" kern="1200" baseline="0" dirty="0" smtClean="0">
                <a:solidFill>
                  <a:schemeClr val="tx1"/>
                </a:solidFill>
                <a:latin typeface="+mn-lt"/>
                <a:ea typeface="+mn-ea"/>
                <a:cs typeface="+mn-cs"/>
              </a:rPr>
              <a:t> two users may attempt to edit the same file at the same time. If these accesses</a:t>
            </a:r>
          </a:p>
          <a:p>
            <a:r>
              <a:rPr lang="en-US" sz="1200" kern="1200" baseline="0" dirty="0" smtClean="0">
                <a:solidFill>
                  <a:schemeClr val="tx1"/>
                </a:solidFill>
                <a:latin typeface="+mn-lt"/>
                <a:ea typeface="+mn-ea"/>
                <a:cs typeface="+mn-cs"/>
              </a:rPr>
              <a:t>are not controlled, an error can occur. There must be some sort of mutual exclusion</a:t>
            </a:r>
          </a:p>
          <a:p>
            <a:r>
              <a:rPr lang="en-US" sz="1200" kern="1200" baseline="0" dirty="0" smtClean="0">
                <a:solidFill>
                  <a:schemeClr val="tx1"/>
                </a:solidFill>
                <a:latin typeface="+mn-lt"/>
                <a:ea typeface="+mn-ea"/>
                <a:cs typeface="+mn-cs"/>
              </a:rPr>
              <a:t>mechanism that permits only one routine at a time to perform an update</a:t>
            </a:r>
          </a:p>
          <a:p>
            <a:r>
              <a:rPr lang="en-US" sz="1200" kern="1200" baseline="0" dirty="0" smtClean="0">
                <a:solidFill>
                  <a:schemeClr val="tx1"/>
                </a:solidFill>
                <a:latin typeface="+mn-lt"/>
                <a:ea typeface="+mn-ea"/>
                <a:cs typeface="+mn-cs"/>
              </a:rPr>
              <a:t>against the file. The implementation of such mutual exclusion is difficult to</a:t>
            </a:r>
          </a:p>
          <a:p>
            <a:r>
              <a:rPr lang="en-US" sz="1200" kern="1200" baseline="0" dirty="0" smtClean="0">
                <a:solidFill>
                  <a:schemeClr val="tx1"/>
                </a:solidFill>
                <a:latin typeface="+mn-lt"/>
                <a:ea typeface="+mn-ea"/>
                <a:cs typeface="+mn-cs"/>
              </a:rPr>
              <a:t>verify as being correct under all possible sequences of events.</a:t>
            </a:r>
            <a:endParaRPr lang="en-NZ" b="1" dirty="0" smtClean="0"/>
          </a:p>
          <a:p>
            <a:endParaRPr lang="en-NZ" dirty="0" smtClean="0"/>
          </a:p>
          <a:p>
            <a:r>
              <a:rPr lang="en-NZ" b="1" dirty="0" smtClean="0"/>
              <a:t>Nondeterminate program operation: </a:t>
            </a:r>
          </a:p>
          <a:p>
            <a:endParaRPr lang="en-NZ" b="1" dirty="0" smtClean="0"/>
          </a:p>
          <a:p>
            <a:r>
              <a:rPr lang="en-US" sz="1200" kern="1200" baseline="0" dirty="0" smtClean="0">
                <a:solidFill>
                  <a:schemeClr val="tx1"/>
                </a:solidFill>
                <a:latin typeface="+mn-lt"/>
                <a:ea typeface="+mn-ea"/>
                <a:cs typeface="+mn-cs"/>
              </a:rPr>
              <a:t> The results of a particular program normally</a:t>
            </a:r>
          </a:p>
          <a:p>
            <a:r>
              <a:rPr lang="en-US" sz="1200" kern="1200" baseline="0" dirty="0" smtClean="0">
                <a:solidFill>
                  <a:schemeClr val="tx1"/>
                </a:solidFill>
                <a:latin typeface="+mn-lt"/>
                <a:ea typeface="+mn-ea"/>
                <a:cs typeface="+mn-cs"/>
              </a:rPr>
              <a:t>should depend only on the input to that program and not on the activities</a:t>
            </a:r>
          </a:p>
          <a:p>
            <a:r>
              <a:rPr lang="en-US" sz="1200" kern="1200" baseline="0" dirty="0" smtClean="0">
                <a:solidFill>
                  <a:schemeClr val="tx1"/>
                </a:solidFill>
                <a:latin typeface="+mn-lt"/>
                <a:ea typeface="+mn-ea"/>
                <a:cs typeface="+mn-cs"/>
              </a:rPr>
              <a:t>of other programs in a shared system. But when programs share memory, and</a:t>
            </a:r>
          </a:p>
          <a:p>
            <a:r>
              <a:rPr lang="en-US" sz="1200" kern="1200" baseline="0" dirty="0" smtClean="0">
                <a:solidFill>
                  <a:schemeClr val="tx1"/>
                </a:solidFill>
                <a:latin typeface="+mn-lt"/>
                <a:ea typeface="+mn-ea"/>
                <a:cs typeface="+mn-cs"/>
              </a:rPr>
              <a:t>their execution is interleaved by the processor, they may interfere with each</a:t>
            </a:r>
          </a:p>
          <a:p>
            <a:r>
              <a:rPr lang="en-US" sz="1200" kern="1200" baseline="0" dirty="0" smtClean="0">
                <a:solidFill>
                  <a:schemeClr val="tx1"/>
                </a:solidFill>
                <a:latin typeface="+mn-lt"/>
                <a:ea typeface="+mn-ea"/>
                <a:cs typeface="+mn-cs"/>
              </a:rPr>
              <a:t>other by overwriting common memory areas in unpredictable ways. Thus, the</a:t>
            </a:r>
          </a:p>
          <a:p>
            <a:r>
              <a:rPr lang="en-US" sz="1200" kern="1200" baseline="0" dirty="0" smtClean="0">
                <a:solidFill>
                  <a:schemeClr val="tx1"/>
                </a:solidFill>
                <a:latin typeface="+mn-lt"/>
                <a:ea typeface="+mn-ea"/>
                <a:cs typeface="+mn-cs"/>
              </a:rPr>
              <a:t>order in which various programs are scheduled may affect the outcome of any</a:t>
            </a:r>
          </a:p>
          <a:p>
            <a:r>
              <a:rPr lang="en-US" sz="1200" kern="1200" baseline="0" dirty="0" smtClean="0">
                <a:solidFill>
                  <a:schemeClr val="tx1"/>
                </a:solidFill>
                <a:latin typeface="+mn-lt"/>
                <a:ea typeface="+mn-ea"/>
                <a:cs typeface="+mn-cs"/>
              </a:rPr>
              <a:t>particular program.</a:t>
            </a:r>
          </a:p>
          <a:p>
            <a:endParaRPr lang="en-NZ" dirty="0" smtClean="0"/>
          </a:p>
          <a:p>
            <a:r>
              <a:rPr lang="en-NZ" b="1" dirty="0" smtClean="0"/>
              <a:t>Deadlocks: </a:t>
            </a:r>
          </a:p>
          <a:p>
            <a:endParaRPr lang="en-NZ" b="1" dirty="0" smtClean="0"/>
          </a:p>
          <a:p>
            <a:r>
              <a:rPr lang="en-US" sz="1200" kern="1200" baseline="0" dirty="0" smtClean="0">
                <a:solidFill>
                  <a:schemeClr val="tx1"/>
                </a:solidFill>
                <a:latin typeface="+mn-lt"/>
                <a:ea typeface="+mn-ea"/>
                <a:cs typeface="+mn-cs"/>
              </a:rPr>
              <a:t> It is possible for two or more programs to be hung up waiting for</a:t>
            </a:r>
          </a:p>
          <a:p>
            <a:r>
              <a:rPr lang="en-US" sz="1200" kern="1200" baseline="0" dirty="0" smtClean="0">
                <a:solidFill>
                  <a:schemeClr val="tx1"/>
                </a:solidFill>
                <a:latin typeface="+mn-lt"/>
                <a:ea typeface="+mn-ea"/>
                <a:cs typeface="+mn-cs"/>
              </a:rPr>
              <a:t>each other. For example, two programs may each require two I/O devices to perform</a:t>
            </a:r>
          </a:p>
          <a:p>
            <a:r>
              <a:rPr lang="en-US" sz="1200" kern="1200" baseline="0" dirty="0" smtClean="0">
                <a:solidFill>
                  <a:schemeClr val="tx1"/>
                </a:solidFill>
                <a:latin typeface="+mn-lt"/>
                <a:ea typeface="+mn-ea"/>
                <a:cs typeface="+mn-cs"/>
              </a:rPr>
              <a:t>some operation (e.g., disk to tape copy). One of the programs has seized</a:t>
            </a:r>
          </a:p>
          <a:p>
            <a:r>
              <a:rPr lang="en-US" sz="1200" kern="1200" baseline="0" dirty="0" smtClean="0">
                <a:solidFill>
                  <a:schemeClr val="tx1"/>
                </a:solidFill>
                <a:latin typeface="+mn-lt"/>
                <a:ea typeface="+mn-ea"/>
                <a:cs typeface="+mn-cs"/>
              </a:rPr>
              <a:t>control of one of the devices and the other program has control of the other</a:t>
            </a:r>
          </a:p>
          <a:p>
            <a:r>
              <a:rPr lang="en-US" sz="1200" kern="1200" baseline="0" dirty="0" smtClean="0">
                <a:solidFill>
                  <a:schemeClr val="tx1"/>
                </a:solidFill>
                <a:latin typeface="+mn-lt"/>
                <a:ea typeface="+mn-ea"/>
                <a:cs typeface="+mn-cs"/>
              </a:rPr>
              <a:t>device. Each is waiting for the other program to release the desired resource.</a:t>
            </a:r>
          </a:p>
          <a:p>
            <a:r>
              <a:rPr lang="en-US" sz="1200" kern="1200" baseline="0" dirty="0" smtClean="0">
                <a:solidFill>
                  <a:schemeClr val="tx1"/>
                </a:solidFill>
                <a:latin typeface="+mn-lt"/>
                <a:ea typeface="+mn-ea"/>
                <a:cs typeface="+mn-cs"/>
              </a:rPr>
              <a:t>Such a deadlock may depend on the chance timing of resource allocation and</a:t>
            </a:r>
          </a:p>
          <a:p>
            <a:r>
              <a:rPr lang="en-US" sz="1200" kern="1200" baseline="0" dirty="0" smtClean="0">
                <a:solidFill>
                  <a:schemeClr val="tx1"/>
                </a:solidFill>
                <a:latin typeface="+mn-lt"/>
                <a:ea typeface="+mn-ea"/>
                <a:cs typeface="+mn-cs"/>
              </a:rPr>
              <a:t>release.</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2830326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We can think of a process as consisting of three components:</a:t>
            </a:r>
          </a:p>
          <a:p>
            <a:pPr lvl="1"/>
            <a:r>
              <a:rPr lang="en-NZ" dirty="0" smtClean="0"/>
              <a:t>• An executable program</a:t>
            </a:r>
          </a:p>
          <a:p>
            <a:pPr lvl="1"/>
            <a:r>
              <a:rPr lang="en-NZ" dirty="0" smtClean="0"/>
              <a:t>• The associated data needed by the program (variables, work space, buffers, etc.)</a:t>
            </a:r>
          </a:p>
          <a:p>
            <a:pPr lvl="1"/>
            <a:r>
              <a:rPr lang="en-NZ" dirty="0" smtClean="0"/>
              <a:t>• The execution context of the program</a:t>
            </a:r>
          </a:p>
          <a:p>
            <a:pPr lvl="1"/>
            <a:endParaRPr lang="en-NZ" dirty="0" smtClean="0"/>
          </a:p>
          <a:p>
            <a:r>
              <a:rPr lang="en-NZ" dirty="0" smtClean="0"/>
              <a:t>This last element is essential.</a:t>
            </a:r>
          </a:p>
          <a:p>
            <a:endParaRPr lang="en-NZ" dirty="0" smtClean="0"/>
          </a:p>
          <a:p>
            <a:r>
              <a:rPr lang="en-NZ" dirty="0" smtClean="0"/>
              <a:t>The execution context, or process state, is the internal data by which the OS is able to supervise and control the process.</a:t>
            </a:r>
          </a:p>
          <a:p>
            <a:pPr lvl="1">
              <a:buFont typeface="Arial" pitchFamily="34" charset="0"/>
              <a:buChar char="•"/>
            </a:pPr>
            <a:r>
              <a:rPr lang="en-NZ" dirty="0" smtClean="0"/>
              <a:t> This internal information is separated from the process, because the OS has information not permitted to the process. </a:t>
            </a:r>
          </a:p>
          <a:p>
            <a:pPr lvl="0">
              <a:buFont typeface="Arial" pitchFamily="34" charset="0"/>
              <a:buNone/>
            </a:pPr>
            <a:endParaRPr lang="en-NZ" dirty="0" smtClean="0"/>
          </a:p>
          <a:p>
            <a:pPr lvl="0">
              <a:buFont typeface="Arial" pitchFamily="34" charset="0"/>
              <a:buNone/>
            </a:pPr>
            <a:r>
              <a:rPr lang="en-NZ" dirty="0" smtClean="0"/>
              <a:t>The context includes all of the information that the OS needs to manage the process and that the processor needs to execute the process properly</a:t>
            </a:r>
            <a:r>
              <a:rPr lang="en-NZ" baseline="0" dirty="0" smtClean="0"/>
              <a:t> including:</a:t>
            </a:r>
          </a:p>
          <a:p>
            <a:pPr lvl="1">
              <a:buFont typeface="Arial" pitchFamily="34" charset="0"/>
              <a:buChar char="•"/>
            </a:pPr>
            <a:r>
              <a:rPr lang="en-NZ" baseline="0" dirty="0" smtClean="0"/>
              <a:t> </a:t>
            </a:r>
            <a:r>
              <a:rPr lang="en-NZ" dirty="0" smtClean="0"/>
              <a:t>contents of the various processor registers, such as the program counter and data registers</a:t>
            </a:r>
          </a:p>
          <a:p>
            <a:pPr lvl="1">
              <a:buFont typeface="Arial" pitchFamily="34" charset="0"/>
              <a:buChar char="•"/>
            </a:pPr>
            <a:r>
              <a:rPr lang="en-NZ" dirty="0" smtClean="0"/>
              <a:t>And information of use to the OS, such as the priority of the process and whether the process is waiting for the completion of a particular I/O event.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1562310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Figure 2.8 indicates a way in which processes may be managed. Two processes,</a:t>
            </a:r>
          </a:p>
          <a:p>
            <a:r>
              <a:rPr lang="en-US" sz="1200" kern="1200" baseline="0" dirty="0" smtClean="0">
                <a:solidFill>
                  <a:schemeClr val="tx1"/>
                </a:solidFill>
                <a:latin typeface="+mn-lt"/>
                <a:ea typeface="+mn-ea"/>
                <a:cs typeface="+mn-cs"/>
              </a:rPr>
              <a:t>A and B, exist in portions of main memory. That is, a block of memory is</a:t>
            </a:r>
          </a:p>
          <a:p>
            <a:r>
              <a:rPr lang="en-US" sz="1200" kern="1200" baseline="0" dirty="0" smtClean="0">
                <a:solidFill>
                  <a:schemeClr val="tx1"/>
                </a:solidFill>
                <a:latin typeface="+mn-lt"/>
                <a:ea typeface="+mn-ea"/>
                <a:cs typeface="+mn-cs"/>
              </a:rPr>
              <a:t>allocated to each process that contains the program, data, and context information.</a:t>
            </a:r>
          </a:p>
          <a:p>
            <a:r>
              <a:rPr lang="en-US" sz="1200" kern="1200" baseline="0" dirty="0" smtClean="0">
                <a:solidFill>
                  <a:schemeClr val="tx1"/>
                </a:solidFill>
                <a:latin typeface="+mn-lt"/>
                <a:ea typeface="+mn-ea"/>
                <a:cs typeface="+mn-cs"/>
              </a:rPr>
              <a:t>Each process is recorded in a process list built and maintained by the OS. The</a:t>
            </a:r>
          </a:p>
          <a:p>
            <a:r>
              <a:rPr lang="en-US" sz="1200" kern="1200" baseline="0" dirty="0" smtClean="0">
                <a:solidFill>
                  <a:schemeClr val="tx1"/>
                </a:solidFill>
                <a:latin typeface="+mn-lt"/>
                <a:ea typeface="+mn-ea"/>
                <a:cs typeface="+mn-cs"/>
              </a:rPr>
              <a:t>process list contains one entry for each process, which includes a pointer to the</a:t>
            </a:r>
          </a:p>
          <a:p>
            <a:r>
              <a:rPr lang="en-US" sz="1200" kern="1200" baseline="0" dirty="0" smtClean="0">
                <a:solidFill>
                  <a:schemeClr val="tx1"/>
                </a:solidFill>
                <a:latin typeface="+mn-lt"/>
                <a:ea typeface="+mn-ea"/>
                <a:cs typeface="+mn-cs"/>
              </a:rPr>
              <a:t>location of the block of memory that contains the process. The entry may also</a:t>
            </a:r>
          </a:p>
          <a:p>
            <a:r>
              <a:rPr lang="en-US" sz="1200" kern="1200" baseline="0" dirty="0" smtClean="0">
                <a:solidFill>
                  <a:schemeClr val="tx1"/>
                </a:solidFill>
                <a:latin typeface="+mn-lt"/>
                <a:ea typeface="+mn-ea"/>
                <a:cs typeface="+mn-cs"/>
              </a:rPr>
              <a:t>include part or all of the execution context of the process. The remainder of the</a:t>
            </a:r>
          </a:p>
          <a:p>
            <a:r>
              <a:rPr lang="en-US" sz="1200" kern="1200" baseline="0" dirty="0" smtClean="0">
                <a:solidFill>
                  <a:schemeClr val="tx1"/>
                </a:solidFill>
                <a:latin typeface="+mn-lt"/>
                <a:ea typeface="+mn-ea"/>
                <a:cs typeface="+mn-cs"/>
              </a:rPr>
              <a:t>execution context is stored elsewhere, perhaps with the process itself (as indicated</a:t>
            </a:r>
          </a:p>
          <a:p>
            <a:r>
              <a:rPr lang="en-US" sz="1200" kern="1200" baseline="0" dirty="0" smtClean="0">
                <a:solidFill>
                  <a:schemeClr val="tx1"/>
                </a:solidFill>
                <a:latin typeface="+mn-lt"/>
                <a:ea typeface="+mn-ea"/>
                <a:cs typeface="+mn-cs"/>
              </a:rPr>
              <a:t>in Figure 2.8 ) or frequently in a separate region of memory. The process index</a:t>
            </a:r>
          </a:p>
          <a:p>
            <a:r>
              <a:rPr lang="en-US" sz="1200" kern="1200" baseline="0" dirty="0" smtClean="0">
                <a:solidFill>
                  <a:schemeClr val="tx1"/>
                </a:solidFill>
                <a:latin typeface="+mn-lt"/>
                <a:ea typeface="+mn-ea"/>
                <a:cs typeface="+mn-cs"/>
              </a:rPr>
              <a:t>register contains the index into the process list of the process currently controlling</a:t>
            </a:r>
          </a:p>
          <a:p>
            <a:r>
              <a:rPr lang="en-US" sz="1200" kern="1200" baseline="0" dirty="0" smtClean="0">
                <a:solidFill>
                  <a:schemeClr val="tx1"/>
                </a:solidFill>
                <a:latin typeface="+mn-lt"/>
                <a:ea typeface="+mn-ea"/>
                <a:cs typeface="+mn-cs"/>
              </a:rPr>
              <a:t>the processor. The program counter points to the next instruction in that process</a:t>
            </a:r>
          </a:p>
          <a:p>
            <a:r>
              <a:rPr lang="en-US" sz="1200" kern="1200" baseline="0" dirty="0" smtClean="0">
                <a:solidFill>
                  <a:schemeClr val="tx1"/>
                </a:solidFill>
                <a:latin typeface="+mn-lt"/>
                <a:ea typeface="+mn-ea"/>
                <a:cs typeface="+mn-cs"/>
              </a:rPr>
              <a:t>to be executed. The base and limit registers define the region in memory occupied</a:t>
            </a:r>
          </a:p>
          <a:p>
            <a:r>
              <a:rPr lang="en-US" sz="1200" kern="1200" baseline="0" dirty="0" smtClean="0">
                <a:solidFill>
                  <a:schemeClr val="tx1"/>
                </a:solidFill>
                <a:latin typeface="+mn-lt"/>
                <a:ea typeface="+mn-ea"/>
                <a:cs typeface="+mn-cs"/>
              </a:rPr>
              <a:t>by the process: The base register is the starting address of the region of memory</a:t>
            </a:r>
          </a:p>
          <a:p>
            <a:r>
              <a:rPr lang="en-US" sz="1200" kern="1200" baseline="0" dirty="0" smtClean="0">
                <a:solidFill>
                  <a:schemeClr val="tx1"/>
                </a:solidFill>
                <a:latin typeface="+mn-lt"/>
                <a:ea typeface="+mn-ea"/>
                <a:cs typeface="+mn-cs"/>
              </a:rPr>
              <a:t>and the limit is the size of the region (in bytes or words). The program counter and</a:t>
            </a:r>
          </a:p>
          <a:p>
            <a:r>
              <a:rPr lang="en-US" sz="1200" kern="1200" baseline="0" dirty="0" smtClean="0">
                <a:solidFill>
                  <a:schemeClr val="tx1"/>
                </a:solidFill>
                <a:latin typeface="+mn-lt"/>
                <a:ea typeface="+mn-ea"/>
                <a:cs typeface="+mn-cs"/>
              </a:rPr>
              <a:t>all data references are interpreted relative to the base register and must not exceed</a:t>
            </a:r>
          </a:p>
          <a:p>
            <a:r>
              <a:rPr lang="en-US" sz="1200" kern="1200" baseline="0" dirty="0" smtClean="0">
                <a:solidFill>
                  <a:schemeClr val="tx1"/>
                </a:solidFill>
                <a:latin typeface="+mn-lt"/>
                <a:ea typeface="+mn-ea"/>
                <a:cs typeface="+mn-cs"/>
              </a:rPr>
              <a:t>the value in the limit register. This prevents interprocess interference.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Figure 2.8 , the process index register indicates that process B is executing.</a:t>
            </a:r>
          </a:p>
          <a:p>
            <a:r>
              <a:rPr lang="en-US" sz="1200" kern="1200" baseline="0" dirty="0" smtClean="0">
                <a:solidFill>
                  <a:schemeClr val="tx1"/>
                </a:solidFill>
                <a:latin typeface="+mn-lt"/>
                <a:ea typeface="+mn-ea"/>
                <a:cs typeface="+mn-cs"/>
              </a:rPr>
              <a:t>Process A was previously executing but has been temporarily interrupted. The</a:t>
            </a:r>
          </a:p>
          <a:p>
            <a:r>
              <a:rPr lang="en-US" sz="1200" kern="1200" baseline="0" dirty="0" smtClean="0">
                <a:solidFill>
                  <a:schemeClr val="tx1"/>
                </a:solidFill>
                <a:latin typeface="+mn-lt"/>
                <a:ea typeface="+mn-ea"/>
                <a:cs typeface="+mn-cs"/>
              </a:rPr>
              <a:t>contents of all the registers at the moment of A’s interruption were recorded in its</a:t>
            </a:r>
          </a:p>
          <a:p>
            <a:r>
              <a:rPr lang="en-US" sz="1200" kern="1200" baseline="0" dirty="0" smtClean="0">
                <a:solidFill>
                  <a:schemeClr val="tx1"/>
                </a:solidFill>
                <a:latin typeface="+mn-lt"/>
                <a:ea typeface="+mn-ea"/>
                <a:cs typeface="+mn-cs"/>
              </a:rPr>
              <a:t>execution context. Later, the OS can perform a process switch and resume execution</a:t>
            </a:r>
          </a:p>
          <a:p>
            <a:r>
              <a:rPr lang="en-US" sz="1200" kern="1200" baseline="0" dirty="0" smtClean="0">
                <a:solidFill>
                  <a:schemeClr val="tx1"/>
                </a:solidFill>
                <a:latin typeface="+mn-lt"/>
                <a:ea typeface="+mn-ea"/>
                <a:cs typeface="+mn-cs"/>
              </a:rPr>
              <a:t>of process A. The process switch consists of storing the context of B and restoring</a:t>
            </a:r>
          </a:p>
          <a:p>
            <a:r>
              <a:rPr lang="en-US" sz="1200" kern="1200" baseline="0" dirty="0" smtClean="0">
                <a:solidFill>
                  <a:schemeClr val="tx1"/>
                </a:solidFill>
                <a:latin typeface="+mn-lt"/>
                <a:ea typeface="+mn-ea"/>
                <a:cs typeface="+mn-cs"/>
              </a:rPr>
              <a:t>the context of A. When the program counter is loaded with a value pointing into A’s</a:t>
            </a:r>
          </a:p>
          <a:p>
            <a:r>
              <a:rPr lang="en-US" sz="1200" kern="1200" baseline="0" dirty="0" smtClean="0">
                <a:solidFill>
                  <a:schemeClr val="tx1"/>
                </a:solidFill>
                <a:latin typeface="+mn-lt"/>
                <a:ea typeface="+mn-ea"/>
                <a:cs typeface="+mn-cs"/>
              </a:rPr>
              <a:t>program area, process A will automatically resume execution.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73951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The needs of users can be met best by a computing environment that supports</a:t>
            </a:r>
          </a:p>
          <a:p>
            <a:r>
              <a:rPr lang="en-US" sz="1200" kern="1200" baseline="0" dirty="0" smtClean="0">
                <a:solidFill>
                  <a:schemeClr val="tx1"/>
                </a:solidFill>
                <a:latin typeface="+mn-lt"/>
                <a:ea typeface="+mn-ea"/>
                <a:cs typeface="+mn-cs"/>
              </a:rPr>
              <a:t>modular programming and the flexible use of data. System managers need efficient</a:t>
            </a:r>
          </a:p>
          <a:p>
            <a:r>
              <a:rPr lang="en-US" sz="1200" kern="1200" baseline="0" dirty="0" smtClean="0">
                <a:solidFill>
                  <a:schemeClr val="tx1"/>
                </a:solidFill>
                <a:latin typeface="+mn-lt"/>
                <a:ea typeface="+mn-ea"/>
                <a:cs typeface="+mn-cs"/>
              </a:rPr>
              <a:t>and orderly control of storage allocation. The OS, to satisfy these requirements, has</a:t>
            </a:r>
          </a:p>
          <a:p>
            <a:r>
              <a:rPr lang="en-US" sz="1200" kern="1200" baseline="0" dirty="0" smtClean="0">
                <a:solidFill>
                  <a:schemeClr val="tx1"/>
                </a:solidFill>
                <a:latin typeface="+mn-lt"/>
                <a:ea typeface="+mn-ea"/>
                <a:cs typeface="+mn-cs"/>
              </a:rPr>
              <a:t>five principal storage management responsibilities: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isolation: </a:t>
            </a:r>
            <a:r>
              <a:rPr lang="en-US" sz="1200" b="0" kern="1200" baseline="0" dirty="0" smtClean="0">
                <a:solidFill>
                  <a:schemeClr val="tx1"/>
                </a:solidFill>
                <a:latin typeface="+mn-lt"/>
                <a:ea typeface="+mn-ea"/>
                <a:cs typeface="+mn-cs"/>
              </a:rPr>
              <a:t>The OS must prevent independent processes from interfering</a:t>
            </a:r>
          </a:p>
          <a:p>
            <a:r>
              <a:rPr lang="en-US" sz="1200" kern="1200" baseline="0" dirty="0" smtClean="0">
                <a:solidFill>
                  <a:schemeClr val="tx1"/>
                </a:solidFill>
                <a:latin typeface="+mn-lt"/>
                <a:ea typeface="+mn-ea"/>
                <a:cs typeface="+mn-cs"/>
              </a:rPr>
              <a:t>with each other’s memory, both data and instructions.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Automatic allocation and management: </a:t>
            </a:r>
            <a:r>
              <a:rPr lang="en-US" sz="1200" b="0" kern="1200" baseline="0" dirty="0" smtClean="0">
                <a:solidFill>
                  <a:schemeClr val="tx1"/>
                </a:solidFill>
                <a:latin typeface="+mn-lt"/>
                <a:ea typeface="+mn-ea"/>
                <a:cs typeface="+mn-cs"/>
              </a:rPr>
              <a:t>Programs should be dynamically</a:t>
            </a:r>
          </a:p>
          <a:p>
            <a:r>
              <a:rPr lang="en-US" sz="1200" kern="1200" baseline="0" dirty="0" smtClean="0">
                <a:solidFill>
                  <a:schemeClr val="tx1"/>
                </a:solidFill>
                <a:latin typeface="+mn-lt"/>
                <a:ea typeface="+mn-ea"/>
                <a:cs typeface="+mn-cs"/>
              </a:rPr>
              <a:t>allocated across the memory hierarchy as required. Allocation should be</a:t>
            </a:r>
          </a:p>
          <a:p>
            <a:r>
              <a:rPr lang="en-US" sz="1200" kern="1200" baseline="0" dirty="0" smtClean="0">
                <a:solidFill>
                  <a:schemeClr val="tx1"/>
                </a:solidFill>
                <a:latin typeface="+mn-lt"/>
                <a:ea typeface="+mn-ea"/>
                <a:cs typeface="+mn-cs"/>
              </a:rPr>
              <a:t>transparent to the programmer. Thus, the programmer is relieved of concerns</a:t>
            </a:r>
          </a:p>
          <a:p>
            <a:r>
              <a:rPr lang="en-US" sz="1200" kern="1200" baseline="0" dirty="0" smtClean="0">
                <a:solidFill>
                  <a:schemeClr val="tx1"/>
                </a:solidFill>
                <a:latin typeface="+mn-lt"/>
                <a:ea typeface="+mn-ea"/>
                <a:cs typeface="+mn-cs"/>
              </a:rPr>
              <a:t>relating to memory limitations, and the OS can achieve efficiency by assigning</a:t>
            </a:r>
          </a:p>
          <a:p>
            <a:r>
              <a:rPr lang="en-US" sz="1200" kern="1200" baseline="0" dirty="0" smtClean="0">
                <a:solidFill>
                  <a:schemeClr val="tx1"/>
                </a:solidFill>
                <a:latin typeface="+mn-lt"/>
                <a:ea typeface="+mn-ea"/>
                <a:cs typeface="+mn-cs"/>
              </a:rPr>
              <a:t>memory to jobs only as needed.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Support of modular programming: </a:t>
            </a:r>
            <a:r>
              <a:rPr lang="en-US" sz="1200" b="0" kern="1200" baseline="0" dirty="0" smtClean="0">
                <a:solidFill>
                  <a:schemeClr val="tx1"/>
                </a:solidFill>
                <a:latin typeface="+mn-lt"/>
                <a:ea typeface="+mn-ea"/>
                <a:cs typeface="+mn-cs"/>
              </a:rPr>
              <a:t>Programmers should be able to define program</a:t>
            </a:r>
          </a:p>
          <a:p>
            <a:r>
              <a:rPr lang="en-US" sz="1200" b="0" kern="1200" baseline="0" dirty="0" smtClean="0">
                <a:solidFill>
                  <a:schemeClr val="tx1"/>
                </a:solidFill>
                <a:latin typeface="+mn-lt"/>
                <a:ea typeface="+mn-ea"/>
                <a:cs typeface="+mn-cs"/>
              </a:rPr>
              <a:t>modules, and to create, destroy, and alter the size of modules dynamically.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Protection and access control</a:t>
            </a:r>
            <a:r>
              <a:rPr lang="en-US" sz="1200" b="0" kern="1200" baseline="0" dirty="0" smtClean="0">
                <a:solidFill>
                  <a:schemeClr val="tx1"/>
                </a:solidFill>
                <a:latin typeface="+mn-lt"/>
                <a:ea typeface="+mn-ea"/>
                <a:cs typeface="+mn-cs"/>
              </a:rPr>
              <a:t>: Sharing of memory, at any level of the memory</a:t>
            </a:r>
          </a:p>
          <a:p>
            <a:r>
              <a:rPr lang="en-US" sz="1200" b="0" kern="1200" baseline="0" dirty="0" smtClean="0">
                <a:solidFill>
                  <a:schemeClr val="tx1"/>
                </a:solidFill>
                <a:latin typeface="+mn-lt"/>
                <a:ea typeface="+mn-ea"/>
                <a:cs typeface="+mn-cs"/>
              </a:rPr>
              <a:t>hierarchy, creates the potential for one program to address the memory space</a:t>
            </a:r>
          </a:p>
          <a:p>
            <a:r>
              <a:rPr lang="en-US" sz="1200" kern="1200" baseline="0" dirty="0" smtClean="0">
                <a:solidFill>
                  <a:schemeClr val="tx1"/>
                </a:solidFill>
                <a:latin typeface="+mn-lt"/>
                <a:ea typeface="+mn-ea"/>
                <a:cs typeface="+mn-cs"/>
              </a:rPr>
              <a:t>of another. This is desirable when sharing is needed by particular applications.</a:t>
            </a:r>
          </a:p>
          <a:p>
            <a:r>
              <a:rPr lang="en-US" sz="1200" kern="1200" baseline="0" dirty="0" smtClean="0">
                <a:solidFill>
                  <a:schemeClr val="tx1"/>
                </a:solidFill>
                <a:latin typeface="+mn-lt"/>
                <a:ea typeface="+mn-ea"/>
                <a:cs typeface="+mn-cs"/>
              </a:rPr>
              <a:t>At other times, it threatens the integrity of programs and even of the OS itself.</a:t>
            </a:r>
          </a:p>
          <a:p>
            <a:r>
              <a:rPr lang="en-US" sz="1200" kern="1200" baseline="0" dirty="0" smtClean="0">
                <a:solidFill>
                  <a:schemeClr val="tx1"/>
                </a:solidFill>
                <a:latin typeface="+mn-lt"/>
                <a:ea typeface="+mn-ea"/>
                <a:cs typeface="+mn-cs"/>
              </a:rPr>
              <a:t>The OS must allow portions of memory to be accessible in various ways by</a:t>
            </a:r>
          </a:p>
          <a:p>
            <a:r>
              <a:rPr lang="en-US" sz="1200" kern="1200" baseline="0" dirty="0" smtClean="0">
                <a:solidFill>
                  <a:schemeClr val="tx1"/>
                </a:solidFill>
                <a:latin typeface="+mn-lt"/>
                <a:ea typeface="+mn-ea"/>
                <a:cs typeface="+mn-cs"/>
              </a:rPr>
              <a:t>various users.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Long-term storage: </a:t>
            </a:r>
            <a:r>
              <a:rPr lang="en-US" sz="1200" b="0" kern="1200" baseline="0" dirty="0" smtClean="0">
                <a:solidFill>
                  <a:schemeClr val="tx1"/>
                </a:solidFill>
                <a:latin typeface="+mn-lt"/>
                <a:ea typeface="+mn-ea"/>
                <a:cs typeface="+mn-cs"/>
              </a:rPr>
              <a:t>Many application programs require means for storing</a:t>
            </a:r>
          </a:p>
          <a:p>
            <a:r>
              <a:rPr lang="en-US" sz="1200" kern="1200" baseline="0" dirty="0" smtClean="0">
                <a:solidFill>
                  <a:schemeClr val="tx1"/>
                </a:solidFill>
                <a:latin typeface="+mn-lt"/>
                <a:ea typeface="+mn-ea"/>
                <a:cs typeface="+mn-cs"/>
              </a:rPr>
              <a:t>information for extended periods of time, after the computer has been</a:t>
            </a:r>
          </a:p>
          <a:p>
            <a:r>
              <a:rPr lang="en-US" sz="1200" kern="1200" baseline="0" dirty="0" smtClean="0">
                <a:solidFill>
                  <a:schemeClr val="tx1"/>
                </a:solidFill>
                <a:latin typeface="+mn-lt"/>
                <a:ea typeface="+mn-ea"/>
                <a:cs typeface="+mn-cs"/>
              </a:rPr>
              <a:t>powered down.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1630998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Typically, operating systems meet these requirements with virtual memory</a:t>
            </a:r>
          </a:p>
          <a:p>
            <a:r>
              <a:rPr lang="en-US" sz="1200" kern="1200" baseline="0" dirty="0" smtClean="0">
                <a:solidFill>
                  <a:schemeClr val="tx1"/>
                </a:solidFill>
                <a:latin typeface="+mn-lt"/>
                <a:ea typeface="+mn-ea"/>
                <a:cs typeface="+mn-cs"/>
              </a:rPr>
              <a:t>and file system facilities. The file system implements a long-term store, with information</a:t>
            </a:r>
          </a:p>
          <a:p>
            <a:r>
              <a:rPr lang="en-US" sz="1200" kern="1200" baseline="0" dirty="0" smtClean="0">
                <a:solidFill>
                  <a:schemeClr val="tx1"/>
                </a:solidFill>
                <a:latin typeface="+mn-lt"/>
                <a:ea typeface="+mn-ea"/>
                <a:cs typeface="+mn-cs"/>
              </a:rPr>
              <a:t>stored in named objects, called files. The file is a convenient concept for the</a:t>
            </a:r>
          </a:p>
          <a:p>
            <a:r>
              <a:rPr lang="en-US" sz="1200" kern="1200" baseline="0" dirty="0" smtClean="0">
                <a:solidFill>
                  <a:schemeClr val="tx1"/>
                </a:solidFill>
                <a:latin typeface="+mn-lt"/>
                <a:ea typeface="+mn-ea"/>
                <a:cs typeface="+mn-cs"/>
              </a:rPr>
              <a:t>programmer and is a useful unit of access control and protection for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Virtual memory is a facility that allows programs to address memory from</a:t>
            </a:r>
          </a:p>
          <a:p>
            <a:r>
              <a:rPr lang="en-US" sz="1200" kern="1200" baseline="0" dirty="0" smtClean="0">
                <a:solidFill>
                  <a:schemeClr val="tx1"/>
                </a:solidFill>
                <a:latin typeface="+mn-lt"/>
                <a:ea typeface="+mn-ea"/>
                <a:cs typeface="+mn-cs"/>
              </a:rPr>
              <a:t>a logical point of view, without regard to the amount of main memory physically</a:t>
            </a:r>
          </a:p>
          <a:p>
            <a:r>
              <a:rPr lang="en-US" sz="1200" kern="1200" baseline="0" dirty="0" smtClean="0">
                <a:solidFill>
                  <a:schemeClr val="tx1"/>
                </a:solidFill>
                <a:latin typeface="+mn-lt"/>
                <a:ea typeface="+mn-ea"/>
                <a:cs typeface="+mn-cs"/>
              </a:rPr>
              <a:t>available. Virtual memory was conceived to meet the requirement of having multiple</a:t>
            </a:r>
          </a:p>
          <a:p>
            <a:r>
              <a:rPr lang="en-US" sz="1200" kern="1200" baseline="0" dirty="0" smtClean="0">
                <a:solidFill>
                  <a:schemeClr val="tx1"/>
                </a:solidFill>
                <a:latin typeface="+mn-lt"/>
                <a:ea typeface="+mn-ea"/>
                <a:cs typeface="+mn-cs"/>
              </a:rPr>
              <a:t>user jobs reside in main memory concurrently, so that there would not be a hiatus</a:t>
            </a:r>
          </a:p>
          <a:p>
            <a:r>
              <a:rPr lang="en-US" sz="1200" kern="1200" baseline="0" dirty="0" smtClean="0">
                <a:solidFill>
                  <a:schemeClr val="tx1"/>
                </a:solidFill>
                <a:latin typeface="+mn-lt"/>
                <a:ea typeface="+mn-ea"/>
                <a:cs typeface="+mn-cs"/>
              </a:rPr>
              <a:t>between the execution of successive processes while one process was written out</a:t>
            </a:r>
          </a:p>
          <a:p>
            <a:r>
              <a:rPr lang="en-US" sz="1200" kern="1200" baseline="0" dirty="0" smtClean="0">
                <a:solidFill>
                  <a:schemeClr val="tx1"/>
                </a:solidFill>
                <a:latin typeface="+mn-lt"/>
                <a:ea typeface="+mn-ea"/>
                <a:cs typeface="+mn-cs"/>
              </a:rPr>
              <a:t>to secondary store and the successor process was read in.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699755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processes vary</a:t>
            </a:r>
          </a:p>
          <a:p>
            <a:r>
              <a:rPr lang="en-US" sz="1200" kern="1200" baseline="0" dirty="0" smtClean="0">
                <a:solidFill>
                  <a:schemeClr val="tx1"/>
                </a:solidFill>
                <a:latin typeface="+mn-lt"/>
                <a:ea typeface="+mn-ea"/>
                <a:cs typeface="+mn-cs"/>
              </a:rPr>
              <a:t>in size, if the processor switches among a number of processes it is difficult to pack</a:t>
            </a:r>
          </a:p>
          <a:p>
            <a:r>
              <a:rPr lang="en-US" sz="1200" kern="1200" baseline="0" dirty="0" smtClean="0">
                <a:solidFill>
                  <a:schemeClr val="tx1"/>
                </a:solidFill>
                <a:latin typeface="+mn-lt"/>
                <a:ea typeface="+mn-ea"/>
                <a:cs typeface="+mn-cs"/>
              </a:rPr>
              <a:t>them compactly into main memory. Paging systems were introduced, which allow</a:t>
            </a:r>
          </a:p>
          <a:p>
            <a:r>
              <a:rPr lang="en-US" sz="1200" kern="1200" baseline="0" dirty="0" smtClean="0">
                <a:solidFill>
                  <a:schemeClr val="tx1"/>
                </a:solidFill>
                <a:latin typeface="+mn-lt"/>
                <a:ea typeface="+mn-ea"/>
                <a:cs typeface="+mn-cs"/>
              </a:rPr>
              <a:t>processes to be comprised of a number of fixed-size blocks, called pages. A program</a:t>
            </a:r>
          </a:p>
          <a:p>
            <a:r>
              <a:rPr lang="en-US" sz="1200" kern="1200" baseline="0" dirty="0" smtClean="0">
                <a:solidFill>
                  <a:schemeClr val="tx1"/>
                </a:solidFill>
                <a:latin typeface="+mn-lt"/>
                <a:ea typeface="+mn-ea"/>
                <a:cs typeface="+mn-cs"/>
              </a:rPr>
              <a:t>references a word by means of a </a:t>
            </a:r>
            <a:r>
              <a:rPr lang="en-US" sz="1200" b="1" kern="1200" baseline="0" dirty="0" smtClean="0">
                <a:solidFill>
                  <a:schemeClr val="tx1"/>
                </a:solidFill>
                <a:latin typeface="+mn-lt"/>
                <a:ea typeface="+mn-ea"/>
                <a:cs typeface="+mn-cs"/>
              </a:rPr>
              <a:t>virtual address </a:t>
            </a:r>
            <a:r>
              <a:rPr lang="en-US" sz="1200" b="0" kern="1200" baseline="0" dirty="0" smtClean="0">
                <a:solidFill>
                  <a:schemeClr val="tx1"/>
                </a:solidFill>
                <a:latin typeface="+mn-lt"/>
                <a:ea typeface="+mn-ea"/>
                <a:cs typeface="+mn-cs"/>
              </a:rPr>
              <a:t>consisting of a page number</a:t>
            </a:r>
          </a:p>
          <a:p>
            <a:r>
              <a:rPr lang="en-US" sz="1200" kern="1200" baseline="0" dirty="0" smtClean="0">
                <a:solidFill>
                  <a:schemeClr val="tx1"/>
                </a:solidFill>
                <a:latin typeface="+mn-lt"/>
                <a:ea typeface="+mn-ea"/>
                <a:cs typeface="+mn-cs"/>
              </a:rPr>
              <a:t>and an offset within the page. Each page of a process may be located anywhere</a:t>
            </a:r>
          </a:p>
          <a:p>
            <a:r>
              <a:rPr lang="en-US" sz="1200" kern="1200" baseline="0" dirty="0" smtClean="0">
                <a:solidFill>
                  <a:schemeClr val="tx1"/>
                </a:solidFill>
                <a:latin typeface="+mn-lt"/>
                <a:ea typeface="+mn-ea"/>
                <a:cs typeface="+mn-cs"/>
              </a:rPr>
              <a:t>in main memory. The paging system provides for a dynamic mapping between the</a:t>
            </a:r>
          </a:p>
          <a:p>
            <a:r>
              <a:rPr lang="en-US" sz="1200" kern="1200" baseline="0" dirty="0" smtClean="0">
                <a:solidFill>
                  <a:schemeClr val="tx1"/>
                </a:solidFill>
                <a:latin typeface="+mn-lt"/>
                <a:ea typeface="+mn-ea"/>
                <a:cs typeface="+mn-cs"/>
              </a:rPr>
              <a:t>virtual address used in the program and a </a:t>
            </a:r>
            <a:r>
              <a:rPr lang="en-US" sz="1200" b="1" kern="1200" baseline="0" dirty="0" smtClean="0">
                <a:solidFill>
                  <a:schemeClr val="tx1"/>
                </a:solidFill>
                <a:latin typeface="+mn-lt"/>
                <a:ea typeface="+mn-ea"/>
                <a:cs typeface="+mn-cs"/>
              </a:rPr>
              <a:t>real address </a:t>
            </a:r>
            <a:r>
              <a:rPr lang="en-US" sz="1200" b="0" kern="1200" baseline="0" dirty="0" smtClean="0">
                <a:solidFill>
                  <a:schemeClr val="tx1"/>
                </a:solidFill>
                <a:latin typeface="+mn-lt"/>
                <a:ea typeface="+mn-ea"/>
                <a:cs typeface="+mn-cs"/>
              </a:rPr>
              <a:t>, or physical address, in main</a:t>
            </a:r>
          </a:p>
          <a:p>
            <a:r>
              <a:rPr lang="en-US" sz="1200" b="0" kern="1200" baseline="0" dirty="0" smtClean="0">
                <a:solidFill>
                  <a:schemeClr val="tx1"/>
                </a:solidFill>
                <a:latin typeface="+mn-lt"/>
                <a:ea typeface="+mn-ea"/>
                <a:cs typeface="+mn-cs"/>
              </a:rPr>
              <a:t>memory.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77420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With dynamic mapping hardware available, the next logical step was to</a:t>
            </a:r>
          </a:p>
          <a:p>
            <a:r>
              <a:rPr lang="en-US" sz="1200" kern="1200" baseline="0" dirty="0" smtClean="0">
                <a:solidFill>
                  <a:schemeClr val="tx1"/>
                </a:solidFill>
                <a:latin typeface="+mn-lt"/>
                <a:ea typeface="+mn-ea"/>
                <a:cs typeface="+mn-cs"/>
              </a:rPr>
              <a:t>eliminate the requirement that all pages of a process reside in main memory simultaneously.</a:t>
            </a:r>
          </a:p>
          <a:p>
            <a:r>
              <a:rPr lang="en-US" sz="1200" kern="1200" baseline="0" dirty="0" smtClean="0">
                <a:solidFill>
                  <a:schemeClr val="tx1"/>
                </a:solidFill>
                <a:latin typeface="+mn-lt"/>
                <a:ea typeface="+mn-ea"/>
                <a:cs typeface="+mn-cs"/>
              </a:rPr>
              <a:t>All the pages of a process are maintained on disk. When a process is</a:t>
            </a:r>
          </a:p>
          <a:p>
            <a:r>
              <a:rPr lang="en-US" sz="1200" kern="1200" baseline="0" dirty="0" smtClean="0">
                <a:solidFill>
                  <a:schemeClr val="tx1"/>
                </a:solidFill>
                <a:latin typeface="+mn-lt"/>
                <a:ea typeface="+mn-ea"/>
                <a:cs typeface="+mn-cs"/>
              </a:rPr>
              <a:t>executing, some of its pages are in main memory. If reference is made to a page</a:t>
            </a:r>
          </a:p>
          <a:p>
            <a:r>
              <a:rPr lang="en-US" sz="1200" kern="1200" baseline="0" dirty="0" smtClean="0">
                <a:solidFill>
                  <a:schemeClr val="tx1"/>
                </a:solidFill>
                <a:latin typeface="+mn-lt"/>
                <a:ea typeface="+mn-ea"/>
                <a:cs typeface="+mn-cs"/>
              </a:rPr>
              <a:t>that is not in main memory, the memory management hardware detects this and</a:t>
            </a:r>
          </a:p>
          <a:p>
            <a:r>
              <a:rPr lang="en-US" sz="1200" kern="1200" baseline="0" dirty="0" smtClean="0">
                <a:solidFill>
                  <a:schemeClr val="tx1"/>
                </a:solidFill>
                <a:latin typeface="+mn-lt"/>
                <a:ea typeface="+mn-ea"/>
                <a:cs typeface="+mn-cs"/>
              </a:rPr>
              <a:t>arranges for the missing page to be loaded. Such a scheme is referred to as </a:t>
            </a:r>
            <a:r>
              <a:rPr lang="en-US" sz="1200" b="1" kern="1200" baseline="0" dirty="0" smtClean="0">
                <a:solidFill>
                  <a:schemeClr val="tx1"/>
                </a:solidFill>
                <a:latin typeface="+mn-lt"/>
                <a:ea typeface="+mn-ea"/>
                <a:cs typeface="+mn-cs"/>
              </a:rPr>
              <a:t>virtual</a:t>
            </a:r>
          </a:p>
          <a:p>
            <a:r>
              <a:rPr lang="en-US" sz="1200" b="1" kern="1200" baseline="0" dirty="0" smtClean="0">
                <a:solidFill>
                  <a:schemeClr val="tx1"/>
                </a:solidFill>
                <a:latin typeface="+mn-lt"/>
                <a:ea typeface="+mn-ea"/>
                <a:cs typeface="+mn-cs"/>
              </a:rPr>
              <a:t>memory </a:t>
            </a:r>
            <a:r>
              <a:rPr lang="en-US" sz="1200" b="0" kern="1200" baseline="0" dirty="0" smtClean="0">
                <a:solidFill>
                  <a:schemeClr val="tx1"/>
                </a:solidFill>
                <a:latin typeface="+mn-lt"/>
                <a:ea typeface="+mn-ea"/>
                <a:cs typeface="+mn-cs"/>
              </a:rPr>
              <a:t>and is depicted in Figure 2.9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processor hardware, together with the OS, provides the user with a</a:t>
            </a:r>
          </a:p>
          <a:p>
            <a:r>
              <a:rPr lang="en-US" sz="1200" kern="1200" baseline="0" dirty="0" smtClean="0">
                <a:solidFill>
                  <a:schemeClr val="tx1"/>
                </a:solidFill>
                <a:latin typeface="+mn-lt"/>
                <a:ea typeface="+mn-ea"/>
                <a:cs typeface="+mn-cs"/>
              </a:rPr>
              <a:t>“virtual processor” that has access to a virtual memory. This memory may be a</a:t>
            </a:r>
          </a:p>
          <a:p>
            <a:r>
              <a:rPr lang="en-US" sz="1200" kern="1200" baseline="0" dirty="0" smtClean="0">
                <a:solidFill>
                  <a:schemeClr val="tx1"/>
                </a:solidFill>
                <a:latin typeface="+mn-lt"/>
                <a:ea typeface="+mn-ea"/>
                <a:cs typeface="+mn-cs"/>
              </a:rPr>
              <a:t>linear address space or a collection of segments, which are variable-length blocks</a:t>
            </a:r>
          </a:p>
          <a:p>
            <a:r>
              <a:rPr lang="en-US" sz="1200" kern="1200" baseline="0" dirty="0" smtClean="0">
                <a:solidFill>
                  <a:schemeClr val="tx1"/>
                </a:solidFill>
                <a:latin typeface="+mn-lt"/>
                <a:ea typeface="+mn-ea"/>
                <a:cs typeface="+mn-cs"/>
              </a:rPr>
              <a:t>of contiguous addresses. In either case, programming language instructions can</a:t>
            </a:r>
          </a:p>
          <a:p>
            <a:r>
              <a:rPr lang="en-US" sz="1200" kern="1200" baseline="0" dirty="0" smtClean="0">
                <a:solidFill>
                  <a:schemeClr val="tx1"/>
                </a:solidFill>
                <a:latin typeface="+mn-lt"/>
                <a:ea typeface="+mn-ea"/>
                <a:cs typeface="+mn-cs"/>
              </a:rPr>
              <a:t>reference program and data locations in the virtual memory area. Process isolation</a:t>
            </a:r>
          </a:p>
          <a:p>
            <a:r>
              <a:rPr lang="en-US" sz="1200" kern="1200" baseline="0" dirty="0" smtClean="0">
                <a:solidFill>
                  <a:schemeClr val="tx1"/>
                </a:solidFill>
                <a:latin typeface="+mn-lt"/>
                <a:ea typeface="+mn-ea"/>
                <a:cs typeface="+mn-cs"/>
              </a:rPr>
              <a:t>can be achieved by giving each process a unique, nonoverlapping virtual memory.</a:t>
            </a:r>
          </a:p>
          <a:p>
            <a:r>
              <a:rPr lang="en-US" sz="1200" kern="1200" baseline="0" dirty="0" smtClean="0">
                <a:solidFill>
                  <a:schemeClr val="tx1"/>
                </a:solidFill>
                <a:latin typeface="+mn-lt"/>
                <a:ea typeface="+mn-ea"/>
                <a:cs typeface="+mn-cs"/>
              </a:rPr>
              <a:t>Memory sharing can be achieved by overlapping portions of two virtual memory</a:t>
            </a:r>
          </a:p>
          <a:p>
            <a:r>
              <a:rPr lang="en-US" sz="1200" kern="1200" baseline="0" dirty="0" smtClean="0">
                <a:solidFill>
                  <a:schemeClr val="tx1"/>
                </a:solidFill>
                <a:latin typeface="+mn-lt"/>
                <a:ea typeface="+mn-ea"/>
                <a:cs typeface="+mn-cs"/>
              </a:rPr>
              <a:t>spaces. Files are maintained in a long-term store. Files and portions of files may be</a:t>
            </a:r>
          </a:p>
          <a:p>
            <a:r>
              <a:rPr lang="en-US" sz="1200" kern="1200" baseline="0" dirty="0" smtClean="0">
                <a:solidFill>
                  <a:schemeClr val="tx1"/>
                </a:solidFill>
                <a:latin typeface="+mn-lt"/>
                <a:ea typeface="+mn-ea"/>
                <a:cs typeface="+mn-cs"/>
              </a:rPr>
              <a:t>copied into the virtual memory for manipulation by programs.</a:t>
            </a:r>
            <a:endParaRPr lang="en-US" sz="1200" b="1"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236395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Briefly, the OS typically provides services in the following areas: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development: The OS provides a variety of facilities and services,</a:t>
            </a:r>
          </a:p>
          <a:p>
            <a:r>
              <a:rPr lang="en-US" sz="1200" kern="1200" baseline="0" dirty="0" smtClean="0">
                <a:solidFill>
                  <a:schemeClr val="tx1"/>
                </a:solidFill>
                <a:latin typeface="+mn-lt"/>
                <a:ea typeface="+mn-ea"/>
                <a:cs typeface="+mn-cs"/>
              </a:rPr>
              <a:t>such as editors and debuggers, to assist the programmer in creating programs.</a:t>
            </a:r>
          </a:p>
          <a:p>
            <a:r>
              <a:rPr lang="en-US" sz="1200" kern="1200" baseline="0" dirty="0" smtClean="0">
                <a:solidFill>
                  <a:schemeClr val="tx1"/>
                </a:solidFill>
                <a:latin typeface="+mn-lt"/>
                <a:ea typeface="+mn-ea"/>
                <a:cs typeface="+mn-cs"/>
              </a:rPr>
              <a:t>Typically, these services are in the form of utility programs that, while not</a:t>
            </a:r>
          </a:p>
          <a:p>
            <a:r>
              <a:rPr lang="en-US" sz="1200" kern="1200" baseline="0" dirty="0" smtClean="0">
                <a:solidFill>
                  <a:schemeClr val="tx1"/>
                </a:solidFill>
                <a:latin typeface="+mn-lt"/>
                <a:ea typeface="+mn-ea"/>
                <a:cs typeface="+mn-cs"/>
              </a:rPr>
              <a:t>strictly part of the core of the OS, are supplied with the OS and are referred to</a:t>
            </a:r>
          </a:p>
          <a:p>
            <a:r>
              <a:rPr lang="en-US" sz="1200" kern="1200" baseline="0" dirty="0" smtClean="0">
                <a:solidFill>
                  <a:schemeClr val="tx1"/>
                </a:solidFill>
                <a:latin typeface="+mn-lt"/>
                <a:ea typeface="+mn-ea"/>
                <a:cs typeface="+mn-cs"/>
              </a:rPr>
              <a:t>as application program development tools.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Program execution: A number of steps need to be performed to execute a</a:t>
            </a:r>
          </a:p>
          <a:p>
            <a:r>
              <a:rPr lang="en-US" sz="1200" kern="1200" baseline="0" dirty="0" smtClean="0">
                <a:solidFill>
                  <a:schemeClr val="tx1"/>
                </a:solidFill>
                <a:latin typeface="+mn-lt"/>
                <a:ea typeface="+mn-ea"/>
                <a:cs typeface="+mn-cs"/>
              </a:rPr>
              <a:t>program. Instructions and data must be loaded into main memory, I/O devices</a:t>
            </a:r>
          </a:p>
          <a:p>
            <a:r>
              <a:rPr lang="en-US" sz="1200" kern="1200" baseline="0" dirty="0" smtClean="0">
                <a:solidFill>
                  <a:schemeClr val="tx1"/>
                </a:solidFill>
                <a:latin typeface="+mn-lt"/>
                <a:ea typeface="+mn-ea"/>
                <a:cs typeface="+mn-cs"/>
              </a:rPr>
              <a:t>and files must be initialized, and other resources must be prepared. The OS</a:t>
            </a:r>
          </a:p>
          <a:p>
            <a:r>
              <a:rPr lang="en-US" sz="1200" kern="1200" baseline="0" dirty="0" smtClean="0">
                <a:solidFill>
                  <a:schemeClr val="tx1"/>
                </a:solidFill>
                <a:latin typeface="+mn-lt"/>
                <a:ea typeface="+mn-ea"/>
                <a:cs typeface="+mn-cs"/>
              </a:rPr>
              <a:t>handles these scheduling duties for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Access to I/O devices: Each I/O device requires its own peculiar set of instructions</a:t>
            </a:r>
          </a:p>
          <a:p>
            <a:r>
              <a:rPr lang="en-US" sz="1200" kern="1200" baseline="0" dirty="0" smtClean="0">
                <a:solidFill>
                  <a:schemeClr val="tx1"/>
                </a:solidFill>
                <a:latin typeface="+mn-lt"/>
                <a:ea typeface="+mn-ea"/>
                <a:cs typeface="+mn-cs"/>
              </a:rPr>
              <a:t>or control signals for operation. The OS provides a uniform interface</a:t>
            </a:r>
          </a:p>
          <a:p>
            <a:r>
              <a:rPr lang="en-US" sz="1200" kern="1200" baseline="0" dirty="0" smtClean="0">
                <a:solidFill>
                  <a:schemeClr val="tx1"/>
                </a:solidFill>
                <a:latin typeface="+mn-lt"/>
                <a:ea typeface="+mn-ea"/>
                <a:cs typeface="+mn-cs"/>
              </a:rPr>
              <a:t>that hides these details so that programmers can access such devices using simple</a:t>
            </a:r>
          </a:p>
          <a:p>
            <a:r>
              <a:rPr lang="en-US" sz="1200" kern="1200" baseline="0" dirty="0" smtClean="0">
                <a:solidFill>
                  <a:schemeClr val="tx1"/>
                </a:solidFill>
                <a:latin typeface="+mn-lt"/>
                <a:ea typeface="+mn-ea"/>
                <a:cs typeface="+mn-cs"/>
              </a:rPr>
              <a:t>reads and writes.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Controlled access to files: For file access, the OS must reflect a detailed understanding</a:t>
            </a:r>
          </a:p>
          <a:p>
            <a:r>
              <a:rPr lang="en-US" sz="1200" kern="1200" baseline="0" dirty="0" smtClean="0">
                <a:solidFill>
                  <a:schemeClr val="tx1"/>
                </a:solidFill>
                <a:latin typeface="+mn-lt"/>
                <a:ea typeface="+mn-ea"/>
                <a:cs typeface="+mn-cs"/>
              </a:rPr>
              <a:t>of not only the nature of the I/O device (disk drive, tape drive) but</a:t>
            </a:r>
          </a:p>
          <a:p>
            <a:r>
              <a:rPr lang="en-US" sz="1200" kern="1200" baseline="0" dirty="0" smtClean="0">
                <a:solidFill>
                  <a:schemeClr val="tx1"/>
                </a:solidFill>
                <a:latin typeface="+mn-lt"/>
                <a:ea typeface="+mn-ea"/>
                <a:cs typeface="+mn-cs"/>
              </a:rPr>
              <a:t>also the structure of the data contained in the files on the storage medium.</a:t>
            </a:r>
          </a:p>
          <a:p>
            <a:r>
              <a:rPr lang="en-US" sz="1200" kern="1200" baseline="0" dirty="0" smtClean="0">
                <a:solidFill>
                  <a:schemeClr val="tx1"/>
                </a:solidFill>
                <a:latin typeface="+mn-lt"/>
                <a:ea typeface="+mn-ea"/>
                <a:cs typeface="+mn-cs"/>
              </a:rPr>
              <a:t>In the case of a system with multiple users, the OS may provide protection</a:t>
            </a:r>
          </a:p>
          <a:p>
            <a:r>
              <a:rPr lang="en-US" sz="1200" kern="1200" baseline="0" dirty="0" smtClean="0">
                <a:solidFill>
                  <a:schemeClr val="tx1"/>
                </a:solidFill>
                <a:latin typeface="+mn-lt"/>
                <a:ea typeface="+mn-ea"/>
                <a:cs typeface="+mn-cs"/>
              </a:rPr>
              <a:t>mechanisms to control access to the files.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System access: For shared or public systems, the OS controls access to the</a:t>
            </a:r>
          </a:p>
          <a:p>
            <a:r>
              <a:rPr lang="en-US" sz="1200" kern="1200" baseline="0" dirty="0" smtClean="0">
                <a:solidFill>
                  <a:schemeClr val="tx1"/>
                </a:solidFill>
                <a:latin typeface="+mn-lt"/>
                <a:ea typeface="+mn-ea"/>
                <a:cs typeface="+mn-cs"/>
              </a:rPr>
              <a:t>system as a whole and to specific system resources. The access function must</a:t>
            </a:r>
          </a:p>
          <a:p>
            <a:r>
              <a:rPr lang="en-US" sz="1200" kern="1200" baseline="0" dirty="0" smtClean="0">
                <a:solidFill>
                  <a:schemeClr val="tx1"/>
                </a:solidFill>
                <a:latin typeface="+mn-lt"/>
                <a:ea typeface="+mn-ea"/>
                <a:cs typeface="+mn-cs"/>
              </a:rPr>
              <a:t>provide protection of resources and data from unauthorized users and must</a:t>
            </a:r>
          </a:p>
          <a:p>
            <a:r>
              <a:rPr lang="en-US" sz="1200" kern="1200" baseline="0" dirty="0" smtClean="0">
                <a:solidFill>
                  <a:schemeClr val="tx1"/>
                </a:solidFill>
                <a:latin typeface="+mn-lt"/>
                <a:ea typeface="+mn-ea"/>
                <a:cs typeface="+mn-cs"/>
              </a:rPr>
              <a:t>resolve conflicts for resource contention.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Error detection and response: A variety of errors can occur while a computer</a:t>
            </a:r>
          </a:p>
          <a:p>
            <a:r>
              <a:rPr lang="en-US" sz="1200" kern="1200" baseline="0" dirty="0" smtClean="0">
                <a:solidFill>
                  <a:schemeClr val="tx1"/>
                </a:solidFill>
                <a:latin typeface="+mn-lt"/>
                <a:ea typeface="+mn-ea"/>
                <a:cs typeface="+mn-cs"/>
              </a:rPr>
              <a:t>system is running. These include internal and external hardware errors, such</a:t>
            </a:r>
          </a:p>
          <a:p>
            <a:r>
              <a:rPr lang="en-US" sz="1200" kern="1200" baseline="0" dirty="0" smtClean="0">
                <a:solidFill>
                  <a:schemeClr val="tx1"/>
                </a:solidFill>
                <a:latin typeface="+mn-lt"/>
                <a:ea typeface="+mn-ea"/>
                <a:cs typeface="+mn-cs"/>
              </a:rPr>
              <a:t>as a memory error, or a device failure or malfunction; and various software</a:t>
            </a:r>
          </a:p>
          <a:p>
            <a:r>
              <a:rPr lang="en-US" sz="1200" kern="1200" baseline="0" dirty="0" smtClean="0">
                <a:solidFill>
                  <a:schemeClr val="tx1"/>
                </a:solidFill>
                <a:latin typeface="+mn-lt"/>
                <a:ea typeface="+mn-ea"/>
                <a:cs typeface="+mn-cs"/>
              </a:rPr>
              <a:t>errors, such as division by zero, attempt to access forbidden memory location,</a:t>
            </a:r>
          </a:p>
          <a:p>
            <a:r>
              <a:rPr lang="en-US" sz="1200" kern="1200" baseline="0" dirty="0" smtClean="0">
                <a:solidFill>
                  <a:schemeClr val="tx1"/>
                </a:solidFill>
                <a:latin typeface="+mn-lt"/>
                <a:ea typeface="+mn-ea"/>
                <a:cs typeface="+mn-cs"/>
              </a:rPr>
              <a:t>and inability of the OS to grant the request of an application. In each case,</a:t>
            </a:r>
          </a:p>
          <a:p>
            <a:r>
              <a:rPr lang="en-US" sz="1200" kern="1200" baseline="0" dirty="0" smtClean="0">
                <a:solidFill>
                  <a:schemeClr val="tx1"/>
                </a:solidFill>
                <a:latin typeface="+mn-lt"/>
                <a:ea typeface="+mn-ea"/>
                <a:cs typeface="+mn-cs"/>
              </a:rPr>
              <a:t>the OS must provide a response that clears the error condition with the least</a:t>
            </a:r>
          </a:p>
          <a:p>
            <a:r>
              <a:rPr lang="en-US" sz="1200" kern="1200" baseline="0" dirty="0" smtClean="0">
                <a:solidFill>
                  <a:schemeClr val="tx1"/>
                </a:solidFill>
                <a:latin typeface="+mn-lt"/>
                <a:ea typeface="+mn-ea"/>
                <a:cs typeface="+mn-cs"/>
              </a:rPr>
              <a:t>impact on running applications. The response may range from ending the program</a:t>
            </a:r>
          </a:p>
          <a:p>
            <a:r>
              <a:rPr lang="en-US" sz="1200" kern="1200" baseline="0" dirty="0" smtClean="0">
                <a:solidFill>
                  <a:schemeClr val="tx1"/>
                </a:solidFill>
                <a:latin typeface="+mn-lt"/>
                <a:ea typeface="+mn-ea"/>
                <a:cs typeface="+mn-cs"/>
              </a:rPr>
              <a:t>that caused the error, to retrying the operation, to simply reporting the</a:t>
            </a:r>
          </a:p>
          <a:p>
            <a:r>
              <a:rPr lang="en-US" sz="1200" kern="1200" baseline="0" dirty="0" smtClean="0">
                <a:solidFill>
                  <a:schemeClr val="tx1"/>
                </a:solidFill>
                <a:latin typeface="+mn-lt"/>
                <a:ea typeface="+mn-ea"/>
                <a:cs typeface="+mn-cs"/>
              </a:rPr>
              <a:t>error to the application.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Accounting: A good OS will collect usage statistics for various resources and</a:t>
            </a:r>
          </a:p>
          <a:p>
            <a:r>
              <a:rPr lang="en-US" sz="1200" kern="1200" baseline="0" dirty="0" smtClean="0">
                <a:solidFill>
                  <a:schemeClr val="tx1"/>
                </a:solidFill>
                <a:latin typeface="+mn-lt"/>
                <a:ea typeface="+mn-ea"/>
                <a:cs typeface="+mn-cs"/>
              </a:rPr>
              <a:t>monitor performance parameters such as response time. On any system, this</a:t>
            </a:r>
          </a:p>
          <a:p>
            <a:r>
              <a:rPr lang="en-US" sz="1200" kern="1200" baseline="0" dirty="0" smtClean="0">
                <a:solidFill>
                  <a:schemeClr val="tx1"/>
                </a:solidFill>
                <a:latin typeface="+mn-lt"/>
                <a:ea typeface="+mn-ea"/>
                <a:cs typeface="+mn-cs"/>
              </a:rPr>
              <a:t>information is useful in anticipating the need for future enhancements and in</a:t>
            </a:r>
          </a:p>
          <a:p>
            <a:r>
              <a:rPr lang="en-US" sz="1200" kern="1200" baseline="0" dirty="0" smtClean="0">
                <a:solidFill>
                  <a:schemeClr val="tx1"/>
                </a:solidFill>
                <a:latin typeface="+mn-lt"/>
                <a:ea typeface="+mn-ea"/>
                <a:cs typeface="+mn-cs"/>
              </a:rPr>
              <a:t>tuning the system to improve performance. On a multiuser system, the information</a:t>
            </a:r>
          </a:p>
          <a:p>
            <a:r>
              <a:rPr lang="en-US" sz="1200" kern="1200" baseline="0" dirty="0" smtClean="0">
                <a:solidFill>
                  <a:schemeClr val="tx1"/>
                </a:solidFill>
                <a:latin typeface="+mn-lt"/>
                <a:ea typeface="+mn-ea"/>
                <a:cs typeface="+mn-cs"/>
              </a:rPr>
              <a:t>can be used for billing purposes.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4000994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2.10 highlights the addressing concerns in a virtual memory scheme.</a:t>
            </a:r>
          </a:p>
          <a:p>
            <a:r>
              <a:rPr lang="en-US" sz="1200" kern="1200" baseline="0" dirty="0" smtClean="0">
                <a:solidFill>
                  <a:schemeClr val="tx1"/>
                </a:solidFill>
                <a:latin typeface="+mn-lt"/>
                <a:ea typeface="+mn-ea"/>
                <a:cs typeface="+mn-cs"/>
              </a:rPr>
              <a:t>Storage consists of directly addressable (by machine instructions) main memory</a:t>
            </a:r>
          </a:p>
          <a:p>
            <a:r>
              <a:rPr lang="en-US" sz="1200" kern="1200" baseline="0" dirty="0" smtClean="0">
                <a:solidFill>
                  <a:schemeClr val="tx1"/>
                </a:solidFill>
                <a:latin typeface="+mn-lt"/>
                <a:ea typeface="+mn-ea"/>
                <a:cs typeface="+mn-cs"/>
              </a:rPr>
              <a:t>and lower-speed auxiliary memory that is accessed indirectly by loading blocks</a:t>
            </a:r>
          </a:p>
          <a:p>
            <a:r>
              <a:rPr lang="en-US" sz="1200" kern="1200" baseline="0" dirty="0" smtClean="0">
                <a:solidFill>
                  <a:schemeClr val="tx1"/>
                </a:solidFill>
                <a:latin typeface="+mn-lt"/>
                <a:ea typeface="+mn-ea"/>
                <a:cs typeface="+mn-cs"/>
              </a:rPr>
              <a:t>into main memory. Address translation hardware (memory management unit) is</a:t>
            </a:r>
          </a:p>
          <a:p>
            <a:r>
              <a:rPr lang="en-US" sz="1200" kern="1200" baseline="0" dirty="0" smtClean="0">
                <a:solidFill>
                  <a:schemeClr val="tx1"/>
                </a:solidFill>
                <a:latin typeface="+mn-lt"/>
                <a:ea typeface="+mn-ea"/>
                <a:cs typeface="+mn-cs"/>
              </a:rPr>
              <a:t>interposed between the processor and memory. Programs reference locations using</a:t>
            </a:r>
          </a:p>
          <a:p>
            <a:r>
              <a:rPr lang="en-US" sz="1200" kern="1200" baseline="0" dirty="0" smtClean="0">
                <a:solidFill>
                  <a:schemeClr val="tx1"/>
                </a:solidFill>
                <a:latin typeface="+mn-lt"/>
                <a:ea typeface="+mn-ea"/>
                <a:cs typeface="+mn-cs"/>
              </a:rPr>
              <a:t>virtual addresses, which are mapped into real main memory addresses. If a reference</a:t>
            </a:r>
          </a:p>
          <a:p>
            <a:r>
              <a:rPr lang="en-US" sz="1200" kern="1200" baseline="0" dirty="0" smtClean="0">
                <a:solidFill>
                  <a:schemeClr val="tx1"/>
                </a:solidFill>
                <a:latin typeface="+mn-lt"/>
                <a:ea typeface="+mn-ea"/>
                <a:cs typeface="+mn-cs"/>
              </a:rPr>
              <a:t>is made to a virtual address not in real memory, then a portion of the contents</a:t>
            </a:r>
          </a:p>
          <a:p>
            <a:r>
              <a:rPr lang="en-US" sz="1200" kern="1200" baseline="0" dirty="0" smtClean="0">
                <a:solidFill>
                  <a:schemeClr val="tx1"/>
                </a:solidFill>
                <a:latin typeface="+mn-lt"/>
                <a:ea typeface="+mn-ea"/>
                <a:cs typeface="+mn-cs"/>
              </a:rPr>
              <a:t>of real memory is swapped out to auxiliary memory and the desired block of data</a:t>
            </a:r>
          </a:p>
          <a:p>
            <a:r>
              <a:rPr lang="en-US" sz="1200" kern="1200" baseline="0" dirty="0" smtClean="0">
                <a:solidFill>
                  <a:schemeClr val="tx1"/>
                </a:solidFill>
                <a:latin typeface="+mn-lt"/>
                <a:ea typeface="+mn-ea"/>
                <a:cs typeface="+mn-cs"/>
              </a:rPr>
              <a:t>is swapped in. During this activity, the process that generated the address reference</a:t>
            </a:r>
          </a:p>
          <a:p>
            <a:r>
              <a:rPr lang="en-US" sz="1200" kern="1200" baseline="0" dirty="0" smtClean="0">
                <a:solidFill>
                  <a:schemeClr val="tx1"/>
                </a:solidFill>
                <a:latin typeface="+mn-lt"/>
                <a:ea typeface="+mn-ea"/>
                <a:cs typeface="+mn-cs"/>
              </a:rPr>
              <a:t>must be suspended. The OS designer needs to develop an address translation mechanism</a:t>
            </a:r>
          </a:p>
          <a:p>
            <a:r>
              <a:rPr lang="en-US" sz="1200" kern="1200" baseline="0" dirty="0" smtClean="0">
                <a:solidFill>
                  <a:schemeClr val="tx1"/>
                </a:solidFill>
                <a:latin typeface="+mn-lt"/>
                <a:ea typeface="+mn-ea"/>
                <a:cs typeface="+mn-cs"/>
              </a:rPr>
              <a:t>that generates little overhead and a storage allocation policy that minimizes</a:t>
            </a:r>
          </a:p>
          <a:p>
            <a:r>
              <a:rPr lang="en-US" sz="1200" kern="1200" baseline="0" dirty="0" smtClean="0">
                <a:solidFill>
                  <a:schemeClr val="tx1"/>
                </a:solidFill>
                <a:latin typeface="+mn-lt"/>
                <a:ea typeface="+mn-ea"/>
                <a:cs typeface="+mn-cs"/>
              </a:rPr>
              <a:t>the traffic between memory levels.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38588414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growth in the use of time-sharing systems and, more recently, computer networks</a:t>
            </a:r>
          </a:p>
          <a:p>
            <a:r>
              <a:rPr lang="en-US" sz="1200" kern="1200" baseline="0" dirty="0" smtClean="0">
                <a:solidFill>
                  <a:schemeClr val="tx1"/>
                </a:solidFill>
                <a:latin typeface="+mn-lt"/>
                <a:ea typeface="+mn-ea"/>
                <a:cs typeface="+mn-cs"/>
              </a:rPr>
              <a:t>has brought with it a growth in concern for the protection of information.</a:t>
            </a:r>
          </a:p>
          <a:p>
            <a:r>
              <a:rPr lang="en-US" sz="1200" kern="1200" baseline="0" dirty="0" smtClean="0">
                <a:solidFill>
                  <a:schemeClr val="tx1"/>
                </a:solidFill>
                <a:latin typeface="+mn-lt"/>
                <a:ea typeface="+mn-ea"/>
                <a:cs typeface="+mn-cs"/>
              </a:rPr>
              <a:t>The nature of the threat that concerns an organization will vary greatly depending</a:t>
            </a:r>
          </a:p>
          <a:p>
            <a:r>
              <a:rPr lang="en-US" sz="1200" kern="1200" baseline="0" dirty="0" smtClean="0">
                <a:solidFill>
                  <a:schemeClr val="tx1"/>
                </a:solidFill>
                <a:latin typeface="+mn-lt"/>
                <a:ea typeface="+mn-ea"/>
                <a:cs typeface="+mn-cs"/>
              </a:rPr>
              <a:t>on the circumstances. However, there are some general-purpose tools that can be</a:t>
            </a:r>
          </a:p>
          <a:p>
            <a:r>
              <a:rPr lang="en-US" sz="1200" kern="1200" baseline="0" dirty="0" smtClean="0">
                <a:solidFill>
                  <a:schemeClr val="tx1"/>
                </a:solidFill>
                <a:latin typeface="+mn-lt"/>
                <a:ea typeface="+mn-ea"/>
                <a:cs typeface="+mn-cs"/>
              </a:rPr>
              <a:t>built into computers and operating systems that support a variety of protection and</a:t>
            </a:r>
          </a:p>
          <a:p>
            <a:r>
              <a:rPr lang="en-US" sz="1200" kern="1200" baseline="0" dirty="0" smtClean="0">
                <a:solidFill>
                  <a:schemeClr val="tx1"/>
                </a:solidFill>
                <a:latin typeface="+mn-lt"/>
                <a:ea typeface="+mn-ea"/>
                <a:cs typeface="+mn-cs"/>
              </a:rPr>
              <a:t>security mechanisms. In general, we are concerned with the problem of controlling</a:t>
            </a:r>
          </a:p>
          <a:p>
            <a:r>
              <a:rPr lang="en-US" sz="1200" kern="1200" baseline="0" dirty="0" smtClean="0">
                <a:solidFill>
                  <a:schemeClr val="tx1"/>
                </a:solidFill>
                <a:latin typeface="+mn-lt"/>
                <a:ea typeface="+mn-ea"/>
                <a:cs typeface="+mn-cs"/>
              </a:rPr>
              <a:t>access to computer systems and the information stored in them.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Much of the work in security and protection as it relates to operating systems</a:t>
            </a:r>
          </a:p>
          <a:p>
            <a:r>
              <a:rPr lang="en-US" sz="1200" kern="1200" baseline="0" dirty="0" smtClean="0">
                <a:solidFill>
                  <a:schemeClr val="tx1"/>
                </a:solidFill>
                <a:latin typeface="+mn-lt"/>
                <a:ea typeface="+mn-ea"/>
                <a:cs typeface="+mn-cs"/>
              </a:rPr>
              <a:t>can be roughly grouped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a:t>
            </a:r>
            <a:r>
              <a:rPr lang="en-US" sz="1200" b="0" kern="1200" baseline="0" dirty="0" smtClean="0">
                <a:solidFill>
                  <a:schemeClr val="tx1"/>
                </a:solidFill>
                <a:latin typeface="+mn-lt"/>
                <a:ea typeface="+mn-ea"/>
                <a:cs typeface="+mn-cs"/>
              </a:rPr>
              <a:t>Concerned with protecting the system against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Confidentiality: </a:t>
            </a:r>
            <a:r>
              <a:rPr lang="en-US" sz="1200" b="0" kern="1200" baseline="0" dirty="0" smtClean="0">
                <a:solidFill>
                  <a:schemeClr val="tx1"/>
                </a:solidFill>
                <a:latin typeface="+mn-lt"/>
                <a:ea typeface="+mn-ea"/>
                <a:cs typeface="+mn-cs"/>
              </a:rPr>
              <a:t>Assures that users cannot read data for which access is</a:t>
            </a:r>
          </a:p>
          <a:p>
            <a:r>
              <a:rPr lang="en-US" sz="1200" b="0" kern="1200" baseline="0" dirty="0" smtClean="0">
                <a:solidFill>
                  <a:schemeClr val="tx1"/>
                </a:solidFill>
                <a:latin typeface="+mn-lt"/>
                <a:ea typeface="+mn-ea"/>
                <a:cs typeface="+mn-cs"/>
              </a:rPr>
              <a:t>unauthorized.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integrity: </a:t>
            </a:r>
            <a:r>
              <a:rPr lang="en-US" sz="1200" b="0" kern="1200" baseline="0" dirty="0" smtClean="0">
                <a:solidFill>
                  <a:schemeClr val="tx1"/>
                </a:solidFill>
                <a:latin typeface="+mn-lt"/>
                <a:ea typeface="+mn-ea"/>
                <a:cs typeface="+mn-cs"/>
              </a:rPr>
              <a:t>Protection of data from unauthorized modification.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Authenticity: </a:t>
            </a:r>
            <a:r>
              <a:rPr lang="en-US" sz="1200" b="0" kern="1200" baseline="0" dirty="0" smtClean="0">
                <a:solidFill>
                  <a:schemeClr val="tx1"/>
                </a:solidFill>
                <a:latin typeface="+mn-lt"/>
                <a:ea typeface="+mn-ea"/>
                <a:cs typeface="+mn-cs"/>
              </a:rPr>
              <a:t>Concerned with the proper verification of the identity of users</a:t>
            </a:r>
          </a:p>
          <a:p>
            <a:r>
              <a:rPr lang="en-US" sz="1200" b="0" kern="1200" baseline="0" dirty="0" smtClean="0">
                <a:solidFill>
                  <a:schemeClr val="tx1"/>
                </a:solidFill>
                <a:latin typeface="+mn-lt"/>
                <a:ea typeface="+mn-ea"/>
                <a:cs typeface="+mn-cs"/>
              </a:rPr>
              <a:t>and the validity of messages or data.</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8266445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dirty="0" smtClean="0"/>
              <a:t>A key responsibility of the OS is to manage the various resources available to it (main memory space, I/O devices, processors) and to schedule their use by the various active processes. </a:t>
            </a:r>
          </a:p>
          <a:p>
            <a:endParaRPr lang="en-NZ" dirty="0" smtClean="0"/>
          </a:p>
          <a:p>
            <a:r>
              <a:rPr lang="en-NZ" dirty="0" smtClean="0"/>
              <a:t>Any resource allocation and scheduling policy must consider three factors:</a:t>
            </a:r>
          </a:p>
          <a:p>
            <a:endParaRPr lang="en-NZ" b="1" dirty="0" smtClean="0"/>
          </a:p>
          <a:p>
            <a:r>
              <a:rPr lang="en-NZ" b="1" dirty="0" smtClean="0"/>
              <a:t>Fairness: </a:t>
            </a:r>
          </a:p>
          <a:p>
            <a:endParaRPr lang="en-NZ" b="1" dirty="0" smtClean="0"/>
          </a:p>
          <a:p>
            <a:r>
              <a:rPr lang="en-US" sz="1200" kern="1200" baseline="0" dirty="0" smtClean="0">
                <a:solidFill>
                  <a:schemeClr val="tx1"/>
                </a:solidFill>
                <a:latin typeface="+mn-lt"/>
                <a:ea typeface="+mn-ea"/>
                <a:cs typeface="+mn-cs"/>
              </a:rPr>
              <a:t> Typically, we would like all processes that are competing for the use</a:t>
            </a:r>
          </a:p>
          <a:p>
            <a:r>
              <a:rPr lang="en-US" sz="1200" kern="1200" baseline="0" dirty="0" smtClean="0">
                <a:solidFill>
                  <a:schemeClr val="tx1"/>
                </a:solidFill>
                <a:latin typeface="+mn-lt"/>
                <a:ea typeface="+mn-ea"/>
                <a:cs typeface="+mn-cs"/>
              </a:rPr>
              <a:t>of a particular resource to be given approximately equal and fair access to that</a:t>
            </a:r>
          </a:p>
          <a:p>
            <a:r>
              <a:rPr lang="en-US" sz="1200" kern="1200" baseline="0" dirty="0" smtClean="0">
                <a:solidFill>
                  <a:schemeClr val="tx1"/>
                </a:solidFill>
                <a:latin typeface="+mn-lt"/>
                <a:ea typeface="+mn-ea"/>
                <a:cs typeface="+mn-cs"/>
              </a:rPr>
              <a:t>resource. This is especially so for jobs of the same class, that is, jobs of similar</a:t>
            </a:r>
          </a:p>
          <a:p>
            <a:r>
              <a:rPr lang="en-US" sz="1200" kern="1200" baseline="0" dirty="0" smtClean="0">
                <a:solidFill>
                  <a:schemeClr val="tx1"/>
                </a:solidFill>
                <a:latin typeface="+mn-lt"/>
                <a:ea typeface="+mn-ea"/>
                <a:cs typeface="+mn-cs"/>
              </a:rPr>
              <a:t>demands.</a:t>
            </a:r>
          </a:p>
          <a:p>
            <a:endParaRPr lang="en-NZ" dirty="0" smtClean="0"/>
          </a:p>
          <a:p>
            <a:r>
              <a:rPr lang="en-NZ" b="1" dirty="0" smtClean="0"/>
              <a:t>Differential responsiveness: </a:t>
            </a:r>
          </a:p>
          <a:p>
            <a:endParaRPr lang="en-NZ" b="1" dirty="0" smtClean="0"/>
          </a:p>
          <a:p>
            <a:r>
              <a:rPr lang="en-US" sz="1200" kern="1200" baseline="0" dirty="0" smtClean="0">
                <a:solidFill>
                  <a:schemeClr val="tx1"/>
                </a:solidFill>
                <a:latin typeface="+mn-lt"/>
                <a:ea typeface="+mn-ea"/>
                <a:cs typeface="+mn-cs"/>
              </a:rPr>
              <a:t> On the other hand, the OS may need to discriminate</a:t>
            </a:r>
          </a:p>
          <a:p>
            <a:r>
              <a:rPr lang="en-US" sz="1200" kern="1200" baseline="0" dirty="0" smtClean="0">
                <a:solidFill>
                  <a:schemeClr val="tx1"/>
                </a:solidFill>
                <a:latin typeface="+mn-lt"/>
                <a:ea typeface="+mn-ea"/>
                <a:cs typeface="+mn-cs"/>
              </a:rPr>
              <a:t>among different classes of jobs with different service requirements. The OS</a:t>
            </a:r>
          </a:p>
          <a:p>
            <a:r>
              <a:rPr lang="en-US" sz="1200" kern="1200" baseline="0" dirty="0" smtClean="0">
                <a:solidFill>
                  <a:schemeClr val="tx1"/>
                </a:solidFill>
                <a:latin typeface="+mn-lt"/>
                <a:ea typeface="+mn-ea"/>
                <a:cs typeface="+mn-cs"/>
              </a:rPr>
              <a:t>should attempt to make allocation and scheduling decisions to meet the total</a:t>
            </a:r>
          </a:p>
          <a:p>
            <a:r>
              <a:rPr lang="en-US" sz="1200" kern="1200" baseline="0" dirty="0" smtClean="0">
                <a:solidFill>
                  <a:schemeClr val="tx1"/>
                </a:solidFill>
                <a:latin typeface="+mn-lt"/>
                <a:ea typeface="+mn-ea"/>
                <a:cs typeface="+mn-cs"/>
              </a:rPr>
              <a:t>set of requirements. The OS should also make these decisions dynamically. For</a:t>
            </a:r>
          </a:p>
          <a:p>
            <a:r>
              <a:rPr lang="en-US" sz="1200" kern="1200" baseline="0" dirty="0" smtClean="0">
                <a:solidFill>
                  <a:schemeClr val="tx1"/>
                </a:solidFill>
                <a:latin typeface="+mn-lt"/>
                <a:ea typeface="+mn-ea"/>
                <a:cs typeface="+mn-cs"/>
              </a:rPr>
              <a:t>example, if a process is waiting for the use of an I/O device, the OS may wish</a:t>
            </a:r>
          </a:p>
          <a:p>
            <a:r>
              <a:rPr lang="en-US" sz="1200" kern="1200" baseline="0" dirty="0" smtClean="0">
                <a:solidFill>
                  <a:schemeClr val="tx1"/>
                </a:solidFill>
                <a:latin typeface="+mn-lt"/>
                <a:ea typeface="+mn-ea"/>
                <a:cs typeface="+mn-cs"/>
              </a:rPr>
              <a:t>to schedule that process for execution as soon as possible; the process can then</a:t>
            </a:r>
          </a:p>
          <a:p>
            <a:r>
              <a:rPr lang="en-US" sz="1200" kern="1200" baseline="0" dirty="0" smtClean="0">
                <a:solidFill>
                  <a:schemeClr val="tx1"/>
                </a:solidFill>
                <a:latin typeface="+mn-lt"/>
                <a:ea typeface="+mn-ea"/>
                <a:cs typeface="+mn-cs"/>
              </a:rPr>
              <a:t>immediately use the device and then release it for later demands from other</a:t>
            </a:r>
          </a:p>
          <a:p>
            <a:r>
              <a:rPr lang="en-US" sz="1200" kern="1200" baseline="0" dirty="0" smtClean="0">
                <a:solidFill>
                  <a:schemeClr val="tx1"/>
                </a:solidFill>
                <a:latin typeface="+mn-lt"/>
                <a:ea typeface="+mn-ea"/>
                <a:cs typeface="+mn-cs"/>
              </a:rPr>
              <a:t>processes.</a:t>
            </a:r>
            <a:endParaRPr lang="en-NZ" b="1" dirty="0" smtClean="0"/>
          </a:p>
          <a:p>
            <a:endParaRPr lang="en-NZ" dirty="0" smtClean="0"/>
          </a:p>
          <a:p>
            <a:r>
              <a:rPr lang="en-NZ" b="1" dirty="0" smtClean="0"/>
              <a:t>Efficiency: </a:t>
            </a:r>
          </a:p>
          <a:p>
            <a:endParaRPr lang="en-NZ" b="1" dirty="0" smtClean="0"/>
          </a:p>
          <a:p>
            <a:r>
              <a:rPr lang="en-US" sz="1200" kern="1200" baseline="0" dirty="0" smtClean="0">
                <a:solidFill>
                  <a:schemeClr val="tx1"/>
                </a:solidFill>
                <a:latin typeface="+mn-lt"/>
                <a:ea typeface="+mn-ea"/>
                <a:cs typeface="+mn-cs"/>
              </a:rPr>
              <a:t> The OS should attempt to maximize throughput, minimize response</a:t>
            </a:r>
          </a:p>
          <a:p>
            <a:r>
              <a:rPr lang="en-US" sz="1200" kern="1200" baseline="0" dirty="0" smtClean="0">
                <a:solidFill>
                  <a:schemeClr val="tx1"/>
                </a:solidFill>
                <a:latin typeface="+mn-lt"/>
                <a:ea typeface="+mn-ea"/>
                <a:cs typeface="+mn-cs"/>
              </a:rPr>
              <a:t>time, and, in the case of time sharing, accommodate as many users as possible.</a:t>
            </a:r>
          </a:p>
          <a:p>
            <a:r>
              <a:rPr lang="en-US" sz="1200" kern="1200" baseline="0" dirty="0" smtClean="0">
                <a:solidFill>
                  <a:schemeClr val="tx1"/>
                </a:solidFill>
                <a:latin typeface="+mn-lt"/>
                <a:ea typeface="+mn-ea"/>
                <a:cs typeface="+mn-cs"/>
              </a:rPr>
              <a:t>These criteria conflict; finding the right balance for a particular situation is an</a:t>
            </a:r>
          </a:p>
          <a:p>
            <a:r>
              <a:rPr lang="en-US" sz="1200" kern="1200" baseline="0" dirty="0" smtClean="0">
                <a:solidFill>
                  <a:schemeClr val="tx1"/>
                </a:solidFill>
                <a:latin typeface="+mn-lt"/>
                <a:ea typeface="+mn-ea"/>
                <a:cs typeface="+mn-cs"/>
              </a:rPr>
              <a:t>ongoing problem for OS research.</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Scheduling and resource management are essentially operations-research</a:t>
            </a:r>
          </a:p>
          <a:p>
            <a:r>
              <a:rPr lang="en-US" sz="1200" kern="1200" baseline="0" dirty="0" smtClean="0">
                <a:solidFill>
                  <a:schemeClr val="tx1"/>
                </a:solidFill>
                <a:latin typeface="+mn-lt"/>
                <a:ea typeface="+mn-ea"/>
                <a:cs typeface="+mn-cs"/>
              </a:rPr>
              <a:t>problems and the mathematical results of that discipline can be applied. In addition,</a:t>
            </a:r>
          </a:p>
          <a:p>
            <a:r>
              <a:rPr lang="en-US" sz="1200" kern="1200" baseline="0" dirty="0" smtClean="0">
                <a:solidFill>
                  <a:schemeClr val="tx1"/>
                </a:solidFill>
                <a:latin typeface="+mn-lt"/>
                <a:ea typeface="+mn-ea"/>
                <a:cs typeface="+mn-cs"/>
              </a:rPr>
              <a:t>measurement of system activity is important to be able to monitor performance and</a:t>
            </a:r>
          </a:p>
          <a:p>
            <a:r>
              <a:rPr lang="en-US" sz="1200" kern="1200" baseline="0" dirty="0" smtClean="0">
                <a:solidFill>
                  <a:schemeClr val="tx1"/>
                </a:solidFill>
                <a:latin typeface="+mn-lt"/>
                <a:ea typeface="+mn-ea"/>
                <a:cs typeface="+mn-cs"/>
              </a:rPr>
              <a:t>make adjustments.</a:t>
            </a:r>
            <a:endParaRPr lang="en-NZ" b="1"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2089037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Figure 2.11 suggests the major elements of the OS involved in the scheduling</a:t>
            </a:r>
          </a:p>
          <a:p>
            <a:r>
              <a:rPr lang="en-US" sz="1200" kern="1200" baseline="0" dirty="0" smtClean="0">
                <a:solidFill>
                  <a:schemeClr val="tx1"/>
                </a:solidFill>
                <a:latin typeface="+mn-lt"/>
                <a:ea typeface="+mn-ea"/>
                <a:cs typeface="+mn-cs"/>
              </a:rPr>
              <a:t>of processes and the allocation of resources in a multiprogramming environment.</a:t>
            </a:r>
          </a:p>
          <a:p>
            <a:r>
              <a:rPr lang="en-US" sz="1200" kern="1200" baseline="0" dirty="0" smtClean="0">
                <a:solidFill>
                  <a:schemeClr val="tx1"/>
                </a:solidFill>
                <a:latin typeface="+mn-lt"/>
                <a:ea typeface="+mn-ea"/>
                <a:cs typeface="+mn-cs"/>
              </a:rPr>
              <a:t>The OS maintains a number of queues, each of which is simply a list of processes</a:t>
            </a:r>
          </a:p>
          <a:p>
            <a:r>
              <a:rPr lang="en-US" sz="1200" kern="1200" baseline="0" dirty="0" smtClean="0">
                <a:solidFill>
                  <a:schemeClr val="tx1"/>
                </a:solidFill>
                <a:latin typeface="+mn-lt"/>
                <a:ea typeface="+mn-ea"/>
                <a:cs typeface="+mn-cs"/>
              </a:rPr>
              <a:t>waiting for some resource. The short-term queue consists of processes that are in</a:t>
            </a:r>
          </a:p>
          <a:p>
            <a:r>
              <a:rPr lang="en-US" sz="1200" kern="1200" baseline="0" dirty="0" smtClean="0">
                <a:solidFill>
                  <a:schemeClr val="tx1"/>
                </a:solidFill>
                <a:latin typeface="+mn-lt"/>
                <a:ea typeface="+mn-ea"/>
                <a:cs typeface="+mn-cs"/>
              </a:rPr>
              <a:t>main memory (or at least an essential minimum portion of each is in main memory)</a:t>
            </a:r>
          </a:p>
          <a:p>
            <a:r>
              <a:rPr lang="en-US" sz="1200" kern="1200" baseline="0" dirty="0" smtClean="0">
                <a:solidFill>
                  <a:schemeClr val="tx1"/>
                </a:solidFill>
                <a:latin typeface="+mn-lt"/>
                <a:ea typeface="+mn-ea"/>
                <a:cs typeface="+mn-cs"/>
              </a:rPr>
              <a:t>and are ready to run as soon as the processor is made available. Any one of these</a:t>
            </a:r>
          </a:p>
          <a:p>
            <a:r>
              <a:rPr lang="en-US" sz="1200" kern="1200" baseline="0" dirty="0" smtClean="0">
                <a:solidFill>
                  <a:schemeClr val="tx1"/>
                </a:solidFill>
                <a:latin typeface="+mn-lt"/>
                <a:ea typeface="+mn-ea"/>
                <a:cs typeface="+mn-cs"/>
              </a:rPr>
              <a:t>processes could use the processor next. It is up to the short-term scheduler, or</a:t>
            </a:r>
          </a:p>
          <a:p>
            <a:r>
              <a:rPr lang="en-US" sz="1200" kern="1200" baseline="0" dirty="0" smtClean="0">
                <a:solidFill>
                  <a:schemeClr val="tx1"/>
                </a:solidFill>
                <a:latin typeface="+mn-lt"/>
                <a:ea typeface="+mn-ea"/>
                <a:cs typeface="+mn-cs"/>
              </a:rPr>
              <a:t>dispatcher, to pick one. A common strategy is to give each process in the queue</a:t>
            </a:r>
          </a:p>
          <a:p>
            <a:r>
              <a:rPr lang="en-US" sz="1200" kern="1200" baseline="0" dirty="0" smtClean="0">
                <a:solidFill>
                  <a:schemeClr val="tx1"/>
                </a:solidFill>
                <a:latin typeface="+mn-lt"/>
                <a:ea typeface="+mn-ea"/>
                <a:cs typeface="+mn-cs"/>
              </a:rPr>
              <a:t>some time in turn; this is referred to as a </a:t>
            </a:r>
            <a:r>
              <a:rPr lang="en-US" sz="1200" b="1" kern="1200" baseline="0" dirty="0" smtClean="0">
                <a:solidFill>
                  <a:schemeClr val="tx1"/>
                </a:solidFill>
                <a:latin typeface="+mn-lt"/>
                <a:ea typeface="+mn-ea"/>
                <a:cs typeface="+mn-cs"/>
              </a:rPr>
              <a:t>round-robin technique. </a:t>
            </a:r>
            <a:r>
              <a:rPr lang="en-US" sz="1200" b="0" kern="1200" baseline="0" dirty="0" smtClean="0">
                <a:solidFill>
                  <a:schemeClr val="tx1"/>
                </a:solidFill>
                <a:latin typeface="+mn-lt"/>
                <a:ea typeface="+mn-ea"/>
                <a:cs typeface="+mn-cs"/>
              </a:rPr>
              <a:t>In effect, the</a:t>
            </a:r>
          </a:p>
          <a:p>
            <a:r>
              <a:rPr lang="en-US" sz="1200" kern="1200" baseline="0" dirty="0" smtClean="0">
                <a:solidFill>
                  <a:schemeClr val="tx1"/>
                </a:solidFill>
                <a:latin typeface="+mn-lt"/>
                <a:ea typeface="+mn-ea"/>
                <a:cs typeface="+mn-cs"/>
              </a:rPr>
              <a:t>round-robin technique employs a circular queue. Another strategy is to assign</a:t>
            </a:r>
          </a:p>
          <a:p>
            <a:r>
              <a:rPr lang="en-US" sz="1200" kern="1200" baseline="0" dirty="0" smtClean="0">
                <a:solidFill>
                  <a:schemeClr val="tx1"/>
                </a:solidFill>
                <a:latin typeface="+mn-lt"/>
                <a:ea typeface="+mn-ea"/>
                <a:cs typeface="+mn-cs"/>
              </a:rPr>
              <a:t>priority levels to the various processes, with the scheduler selecting processes in</a:t>
            </a:r>
          </a:p>
          <a:p>
            <a:r>
              <a:rPr lang="en-US" sz="1200" kern="1200" baseline="0" dirty="0" smtClean="0">
                <a:solidFill>
                  <a:schemeClr val="tx1"/>
                </a:solidFill>
                <a:latin typeface="+mn-lt"/>
                <a:ea typeface="+mn-ea"/>
                <a:cs typeface="+mn-cs"/>
              </a:rPr>
              <a:t>priority order.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long-term queue is a list of new jobs waiting to use the processor. The</a:t>
            </a:r>
          </a:p>
          <a:p>
            <a:r>
              <a:rPr lang="en-US" sz="1200" kern="1200" baseline="0" dirty="0" smtClean="0">
                <a:solidFill>
                  <a:schemeClr val="tx1"/>
                </a:solidFill>
                <a:latin typeface="+mn-lt"/>
                <a:ea typeface="+mn-ea"/>
                <a:cs typeface="+mn-cs"/>
              </a:rPr>
              <a:t>OS adds jobs to the system by transferring a process from the long-term queue to</a:t>
            </a:r>
          </a:p>
          <a:p>
            <a:r>
              <a:rPr lang="en-US" sz="1200" kern="1200" baseline="0" dirty="0" smtClean="0">
                <a:solidFill>
                  <a:schemeClr val="tx1"/>
                </a:solidFill>
                <a:latin typeface="+mn-lt"/>
                <a:ea typeface="+mn-ea"/>
                <a:cs typeface="+mn-cs"/>
              </a:rPr>
              <a:t>the short-term queue. At that time, a portion of main memory must be allocated</a:t>
            </a:r>
          </a:p>
          <a:p>
            <a:r>
              <a:rPr lang="en-US" sz="1200" kern="1200" baseline="0" dirty="0" smtClean="0">
                <a:solidFill>
                  <a:schemeClr val="tx1"/>
                </a:solidFill>
                <a:latin typeface="+mn-lt"/>
                <a:ea typeface="+mn-ea"/>
                <a:cs typeface="+mn-cs"/>
              </a:rPr>
              <a:t>to the incoming process. Thus, the OS must be sure that it does not overcommit</a:t>
            </a:r>
          </a:p>
          <a:p>
            <a:r>
              <a:rPr lang="en-US" sz="1200" kern="1200" baseline="0" dirty="0" smtClean="0">
                <a:solidFill>
                  <a:schemeClr val="tx1"/>
                </a:solidFill>
                <a:latin typeface="+mn-lt"/>
                <a:ea typeface="+mn-ea"/>
                <a:cs typeface="+mn-cs"/>
              </a:rPr>
              <a:t>memory or processing time by admitting too many processes to the system. There</a:t>
            </a:r>
          </a:p>
          <a:p>
            <a:r>
              <a:rPr lang="en-US" sz="1200" kern="1200" baseline="0" dirty="0" smtClean="0">
                <a:solidFill>
                  <a:schemeClr val="tx1"/>
                </a:solidFill>
                <a:latin typeface="+mn-lt"/>
                <a:ea typeface="+mn-ea"/>
                <a:cs typeface="+mn-cs"/>
              </a:rPr>
              <a:t>is an I/O queue for each I/O device. More than one process may request the use of</a:t>
            </a:r>
          </a:p>
          <a:p>
            <a:r>
              <a:rPr lang="en-US" sz="1200" kern="1200" baseline="0" dirty="0" smtClean="0">
                <a:solidFill>
                  <a:schemeClr val="tx1"/>
                </a:solidFill>
                <a:latin typeface="+mn-lt"/>
                <a:ea typeface="+mn-ea"/>
                <a:cs typeface="+mn-cs"/>
              </a:rPr>
              <a:t>the same I/O device. All processes waiting to use each device are lined up in that</a:t>
            </a:r>
          </a:p>
          <a:p>
            <a:r>
              <a:rPr lang="en-US" sz="1200" kern="1200" baseline="0" dirty="0" smtClean="0">
                <a:solidFill>
                  <a:schemeClr val="tx1"/>
                </a:solidFill>
                <a:latin typeface="+mn-lt"/>
                <a:ea typeface="+mn-ea"/>
                <a:cs typeface="+mn-cs"/>
              </a:rPr>
              <a:t>device’s queue. Again, the OS must determine which process to assign to an available</a:t>
            </a:r>
          </a:p>
          <a:p>
            <a:r>
              <a:rPr lang="en-US" sz="1200" kern="1200" baseline="0" dirty="0" smtClean="0">
                <a:solidFill>
                  <a:schemeClr val="tx1"/>
                </a:solidFill>
                <a:latin typeface="+mn-lt"/>
                <a:ea typeface="+mn-ea"/>
                <a:cs typeface="+mn-cs"/>
              </a:rPr>
              <a:t>I/O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OS receives control of the processor at the interrupt handler if an interrupt</a:t>
            </a:r>
          </a:p>
          <a:p>
            <a:r>
              <a:rPr lang="en-US" sz="1200" kern="1200" baseline="0" dirty="0" smtClean="0">
                <a:solidFill>
                  <a:schemeClr val="tx1"/>
                </a:solidFill>
                <a:latin typeface="+mn-lt"/>
                <a:ea typeface="+mn-ea"/>
                <a:cs typeface="+mn-cs"/>
              </a:rPr>
              <a:t>occurs. A process may specifically invoke some OS service, such as an I/O</a:t>
            </a:r>
          </a:p>
          <a:p>
            <a:r>
              <a:rPr lang="en-US" sz="1200" kern="1200" baseline="0" dirty="0" smtClean="0">
                <a:solidFill>
                  <a:schemeClr val="tx1"/>
                </a:solidFill>
                <a:latin typeface="+mn-lt"/>
                <a:ea typeface="+mn-ea"/>
                <a:cs typeface="+mn-cs"/>
              </a:rPr>
              <a:t>device handler by means of a service call. In this case, a service call handler is the</a:t>
            </a:r>
          </a:p>
          <a:p>
            <a:r>
              <a:rPr lang="en-US" sz="1200" kern="1200" baseline="0" dirty="0" smtClean="0">
                <a:solidFill>
                  <a:schemeClr val="tx1"/>
                </a:solidFill>
                <a:latin typeface="+mn-lt"/>
                <a:ea typeface="+mn-ea"/>
                <a:cs typeface="+mn-cs"/>
              </a:rPr>
              <a:t>entry point into the OS. In any case, once the interrupt or service call is handled, the</a:t>
            </a:r>
          </a:p>
          <a:p>
            <a:r>
              <a:rPr lang="en-US" sz="1200" kern="1200" baseline="0" dirty="0" smtClean="0">
                <a:solidFill>
                  <a:schemeClr val="tx1"/>
                </a:solidFill>
                <a:latin typeface="+mn-lt"/>
                <a:ea typeface="+mn-ea"/>
                <a:cs typeface="+mn-cs"/>
              </a:rPr>
              <a:t>short-term scheduler is invoked to pick a process for execution.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is a functional description; details and modular design of this</a:t>
            </a:r>
          </a:p>
          <a:p>
            <a:r>
              <a:rPr lang="en-US" sz="1200" kern="1200" baseline="0" dirty="0" smtClean="0">
                <a:solidFill>
                  <a:schemeClr val="tx1"/>
                </a:solidFill>
                <a:latin typeface="+mn-lt"/>
                <a:ea typeface="+mn-ea"/>
                <a:cs typeface="+mn-cs"/>
              </a:rPr>
              <a:t>portion of the OS will differ in various systems. Much of the research and development</a:t>
            </a:r>
          </a:p>
          <a:p>
            <a:r>
              <a:rPr lang="en-US" sz="1200" kern="1200" baseline="0" dirty="0" smtClean="0">
                <a:solidFill>
                  <a:schemeClr val="tx1"/>
                </a:solidFill>
                <a:latin typeface="+mn-lt"/>
                <a:ea typeface="+mn-ea"/>
                <a:cs typeface="+mn-cs"/>
              </a:rPr>
              <a:t>effort in operating systems has been directed at picking algorithms and data</a:t>
            </a:r>
          </a:p>
          <a:p>
            <a:r>
              <a:rPr lang="en-US" sz="1200" kern="1200" baseline="0" dirty="0" smtClean="0">
                <a:solidFill>
                  <a:schemeClr val="tx1"/>
                </a:solidFill>
                <a:latin typeface="+mn-lt"/>
                <a:ea typeface="+mn-ea"/>
                <a:cs typeface="+mn-cs"/>
              </a:rPr>
              <a:t>structures for this function that provide fairness, differential responsiveness, and</a:t>
            </a:r>
          </a:p>
          <a:p>
            <a:r>
              <a:rPr lang="en-US" sz="1200" kern="1200" baseline="0" dirty="0" smtClean="0">
                <a:solidFill>
                  <a:schemeClr val="tx1"/>
                </a:solidFill>
                <a:latin typeface="+mn-lt"/>
                <a:ea typeface="+mn-ea"/>
                <a:cs typeface="+mn-cs"/>
              </a:rPr>
              <a:t>efficiency.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2343341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rate of change in the demands on operating systems requires not just modifications and enhancements to existing architectures but new ways of organizing the OS. </a:t>
            </a:r>
          </a:p>
          <a:p>
            <a:endParaRPr lang="en-NZ" dirty="0" smtClean="0"/>
          </a:p>
          <a:p>
            <a:r>
              <a:rPr lang="en-NZ" dirty="0" smtClean="0"/>
              <a:t>A wide range of different approaches and design elements has been tried in both experimental and commercial operating systems, but much of the work fits into the following categories:</a:t>
            </a:r>
          </a:p>
          <a:p>
            <a:pPr lvl="1"/>
            <a:r>
              <a:rPr lang="en-NZ" dirty="0" smtClean="0"/>
              <a:t>• Microkernel architecture</a:t>
            </a:r>
          </a:p>
          <a:p>
            <a:pPr lvl="1"/>
            <a:r>
              <a:rPr lang="en-NZ" dirty="0" smtClean="0"/>
              <a:t>• Multithreading</a:t>
            </a:r>
          </a:p>
          <a:p>
            <a:pPr lvl="1"/>
            <a:r>
              <a:rPr lang="en-NZ" dirty="0" smtClean="0"/>
              <a:t>• Symmetric multiprocessing</a:t>
            </a:r>
          </a:p>
          <a:p>
            <a:pPr lvl="1"/>
            <a:r>
              <a:rPr lang="en-NZ" dirty="0" smtClean="0"/>
              <a:t>• Distributed operating systems</a:t>
            </a:r>
          </a:p>
          <a:p>
            <a:pPr lvl="1"/>
            <a:r>
              <a:rPr lang="en-NZ" dirty="0" smtClean="0"/>
              <a:t>• Object-oriented design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874389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operating systems, until recently, featured a large </a:t>
            </a:r>
            <a:r>
              <a:rPr lang="en-US" sz="1200" b="1" kern="1200" baseline="0" dirty="0" smtClean="0">
                <a:solidFill>
                  <a:schemeClr val="tx1"/>
                </a:solidFill>
                <a:latin typeface="+mn-lt"/>
                <a:ea typeface="+mn-ea"/>
                <a:cs typeface="+mn-cs"/>
              </a:rPr>
              <a:t>monolithic kernel .</a:t>
            </a:r>
          </a:p>
          <a:p>
            <a:r>
              <a:rPr lang="en-US" sz="1200" kern="1200" baseline="0" dirty="0" smtClean="0">
                <a:solidFill>
                  <a:schemeClr val="tx1"/>
                </a:solidFill>
                <a:latin typeface="+mn-lt"/>
                <a:ea typeface="+mn-ea"/>
                <a:cs typeface="+mn-cs"/>
              </a:rPr>
              <a:t>Most of what is thought of as OS functionality is provided in these large kernels,</a:t>
            </a:r>
          </a:p>
          <a:p>
            <a:r>
              <a:rPr lang="en-US" sz="1200" kern="1200" baseline="0" dirty="0" smtClean="0">
                <a:solidFill>
                  <a:schemeClr val="tx1"/>
                </a:solidFill>
                <a:latin typeface="+mn-lt"/>
                <a:ea typeface="+mn-ea"/>
                <a:cs typeface="+mn-cs"/>
              </a:rPr>
              <a:t>including scheduling, file system, networking, device drivers, memory management,</a:t>
            </a:r>
          </a:p>
          <a:p>
            <a:r>
              <a:rPr lang="en-US" sz="1200" kern="1200" baseline="0" dirty="0" smtClean="0">
                <a:solidFill>
                  <a:schemeClr val="tx1"/>
                </a:solidFill>
                <a:latin typeface="+mn-lt"/>
                <a:ea typeface="+mn-ea"/>
                <a:cs typeface="+mn-cs"/>
              </a:rPr>
              <a:t>and more. Typically, a monolithic kernel is implemented as a single process, with</a:t>
            </a:r>
          </a:p>
          <a:p>
            <a:r>
              <a:rPr lang="en-US" sz="1200" kern="1200" baseline="0" dirty="0" smtClean="0">
                <a:solidFill>
                  <a:schemeClr val="tx1"/>
                </a:solidFill>
                <a:latin typeface="+mn-lt"/>
                <a:ea typeface="+mn-ea"/>
                <a:cs typeface="+mn-cs"/>
              </a:rPr>
              <a:t>all elements sharing the same address space. A </a:t>
            </a:r>
            <a:r>
              <a:rPr lang="en-US" sz="1200" b="1" kern="1200" baseline="0" dirty="0" smtClean="0">
                <a:solidFill>
                  <a:schemeClr val="tx1"/>
                </a:solidFill>
                <a:latin typeface="+mn-lt"/>
                <a:ea typeface="+mn-ea"/>
                <a:cs typeface="+mn-cs"/>
              </a:rPr>
              <a:t>microkernel architecture assigns</a:t>
            </a:r>
          </a:p>
          <a:p>
            <a:r>
              <a:rPr lang="en-US" sz="1200" kern="1200" baseline="0" dirty="0" smtClean="0">
                <a:solidFill>
                  <a:schemeClr val="tx1"/>
                </a:solidFill>
                <a:latin typeface="+mn-lt"/>
                <a:ea typeface="+mn-ea"/>
                <a:cs typeface="+mn-cs"/>
              </a:rPr>
              <a:t>only a few essential functions to the kernel, including address spaces, interprocess</a:t>
            </a:r>
          </a:p>
          <a:p>
            <a:r>
              <a:rPr lang="en-US" sz="1200" kern="1200" baseline="0" dirty="0" smtClean="0">
                <a:solidFill>
                  <a:schemeClr val="tx1"/>
                </a:solidFill>
                <a:latin typeface="+mn-lt"/>
                <a:ea typeface="+mn-ea"/>
                <a:cs typeface="+mn-cs"/>
              </a:rPr>
              <a:t>communication (IPC), and basic scheduling. Other OS services are provided by</a:t>
            </a:r>
          </a:p>
          <a:p>
            <a:r>
              <a:rPr lang="en-US" sz="1200" kern="1200" baseline="0" dirty="0" smtClean="0">
                <a:solidFill>
                  <a:schemeClr val="tx1"/>
                </a:solidFill>
                <a:latin typeface="+mn-lt"/>
                <a:ea typeface="+mn-ea"/>
                <a:cs typeface="+mn-cs"/>
              </a:rPr>
              <a:t>processes, sometimes called servers, that run in user mode and are treated like any</a:t>
            </a:r>
          </a:p>
          <a:p>
            <a:r>
              <a:rPr lang="en-US" sz="1200" kern="1200" baseline="0" dirty="0" smtClean="0">
                <a:solidFill>
                  <a:schemeClr val="tx1"/>
                </a:solidFill>
                <a:latin typeface="+mn-lt"/>
                <a:ea typeface="+mn-ea"/>
                <a:cs typeface="+mn-cs"/>
              </a:rPr>
              <a:t>other application by the microkernel. This approach decouples kernel and server</a:t>
            </a:r>
          </a:p>
          <a:p>
            <a:r>
              <a:rPr lang="en-US" sz="1200" kern="1200" baseline="0" dirty="0" smtClean="0">
                <a:solidFill>
                  <a:schemeClr val="tx1"/>
                </a:solidFill>
                <a:latin typeface="+mn-lt"/>
                <a:ea typeface="+mn-ea"/>
                <a:cs typeface="+mn-cs"/>
              </a:rPr>
              <a:t>development. Servers may be customized to specific application or environment</a:t>
            </a:r>
          </a:p>
          <a:p>
            <a:r>
              <a:rPr lang="en-US" sz="1200" kern="1200" baseline="0" dirty="0" smtClean="0">
                <a:solidFill>
                  <a:schemeClr val="tx1"/>
                </a:solidFill>
                <a:latin typeface="+mn-lt"/>
                <a:ea typeface="+mn-ea"/>
                <a:cs typeface="+mn-cs"/>
              </a:rPr>
              <a:t>requirements. The microkernel approach simplifies implementation, provides flexibility,</a:t>
            </a:r>
          </a:p>
          <a:p>
            <a:r>
              <a:rPr lang="en-US" sz="1200" kern="1200" baseline="0" dirty="0" smtClean="0">
                <a:solidFill>
                  <a:schemeClr val="tx1"/>
                </a:solidFill>
                <a:latin typeface="+mn-lt"/>
                <a:ea typeface="+mn-ea"/>
                <a:cs typeface="+mn-cs"/>
              </a:rPr>
              <a:t>and is well suited to a distributed environment. In essence, a microkernel</a:t>
            </a:r>
          </a:p>
          <a:p>
            <a:r>
              <a:rPr lang="en-US" sz="1200" kern="1200" baseline="0" dirty="0" smtClean="0">
                <a:solidFill>
                  <a:schemeClr val="tx1"/>
                </a:solidFill>
                <a:latin typeface="+mn-lt"/>
                <a:ea typeface="+mn-ea"/>
                <a:cs typeface="+mn-cs"/>
              </a:rPr>
              <a:t>interacts with local and remote server processes in the same way, facilitating construction</a:t>
            </a:r>
          </a:p>
          <a:p>
            <a:r>
              <a:rPr lang="en-US" sz="1200" kern="1200" baseline="0" dirty="0" smtClean="0">
                <a:solidFill>
                  <a:schemeClr val="tx1"/>
                </a:solidFill>
                <a:latin typeface="+mn-lt"/>
                <a:ea typeface="+mn-ea"/>
                <a:cs typeface="+mn-cs"/>
              </a:rPr>
              <a:t>of distributed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extLst>
      <p:ext uri="{BB962C8B-B14F-4D97-AF65-F5344CB8AC3E}">
        <p14:creationId xmlns:p14="http://schemas.microsoft.com/office/powerpoint/2010/main" val="541835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baseline="0" dirty="0" smtClean="0">
                <a:solidFill>
                  <a:schemeClr val="tx1"/>
                </a:solidFill>
                <a:latin typeface="+mn-lt"/>
                <a:ea typeface="+mn-ea"/>
                <a:cs typeface="+mn-cs"/>
              </a:rPr>
              <a:t>Multithreading </a:t>
            </a:r>
            <a:r>
              <a:rPr lang="en-US" sz="1200" b="0" kern="1200" baseline="0" dirty="0" smtClean="0">
                <a:solidFill>
                  <a:schemeClr val="tx1"/>
                </a:solidFill>
                <a:latin typeface="+mn-lt"/>
                <a:ea typeface="+mn-ea"/>
                <a:cs typeface="+mn-cs"/>
              </a:rPr>
              <a:t>is a technique in which a process, executing an application, is</a:t>
            </a:r>
          </a:p>
          <a:p>
            <a:r>
              <a:rPr lang="en-US" sz="1200" kern="1200" baseline="0" dirty="0" smtClean="0">
                <a:solidFill>
                  <a:schemeClr val="tx1"/>
                </a:solidFill>
                <a:latin typeface="+mn-lt"/>
                <a:ea typeface="+mn-ea"/>
                <a:cs typeface="+mn-cs"/>
              </a:rPr>
              <a:t>divided into threads that can run concurrently. We can make the following distinction: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Thread: </a:t>
            </a:r>
            <a:r>
              <a:rPr lang="en-US" sz="1200" b="0" kern="1200" baseline="0" dirty="0" smtClean="0">
                <a:solidFill>
                  <a:schemeClr val="tx1"/>
                </a:solidFill>
                <a:latin typeface="+mn-lt"/>
                <a:ea typeface="+mn-ea"/>
                <a:cs typeface="+mn-cs"/>
              </a:rPr>
              <a:t>A dispatchable unit of work. It includes a processor context (which</a:t>
            </a:r>
          </a:p>
          <a:p>
            <a:r>
              <a:rPr lang="en-US" sz="1200" kern="1200" baseline="0" dirty="0" smtClean="0">
                <a:solidFill>
                  <a:schemeClr val="tx1"/>
                </a:solidFill>
                <a:latin typeface="+mn-lt"/>
                <a:ea typeface="+mn-ea"/>
                <a:cs typeface="+mn-cs"/>
              </a:rPr>
              <a:t>includes the program counter and stack pointer) and its own data area for a</a:t>
            </a:r>
          </a:p>
          <a:p>
            <a:r>
              <a:rPr lang="en-US" sz="1200" kern="1200" baseline="0" dirty="0" smtClean="0">
                <a:solidFill>
                  <a:schemeClr val="tx1"/>
                </a:solidFill>
                <a:latin typeface="+mn-lt"/>
                <a:ea typeface="+mn-ea"/>
                <a:cs typeface="+mn-cs"/>
              </a:rPr>
              <a:t>stack (to enable subroutine branching). A thread executes sequentially and is</a:t>
            </a:r>
          </a:p>
          <a:p>
            <a:r>
              <a:rPr lang="en-US" sz="1200" kern="1200" baseline="0" dirty="0" smtClean="0">
                <a:solidFill>
                  <a:schemeClr val="tx1"/>
                </a:solidFill>
                <a:latin typeface="+mn-lt"/>
                <a:ea typeface="+mn-ea"/>
                <a:cs typeface="+mn-cs"/>
              </a:rPr>
              <a:t>interruptible so that the processor can turn to another thread.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 : </a:t>
            </a:r>
            <a:r>
              <a:rPr lang="en-US" sz="1200" b="0" kern="1200" baseline="0" dirty="0" smtClean="0">
                <a:solidFill>
                  <a:schemeClr val="tx1"/>
                </a:solidFill>
                <a:latin typeface="+mn-lt"/>
                <a:ea typeface="+mn-ea"/>
                <a:cs typeface="+mn-cs"/>
              </a:rPr>
              <a:t>A collection of one or more threads and associated system resources</a:t>
            </a:r>
          </a:p>
          <a:p>
            <a:r>
              <a:rPr lang="en-US" sz="1200" kern="1200" baseline="0" dirty="0" smtClean="0">
                <a:solidFill>
                  <a:schemeClr val="tx1"/>
                </a:solidFill>
                <a:latin typeface="+mn-lt"/>
                <a:ea typeface="+mn-ea"/>
                <a:cs typeface="+mn-cs"/>
              </a:rPr>
              <a:t>(such as memory containing both code and data, open files, and devices). This</a:t>
            </a:r>
          </a:p>
          <a:p>
            <a:r>
              <a:rPr lang="en-US" sz="1200" kern="1200" baseline="0" dirty="0" smtClean="0">
                <a:solidFill>
                  <a:schemeClr val="tx1"/>
                </a:solidFill>
                <a:latin typeface="+mn-lt"/>
                <a:ea typeface="+mn-ea"/>
                <a:cs typeface="+mn-cs"/>
              </a:rPr>
              <a:t>corresponds closely to the concept of a program in execution. By breaking</a:t>
            </a:r>
          </a:p>
          <a:p>
            <a:r>
              <a:rPr lang="en-US" sz="1200" kern="1200" baseline="0" dirty="0" smtClean="0">
                <a:solidFill>
                  <a:schemeClr val="tx1"/>
                </a:solidFill>
                <a:latin typeface="+mn-lt"/>
                <a:ea typeface="+mn-ea"/>
                <a:cs typeface="+mn-cs"/>
              </a:rPr>
              <a:t>a single application into multiple threads, the programmer has great control</a:t>
            </a:r>
          </a:p>
          <a:p>
            <a:r>
              <a:rPr lang="en-US" sz="1200" kern="1200" baseline="0" dirty="0" smtClean="0">
                <a:solidFill>
                  <a:schemeClr val="tx1"/>
                </a:solidFill>
                <a:latin typeface="+mn-lt"/>
                <a:ea typeface="+mn-ea"/>
                <a:cs typeface="+mn-cs"/>
              </a:rPr>
              <a:t>over the modularity of the application and the timing of application-related</a:t>
            </a:r>
          </a:p>
          <a:p>
            <a:r>
              <a:rPr lang="en-US" sz="1200" kern="1200" baseline="0" dirty="0" smtClean="0">
                <a:solidFill>
                  <a:schemeClr val="tx1"/>
                </a:solidFill>
                <a:latin typeface="+mn-lt"/>
                <a:ea typeface="+mn-ea"/>
                <a:cs typeface="+mn-cs"/>
              </a:rPr>
              <a:t>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is useful for applications that perform a number of essentially</a:t>
            </a:r>
          </a:p>
          <a:p>
            <a:r>
              <a:rPr lang="en-US" sz="1200" kern="1200" baseline="0" dirty="0" smtClean="0">
                <a:solidFill>
                  <a:schemeClr val="tx1"/>
                </a:solidFill>
                <a:latin typeface="+mn-lt"/>
                <a:ea typeface="+mn-ea"/>
                <a:cs typeface="+mn-cs"/>
              </a:rPr>
              <a:t>independent tasks that do not need to be serialized. An example is a database server</a:t>
            </a:r>
          </a:p>
          <a:p>
            <a:r>
              <a:rPr lang="en-US" sz="1200" kern="1200" baseline="0" dirty="0" smtClean="0">
                <a:solidFill>
                  <a:schemeClr val="tx1"/>
                </a:solidFill>
                <a:latin typeface="+mn-lt"/>
                <a:ea typeface="+mn-ea"/>
                <a:cs typeface="+mn-cs"/>
              </a:rPr>
              <a:t>that listens for and processes numerous client requests. With multiple threads running</a:t>
            </a:r>
          </a:p>
          <a:p>
            <a:r>
              <a:rPr lang="en-US" sz="1200" kern="1200" baseline="0" dirty="0" smtClean="0">
                <a:solidFill>
                  <a:schemeClr val="tx1"/>
                </a:solidFill>
                <a:latin typeface="+mn-lt"/>
                <a:ea typeface="+mn-ea"/>
                <a:cs typeface="+mn-cs"/>
              </a:rPr>
              <a:t>within the same process, switching back and forth among threads involves</a:t>
            </a:r>
          </a:p>
          <a:p>
            <a:r>
              <a:rPr lang="en-US" sz="1200" kern="1200" baseline="0" dirty="0" smtClean="0">
                <a:solidFill>
                  <a:schemeClr val="tx1"/>
                </a:solidFill>
                <a:latin typeface="+mn-lt"/>
                <a:ea typeface="+mn-ea"/>
                <a:cs typeface="+mn-cs"/>
              </a:rPr>
              <a:t>less processor overhead than a major process switch between different processes.</a:t>
            </a:r>
          </a:p>
          <a:p>
            <a:r>
              <a:rPr lang="en-US" sz="1200" kern="1200" baseline="0" dirty="0" smtClean="0">
                <a:solidFill>
                  <a:schemeClr val="tx1"/>
                </a:solidFill>
                <a:latin typeface="+mn-lt"/>
                <a:ea typeface="+mn-ea"/>
                <a:cs typeface="+mn-cs"/>
              </a:rPr>
              <a:t>Threads are also useful for structuring processes that are part of the OS kernel as</a:t>
            </a:r>
          </a:p>
          <a:p>
            <a:r>
              <a:rPr lang="en-US" sz="1200" kern="1200" baseline="0" dirty="0" smtClean="0">
                <a:solidFill>
                  <a:schemeClr val="tx1"/>
                </a:solidFill>
                <a:latin typeface="+mn-lt"/>
                <a:ea typeface="+mn-ea"/>
                <a:cs typeface="+mn-cs"/>
              </a:rPr>
              <a:t>described in 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extLst>
      <p:ext uri="{BB962C8B-B14F-4D97-AF65-F5344CB8AC3E}">
        <p14:creationId xmlns:p14="http://schemas.microsoft.com/office/powerpoint/2010/main" val="15174664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Symmetric multiprocessing (SMP) is a term that refers to a computer hardware</a:t>
            </a:r>
          </a:p>
          <a:p>
            <a:r>
              <a:rPr lang="en-US" sz="1200" kern="1200" baseline="0" dirty="0" smtClean="0">
                <a:solidFill>
                  <a:schemeClr val="tx1"/>
                </a:solidFill>
                <a:latin typeface="+mn-lt"/>
                <a:ea typeface="+mn-ea"/>
                <a:cs typeface="+mn-cs"/>
              </a:rPr>
              <a:t>architecture (described in Chapter 1 ) and also to the OS behavior that exploits</a:t>
            </a:r>
          </a:p>
          <a:p>
            <a:r>
              <a:rPr lang="en-US" sz="1200" kern="1200" baseline="0" dirty="0" smtClean="0">
                <a:solidFill>
                  <a:schemeClr val="tx1"/>
                </a:solidFill>
                <a:latin typeface="+mn-lt"/>
                <a:ea typeface="+mn-ea"/>
                <a:cs typeface="+mn-cs"/>
              </a:rPr>
              <a:t>that architecture. The OS of an SMP schedules processes or threads across all of the</a:t>
            </a:r>
          </a:p>
          <a:p>
            <a:r>
              <a:rPr lang="en-US" sz="1200" kern="1200" baseline="0" dirty="0" smtClean="0">
                <a:solidFill>
                  <a:schemeClr val="tx1"/>
                </a:solidFill>
                <a:latin typeface="+mn-lt"/>
                <a:ea typeface="+mn-ea"/>
                <a:cs typeface="+mn-cs"/>
              </a:rPr>
              <a:t>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Multithreading and SMP are often discussed together, but the two are</a:t>
            </a:r>
          </a:p>
          <a:p>
            <a:r>
              <a:rPr lang="en-US" sz="1200" kern="1200" baseline="0" dirty="0" smtClean="0">
                <a:solidFill>
                  <a:schemeClr val="tx1"/>
                </a:solidFill>
                <a:latin typeface="+mn-lt"/>
                <a:ea typeface="+mn-ea"/>
                <a:cs typeface="+mn-cs"/>
              </a:rPr>
              <a:t>independent facilities. Even on a uniprocessor system, multithreading is useful for</a:t>
            </a:r>
          </a:p>
          <a:p>
            <a:r>
              <a:rPr lang="en-US" sz="1200" kern="1200" baseline="0" dirty="0" smtClean="0">
                <a:solidFill>
                  <a:schemeClr val="tx1"/>
                </a:solidFill>
                <a:latin typeface="+mn-lt"/>
                <a:ea typeface="+mn-ea"/>
                <a:cs typeface="+mn-cs"/>
              </a:rPr>
              <a:t>structuring applications and kernel processes. An SMP system is useful even for</a:t>
            </a:r>
          </a:p>
          <a:p>
            <a:r>
              <a:rPr lang="en-US" sz="1200" kern="1200" baseline="0" dirty="0" smtClean="0">
                <a:solidFill>
                  <a:schemeClr val="tx1"/>
                </a:solidFill>
                <a:latin typeface="+mn-lt"/>
                <a:ea typeface="+mn-ea"/>
                <a:cs typeface="+mn-cs"/>
              </a:rPr>
              <a:t>nonthreaded processes, because several processes can run in parallel. However, the</a:t>
            </a:r>
          </a:p>
          <a:p>
            <a:r>
              <a:rPr lang="en-US" sz="1200" kern="1200" baseline="0" dirty="0" smtClean="0">
                <a:solidFill>
                  <a:schemeClr val="tx1"/>
                </a:solidFill>
                <a:latin typeface="+mn-lt"/>
                <a:ea typeface="+mn-ea"/>
                <a:cs typeface="+mn-cs"/>
              </a:rPr>
              <a:t>two facilities complement each other and can be used effectively together.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attractive feature of an SMP is that the existence of multiple processors is</a:t>
            </a:r>
          </a:p>
          <a:p>
            <a:r>
              <a:rPr lang="en-US" sz="1200" kern="1200" baseline="0" dirty="0" smtClean="0">
                <a:solidFill>
                  <a:schemeClr val="tx1"/>
                </a:solidFill>
                <a:latin typeface="+mn-lt"/>
                <a:ea typeface="+mn-ea"/>
                <a:cs typeface="+mn-cs"/>
              </a:rPr>
              <a:t>transparent to the user. The OS takes care of scheduling of threads or processes on</a:t>
            </a:r>
          </a:p>
          <a:p>
            <a:r>
              <a:rPr lang="en-US" sz="1200" kern="1200" baseline="0" dirty="0" smtClean="0">
                <a:solidFill>
                  <a:schemeClr val="tx1"/>
                </a:solidFill>
                <a:latin typeface="+mn-lt"/>
                <a:ea typeface="+mn-ea"/>
                <a:cs typeface="+mn-cs"/>
              </a:rPr>
              <a:t>individual processors and of synchronization among processors.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extLst>
      <p:ext uri="{BB962C8B-B14F-4D97-AF65-F5344CB8AC3E}">
        <p14:creationId xmlns:p14="http://schemas.microsoft.com/office/powerpoint/2010/main" val="3543273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SMP has a number of potential advantages over uniprocessor architecture,</a:t>
            </a:r>
          </a:p>
          <a:p>
            <a:r>
              <a:rPr lang="en-US" sz="1200" kern="1200" baseline="0" dirty="0" smtClean="0">
                <a:solidFill>
                  <a:schemeClr val="tx1"/>
                </a:solidFill>
                <a:latin typeface="+mn-lt"/>
                <a:ea typeface="+mn-ea"/>
                <a:cs typeface="+mn-cs"/>
              </a:rPr>
              <a:t>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Availability: In a symmetric multiprocessor, because all processors can perform</a:t>
            </a:r>
          </a:p>
          <a:p>
            <a:r>
              <a:rPr lang="en-US" sz="1200" kern="1200" baseline="0" dirty="0" smtClean="0">
                <a:solidFill>
                  <a:schemeClr val="tx1"/>
                </a:solidFill>
                <a:latin typeface="+mn-lt"/>
                <a:ea typeface="+mn-ea"/>
                <a:cs typeface="+mn-cs"/>
              </a:rPr>
              <a:t>the same functions, the failure of a single processor does not halt the</a:t>
            </a:r>
          </a:p>
          <a:p>
            <a:r>
              <a:rPr lang="en-US" sz="1200" kern="1200" baseline="0" dirty="0" smtClean="0">
                <a:solidFill>
                  <a:schemeClr val="tx1"/>
                </a:solidFill>
                <a:latin typeface="+mn-lt"/>
                <a:ea typeface="+mn-ea"/>
                <a:cs typeface="+mn-cs"/>
              </a:rPr>
              <a:t>system.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 user can enhance the performance of a system by adding</a:t>
            </a:r>
          </a:p>
          <a:p>
            <a:r>
              <a:rPr lang="en-US" sz="1200" kern="1200" baseline="0" dirty="0" smtClean="0">
                <a:solidFill>
                  <a:schemeClr val="tx1"/>
                </a:solidFill>
                <a:latin typeface="+mn-lt"/>
                <a:ea typeface="+mn-ea"/>
                <a:cs typeface="+mn-cs"/>
              </a:rPr>
              <a:t>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Vendors can offer a range of products with different price and performance</a:t>
            </a:r>
          </a:p>
          <a:p>
            <a:r>
              <a:rPr lang="en-US" sz="1200" kern="1200" baseline="0" dirty="0" smtClean="0">
                <a:solidFill>
                  <a:schemeClr val="tx1"/>
                </a:solidFill>
                <a:latin typeface="+mn-lt"/>
                <a:ea typeface="+mn-ea"/>
                <a:cs typeface="+mn-cs"/>
              </a:rPr>
              <a:t>characteristics based on the number of processors configured in the</a:t>
            </a:r>
          </a:p>
          <a:p>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note that these are potential, rather than guaranteed, benefits. The</a:t>
            </a:r>
          </a:p>
          <a:p>
            <a:r>
              <a:rPr lang="en-US" sz="1200" kern="1200" baseline="0" dirty="0" smtClean="0">
                <a:solidFill>
                  <a:schemeClr val="tx1"/>
                </a:solidFill>
                <a:latin typeface="+mn-lt"/>
                <a:ea typeface="+mn-ea"/>
                <a:cs typeface="+mn-cs"/>
              </a:rPr>
              <a:t>OS must provide tools and functions to exploit the parallelism in an SMP system.</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6402286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work to be done by a computer can be organized so that</a:t>
            </a:r>
          </a:p>
          <a:p>
            <a:r>
              <a:rPr lang="en-US" sz="1200" kern="1200" baseline="0" dirty="0" smtClean="0">
                <a:solidFill>
                  <a:schemeClr val="tx1"/>
                </a:solidFill>
                <a:latin typeface="+mn-lt"/>
                <a:ea typeface="+mn-ea"/>
                <a:cs typeface="+mn-cs"/>
              </a:rPr>
              <a:t>some portions of the work can be done in parallel, then a system with multiple</a:t>
            </a:r>
          </a:p>
          <a:p>
            <a:r>
              <a:rPr lang="en-US" sz="1200" kern="1200" baseline="0" dirty="0" smtClean="0">
                <a:solidFill>
                  <a:schemeClr val="tx1"/>
                </a:solidFill>
                <a:latin typeface="+mn-lt"/>
                <a:ea typeface="+mn-ea"/>
                <a:cs typeface="+mn-cs"/>
              </a:rPr>
              <a:t>processors will yield greater performance than one with a single processor of</a:t>
            </a:r>
          </a:p>
          <a:p>
            <a:r>
              <a:rPr lang="en-US" sz="1200" kern="1200" baseline="0" dirty="0" smtClean="0">
                <a:solidFill>
                  <a:schemeClr val="tx1"/>
                </a:solidFill>
                <a:latin typeface="+mn-lt"/>
                <a:ea typeface="+mn-ea"/>
                <a:cs typeface="+mn-cs"/>
              </a:rPr>
              <a:t>the same type. This is illustrated in Figure 2.12 . With multiprogramming, only</a:t>
            </a:r>
          </a:p>
          <a:p>
            <a:r>
              <a:rPr lang="en-US" sz="1200" kern="1200" baseline="0" dirty="0" smtClean="0">
                <a:solidFill>
                  <a:schemeClr val="tx1"/>
                </a:solidFill>
                <a:latin typeface="+mn-lt"/>
                <a:ea typeface="+mn-ea"/>
                <a:cs typeface="+mn-cs"/>
              </a:rPr>
              <a:t>one process can execute at a time; meanwhile all other processes are waiting</a:t>
            </a:r>
          </a:p>
          <a:p>
            <a:r>
              <a:rPr lang="en-US" sz="1200" kern="1200" baseline="0" dirty="0" smtClean="0">
                <a:solidFill>
                  <a:schemeClr val="tx1"/>
                </a:solidFill>
                <a:latin typeface="+mn-lt"/>
                <a:ea typeface="+mn-ea"/>
                <a:cs typeface="+mn-cs"/>
              </a:rPr>
              <a:t>for the processor. With multiprocessing, more than one process can be running</a:t>
            </a:r>
          </a:p>
          <a:p>
            <a:r>
              <a:rPr lang="en-US" sz="1200" kern="1200" baseline="0" dirty="0" smtClean="0">
                <a:solidFill>
                  <a:schemeClr val="tx1"/>
                </a:solidFill>
                <a:latin typeface="+mn-lt"/>
                <a:ea typeface="+mn-ea"/>
                <a:cs typeface="+mn-cs"/>
              </a:rPr>
              <a:t>simultaneously, each on a different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extLst>
      <p:ext uri="{BB962C8B-B14F-4D97-AF65-F5344CB8AC3E}">
        <p14:creationId xmlns:p14="http://schemas.microsoft.com/office/powerpoint/2010/main" val="2300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Figure 2.1 also indicates three key interfaces in a typical computer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Instruction set architecture (ISA) : The ISA defines the repertoire of machine</a:t>
            </a:r>
          </a:p>
          <a:p>
            <a:r>
              <a:rPr lang="en-US" sz="1200" kern="1200" baseline="0" dirty="0" smtClean="0">
                <a:solidFill>
                  <a:schemeClr val="tx1"/>
                </a:solidFill>
                <a:latin typeface="+mn-lt"/>
                <a:ea typeface="+mn-ea"/>
                <a:cs typeface="+mn-cs"/>
              </a:rPr>
              <a:t>language instructions that a computer can follow. This interface is the boundary</a:t>
            </a:r>
          </a:p>
          <a:p>
            <a:r>
              <a:rPr lang="en-US" sz="1200" kern="1200" baseline="0" dirty="0" smtClean="0">
                <a:solidFill>
                  <a:schemeClr val="tx1"/>
                </a:solidFill>
                <a:latin typeface="+mn-lt"/>
                <a:ea typeface="+mn-ea"/>
                <a:cs typeface="+mn-cs"/>
              </a:rPr>
              <a:t>between hardware and software. Note that both application programs</a:t>
            </a:r>
          </a:p>
          <a:p>
            <a:r>
              <a:rPr lang="en-US" sz="1200" kern="1200" baseline="0" dirty="0" smtClean="0">
                <a:solidFill>
                  <a:schemeClr val="tx1"/>
                </a:solidFill>
                <a:latin typeface="+mn-lt"/>
                <a:ea typeface="+mn-ea"/>
                <a:cs typeface="+mn-cs"/>
              </a:rPr>
              <a:t>and utilities may access the ISA directly. For these programs, a subset of the</a:t>
            </a:r>
          </a:p>
          <a:p>
            <a:r>
              <a:rPr lang="en-US" sz="1200" kern="1200" baseline="0" dirty="0" smtClean="0">
                <a:solidFill>
                  <a:schemeClr val="tx1"/>
                </a:solidFill>
                <a:latin typeface="+mn-lt"/>
                <a:ea typeface="+mn-ea"/>
                <a:cs typeface="+mn-cs"/>
              </a:rPr>
              <a:t>instruction repertoire is available (user ISA). The OS has access to additional</a:t>
            </a:r>
          </a:p>
          <a:p>
            <a:r>
              <a:rPr lang="en-US" sz="1200" kern="1200" baseline="0" dirty="0" smtClean="0">
                <a:solidFill>
                  <a:schemeClr val="tx1"/>
                </a:solidFill>
                <a:latin typeface="+mn-lt"/>
                <a:ea typeface="+mn-ea"/>
                <a:cs typeface="+mn-cs"/>
              </a:rPr>
              <a:t>machine language instructions that deal with managing system resources</a:t>
            </a:r>
          </a:p>
          <a:p>
            <a:r>
              <a:rPr lang="en-US" sz="1200" kern="1200" baseline="0" dirty="0" smtClean="0">
                <a:solidFill>
                  <a:schemeClr val="tx1"/>
                </a:solidFill>
                <a:latin typeface="+mn-lt"/>
                <a:ea typeface="+mn-ea"/>
                <a:cs typeface="+mn-cs"/>
              </a:rPr>
              <a:t>(system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binary interface (ABI) : The ABI defines a standard for binary</a:t>
            </a:r>
          </a:p>
          <a:p>
            <a:r>
              <a:rPr lang="en-US" sz="1200" kern="1200" baseline="0" dirty="0" smtClean="0">
                <a:solidFill>
                  <a:schemeClr val="tx1"/>
                </a:solidFill>
                <a:latin typeface="+mn-lt"/>
                <a:ea typeface="+mn-ea"/>
                <a:cs typeface="+mn-cs"/>
              </a:rPr>
              <a:t>portability across programs. The ABI defines the system call interface to</a:t>
            </a:r>
          </a:p>
          <a:p>
            <a:r>
              <a:rPr lang="en-US" sz="1200" kern="1200" baseline="0" dirty="0" smtClean="0">
                <a:solidFill>
                  <a:schemeClr val="tx1"/>
                </a:solidFill>
                <a:latin typeface="+mn-lt"/>
                <a:ea typeface="+mn-ea"/>
                <a:cs typeface="+mn-cs"/>
              </a:rPr>
              <a:t>the operating system and the hardware resources and services available in a</a:t>
            </a:r>
          </a:p>
          <a:p>
            <a:r>
              <a:rPr lang="en-US" sz="1200" kern="1200" baseline="0" dirty="0" smtClean="0">
                <a:solidFill>
                  <a:schemeClr val="tx1"/>
                </a:solidFill>
                <a:latin typeface="+mn-lt"/>
                <a:ea typeface="+mn-ea"/>
                <a:cs typeface="+mn-cs"/>
              </a:rPr>
              <a:t>system through the user ISA.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Application programming interface (API) : The API gives a program access</a:t>
            </a:r>
          </a:p>
          <a:p>
            <a:r>
              <a:rPr lang="en-US" sz="1200" kern="1200" baseline="0" dirty="0" smtClean="0">
                <a:solidFill>
                  <a:schemeClr val="tx1"/>
                </a:solidFill>
                <a:latin typeface="+mn-lt"/>
                <a:ea typeface="+mn-ea"/>
                <a:cs typeface="+mn-cs"/>
              </a:rPr>
              <a:t>to the hardware resources and services available in a system through the user</a:t>
            </a:r>
          </a:p>
          <a:p>
            <a:r>
              <a:rPr lang="en-US" sz="1200" kern="1200" baseline="0" dirty="0" smtClean="0">
                <a:solidFill>
                  <a:schemeClr val="tx1"/>
                </a:solidFill>
                <a:latin typeface="+mn-lt"/>
                <a:ea typeface="+mn-ea"/>
                <a:cs typeface="+mn-cs"/>
              </a:rPr>
              <a:t>ISA supplemented with high-level language (HLL) library calls. Any system</a:t>
            </a:r>
          </a:p>
          <a:p>
            <a:r>
              <a:rPr lang="en-US" sz="1200" kern="1200" baseline="0" dirty="0" smtClean="0">
                <a:solidFill>
                  <a:schemeClr val="tx1"/>
                </a:solidFill>
                <a:latin typeface="+mn-lt"/>
                <a:ea typeface="+mn-ea"/>
                <a:cs typeface="+mn-cs"/>
              </a:rPr>
              <a:t>calls are usually performed through libraries. Using an API enables application</a:t>
            </a:r>
          </a:p>
          <a:p>
            <a:r>
              <a:rPr lang="en-US" sz="1200" kern="1200" baseline="0" dirty="0" smtClean="0">
                <a:solidFill>
                  <a:schemeClr val="tx1"/>
                </a:solidFill>
                <a:latin typeface="+mn-lt"/>
                <a:ea typeface="+mn-ea"/>
                <a:cs typeface="+mn-cs"/>
              </a:rPr>
              <a:t>software to be ported easily, through recompilation, to other systems that</a:t>
            </a:r>
          </a:p>
          <a:p>
            <a:r>
              <a:rPr lang="en-US" sz="1200" kern="1200" baseline="0" dirty="0" smtClean="0">
                <a:solidFill>
                  <a:schemeClr val="tx1"/>
                </a:solidFill>
                <a:latin typeface="+mn-lt"/>
                <a:ea typeface="+mn-ea"/>
                <a:cs typeface="+mn-cs"/>
              </a:rPr>
              <a:t>support the same API.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40609777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different problem is to provide the appearance of a single</a:t>
            </a:r>
          </a:p>
          <a:p>
            <a:r>
              <a:rPr lang="en-US" sz="1200" kern="1200" baseline="0" dirty="0" smtClean="0">
                <a:solidFill>
                  <a:schemeClr val="tx1"/>
                </a:solidFill>
                <a:latin typeface="+mn-lt"/>
                <a:ea typeface="+mn-ea"/>
                <a:cs typeface="+mn-cs"/>
              </a:rPr>
              <a:t>system for a cluster of separate computers—a multicomputer system. In this</a:t>
            </a:r>
          </a:p>
          <a:p>
            <a:r>
              <a:rPr lang="en-US" sz="1200" kern="1200" baseline="0" dirty="0" smtClean="0">
                <a:solidFill>
                  <a:schemeClr val="tx1"/>
                </a:solidFill>
                <a:latin typeface="+mn-lt"/>
                <a:ea typeface="+mn-ea"/>
                <a:cs typeface="+mn-cs"/>
              </a:rPr>
              <a:t>case, we are dealing with a collection of entities (computers), each with its own</a:t>
            </a:r>
          </a:p>
          <a:p>
            <a:r>
              <a:rPr lang="en-US" sz="1200" kern="1200" baseline="0" dirty="0" smtClean="0">
                <a:solidFill>
                  <a:schemeClr val="tx1"/>
                </a:solidFill>
                <a:latin typeface="+mn-lt"/>
                <a:ea typeface="+mn-ea"/>
                <a:cs typeface="+mn-cs"/>
              </a:rPr>
              <a:t>main memory, secondary memory, and other I/O modules. A </a:t>
            </a:r>
            <a:r>
              <a:rPr lang="en-US" sz="1200" b="1" kern="1200" baseline="0" dirty="0" smtClean="0">
                <a:solidFill>
                  <a:schemeClr val="tx1"/>
                </a:solidFill>
                <a:latin typeface="+mn-lt"/>
                <a:ea typeface="+mn-ea"/>
                <a:cs typeface="+mn-cs"/>
              </a:rPr>
              <a:t>distributed operating</a:t>
            </a:r>
          </a:p>
          <a:p>
            <a:r>
              <a:rPr lang="en-US" sz="1200" b="1" kern="1200" baseline="0" dirty="0" smtClean="0">
                <a:solidFill>
                  <a:schemeClr val="tx1"/>
                </a:solidFill>
                <a:latin typeface="+mn-lt"/>
                <a:ea typeface="+mn-ea"/>
                <a:cs typeface="+mn-cs"/>
              </a:rPr>
              <a:t>system </a:t>
            </a:r>
            <a:r>
              <a:rPr lang="en-US" sz="1200" b="0" kern="1200" baseline="0" dirty="0" smtClean="0">
                <a:solidFill>
                  <a:schemeClr val="tx1"/>
                </a:solidFill>
                <a:latin typeface="+mn-lt"/>
                <a:ea typeface="+mn-ea"/>
                <a:cs typeface="+mn-cs"/>
              </a:rPr>
              <a:t>provides the illusion of a single main memory space and a single secondary</a:t>
            </a:r>
          </a:p>
          <a:p>
            <a:r>
              <a:rPr lang="en-US" sz="1200" kern="1200" baseline="0" dirty="0" smtClean="0">
                <a:solidFill>
                  <a:schemeClr val="tx1"/>
                </a:solidFill>
                <a:latin typeface="+mn-lt"/>
                <a:ea typeface="+mn-ea"/>
                <a:cs typeface="+mn-cs"/>
              </a:rPr>
              <a:t>memory space, plus other unified access facilities, such as a distributed file system.</a:t>
            </a:r>
          </a:p>
          <a:p>
            <a:r>
              <a:rPr lang="en-US" sz="1200" kern="1200" baseline="0" dirty="0" smtClean="0">
                <a:solidFill>
                  <a:schemeClr val="tx1"/>
                </a:solidFill>
                <a:latin typeface="+mn-lt"/>
                <a:ea typeface="+mn-ea"/>
                <a:cs typeface="+mn-cs"/>
              </a:rPr>
              <a:t>Although clusters are becoming increasingly popular, and there are many cluster</a:t>
            </a:r>
          </a:p>
          <a:p>
            <a:r>
              <a:rPr lang="en-US" sz="1200" kern="1200" baseline="0" dirty="0" smtClean="0">
                <a:solidFill>
                  <a:schemeClr val="tx1"/>
                </a:solidFill>
                <a:latin typeface="+mn-lt"/>
                <a:ea typeface="+mn-ea"/>
                <a:cs typeface="+mn-cs"/>
              </a:rPr>
              <a:t>products on the market, the state of the art for distributed operating systems lags</a:t>
            </a:r>
          </a:p>
          <a:p>
            <a:r>
              <a:rPr lang="en-US" sz="1200" kern="1200" baseline="0" dirty="0" smtClean="0">
                <a:solidFill>
                  <a:schemeClr val="tx1"/>
                </a:solidFill>
                <a:latin typeface="+mn-lt"/>
                <a:ea typeface="+mn-ea"/>
                <a:cs typeface="+mn-cs"/>
              </a:rPr>
              <a:t>that of uniprocessor and SMP operating systems. We examine such systems in</a:t>
            </a:r>
          </a:p>
          <a:p>
            <a:r>
              <a:rPr lang="en-US" sz="1200" kern="1200" baseline="0" dirty="0" smtClean="0">
                <a:solidFill>
                  <a:schemeClr val="tx1"/>
                </a:solidFill>
                <a:latin typeface="+mn-lt"/>
                <a:ea typeface="+mn-ea"/>
                <a:cs typeface="+mn-cs"/>
              </a:rPr>
              <a:t>Part Eight.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innovation in OS design is the use of object-oriented technologies.</a:t>
            </a:r>
          </a:p>
          <a:p>
            <a:r>
              <a:rPr lang="en-US" sz="1200" b="1" kern="1200" baseline="0" dirty="0" smtClean="0">
                <a:solidFill>
                  <a:schemeClr val="tx1"/>
                </a:solidFill>
                <a:latin typeface="+mn-lt"/>
                <a:ea typeface="+mn-ea"/>
                <a:cs typeface="+mn-cs"/>
              </a:rPr>
              <a:t>Object-oriented design</a:t>
            </a:r>
            <a:r>
              <a:rPr lang="en-US" sz="1200" b="0" kern="1200" baseline="0" dirty="0" smtClean="0">
                <a:solidFill>
                  <a:schemeClr val="tx1"/>
                </a:solidFill>
                <a:latin typeface="+mn-lt"/>
                <a:ea typeface="+mn-ea"/>
                <a:cs typeface="+mn-cs"/>
              </a:rPr>
              <a:t> lends discipline to the process of adding modular extensions</a:t>
            </a:r>
          </a:p>
          <a:p>
            <a:r>
              <a:rPr lang="en-US" sz="1200" kern="1200" baseline="0" dirty="0" smtClean="0">
                <a:solidFill>
                  <a:schemeClr val="tx1"/>
                </a:solidFill>
                <a:latin typeface="+mn-lt"/>
                <a:ea typeface="+mn-ea"/>
                <a:cs typeface="+mn-cs"/>
              </a:rPr>
              <a:t>to a small kernel. At the OS level, an object-based structure enables programmers</a:t>
            </a:r>
          </a:p>
          <a:p>
            <a:r>
              <a:rPr lang="en-US" sz="1200" kern="1200" baseline="0" dirty="0" smtClean="0">
                <a:solidFill>
                  <a:schemeClr val="tx1"/>
                </a:solidFill>
                <a:latin typeface="+mn-lt"/>
                <a:ea typeface="+mn-ea"/>
                <a:cs typeface="+mn-cs"/>
              </a:rPr>
              <a:t>to customize an OS without disrupting system integrity. Object orientation also</a:t>
            </a:r>
          </a:p>
          <a:p>
            <a:r>
              <a:rPr lang="en-US" sz="1200" kern="1200" baseline="0" dirty="0" smtClean="0">
                <a:solidFill>
                  <a:schemeClr val="tx1"/>
                </a:solidFill>
                <a:latin typeface="+mn-lt"/>
                <a:ea typeface="+mn-ea"/>
                <a:cs typeface="+mn-cs"/>
              </a:rPr>
              <a:t>eases the development of distributed tools and full-blown distributed operating</a:t>
            </a:r>
          </a:p>
          <a:p>
            <a:r>
              <a:rPr lang="en-US" sz="1200" kern="1200" baseline="0" dirty="0" smtClean="0">
                <a:solidFill>
                  <a:schemeClr val="tx1"/>
                </a:solidFill>
                <a:latin typeface="+mn-lt"/>
                <a:ea typeface="+mn-ea"/>
                <a:cs typeface="+mn-cs"/>
              </a:rPr>
              <a:t>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extLst>
      <p:ext uri="{BB962C8B-B14F-4D97-AF65-F5344CB8AC3E}">
        <p14:creationId xmlns:p14="http://schemas.microsoft.com/office/powerpoint/2010/main" val="3265464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Fault tolerance refers to the ability of a system or component to continue normal</a:t>
            </a:r>
          </a:p>
          <a:p>
            <a:r>
              <a:rPr lang="en-US" sz="1200" kern="1200" baseline="0" dirty="0" smtClean="0">
                <a:solidFill>
                  <a:schemeClr val="tx1"/>
                </a:solidFill>
                <a:latin typeface="+mn-lt"/>
                <a:ea typeface="+mn-ea"/>
                <a:cs typeface="+mn-cs"/>
              </a:rPr>
              <a:t>operation despite the presence of hardware or software faults. This typically involves</a:t>
            </a:r>
          </a:p>
          <a:p>
            <a:r>
              <a:rPr lang="en-US" sz="1200" kern="1200" baseline="0" dirty="0" smtClean="0">
                <a:solidFill>
                  <a:schemeClr val="tx1"/>
                </a:solidFill>
                <a:latin typeface="+mn-lt"/>
                <a:ea typeface="+mn-ea"/>
                <a:cs typeface="+mn-cs"/>
              </a:rPr>
              <a:t>some degree of redundancy. Fault tolerance is intended to increase the reliability</a:t>
            </a:r>
          </a:p>
          <a:p>
            <a:r>
              <a:rPr lang="en-US" sz="1200" kern="1200" baseline="0" dirty="0" smtClean="0">
                <a:solidFill>
                  <a:schemeClr val="tx1"/>
                </a:solidFill>
                <a:latin typeface="+mn-lt"/>
                <a:ea typeface="+mn-ea"/>
                <a:cs typeface="+mn-cs"/>
              </a:rPr>
              <a:t>of a system. Typically, increased fault tolerance, and therefore increased reliability,</a:t>
            </a:r>
          </a:p>
          <a:p>
            <a:r>
              <a:rPr lang="en-US" sz="1200" kern="1200" baseline="0" dirty="0" smtClean="0">
                <a:solidFill>
                  <a:schemeClr val="tx1"/>
                </a:solidFill>
                <a:latin typeface="+mn-lt"/>
                <a:ea typeface="+mn-ea"/>
                <a:cs typeface="+mn-cs"/>
              </a:rPr>
              <a:t>comes with a cost, either in financial terms or performance, or both. Thus, the extent</a:t>
            </a:r>
          </a:p>
          <a:p>
            <a:r>
              <a:rPr lang="en-US" sz="1200" kern="1200" baseline="0" dirty="0" smtClean="0">
                <a:solidFill>
                  <a:schemeClr val="tx1"/>
                </a:solidFill>
                <a:latin typeface="+mn-lt"/>
                <a:ea typeface="+mn-ea"/>
                <a:cs typeface="+mn-cs"/>
              </a:rPr>
              <a:t>adoption of fault tolerance measures must be determined by how critical the</a:t>
            </a:r>
          </a:p>
          <a:p>
            <a:r>
              <a:rPr lang="en-US" sz="1200" kern="1200" baseline="0" dirty="0" smtClean="0">
                <a:solidFill>
                  <a:schemeClr val="tx1"/>
                </a:solidFill>
                <a:latin typeface="+mn-lt"/>
                <a:ea typeface="+mn-ea"/>
                <a:cs typeface="+mn-cs"/>
              </a:rPr>
              <a:t>resource is.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extLst>
      <p:ext uri="{BB962C8B-B14F-4D97-AF65-F5344CB8AC3E}">
        <p14:creationId xmlns:p14="http://schemas.microsoft.com/office/powerpoint/2010/main" val="3957708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kern="1200" baseline="0" dirty="0" smtClean="0">
                <a:solidFill>
                  <a:schemeClr val="tx1"/>
                </a:solidFill>
                <a:latin typeface="+mn-lt"/>
                <a:ea typeface="+mn-ea"/>
                <a:cs typeface="+mn-cs"/>
              </a:rPr>
              <a:t>The basic measures of the quality of the operation of a system that relate to fault</a:t>
            </a:r>
          </a:p>
          <a:p>
            <a:r>
              <a:rPr lang="en-US" sz="1200" b="0" kern="1200" baseline="0" dirty="0" smtClean="0">
                <a:solidFill>
                  <a:schemeClr val="tx1"/>
                </a:solidFill>
                <a:latin typeface="+mn-lt"/>
                <a:ea typeface="+mn-ea"/>
                <a:cs typeface="+mn-cs"/>
              </a:rPr>
              <a:t>tolerance are reliability, mean time to failure (MTTF), and availability. These concepts</a:t>
            </a:r>
          </a:p>
          <a:p>
            <a:r>
              <a:rPr lang="en-US" sz="1200" b="0" kern="1200" baseline="0" dirty="0" smtClean="0">
                <a:solidFill>
                  <a:schemeClr val="tx1"/>
                </a:solidFill>
                <a:latin typeface="+mn-lt"/>
                <a:ea typeface="+mn-ea"/>
                <a:cs typeface="+mn-cs"/>
              </a:rPr>
              <a:t>were developed with reference to hardware faults but apply more generally to</a:t>
            </a:r>
          </a:p>
          <a:p>
            <a:r>
              <a:rPr lang="en-US" sz="1200" b="0" kern="1200" baseline="0" dirty="0" smtClean="0">
                <a:solidFill>
                  <a:schemeClr val="tx1"/>
                </a:solidFill>
                <a:latin typeface="+mn-lt"/>
                <a:ea typeface="+mn-ea"/>
                <a:cs typeface="+mn-cs"/>
              </a:rPr>
              <a:t>hardware of software faults.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reliability R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of a system is defined as the probability of its correction</a:t>
            </a:r>
          </a:p>
          <a:p>
            <a:r>
              <a:rPr lang="en-US" sz="1200" b="0" kern="1200" baseline="0" dirty="0" smtClean="0">
                <a:solidFill>
                  <a:schemeClr val="tx1"/>
                </a:solidFill>
                <a:latin typeface="+mn-lt"/>
                <a:ea typeface="+mn-ea"/>
                <a:cs typeface="+mn-cs"/>
              </a:rPr>
              <a:t>operation up to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given that the system was operating correctly at time </a:t>
            </a:r>
            <a:r>
              <a:rPr lang="en-US" sz="1200" b="0" kern="1200" baseline="0" dirty="0" err="1" smtClean="0">
                <a:solidFill>
                  <a:schemeClr val="tx1"/>
                </a:solidFill>
                <a:latin typeface="+mn-lt"/>
                <a:ea typeface="+mn-ea"/>
                <a:cs typeface="+mn-cs"/>
              </a:rPr>
              <a:t>t</a:t>
            </a:r>
            <a:r>
              <a:rPr lang="en-US" sz="1200" b="0" kern="1200" baseline="0" dirty="0" smtClean="0">
                <a:solidFill>
                  <a:schemeClr val="tx1"/>
                </a:solidFill>
                <a:latin typeface="+mn-lt"/>
                <a:ea typeface="+mn-ea"/>
                <a:cs typeface="+mn-cs"/>
              </a:rPr>
              <a:t>  = 0.</a:t>
            </a:r>
          </a:p>
          <a:p>
            <a:r>
              <a:rPr lang="en-US" sz="1200" b="0" kern="1200" baseline="0" dirty="0" smtClean="0">
                <a:solidFill>
                  <a:schemeClr val="tx1"/>
                </a:solidFill>
                <a:latin typeface="+mn-lt"/>
                <a:ea typeface="+mn-ea"/>
                <a:cs typeface="+mn-cs"/>
              </a:rPr>
              <a:t>For computer systems and operating systems, the term correct operation  means the</a:t>
            </a:r>
          </a:p>
          <a:p>
            <a:r>
              <a:rPr lang="en-US" sz="1200" b="0" kern="1200" baseline="0" dirty="0" smtClean="0">
                <a:solidFill>
                  <a:schemeClr val="tx1"/>
                </a:solidFill>
                <a:latin typeface="+mn-lt"/>
                <a:ea typeface="+mn-ea"/>
                <a:cs typeface="+mn-cs"/>
              </a:rPr>
              <a:t>correct execution of a set of programs and the protection of data from unintended</a:t>
            </a:r>
          </a:p>
          <a:p>
            <a:r>
              <a:rPr lang="en-US" sz="1200" b="0" kern="1200" baseline="0" dirty="0" smtClean="0">
                <a:solidFill>
                  <a:schemeClr val="tx1"/>
                </a:solidFill>
                <a:latin typeface="+mn-lt"/>
                <a:ea typeface="+mn-ea"/>
                <a:cs typeface="+mn-cs"/>
              </a:rPr>
              <a:t>modification.</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mean time to repair (MTTR)  is the average time it takes to repair or</a:t>
            </a:r>
          </a:p>
          <a:p>
            <a:r>
              <a:rPr lang="en-US" sz="1200" kern="1200" baseline="0" dirty="0" smtClean="0">
                <a:solidFill>
                  <a:schemeClr val="tx1"/>
                </a:solidFill>
                <a:latin typeface="+mn-lt"/>
                <a:ea typeface="+mn-ea"/>
                <a:cs typeface="+mn-cs"/>
              </a:rPr>
              <a:t>replace a faulty element.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availability  of a system or service is defined as the fraction of time the</a:t>
            </a:r>
          </a:p>
          <a:p>
            <a:r>
              <a:rPr lang="en-US" sz="1200" kern="1200" baseline="0" dirty="0" smtClean="0">
                <a:solidFill>
                  <a:schemeClr val="tx1"/>
                </a:solidFill>
                <a:latin typeface="+mn-lt"/>
                <a:ea typeface="+mn-ea"/>
                <a:cs typeface="+mn-cs"/>
              </a:rPr>
              <a:t>system is available to service users’ requests. Equivalently, availability is the probability</a:t>
            </a:r>
          </a:p>
          <a:p>
            <a:r>
              <a:rPr lang="en-US" sz="1200" kern="1200" baseline="0" dirty="0" smtClean="0">
                <a:solidFill>
                  <a:schemeClr val="tx1"/>
                </a:solidFill>
                <a:latin typeface="+mn-lt"/>
                <a:ea typeface="+mn-ea"/>
                <a:cs typeface="+mn-cs"/>
              </a:rPr>
              <a:t>that an entity is operating correctly under given conditions at a given instant</a:t>
            </a:r>
          </a:p>
          <a:p>
            <a:r>
              <a:rPr lang="en-US" sz="1200" kern="1200" baseline="0" dirty="0" smtClean="0">
                <a:solidFill>
                  <a:schemeClr val="tx1"/>
                </a:solidFill>
                <a:latin typeface="+mn-lt"/>
                <a:ea typeface="+mn-ea"/>
                <a:cs typeface="+mn-cs"/>
              </a:rPr>
              <a:t>of time. The time during which the system is not available is called downtime ; the</a:t>
            </a:r>
          </a:p>
          <a:p>
            <a:r>
              <a:rPr lang="en-US" sz="1200" kern="1200" baseline="0" dirty="0" smtClean="0">
                <a:solidFill>
                  <a:schemeClr val="tx1"/>
                </a:solidFill>
                <a:latin typeface="+mn-lt"/>
                <a:ea typeface="+mn-ea"/>
                <a:cs typeface="+mn-cs"/>
              </a:rPr>
              <a:t> time during which the system is available is called uptime .</a:t>
            </a:r>
          </a:p>
          <a:p>
            <a:endParaRPr lang="en-US"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extLst>
      <p:ext uri="{BB962C8B-B14F-4D97-AF65-F5344CB8AC3E}">
        <p14:creationId xmlns:p14="http://schemas.microsoft.com/office/powerpoint/2010/main" val="29014803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2.13 illustrates the relationship among these three</a:t>
            </a:r>
          </a:p>
          <a:p>
            <a:r>
              <a:rPr lang="en-US" sz="1200" kern="1200" baseline="0" dirty="0" smtClean="0">
                <a:solidFill>
                  <a:schemeClr val="tx1"/>
                </a:solidFill>
                <a:latin typeface="+mn-lt"/>
                <a:ea typeface="+mn-ea"/>
                <a:cs typeface="+mn-cs"/>
              </a:rPr>
              <a:t>parameters.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6188080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2.4 shows some commonly identified availability levels and the corresponding</a:t>
            </a:r>
          </a:p>
          <a:p>
            <a:r>
              <a:rPr lang="en-US" sz="1200" kern="1200" baseline="0" dirty="0" smtClean="0">
                <a:solidFill>
                  <a:schemeClr val="tx1"/>
                </a:solidFill>
                <a:latin typeface="+mn-lt"/>
                <a:ea typeface="+mn-ea"/>
                <a:cs typeface="+mn-cs"/>
              </a:rPr>
              <a:t>annual downtime.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25685937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IEEE Standards Dictionary defines a </a:t>
            </a:r>
            <a:r>
              <a:rPr lang="en-US" sz="1200" b="1" kern="1200" baseline="0" dirty="0" smtClean="0">
                <a:solidFill>
                  <a:schemeClr val="tx1"/>
                </a:solidFill>
                <a:latin typeface="+mn-lt"/>
                <a:ea typeface="+mn-ea"/>
                <a:cs typeface="+mn-cs"/>
              </a:rPr>
              <a:t>fault</a:t>
            </a:r>
            <a:r>
              <a:rPr lang="en-US" sz="1200" kern="1200" baseline="0" dirty="0" smtClean="0">
                <a:solidFill>
                  <a:schemeClr val="tx1"/>
                </a:solidFill>
                <a:latin typeface="+mn-lt"/>
                <a:ea typeface="+mn-ea"/>
                <a:cs typeface="+mn-cs"/>
              </a:rPr>
              <a:t> as an erroneous hardware or software</a:t>
            </a:r>
          </a:p>
          <a:p>
            <a:r>
              <a:rPr lang="en-US" sz="1200" kern="1200" baseline="0" dirty="0" smtClean="0">
                <a:solidFill>
                  <a:schemeClr val="tx1"/>
                </a:solidFill>
                <a:latin typeface="+mn-lt"/>
                <a:ea typeface="+mn-ea"/>
                <a:cs typeface="+mn-cs"/>
              </a:rPr>
              <a:t>state resulting from component failure, operator error, physical interference</a:t>
            </a:r>
          </a:p>
          <a:p>
            <a:r>
              <a:rPr lang="en-US" sz="1200" kern="1200" baseline="0" dirty="0" smtClean="0">
                <a:solidFill>
                  <a:schemeClr val="tx1"/>
                </a:solidFill>
                <a:latin typeface="+mn-lt"/>
                <a:ea typeface="+mn-ea"/>
                <a:cs typeface="+mn-cs"/>
              </a:rPr>
              <a:t>from the environment, design error, program error, or data structure error. The</a:t>
            </a:r>
          </a:p>
          <a:p>
            <a:r>
              <a:rPr lang="en-US" sz="1200" kern="1200" baseline="0" dirty="0" smtClean="0">
                <a:solidFill>
                  <a:schemeClr val="tx1"/>
                </a:solidFill>
                <a:latin typeface="+mn-lt"/>
                <a:ea typeface="+mn-ea"/>
                <a:cs typeface="+mn-cs"/>
              </a:rPr>
              <a:t>standard also states that a fault manifests itself as (1) a defect in a hardware device</a:t>
            </a:r>
          </a:p>
          <a:p>
            <a:r>
              <a:rPr lang="en-US" sz="1200" kern="1200" baseline="0" dirty="0" smtClean="0">
                <a:solidFill>
                  <a:schemeClr val="tx1"/>
                </a:solidFill>
                <a:latin typeface="+mn-lt"/>
                <a:ea typeface="+mn-ea"/>
                <a:cs typeface="+mn-cs"/>
              </a:rPr>
              <a:t>or component; for example, a short circuit or broken wire, or (2) an incorrect step,</a:t>
            </a:r>
          </a:p>
          <a:p>
            <a:r>
              <a:rPr lang="en-US" sz="1200" kern="1200" baseline="0" dirty="0" smtClean="0">
                <a:solidFill>
                  <a:schemeClr val="tx1"/>
                </a:solidFill>
                <a:latin typeface="+mn-lt"/>
                <a:ea typeface="+mn-ea"/>
                <a:cs typeface="+mn-cs"/>
              </a:rPr>
              <a:t>process, or data definition in a computer program.</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extLst>
      <p:ext uri="{BB962C8B-B14F-4D97-AF65-F5344CB8AC3E}">
        <p14:creationId xmlns:p14="http://schemas.microsoft.com/office/powerpoint/2010/main" val="11161066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group faults into the following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Permanent:  A fault that, after it occurs, is always present. The fault persists</a:t>
            </a:r>
          </a:p>
          <a:p>
            <a:r>
              <a:rPr lang="en-US" sz="1200" kern="1200" baseline="0" dirty="0" smtClean="0">
                <a:solidFill>
                  <a:schemeClr val="tx1"/>
                </a:solidFill>
                <a:latin typeface="+mn-lt"/>
                <a:ea typeface="+mn-ea"/>
                <a:cs typeface="+mn-cs"/>
              </a:rPr>
              <a:t>until the faulty component is replaced or repaired. Examples include disk</a:t>
            </a:r>
          </a:p>
          <a:p>
            <a:r>
              <a:rPr lang="en-US" sz="1200" kern="1200" baseline="0" dirty="0" smtClean="0">
                <a:solidFill>
                  <a:schemeClr val="tx1"/>
                </a:solidFill>
                <a:latin typeface="+mn-lt"/>
                <a:ea typeface="+mn-ea"/>
                <a:cs typeface="+mn-cs"/>
              </a:rPr>
              <a:t>head crashes, software bugs, and a burnt-out communications component.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Temporary:  A fault that is not present all the time for all operating conditions.</a:t>
            </a:r>
          </a:p>
          <a:p>
            <a:r>
              <a:rPr lang="en-US" sz="1200" kern="1200" baseline="0" dirty="0" smtClean="0">
                <a:solidFill>
                  <a:schemeClr val="tx1"/>
                </a:solidFill>
                <a:latin typeface="+mn-lt"/>
                <a:ea typeface="+mn-ea"/>
                <a:cs typeface="+mn-cs"/>
              </a:rPr>
              <a:t>Temporary faults can be further classified as follows: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Transient:  A fault that occurs only once. Examples include bit transmission</a:t>
            </a:r>
          </a:p>
          <a:p>
            <a:r>
              <a:rPr lang="en-US" sz="1200" kern="1200" baseline="0" dirty="0" smtClean="0">
                <a:solidFill>
                  <a:schemeClr val="tx1"/>
                </a:solidFill>
                <a:latin typeface="+mn-lt"/>
                <a:ea typeface="+mn-ea"/>
                <a:cs typeface="+mn-cs"/>
              </a:rPr>
              <a:t>errors due to an impulse noise, power supply disturbances, and radiation</a:t>
            </a:r>
          </a:p>
          <a:p>
            <a:r>
              <a:rPr lang="en-US" sz="1200" kern="1200" baseline="0" dirty="0" smtClean="0">
                <a:solidFill>
                  <a:schemeClr val="tx1"/>
                </a:solidFill>
                <a:latin typeface="+mn-lt"/>
                <a:ea typeface="+mn-ea"/>
                <a:cs typeface="+mn-cs"/>
              </a:rPr>
              <a:t>that alters a memory bit.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Intermittent:  A fault that occurs at multiple, unpredictable times. An example</a:t>
            </a:r>
          </a:p>
          <a:p>
            <a:r>
              <a:rPr lang="en-US" sz="1200" kern="1200" baseline="0" dirty="0" smtClean="0">
                <a:solidFill>
                  <a:schemeClr val="tx1"/>
                </a:solidFill>
                <a:latin typeface="+mn-lt"/>
                <a:ea typeface="+mn-ea"/>
                <a:cs typeface="+mn-cs"/>
              </a:rPr>
              <a:t>of an intermittent fault is one caused by a loose connection.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extLst>
      <p:ext uri="{BB962C8B-B14F-4D97-AF65-F5344CB8AC3E}">
        <p14:creationId xmlns:p14="http://schemas.microsoft.com/office/powerpoint/2010/main" val="11350441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In general, fault tolerance is built into a system by adding redundancy.</a:t>
            </a:r>
          </a:p>
          <a:p>
            <a:r>
              <a:rPr lang="en-US" sz="1200" kern="1200" baseline="0" dirty="0" smtClean="0">
                <a:solidFill>
                  <a:schemeClr val="tx1"/>
                </a:solidFill>
                <a:latin typeface="+mn-lt"/>
                <a:ea typeface="+mn-ea"/>
                <a:cs typeface="+mn-cs"/>
              </a:rPr>
              <a:t>Methods of redundancy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Spatial (physical) redundancy:  Physical redundancy involves the use of multiple</a:t>
            </a:r>
          </a:p>
          <a:p>
            <a:r>
              <a:rPr lang="en-US" sz="1200" kern="1200" baseline="0" dirty="0" smtClean="0">
                <a:solidFill>
                  <a:schemeClr val="tx1"/>
                </a:solidFill>
                <a:latin typeface="+mn-lt"/>
                <a:ea typeface="+mn-ea"/>
                <a:cs typeface="+mn-cs"/>
              </a:rPr>
              <a:t>components that either perform the same function simultaneously or are</a:t>
            </a:r>
          </a:p>
          <a:p>
            <a:r>
              <a:rPr lang="en-US" sz="1200" kern="1200" baseline="0" dirty="0" smtClean="0">
                <a:solidFill>
                  <a:schemeClr val="tx1"/>
                </a:solidFill>
                <a:latin typeface="+mn-lt"/>
                <a:ea typeface="+mn-ea"/>
                <a:cs typeface="+mn-cs"/>
              </a:rPr>
              <a:t> configured so that one component is available as a backup in case of the failure</a:t>
            </a:r>
          </a:p>
          <a:p>
            <a:r>
              <a:rPr lang="en-US" sz="1200" kern="1200" baseline="0" dirty="0" smtClean="0">
                <a:solidFill>
                  <a:schemeClr val="tx1"/>
                </a:solidFill>
                <a:latin typeface="+mn-lt"/>
                <a:ea typeface="+mn-ea"/>
                <a:cs typeface="+mn-cs"/>
              </a:rPr>
              <a:t>of another component. An example of the former is the use of multiple</a:t>
            </a:r>
          </a:p>
          <a:p>
            <a:r>
              <a:rPr lang="en-US" sz="1200" kern="1200" baseline="0" dirty="0" smtClean="0">
                <a:solidFill>
                  <a:schemeClr val="tx1"/>
                </a:solidFill>
                <a:latin typeface="+mn-lt"/>
                <a:ea typeface="+mn-ea"/>
                <a:cs typeface="+mn-cs"/>
              </a:rPr>
              <a:t>parallel circuitry with the majority result produced as output. An example of</a:t>
            </a:r>
          </a:p>
          <a:p>
            <a:r>
              <a:rPr lang="en-US" sz="1200" kern="1200" baseline="0" dirty="0" smtClean="0">
                <a:solidFill>
                  <a:schemeClr val="tx1"/>
                </a:solidFill>
                <a:latin typeface="+mn-lt"/>
                <a:ea typeface="+mn-ea"/>
                <a:cs typeface="+mn-cs"/>
              </a:rPr>
              <a:t>the latter is a backup name server on the Internet.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Temporal redundancy:  Temporal redundancy involves repeating a function or</a:t>
            </a:r>
          </a:p>
          <a:p>
            <a:r>
              <a:rPr lang="en-US" sz="1200" kern="1200" baseline="0" dirty="0" smtClean="0">
                <a:solidFill>
                  <a:schemeClr val="tx1"/>
                </a:solidFill>
                <a:latin typeface="+mn-lt"/>
                <a:ea typeface="+mn-ea"/>
                <a:cs typeface="+mn-cs"/>
              </a:rPr>
              <a:t>operation when an error is detected. This approach is effective with temporary</a:t>
            </a:r>
          </a:p>
          <a:p>
            <a:r>
              <a:rPr lang="en-US" sz="1200" kern="1200" baseline="0" dirty="0" smtClean="0">
                <a:solidFill>
                  <a:schemeClr val="tx1"/>
                </a:solidFill>
                <a:latin typeface="+mn-lt"/>
                <a:ea typeface="+mn-ea"/>
                <a:cs typeface="+mn-cs"/>
              </a:rPr>
              <a:t>faults but not useful for permanent faults. An example is the retransmission of</a:t>
            </a:r>
          </a:p>
          <a:p>
            <a:r>
              <a:rPr lang="en-US" sz="1200" kern="1200" baseline="0" dirty="0" smtClean="0">
                <a:solidFill>
                  <a:schemeClr val="tx1"/>
                </a:solidFill>
                <a:latin typeface="+mn-lt"/>
                <a:ea typeface="+mn-ea"/>
                <a:cs typeface="+mn-cs"/>
              </a:rPr>
              <a:t>a block of data when an error is detected, such as is done with data link control</a:t>
            </a:r>
          </a:p>
          <a:p>
            <a:r>
              <a:rPr lang="en-US" sz="1200" kern="1200" baseline="0" dirty="0" smtClean="0">
                <a:solidFill>
                  <a:schemeClr val="tx1"/>
                </a:solidFill>
                <a:latin typeface="+mn-lt"/>
                <a:ea typeface="+mn-ea"/>
                <a:cs typeface="+mn-cs"/>
              </a:rPr>
              <a:t>protocols.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Information redundancy:  Information redundancy provides fault tolerance by</a:t>
            </a:r>
          </a:p>
          <a:p>
            <a:r>
              <a:rPr lang="en-US" sz="1200" kern="1200" baseline="0" dirty="0" smtClean="0">
                <a:solidFill>
                  <a:schemeClr val="tx1"/>
                </a:solidFill>
                <a:latin typeface="+mn-lt"/>
                <a:ea typeface="+mn-ea"/>
                <a:cs typeface="+mn-cs"/>
              </a:rPr>
              <a:t>replicating or coding data in such a way that bit errors can be both detected and</a:t>
            </a:r>
          </a:p>
          <a:p>
            <a:r>
              <a:rPr lang="en-US" sz="1200" kern="1200" baseline="0" dirty="0" smtClean="0">
                <a:solidFill>
                  <a:schemeClr val="tx1"/>
                </a:solidFill>
                <a:latin typeface="+mn-lt"/>
                <a:ea typeface="+mn-ea"/>
                <a:cs typeface="+mn-cs"/>
              </a:rPr>
              <a:t>corrected. An example is the error-control coding circuitry used with memory</a:t>
            </a:r>
          </a:p>
          <a:p>
            <a:r>
              <a:rPr lang="en-US" sz="1200" kern="1200" baseline="0" dirty="0" smtClean="0">
                <a:solidFill>
                  <a:schemeClr val="tx1"/>
                </a:solidFill>
                <a:latin typeface="+mn-lt"/>
                <a:ea typeface="+mn-ea"/>
                <a:cs typeface="+mn-cs"/>
              </a:rPr>
              <a:t>systems, and error-correction techniques used with RAID disks, described in</a:t>
            </a:r>
          </a:p>
          <a:p>
            <a:r>
              <a:rPr lang="en-US" sz="1200" kern="1200" baseline="0" dirty="0" smtClean="0">
                <a:solidFill>
                  <a:schemeClr val="tx1"/>
                </a:solidFill>
                <a:latin typeface="+mn-lt"/>
                <a:ea typeface="+mn-ea"/>
                <a:cs typeface="+mn-cs"/>
              </a:rPr>
              <a:t>subsequent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extLst>
      <p:ext uri="{BB962C8B-B14F-4D97-AF65-F5344CB8AC3E}">
        <p14:creationId xmlns:p14="http://schemas.microsoft.com/office/powerpoint/2010/main" val="1631671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 number of techniques can be incorporated into OS software to support fault tolerance.</a:t>
            </a:r>
          </a:p>
          <a:p>
            <a:r>
              <a:rPr lang="en-US" sz="1200" kern="1200" baseline="0" dirty="0" smtClean="0">
                <a:solidFill>
                  <a:schemeClr val="tx1"/>
                </a:solidFill>
                <a:latin typeface="+mn-lt"/>
                <a:ea typeface="+mn-ea"/>
                <a:cs typeface="+mn-cs"/>
              </a:rPr>
              <a:t>A number of examples will be evident throughout the book. The following</a:t>
            </a:r>
          </a:p>
          <a:p>
            <a:r>
              <a:rPr lang="en-US" sz="1200" kern="1200" baseline="0" dirty="0" smtClean="0">
                <a:solidFill>
                  <a:schemeClr val="tx1"/>
                </a:solidFill>
                <a:latin typeface="+mn-lt"/>
                <a:ea typeface="+mn-ea"/>
                <a:cs typeface="+mn-cs"/>
              </a:rPr>
              <a:t>list provides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 isolation:  As was mentioned earlier in this chapter, processes are</a:t>
            </a:r>
          </a:p>
          <a:p>
            <a:r>
              <a:rPr lang="en-US" sz="1200" kern="1200" baseline="0" dirty="0" smtClean="0">
                <a:solidFill>
                  <a:schemeClr val="tx1"/>
                </a:solidFill>
                <a:latin typeface="+mn-lt"/>
                <a:ea typeface="+mn-ea"/>
                <a:cs typeface="+mn-cs"/>
              </a:rPr>
              <a:t>generally isolated from one another in terms main memory, file access, and</a:t>
            </a:r>
          </a:p>
          <a:p>
            <a:r>
              <a:rPr lang="en-US" sz="1200" kern="1200" baseline="0" dirty="0" smtClean="0">
                <a:solidFill>
                  <a:schemeClr val="tx1"/>
                </a:solidFill>
                <a:latin typeface="+mn-lt"/>
                <a:ea typeface="+mn-ea"/>
                <a:cs typeface="+mn-cs"/>
              </a:rPr>
              <a:t>flow of execution. The structure provided by the OS for managing processes</a:t>
            </a:r>
          </a:p>
          <a:p>
            <a:r>
              <a:rPr lang="en-US" sz="1200" kern="1200" baseline="0" dirty="0" smtClean="0">
                <a:solidFill>
                  <a:schemeClr val="tx1"/>
                </a:solidFill>
                <a:latin typeface="+mn-lt"/>
                <a:ea typeface="+mn-ea"/>
                <a:cs typeface="+mn-cs"/>
              </a:rPr>
              <a:t>provides a certain level of protection for other processes from a process that</a:t>
            </a:r>
          </a:p>
          <a:p>
            <a:r>
              <a:rPr lang="en-US" sz="1200" kern="1200" baseline="0" dirty="0" smtClean="0">
                <a:solidFill>
                  <a:schemeClr val="tx1"/>
                </a:solidFill>
                <a:latin typeface="+mn-lt"/>
                <a:ea typeface="+mn-ea"/>
                <a:cs typeface="+mn-cs"/>
              </a:rPr>
              <a:t>produces a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Concurrency controls:  Chapters 5 and 6 discuss of the difficulties and faults</a:t>
            </a:r>
          </a:p>
          <a:p>
            <a:r>
              <a:rPr lang="en-US" sz="1200" kern="1200" baseline="0" dirty="0" smtClean="0">
                <a:solidFill>
                  <a:schemeClr val="tx1"/>
                </a:solidFill>
                <a:latin typeface="+mn-lt"/>
                <a:ea typeface="+mn-ea"/>
                <a:cs typeface="+mn-cs"/>
              </a:rPr>
              <a:t>that can occur when processes communicate or cooperate. These chapters also</a:t>
            </a:r>
          </a:p>
          <a:p>
            <a:r>
              <a:rPr lang="en-US" sz="1200" kern="1200" baseline="0" dirty="0" smtClean="0">
                <a:solidFill>
                  <a:schemeClr val="tx1"/>
                </a:solidFill>
                <a:latin typeface="+mn-lt"/>
                <a:ea typeface="+mn-ea"/>
                <a:cs typeface="+mn-cs"/>
              </a:rPr>
              <a:t>discuss techniques used to ensure correct operation and to recover from fault</a:t>
            </a:r>
          </a:p>
          <a:p>
            <a:r>
              <a:rPr lang="en-US" sz="1200" kern="1200" baseline="0" dirty="0" smtClean="0">
                <a:solidFill>
                  <a:schemeClr val="tx1"/>
                </a:solidFill>
                <a:latin typeface="+mn-lt"/>
                <a:ea typeface="+mn-ea"/>
                <a:cs typeface="+mn-cs"/>
              </a:rPr>
              <a:t>conditions, such as deadlock.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machines:  Virtual machines, discussed in Chapter 14, provide a greater</a:t>
            </a:r>
          </a:p>
          <a:p>
            <a:r>
              <a:rPr lang="en-US" sz="1200" kern="1200" baseline="0" dirty="0" smtClean="0">
                <a:solidFill>
                  <a:schemeClr val="tx1"/>
                </a:solidFill>
                <a:latin typeface="+mn-lt"/>
                <a:ea typeface="+mn-ea"/>
                <a:cs typeface="+mn-cs"/>
              </a:rPr>
              <a:t>degree of application isolation and hence fault isolation. Virtual machines can</a:t>
            </a:r>
          </a:p>
          <a:p>
            <a:r>
              <a:rPr lang="en-US" sz="1200" kern="1200" baseline="0" dirty="0" smtClean="0">
                <a:solidFill>
                  <a:schemeClr val="tx1"/>
                </a:solidFill>
                <a:latin typeface="+mn-lt"/>
                <a:ea typeface="+mn-ea"/>
                <a:cs typeface="+mn-cs"/>
              </a:rPr>
              <a:t>also be used to provide redundancy, with one virtual machine serving as a</a:t>
            </a:r>
          </a:p>
          <a:p>
            <a:r>
              <a:rPr lang="en-US" sz="1200" kern="1200" baseline="0" dirty="0" smtClean="0">
                <a:solidFill>
                  <a:schemeClr val="tx1"/>
                </a:solidFill>
                <a:latin typeface="+mn-lt"/>
                <a:ea typeface="+mn-ea"/>
                <a:cs typeface="+mn-cs"/>
              </a:rPr>
              <a:t>backup for another.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Checkpoints and rollbacks:  A checkpoint is a copy of an application’s state</a:t>
            </a:r>
          </a:p>
          <a:p>
            <a:r>
              <a:rPr lang="en-US" sz="1200" kern="1200" baseline="0" dirty="0" smtClean="0">
                <a:solidFill>
                  <a:schemeClr val="tx1"/>
                </a:solidFill>
                <a:latin typeface="+mn-lt"/>
                <a:ea typeface="+mn-ea"/>
                <a:cs typeface="+mn-cs"/>
              </a:rPr>
              <a:t>saved in some storage that is immune to the failures under consideration. A</a:t>
            </a:r>
          </a:p>
          <a:p>
            <a:r>
              <a:rPr lang="en-US" sz="1200" kern="1200" baseline="0" dirty="0" smtClean="0">
                <a:solidFill>
                  <a:schemeClr val="tx1"/>
                </a:solidFill>
                <a:latin typeface="+mn-lt"/>
                <a:ea typeface="+mn-ea"/>
                <a:cs typeface="+mn-cs"/>
              </a:rPr>
              <a:t>rollback restarts the execution from a previously saved checkpoint. When a</a:t>
            </a:r>
          </a:p>
          <a:p>
            <a:r>
              <a:rPr lang="en-US" sz="1200" kern="1200" baseline="0" dirty="0" smtClean="0">
                <a:solidFill>
                  <a:schemeClr val="tx1"/>
                </a:solidFill>
                <a:latin typeface="+mn-lt"/>
                <a:ea typeface="+mn-ea"/>
                <a:cs typeface="+mn-cs"/>
              </a:rPr>
              <a:t>failure occurs, the application’s state is rolled back to the previous checkpoint</a:t>
            </a:r>
          </a:p>
          <a:p>
            <a:r>
              <a:rPr lang="en-US" sz="1200" kern="1200" baseline="0" dirty="0" smtClean="0">
                <a:solidFill>
                  <a:schemeClr val="tx1"/>
                </a:solidFill>
                <a:latin typeface="+mn-lt"/>
                <a:ea typeface="+mn-ea"/>
                <a:cs typeface="+mn-cs"/>
              </a:rPr>
              <a:t>and restarted from there. This technique can be used to recover from transient</a:t>
            </a:r>
          </a:p>
          <a:p>
            <a:r>
              <a:rPr lang="en-US" sz="1200" kern="1200" baseline="0" dirty="0" smtClean="0">
                <a:solidFill>
                  <a:schemeClr val="tx1"/>
                </a:solidFill>
                <a:latin typeface="+mn-lt"/>
                <a:ea typeface="+mn-ea"/>
                <a:cs typeface="+mn-cs"/>
              </a:rPr>
              <a:t>as well as permanent hardware failures and certain types of software failures.</a:t>
            </a:r>
          </a:p>
          <a:p>
            <a:r>
              <a:rPr lang="en-US" sz="1200" kern="1200" baseline="0" dirty="0" smtClean="0">
                <a:solidFill>
                  <a:schemeClr val="tx1"/>
                </a:solidFill>
                <a:latin typeface="+mn-lt"/>
                <a:ea typeface="+mn-ea"/>
                <a:cs typeface="+mn-cs"/>
              </a:rPr>
              <a:t>Database and transaction processing systems typically have such capabilities</a:t>
            </a:r>
          </a:p>
          <a:p>
            <a:r>
              <a:rPr lang="en-US" sz="1200" kern="1200" baseline="0" dirty="0" smtClean="0">
                <a:solidFill>
                  <a:schemeClr val="tx1"/>
                </a:solidFill>
                <a:latin typeface="+mn-lt"/>
                <a:ea typeface="+mn-ea"/>
                <a:cs typeface="+mn-cs"/>
              </a:rPr>
              <a:t>built in.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much wider array of techniques could be discussed, but a full treatment </a:t>
            </a:r>
            <a:r>
              <a:rPr lang="en-US" sz="1200" kern="1200" baseline="0" dirty="0" err="1" smtClean="0">
                <a:solidFill>
                  <a:schemeClr val="tx1"/>
                </a:solidFill>
                <a:latin typeface="+mn-lt"/>
                <a:ea typeface="+mn-ea"/>
                <a:cs typeface="+mn-cs"/>
              </a:rPr>
              <a:t>oOS</a:t>
            </a:r>
            <a:r>
              <a:rPr lang="en-US" sz="1200" kern="1200" baseline="0" dirty="0" smtClean="0">
                <a:solidFill>
                  <a:schemeClr val="tx1"/>
                </a:solidFill>
                <a:latin typeface="+mn-lt"/>
                <a:ea typeface="+mn-ea"/>
                <a:cs typeface="+mn-cs"/>
              </a:rPr>
              <a:t> fault tolerance is beyond our scope.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extLst>
      <p:ext uri="{BB962C8B-B14F-4D97-AF65-F5344CB8AC3E}">
        <p14:creationId xmlns:p14="http://schemas.microsoft.com/office/powerpoint/2010/main" val="35285419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In an SMP system, the kernel can execute on any processor, and typically each</a:t>
            </a:r>
          </a:p>
          <a:p>
            <a:r>
              <a:rPr lang="en-US" sz="1200" kern="1200" baseline="0" dirty="0" smtClean="0">
                <a:solidFill>
                  <a:schemeClr val="tx1"/>
                </a:solidFill>
                <a:latin typeface="+mn-lt"/>
                <a:ea typeface="+mn-ea"/>
                <a:cs typeface="+mn-cs"/>
              </a:rPr>
              <a:t>processor does self-scheduling from the pool of available processes or threads.</a:t>
            </a:r>
          </a:p>
          <a:p>
            <a:r>
              <a:rPr lang="en-US" sz="1200" kern="1200" baseline="0" dirty="0" smtClean="0">
                <a:solidFill>
                  <a:schemeClr val="tx1"/>
                </a:solidFill>
                <a:latin typeface="+mn-lt"/>
                <a:ea typeface="+mn-ea"/>
                <a:cs typeface="+mn-cs"/>
              </a:rPr>
              <a:t>The kernel can be constructed as multiple processes or multiple threads, allowing</a:t>
            </a:r>
          </a:p>
          <a:p>
            <a:r>
              <a:rPr lang="en-US" sz="1200" kern="1200" baseline="0" dirty="0" smtClean="0">
                <a:solidFill>
                  <a:schemeClr val="tx1"/>
                </a:solidFill>
                <a:latin typeface="+mn-lt"/>
                <a:ea typeface="+mn-ea"/>
                <a:cs typeface="+mn-cs"/>
              </a:rPr>
              <a:t>portions of the kernel to execute in parallel. The SMP approach complicates the OS.</a:t>
            </a:r>
          </a:p>
          <a:p>
            <a:r>
              <a:rPr lang="en-US" sz="1200" kern="1200" baseline="0" dirty="0" smtClean="0">
                <a:solidFill>
                  <a:schemeClr val="tx1"/>
                </a:solidFill>
                <a:latin typeface="+mn-lt"/>
                <a:ea typeface="+mn-ea"/>
                <a:cs typeface="+mn-cs"/>
              </a:rPr>
              <a:t>The OS designer must deal with the complexity due to sharing resources (like data</a:t>
            </a:r>
          </a:p>
          <a:p>
            <a:r>
              <a:rPr lang="en-US" sz="1200" kern="1200" baseline="0" dirty="0" smtClean="0">
                <a:solidFill>
                  <a:schemeClr val="tx1"/>
                </a:solidFill>
                <a:latin typeface="+mn-lt"/>
                <a:ea typeface="+mn-ea"/>
                <a:cs typeface="+mn-cs"/>
              </a:rPr>
              <a:t>structures) and coordinating actions (like accessing devices) from multiple parts of</a:t>
            </a:r>
          </a:p>
          <a:p>
            <a:r>
              <a:rPr lang="en-US" sz="1200" kern="1200" baseline="0" dirty="0" smtClean="0">
                <a:solidFill>
                  <a:schemeClr val="tx1"/>
                </a:solidFill>
                <a:latin typeface="+mn-lt"/>
                <a:ea typeface="+mn-ea"/>
                <a:cs typeface="+mn-cs"/>
              </a:rPr>
              <a:t>the OS executing at the same time. Techniques must be employed to resolve and</a:t>
            </a:r>
          </a:p>
          <a:p>
            <a:r>
              <a:rPr lang="en-US" sz="1200" kern="1200" baseline="0" dirty="0" smtClean="0">
                <a:solidFill>
                  <a:schemeClr val="tx1"/>
                </a:solidFill>
                <a:latin typeface="+mn-lt"/>
                <a:ea typeface="+mn-ea"/>
                <a:cs typeface="+mn-cs"/>
              </a:rPr>
              <a:t>synchronize claims to resources.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SMP operating system manages processor and other computer resources</a:t>
            </a:r>
          </a:p>
          <a:p>
            <a:r>
              <a:rPr lang="en-US" sz="1200" kern="1200" baseline="0" dirty="0" smtClean="0">
                <a:solidFill>
                  <a:schemeClr val="tx1"/>
                </a:solidFill>
                <a:latin typeface="+mn-lt"/>
                <a:ea typeface="+mn-ea"/>
                <a:cs typeface="+mn-cs"/>
              </a:rPr>
              <a:t>so that the user may view the system in the same fashion as a multiprogramming</a:t>
            </a:r>
          </a:p>
          <a:p>
            <a:r>
              <a:rPr lang="en-US" sz="1200" kern="1200" baseline="0" dirty="0" smtClean="0">
                <a:solidFill>
                  <a:schemeClr val="tx1"/>
                </a:solidFill>
                <a:latin typeface="+mn-lt"/>
                <a:ea typeface="+mn-ea"/>
                <a:cs typeface="+mn-cs"/>
              </a:rPr>
              <a:t>uniprocessor system. A user may construct applications that use multiple processes</a:t>
            </a:r>
          </a:p>
          <a:p>
            <a:r>
              <a:rPr lang="en-US" sz="1200" kern="1200" baseline="0" dirty="0" smtClean="0">
                <a:solidFill>
                  <a:schemeClr val="tx1"/>
                </a:solidFill>
                <a:latin typeface="+mn-lt"/>
                <a:ea typeface="+mn-ea"/>
                <a:cs typeface="+mn-cs"/>
              </a:rPr>
              <a:t>or multiple threads within processes without regard to whether a single processor</a:t>
            </a:r>
          </a:p>
          <a:p>
            <a:r>
              <a:rPr lang="en-US" sz="1200" kern="1200" baseline="0" dirty="0" smtClean="0">
                <a:solidFill>
                  <a:schemeClr val="tx1"/>
                </a:solidFill>
                <a:latin typeface="+mn-lt"/>
                <a:ea typeface="+mn-ea"/>
                <a:cs typeface="+mn-cs"/>
              </a:rPr>
              <a:t>or multiple processors will be available. Thus, a multiprocessor OS must provide all</a:t>
            </a:r>
          </a:p>
          <a:p>
            <a:r>
              <a:rPr lang="en-US" sz="1200" kern="1200" baseline="0" dirty="0" smtClean="0">
                <a:solidFill>
                  <a:schemeClr val="tx1"/>
                </a:solidFill>
                <a:latin typeface="+mn-lt"/>
                <a:ea typeface="+mn-ea"/>
                <a:cs typeface="+mn-cs"/>
              </a:rPr>
              <a:t>the functionality of a multiprogramming system plus additional features to accommodate</a:t>
            </a:r>
          </a:p>
          <a:p>
            <a:r>
              <a:rPr lang="en-US" sz="1200" kern="1200" baseline="0" dirty="0" smtClean="0">
                <a:solidFill>
                  <a:schemeClr val="tx1"/>
                </a:solidFill>
                <a:latin typeface="+mn-lt"/>
                <a:ea typeface="+mn-ea"/>
                <a:cs typeface="+mn-cs"/>
              </a:rPr>
              <a:t>multiple processors. The key design issues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Simultaneous concurrent processes or threads: Kernel routines need to be</a:t>
            </a:r>
          </a:p>
          <a:p>
            <a:r>
              <a:rPr lang="en-US" sz="1200" kern="1200" baseline="0" dirty="0" smtClean="0">
                <a:solidFill>
                  <a:schemeClr val="tx1"/>
                </a:solidFill>
                <a:latin typeface="+mn-lt"/>
                <a:ea typeface="+mn-ea"/>
                <a:cs typeface="+mn-cs"/>
              </a:rPr>
              <a:t>reentrant to allow several processors to execute the same kernel code simultaneously.</a:t>
            </a:r>
          </a:p>
          <a:p>
            <a:r>
              <a:rPr lang="en-US" sz="1200" kern="1200" baseline="0" dirty="0" smtClean="0">
                <a:solidFill>
                  <a:schemeClr val="tx1"/>
                </a:solidFill>
                <a:latin typeface="+mn-lt"/>
                <a:ea typeface="+mn-ea"/>
                <a:cs typeface="+mn-cs"/>
              </a:rPr>
              <a:t>With multiple processors executing the same or different parts of the</a:t>
            </a:r>
          </a:p>
          <a:p>
            <a:r>
              <a:rPr lang="en-US" sz="1200" kern="1200" baseline="0" dirty="0" smtClean="0">
                <a:solidFill>
                  <a:schemeClr val="tx1"/>
                </a:solidFill>
                <a:latin typeface="+mn-lt"/>
                <a:ea typeface="+mn-ea"/>
                <a:cs typeface="+mn-cs"/>
              </a:rPr>
              <a:t>kernel, kernel tables and management structures must be managed properly</a:t>
            </a:r>
          </a:p>
          <a:p>
            <a:r>
              <a:rPr lang="en-US" sz="1200" kern="1200" baseline="0" dirty="0" smtClean="0">
                <a:solidFill>
                  <a:schemeClr val="tx1"/>
                </a:solidFill>
                <a:latin typeface="+mn-lt"/>
                <a:ea typeface="+mn-ea"/>
                <a:cs typeface="+mn-cs"/>
              </a:rPr>
              <a:t>to avoid data corruption or invalid operations.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Scheduling: Any processor may perform scheduling, which complicates the</a:t>
            </a:r>
          </a:p>
          <a:p>
            <a:r>
              <a:rPr lang="en-US" sz="1200" kern="1200" baseline="0" dirty="0" smtClean="0">
                <a:solidFill>
                  <a:schemeClr val="tx1"/>
                </a:solidFill>
                <a:latin typeface="+mn-lt"/>
                <a:ea typeface="+mn-ea"/>
                <a:cs typeface="+mn-cs"/>
              </a:rPr>
              <a:t>task of enforcing a scheduling policy and assuring that corruption of the scheduler</a:t>
            </a:r>
          </a:p>
          <a:p>
            <a:r>
              <a:rPr lang="en-US" sz="1200" kern="1200" baseline="0" dirty="0" smtClean="0">
                <a:solidFill>
                  <a:schemeClr val="tx1"/>
                </a:solidFill>
                <a:latin typeface="+mn-lt"/>
                <a:ea typeface="+mn-ea"/>
                <a:cs typeface="+mn-cs"/>
              </a:rPr>
              <a:t>data structures is avoided. If kernel-level multithreading is used, then the</a:t>
            </a:r>
          </a:p>
          <a:p>
            <a:r>
              <a:rPr lang="en-US" sz="1200" kern="1200" baseline="0" dirty="0" smtClean="0">
                <a:solidFill>
                  <a:schemeClr val="tx1"/>
                </a:solidFill>
                <a:latin typeface="+mn-lt"/>
                <a:ea typeface="+mn-ea"/>
                <a:cs typeface="+mn-cs"/>
              </a:rPr>
              <a:t>opportunity exists to schedule multiple threads from the same process simultaneously</a:t>
            </a:r>
          </a:p>
          <a:p>
            <a:r>
              <a:rPr lang="en-US" sz="1200" kern="1200" baseline="0" dirty="0" smtClean="0">
                <a:solidFill>
                  <a:schemeClr val="tx1"/>
                </a:solidFill>
                <a:latin typeface="+mn-lt"/>
                <a:ea typeface="+mn-ea"/>
                <a:cs typeface="+mn-cs"/>
              </a:rPr>
              <a:t>on multiple processors. Multiprocessor scheduling is examined in</a:t>
            </a:r>
          </a:p>
          <a:p>
            <a:r>
              <a:rPr lang="en-US" sz="1200" kern="1200" baseline="0" dirty="0" smtClean="0">
                <a:solidFill>
                  <a:schemeClr val="tx1"/>
                </a:solidFill>
                <a:latin typeface="+mn-lt"/>
                <a:ea typeface="+mn-ea"/>
                <a:cs typeface="+mn-cs"/>
              </a:rPr>
              <a:t>Chapter 10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Synchronization: With multiple active processes having potential access to</a:t>
            </a:r>
          </a:p>
          <a:p>
            <a:r>
              <a:rPr lang="en-US" sz="1200" kern="1200" baseline="0" dirty="0" smtClean="0">
                <a:solidFill>
                  <a:schemeClr val="tx1"/>
                </a:solidFill>
                <a:latin typeface="+mn-lt"/>
                <a:ea typeface="+mn-ea"/>
                <a:cs typeface="+mn-cs"/>
              </a:rPr>
              <a:t>shared address spaces or shared I/O resources, care must be taken to provide</a:t>
            </a:r>
          </a:p>
          <a:p>
            <a:r>
              <a:rPr lang="en-US" sz="1200" kern="1200" baseline="0" dirty="0" smtClean="0">
                <a:solidFill>
                  <a:schemeClr val="tx1"/>
                </a:solidFill>
                <a:latin typeface="+mn-lt"/>
                <a:ea typeface="+mn-ea"/>
                <a:cs typeface="+mn-cs"/>
              </a:rPr>
              <a:t>effective synchronization. Synchronization is a facility that enforces mutual</a:t>
            </a:r>
          </a:p>
          <a:p>
            <a:r>
              <a:rPr lang="en-US" sz="1200" kern="1200" baseline="0" dirty="0" smtClean="0">
                <a:solidFill>
                  <a:schemeClr val="tx1"/>
                </a:solidFill>
                <a:latin typeface="+mn-lt"/>
                <a:ea typeface="+mn-ea"/>
                <a:cs typeface="+mn-cs"/>
              </a:rPr>
              <a:t>exclusion and event ordering. A common synchronization mechanism used in</a:t>
            </a:r>
          </a:p>
          <a:p>
            <a:r>
              <a:rPr lang="en-US" sz="1200" kern="1200" baseline="0" dirty="0" smtClean="0">
                <a:solidFill>
                  <a:schemeClr val="tx1"/>
                </a:solidFill>
                <a:latin typeface="+mn-lt"/>
                <a:ea typeface="+mn-ea"/>
                <a:cs typeface="+mn-cs"/>
              </a:rPr>
              <a:t>multiprocessor operating systems is locks, described in Chapter 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 management: Memory management on a multiprocessor must deal</a:t>
            </a:r>
          </a:p>
          <a:p>
            <a:r>
              <a:rPr lang="en-US" sz="1200" kern="1200" baseline="0" dirty="0" smtClean="0">
                <a:solidFill>
                  <a:schemeClr val="tx1"/>
                </a:solidFill>
                <a:latin typeface="+mn-lt"/>
                <a:ea typeface="+mn-ea"/>
                <a:cs typeface="+mn-cs"/>
              </a:rPr>
              <a:t>with all of the issues found on uniprocessor computers and is discussed in Part</a:t>
            </a:r>
          </a:p>
          <a:p>
            <a:r>
              <a:rPr lang="en-US" sz="1200" kern="1200" baseline="0" dirty="0" smtClean="0">
                <a:solidFill>
                  <a:schemeClr val="tx1"/>
                </a:solidFill>
                <a:latin typeface="+mn-lt"/>
                <a:ea typeface="+mn-ea"/>
                <a:cs typeface="+mn-cs"/>
              </a:rPr>
              <a:t>Three. In addition, the OS needs to exploit the available hardware parallelism</a:t>
            </a:r>
          </a:p>
          <a:p>
            <a:r>
              <a:rPr lang="en-US" sz="1200" kern="1200" baseline="0" dirty="0" smtClean="0">
                <a:solidFill>
                  <a:schemeClr val="tx1"/>
                </a:solidFill>
                <a:latin typeface="+mn-lt"/>
                <a:ea typeface="+mn-ea"/>
                <a:cs typeface="+mn-cs"/>
              </a:rPr>
              <a:t>to achieve the best performance. The paging mechanisms on different processors</a:t>
            </a:r>
          </a:p>
          <a:p>
            <a:r>
              <a:rPr lang="en-US" sz="1200" kern="1200" baseline="0" dirty="0" smtClean="0">
                <a:solidFill>
                  <a:schemeClr val="tx1"/>
                </a:solidFill>
                <a:latin typeface="+mn-lt"/>
                <a:ea typeface="+mn-ea"/>
                <a:cs typeface="+mn-cs"/>
              </a:rPr>
              <a:t>must be coordinated to enforce consistency when several processors</a:t>
            </a:r>
          </a:p>
          <a:p>
            <a:r>
              <a:rPr lang="en-US" sz="1200" kern="1200" baseline="0" dirty="0" smtClean="0">
                <a:solidFill>
                  <a:schemeClr val="tx1"/>
                </a:solidFill>
                <a:latin typeface="+mn-lt"/>
                <a:ea typeface="+mn-ea"/>
                <a:cs typeface="+mn-cs"/>
              </a:rPr>
              <a:t>share a page or segment and to decide on page replacement. The reuse of</a:t>
            </a:r>
          </a:p>
          <a:p>
            <a:r>
              <a:rPr lang="en-US" sz="1200" kern="1200" baseline="0" dirty="0" smtClean="0">
                <a:solidFill>
                  <a:schemeClr val="tx1"/>
                </a:solidFill>
                <a:latin typeface="+mn-lt"/>
                <a:ea typeface="+mn-ea"/>
                <a:cs typeface="+mn-cs"/>
              </a:rPr>
              <a:t>physical pages is the biggest problem of concern; that is, it must be guaranteed</a:t>
            </a:r>
          </a:p>
          <a:p>
            <a:r>
              <a:rPr lang="en-US" sz="1200" kern="1200" baseline="0" dirty="0" smtClean="0">
                <a:solidFill>
                  <a:schemeClr val="tx1"/>
                </a:solidFill>
                <a:latin typeface="+mn-lt"/>
                <a:ea typeface="+mn-ea"/>
                <a:cs typeface="+mn-cs"/>
              </a:rPr>
              <a:t>that a physical page can no longer be accessed with its old contents before the</a:t>
            </a:r>
          </a:p>
          <a:p>
            <a:r>
              <a:rPr lang="en-US" sz="1200" kern="1200" baseline="0" dirty="0" smtClean="0">
                <a:solidFill>
                  <a:schemeClr val="tx1"/>
                </a:solidFill>
                <a:latin typeface="+mn-lt"/>
                <a:ea typeface="+mn-ea"/>
                <a:cs typeface="+mn-cs"/>
              </a:rPr>
              <a:t>page is put to a new use.</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Reliability and fault tolerance: The OS should provide graceful degradation</a:t>
            </a:r>
          </a:p>
          <a:p>
            <a:r>
              <a:rPr lang="en-US" sz="1200" kern="1200" baseline="0" dirty="0" smtClean="0">
                <a:solidFill>
                  <a:schemeClr val="tx1"/>
                </a:solidFill>
                <a:latin typeface="+mn-lt"/>
                <a:ea typeface="+mn-ea"/>
                <a:cs typeface="+mn-cs"/>
              </a:rPr>
              <a:t>in the face of processor failure. The scheduler and other portions of the OS</a:t>
            </a:r>
          </a:p>
          <a:p>
            <a:r>
              <a:rPr lang="en-US" sz="1200" kern="1200" baseline="0" dirty="0" smtClean="0">
                <a:solidFill>
                  <a:schemeClr val="tx1"/>
                </a:solidFill>
                <a:latin typeface="+mn-lt"/>
                <a:ea typeface="+mn-ea"/>
                <a:cs typeface="+mn-cs"/>
              </a:rPr>
              <a:t>must recognize the loss of a processor and restructure management tables</a:t>
            </a:r>
          </a:p>
          <a:p>
            <a:r>
              <a:rPr lang="en-US" sz="1200" kern="1200" baseline="0" dirty="0" smtClean="0">
                <a:solidFill>
                  <a:schemeClr val="tx1"/>
                </a:solidFill>
                <a:latin typeface="+mn-lt"/>
                <a:ea typeface="+mn-ea"/>
                <a:cs typeface="+mn-cs"/>
              </a:rPr>
              <a:t>accordingly.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multiprocessor OS design issues generally involve extensions to</a:t>
            </a:r>
          </a:p>
          <a:p>
            <a:r>
              <a:rPr lang="en-US" sz="1200" kern="1200" baseline="0" dirty="0" smtClean="0">
                <a:solidFill>
                  <a:schemeClr val="tx1"/>
                </a:solidFill>
                <a:latin typeface="+mn-lt"/>
                <a:ea typeface="+mn-ea"/>
                <a:cs typeface="+mn-cs"/>
              </a:rPr>
              <a:t>solutions to multiprogramming uniprocessor design problems, we do not treat</a:t>
            </a:r>
          </a:p>
          <a:p>
            <a:r>
              <a:rPr lang="en-US" sz="1200" kern="1200" baseline="0" dirty="0" smtClean="0">
                <a:solidFill>
                  <a:schemeClr val="tx1"/>
                </a:solidFill>
                <a:latin typeface="+mn-lt"/>
                <a:ea typeface="+mn-ea"/>
                <a:cs typeface="+mn-cs"/>
              </a:rPr>
              <a:t>multiprocessor operating systems separately. Rather, specific multiprocessor issues</a:t>
            </a:r>
          </a:p>
          <a:p>
            <a:r>
              <a:rPr lang="en-US" sz="1200" kern="1200" baseline="0" dirty="0" smtClean="0">
                <a:solidFill>
                  <a:schemeClr val="tx1"/>
                </a:solidFill>
                <a:latin typeface="+mn-lt"/>
                <a:ea typeface="+mn-ea"/>
                <a:cs typeface="+mn-cs"/>
              </a:rPr>
              <a:t>are addressed in the proper context throughout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extLst>
      <p:ext uri="{BB962C8B-B14F-4D97-AF65-F5344CB8AC3E}">
        <p14:creationId xmlns:p14="http://schemas.microsoft.com/office/powerpoint/2010/main" val="145312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OS is responsible for controlling the use of a computer’s resources, such as I/O,</a:t>
            </a:r>
          </a:p>
          <a:p>
            <a:r>
              <a:rPr lang="en-US" sz="1200" kern="1200" baseline="0" dirty="0" smtClean="0">
                <a:solidFill>
                  <a:schemeClr val="tx1"/>
                </a:solidFill>
                <a:latin typeface="+mn-lt"/>
                <a:ea typeface="+mn-ea"/>
                <a:cs typeface="+mn-cs"/>
              </a:rPr>
              <a:t>main and secondary memory, and processor execution time. But this control is exercised</a:t>
            </a:r>
          </a:p>
          <a:p>
            <a:r>
              <a:rPr lang="en-US" sz="1200" kern="1200" baseline="0" dirty="0" smtClean="0">
                <a:solidFill>
                  <a:schemeClr val="tx1"/>
                </a:solidFill>
                <a:latin typeface="+mn-lt"/>
                <a:ea typeface="+mn-ea"/>
                <a:cs typeface="+mn-cs"/>
              </a:rPr>
              <a:t>in a curious way. Normally, we think of a control mechanism as something</a:t>
            </a:r>
          </a:p>
          <a:p>
            <a:r>
              <a:rPr lang="en-US" sz="1200" kern="1200" baseline="0" dirty="0" smtClean="0">
                <a:solidFill>
                  <a:schemeClr val="tx1"/>
                </a:solidFill>
                <a:latin typeface="+mn-lt"/>
                <a:ea typeface="+mn-ea"/>
                <a:cs typeface="+mn-cs"/>
              </a:rPr>
              <a:t>external to that which is controlled, or at least as something that is a distinct and</a:t>
            </a:r>
          </a:p>
          <a:p>
            <a:r>
              <a:rPr lang="en-US" sz="1200" kern="1200" baseline="0" dirty="0" smtClean="0">
                <a:solidFill>
                  <a:schemeClr val="tx1"/>
                </a:solidFill>
                <a:latin typeface="+mn-lt"/>
                <a:ea typeface="+mn-ea"/>
                <a:cs typeface="+mn-cs"/>
              </a:rPr>
              <a:t>separate part of that which is controlled. (For example, a residential heating system</a:t>
            </a:r>
          </a:p>
          <a:p>
            <a:r>
              <a:rPr lang="en-US" sz="1200" kern="1200" baseline="0" dirty="0" smtClean="0">
                <a:solidFill>
                  <a:schemeClr val="tx1"/>
                </a:solidFill>
                <a:latin typeface="+mn-lt"/>
                <a:ea typeface="+mn-ea"/>
                <a:cs typeface="+mn-cs"/>
              </a:rPr>
              <a:t>is controlled by a thermostat, which is separate from the heat-generation and heat distribution</a:t>
            </a:r>
          </a:p>
          <a:p>
            <a:r>
              <a:rPr lang="en-US" sz="1200" kern="1200" baseline="0" dirty="0" smtClean="0">
                <a:solidFill>
                  <a:schemeClr val="tx1"/>
                </a:solidFill>
                <a:latin typeface="+mn-lt"/>
                <a:ea typeface="+mn-ea"/>
                <a:cs typeface="+mn-cs"/>
              </a:rPr>
              <a:t>apparatus.)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419296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kern="1200" baseline="0" dirty="0" smtClean="0">
                <a:solidFill>
                  <a:schemeClr val="tx1"/>
                </a:solidFill>
                <a:latin typeface="+mn-lt"/>
                <a:ea typeface="+mn-ea"/>
                <a:cs typeface="+mn-cs"/>
              </a:rPr>
              <a:t> The considerations for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systems include all the design issues discussed so</a:t>
            </a:r>
          </a:p>
          <a:p>
            <a:r>
              <a:rPr lang="en-US" sz="1200" b="0" kern="1200" baseline="0" dirty="0" smtClean="0">
                <a:solidFill>
                  <a:schemeClr val="tx1"/>
                </a:solidFill>
                <a:latin typeface="+mn-lt"/>
                <a:ea typeface="+mn-ea"/>
                <a:cs typeface="+mn-cs"/>
              </a:rPr>
              <a:t>far in this section for SMP systems. But additional concerns arise. The issue is one</a:t>
            </a:r>
          </a:p>
          <a:p>
            <a:r>
              <a:rPr lang="en-US" sz="1200" b="0" kern="1200" baseline="0" dirty="0" smtClean="0">
                <a:solidFill>
                  <a:schemeClr val="tx1"/>
                </a:solidFill>
                <a:latin typeface="+mn-lt"/>
                <a:ea typeface="+mn-ea"/>
                <a:cs typeface="+mn-cs"/>
              </a:rPr>
              <a:t>of the scale of the potential parallelism. Current </a:t>
            </a:r>
            <a:r>
              <a:rPr lang="en-US" sz="1200" b="0" kern="1200" baseline="0" dirty="0" err="1" smtClean="0">
                <a:solidFill>
                  <a:schemeClr val="tx1"/>
                </a:solidFill>
                <a:latin typeface="+mn-lt"/>
                <a:ea typeface="+mn-ea"/>
                <a:cs typeface="+mn-cs"/>
              </a:rPr>
              <a:t>multicore</a:t>
            </a:r>
            <a:r>
              <a:rPr lang="en-US" sz="1200" b="0" kern="1200" baseline="0" dirty="0" smtClean="0">
                <a:solidFill>
                  <a:schemeClr val="tx1"/>
                </a:solidFill>
                <a:latin typeface="+mn-lt"/>
                <a:ea typeface="+mn-ea"/>
                <a:cs typeface="+mn-cs"/>
              </a:rPr>
              <a:t> vendors offer systems</a:t>
            </a:r>
          </a:p>
          <a:p>
            <a:r>
              <a:rPr lang="en-US" sz="1200" b="0" kern="1200" baseline="0" dirty="0" smtClean="0">
                <a:solidFill>
                  <a:schemeClr val="tx1"/>
                </a:solidFill>
                <a:latin typeface="+mn-lt"/>
                <a:ea typeface="+mn-ea"/>
                <a:cs typeface="+mn-cs"/>
              </a:rPr>
              <a:t>with up to eight cores on a single chip. With each succeeding processor technology</a:t>
            </a:r>
          </a:p>
          <a:p>
            <a:r>
              <a:rPr lang="en-US" sz="1200" b="0" kern="1200" baseline="0" dirty="0" smtClean="0">
                <a:solidFill>
                  <a:schemeClr val="tx1"/>
                </a:solidFill>
                <a:latin typeface="+mn-lt"/>
                <a:ea typeface="+mn-ea"/>
                <a:cs typeface="+mn-cs"/>
              </a:rPr>
              <a:t>generation, the number of cores and the amount of shared and dedicated cache</a:t>
            </a:r>
          </a:p>
          <a:p>
            <a:r>
              <a:rPr lang="en-US" sz="1200" b="0" kern="1200" baseline="0" dirty="0" smtClean="0">
                <a:solidFill>
                  <a:schemeClr val="tx1"/>
                </a:solidFill>
                <a:latin typeface="+mn-lt"/>
                <a:ea typeface="+mn-ea"/>
                <a:cs typeface="+mn-cs"/>
              </a:rPr>
              <a:t>memory increases, so that we are now entering the era of “many-core”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design challenge for a many-core multicore system is to efficiently</a:t>
            </a:r>
          </a:p>
          <a:p>
            <a:r>
              <a:rPr lang="en-US" sz="1200" kern="1200" baseline="0" dirty="0" smtClean="0">
                <a:solidFill>
                  <a:schemeClr val="tx1"/>
                </a:solidFill>
                <a:latin typeface="+mn-lt"/>
                <a:ea typeface="+mn-ea"/>
                <a:cs typeface="+mn-cs"/>
              </a:rPr>
              <a:t>harness the multicore processing power and intelligently manage the substantial</a:t>
            </a:r>
          </a:p>
          <a:p>
            <a:r>
              <a:rPr lang="en-US" sz="1200" kern="1200" baseline="0" dirty="0" smtClean="0">
                <a:solidFill>
                  <a:schemeClr val="tx1"/>
                </a:solidFill>
                <a:latin typeface="+mn-lt"/>
                <a:ea typeface="+mn-ea"/>
                <a:cs typeface="+mn-cs"/>
              </a:rPr>
              <a:t>on-chip resources efficiently. A central concern is how to match the inherent parallelism</a:t>
            </a:r>
          </a:p>
          <a:p>
            <a:r>
              <a:rPr lang="en-US" sz="1200" kern="1200" baseline="0" dirty="0" smtClean="0">
                <a:solidFill>
                  <a:schemeClr val="tx1"/>
                </a:solidFill>
                <a:latin typeface="+mn-lt"/>
                <a:ea typeface="+mn-ea"/>
                <a:cs typeface="+mn-cs"/>
              </a:rPr>
              <a:t>of a many-core system with the performance requirements of applications.</a:t>
            </a:r>
          </a:p>
          <a:p>
            <a:r>
              <a:rPr lang="en-US" sz="1200" kern="1200" baseline="0" dirty="0" smtClean="0">
                <a:solidFill>
                  <a:schemeClr val="tx1"/>
                </a:solidFill>
                <a:latin typeface="+mn-lt"/>
                <a:ea typeface="+mn-ea"/>
                <a:cs typeface="+mn-cs"/>
              </a:rPr>
              <a:t>The potential for parallelism in fact exists at three levels in contemporary multicore</a:t>
            </a:r>
          </a:p>
          <a:p>
            <a:r>
              <a:rPr lang="en-US" sz="1200" kern="1200" baseline="0" dirty="0" smtClean="0">
                <a:solidFill>
                  <a:schemeClr val="tx1"/>
                </a:solidFill>
                <a:latin typeface="+mn-lt"/>
                <a:ea typeface="+mn-ea"/>
                <a:cs typeface="+mn-cs"/>
              </a:rPr>
              <a:t>system. First, there is hardware parallelism within each core processor, known as</a:t>
            </a:r>
          </a:p>
          <a:p>
            <a:r>
              <a:rPr lang="en-US" sz="1200" kern="1200" baseline="0" dirty="0" smtClean="0">
                <a:solidFill>
                  <a:schemeClr val="tx1"/>
                </a:solidFill>
                <a:latin typeface="+mn-lt"/>
                <a:ea typeface="+mn-ea"/>
                <a:cs typeface="+mn-cs"/>
              </a:rPr>
              <a:t>instruction level parallelism, which may or may not be exploited by application programmers</a:t>
            </a:r>
          </a:p>
          <a:p>
            <a:r>
              <a:rPr lang="en-US" sz="1200" kern="1200" baseline="0" dirty="0" smtClean="0">
                <a:solidFill>
                  <a:schemeClr val="tx1"/>
                </a:solidFill>
                <a:latin typeface="+mn-lt"/>
                <a:ea typeface="+mn-ea"/>
                <a:cs typeface="+mn-cs"/>
              </a:rPr>
              <a:t>and compilers. Second, there is the potential for multiprogramming and</a:t>
            </a:r>
          </a:p>
          <a:p>
            <a:r>
              <a:rPr lang="en-US" sz="1200" kern="1200" baseline="0" dirty="0" smtClean="0">
                <a:solidFill>
                  <a:schemeClr val="tx1"/>
                </a:solidFill>
                <a:latin typeface="+mn-lt"/>
                <a:ea typeface="+mn-ea"/>
                <a:cs typeface="+mn-cs"/>
              </a:rPr>
              <a:t>multithreaded execution within each processor. Finally, there is the potential for</a:t>
            </a:r>
          </a:p>
          <a:p>
            <a:r>
              <a:rPr lang="en-US" sz="1200" kern="1200" baseline="0" dirty="0" smtClean="0">
                <a:solidFill>
                  <a:schemeClr val="tx1"/>
                </a:solidFill>
                <a:latin typeface="+mn-lt"/>
                <a:ea typeface="+mn-ea"/>
                <a:cs typeface="+mn-cs"/>
              </a:rPr>
              <a:t>a single application to execute in concurrent processes or threads across multiple</a:t>
            </a:r>
          </a:p>
          <a:p>
            <a:r>
              <a:rPr lang="en-US" sz="1200" kern="1200" baseline="0" dirty="0" smtClean="0">
                <a:solidFill>
                  <a:schemeClr val="tx1"/>
                </a:solidFill>
                <a:latin typeface="+mn-lt"/>
                <a:ea typeface="+mn-ea"/>
                <a:cs typeface="+mn-cs"/>
              </a:rPr>
              <a:t>cores. Without strong and effective OS support for the last two types of parallelism</a:t>
            </a:r>
          </a:p>
          <a:p>
            <a:r>
              <a:rPr lang="en-US" sz="1200" kern="1200" baseline="0" dirty="0" smtClean="0">
                <a:solidFill>
                  <a:schemeClr val="tx1"/>
                </a:solidFill>
                <a:latin typeface="+mn-lt"/>
                <a:ea typeface="+mn-ea"/>
                <a:cs typeface="+mn-cs"/>
              </a:rPr>
              <a:t>just mentioned, hardware resources will not be efficiently used.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then, since the advent of multicore technology, OS designers have</a:t>
            </a:r>
          </a:p>
          <a:p>
            <a:r>
              <a:rPr lang="en-US" sz="1200" kern="1200" baseline="0" dirty="0" smtClean="0">
                <a:solidFill>
                  <a:schemeClr val="tx1"/>
                </a:solidFill>
                <a:latin typeface="+mn-lt"/>
                <a:ea typeface="+mn-ea"/>
                <a:cs typeface="+mn-cs"/>
              </a:rPr>
              <a:t>been struggling with the problem of how best to extract parallelism from computing</a:t>
            </a:r>
          </a:p>
          <a:p>
            <a:r>
              <a:rPr lang="en-US" sz="1200" kern="1200" baseline="0" dirty="0" smtClean="0">
                <a:solidFill>
                  <a:schemeClr val="tx1"/>
                </a:solidFill>
                <a:latin typeface="+mn-lt"/>
                <a:ea typeface="+mn-ea"/>
                <a:cs typeface="+mn-cs"/>
              </a:rPr>
              <a:t>workloads. A variety of approaches are being explored for next-generation operating</a:t>
            </a:r>
          </a:p>
          <a:p>
            <a:r>
              <a:rPr lang="en-US" sz="1200" kern="1200" baseline="0" dirty="0" smtClean="0">
                <a:solidFill>
                  <a:schemeClr val="tx1"/>
                </a:solidFill>
                <a:latin typeface="+mn-lt"/>
                <a:ea typeface="+mn-ea"/>
                <a:cs typeface="+mn-cs"/>
              </a:rPr>
              <a:t>systems. We introduce two general strategies in this section and consider some</a:t>
            </a:r>
          </a:p>
          <a:p>
            <a:r>
              <a:rPr lang="en-US" sz="1200" kern="1200" baseline="0" dirty="0" smtClean="0">
                <a:solidFill>
                  <a:schemeClr val="tx1"/>
                </a:solidFill>
                <a:latin typeface="+mn-lt"/>
                <a:ea typeface="+mn-ea"/>
                <a:cs typeface="+mn-cs"/>
              </a:rPr>
              <a:t>details in later chapters.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27309671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Most applications can, in principle, be</a:t>
            </a:r>
          </a:p>
          <a:p>
            <a:r>
              <a:rPr lang="en-US" sz="1200" kern="1200" baseline="0" dirty="0" smtClean="0">
                <a:solidFill>
                  <a:schemeClr val="tx1"/>
                </a:solidFill>
                <a:latin typeface="+mn-lt"/>
                <a:ea typeface="+mn-ea"/>
                <a:cs typeface="+mn-cs"/>
              </a:rPr>
              <a:t>subdivided into multiple tasks that can execute in parallel, with these tasks then</a:t>
            </a:r>
          </a:p>
          <a:p>
            <a:r>
              <a:rPr lang="en-US" sz="1200" kern="1200" baseline="0" dirty="0" smtClean="0">
                <a:solidFill>
                  <a:schemeClr val="tx1"/>
                </a:solidFill>
                <a:latin typeface="+mn-lt"/>
                <a:ea typeface="+mn-ea"/>
                <a:cs typeface="+mn-cs"/>
              </a:rPr>
              <a:t>being implemented as multiple processes, perhaps each with multiple threads. The</a:t>
            </a:r>
          </a:p>
          <a:p>
            <a:r>
              <a:rPr lang="en-US" sz="1200" kern="1200" baseline="0" dirty="0" smtClean="0">
                <a:solidFill>
                  <a:schemeClr val="tx1"/>
                </a:solidFill>
                <a:latin typeface="+mn-lt"/>
                <a:ea typeface="+mn-ea"/>
                <a:cs typeface="+mn-cs"/>
              </a:rPr>
              <a:t>difficulty is that the developer must decide how to split up the application work into</a:t>
            </a:r>
          </a:p>
          <a:p>
            <a:r>
              <a:rPr lang="en-US" sz="1200" kern="1200" baseline="0" dirty="0" smtClean="0">
                <a:solidFill>
                  <a:schemeClr val="tx1"/>
                </a:solidFill>
                <a:latin typeface="+mn-lt"/>
                <a:ea typeface="+mn-ea"/>
                <a:cs typeface="+mn-cs"/>
              </a:rPr>
              <a:t>independently executable tasks. That is, the developer must decide what pieces can</a:t>
            </a:r>
          </a:p>
          <a:p>
            <a:r>
              <a:rPr lang="en-US" sz="1200" kern="1200" baseline="0" dirty="0" smtClean="0">
                <a:solidFill>
                  <a:schemeClr val="tx1"/>
                </a:solidFill>
                <a:latin typeface="+mn-lt"/>
                <a:ea typeface="+mn-ea"/>
                <a:cs typeface="+mn-cs"/>
              </a:rPr>
              <a:t>or should be executed asynchronously or in parallel. It is primarily the compiler and</a:t>
            </a:r>
          </a:p>
          <a:p>
            <a:r>
              <a:rPr lang="en-US" sz="1200" kern="1200" baseline="0" dirty="0" smtClean="0">
                <a:solidFill>
                  <a:schemeClr val="tx1"/>
                </a:solidFill>
                <a:latin typeface="+mn-lt"/>
                <a:ea typeface="+mn-ea"/>
                <a:cs typeface="+mn-cs"/>
              </a:rPr>
              <a:t>the programming language features that support the parallel programming design</a:t>
            </a:r>
          </a:p>
          <a:p>
            <a:r>
              <a:rPr lang="en-US" sz="1200" kern="1200" baseline="0" dirty="0" smtClean="0">
                <a:solidFill>
                  <a:schemeClr val="tx1"/>
                </a:solidFill>
                <a:latin typeface="+mn-lt"/>
                <a:ea typeface="+mn-ea"/>
                <a:cs typeface="+mn-cs"/>
              </a:rPr>
              <a:t>process. But, the OS can support this design process, at minimum, by efficiently</a:t>
            </a:r>
          </a:p>
          <a:p>
            <a:r>
              <a:rPr lang="en-US" sz="1200" kern="1200" baseline="0" dirty="0" smtClean="0">
                <a:solidFill>
                  <a:schemeClr val="tx1"/>
                </a:solidFill>
                <a:latin typeface="+mn-lt"/>
                <a:ea typeface="+mn-ea"/>
                <a:cs typeface="+mn-cs"/>
              </a:rPr>
              <a:t>allocating resources among parallel tasks as defined by the developer.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One of the most effective initiatives to support developers is Grand Central</a:t>
            </a:r>
          </a:p>
          <a:p>
            <a:r>
              <a:rPr lang="en-US" sz="1200" kern="1200" baseline="0" dirty="0" smtClean="0">
                <a:solidFill>
                  <a:schemeClr val="tx1"/>
                </a:solidFill>
                <a:latin typeface="+mn-lt"/>
                <a:ea typeface="+mn-ea"/>
                <a:cs typeface="+mn-cs"/>
              </a:rPr>
              <a:t>Dispatch (GCD), implemented in the latest release of the UNIX-based Mac OS X</a:t>
            </a:r>
          </a:p>
          <a:p>
            <a:r>
              <a:rPr lang="en-US" sz="1200" kern="1200" baseline="0" dirty="0" smtClean="0">
                <a:solidFill>
                  <a:schemeClr val="tx1"/>
                </a:solidFill>
                <a:latin typeface="+mn-lt"/>
                <a:ea typeface="+mn-ea"/>
                <a:cs typeface="+mn-cs"/>
              </a:rPr>
              <a:t>and the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iOS</a:t>
            </a:r>
            <a:r>
              <a:rPr lang="en-US" sz="1200" kern="1200" baseline="0" dirty="0" smtClean="0">
                <a:solidFill>
                  <a:schemeClr val="tx1"/>
                </a:solidFill>
                <a:latin typeface="+mn-lt"/>
                <a:ea typeface="+mn-ea"/>
                <a:cs typeface="+mn-cs"/>
              </a:rPr>
              <a:t> operating systems. GCD is a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support capability. It does</a:t>
            </a:r>
          </a:p>
          <a:p>
            <a:r>
              <a:rPr lang="en-US" sz="1200" kern="1200" baseline="0" dirty="0" smtClean="0">
                <a:solidFill>
                  <a:schemeClr val="tx1"/>
                </a:solidFill>
                <a:latin typeface="+mn-lt"/>
                <a:ea typeface="+mn-ea"/>
                <a:cs typeface="+mn-cs"/>
              </a:rPr>
              <a:t>not help the developer decide how to break up a task or application into separate</a:t>
            </a:r>
          </a:p>
          <a:p>
            <a:r>
              <a:rPr lang="en-US" sz="1200" kern="1200" baseline="0" dirty="0" smtClean="0">
                <a:solidFill>
                  <a:schemeClr val="tx1"/>
                </a:solidFill>
                <a:latin typeface="+mn-lt"/>
                <a:ea typeface="+mn-ea"/>
                <a:cs typeface="+mn-cs"/>
              </a:rPr>
              <a:t>concurrent parts. But once a developer has identified something that can be split off</a:t>
            </a:r>
          </a:p>
          <a:p>
            <a:r>
              <a:rPr lang="en-US" sz="1200" kern="1200" baseline="0" dirty="0" smtClean="0">
                <a:solidFill>
                  <a:schemeClr val="tx1"/>
                </a:solidFill>
                <a:latin typeface="+mn-lt"/>
                <a:ea typeface="+mn-ea"/>
                <a:cs typeface="+mn-cs"/>
              </a:rPr>
              <a:t>into a separate task, GCD makes it as easy and noninvasive as possible to actually</a:t>
            </a:r>
          </a:p>
          <a:p>
            <a:r>
              <a:rPr lang="en-US" sz="1200" kern="1200" baseline="0" dirty="0" smtClean="0">
                <a:solidFill>
                  <a:schemeClr val="tx1"/>
                </a:solidFill>
                <a:latin typeface="+mn-lt"/>
                <a:ea typeface="+mn-ea"/>
                <a:cs typeface="+mn-cs"/>
              </a:rPr>
              <a:t>do so.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essence, GCD is a thread pool mechanism, in which the OS maps tasks onto</a:t>
            </a:r>
          </a:p>
          <a:p>
            <a:r>
              <a:rPr lang="en-US" sz="1200" kern="1200" baseline="0" dirty="0" smtClean="0">
                <a:solidFill>
                  <a:schemeClr val="tx1"/>
                </a:solidFill>
                <a:latin typeface="+mn-lt"/>
                <a:ea typeface="+mn-ea"/>
                <a:cs typeface="+mn-cs"/>
              </a:rPr>
              <a:t>threads representing an available degree of concurrency (plus threads for blocking</a:t>
            </a:r>
          </a:p>
          <a:p>
            <a:r>
              <a:rPr lang="en-US" sz="1200" kern="1200" baseline="0" dirty="0" smtClean="0">
                <a:solidFill>
                  <a:schemeClr val="tx1"/>
                </a:solidFill>
                <a:latin typeface="+mn-lt"/>
                <a:ea typeface="+mn-ea"/>
                <a:cs typeface="+mn-cs"/>
              </a:rPr>
              <a:t>on I/O). Windows also has a thread pool mechanism (since 2000), and thread</a:t>
            </a:r>
          </a:p>
          <a:p>
            <a:r>
              <a:rPr lang="en-US" sz="1200" kern="1200" baseline="0" dirty="0" smtClean="0">
                <a:solidFill>
                  <a:schemeClr val="tx1"/>
                </a:solidFill>
                <a:latin typeface="+mn-lt"/>
                <a:ea typeface="+mn-ea"/>
                <a:cs typeface="+mn-cs"/>
              </a:rPr>
              <a:t>pools have been heavily used in server applications for years. What is new in GCD</a:t>
            </a:r>
          </a:p>
          <a:p>
            <a:r>
              <a:rPr lang="en-US" sz="1200" kern="1200" baseline="0" dirty="0" smtClean="0">
                <a:solidFill>
                  <a:schemeClr val="tx1"/>
                </a:solidFill>
                <a:latin typeface="+mn-lt"/>
                <a:ea typeface="+mn-ea"/>
                <a:cs typeface="+mn-cs"/>
              </a:rPr>
              <a:t>is the extension to programming languages to allow anonymous functions (called</a:t>
            </a:r>
          </a:p>
          <a:p>
            <a:r>
              <a:rPr lang="en-US" sz="1200" kern="1200" baseline="0" dirty="0" smtClean="0">
                <a:solidFill>
                  <a:schemeClr val="tx1"/>
                </a:solidFill>
                <a:latin typeface="+mn-lt"/>
                <a:ea typeface="+mn-ea"/>
                <a:cs typeface="+mn-cs"/>
              </a:rPr>
              <a:t>blocks) as a way of specifying tasks. GCD is hence not a major evolutionary step.</a:t>
            </a:r>
          </a:p>
          <a:p>
            <a:r>
              <a:rPr lang="en-US" sz="1200" kern="1200" baseline="0" dirty="0" smtClean="0">
                <a:solidFill>
                  <a:schemeClr val="tx1"/>
                </a:solidFill>
                <a:latin typeface="+mn-lt"/>
                <a:ea typeface="+mn-ea"/>
                <a:cs typeface="+mn-cs"/>
              </a:rPr>
              <a:t>Nevertheless, it is a new and valuable tool for exploiting the available parallelism of</a:t>
            </a:r>
          </a:p>
          <a:p>
            <a:r>
              <a:rPr lang="en-US" sz="1200" kern="1200" baseline="0" dirty="0" smtClean="0">
                <a:solidFill>
                  <a:schemeClr val="tx1"/>
                </a:solidFill>
                <a:latin typeface="+mn-lt"/>
                <a:ea typeface="+mn-ea"/>
                <a:cs typeface="+mn-cs"/>
              </a:rPr>
              <a:t>a multicore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of Apple’s slogans for GCD is “islands of serialization in a sea of concurrency.”</a:t>
            </a:r>
          </a:p>
          <a:p>
            <a:r>
              <a:rPr lang="en-US" sz="1200" kern="1200" baseline="0" dirty="0" smtClean="0">
                <a:solidFill>
                  <a:schemeClr val="tx1"/>
                </a:solidFill>
                <a:latin typeface="+mn-lt"/>
                <a:ea typeface="+mn-ea"/>
                <a:cs typeface="+mn-cs"/>
              </a:rPr>
              <a:t>That captures the practical reality of adding more concurrency to run-of-the-mill</a:t>
            </a:r>
          </a:p>
          <a:p>
            <a:r>
              <a:rPr lang="en-US" sz="1200" kern="1200" baseline="0" dirty="0" smtClean="0">
                <a:solidFill>
                  <a:schemeClr val="tx1"/>
                </a:solidFill>
                <a:latin typeface="+mn-lt"/>
                <a:ea typeface="+mn-ea"/>
                <a:cs typeface="+mn-cs"/>
              </a:rPr>
              <a:t>desktop applications. Those islands are what isolate developers from the thorny</a:t>
            </a:r>
          </a:p>
          <a:p>
            <a:r>
              <a:rPr lang="en-US" sz="1200" kern="1200" baseline="0" dirty="0" smtClean="0">
                <a:solidFill>
                  <a:schemeClr val="tx1"/>
                </a:solidFill>
                <a:latin typeface="+mn-lt"/>
                <a:ea typeface="+mn-ea"/>
                <a:cs typeface="+mn-cs"/>
              </a:rPr>
              <a:t>problems of simultaneous data access, deadlock, and other pitfalls of multithreading.</a:t>
            </a:r>
          </a:p>
          <a:p>
            <a:r>
              <a:rPr lang="en-US" sz="1200" kern="1200" baseline="0" dirty="0" smtClean="0">
                <a:solidFill>
                  <a:schemeClr val="tx1"/>
                </a:solidFill>
                <a:latin typeface="+mn-lt"/>
                <a:ea typeface="+mn-ea"/>
                <a:cs typeface="+mn-cs"/>
              </a:rPr>
              <a:t>Developers are encouraged to identify functions of their applications that would be</a:t>
            </a:r>
          </a:p>
          <a:p>
            <a:r>
              <a:rPr lang="en-US" sz="1200" kern="1200" baseline="0" dirty="0" smtClean="0">
                <a:solidFill>
                  <a:schemeClr val="tx1"/>
                </a:solidFill>
                <a:latin typeface="+mn-lt"/>
                <a:ea typeface="+mn-ea"/>
                <a:cs typeface="+mn-cs"/>
              </a:rPr>
              <a:t>better executed off the main thread, even if they are made up of several sequential or</a:t>
            </a:r>
          </a:p>
          <a:p>
            <a:r>
              <a:rPr lang="en-US" sz="1200" kern="1200" baseline="0" dirty="0" smtClean="0">
                <a:solidFill>
                  <a:schemeClr val="tx1"/>
                </a:solidFill>
                <a:latin typeface="+mn-lt"/>
                <a:ea typeface="+mn-ea"/>
                <a:cs typeface="+mn-cs"/>
              </a:rPr>
              <a:t>otherwise partially interdependent tasks. GCD makes it easy to break off the entire</a:t>
            </a:r>
          </a:p>
          <a:p>
            <a:r>
              <a:rPr lang="en-US" sz="1200" kern="1200" baseline="0" dirty="0" smtClean="0">
                <a:solidFill>
                  <a:schemeClr val="tx1"/>
                </a:solidFill>
                <a:latin typeface="+mn-lt"/>
                <a:ea typeface="+mn-ea"/>
                <a:cs typeface="+mn-cs"/>
              </a:rPr>
              <a:t>unit of work while maintaining the existing order and dependencies between subtasks.</a:t>
            </a:r>
          </a:p>
          <a:p>
            <a:r>
              <a:rPr lang="en-US" sz="1200" kern="1200" baseline="0" dirty="0" smtClean="0">
                <a:solidFill>
                  <a:schemeClr val="tx1"/>
                </a:solidFill>
                <a:latin typeface="+mn-lt"/>
                <a:ea typeface="+mn-ea"/>
                <a:cs typeface="+mn-cs"/>
              </a:rPr>
              <a:t>In later chapters, we look at some of the details of GCD.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extLst>
      <p:ext uri="{BB962C8B-B14F-4D97-AF65-F5344CB8AC3E}">
        <p14:creationId xmlns:p14="http://schemas.microsoft.com/office/powerpoint/2010/main" val="5472186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 alternative approach is to recognize that</a:t>
            </a:r>
          </a:p>
          <a:p>
            <a:r>
              <a:rPr lang="en-US" sz="1200" kern="1200" baseline="0" dirty="0" smtClean="0">
                <a:solidFill>
                  <a:schemeClr val="tx1"/>
                </a:solidFill>
                <a:latin typeface="+mn-lt"/>
                <a:ea typeface="+mn-ea"/>
                <a:cs typeface="+mn-cs"/>
              </a:rPr>
              <a:t>with the ever-increasing number of cores on a chip, the attempt to multiprogram</a:t>
            </a:r>
          </a:p>
          <a:p>
            <a:r>
              <a:rPr lang="en-US" sz="1200" kern="1200" baseline="0" dirty="0" smtClean="0">
                <a:solidFill>
                  <a:schemeClr val="tx1"/>
                </a:solidFill>
                <a:latin typeface="+mn-lt"/>
                <a:ea typeface="+mn-ea"/>
                <a:cs typeface="+mn-cs"/>
              </a:rPr>
              <a:t>individual cores to support multiple applications may be a misplaced use of</a:t>
            </a:r>
          </a:p>
          <a:p>
            <a:r>
              <a:rPr lang="en-US" sz="1200" kern="1200" baseline="0" dirty="0" smtClean="0">
                <a:solidFill>
                  <a:schemeClr val="tx1"/>
                </a:solidFill>
                <a:latin typeface="+mn-lt"/>
                <a:ea typeface="+mn-ea"/>
                <a:cs typeface="+mn-cs"/>
              </a:rPr>
              <a:t>resources [JACK10]. If instead, we allow one or more cores to be dedicated to a</a:t>
            </a:r>
          </a:p>
          <a:p>
            <a:r>
              <a:rPr lang="en-US" sz="1200" kern="1200" baseline="0" dirty="0" smtClean="0">
                <a:solidFill>
                  <a:schemeClr val="tx1"/>
                </a:solidFill>
                <a:latin typeface="+mn-lt"/>
                <a:ea typeface="+mn-ea"/>
                <a:cs typeface="+mn-cs"/>
              </a:rPr>
              <a:t>particular process and then leave the processor alone to devote its efforts to that</a:t>
            </a:r>
          </a:p>
          <a:p>
            <a:r>
              <a:rPr lang="en-US" sz="1200" kern="1200" baseline="0" dirty="0" smtClean="0">
                <a:solidFill>
                  <a:schemeClr val="tx1"/>
                </a:solidFill>
                <a:latin typeface="+mn-lt"/>
                <a:ea typeface="+mn-ea"/>
                <a:cs typeface="+mn-cs"/>
              </a:rPr>
              <a:t>process, we avoid much of the overhead of task switching and scheduling decisions.</a:t>
            </a:r>
          </a:p>
          <a:p>
            <a:r>
              <a:rPr lang="en-US" sz="1200" kern="1200" baseline="0" dirty="0" smtClean="0">
                <a:solidFill>
                  <a:schemeClr val="tx1"/>
                </a:solidFill>
                <a:latin typeface="+mn-lt"/>
                <a:ea typeface="+mn-ea"/>
                <a:cs typeface="+mn-cs"/>
              </a:rPr>
              <a:t>The multicore OS could then act as a hypervisor that makes a high-level decision</a:t>
            </a:r>
          </a:p>
          <a:p>
            <a:r>
              <a:rPr lang="en-US" sz="1200" kern="1200" baseline="0" dirty="0" smtClean="0">
                <a:solidFill>
                  <a:schemeClr val="tx1"/>
                </a:solidFill>
                <a:latin typeface="+mn-lt"/>
                <a:ea typeface="+mn-ea"/>
                <a:cs typeface="+mn-cs"/>
              </a:rPr>
              <a:t>to allocate cores to applications but does little in the way of resource allocation</a:t>
            </a:r>
          </a:p>
          <a:p>
            <a:r>
              <a:rPr lang="en-US" sz="1200" kern="1200" baseline="0" dirty="0" smtClean="0">
                <a:solidFill>
                  <a:schemeClr val="tx1"/>
                </a:solidFill>
                <a:latin typeface="+mn-lt"/>
                <a:ea typeface="+mn-ea"/>
                <a:cs typeface="+mn-cs"/>
              </a:rPr>
              <a:t>beyond that.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reasoning behind this approach is as follows. In the early days of computing,</a:t>
            </a:r>
          </a:p>
          <a:p>
            <a:r>
              <a:rPr lang="en-US" sz="1200" kern="1200" baseline="0" dirty="0" smtClean="0">
                <a:solidFill>
                  <a:schemeClr val="tx1"/>
                </a:solidFill>
                <a:latin typeface="+mn-lt"/>
                <a:ea typeface="+mn-ea"/>
                <a:cs typeface="+mn-cs"/>
              </a:rPr>
              <a:t>one program was run on a single processor. With multiprogramming,</a:t>
            </a:r>
          </a:p>
          <a:p>
            <a:r>
              <a:rPr lang="en-US" sz="1200" kern="1200" baseline="0" dirty="0" smtClean="0">
                <a:solidFill>
                  <a:schemeClr val="tx1"/>
                </a:solidFill>
                <a:latin typeface="+mn-lt"/>
                <a:ea typeface="+mn-ea"/>
                <a:cs typeface="+mn-cs"/>
              </a:rPr>
              <a:t>each application is given the illusion that it is running on a dedicated processor.</a:t>
            </a:r>
          </a:p>
          <a:p>
            <a:r>
              <a:rPr lang="en-US" sz="1200" kern="1200" baseline="0" dirty="0" smtClean="0">
                <a:solidFill>
                  <a:schemeClr val="tx1"/>
                </a:solidFill>
                <a:latin typeface="+mn-lt"/>
                <a:ea typeface="+mn-ea"/>
                <a:cs typeface="+mn-cs"/>
              </a:rPr>
              <a:t>Multiprogramming is based on the concept of a process, which is an abstraction of</a:t>
            </a:r>
          </a:p>
          <a:p>
            <a:r>
              <a:rPr lang="en-US" sz="1200" kern="1200" baseline="0" dirty="0" smtClean="0">
                <a:solidFill>
                  <a:schemeClr val="tx1"/>
                </a:solidFill>
                <a:latin typeface="+mn-lt"/>
                <a:ea typeface="+mn-ea"/>
                <a:cs typeface="+mn-cs"/>
              </a:rPr>
              <a:t>an execution environment. To manage processes, the OS requires protected space,</a:t>
            </a:r>
          </a:p>
          <a:p>
            <a:r>
              <a:rPr lang="en-US" sz="1200" kern="1200" baseline="0" dirty="0" smtClean="0">
                <a:solidFill>
                  <a:schemeClr val="tx1"/>
                </a:solidFill>
                <a:latin typeface="+mn-lt"/>
                <a:ea typeface="+mn-ea"/>
                <a:cs typeface="+mn-cs"/>
              </a:rPr>
              <a:t>free from user and program interference. For this purpose, the distinction between</a:t>
            </a:r>
          </a:p>
          <a:p>
            <a:r>
              <a:rPr lang="en-US" sz="1200" kern="1200" baseline="0" dirty="0" smtClean="0">
                <a:solidFill>
                  <a:schemeClr val="tx1"/>
                </a:solidFill>
                <a:latin typeface="+mn-lt"/>
                <a:ea typeface="+mn-ea"/>
                <a:cs typeface="+mn-cs"/>
              </a:rPr>
              <a:t>kernel mode and user mode was developed. In effect, kernel mode and user mode</a:t>
            </a:r>
          </a:p>
          <a:p>
            <a:r>
              <a:rPr lang="en-US" sz="1200" kern="1200" baseline="0" dirty="0" smtClean="0">
                <a:solidFill>
                  <a:schemeClr val="tx1"/>
                </a:solidFill>
                <a:latin typeface="+mn-lt"/>
                <a:ea typeface="+mn-ea"/>
                <a:cs typeface="+mn-cs"/>
              </a:rPr>
              <a:t>abstracted the processor into two processors. With all these virtual processors, however,</a:t>
            </a:r>
          </a:p>
          <a:p>
            <a:r>
              <a:rPr lang="en-US" sz="1200" kern="1200" baseline="0" dirty="0" smtClean="0">
                <a:solidFill>
                  <a:schemeClr val="tx1"/>
                </a:solidFill>
                <a:latin typeface="+mn-lt"/>
                <a:ea typeface="+mn-ea"/>
                <a:cs typeface="+mn-cs"/>
              </a:rPr>
              <a:t>come struggles over who gets the attention of the real processor. The overhead</a:t>
            </a:r>
          </a:p>
          <a:p>
            <a:r>
              <a:rPr lang="en-US" sz="1200" kern="1200" baseline="0" dirty="0" smtClean="0">
                <a:solidFill>
                  <a:schemeClr val="tx1"/>
                </a:solidFill>
                <a:latin typeface="+mn-lt"/>
                <a:ea typeface="+mn-ea"/>
                <a:cs typeface="+mn-cs"/>
              </a:rPr>
              <a:t>of switching between all these processors starts to grow to the point where responsiveness</a:t>
            </a:r>
          </a:p>
          <a:p>
            <a:r>
              <a:rPr lang="en-US" sz="1200" kern="1200" baseline="0" dirty="0" smtClean="0">
                <a:solidFill>
                  <a:schemeClr val="tx1"/>
                </a:solidFill>
                <a:latin typeface="+mn-lt"/>
                <a:ea typeface="+mn-ea"/>
                <a:cs typeface="+mn-cs"/>
              </a:rPr>
              <a:t>suffers, especially when multiple cores are introduced. But with many-core</a:t>
            </a:r>
          </a:p>
          <a:p>
            <a:r>
              <a:rPr lang="en-US" sz="1200" kern="1200" baseline="0" dirty="0" smtClean="0">
                <a:solidFill>
                  <a:schemeClr val="tx1"/>
                </a:solidFill>
                <a:latin typeface="+mn-lt"/>
                <a:ea typeface="+mn-ea"/>
                <a:cs typeface="+mn-cs"/>
              </a:rPr>
              <a:t>systems, we can consider dropping the distinction between kernel and user mode.</a:t>
            </a:r>
          </a:p>
          <a:p>
            <a:r>
              <a:rPr lang="en-US" sz="1200" kern="1200" baseline="0" dirty="0" smtClean="0">
                <a:solidFill>
                  <a:schemeClr val="tx1"/>
                </a:solidFill>
                <a:latin typeface="+mn-lt"/>
                <a:ea typeface="+mn-ea"/>
                <a:cs typeface="+mn-cs"/>
              </a:rPr>
              <a:t>In this approach, the OS acts more like a hypervisor. The programs themselves take</a:t>
            </a:r>
          </a:p>
          <a:p>
            <a:r>
              <a:rPr lang="en-US" sz="1200" kern="1200" baseline="0" dirty="0" smtClean="0">
                <a:solidFill>
                  <a:schemeClr val="tx1"/>
                </a:solidFill>
                <a:latin typeface="+mn-lt"/>
                <a:ea typeface="+mn-ea"/>
                <a:cs typeface="+mn-cs"/>
              </a:rPr>
              <a:t>on many of the duties of resource management. The OS assigns an application a</a:t>
            </a:r>
          </a:p>
          <a:p>
            <a:r>
              <a:rPr lang="en-US" sz="1200" kern="1200" baseline="0" dirty="0" smtClean="0">
                <a:solidFill>
                  <a:schemeClr val="tx1"/>
                </a:solidFill>
                <a:latin typeface="+mn-lt"/>
                <a:ea typeface="+mn-ea"/>
                <a:cs typeface="+mn-cs"/>
              </a:rPr>
              <a:t>processor and some memory, and the program itself, using metadata generated by</a:t>
            </a:r>
          </a:p>
          <a:p>
            <a:r>
              <a:rPr lang="en-US" sz="1200" kern="1200" baseline="0" dirty="0" smtClean="0">
                <a:solidFill>
                  <a:schemeClr val="tx1"/>
                </a:solidFill>
                <a:latin typeface="+mn-lt"/>
                <a:ea typeface="+mn-ea"/>
                <a:cs typeface="+mn-cs"/>
              </a:rPr>
              <a:t>the compiler, would best know how to use these resources.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extLst>
      <p:ext uri="{BB962C8B-B14F-4D97-AF65-F5344CB8AC3E}">
        <p14:creationId xmlns:p14="http://schemas.microsoft.com/office/powerpoint/2010/main" val="29308527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Microsoft initially used the name Windows in 1985, for an operating environment</a:t>
            </a:r>
          </a:p>
          <a:p>
            <a:r>
              <a:rPr lang="en-US" sz="1200" kern="1200" baseline="0" dirty="0" smtClean="0">
                <a:solidFill>
                  <a:schemeClr val="tx1"/>
                </a:solidFill>
                <a:latin typeface="+mn-lt"/>
                <a:ea typeface="+mn-ea"/>
                <a:cs typeface="+mn-cs"/>
              </a:rPr>
              <a:t>extension to the primitive MS-DOS operating system, which was a successful</a:t>
            </a:r>
          </a:p>
          <a:p>
            <a:r>
              <a:rPr lang="en-US" sz="1200" kern="1200" baseline="0" dirty="0" smtClean="0">
                <a:solidFill>
                  <a:schemeClr val="tx1"/>
                </a:solidFill>
                <a:latin typeface="+mn-lt"/>
                <a:ea typeface="+mn-ea"/>
                <a:cs typeface="+mn-cs"/>
              </a:rPr>
              <a:t>OS used on early personal computers. This Windows/MS-DOS combination</a:t>
            </a:r>
          </a:p>
          <a:p>
            <a:r>
              <a:rPr lang="en-US" sz="1200" kern="1200" baseline="0" dirty="0" smtClean="0">
                <a:solidFill>
                  <a:schemeClr val="tx1"/>
                </a:solidFill>
                <a:latin typeface="+mn-lt"/>
                <a:ea typeface="+mn-ea"/>
                <a:cs typeface="+mn-cs"/>
              </a:rPr>
              <a:t>was ultimately replaced by a new version of Windows, known as Windows NT,</a:t>
            </a:r>
          </a:p>
          <a:p>
            <a:r>
              <a:rPr lang="en-US" sz="1200" kern="1200" baseline="0" dirty="0" smtClean="0">
                <a:solidFill>
                  <a:schemeClr val="tx1"/>
                </a:solidFill>
                <a:latin typeface="+mn-lt"/>
                <a:ea typeface="+mn-ea"/>
                <a:cs typeface="+mn-cs"/>
              </a:rPr>
              <a:t>first released in 1993, and intended for laptop and desktop systems. Although the</a:t>
            </a:r>
          </a:p>
          <a:p>
            <a:r>
              <a:rPr lang="en-US" sz="1200" kern="1200" baseline="0" dirty="0" smtClean="0">
                <a:solidFill>
                  <a:schemeClr val="tx1"/>
                </a:solidFill>
                <a:latin typeface="+mn-lt"/>
                <a:ea typeface="+mn-ea"/>
                <a:cs typeface="+mn-cs"/>
              </a:rPr>
              <a:t>basic internal architecture has remained roughly the same since Windows NT, the</a:t>
            </a:r>
          </a:p>
          <a:p>
            <a:r>
              <a:rPr lang="en-US" sz="1200" kern="1200" baseline="0" dirty="0" smtClean="0">
                <a:solidFill>
                  <a:schemeClr val="tx1"/>
                </a:solidFill>
                <a:latin typeface="+mn-lt"/>
                <a:ea typeface="+mn-ea"/>
                <a:cs typeface="+mn-cs"/>
              </a:rPr>
              <a:t>OS has continued to evolve with new functions and features. The latest release,</a:t>
            </a:r>
          </a:p>
          <a:p>
            <a:r>
              <a:rPr lang="en-US" sz="1200" kern="1200" baseline="0" dirty="0" smtClean="0">
                <a:solidFill>
                  <a:schemeClr val="tx1"/>
                </a:solidFill>
                <a:latin typeface="+mn-lt"/>
                <a:ea typeface="+mn-ea"/>
                <a:cs typeface="+mn-cs"/>
              </a:rPr>
              <a:t>at the time of this writing, is Windows 10. Windows 10 incorporates features from</a:t>
            </a:r>
          </a:p>
          <a:p>
            <a:r>
              <a:rPr lang="en-US" sz="1200" kern="1200" baseline="0" dirty="0" smtClean="0">
                <a:solidFill>
                  <a:schemeClr val="tx1"/>
                </a:solidFill>
                <a:latin typeface="+mn-lt"/>
                <a:ea typeface="+mn-ea"/>
                <a:cs typeface="+mn-cs"/>
              </a:rPr>
              <a:t>the preceding desktop/laptop release, Windows 8.1, as well as from versions of</a:t>
            </a:r>
          </a:p>
          <a:p>
            <a:r>
              <a:rPr lang="en-US" sz="1200" kern="1200" baseline="0" dirty="0" smtClean="0">
                <a:solidFill>
                  <a:schemeClr val="tx1"/>
                </a:solidFill>
                <a:latin typeface="+mn-lt"/>
                <a:ea typeface="+mn-ea"/>
                <a:cs typeface="+mn-cs"/>
              </a:rPr>
              <a:t>Windows intended for mobile devices and small devices for the Internet of Things</a:t>
            </a:r>
          </a:p>
          <a:p>
            <a:r>
              <a:rPr lang="en-US" sz="1200" kern="1200" baseline="0" dirty="0" smtClean="0">
                <a:solidFill>
                  <a:schemeClr val="tx1"/>
                </a:solidFill>
                <a:latin typeface="+mn-lt"/>
                <a:ea typeface="+mn-ea"/>
                <a:cs typeface="+mn-cs"/>
              </a:rPr>
              <a:t>(IoT). Windows 10 also incorporates software from the Xbox One system. The</a:t>
            </a:r>
          </a:p>
          <a:p>
            <a:r>
              <a:rPr lang="en-US" sz="1200" kern="1200" baseline="0" dirty="0" smtClean="0">
                <a:solidFill>
                  <a:schemeClr val="tx1"/>
                </a:solidFill>
                <a:latin typeface="+mn-lt"/>
                <a:ea typeface="+mn-ea"/>
                <a:cs typeface="+mn-cs"/>
              </a:rPr>
              <a:t>resulting unified Windows 10 supports desktops, laptops, smart phones, tablets,</a:t>
            </a:r>
          </a:p>
          <a:p>
            <a:r>
              <a:rPr lang="en-US" sz="1200" kern="1200" baseline="0" dirty="0" smtClean="0">
                <a:solidFill>
                  <a:schemeClr val="tx1"/>
                </a:solidFill>
                <a:latin typeface="+mn-lt"/>
                <a:ea typeface="+mn-ea"/>
                <a:cs typeface="+mn-cs"/>
              </a:rPr>
              <a:t>and Xbox 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2.14 illustrates the overall structure of Windows. As with virtually all operating</a:t>
            </a:r>
          </a:p>
          <a:p>
            <a:r>
              <a:rPr lang="en-US" sz="1200" kern="1200" baseline="0" dirty="0" smtClean="0">
                <a:solidFill>
                  <a:schemeClr val="tx1"/>
                </a:solidFill>
                <a:latin typeface="+mn-lt"/>
                <a:ea typeface="+mn-ea"/>
                <a:cs typeface="+mn-cs"/>
              </a:rPr>
              <a:t>systems, Windows separates application-oriented software from the core OS</a:t>
            </a:r>
          </a:p>
          <a:p>
            <a:r>
              <a:rPr lang="en-US" sz="1200" kern="1200" baseline="0" dirty="0" smtClean="0">
                <a:solidFill>
                  <a:schemeClr val="tx1"/>
                </a:solidFill>
                <a:latin typeface="+mn-lt"/>
                <a:ea typeface="+mn-ea"/>
                <a:cs typeface="+mn-cs"/>
              </a:rPr>
              <a:t>software. The latter, which includes the Executive, the Kernel, device drivers, and</a:t>
            </a:r>
          </a:p>
          <a:p>
            <a:r>
              <a:rPr lang="en-US" sz="1200" kern="1200" baseline="0" dirty="0" smtClean="0">
                <a:solidFill>
                  <a:schemeClr val="tx1"/>
                </a:solidFill>
                <a:latin typeface="+mn-lt"/>
                <a:ea typeface="+mn-ea"/>
                <a:cs typeface="+mn-cs"/>
              </a:rPr>
              <a:t>the hardware abstraction layer, runs in kernel mode. Kernel-mode software has access</a:t>
            </a:r>
          </a:p>
          <a:p>
            <a:r>
              <a:rPr lang="en-US" sz="1200" kern="1200" baseline="0" dirty="0" smtClean="0">
                <a:solidFill>
                  <a:schemeClr val="tx1"/>
                </a:solidFill>
                <a:latin typeface="+mn-lt"/>
                <a:ea typeface="+mn-ea"/>
                <a:cs typeface="+mn-cs"/>
              </a:rPr>
              <a:t>to system data and to the hardware. The remaining software, running in user</a:t>
            </a:r>
          </a:p>
          <a:p>
            <a:r>
              <a:rPr lang="en-US" sz="1200" kern="1200" baseline="0" dirty="0" smtClean="0">
                <a:solidFill>
                  <a:schemeClr val="tx1"/>
                </a:solidFill>
                <a:latin typeface="+mn-lt"/>
                <a:ea typeface="+mn-ea"/>
                <a:cs typeface="+mn-cs"/>
              </a:rPr>
              <a:t>mode, has limited access to system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has a highly modular architecture.</a:t>
            </a:r>
          </a:p>
          <a:p>
            <a:r>
              <a:rPr lang="en-US" sz="1200" kern="1200" baseline="0" dirty="0" smtClean="0">
                <a:solidFill>
                  <a:schemeClr val="tx1"/>
                </a:solidFill>
                <a:latin typeface="+mn-lt"/>
                <a:ea typeface="+mn-ea"/>
                <a:cs typeface="+mn-cs"/>
              </a:rPr>
              <a:t>Each system function is managed by just one component of the OS. The rest of the</a:t>
            </a:r>
          </a:p>
          <a:p>
            <a:r>
              <a:rPr lang="en-US" sz="1200" kern="1200" baseline="0" dirty="0" smtClean="0">
                <a:solidFill>
                  <a:schemeClr val="tx1"/>
                </a:solidFill>
                <a:latin typeface="+mn-lt"/>
                <a:ea typeface="+mn-ea"/>
                <a:cs typeface="+mn-cs"/>
              </a:rPr>
              <a:t>OS and all applications access that function through the responsible component using</a:t>
            </a:r>
          </a:p>
          <a:p>
            <a:r>
              <a:rPr lang="en-US" sz="1200" kern="1200" baseline="0" dirty="0" smtClean="0">
                <a:solidFill>
                  <a:schemeClr val="tx1"/>
                </a:solidFill>
                <a:latin typeface="+mn-lt"/>
                <a:ea typeface="+mn-ea"/>
                <a:cs typeface="+mn-cs"/>
              </a:rPr>
              <a:t>standard interfaces. Key system data can only be accessed through the appropriate</a:t>
            </a:r>
          </a:p>
          <a:p>
            <a:r>
              <a:rPr lang="en-US" sz="1200" kern="1200" baseline="0" dirty="0" smtClean="0">
                <a:solidFill>
                  <a:schemeClr val="tx1"/>
                </a:solidFill>
                <a:latin typeface="+mn-lt"/>
                <a:ea typeface="+mn-ea"/>
                <a:cs typeface="+mn-cs"/>
              </a:rPr>
              <a:t>function. In principle, any module can be removed, upgraded, or replaced without</a:t>
            </a:r>
          </a:p>
          <a:p>
            <a:r>
              <a:rPr lang="en-US" sz="1200" kern="1200" baseline="0" dirty="0" smtClean="0">
                <a:solidFill>
                  <a:schemeClr val="tx1"/>
                </a:solidFill>
                <a:latin typeface="+mn-lt"/>
                <a:ea typeface="+mn-ea"/>
                <a:cs typeface="+mn-cs"/>
              </a:rPr>
              <a:t>rewriting the entire system or its standard application program interfaces (APIs)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63</a:t>
            </a:fld>
            <a:endParaRPr lang="en-US" dirty="0"/>
          </a:p>
        </p:txBody>
      </p:sp>
    </p:spTree>
    <p:extLst>
      <p:ext uri="{BB962C8B-B14F-4D97-AF65-F5344CB8AC3E}">
        <p14:creationId xmlns:p14="http://schemas.microsoft.com/office/powerpoint/2010/main" val="29211753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baseline="0" dirty="0" smtClean="0">
                <a:solidFill>
                  <a:schemeClr val="tx1"/>
                </a:solidFill>
                <a:latin typeface="+mn-lt"/>
                <a:ea typeface="+mn-ea"/>
                <a:cs typeface="+mn-cs"/>
              </a:rPr>
              <a:t>The kernel-mode components of Windows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Executive: </a:t>
            </a:r>
            <a:r>
              <a:rPr lang="en-US" sz="1200" b="0" kern="1200" baseline="0" dirty="0" smtClean="0">
                <a:solidFill>
                  <a:schemeClr val="tx1"/>
                </a:solidFill>
                <a:latin typeface="+mn-lt"/>
                <a:ea typeface="+mn-ea"/>
                <a:cs typeface="+mn-cs"/>
              </a:rPr>
              <a:t>Contains the core OS services, such as memory management, process</a:t>
            </a:r>
          </a:p>
          <a:p>
            <a:r>
              <a:rPr lang="en-US" sz="1200" kern="1200" baseline="0" dirty="0" smtClean="0">
                <a:solidFill>
                  <a:schemeClr val="tx1"/>
                </a:solidFill>
                <a:latin typeface="+mn-lt"/>
                <a:ea typeface="+mn-ea"/>
                <a:cs typeface="+mn-cs"/>
              </a:rPr>
              <a:t>and thread management, security, I/O, and interprocess communication.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Kernel: </a:t>
            </a:r>
            <a:r>
              <a:rPr lang="en-US" sz="1200" b="0" kern="1200" baseline="0" dirty="0" smtClean="0">
                <a:solidFill>
                  <a:schemeClr val="tx1"/>
                </a:solidFill>
                <a:latin typeface="+mn-lt"/>
                <a:ea typeface="+mn-ea"/>
                <a:cs typeface="+mn-cs"/>
              </a:rPr>
              <a:t>Controls execution of the processors. The Kernel manages thread</a:t>
            </a:r>
          </a:p>
          <a:p>
            <a:r>
              <a:rPr lang="en-US" sz="1200" kern="1200" baseline="0" dirty="0" smtClean="0">
                <a:solidFill>
                  <a:schemeClr val="tx1"/>
                </a:solidFill>
                <a:latin typeface="+mn-lt"/>
                <a:ea typeface="+mn-ea"/>
                <a:cs typeface="+mn-cs"/>
              </a:rPr>
              <a:t>scheduling, process switching, exception and interrupt handling, and multiprocessor</a:t>
            </a:r>
          </a:p>
          <a:p>
            <a:r>
              <a:rPr lang="en-US" sz="1200" kern="1200" baseline="0" dirty="0" smtClean="0">
                <a:solidFill>
                  <a:schemeClr val="tx1"/>
                </a:solidFill>
                <a:latin typeface="+mn-lt"/>
                <a:ea typeface="+mn-ea"/>
                <a:cs typeface="+mn-cs"/>
              </a:rPr>
              <a:t>synchronization. Unlike the rest of the Executive and the user level,</a:t>
            </a:r>
          </a:p>
          <a:p>
            <a:r>
              <a:rPr lang="en-US" sz="1200" kern="1200" baseline="0" dirty="0" smtClean="0">
                <a:solidFill>
                  <a:schemeClr val="tx1"/>
                </a:solidFill>
                <a:latin typeface="+mn-lt"/>
                <a:ea typeface="+mn-ea"/>
                <a:cs typeface="+mn-cs"/>
              </a:rPr>
              <a:t>the Kernel’s own code does not run in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abstraction layer (HAL): </a:t>
            </a:r>
            <a:r>
              <a:rPr lang="en-US" sz="1200" b="0" kern="1200" baseline="0" dirty="0" smtClean="0">
                <a:solidFill>
                  <a:schemeClr val="tx1"/>
                </a:solidFill>
                <a:latin typeface="+mn-lt"/>
                <a:ea typeface="+mn-ea"/>
                <a:cs typeface="+mn-cs"/>
              </a:rPr>
              <a:t>Maps between generic hardware commands</a:t>
            </a:r>
          </a:p>
          <a:p>
            <a:r>
              <a:rPr lang="en-US" sz="1200" kern="1200" baseline="0" dirty="0" smtClean="0">
                <a:solidFill>
                  <a:schemeClr val="tx1"/>
                </a:solidFill>
                <a:latin typeface="+mn-lt"/>
                <a:ea typeface="+mn-ea"/>
                <a:cs typeface="+mn-cs"/>
              </a:rPr>
              <a:t>and responses and those unique to a specific platform. It isolates</a:t>
            </a:r>
          </a:p>
          <a:p>
            <a:r>
              <a:rPr lang="en-US" sz="1200" kern="1200" baseline="0" dirty="0" smtClean="0">
                <a:solidFill>
                  <a:schemeClr val="tx1"/>
                </a:solidFill>
                <a:latin typeface="+mn-lt"/>
                <a:ea typeface="+mn-ea"/>
                <a:cs typeface="+mn-cs"/>
              </a:rPr>
              <a:t>the OS from platform-specific hardware differences. The HAL makes each</a:t>
            </a:r>
          </a:p>
          <a:p>
            <a:r>
              <a:rPr lang="en-US" sz="1200" kern="1200" baseline="0" dirty="0" smtClean="0">
                <a:solidFill>
                  <a:schemeClr val="tx1"/>
                </a:solidFill>
                <a:latin typeface="+mn-lt"/>
                <a:ea typeface="+mn-ea"/>
                <a:cs typeface="+mn-cs"/>
              </a:rPr>
              <a:t>computer’s system bus, direct memory access (DMA) controller, interrupt</a:t>
            </a:r>
          </a:p>
          <a:p>
            <a:r>
              <a:rPr lang="en-US" sz="1200" kern="1200" baseline="0" dirty="0" smtClean="0">
                <a:solidFill>
                  <a:schemeClr val="tx1"/>
                </a:solidFill>
                <a:latin typeface="+mn-lt"/>
                <a:ea typeface="+mn-ea"/>
                <a:cs typeface="+mn-cs"/>
              </a:rPr>
              <a:t>controller, system timers, and memory controller look the same to the</a:t>
            </a:r>
          </a:p>
          <a:p>
            <a:r>
              <a:rPr lang="en-US" sz="1200" kern="1200" baseline="0" dirty="0" smtClean="0">
                <a:solidFill>
                  <a:schemeClr val="tx1"/>
                </a:solidFill>
                <a:latin typeface="+mn-lt"/>
                <a:ea typeface="+mn-ea"/>
                <a:cs typeface="+mn-cs"/>
              </a:rPr>
              <a:t>Executive and Kernel components. It also delivers the support needed for</a:t>
            </a:r>
          </a:p>
          <a:p>
            <a:r>
              <a:rPr lang="en-US" sz="1200" kern="1200" baseline="0" dirty="0" smtClean="0">
                <a:solidFill>
                  <a:schemeClr val="tx1"/>
                </a:solidFill>
                <a:latin typeface="+mn-lt"/>
                <a:ea typeface="+mn-ea"/>
                <a:cs typeface="+mn-cs"/>
              </a:rPr>
              <a:t>SMP, explained subsequently.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Device drivers: Dynamic libraries that extend the functionality of the</a:t>
            </a:r>
          </a:p>
          <a:p>
            <a:r>
              <a:rPr lang="en-US" sz="1200" kern="1200" baseline="0" dirty="0" smtClean="0">
                <a:solidFill>
                  <a:schemeClr val="tx1"/>
                </a:solidFill>
                <a:latin typeface="+mn-lt"/>
                <a:ea typeface="+mn-ea"/>
                <a:cs typeface="+mn-cs"/>
              </a:rPr>
              <a:t>Executive. These include hardware device drivers that translate user I/O function</a:t>
            </a:r>
          </a:p>
          <a:p>
            <a:r>
              <a:rPr lang="en-US" sz="1200" kern="1200" baseline="0" dirty="0" smtClean="0">
                <a:solidFill>
                  <a:schemeClr val="tx1"/>
                </a:solidFill>
                <a:latin typeface="+mn-lt"/>
                <a:ea typeface="+mn-ea"/>
                <a:cs typeface="+mn-cs"/>
              </a:rPr>
              <a:t>calls into specific hardware device I/O requests and software components</a:t>
            </a:r>
          </a:p>
          <a:p>
            <a:r>
              <a:rPr lang="en-US" sz="1200" kern="1200" baseline="0" dirty="0" smtClean="0">
                <a:solidFill>
                  <a:schemeClr val="tx1"/>
                </a:solidFill>
                <a:latin typeface="+mn-lt"/>
                <a:ea typeface="+mn-ea"/>
                <a:cs typeface="+mn-cs"/>
              </a:rPr>
              <a:t>for implementing file systems, network protocols, and any other system extensions</a:t>
            </a:r>
          </a:p>
          <a:p>
            <a:r>
              <a:rPr lang="en-US" sz="1200" kern="1200" baseline="0" dirty="0" smtClean="0">
                <a:solidFill>
                  <a:schemeClr val="tx1"/>
                </a:solidFill>
                <a:latin typeface="+mn-lt"/>
                <a:ea typeface="+mn-ea"/>
                <a:cs typeface="+mn-cs"/>
              </a:rPr>
              <a:t>that need to run in kernel mode.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Windowing and graphics system: Implements the GUI functions, such as dealing</a:t>
            </a:r>
          </a:p>
          <a:p>
            <a:r>
              <a:rPr lang="en-US" sz="1200" kern="1200" baseline="0" dirty="0" smtClean="0">
                <a:solidFill>
                  <a:schemeClr val="tx1"/>
                </a:solidFill>
                <a:latin typeface="+mn-lt"/>
                <a:ea typeface="+mn-ea"/>
                <a:cs typeface="+mn-cs"/>
              </a:rPr>
              <a:t>with windows, user interface controls, and drawing.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Windows Executive includes components for specific system functions</a:t>
            </a:r>
          </a:p>
          <a:p>
            <a:r>
              <a:rPr lang="en-US" sz="1200" kern="1200" baseline="0" dirty="0" smtClean="0">
                <a:solidFill>
                  <a:schemeClr val="tx1"/>
                </a:solidFill>
                <a:latin typeface="+mn-lt"/>
                <a:ea typeface="+mn-ea"/>
                <a:cs typeface="+mn-cs"/>
              </a:rPr>
              <a:t>and provides an API for user-mode software. Following is a brief description of</a:t>
            </a:r>
          </a:p>
          <a:p>
            <a:r>
              <a:rPr lang="en-US" sz="1200" kern="1200" baseline="0" dirty="0" smtClean="0">
                <a:solidFill>
                  <a:schemeClr val="tx1"/>
                </a:solidFill>
                <a:latin typeface="+mn-lt"/>
                <a:ea typeface="+mn-ea"/>
                <a:cs typeface="+mn-cs"/>
              </a:rPr>
              <a:t>each of 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Cache manager: Improves the performance of file-based I/O by causing</a:t>
            </a:r>
          </a:p>
          <a:p>
            <a:r>
              <a:rPr lang="en-US" sz="1200" kern="1200" baseline="0" dirty="0" smtClean="0">
                <a:solidFill>
                  <a:schemeClr val="tx1"/>
                </a:solidFill>
                <a:latin typeface="+mn-lt"/>
                <a:ea typeface="+mn-ea"/>
                <a:cs typeface="+mn-cs"/>
              </a:rPr>
              <a:t>recently referenced file data to reside in main memory for quick access, and</a:t>
            </a:r>
          </a:p>
          <a:p>
            <a:r>
              <a:rPr lang="en-US" sz="1200" kern="1200" baseline="0" dirty="0" smtClean="0">
                <a:solidFill>
                  <a:schemeClr val="tx1"/>
                </a:solidFill>
                <a:latin typeface="+mn-lt"/>
                <a:ea typeface="+mn-ea"/>
                <a:cs typeface="+mn-cs"/>
              </a:rPr>
              <a:t>deferring disk writes by holding the updates in memory for a short time before</a:t>
            </a:r>
          </a:p>
          <a:p>
            <a:r>
              <a:rPr lang="en-US" sz="1200" kern="1200" baseline="0" dirty="0" smtClean="0">
                <a:solidFill>
                  <a:schemeClr val="tx1"/>
                </a:solidFill>
                <a:latin typeface="+mn-lt"/>
                <a:ea typeface="+mn-ea"/>
                <a:cs typeface="+mn-cs"/>
              </a:rPr>
              <a:t>sending 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Object manager: Creates, manages, and deletes Windows Executive objects</a:t>
            </a:r>
          </a:p>
          <a:p>
            <a:r>
              <a:rPr lang="en-US" sz="1200" kern="1200" baseline="0" dirty="0" smtClean="0">
                <a:solidFill>
                  <a:schemeClr val="tx1"/>
                </a:solidFill>
                <a:latin typeface="+mn-lt"/>
                <a:ea typeface="+mn-ea"/>
                <a:cs typeface="+mn-cs"/>
              </a:rPr>
              <a:t>that 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a:t>
            </a:r>
          </a:p>
          <a:p>
            <a:r>
              <a:rPr lang="en-US" sz="1200" kern="1200" baseline="0" dirty="0" smtClean="0">
                <a:solidFill>
                  <a:schemeClr val="tx1"/>
                </a:solidFill>
                <a:latin typeface="+mn-lt"/>
                <a:ea typeface="+mn-ea"/>
                <a:cs typeface="+mn-cs"/>
              </a:rPr>
              <a:t>security of objects. The object manager also creates the entries in each processes’</a:t>
            </a:r>
          </a:p>
          <a:p>
            <a:r>
              <a:rPr lang="en-US" sz="1200" kern="1200" baseline="0" dirty="0" smtClean="0">
                <a:solidFill>
                  <a:schemeClr val="tx1"/>
                </a:solidFill>
                <a:latin typeface="+mn-lt"/>
                <a:ea typeface="+mn-ea"/>
                <a:cs typeface="+mn-cs"/>
              </a:rPr>
              <a:t>handle table, which consist of access control information and a pointer</a:t>
            </a:r>
          </a:p>
          <a:p>
            <a:r>
              <a:rPr lang="en-US" sz="1200" kern="1200" baseline="0" dirty="0" smtClean="0">
                <a:solidFill>
                  <a:schemeClr val="tx1"/>
                </a:solidFill>
                <a:latin typeface="+mn-lt"/>
                <a:ea typeface="+mn-ea"/>
                <a:cs typeface="+mn-cs"/>
              </a:rPr>
              <a:t>to the object. 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Power manager: Coordinates power management among various devices</a:t>
            </a:r>
          </a:p>
          <a:p>
            <a:r>
              <a:rPr lang="en-US" sz="1200" kern="1200" baseline="0" dirty="0" smtClean="0">
                <a:solidFill>
                  <a:schemeClr val="tx1"/>
                </a:solidFill>
                <a:latin typeface="+mn-lt"/>
                <a:ea typeface="+mn-ea"/>
                <a:cs typeface="+mn-cs"/>
              </a:rPr>
              <a:t>and can be configured to reduce power consumption by shutting down idle</a:t>
            </a:r>
          </a:p>
          <a:p>
            <a:r>
              <a:rPr lang="en-US" sz="1200" kern="1200" baseline="0" dirty="0" smtClean="0">
                <a:solidFill>
                  <a:schemeClr val="tx1"/>
                </a:solidFill>
                <a:latin typeface="+mn-lt"/>
                <a:ea typeface="+mn-ea"/>
                <a:cs typeface="+mn-cs"/>
              </a:rPr>
              <a:t>devices, putting the processor to sleep, and even writing all of memory to disk</a:t>
            </a:r>
          </a:p>
          <a:p>
            <a:r>
              <a:rPr lang="en-US" sz="1200" kern="1200" baseline="0" dirty="0" smtClean="0">
                <a:solidFill>
                  <a:schemeClr val="tx1"/>
                </a:solidFill>
                <a:latin typeface="+mn-lt"/>
                <a:ea typeface="+mn-ea"/>
                <a:cs typeface="+mn-cs"/>
              </a:rPr>
              <a:t>and shutting off power to the entire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a:t>
            </a:r>
          </a:p>
          <a:p>
            <a:r>
              <a:rPr lang="en-US" sz="1200" kern="1200" baseline="0" dirty="0" smtClean="0">
                <a:solidFill>
                  <a:schemeClr val="tx1"/>
                </a:solidFill>
                <a:latin typeface="+mn-lt"/>
                <a:ea typeface="+mn-ea"/>
                <a:cs typeface="+mn-cs"/>
              </a:rPr>
              <a:t>Executive. Thus, Windows uses the same routines for access validation and</a:t>
            </a:r>
          </a:p>
          <a:p>
            <a:r>
              <a:rPr lang="en-US" sz="1200" kern="1200" baseline="0" dirty="0" smtClean="0">
                <a:solidFill>
                  <a:schemeClr val="tx1"/>
                </a:solidFill>
                <a:latin typeface="+mn-lt"/>
                <a:ea typeface="+mn-ea"/>
                <a:cs typeface="+mn-cs"/>
              </a:rPr>
              <a:t>for audit checks for all protected objects, including files, processes, address</a:t>
            </a:r>
          </a:p>
          <a:p>
            <a:r>
              <a:rPr lang="en-US" sz="1200" kern="1200" baseline="0" dirty="0" smtClean="0">
                <a:solidFill>
                  <a:schemeClr val="tx1"/>
                </a:solidFill>
                <a:latin typeface="+mn-lt"/>
                <a:ea typeface="+mn-ea"/>
                <a:cs typeface="+mn-cs"/>
              </a:rPr>
              <a:t>spaces, and I/O devices. Windows security is discussed in Chapter 15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Configuration manager: Responsible for implementing and managing the</a:t>
            </a:r>
          </a:p>
          <a:p>
            <a:r>
              <a:rPr lang="en-US" sz="1200" kern="1200" baseline="0" dirty="0" smtClean="0">
                <a:solidFill>
                  <a:schemeClr val="tx1"/>
                </a:solidFill>
                <a:latin typeface="+mn-lt"/>
                <a:ea typeface="+mn-ea"/>
                <a:cs typeface="+mn-cs"/>
              </a:rPr>
              <a:t>system registry, which is the repository for both system-wide and per-user</a:t>
            </a:r>
          </a:p>
          <a:p>
            <a:r>
              <a:rPr lang="en-US" sz="1200" kern="1200" baseline="0" dirty="0" smtClean="0">
                <a:solidFill>
                  <a:schemeClr val="tx1"/>
                </a:solidFill>
                <a:latin typeface="+mn-lt"/>
                <a:ea typeface="+mn-ea"/>
                <a:cs typeface="+mn-cs"/>
              </a:rPr>
              <a:t>settings 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30977605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The Windows Executive includes components for specific system functions and</a:t>
            </a:r>
          </a:p>
          <a:p>
            <a:r>
              <a:rPr lang="en-US" sz="1200" kern="1200" baseline="0" dirty="0" smtClean="0">
                <a:solidFill>
                  <a:schemeClr val="tx1"/>
                </a:solidFill>
                <a:latin typeface="+mn-lt"/>
                <a:ea typeface="+mn-ea"/>
                <a:cs typeface="+mn-cs"/>
              </a:rPr>
              <a:t>provides an API for user-mode software. Following is a brief description of each of</a:t>
            </a:r>
          </a:p>
          <a:p>
            <a:r>
              <a:rPr lang="en-US" sz="1200" kern="1200" baseline="0" dirty="0" smtClean="0">
                <a:solidFill>
                  <a:schemeClr val="tx1"/>
                </a:solidFill>
                <a:latin typeface="+mn-lt"/>
                <a:ea typeface="+mn-ea"/>
                <a:cs typeface="+mn-cs"/>
              </a:rPr>
              <a:t>the Executive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I/O manager:  Provides a framework through which I/O devices are accessible</a:t>
            </a:r>
          </a:p>
          <a:p>
            <a:r>
              <a:rPr lang="en-US" sz="1200" kern="1200" baseline="0" dirty="0" smtClean="0">
                <a:solidFill>
                  <a:schemeClr val="tx1"/>
                </a:solidFill>
                <a:latin typeface="+mn-lt"/>
                <a:ea typeface="+mn-ea"/>
                <a:cs typeface="+mn-cs"/>
              </a:rPr>
              <a:t>to applications, and is responsible for dispatching to the appropriate device</a:t>
            </a:r>
          </a:p>
          <a:p>
            <a:r>
              <a:rPr lang="en-US" sz="1200" kern="1200" baseline="0" dirty="0" smtClean="0">
                <a:solidFill>
                  <a:schemeClr val="tx1"/>
                </a:solidFill>
                <a:latin typeface="+mn-lt"/>
                <a:ea typeface="+mn-ea"/>
                <a:cs typeface="+mn-cs"/>
              </a:rPr>
              <a:t>drivers for further processing. The I/O manager implements all the Windows</a:t>
            </a:r>
          </a:p>
          <a:p>
            <a:r>
              <a:rPr lang="en-US" sz="1200" kern="1200" baseline="0" dirty="0" smtClean="0">
                <a:solidFill>
                  <a:schemeClr val="tx1"/>
                </a:solidFill>
                <a:latin typeface="+mn-lt"/>
                <a:ea typeface="+mn-ea"/>
                <a:cs typeface="+mn-cs"/>
              </a:rPr>
              <a:t>I/O APIs and enforces security and naming for devices, network protocols,</a:t>
            </a:r>
          </a:p>
          <a:p>
            <a:r>
              <a:rPr lang="en-US" sz="1200" kern="1200" baseline="0" dirty="0" smtClean="0">
                <a:solidFill>
                  <a:schemeClr val="tx1"/>
                </a:solidFill>
                <a:latin typeface="+mn-lt"/>
                <a:ea typeface="+mn-ea"/>
                <a:cs typeface="+mn-cs"/>
              </a:rPr>
              <a:t>and file systems (using the object manager). Windows I/O is discussed in</a:t>
            </a:r>
          </a:p>
          <a:p>
            <a:r>
              <a:rPr lang="en-US" sz="1200" kern="1200" baseline="0" dirty="0" smtClean="0">
                <a:solidFill>
                  <a:schemeClr val="tx1"/>
                </a:solidFill>
                <a:latin typeface="+mn-lt"/>
                <a:ea typeface="+mn-ea"/>
                <a:cs typeface="+mn-cs"/>
              </a:rPr>
              <a:t>Chapter 11.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Cache manager:  Improves the performance of file-based I/O by causing recently</a:t>
            </a:r>
          </a:p>
          <a:p>
            <a:r>
              <a:rPr lang="en-US" sz="1200" kern="1200" baseline="0" dirty="0" smtClean="0">
                <a:solidFill>
                  <a:schemeClr val="tx1"/>
                </a:solidFill>
                <a:latin typeface="+mn-lt"/>
                <a:ea typeface="+mn-ea"/>
                <a:cs typeface="+mn-cs"/>
              </a:rPr>
              <a:t>referenced file data to reside in main memory for quick access, and by deferring</a:t>
            </a:r>
          </a:p>
          <a:p>
            <a:r>
              <a:rPr lang="en-US" sz="1200" kern="1200" baseline="0" dirty="0" smtClean="0">
                <a:solidFill>
                  <a:schemeClr val="tx1"/>
                </a:solidFill>
                <a:latin typeface="+mn-lt"/>
                <a:ea typeface="+mn-ea"/>
                <a:cs typeface="+mn-cs"/>
              </a:rPr>
              <a:t>disk writes by holding the updates in memory for a short time before sending</a:t>
            </a:r>
          </a:p>
          <a:p>
            <a:r>
              <a:rPr lang="en-US" sz="1200" kern="1200" baseline="0" dirty="0" smtClean="0">
                <a:solidFill>
                  <a:schemeClr val="tx1"/>
                </a:solidFill>
                <a:latin typeface="+mn-lt"/>
                <a:ea typeface="+mn-ea"/>
                <a:cs typeface="+mn-cs"/>
              </a:rPr>
              <a:t>them to the disk in more efficient batches.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Object manager:  Creates, manages, and deletes Windows Executive objects that</a:t>
            </a:r>
          </a:p>
          <a:p>
            <a:r>
              <a:rPr lang="en-US" sz="1200" kern="1200" baseline="0" dirty="0" smtClean="0">
                <a:solidFill>
                  <a:schemeClr val="tx1"/>
                </a:solidFill>
                <a:latin typeface="+mn-lt"/>
                <a:ea typeface="+mn-ea"/>
                <a:cs typeface="+mn-cs"/>
              </a:rPr>
              <a:t>are used to represent resources such as processes, threads, and synchronization</a:t>
            </a:r>
          </a:p>
          <a:p>
            <a:r>
              <a:rPr lang="en-US" sz="1200" kern="1200" baseline="0" dirty="0" smtClean="0">
                <a:solidFill>
                  <a:schemeClr val="tx1"/>
                </a:solidFill>
                <a:latin typeface="+mn-lt"/>
                <a:ea typeface="+mn-ea"/>
                <a:cs typeface="+mn-cs"/>
              </a:rPr>
              <a:t>objects. It enforces uniform rules for retaining, naming, and setting the security</a:t>
            </a:r>
          </a:p>
          <a:p>
            <a:r>
              <a:rPr lang="en-US" sz="1200" kern="1200" baseline="0" dirty="0" smtClean="0">
                <a:solidFill>
                  <a:schemeClr val="tx1"/>
                </a:solidFill>
                <a:latin typeface="+mn-lt"/>
                <a:ea typeface="+mn-ea"/>
                <a:cs typeface="+mn-cs"/>
              </a:rPr>
              <a:t>of objects. The object manager also creates the entries in each process’s handle</a:t>
            </a:r>
          </a:p>
          <a:p>
            <a:r>
              <a:rPr lang="en-US" sz="1200" kern="1200" baseline="0" dirty="0" smtClean="0">
                <a:solidFill>
                  <a:schemeClr val="tx1"/>
                </a:solidFill>
                <a:latin typeface="+mn-lt"/>
                <a:ea typeface="+mn-ea"/>
                <a:cs typeface="+mn-cs"/>
              </a:rPr>
              <a:t>table, which consist of access control information and a pointer to the object.</a:t>
            </a:r>
          </a:p>
          <a:p>
            <a:r>
              <a:rPr lang="en-US" sz="1200" kern="1200" baseline="0" dirty="0" smtClean="0">
                <a:solidFill>
                  <a:schemeClr val="tx1"/>
                </a:solidFill>
                <a:latin typeface="+mn-lt"/>
                <a:ea typeface="+mn-ea"/>
                <a:cs typeface="+mn-cs"/>
              </a:rPr>
              <a:t>Windows objects are discussed later in this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Plug-and-play manager:  Determines which drivers are required to support a</a:t>
            </a:r>
          </a:p>
          <a:p>
            <a:r>
              <a:rPr lang="en-US" sz="1200" kern="1200" baseline="0" dirty="0" smtClean="0">
                <a:solidFill>
                  <a:schemeClr val="tx1"/>
                </a:solidFill>
                <a:latin typeface="+mn-lt"/>
                <a:ea typeface="+mn-ea"/>
                <a:cs typeface="+mn-cs"/>
              </a:rPr>
              <a:t>particular device and loads those drivers.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Power manager:  Coordinates power management among various devices and</a:t>
            </a:r>
          </a:p>
          <a:p>
            <a:r>
              <a:rPr lang="en-US" sz="1200" kern="1200" baseline="0" dirty="0" smtClean="0">
                <a:solidFill>
                  <a:schemeClr val="tx1"/>
                </a:solidFill>
                <a:latin typeface="+mn-lt"/>
                <a:ea typeface="+mn-ea"/>
                <a:cs typeface="+mn-cs"/>
              </a:rPr>
              <a:t>can be configured to reduce power consumption by shutting down idle devices,</a:t>
            </a:r>
          </a:p>
          <a:p>
            <a:r>
              <a:rPr lang="en-US" sz="1200" kern="1200" baseline="0" dirty="0" smtClean="0">
                <a:solidFill>
                  <a:schemeClr val="tx1"/>
                </a:solidFill>
                <a:latin typeface="+mn-lt"/>
                <a:ea typeface="+mn-ea"/>
                <a:cs typeface="+mn-cs"/>
              </a:rPr>
              <a:t>putting the processor to sleep, and even writing all of memory to disk and shutting</a:t>
            </a:r>
          </a:p>
          <a:p>
            <a:r>
              <a:rPr lang="en-US" sz="1200" kern="1200" baseline="0" dirty="0" smtClean="0">
                <a:solidFill>
                  <a:schemeClr val="tx1"/>
                </a:solidFill>
                <a:latin typeface="+mn-lt"/>
                <a:ea typeface="+mn-ea"/>
                <a:cs typeface="+mn-cs"/>
              </a:rPr>
              <a:t>off power to the entire system.</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24750253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Security reference monitor:  Enforces access-validation and audit-generation</a:t>
            </a:r>
          </a:p>
          <a:p>
            <a:r>
              <a:rPr lang="en-US" sz="1200" kern="1200" baseline="0" dirty="0" smtClean="0">
                <a:solidFill>
                  <a:schemeClr val="tx1"/>
                </a:solidFill>
                <a:latin typeface="+mn-lt"/>
                <a:ea typeface="+mn-ea"/>
                <a:cs typeface="+mn-cs"/>
              </a:rPr>
              <a:t>rules. The Windows object-oriented model allows for a consistent and uniform</a:t>
            </a:r>
          </a:p>
          <a:p>
            <a:r>
              <a:rPr lang="en-US" sz="1200" kern="1200" baseline="0" dirty="0" smtClean="0">
                <a:solidFill>
                  <a:schemeClr val="tx1"/>
                </a:solidFill>
                <a:latin typeface="+mn-lt"/>
                <a:ea typeface="+mn-ea"/>
                <a:cs typeface="+mn-cs"/>
              </a:rPr>
              <a:t>view of security, right down to the fundamental entities that make up the Executive.</a:t>
            </a:r>
          </a:p>
          <a:p>
            <a:r>
              <a:rPr lang="en-US" sz="1200" kern="1200" baseline="0" dirty="0" smtClean="0">
                <a:solidFill>
                  <a:schemeClr val="tx1"/>
                </a:solidFill>
                <a:latin typeface="+mn-lt"/>
                <a:ea typeface="+mn-ea"/>
                <a:cs typeface="+mn-cs"/>
              </a:rPr>
              <a:t>Thus, Windows uses the same routines for access validation and for audit</a:t>
            </a:r>
          </a:p>
          <a:p>
            <a:r>
              <a:rPr lang="en-US" sz="1200" kern="1200" baseline="0" dirty="0" smtClean="0">
                <a:solidFill>
                  <a:schemeClr val="tx1"/>
                </a:solidFill>
                <a:latin typeface="+mn-lt"/>
                <a:ea typeface="+mn-ea"/>
                <a:cs typeface="+mn-cs"/>
              </a:rPr>
              <a:t>checks for all protected objects, including files, processes, address spaces, and</a:t>
            </a:r>
          </a:p>
          <a:p>
            <a:r>
              <a:rPr lang="en-US" sz="1200" kern="1200" baseline="0" dirty="0" smtClean="0">
                <a:solidFill>
                  <a:schemeClr val="tx1"/>
                </a:solidFill>
                <a:latin typeface="+mn-lt"/>
                <a:ea typeface="+mn-ea"/>
                <a:cs typeface="+mn-cs"/>
              </a:rPr>
              <a:t>I/O devices. Windows security is discussed in Chapter 15.</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memory manager:  Manages virtual addresses, physical memory, and</a:t>
            </a:r>
          </a:p>
          <a:p>
            <a:r>
              <a:rPr lang="en-US" sz="1200" kern="1200" baseline="0" dirty="0" smtClean="0">
                <a:solidFill>
                  <a:schemeClr val="tx1"/>
                </a:solidFill>
                <a:latin typeface="+mn-lt"/>
                <a:ea typeface="+mn-ea"/>
                <a:cs typeface="+mn-cs"/>
              </a:rPr>
              <a:t>the paging files on disk. Controls the memory management hardware and data</a:t>
            </a:r>
          </a:p>
          <a:p>
            <a:r>
              <a:rPr lang="en-US" sz="1200" kern="1200" baseline="0" dirty="0" smtClean="0">
                <a:solidFill>
                  <a:schemeClr val="tx1"/>
                </a:solidFill>
                <a:latin typeface="+mn-lt"/>
                <a:ea typeface="+mn-ea"/>
                <a:cs typeface="+mn-cs"/>
              </a:rPr>
              <a:t>structures which map virtual addresses in the process’s address space to physical</a:t>
            </a:r>
          </a:p>
          <a:p>
            <a:r>
              <a:rPr lang="en-US" sz="1200" kern="1200" baseline="0" dirty="0" smtClean="0">
                <a:solidFill>
                  <a:schemeClr val="tx1"/>
                </a:solidFill>
                <a:latin typeface="+mn-lt"/>
                <a:ea typeface="+mn-ea"/>
                <a:cs typeface="+mn-cs"/>
              </a:rPr>
              <a:t>pages in the computer’s memory. Windows virtual memory management is</a:t>
            </a:r>
          </a:p>
          <a:p>
            <a:r>
              <a:rPr lang="en-US" sz="1200" kern="1200" baseline="0" dirty="0" smtClean="0">
                <a:solidFill>
                  <a:schemeClr val="tx1"/>
                </a:solidFill>
                <a:latin typeface="+mn-lt"/>
                <a:ea typeface="+mn-ea"/>
                <a:cs typeface="+mn-cs"/>
              </a:rPr>
              <a:t>described in Chapter 8.</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Process/thread manager:  Creates, manages, and deletes process and thread</a:t>
            </a:r>
          </a:p>
          <a:p>
            <a:r>
              <a:rPr lang="en-US" sz="1200" kern="1200" baseline="0" dirty="0" smtClean="0">
                <a:solidFill>
                  <a:schemeClr val="tx1"/>
                </a:solidFill>
                <a:latin typeface="+mn-lt"/>
                <a:ea typeface="+mn-ea"/>
                <a:cs typeface="+mn-cs"/>
              </a:rPr>
              <a:t>objects. Windows process and thread management are described in Chapter 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Configuration manager:  Responsible for implementing and managing the system</a:t>
            </a:r>
          </a:p>
          <a:p>
            <a:r>
              <a:rPr lang="en-US" sz="1200" kern="1200" baseline="0" dirty="0" smtClean="0">
                <a:solidFill>
                  <a:schemeClr val="tx1"/>
                </a:solidFill>
                <a:latin typeface="+mn-lt"/>
                <a:ea typeface="+mn-ea"/>
                <a:cs typeface="+mn-cs"/>
              </a:rPr>
              <a:t>registry, which is the repository for both system-wide and per-user settings</a:t>
            </a:r>
          </a:p>
          <a:p>
            <a:r>
              <a:rPr lang="en-US" sz="1200" kern="1200" baseline="0" dirty="0" smtClean="0">
                <a:solidFill>
                  <a:schemeClr val="tx1"/>
                </a:solidFill>
                <a:latin typeface="+mn-lt"/>
                <a:ea typeface="+mn-ea"/>
                <a:cs typeface="+mn-cs"/>
              </a:rPr>
              <a:t>of various parameters.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Advanced local procedure call (ALPC) facility: Implements an efficient cross-process</a:t>
            </a:r>
          </a:p>
          <a:p>
            <a:r>
              <a:rPr lang="en-US" sz="1200" kern="1200" baseline="0" dirty="0" smtClean="0">
                <a:solidFill>
                  <a:schemeClr val="tx1"/>
                </a:solidFill>
                <a:latin typeface="+mn-lt"/>
                <a:ea typeface="+mn-ea"/>
                <a:cs typeface="+mn-cs"/>
              </a:rPr>
              <a:t>procedure call mechanism for communication between local processes</a:t>
            </a:r>
          </a:p>
          <a:p>
            <a:r>
              <a:rPr lang="en-US" sz="1200" kern="1200" baseline="0" dirty="0" smtClean="0">
                <a:solidFill>
                  <a:schemeClr val="tx1"/>
                </a:solidFill>
                <a:latin typeface="+mn-lt"/>
                <a:ea typeface="+mn-ea"/>
                <a:cs typeface="+mn-cs"/>
              </a:rPr>
              <a:t>implementing services and subsystems. Similar to the remote procedure call</a:t>
            </a:r>
          </a:p>
          <a:p>
            <a:r>
              <a:rPr lang="en-US" sz="1200" kern="1200" baseline="0" dirty="0" smtClean="0">
                <a:solidFill>
                  <a:schemeClr val="tx1"/>
                </a:solidFill>
                <a:latin typeface="+mn-lt"/>
                <a:ea typeface="+mn-ea"/>
                <a:cs typeface="+mn-cs"/>
              </a:rPr>
              <a:t>(RPC) facility used for distributed processing.</a:t>
            </a: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4968175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1" kern="1200" baseline="0" dirty="0" smtClean="0">
                <a:solidFill>
                  <a:schemeClr val="tx1"/>
                </a:solidFill>
                <a:latin typeface="+mn-lt"/>
                <a:ea typeface="+mn-ea"/>
                <a:cs typeface="+mn-cs"/>
              </a:rPr>
              <a:t>USER-MODE PROCESSES</a:t>
            </a:r>
          </a:p>
          <a:p>
            <a:r>
              <a:rPr lang="en-US" sz="1200" b="0" i="1" kern="1200" baseline="0" dirty="0" smtClean="0">
                <a:solidFill>
                  <a:schemeClr val="tx1"/>
                </a:solidFill>
                <a:latin typeface="+mn-lt"/>
                <a:ea typeface="+mn-ea"/>
                <a:cs typeface="+mn-cs"/>
              </a:rPr>
              <a:t> Four basic types of user-mode processes are supported </a:t>
            </a:r>
            <a:r>
              <a:rPr lang="en-US" sz="1200" b="0" kern="1200" baseline="0" dirty="0" smtClean="0">
                <a:solidFill>
                  <a:schemeClr val="tx1"/>
                </a:solidFill>
                <a:latin typeface="+mn-lt"/>
                <a:ea typeface="+mn-ea"/>
                <a:cs typeface="+mn-cs"/>
              </a:rPr>
              <a:t>by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Special system processes: User-mode services needed to manage the system,</a:t>
            </a:r>
          </a:p>
          <a:p>
            <a:r>
              <a:rPr lang="en-US" sz="1200" kern="1200" baseline="0" dirty="0" smtClean="0">
                <a:solidFill>
                  <a:schemeClr val="tx1"/>
                </a:solidFill>
                <a:latin typeface="+mn-lt"/>
                <a:ea typeface="+mn-ea"/>
                <a:cs typeface="+mn-cs"/>
              </a:rPr>
              <a:t>such as the session manager, the authentication subsystem, the service manager,</a:t>
            </a:r>
          </a:p>
          <a:p>
            <a:r>
              <a:rPr lang="en-US" sz="1200" kern="1200" baseline="0" dirty="0" smtClean="0">
                <a:solidFill>
                  <a:schemeClr val="tx1"/>
                </a:solidFill>
                <a:latin typeface="+mn-lt"/>
                <a:ea typeface="+mn-ea"/>
                <a:cs typeface="+mn-cs"/>
              </a:rPr>
              <a:t>and the logon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Service processes: The printer spooler, the event logger, user-mode components</a:t>
            </a:r>
          </a:p>
          <a:p>
            <a:r>
              <a:rPr lang="en-US" sz="1200" kern="1200" baseline="0" dirty="0" smtClean="0">
                <a:solidFill>
                  <a:schemeClr val="tx1"/>
                </a:solidFill>
                <a:latin typeface="+mn-lt"/>
                <a:ea typeface="+mn-ea"/>
                <a:cs typeface="+mn-cs"/>
              </a:rPr>
              <a:t>that cooperate with device drivers, various network services, and many,</a:t>
            </a:r>
          </a:p>
          <a:p>
            <a:r>
              <a:rPr lang="en-US" sz="1200" kern="1200" baseline="0" dirty="0" smtClean="0">
                <a:solidFill>
                  <a:schemeClr val="tx1"/>
                </a:solidFill>
                <a:latin typeface="+mn-lt"/>
                <a:ea typeface="+mn-ea"/>
                <a:cs typeface="+mn-cs"/>
              </a:rPr>
              <a:t>many others. Services are used by both Microsoft and external software developers</a:t>
            </a:r>
          </a:p>
          <a:p>
            <a:r>
              <a:rPr lang="en-US" sz="1200" kern="1200" baseline="0" dirty="0" smtClean="0">
                <a:solidFill>
                  <a:schemeClr val="tx1"/>
                </a:solidFill>
                <a:latin typeface="+mn-lt"/>
                <a:ea typeface="+mn-ea"/>
                <a:cs typeface="+mn-cs"/>
              </a:rPr>
              <a:t>to extend system functionality as they are the only way to run background</a:t>
            </a:r>
          </a:p>
          <a:p>
            <a:r>
              <a:rPr lang="en-US" sz="1200" kern="1200" baseline="0" dirty="0" smtClean="0">
                <a:solidFill>
                  <a:schemeClr val="tx1"/>
                </a:solidFill>
                <a:latin typeface="+mn-lt"/>
                <a:ea typeface="+mn-ea"/>
                <a:cs typeface="+mn-cs"/>
              </a:rPr>
              <a:t>user-mode activity on a Windows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Environment subsystems: Provide different OS personalities (environments).</a:t>
            </a:r>
          </a:p>
          <a:p>
            <a:r>
              <a:rPr lang="en-US" sz="1200" kern="1200" baseline="0" dirty="0" smtClean="0">
                <a:solidFill>
                  <a:schemeClr val="tx1"/>
                </a:solidFill>
                <a:latin typeface="+mn-lt"/>
                <a:ea typeface="+mn-ea"/>
                <a:cs typeface="+mn-cs"/>
              </a:rPr>
              <a:t>The supported subsystems are Win32 and POSIX. Each environment subsystem</a:t>
            </a:r>
          </a:p>
          <a:p>
            <a:r>
              <a:rPr lang="en-US" sz="1200" kern="1200" baseline="0" dirty="0" smtClean="0">
                <a:solidFill>
                  <a:schemeClr val="tx1"/>
                </a:solidFill>
                <a:latin typeface="+mn-lt"/>
                <a:ea typeface="+mn-ea"/>
                <a:cs typeface="+mn-cs"/>
              </a:rPr>
              <a:t>includes a subsystem process shared among all applications using the</a:t>
            </a:r>
          </a:p>
          <a:p>
            <a:r>
              <a:rPr lang="en-US" sz="1200" kern="1200" baseline="0" dirty="0" smtClean="0">
                <a:solidFill>
                  <a:schemeClr val="tx1"/>
                </a:solidFill>
                <a:latin typeface="+mn-lt"/>
                <a:ea typeface="+mn-ea"/>
                <a:cs typeface="+mn-cs"/>
              </a:rPr>
              <a:t>subsystem and dynamic link libraries (DLLs) that convert the user application</a:t>
            </a:r>
          </a:p>
          <a:p>
            <a:r>
              <a:rPr lang="en-US" sz="1200" kern="1200" baseline="0" dirty="0" smtClean="0">
                <a:solidFill>
                  <a:schemeClr val="tx1"/>
                </a:solidFill>
                <a:latin typeface="+mn-lt"/>
                <a:ea typeface="+mn-ea"/>
                <a:cs typeface="+mn-cs"/>
              </a:rPr>
              <a:t>calls to ALPC calls on the subsystem process, and/or native Windows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User applications: Executables (EXEs) and DLLs that provide the functionality</a:t>
            </a:r>
          </a:p>
          <a:p>
            <a:r>
              <a:rPr lang="en-US" sz="1200" kern="1200" baseline="0" dirty="0" smtClean="0">
                <a:solidFill>
                  <a:schemeClr val="tx1"/>
                </a:solidFill>
                <a:latin typeface="+mn-lt"/>
                <a:ea typeface="+mn-ea"/>
                <a:cs typeface="+mn-cs"/>
              </a:rPr>
              <a:t>users run to make use of the system. EXEs and DLLs are generally targeted</a:t>
            </a:r>
          </a:p>
          <a:p>
            <a:r>
              <a:rPr lang="en-US" sz="1200" kern="1200" baseline="0" dirty="0" smtClean="0">
                <a:solidFill>
                  <a:schemeClr val="tx1"/>
                </a:solidFill>
                <a:latin typeface="+mn-lt"/>
                <a:ea typeface="+mn-ea"/>
                <a:cs typeface="+mn-cs"/>
              </a:rPr>
              <a:t>at a specific environment subsystem; although some of the programs that are</a:t>
            </a:r>
          </a:p>
          <a:p>
            <a:r>
              <a:rPr lang="en-US" sz="1200" kern="1200" baseline="0" dirty="0" smtClean="0">
                <a:solidFill>
                  <a:schemeClr val="tx1"/>
                </a:solidFill>
                <a:latin typeface="+mn-lt"/>
                <a:ea typeface="+mn-ea"/>
                <a:cs typeface="+mn-cs"/>
              </a:rPr>
              <a:t>provided as part of the OS use the native system interfaces (NT API). There is</a:t>
            </a:r>
          </a:p>
          <a:p>
            <a:r>
              <a:rPr lang="en-US" sz="1200" kern="1200" baseline="0" dirty="0" smtClean="0">
                <a:solidFill>
                  <a:schemeClr val="tx1"/>
                </a:solidFill>
                <a:latin typeface="+mn-lt"/>
                <a:ea typeface="+mn-ea"/>
                <a:cs typeface="+mn-cs"/>
              </a:rPr>
              <a:t>also support for running 32-bit programs on 64-bit systems.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34798360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The Windows OS services, the environment subsystems, and the applications are</a:t>
            </a:r>
          </a:p>
          <a:p>
            <a:r>
              <a:rPr lang="en-US" sz="1200" kern="1200" baseline="0" dirty="0" smtClean="0">
                <a:solidFill>
                  <a:schemeClr val="tx1"/>
                </a:solidFill>
                <a:latin typeface="+mn-lt"/>
                <a:ea typeface="+mn-ea"/>
                <a:cs typeface="+mn-cs"/>
              </a:rPr>
              <a:t>structured using the client/server computing model, which is a common model for</a:t>
            </a:r>
          </a:p>
          <a:p>
            <a:r>
              <a:rPr lang="en-US" sz="1200" kern="1200" baseline="0" dirty="0" smtClean="0">
                <a:solidFill>
                  <a:schemeClr val="tx1"/>
                </a:solidFill>
                <a:latin typeface="+mn-lt"/>
                <a:ea typeface="+mn-ea"/>
                <a:cs typeface="+mn-cs"/>
              </a:rPr>
              <a:t>distributed computing and which is discussed in Part Six. This same architecture can</a:t>
            </a:r>
          </a:p>
          <a:p>
            <a:r>
              <a:rPr lang="en-US" sz="1200" kern="1200" baseline="0" dirty="0" smtClean="0">
                <a:solidFill>
                  <a:schemeClr val="tx1"/>
                </a:solidFill>
                <a:latin typeface="+mn-lt"/>
                <a:ea typeface="+mn-ea"/>
                <a:cs typeface="+mn-cs"/>
              </a:rPr>
              <a:t>be adopted for use internally to a single system, as is the case with Windows.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native NT API is a set of kernel-based services which provide the core</a:t>
            </a:r>
          </a:p>
          <a:p>
            <a:r>
              <a:rPr lang="en-US" sz="1200" kern="1200" baseline="0" dirty="0" smtClean="0">
                <a:solidFill>
                  <a:schemeClr val="tx1"/>
                </a:solidFill>
                <a:latin typeface="+mn-lt"/>
                <a:ea typeface="+mn-ea"/>
                <a:cs typeface="+mn-cs"/>
              </a:rPr>
              <a:t>abstractions used by the system, such as processes, threads, virtual memory, I/O,</a:t>
            </a:r>
          </a:p>
          <a:p>
            <a:r>
              <a:rPr lang="en-US" sz="1200" kern="1200" baseline="0" dirty="0" smtClean="0">
                <a:solidFill>
                  <a:schemeClr val="tx1"/>
                </a:solidFill>
                <a:latin typeface="+mn-lt"/>
                <a:ea typeface="+mn-ea"/>
                <a:cs typeface="+mn-cs"/>
              </a:rPr>
              <a:t>and communication. Windows provides a far richer set of services by using the</a:t>
            </a:r>
          </a:p>
          <a:p>
            <a:r>
              <a:rPr lang="en-US" sz="1200" kern="1200" baseline="0" dirty="0" smtClean="0">
                <a:solidFill>
                  <a:schemeClr val="tx1"/>
                </a:solidFill>
                <a:latin typeface="+mn-lt"/>
                <a:ea typeface="+mn-ea"/>
                <a:cs typeface="+mn-cs"/>
              </a:rPr>
              <a:t>client/server model to implement functionality in user-mode processes. Both the</a:t>
            </a:r>
          </a:p>
          <a:p>
            <a:r>
              <a:rPr lang="en-US" sz="1200" kern="1200" baseline="0" dirty="0" smtClean="0">
                <a:solidFill>
                  <a:schemeClr val="tx1"/>
                </a:solidFill>
                <a:latin typeface="+mn-lt"/>
                <a:ea typeface="+mn-ea"/>
                <a:cs typeface="+mn-cs"/>
              </a:rPr>
              <a:t>environment subsystems and the Windows user-mode services are implemented as</a:t>
            </a:r>
          </a:p>
          <a:p>
            <a:r>
              <a:rPr lang="en-US" sz="1200" kern="1200" baseline="0" dirty="0" smtClean="0">
                <a:solidFill>
                  <a:schemeClr val="tx1"/>
                </a:solidFill>
                <a:latin typeface="+mn-lt"/>
                <a:ea typeface="+mn-ea"/>
                <a:cs typeface="+mn-cs"/>
              </a:rPr>
              <a:t>processes that communicate with clients via RPC. Each server process waits for a</a:t>
            </a:r>
          </a:p>
          <a:p>
            <a:r>
              <a:rPr lang="en-US" sz="1200" kern="1200" baseline="0" dirty="0" smtClean="0">
                <a:solidFill>
                  <a:schemeClr val="tx1"/>
                </a:solidFill>
                <a:latin typeface="+mn-lt"/>
                <a:ea typeface="+mn-ea"/>
                <a:cs typeface="+mn-cs"/>
              </a:rPr>
              <a:t>request from a client for one of its services (e.g., memory services, process creation</a:t>
            </a:r>
          </a:p>
          <a:p>
            <a:r>
              <a:rPr lang="en-US" sz="1200" kern="1200" baseline="0" dirty="0" smtClean="0">
                <a:solidFill>
                  <a:schemeClr val="tx1"/>
                </a:solidFill>
                <a:latin typeface="+mn-lt"/>
                <a:ea typeface="+mn-ea"/>
                <a:cs typeface="+mn-cs"/>
              </a:rPr>
              <a:t>services, or networking services). A client, which can be an application program</a:t>
            </a:r>
          </a:p>
          <a:p>
            <a:r>
              <a:rPr lang="en-US" sz="1200" kern="1200" baseline="0" dirty="0" smtClean="0">
                <a:solidFill>
                  <a:schemeClr val="tx1"/>
                </a:solidFill>
                <a:latin typeface="+mn-lt"/>
                <a:ea typeface="+mn-ea"/>
                <a:cs typeface="+mn-cs"/>
              </a:rPr>
              <a:t>or another server program, requests a service by sending a message. The message</a:t>
            </a:r>
          </a:p>
          <a:p>
            <a:r>
              <a:rPr lang="en-US" sz="1200" kern="1200" baseline="0" dirty="0" smtClean="0">
                <a:solidFill>
                  <a:schemeClr val="tx1"/>
                </a:solidFill>
                <a:latin typeface="+mn-lt"/>
                <a:ea typeface="+mn-ea"/>
                <a:cs typeface="+mn-cs"/>
              </a:rPr>
              <a:t>is routed through the Executive to the appropriate server. The server performs</a:t>
            </a:r>
          </a:p>
          <a:p>
            <a:r>
              <a:rPr lang="en-US" sz="1200" kern="1200" baseline="0" dirty="0" smtClean="0">
                <a:solidFill>
                  <a:schemeClr val="tx1"/>
                </a:solidFill>
                <a:latin typeface="+mn-lt"/>
                <a:ea typeface="+mn-ea"/>
                <a:cs typeface="+mn-cs"/>
              </a:rPr>
              <a:t>the requested operation and returns the results or status information by means of</a:t>
            </a:r>
          </a:p>
          <a:p>
            <a:r>
              <a:rPr lang="en-US" sz="1200" kern="1200" baseline="0" dirty="0" smtClean="0">
                <a:solidFill>
                  <a:schemeClr val="tx1"/>
                </a:solidFill>
                <a:latin typeface="+mn-lt"/>
                <a:ea typeface="+mn-ea"/>
                <a:cs typeface="+mn-cs"/>
              </a:rPr>
              <a:t>another message, which is routed through the Executive back to the client.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Advantages of a client/server architecture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simplifies the Executive. It is possible to construct a variety of APIs implemented</a:t>
            </a:r>
          </a:p>
          <a:p>
            <a:r>
              <a:rPr lang="en-US" sz="1200" kern="1200" baseline="0" dirty="0" smtClean="0">
                <a:solidFill>
                  <a:schemeClr val="tx1"/>
                </a:solidFill>
                <a:latin typeface="+mn-lt"/>
                <a:ea typeface="+mn-ea"/>
                <a:cs typeface="+mn-cs"/>
              </a:rPr>
              <a:t>in user-mode servers without any conflicts or duplications in the</a:t>
            </a:r>
          </a:p>
          <a:p>
            <a:r>
              <a:rPr lang="en-US" sz="1200" kern="1200" baseline="0" dirty="0" smtClean="0">
                <a:solidFill>
                  <a:schemeClr val="tx1"/>
                </a:solidFill>
                <a:latin typeface="+mn-lt"/>
                <a:ea typeface="+mn-ea"/>
                <a:cs typeface="+mn-cs"/>
              </a:rPr>
              <a:t>Executive. New APIs can be added easily.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improves reliability. Each new server runs outside of the kernel, with its</a:t>
            </a:r>
          </a:p>
          <a:p>
            <a:r>
              <a:rPr lang="en-US" sz="1200" kern="1200" baseline="0" dirty="0" smtClean="0">
                <a:solidFill>
                  <a:schemeClr val="tx1"/>
                </a:solidFill>
                <a:latin typeface="+mn-lt"/>
                <a:ea typeface="+mn-ea"/>
                <a:cs typeface="+mn-cs"/>
              </a:rPr>
              <a:t>own partition of memory, protected from other servers. A single server can</a:t>
            </a:r>
          </a:p>
          <a:p>
            <a:r>
              <a:rPr lang="en-US" sz="1200" kern="1200" baseline="0" dirty="0" smtClean="0">
                <a:solidFill>
                  <a:schemeClr val="tx1"/>
                </a:solidFill>
                <a:latin typeface="+mn-lt"/>
                <a:ea typeface="+mn-ea"/>
                <a:cs typeface="+mn-cs"/>
              </a:rPr>
              <a:t>fail without crashing or corrupting the rest of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provides a uniform means for applications to communicate with services via</a:t>
            </a:r>
          </a:p>
          <a:p>
            <a:r>
              <a:rPr lang="en-US" sz="1200" kern="1200" baseline="0" dirty="0" smtClean="0">
                <a:solidFill>
                  <a:schemeClr val="tx1"/>
                </a:solidFill>
                <a:latin typeface="+mn-lt"/>
                <a:ea typeface="+mn-ea"/>
                <a:cs typeface="+mn-cs"/>
              </a:rPr>
              <a:t>RPCs without restricting flexibility. The message-passing process is hidden</a:t>
            </a:r>
          </a:p>
          <a:p>
            <a:r>
              <a:rPr lang="en-US" sz="1200" kern="1200" baseline="0" dirty="0" smtClean="0">
                <a:solidFill>
                  <a:schemeClr val="tx1"/>
                </a:solidFill>
                <a:latin typeface="+mn-lt"/>
                <a:ea typeface="+mn-ea"/>
                <a:cs typeface="+mn-cs"/>
              </a:rPr>
              <a:t>from the client applications by function stubs, which are small pieces of code</a:t>
            </a:r>
          </a:p>
          <a:p>
            <a:r>
              <a:rPr lang="en-US" sz="1200" kern="1200" baseline="0" dirty="0" smtClean="0">
                <a:solidFill>
                  <a:schemeClr val="tx1"/>
                </a:solidFill>
                <a:latin typeface="+mn-lt"/>
                <a:ea typeface="+mn-ea"/>
                <a:cs typeface="+mn-cs"/>
              </a:rPr>
              <a:t>which wrap the RPC call. When an application makes an API call to an environment</a:t>
            </a:r>
          </a:p>
          <a:p>
            <a:r>
              <a:rPr lang="en-US" sz="1200" kern="1200" baseline="0" dirty="0" smtClean="0">
                <a:solidFill>
                  <a:schemeClr val="tx1"/>
                </a:solidFill>
                <a:latin typeface="+mn-lt"/>
                <a:ea typeface="+mn-ea"/>
                <a:cs typeface="+mn-cs"/>
              </a:rPr>
              <a:t>subsystem or a service, the stub in the client application packages the</a:t>
            </a:r>
          </a:p>
          <a:p>
            <a:r>
              <a:rPr lang="en-US" sz="1200" kern="1200" baseline="0" dirty="0" smtClean="0">
                <a:solidFill>
                  <a:schemeClr val="tx1"/>
                </a:solidFill>
                <a:latin typeface="+mn-lt"/>
                <a:ea typeface="+mn-ea"/>
                <a:cs typeface="+mn-cs"/>
              </a:rPr>
              <a:t>parameters for the call and sends them as a message to the server process that</a:t>
            </a:r>
          </a:p>
          <a:p>
            <a:r>
              <a:rPr lang="en-US" sz="1200" kern="1200" baseline="0" dirty="0" smtClean="0">
                <a:solidFill>
                  <a:schemeClr val="tx1"/>
                </a:solidFill>
                <a:latin typeface="+mn-lt"/>
                <a:ea typeface="+mn-ea"/>
                <a:cs typeface="+mn-cs"/>
              </a:rPr>
              <a:t>implements the call.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It provides a suitable base for distributed computing. Typically, distributed</a:t>
            </a:r>
          </a:p>
          <a:p>
            <a:r>
              <a:rPr lang="en-US" sz="1200" kern="1200" baseline="0" dirty="0" smtClean="0">
                <a:solidFill>
                  <a:schemeClr val="tx1"/>
                </a:solidFill>
                <a:latin typeface="+mn-lt"/>
                <a:ea typeface="+mn-ea"/>
                <a:cs typeface="+mn-cs"/>
              </a:rPr>
              <a:t>computing makes use of a client/server model, with remote procedure calls</a:t>
            </a:r>
          </a:p>
          <a:p>
            <a:r>
              <a:rPr lang="en-US" sz="1200" kern="1200" baseline="0" dirty="0" smtClean="0">
                <a:solidFill>
                  <a:schemeClr val="tx1"/>
                </a:solidFill>
                <a:latin typeface="+mn-lt"/>
                <a:ea typeface="+mn-ea"/>
                <a:cs typeface="+mn-cs"/>
              </a:rPr>
              <a:t>implemented using distributed client and server modules and the exchange of</a:t>
            </a:r>
          </a:p>
          <a:p>
            <a:r>
              <a:rPr lang="en-US" sz="1200" kern="1200" baseline="0" dirty="0" smtClean="0">
                <a:solidFill>
                  <a:schemeClr val="tx1"/>
                </a:solidFill>
                <a:latin typeface="+mn-lt"/>
                <a:ea typeface="+mn-ea"/>
                <a:cs typeface="+mn-cs"/>
              </a:rPr>
              <a:t>messages between clients and servers. With Windows, a local server can pass</a:t>
            </a:r>
          </a:p>
          <a:p>
            <a:r>
              <a:rPr lang="en-US" sz="1200" kern="1200" baseline="0" dirty="0" smtClean="0">
                <a:solidFill>
                  <a:schemeClr val="tx1"/>
                </a:solidFill>
                <a:latin typeface="+mn-lt"/>
                <a:ea typeface="+mn-ea"/>
                <a:cs typeface="+mn-cs"/>
              </a:rPr>
              <a:t>a message on to a remote server for processing on behalf of local client applications.</a:t>
            </a:r>
          </a:p>
          <a:p>
            <a:r>
              <a:rPr lang="en-US" sz="1200" kern="1200" baseline="0" dirty="0" smtClean="0">
                <a:solidFill>
                  <a:schemeClr val="tx1"/>
                </a:solidFill>
                <a:latin typeface="+mn-lt"/>
                <a:ea typeface="+mn-ea"/>
                <a:cs typeface="+mn-cs"/>
              </a:rPr>
              <a:t>Clients need not know whether a request is being serviced locally or</a:t>
            </a:r>
          </a:p>
          <a:p>
            <a:r>
              <a:rPr lang="en-US" sz="1200" kern="1200" baseline="0" dirty="0" smtClean="0">
                <a:solidFill>
                  <a:schemeClr val="tx1"/>
                </a:solidFill>
                <a:latin typeface="+mn-lt"/>
                <a:ea typeface="+mn-ea"/>
                <a:cs typeface="+mn-cs"/>
              </a:rPr>
              <a:t>remotely. Indeed, whether a request is serviced locally or remotely can change</a:t>
            </a:r>
          </a:p>
          <a:p>
            <a:r>
              <a:rPr lang="en-US" sz="1200" kern="1200" baseline="0" dirty="0" smtClean="0">
                <a:solidFill>
                  <a:schemeClr val="tx1"/>
                </a:solidFill>
                <a:latin typeface="+mn-lt"/>
                <a:ea typeface="+mn-ea"/>
                <a:cs typeface="+mn-cs"/>
              </a:rPr>
              <a:t>dynamically based on current load conditions and on dynamic configuration</a:t>
            </a:r>
          </a:p>
          <a:p>
            <a:r>
              <a:rPr lang="en-US" sz="1200" kern="1200" baseline="0" dirty="0" smtClean="0">
                <a:solidFill>
                  <a:schemeClr val="tx1"/>
                </a:solidFill>
                <a:latin typeface="+mn-lt"/>
                <a:ea typeface="+mn-ea"/>
                <a:cs typeface="+mn-cs"/>
              </a:rPr>
              <a:t>changes.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9543778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important characteristics of Windows are its support for threads and for</a:t>
            </a:r>
          </a:p>
          <a:p>
            <a:r>
              <a:rPr lang="en-US" sz="1200" kern="1200" baseline="0" dirty="0" smtClean="0">
                <a:solidFill>
                  <a:schemeClr val="tx1"/>
                </a:solidFill>
                <a:latin typeface="+mn-lt"/>
                <a:ea typeface="+mn-ea"/>
                <a:cs typeface="+mn-cs"/>
              </a:rPr>
              <a:t>symmetric multiprocessing (SMP), both of which were introduced in Section 2.4 .</a:t>
            </a:r>
          </a:p>
          <a:p>
            <a:r>
              <a:rPr lang="en-US" sz="1200" kern="1200" baseline="0" dirty="0" smtClean="0">
                <a:solidFill>
                  <a:schemeClr val="tx1"/>
                </a:solidFill>
                <a:latin typeface="+mn-lt"/>
                <a:ea typeface="+mn-ea"/>
                <a:cs typeface="+mn-cs"/>
              </a:rPr>
              <a:t>[RUSS11] lists the following features of Windows that support threads and SMP: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OS routines can run on any available processor, and different routines can</a:t>
            </a:r>
          </a:p>
          <a:p>
            <a:r>
              <a:rPr lang="en-US" sz="1200" kern="1200" baseline="0" dirty="0" smtClean="0">
                <a:solidFill>
                  <a:schemeClr val="tx1"/>
                </a:solidFill>
                <a:latin typeface="+mn-lt"/>
                <a:ea typeface="+mn-ea"/>
                <a:cs typeface="+mn-cs"/>
              </a:rPr>
              <a:t>execute simultaneously on different processors.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supports the use of multiple threads of execution within a single</a:t>
            </a:r>
          </a:p>
          <a:p>
            <a:r>
              <a:rPr lang="en-US" sz="1200" kern="1200" baseline="0" dirty="0" smtClean="0">
                <a:solidFill>
                  <a:schemeClr val="tx1"/>
                </a:solidFill>
                <a:latin typeface="+mn-lt"/>
                <a:ea typeface="+mn-ea"/>
                <a:cs typeface="+mn-cs"/>
              </a:rPr>
              <a:t>process. Multiple threads within the same process may execute on different</a:t>
            </a:r>
          </a:p>
          <a:p>
            <a:r>
              <a:rPr lang="en-US" sz="1200" kern="1200" baseline="0" dirty="0" smtClean="0">
                <a:solidFill>
                  <a:schemeClr val="tx1"/>
                </a:solidFill>
                <a:latin typeface="+mn-lt"/>
                <a:ea typeface="+mn-ea"/>
                <a:cs typeface="+mn-cs"/>
              </a:rPr>
              <a:t>processors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Server processes may use multiple threads to process requests from more than</a:t>
            </a:r>
          </a:p>
          <a:p>
            <a:r>
              <a:rPr lang="en-US" sz="1200" kern="1200" baseline="0" dirty="0" smtClean="0">
                <a:solidFill>
                  <a:schemeClr val="tx1"/>
                </a:solidFill>
                <a:latin typeface="+mn-lt"/>
                <a:ea typeface="+mn-ea"/>
                <a:cs typeface="+mn-cs"/>
              </a:rPr>
              <a:t>one client simultaneously.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Windows provides mechanisms for sharing data and resources between processes</a:t>
            </a:r>
          </a:p>
          <a:p>
            <a:r>
              <a:rPr lang="en-US" sz="1200" kern="1200" baseline="0" dirty="0" smtClean="0">
                <a:solidFill>
                  <a:schemeClr val="tx1"/>
                </a:solidFill>
                <a:latin typeface="+mn-lt"/>
                <a:ea typeface="+mn-ea"/>
                <a:cs typeface="+mn-cs"/>
              </a:rPr>
              <a:t>and flexible interprocess communication capabilities.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1243545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OS, as a control mechanism is unusual in two respects: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functions in the same way as ordinary computer software; that is, it is</a:t>
            </a:r>
          </a:p>
          <a:p>
            <a:r>
              <a:rPr lang="en-US" sz="1200" kern="1200" baseline="0" dirty="0" smtClean="0">
                <a:solidFill>
                  <a:schemeClr val="tx1"/>
                </a:solidFill>
                <a:latin typeface="+mn-lt"/>
                <a:ea typeface="+mn-ea"/>
                <a:cs typeface="+mn-cs"/>
              </a:rPr>
              <a:t>a program or suite of programs executed by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OS frequently relinquishes control and must depend on the processor to</a:t>
            </a:r>
          </a:p>
          <a:p>
            <a:r>
              <a:rPr lang="en-US" sz="1200" kern="1200" baseline="0" dirty="0" smtClean="0">
                <a:solidFill>
                  <a:schemeClr val="tx1"/>
                </a:solidFill>
                <a:latin typeface="+mn-lt"/>
                <a:ea typeface="+mn-ea"/>
                <a:cs typeface="+mn-cs"/>
              </a:rPr>
              <a:t>allow it to regain control.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Like other computer programs, the OS provides instructions for the processor.</a:t>
            </a:r>
          </a:p>
          <a:p>
            <a:r>
              <a:rPr lang="en-US" sz="1200" kern="1200" baseline="0" dirty="0" smtClean="0">
                <a:solidFill>
                  <a:schemeClr val="tx1"/>
                </a:solidFill>
                <a:latin typeface="+mn-lt"/>
                <a:ea typeface="+mn-ea"/>
                <a:cs typeface="+mn-cs"/>
              </a:rPr>
              <a:t>The key difference is in the intent of the program. The OS directs the processor</a:t>
            </a:r>
          </a:p>
          <a:p>
            <a:r>
              <a:rPr lang="en-US" sz="1200" kern="1200" baseline="0" dirty="0" smtClean="0">
                <a:solidFill>
                  <a:schemeClr val="tx1"/>
                </a:solidFill>
                <a:latin typeface="+mn-lt"/>
                <a:ea typeface="+mn-ea"/>
                <a:cs typeface="+mn-cs"/>
              </a:rPr>
              <a:t>in the use of the other system resources and in the timing of its execution of other</a:t>
            </a:r>
          </a:p>
          <a:p>
            <a:r>
              <a:rPr lang="en-US" sz="1200" kern="1200" baseline="0" dirty="0" smtClean="0">
                <a:solidFill>
                  <a:schemeClr val="tx1"/>
                </a:solidFill>
                <a:latin typeface="+mn-lt"/>
                <a:ea typeface="+mn-ea"/>
                <a:cs typeface="+mn-cs"/>
              </a:rPr>
              <a:t>programs. But in order for the processor to do any of these things, it must cease</a:t>
            </a:r>
          </a:p>
          <a:p>
            <a:r>
              <a:rPr lang="en-US" sz="1200" kern="1200" baseline="0" dirty="0" smtClean="0">
                <a:solidFill>
                  <a:schemeClr val="tx1"/>
                </a:solidFill>
                <a:latin typeface="+mn-lt"/>
                <a:ea typeface="+mn-ea"/>
                <a:cs typeface="+mn-cs"/>
              </a:rPr>
              <a:t>executing the OS program and execute other programs. Thus, the OS relinquishes</a:t>
            </a:r>
          </a:p>
          <a:p>
            <a:r>
              <a:rPr lang="en-US" sz="1200" kern="1200" baseline="0" dirty="0" smtClean="0">
                <a:solidFill>
                  <a:schemeClr val="tx1"/>
                </a:solidFill>
                <a:latin typeface="+mn-lt"/>
                <a:ea typeface="+mn-ea"/>
                <a:cs typeface="+mn-cs"/>
              </a:rPr>
              <a:t>control for the processor to do some “useful” work and then resumes control long</a:t>
            </a:r>
          </a:p>
          <a:p>
            <a:r>
              <a:rPr lang="en-US" sz="1200" kern="1200" baseline="0" dirty="0" smtClean="0">
                <a:solidFill>
                  <a:schemeClr val="tx1"/>
                </a:solidFill>
                <a:latin typeface="+mn-lt"/>
                <a:ea typeface="+mn-ea"/>
                <a:cs typeface="+mn-cs"/>
              </a:rPr>
              <a:t>enough to prepare the processor to do the next piece of work. The mechanisms</a:t>
            </a:r>
          </a:p>
          <a:p>
            <a:r>
              <a:rPr lang="en-US" sz="1200" kern="1200" baseline="0" dirty="0" smtClean="0">
                <a:solidFill>
                  <a:schemeClr val="tx1"/>
                </a:solidFill>
                <a:latin typeface="+mn-lt"/>
                <a:ea typeface="+mn-ea"/>
                <a:cs typeface="+mn-cs"/>
              </a:rPr>
              <a:t>involved in all this should become clear as the chapter proceeds.</a:t>
            </a:r>
            <a:endParaRPr lang="en-US" b="1"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34822882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Though the core of Windows is written in C, the design principles followed draw</a:t>
            </a:r>
          </a:p>
          <a:p>
            <a:r>
              <a:rPr lang="en-US" sz="1200" kern="1200" baseline="0" dirty="0" smtClean="0">
                <a:solidFill>
                  <a:schemeClr val="tx1"/>
                </a:solidFill>
                <a:latin typeface="+mn-lt"/>
                <a:ea typeface="+mn-ea"/>
                <a:cs typeface="+mn-cs"/>
              </a:rPr>
              <a:t>heavily on the concepts of object-oriented design. This approach facilitates the sharing</a:t>
            </a:r>
          </a:p>
          <a:p>
            <a:r>
              <a:rPr lang="en-US" sz="1200" kern="1200" baseline="0" dirty="0" smtClean="0">
                <a:solidFill>
                  <a:schemeClr val="tx1"/>
                </a:solidFill>
                <a:latin typeface="+mn-lt"/>
                <a:ea typeface="+mn-ea"/>
                <a:cs typeface="+mn-cs"/>
              </a:rPr>
              <a:t>of resources and data among processes and the protection of resources from</a:t>
            </a:r>
          </a:p>
          <a:p>
            <a:r>
              <a:rPr lang="en-US" sz="1200" kern="1200" baseline="0" dirty="0" smtClean="0">
                <a:solidFill>
                  <a:schemeClr val="tx1"/>
                </a:solidFill>
                <a:latin typeface="+mn-lt"/>
                <a:ea typeface="+mn-ea"/>
                <a:cs typeface="+mn-cs"/>
              </a:rPr>
              <a:t>unauthorized access. Among the key object-oriented concepts used by Windows are</a:t>
            </a:r>
          </a:p>
          <a:p>
            <a:r>
              <a:rPr lang="en-US" sz="1200" kern="1200" baseline="0" dirty="0" smtClean="0">
                <a:solidFill>
                  <a:schemeClr val="tx1"/>
                </a:solidFill>
                <a:latin typeface="+mn-lt"/>
                <a:ea typeface="+mn-ea"/>
                <a:cs typeface="+mn-cs"/>
              </a:rPr>
              <a:t>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Encapsulation: </a:t>
            </a:r>
            <a:r>
              <a:rPr lang="en-US" sz="1200" b="0" kern="1200" baseline="0" dirty="0" smtClean="0">
                <a:solidFill>
                  <a:schemeClr val="tx1"/>
                </a:solidFill>
                <a:latin typeface="+mn-lt"/>
                <a:ea typeface="+mn-ea"/>
                <a:cs typeface="+mn-cs"/>
              </a:rPr>
              <a:t>An object consists of one or more items of data, called</a:t>
            </a:r>
          </a:p>
          <a:p>
            <a:r>
              <a:rPr lang="en-US" sz="1200" kern="1200" baseline="0" dirty="0" smtClean="0">
                <a:solidFill>
                  <a:schemeClr val="tx1"/>
                </a:solidFill>
                <a:latin typeface="+mn-lt"/>
                <a:ea typeface="+mn-ea"/>
                <a:cs typeface="+mn-cs"/>
              </a:rPr>
              <a:t>attributes, and one or more procedures that may be performed on those data,</a:t>
            </a:r>
          </a:p>
          <a:p>
            <a:r>
              <a:rPr lang="en-US" sz="1200" kern="1200" baseline="0" dirty="0" smtClean="0">
                <a:solidFill>
                  <a:schemeClr val="tx1"/>
                </a:solidFill>
                <a:latin typeface="+mn-lt"/>
                <a:ea typeface="+mn-ea"/>
                <a:cs typeface="+mn-cs"/>
              </a:rPr>
              <a:t>called services. The only way to access the data in an object is by invoking one</a:t>
            </a:r>
          </a:p>
          <a:p>
            <a:r>
              <a:rPr lang="en-US" sz="1200" kern="1200" baseline="0" dirty="0" smtClean="0">
                <a:solidFill>
                  <a:schemeClr val="tx1"/>
                </a:solidFill>
                <a:latin typeface="+mn-lt"/>
                <a:ea typeface="+mn-ea"/>
                <a:cs typeface="+mn-cs"/>
              </a:rPr>
              <a:t>of the object’s services. Thus, the data in the object can easily be protected</a:t>
            </a:r>
          </a:p>
          <a:p>
            <a:r>
              <a:rPr lang="en-US" sz="1200" kern="1200" baseline="0" dirty="0" smtClean="0">
                <a:solidFill>
                  <a:schemeClr val="tx1"/>
                </a:solidFill>
                <a:latin typeface="+mn-lt"/>
                <a:ea typeface="+mn-ea"/>
                <a:cs typeface="+mn-cs"/>
              </a:rPr>
              <a:t>from unauthorized use and from incorrect use (e.g., trying to execute a nonexecutable</a:t>
            </a:r>
          </a:p>
          <a:p>
            <a:r>
              <a:rPr lang="en-US" sz="1200" kern="1200" baseline="0" dirty="0" smtClean="0">
                <a:solidFill>
                  <a:schemeClr val="tx1"/>
                </a:solidFill>
                <a:latin typeface="+mn-lt"/>
                <a:ea typeface="+mn-ea"/>
                <a:cs typeface="+mn-cs"/>
              </a:rPr>
              <a:t>piece of data).</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Object class and instance: </a:t>
            </a:r>
            <a:r>
              <a:rPr lang="en-US" sz="1200" b="0" kern="1200" baseline="0" dirty="0" smtClean="0">
                <a:solidFill>
                  <a:schemeClr val="tx1"/>
                </a:solidFill>
                <a:latin typeface="+mn-lt"/>
                <a:ea typeface="+mn-ea"/>
                <a:cs typeface="+mn-cs"/>
              </a:rPr>
              <a:t>An object class is a template that lists the attributes</a:t>
            </a:r>
          </a:p>
          <a:p>
            <a:r>
              <a:rPr lang="en-US" sz="1200" kern="1200" baseline="0" dirty="0" smtClean="0">
                <a:solidFill>
                  <a:schemeClr val="tx1"/>
                </a:solidFill>
                <a:latin typeface="+mn-lt"/>
                <a:ea typeface="+mn-ea"/>
                <a:cs typeface="+mn-cs"/>
              </a:rPr>
              <a:t>and services of an object and defines certain object characteristics. The OS can</a:t>
            </a:r>
          </a:p>
          <a:p>
            <a:r>
              <a:rPr lang="en-US" sz="1200" kern="1200" baseline="0" dirty="0" smtClean="0">
                <a:solidFill>
                  <a:schemeClr val="tx1"/>
                </a:solidFill>
                <a:latin typeface="+mn-lt"/>
                <a:ea typeface="+mn-ea"/>
                <a:cs typeface="+mn-cs"/>
              </a:rPr>
              <a:t>create specific instances of an object class as needed. For example, there is a</a:t>
            </a:r>
          </a:p>
          <a:p>
            <a:r>
              <a:rPr lang="en-US" sz="1200" kern="1200" baseline="0" dirty="0" smtClean="0">
                <a:solidFill>
                  <a:schemeClr val="tx1"/>
                </a:solidFill>
                <a:latin typeface="+mn-lt"/>
                <a:ea typeface="+mn-ea"/>
                <a:cs typeface="+mn-cs"/>
              </a:rPr>
              <a:t>single process object class and one process object for every currently active</a:t>
            </a:r>
          </a:p>
          <a:p>
            <a:r>
              <a:rPr lang="en-US" sz="1200" kern="1200" baseline="0" dirty="0" smtClean="0">
                <a:solidFill>
                  <a:schemeClr val="tx1"/>
                </a:solidFill>
                <a:latin typeface="+mn-lt"/>
                <a:ea typeface="+mn-ea"/>
                <a:cs typeface="+mn-cs"/>
              </a:rPr>
              <a:t>process. This approach simplifies object creation and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Inheritance: </a:t>
            </a:r>
            <a:r>
              <a:rPr lang="en-US" sz="1200" b="0" kern="1200" baseline="0" dirty="0" smtClean="0">
                <a:solidFill>
                  <a:schemeClr val="tx1"/>
                </a:solidFill>
                <a:latin typeface="+mn-lt"/>
                <a:ea typeface="+mn-ea"/>
                <a:cs typeface="+mn-cs"/>
              </a:rPr>
              <a:t>Although the implementation is hand coded, the Executive uses</a:t>
            </a:r>
          </a:p>
          <a:p>
            <a:r>
              <a:rPr lang="en-US" sz="1200" kern="1200" baseline="0" dirty="0" smtClean="0">
                <a:solidFill>
                  <a:schemeClr val="tx1"/>
                </a:solidFill>
                <a:latin typeface="+mn-lt"/>
                <a:ea typeface="+mn-ea"/>
                <a:cs typeface="+mn-cs"/>
              </a:rPr>
              <a:t>inheritance to extend object classes by adding new features. Every Executive</a:t>
            </a:r>
          </a:p>
          <a:p>
            <a:r>
              <a:rPr lang="en-US" sz="1200" kern="1200" baseline="0" dirty="0" smtClean="0">
                <a:solidFill>
                  <a:schemeClr val="tx1"/>
                </a:solidFill>
                <a:latin typeface="+mn-lt"/>
                <a:ea typeface="+mn-ea"/>
                <a:cs typeface="+mn-cs"/>
              </a:rPr>
              <a:t>class is based on a base class which specifies virtual methods that support</a:t>
            </a:r>
          </a:p>
          <a:p>
            <a:r>
              <a:rPr lang="en-US" sz="1200" kern="1200" baseline="0" dirty="0" smtClean="0">
                <a:solidFill>
                  <a:schemeClr val="tx1"/>
                </a:solidFill>
                <a:latin typeface="+mn-lt"/>
                <a:ea typeface="+mn-ea"/>
                <a:cs typeface="+mn-cs"/>
              </a:rPr>
              <a:t>creating, naming, securing, and deleting objects. Dispatcher objects are</a:t>
            </a:r>
          </a:p>
          <a:p>
            <a:r>
              <a:rPr lang="en-US" sz="1200" kern="1200" baseline="0" dirty="0" smtClean="0">
                <a:solidFill>
                  <a:schemeClr val="tx1"/>
                </a:solidFill>
                <a:latin typeface="+mn-lt"/>
                <a:ea typeface="+mn-ea"/>
                <a:cs typeface="+mn-cs"/>
              </a:rPr>
              <a:t>Executive objects that inherit the properties of an event object, so they can</a:t>
            </a:r>
          </a:p>
          <a:p>
            <a:r>
              <a:rPr lang="en-US" sz="1200" kern="1200" baseline="0" dirty="0" smtClean="0">
                <a:solidFill>
                  <a:schemeClr val="tx1"/>
                </a:solidFill>
                <a:latin typeface="+mn-lt"/>
                <a:ea typeface="+mn-ea"/>
                <a:cs typeface="+mn-cs"/>
              </a:rPr>
              <a:t>use common synchronization methods. Other specific object types, such as the</a:t>
            </a:r>
          </a:p>
          <a:p>
            <a:r>
              <a:rPr lang="en-US" sz="1200" kern="1200" baseline="0" dirty="0" smtClean="0">
                <a:solidFill>
                  <a:schemeClr val="tx1"/>
                </a:solidFill>
                <a:latin typeface="+mn-lt"/>
                <a:ea typeface="+mn-ea"/>
                <a:cs typeface="+mn-cs"/>
              </a:rPr>
              <a:t>device class, allow classes for specific devices to inherit from the base class,</a:t>
            </a:r>
          </a:p>
          <a:p>
            <a:r>
              <a:rPr lang="en-US" sz="1200" kern="1200" baseline="0" dirty="0" smtClean="0">
                <a:solidFill>
                  <a:schemeClr val="tx1"/>
                </a:solidFill>
                <a:latin typeface="+mn-lt"/>
                <a:ea typeface="+mn-ea"/>
                <a:cs typeface="+mn-cs"/>
              </a:rPr>
              <a:t>and add additional data and methods.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Polymorphism: </a:t>
            </a:r>
            <a:r>
              <a:rPr lang="en-US" sz="1200" b="0" kern="1200" baseline="0" dirty="0" smtClean="0">
                <a:solidFill>
                  <a:schemeClr val="tx1"/>
                </a:solidFill>
                <a:latin typeface="+mn-lt"/>
                <a:ea typeface="+mn-ea"/>
                <a:cs typeface="+mn-cs"/>
              </a:rPr>
              <a:t>Internally, Windows uses a common set of API functions to</a:t>
            </a:r>
          </a:p>
          <a:p>
            <a:r>
              <a:rPr lang="en-US" sz="1200" b="0" kern="1200" baseline="0" dirty="0" smtClean="0">
                <a:solidFill>
                  <a:schemeClr val="tx1"/>
                </a:solidFill>
                <a:latin typeface="+mn-lt"/>
                <a:ea typeface="+mn-ea"/>
                <a:cs typeface="+mn-cs"/>
              </a:rPr>
              <a:t>manipulate objects of any type; this is a feature of polymorphism, as defined</a:t>
            </a:r>
          </a:p>
          <a:p>
            <a:r>
              <a:rPr lang="en-US" sz="1200" kern="1200" baseline="0" dirty="0" smtClean="0">
                <a:solidFill>
                  <a:schemeClr val="tx1"/>
                </a:solidFill>
                <a:latin typeface="+mn-lt"/>
                <a:ea typeface="+mn-ea"/>
                <a:cs typeface="+mn-cs"/>
              </a:rPr>
              <a:t>in Appendix D . However, Windows is not completely polymorphic because</a:t>
            </a:r>
          </a:p>
          <a:p>
            <a:r>
              <a:rPr lang="en-US" sz="1200" kern="1200" baseline="0" dirty="0" smtClean="0">
                <a:solidFill>
                  <a:schemeClr val="tx1"/>
                </a:solidFill>
                <a:latin typeface="+mn-lt"/>
                <a:ea typeface="+mn-ea"/>
                <a:cs typeface="+mn-cs"/>
              </a:rPr>
              <a:t>there are many APIs that are specific to a single object type.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14064658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categories of objects used by Windows for synchronizing the</a:t>
            </a:r>
          </a:p>
          <a:p>
            <a:r>
              <a:rPr lang="en-US" sz="1200" kern="1200" baseline="0" dirty="0" smtClean="0">
                <a:solidFill>
                  <a:schemeClr val="tx1"/>
                </a:solidFill>
                <a:latin typeface="+mn-lt"/>
                <a:ea typeface="+mn-ea"/>
                <a:cs typeface="+mn-cs"/>
              </a:rPr>
              <a:t>use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Dispatcher objects: </a:t>
            </a:r>
            <a:r>
              <a:rPr lang="en-US" sz="1200" b="0" kern="1200" baseline="0" dirty="0" smtClean="0">
                <a:solidFill>
                  <a:schemeClr val="tx1"/>
                </a:solidFill>
                <a:latin typeface="+mn-lt"/>
                <a:ea typeface="+mn-ea"/>
                <a:cs typeface="+mn-cs"/>
              </a:rPr>
              <a:t>The subset of Executive objects which threads can wait on</a:t>
            </a:r>
          </a:p>
          <a:p>
            <a:r>
              <a:rPr lang="en-US" sz="1200" kern="1200" baseline="0" dirty="0" smtClean="0">
                <a:solidFill>
                  <a:schemeClr val="tx1"/>
                </a:solidFill>
                <a:latin typeface="+mn-lt"/>
                <a:ea typeface="+mn-ea"/>
                <a:cs typeface="+mn-cs"/>
              </a:rPr>
              <a:t>to control the dispatching and synchronization of thread-based system operations.</a:t>
            </a:r>
          </a:p>
          <a:p>
            <a:r>
              <a:rPr lang="en-US" sz="1200" kern="1200" baseline="0" dirty="0" smtClean="0">
                <a:solidFill>
                  <a:schemeClr val="tx1"/>
                </a:solidFill>
                <a:latin typeface="+mn-lt"/>
                <a:ea typeface="+mn-ea"/>
                <a:cs typeface="+mn-cs"/>
              </a:rPr>
              <a:t>These are described in Chapter 6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objects: </a:t>
            </a:r>
            <a:r>
              <a:rPr lang="en-US" sz="1200" b="0" kern="1200" baseline="0" dirty="0" smtClean="0">
                <a:solidFill>
                  <a:schemeClr val="tx1"/>
                </a:solidFill>
                <a:latin typeface="+mn-lt"/>
                <a:ea typeface="+mn-ea"/>
                <a:cs typeface="+mn-cs"/>
              </a:rPr>
              <a:t>Used by the Kernel component to manage the operation of</a:t>
            </a:r>
          </a:p>
          <a:p>
            <a:r>
              <a:rPr lang="en-US" sz="1200" kern="1200" baseline="0" dirty="0" smtClean="0">
                <a:solidFill>
                  <a:schemeClr val="tx1"/>
                </a:solidFill>
                <a:latin typeface="+mn-lt"/>
                <a:ea typeface="+mn-ea"/>
                <a:cs typeface="+mn-cs"/>
              </a:rPr>
              <a:t>the processor in areas not managed by normal thread scheduling. Table 2.5</a:t>
            </a:r>
          </a:p>
          <a:p>
            <a:r>
              <a:rPr lang="en-US" sz="1200" kern="1200" baseline="0" dirty="0" smtClean="0">
                <a:solidFill>
                  <a:schemeClr val="tx1"/>
                </a:solidFill>
                <a:latin typeface="+mn-lt"/>
                <a:ea typeface="+mn-ea"/>
                <a:cs typeface="+mn-cs"/>
              </a:rPr>
              <a:t>lists the Kernel control objects.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Windows is not a full-blown object-oriented OS. It is not implemented in</a:t>
            </a:r>
          </a:p>
          <a:p>
            <a:r>
              <a:rPr lang="en-US" sz="1200" kern="1200" baseline="0" dirty="0" smtClean="0">
                <a:solidFill>
                  <a:schemeClr val="tx1"/>
                </a:solidFill>
                <a:latin typeface="+mn-lt"/>
                <a:ea typeface="+mn-ea"/>
                <a:cs typeface="+mn-cs"/>
              </a:rPr>
              <a:t>an object-oriented language. Data structures that reside completely within one</a:t>
            </a:r>
          </a:p>
          <a:p>
            <a:r>
              <a:rPr lang="en-US" sz="1200" kern="1200" baseline="0" dirty="0" smtClean="0">
                <a:solidFill>
                  <a:schemeClr val="tx1"/>
                </a:solidFill>
                <a:latin typeface="+mn-lt"/>
                <a:ea typeface="+mn-ea"/>
                <a:cs typeface="+mn-cs"/>
              </a:rPr>
              <a:t>Executive component are not represented as objects. Nevertheless, Windows illustrates</a:t>
            </a:r>
          </a:p>
          <a:p>
            <a:r>
              <a:rPr lang="en-US" sz="1200" kern="1200" baseline="0" dirty="0" smtClean="0">
                <a:solidFill>
                  <a:schemeClr val="tx1"/>
                </a:solidFill>
                <a:latin typeface="+mn-lt"/>
                <a:ea typeface="+mn-ea"/>
                <a:cs typeface="+mn-cs"/>
              </a:rPr>
              <a:t>the power of object-oriented technology and represents the increasing trend</a:t>
            </a:r>
          </a:p>
          <a:p>
            <a:r>
              <a:rPr lang="en-US" sz="1200" kern="1200" baseline="0" dirty="0" smtClean="0">
                <a:solidFill>
                  <a:schemeClr val="tx1"/>
                </a:solidFill>
                <a:latin typeface="+mn-lt"/>
                <a:ea typeface="+mn-ea"/>
                <a:cs typeface="+mn-cs"/>
              </a:rPr>
              <a:t>toward the use of this technology in OS design.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37728564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UNIX was initially developed at Bell Labs and became operational on a PDP-7</a:t>
            </a:r>
          </a:p>
          <a:p>
            <a:r>
              <a:rPr lang="en-US" sz="1200" kern="1200" baseline="0" dirty="0" smtClean="0">
                <a:solidFill>
                  <a:schemeClr val="tx1"/>
                </a:solidFill>
                <a:latin typeface="+mn-lt"/>
                <a:ea typeface="+mn-ea"/>
                <a:cs typeface="+mn-cs"/>
              </a:rPr>
              <a:t>in 1970. Work on UNIX at Bell Labs, and later elsewhere, produced a series of versions</a:t>
            </a:r>
          </a:p>
          <a:p>
            <a:r>
              <a:rPr lang="en-US" sz="1200" kern="1200" baseline="0" dirty="0" smtClean="0">
                <a:solidFill>
                  <a:schemeClr val="tx1"/>
                </a:solidFill>
                <a:latin typeface="+mn-lt"/>
                <a:ea typeface="+mn-ea"/>
                <a:cs typeface="+mn-cs"/>
              </a:rPr>
              <a:t>of UNIX. The first notable milestone was porting the UNIX system from the</a:t>
            </a:r>
          </a:p>
          <a:p>
            <a:r>
              <a:rPr lang="en-US" sz="1200" kern="1200" baseline="0" dirty="0" smtClean="0">
                <a:solidFill>
                  <a:schemeClr val="tx1"/>
                </a:solidFill>
                <a:latin typeface="+mn-lt"/>
                <a:ea typeface="+mn-ea"/>
                <a:cs typeface="+mn-cs"/>
              </a:rPr>
              <a:t>PDP-7 to the PDP-11. This was the first hint that UNIX would be an OS for all</a:t>
            </a:r>
          </a:p>
          <a:p>
            <a:r>
              <a:rPr lang="en-US" sz="1200" kern="1200" baseline="0" dirty="0" smtClean="0">
                <a:solidFill>
                  <a:schemeClr val="tx1"/>
                </a:solidFill>
                <a:latin typeface="+mn-lt"/>
                <a:ea typeface="+mn-ea"/>
                <a:cs typeface="+mn-cs"/>
              </a:rPr>
              <a:t>computers. The next important milestone was the rewriting of UNIX in the programming</a:t>
            </a:r>
          </a:p>
          <a:p>
            <a:r>
              <a:rPr lang="en-US" sz="1200" kern="1200" baseline="0" dirty="0" smtClean="0">
                <a:solidFill>
                  <a:schemeClr val="tx1"/>
                </a:solidFill>
                <a:latin typeface="+mn-lt"/>
                <a:ea typeface="+mn-ea"/>
                <a:cs typeface="+mn-cs"/>
              </a:rPr>
              <a:t>language C. This was an unheard-of strategy at the time. It was generally felt</a:t>
            </a:r>
          </a:p>
          <a:p>
            <a:r>
              <a:rPr lang="en-US" sz="1200" kern="1200" baseline="0" dirty="0" smtClean="0">
                <a:solidFill>
                  <a:schemeClr val="tx1"/>
                </a:solidFill>
                <a:latin typeface="+mn-lt"/>
                <a:ea typeface="+mn-ea"/>
                <a:cs typeface="+mn-cs"/>
              </a:rPr>
              <a:t>that something as complex as an OS, which must deal with time-critical events, had</a:t>
            </a:r>
          </a:p>
          <a:p>
            <a:r>
              <a:rPr lang="en-US" sz="1200" kern="1200" baseline="0" dirty="0" smtClean="0">
                <a:solidFill>
                  <a:schemeClr val="tx1"/>
                </a:solidFill>
                <a:latin typeface="+mn-lt"/>
                <a:ea typeface="+mn-ea"/>
                <a:cs typeface="+mn-cs"/>
              </a:rPr>
              <a:t>to be written exclusively in assembly language. Reasons for this attitude include the</a:t>
            </a:r>
          </a:p>
          <a:p>
            <a:r>
              <a:rPr lang="en-US" sz="1200" kern="1200" baseline="0" dirty="0" smtClean="0">
                <a:solidFill>
                  <a:schemeClr val="tx1"/>
                </a:solidFill>
                <a:latin typeface="+mn-lt"/>
                <a:ea typeface="+mn-ea"/>
                <a:cs typeface="+mn-cs"/>
              </a:rPr>
              <a:t>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Memory (both RAM and secondary store) was small and expensive by today’s</a:t>
            </a:r>
          </a:p>
          <a:p>
            <a:r>
              <a:rPr lang="en-US" sz="1200" kern="1200" baseline="0" dirty="0" smtClean="0">
                <a:solidFill>
                  <a:schemeClr val="tx1"/>
                </a:solidFill>
                <a:latin typeface="+mn-lt"/>
                <a:ea typeface="+mn-ea"/>
                <a:cs typeface="+mn-cs"/>
              </a:rPr>
              <a:t>standards, so effective use was important. This included various techniques for</a:t>
            </a:r>
          </a:p>
          <a:p>
            <a:r>
              <a:rPr lang="en-US" sz="1200" kern="1200" baseline="0" dirty="0" smtClean="0">
                <a:solidFill>
                  <a:schemeClr val="tx1"/>
                </a:solidFill>
                <a:latin typeface="+mn-lt"/>
                <a:ea typeface="+mn-ea"/>
                <a:cs typeface="+mn-cs"/>
              </a:rPr>
              <a:t>overlaying memory with different code and data segments, and self-modifying</a:t>
            </a:r>
          </a:p>
          <a:p>
            <a:r>
              <a:rPr lang="en-US" sz="1200" kern="1200" baseline="0" dirty="0" smtClean="0">
                <a:solidFill>
                  <a:schemeClr val="tx1"/>
                </a:solidFill>
                <a:latin typeface="+mn-lt"/>
                <a:ea typeface="+mn-ea"/>
                <a:cs typeface="+mn-cs"/>
              </a:rPr>
              <a:t>code.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Even though compilers had been available since the 1950s, the computer</a:t>
            </a:r>
          </a:p>
          <a:p>
            <a:r>
              <a:rPr lang="en-US" sz="1200" kern="1200" baseline="0" dirty="0" smtClean="0">
                <a:solidFill>
                  <a:schemeClr val="tx1"/>
                </a:solidFill>
                <a:latin typeface="+mn-lt"/>
                <a:ea typeface="+mn-ea"/>
                <a:cs typeface="+mn-cs"/>
              </a:rPr>
              <a:t>industry was generally skeptical of the quality of automatically generated</a:t>
            </a:r>
          </a:p>
          <a:p>
            <a:r>
              <a:rPr lang="en-US" sz="1200" kern="1200" baseline="0" dirty="0" smtClean="0">
                <a:solidFill>
                  <a:schemeClr val="tx1"/>
                </a:solidFill>
                <a:latin typeface="+mn-lt"/>
                <a:ea typeface="+mn-ea"/>
                <a:cs typeface="+mn-cs"/>
              </a:rPr>
              <a:t>code. With resource capacity small, efficient code, both in terms of time and</a:t>
            </a:r>
          </a:p>
          <a:p>
            <a:r>
              <a:rPr lang="en-US" sz="1200" kern="1200" baseline="0" dirty="0" smtClean="0">
                <a:solidFill>
                  <a:schemeClr val="tx1"/>
                </a:solidFill>
                <a:latin typeface="+mn-lt"/>
                <a:ea typeface="+mn-ea"/>
                <a:cs typeface="+mn-cs"/>
              </a:rPr>
              <a:t>space, was essential.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Processor and bus speeds were relatively slow, so saving clock cycles could</a:t>
            </a:r>
          </a:p>
          <a:p>
            <a:r>
              <a:rPr lang="en-US" sz="1200" kern="1200" baseline="0" dirty="0" smtClean="0">
                <a:solidFill>
                  <a:schemeClr val="tx1"/>
                </a:solidFill>
                <a:latin typeface="+mn-lt"/>
                <a:ea typeface="+mn-ea"/>
                <a:cs typeface="+mn-cs"/>
              </a:rPr>
              <a:t>make a substantial difference in execution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 implementation demonstrated the advantages of using a high-level</a:t>
            </a:r>
          </a:p>
          <a:p>
            <a:r>
              <a:rPr lang="en-US" sz="1200" kern="1200" baseline="0" dirty="0" smtClean="0">
                <a:solidFill>
                  <a:schemeClr val="tx1"/>
                </a:solidFill>
                <a:latin typeface="+mn-lt"/>
                <a:ea typeface="+mn-ea"/>
                <a:cs typeface="+mn-cs"/>
              </a:rPr>
              <a:t>language for most if not all of the system code. Today, virtually all UNIX implementations</a:t>
            </a:r>
          </a:p>
          <a:p>
            <a:r>
              <a:rPr lang="en-US" sz="1200" kern="1200" baseline="0" dirty="0" smtClean="0">
                <a:solidFill>
                  <a:schemeClr val="tx1"/>
                </a:solidFill>
                <a:latin typeface="+mn-lt"/>
                <a:ea typeface="+mn-ea"/>
                <a:cs typeface="+mn-cs"/>
              </a:rPr>
              <a:t>are written in 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early versions of UNIX were popular within Bell Labs. In 1974, the</a:t>
            </a:r>
          </a:p>
          <a:p>
            <a:r>
              <a:rPr lang="en-US" sz="1200" kern="1200" baseline="0" dirty="0" smtClean="0">
                <a:solidFill>
                  <a:schemeClr val="tx1"/>
                </a:solidFill>
                <a:latin typeface="+mn-lt"/>
                <a:ea typeface="+mn-ea"/>
                <a:cs typeface="+mn-cs"/>
              </a:rPr>
              <a:t>UNIX system was described in a technical journal for the first time [RITC74]. This</a:t>
            </a:r>
          </a:p>
          <a:p>
            <a:r>
              <a:rPr lang="en-US" sz="1200" kern="1200" baseline="0" dirty="0" smtClean="0">
                <a:solidFill>
                  <a:schemeClr val="tx1"/>
                </a:solidFill>
                <a:latin typeface="+mn-lt"/>
                <a:ea typeface="+mn-ea"/>
                <a:cs typeface="+mn-cs"/>
              </a:rPr>
              <a:t>spurred great interest in the system. Licenses for UNIX were provided to commercial</a:t>
            </a:r>
          </a:p>
          <a:p>
            <a:r>
              <a:rPr lang="en-US" sz="1200" kern="1200" baseline="0" dirty="0" smtClean="0">
                <a:solidFill>
                  <a:schemeClr val="tx1"/>
                </a:solidFill>
                <a:latin typeface="+mn-lt"/>
                <a:ea typeface="+mn-ea"/>
                <a:cs typeface="+mn-cs"/>
              </a:rPr>
              <a:t>institutions as well as universities. The first widely available version outside Bell</a:t>
            </a:r>
          </a:p>
          <a:p>
            <a:r>
              <a:rPr lang="en-US" sz="1200" kern="1200" baseline="0" dirty="0" smtClean="0">
                <a:solidFill>
                  <a:schemeClr val="tx1"/>
                </a:solidFill>
                <a:latin typeface="+mn-lt"/>
                <a:ea typeface="+mn-ea"/>
                <a:cs typeface="+mn-cs"/>
              </a:rPr>
              <a:t>Labs was Version 6, in 1976. The follow-on Version 7, released in 1978, is the ancestor</a:t>
            </a:r>
          </a:p>
          <a:p>
            <a:r>
              <a:rPr lang="en-US" sz="1200" kern="1200" baseline="0" dirty="0" smtClean="0">
                <a:solidFill>
                  <a:schemeClr val="tx1"/>
                </a:solidFill>
                <a:latin typeface="+mn-lt"/>
                <a:ea typeface="+mn-ea"/>
                <a:cs typeface="+mn-cs"/>
              </a:rPr>
              <a:t>of most modern UNIX systems. The most important of the non-AT&amp;T systems</a:t>
            </a:r>
          </a:p>
          <a:p>
            <a:r>
              <a:rPr lang="en-US" sz="1200" kern="1200" baseline="0" dirty="0" smtClean="0">
                <a:solidFill>
                  <a:schemeClr val="tx1"/>
                </a:solidFill>
                <a:latin typeface="+mn-lt"/>
                <a:ea typeface="+mn-ea"/>
                <a:cs typeface="+mn-cs"/>
              </a:rPr>
              <a:t>to be developed was done at the University of California at Berkeley, called UNIX</a:t>
            </a:r>
          </a:p>
          <a:p>
            <a:r>
              <a:rPr lang="en-US" sz="1200" kern="1200" baseline="0" dirty="0" smtClean="0">
                <a:solidFill>
                  <a:schemeClr val="tx1"/>
                </a:solidFill>
                <a:latin typeface="+mn-lt"/>
                <a:ea typeface="+mn-ea"/>
                <a:cs typeface="+mn-cs"/>
              </a:rPr>
              <a:t>BSD (Berkeley Software Distribution), running first on PDP and then VAX computers.</a:t>
            </a:r>
          </a:p>
          <a:p>
            <a:r>
              <a:rPr lang="en-US" sz="1200" kern="1200" baseline="0" dirty="0" smtClean="0">
                <a:solidFill>
                  <a:schemeClr val="tx1"/>
                </a:solidFill>
                <a:latin typeface="+mn-lt"/>
                <a:ea typeface="+mn-ea"/>
                <a:cs typeface="+mn-cs"/>
              </a:rPr>
              <a:t>AT&amp;T continued to develop and refine the system. By 1982, Bell Labs had</a:t>
            </a:r>
          </a:p>
          <a:p>
            <a:r>
              <a:rPr lang="en-US" sz="1200" kern="1200" baseline="0" dirty="0" smtClean="0">
                <a:solidFill>
                  <a:schemeClr val="tx1"/>
                </a:solidFill>
                <a:latin typeface="+mn-lt"/>
                <a:ea typeface="+mn-ea"/>
                <a:cs typeface="+mn-cs"/>
              </a:rPr>
              <a:t>combined several AT&amp;T variants of UNIX into a single system, marketed commercially</a:t>
            </a:r>
          </a:p>
          <a:p>
            <a:r>
              <a:rPr lang="en-US" sz="1200" kern="1200" baseline="0" dirty="0" smtClean="0">
                <a:solidFill>
                  <a:schemeClr val="tx1"/>
                </a:solidFill>
                <a:latin typeface="+mn-lt"/>
                <a:ea typeface="+mn-ea"/>
                <a:cs typeface="+mn-cs"/>
              </a:rPr>
              <a:t>as UNIX System III. A number of features was later added to the OS to</a:t>
            </a:r>
          </a:p>
          <a:p>
            <a:r>
              <a:rPr lang="en-US" sz="1200" kern="1200" baseline="0" dirty="0" smtClean="0">
                <a:solidFill>
                  <a:schemeClr val="tx1"/>
                </a:solidFill>
                <a:latin typeface="+mn-lt"/>
                <a:ea typeface="+mn-ea"/>
                <a:cs typeface="+mn-cs"/>
              </a:rPr>
              <a:t>produce UNIX System V.</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extLst>
      <p:ext uri="{BB962C8B-B14F-4D97-AF65-F5344CB8AC3E}">
        <p14:creationId xmlns:p14="http://schemas.microsoft.com/office/powerpoint/2010/main" val="25270774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classic UNIX architecture can be pictured as in three levels: hardware, kernel,</a:t>
            </a:r>
          </a:p>
          <a:p>
            <a:r>
              <a:rPr lang="en-US" sz="1200" kern="1200" baseline="0" dirty="0" smtClean="0">
                <a:solidFill>
                  <a:schemeClr val="tx1"/>
                </a:solidFill>
                <a:latin typeface="+mn-lt"/>
                <a:ea typeface="+mn-ea"/>
                <a:cs typeface="+mn-cs"/>
              </a:rPr>
              <a:t>and user. The OS is often called the system kernel, or simply the kernel, to emphasize</a:t>
            </a:r>
          </a:p>
          <a:p>
            <a:r>
              <a:rPr lang="en-US" sz="1200" kern="1200" baseline="0" dirty="0" smtClean="0">
                <a:solidFill>
                  <a:schemeClr val="tx1"/>
                </a:solidFill>
                <a:latin typeface="+mn-lt"/>
                <a:ea typeface="+mn-ea"/>
                <a:cs typeface="+mn-cs"/>
              </a:rPr>
              <a:t>its isolation from the user and applications. It interacts directly with the hardware. It is</a:t>
            </a:r>
          </a:p>
          <a:p>
            <a:r>
              <a:rPr lang="en-US" sz="1200" kern="1200" baseline="0" dirty="0" smtClean="0">
                <a:solidFill>
                  <a:schemeClr val="tx1"/>
                </a:solidFill>
                <a:latin typeface="+mn-lt"/>
                <a:ea typeface="+mn-ea"/>
                <a:cs typeface="+mn-cs"/>
              </a:rPr>
              <a:t>the UNIX kernel that we will be concerned with in our use of UNIX as an example in</a:t>
            </a:r>
          </a:p>
          <a:p>
            <a:r>
              <a:rPr lang="en-US" sz="1200" kern="1200" baseline="0" dirty="0" smtClean="0">
                <a:solidFill>
                  <a:schemeClr val="tx1"/>
                </a:solidFill>
                <a:latin typeface="+mn-lt"/>
                <a:ea typeface="+mn-ea"/>
                <a:cs typeface="+mn-cs"/>
              </a:rPr>
              <a:t>this book. UNIX also comes equipped with a number of user services and interfaces</a:t>
            </a:r>
          </a:p>
          <a:p>
            <a:r>
              <a:rPr lang="en-US" sz="1200" kern="1200" baseline="0" dirty="0" smtClean="0">
                <a:solidFill>
                  <a:schemeClr val="tx1"/>
                </a:solidFill>
                <a:latin typeface="+mn-lt"/>
                <a:ea typeface="+mn-ea"/>
                <a:cs typeface="+mn-cs"/>
              </a:rPr>
              <a:t>that are considered part of the system. These can be grouped into the shell, which</a:t>
            </a:r>
          </a:p>
          <a:p>
            <a:r>
              <a:rPr lang="en-US" sz="1200" kern="1200" baseline="0" dirty="0" smtClean="0">
                <a:solidFill>
                  <a:schemeClr val="tx1"/>
                </a:solidFill>
                <a:latin typeface="+mn-lt"/>
                <a:ea typeface="+mn-ea"/>
                <a:cs typeface="+mn-cs"/>
              </a:rPr>
              <a:t>supports system calls from applications, other interface software, and the components</a:t>
            </a:r>
          </a:p>
          <a:p>
            <a:r>
              <a:rPr lang="en-US" sz="1200" kern="1200" baseline="0" dirty="0" smtClean="0">
                <a:solidFill>
                  <a:schemeClr val="tx1"/>
                </a:solidFill>
                <a:latin typeface="+mn-lt"/>
                <a:ea typeface="+mn-ea"/>
                <a:cs typeface="+mn-cs"/>
              </a:rPr>
              <a:t>of the C compiler (compiler, assembler, loader). The level above this consists of user</a:t>
            </a:r>
          </a:p>
          <a:p>
            <a:r>
              <a:rPr lang="en-US" sz="1200" kern="1200" baseline="0" dirty="0" smtClean="0">
                <a:solidFill>
                  <a:schemeClr val="tx1"/>
                </a:solidFill>
                <a:latin typeface="+mn-lt"/>
                <a:ea typeface="+mn-ea"/>
                <a:cs typeface="+mn-cs"/>
              </a:rPr>
              <a:t>applications and the user interface to the C compiler.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look at the kernel is provided in Figure 2.15. User programs can invoke OS</a:t>
            </a:r>
          </a:p>
          <a:p>
            <a:r>
              <a:rPr lang="en-US" sz="1200" kern="1200" baseline="0" dirty="0" smtClean="0">
                <a:solidFill>
                  <a:schemeClr val="tx1"/>
                </a:solidFill>
                <a:latin typeface="+mn-lt"/>
                <a:ea typeface="+mn-ea"/>
                <a:cs typeface="+mn-cs"/>
              </a:rPr>
              <a:t>services either directly or through library programs. The system call interface is the</a:t>
            </a:r>
          </a:p>
          <a:p>
            <a:r>
              <a:rPr lang="en-US" sz="1200" kern="1200" baseline="0" dirty="0" smtClean="0">
                <a:solidFill>
                  <a:schemeClr val="tx1"/>
                </a:solidFill>
                <a:latin typeface="+mn-lt"/>
                <a:ea typeface="+mn-ea"/>
                <a:cs typeface="+mn-cs"/>
              </a:rPr>
              <a:t>boundary with the user and allows higher-level software to gain access to specific</a:t>
            </a:r>
          </a:p>
          <a:p>
            <a:r>
              <a:rPr lang="en-US" sz="1200" kern="1200" baseline="0" dirty="0" smtClean="0">
                <a:solidFill>
                  <a:schemeClr val="tx1"/>
                </a:solidFill>
                <a:latin typeface="+mn-lt"/>
                <a:ea typeface="+mn-ea"/>
                <a:cs typeface="+mn-cs"/>
              </a:rPr>
              <a:t>kernel functions. At the other end, the OS contains primitive routines that interact</a:t>
            </a:r>
          </a:p>
          <a:p>
            <a:r>
              <a:rPr lang="en-US" sz="1200" kern="1200" baseline="0" dirty="0" smtClean="0">
                <a:solidFill>
                  <a:schemeClr val="tx1"/>
                </a:solidFill>
                <a:latin typeface="+mn-lt"/>
                <a:ea typeface="+mn-ea"/>
                <a:cs typeface="+mn-cs"/>
              </a:rPr>
              <a:t>directly with the hardware. Between these two interfaces, the system is divided into</a:t>
            </a:r>
          </a:p>
          <a:p>
            <a:r>
              <a:rPr lang="en-US" sz="1200" kern="1200" baseline="0" dirty="0" smtClean="0">
                <a:solidFill>
                  <a:schemeClr val="tx1"/>
                </a:solidFill>
                <a:latin typeface="+mn-lt"/>
                <a:ea typeface="+mn-ea"/>
                <a:cs typeface="+mn-cs"/>
              </a:rPr>
              <a:t>two main parts, one concerned with process control and the other concerned with file</a:t>
            </a:r>
          </a:p>
          <a:p>
            <a:r>
              <a:rPr lang="en-US" sz="1200" kern="1200" baseline="0" dirty="0" smtClean="0">
                <a:solidFill>
                  <a:schemeClr val="tx1"/>
                </a:solidFill>
                <a:latin typeface="+mn-lt"/>
                <a:ea typeface="+mn-ea"/>
                <a:cs typeface="+mn-cs"/>
              </a:rPr>
              <a:t>management and I/O. The process control subsystem is responsible for memory management,</a:t>
            </a:r>
          </a:p>
          <a:p>
            <a:r>
              <a:rPr lang="en-US" sz="1200" kern="1200" baseline="0" dirty="0" smtClean="0">
                <a:solidFill>
                  <a:schemeClr val="tx1"/>
                </a:solidFill>
                <a:latin typeface="+mn-lt"/>
                <a:ea typeface="+mn-ea"/>
                <a:cs typeface="+mn-cs"/>
              </a:rPr>
              <a:t>the scheduling and dispatching of processes, and the synchronization and</a:t>
            </a:r>
          </a:p>
          <a:p>
            <a:r>
              <a:rPr lang="en-US" sz="1200" kern="1200" baseline="0" dirty="0" smtClean="0">
                <a:solidFill>
                  <a:schemeClr val="tx1"/>
                </a:solidFill>
                <a:latin typeface="+mn-lt"/>
                <a:ea typeface="+mn-ea"/>
                <a:cs typeface="+mn-cs"/>
              </a:rPr>
              <a:t>interprocess communication of processes. The file system exchanges data between</a:t>
            </a:r>
          </a:p>
          <a:p>
            <a:r>
              <a:rPr lang="en-US" sz="1200" kern="1200" baseline="0" dirty="0" smtClean="0">
                <a:solidFill>
                  <a:schemeClr val="tx1"/>
                </a:solidFill>
                <a:latin typeface="+mn-lt"/>
                <a:ea typeface="+mn-ea"/>
                <a:cs typeface="+mn-cs"/>
              </a:rPr>
              <a:t>memory and external devices either as a stream of characters or in blocks. To achieve</a:t>
            </a:r>
          </a:p>
          <a:p>
            <a:r>
              <a:rPr lang="en-US" sz="1200" kern="1200" baseline="0" dirty="0" smtClean="0">
                <a:solidFill>
                  <a:schemeClr val="tx1"/>
                </a:solidFill>
                <a:latin typeface="+mn-lt"/>
                <a:ea typeface="+mn-ea"/>
                <a:cs typeface="+mn-cs"/>
              </a:rPr>
              <a:t>this, a variety of device drivers are used. For block-oriented transfers, a disk cache</a:t>
            </a:r>
          </a:p>
          <a:p>
            <a:r>
              <a:rPr lang="en-US" sz="1200" kern="1200" baseline="0" dirty="0" smtClean="0">
                <a:solidFill>
                  <a:schemeClr val="tx1"/>
                </a:solidFill>
                <a:latin typeface="+mn-lt"/>
                <a:ea typeface="+mn-ea"/>
                <a:cs typeface="+mn-cs"/>
              </a:rPr>
              <a:t>approach is used: A system buffer in main memory is interposed between the user</a:t>
            </a:r>
          </a:p>
          <a:p>
            <a:r>
              <a:rPr lang="en-US" sz="1200" kern="1200" baseline="0" dirty="0" smtClean="0">
                <a:solidFill>
                  <a:schemeClr val="tx1"/>
                </a:solidFill>
                <a:latin typeface="+mn-lt"/>
                <a:ea typeface="+mn-ea"/>
                <a:cs typeface="+mn-cs"/>
              </a:rPr>
              <a:t>address space and the external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description in this subsection has dealt with what might be termed traditional</a:t>
            </a:r>
          </a:p>
          <a:p>
            <a:r>
              <a:rPr lang="en-US" sz="1200" kern="1200" baseline="0" dirty="0" smtClean="0">
                <a:solidFill>
                  <a:schemeClr val="tx1"/>
                </a:solidFill>
                <a:latin typeface="+mn-lt"/>
                <a:ea typeface="+mn-ea"/>
                <a:cs typeface="+mn-cs"/>
              </a:rPr>
              <a:t>UNIX systems ; [VAHA96] uses this term to refer to System V Release 3</a:t>
            </a:r>
          </a:p>
          <a:p>
            <a:r>
              <a:rPr lang="en-US" sz="1200" kern="1200" baseline="0" dirty="0" smtClean="0">
                <a:solidFill>
                  <a:schemeClr val="tx1"/>
                </a:solidFill>
                <a:latin typeface="+mn-lt"/>
                <a:ea typeface="+mn-ea"/>
                <a:cs typeface="+mn-cs"/>
              </a:rPr>
              <a:t>(SVR3), 4.3BSD, and earlier versions. The following general statements may be made</a:t>
            </a:r>
          </a:p>
          <a:p>
            <a:r>
              <a:rPr lang="en-US" sz="1200" kern="1200" baseline="0" dirty="0" smtClean="0">
                <a:solidFill>
                  <a:schemeClr val="tx1"/>
                </a:solidFill>
                <a:latin typeface="+mn-lt"/>
                <a:ea typeface="+mn-ea"/>
                <a:cs typeface="+mn-cs"/>
              </a:rPr>
              <a:t>about a traditional UNIX system. It is designed to run on a single processor and lacks</a:t>
            </a:r>
          </a:p>
          <a:p>
            <a:r>
              <a:rPr lang="en-US" sz="1200" kern="1200" baseline="0" dirty="0" smtClean="0">
                <a:solidFill>
                  <a:schemeClr val="tx1"/>
                </a:solidFill>
                <a:latin typeface="+mn-lt"/>
                <a:ea typeface="+mn-ea"/>
                <a:cs typeface="+mn-cs"/>
              </a:rPr>
              <a:t>the ability to protect its data structures from concurrent access by multiple processors.</a:t>
            </a:r>
          </a:p>
          <a:p>
            <a:r>
              <a:rPr lang="en-US" sz="1200" kern="1200" baseline="0" dirty="0" smtClean="0">
                <a:solidFill>
                  <a:schemeClr val="tx1"/>
                </a:solidFill>
                <a:latin typeface="+mn-lt"/>
                <a:ea typeface="+mn-ea"/>
                <a:cs typeface="+mn-cs"/>
              </a:rPr>
              <a:t>Its kernel is not very versatile, supporting a single type of file system, process scheduling</a:t>
            </a:r>
          </a:p>
          <a:p>
            <a:r>
              <a:rPr lang="en-US" sz="1200" kern="1200" baseline="0" dirty="0" smtClean="0">
                <a:solidFill>
                  <a:schemeClr val="tx1"/>
                </a:solidFill>
                <a:latin typeface="+mn-lt"/>
                <a:ea typeface="+mn-ea"/>
                <a:cs typeface="+mn-cs"/>
              </a:rPr>
              <a:t>policy, and executable file format. The traditional UNIX kernel is not designed to</a:t>
            </a:r>
          </a:p>
          <a:p>
            <a:r>
              <a:rPr lang="en-US" sz="1200" kern="1200" baseline="0" dirty="0" smtClean="0">
                <a:solidFill>
                  <a:schemeClr val="tx1"/>
                </a:solidFill>
                <a:latin typeface="+mn-lt"/>
                <a:ea typeface="+mn-ea"/>
                <a:cs typeface="+mn-cs"/>
              </a:rPr>
              <a:t>be extensible and has few facilities for code reuse. The result is that, as new features</a:t>
            </a:r>
          </a:p>
          <a:p>
            <a:r>
              <a:rPr lang="en-US" sz="1200" kern="1200" baseline="0" dirty="0" smtClean="0">
                <a:solidFill>
                  <a:schemeClr val="tx1"/>
                </a:solidFill>
                <a:latin typeface="+mn-lt"/>
                <a:ea typeface="+mn-ea"/>
                <a:cs typeface="+mn-cs"/>
              </a:rPr>
              <a:t>were added to the various UNIX versions, much new code had to be added, yielding</a:t>
            </a:r>
          </a:p>
          <a:p>
            <a:r>
              <a:rPr lang="en-US" sz="1200" kern="1200" baseline="0" dirty="0" smtClean="0">
                <a:solidFill>
                  <a:schemeClr val="tx1"/>
                </a:solidFill>
                <a:latin typeface="+mn-lt"/>
                <a:ea typeface="+mn-ea"/>
                <a:cs typeface="+mn-cs"/>
              </a:rPr>
              <a:t>a bloated and </a:t>
            </a:r>
            <a:r>
              <a:rPr lang="en-US" sz="1200" kern="1200" baseline="0" dirty="0" err="1" smtClean="0">
                <a:solidFill>
                  <a:schemeClr val="tx1"/>
                </a:solidFill>
                <a:latin typeface="+mn-lt"/>
                <a:ea typeface="+mn-ea"/>
                <a:cs typeface="+mn-cs"/>
              </a:rPr>
              <a:t>unmodular</a:t>
            </a:r>
            <a:r>
              <a:rPr lang="en-US" sz="1200" kern="1200" baseline="0" dirty="0" smtClean="0">
                <a:solidFill>
                  <a:schemeClr val="tx1"/>
                </a:solidFill>
                <a:latin typeface="+mn-lt"/>
                <a:ea typeface="+mn-ea"/>
                <a:cs typeface="+mn-cs"/>
              </a:rPr>
              <a:t> kernel.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extLst>
      <p:ext uri="{BB962C8B-B14F-4D97-AF65-F5344CB8AC3E}">
        <p14:creationId xmlns:p14="http://schemas.microsoft.com/office/powerpoint/2010/main" val="27418115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UNIX evolved, the number of different implementations proliferated, each providing</a:t>
            </a:r>
          </a:p>
          <a:p>
            <a:r>
              <a:rPr lang="en-US" sz="1200" kern="1200" baseline="0" dirty="0" smtClean="0">
                <a:solidFill>
                  <a:schemeClr val="tx1"/>
                </a:solidFill>
                <a:latin typeface="+mn-lt"/>
                <a:ea typeface="+mn-ea"/>
                <a:cs typeface="+mn-cs"/>
              </a:rPr>
              <a:t>some useful features. There was a need to produce a new implementation that</a:t>
            </a:r>
          </a:p>
          <a:p>
            <a:r>
              <a:rPr lang="en-US" sz="1200" kern="1200" baseline="0" dirty="0" smtClean="0">
                <a:solidFill>
                  <a:schemeClr val="tx1"/>
                </a:solidFill>
                <a:latin typeface="+mn-lt"/>
                <a:ea typeface="+mn-ea"/>
                <a:cs typeface="+mn-cs"/>
              </a:rPr>
              <a:t>unified many of the important innovations, added other modern OS design features,</a:t>
            </a:r>
          </a:p>
          <a:p>
            <a:r>
              <a:rPr lang="en-US" sz="1200" kern="1200" baseline="0" dirty="0" smtClean="0">
                <a:solidFill>
                  <a:schemeClr val="tx1"/>
                </a:solidFill>
                <a:latin typeface="+mn-lt"/>
                <a:ea typeface="+mn-ea"/>
                <a:cs typeface="+mn-cs"/>
              </a:rPr>
              <a:t>and produced a more modular architecture. Typical of the modern UNIX kernel is</a:t>
            </a:r>
          </a:p>
          <a:p>
            <a:r>
              <a:rPr lang="en-US" sz="1200" kern="1200" baseline="0" dirty="0" smtClean="0">
                <a:solidFill>
                  <a:schemeClr val="tx1"/>
                </a:solidFill>
                <a:latin typeface="+mn-lt"/>
                <a:ea typeface="+mn-ea"/>
                <a:cs typeface="+mn-cs"/>
              </a:rPr>
              <a:t>the architecture depicted in Figure 2.16 . There is a small core of facilities, written in</a:t>
            </a:r>
          </a:p>
          <a:p>
            <a:r>
              <a:rPr lang="en-US" sz="1200" kern="1200" baseline="0" dirty="0" smtClean="0">
                <a:solidFill>
                  <a:schemeClr val="tx1"/>
                </a:solidFill>
                <a:latin typeface="+mn-lt"/>
                <a:ea typeface="+mn-ea"/>
                <a:cs typeface="+mn-cs"/>
              </a:rPr>
              <a:t>a modular fashion, that provide functions and services needed by a number of OS</a:t>
            </a:r>
          </a:p>
          <a:p>
            <a:r>
              <a:rPr lang="en-US" sz="1200" kern="1200" baseline="0" dirty="0" smtClean="0">
                <a:solidFill>
                  <a:schemeClr val="tx1"/>
                </a:solidFill>
                <a:latin typeface="+mn-lt"/>
                <a:ea typeface="+mn-ea"/>
                <a:cs typeface="+mn-cs"/>
              </a:rPr>
              <a:t>processes. Each of the outer circles represents functions and an interface that may</a:t>
            </a:r>
          </a:p>
          <a:p>
            <a:r>
              <a:rPr lang="en-US" sz="1200" kern="1200" baseline="0" dirty="0" smtClean="0">
                <a:solidFill>
                  <a:schemeClr val="tx1"/>
                </a:solidFill>
                <a:latin typeface="+mn-lt"/>
                <a:ea typeface="+mn-ea"/>
                <a:cs typeface="+mn-cs"/>
              </a:rPr>
              <a:t>be implemented in a variety of ways.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74</a:t>
            </a:fld>
            <a:endParaRPr lang="en-US" dirty="0"/>
          </a:p>
        </p:txBody>
      </p:sp>
    </p:spTree>
    <p:extLst>
      <p:ext uri="{BB962C8B-B14F-4D97-AF65-F5344CB8AC3E}">
        <p14:creationId xmlns:p14="http://schemas.microsoft.com/office/powerpoint/2010/main" val="32358409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Some examples of modern UNIX systems (see Figure 2.17).</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extLst>
      <p:ext uri="{BB962C8B-B14F-4D97-AF65-F5344CB8AC3E}">
        <p14:creationId xmlns:p14="http://schemas.microsoft.com/office/powerpoint/2010/main" val="36729203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SVR4, developed jointly by AT&amp;T and Sun Microsystems, combines features from</a:t>
            </a:r>
          </a:p>
          <a:p>
            <a:r>
              <a:rPr lang="en-US" sz="1200" kern="1200" baseline="0" dirty="0" smtClean="0">
                <a:solidFill>
                  <a:schemeClr val="tx1"/>
                </a:solidFill>
                <a:latin typeface="+mn-lt"/>
                <a:ea typeface="+mn-ea"/>
                <a:cs typeface="+mn-cs"/>
              </a:rPr>
              <a:t>SVR3, 4.3BSD, Microsoft </a:t>
            </a:r>
            <a:r>
              <a:rPr lang="en-US" sz="1200" kern="1200" baseline="0" dirty="0" err="1" smtClean="0">
                <a:solidFill>
                  <a:schemeClr val="tx1"/>
                </a:solidFill>
                <a:latin typeface="+mn-lt"/>
                <a:ea typeface="+mn-ea"/>
                <a:cs typeface="+mn-cs"/>
              </a:rPr>
              <a:t>Xenix</a:t>
            </a:r>
            <a:r>
              <a:rPr lang="en-US" sz="1200" kern="1200" baseline="0" dirty="0" smtClean="0">
                <a:solidFill>
                  <a:schemeClr val="tx1"/>
                </a:solidFill>
                <a:latin typeface="+mn-lt"/>
                <a:ea typeface="+mn-ea"/>
                <a:cs typeface="+mn-cs"/>
              </a:rPr>
              <a:t> System V, and SunOS. It was almost a total rewrite</a:t>
            </a:r>
          </a:p>
          <a:p>
            <a:r>
              <a:rPr lang="en-US" sz="1200" kern="1200" baseline="0" dirty="0" smtClean="0">
                <a:solidFill>
                  <a:schemeClr val="tx1"/>
                </a:solidFill>
                <a:latin typeface="+mn-lt"/>
                <a:ea typeface="+mn-ea"/>
                <a:cs typeface="+mn-cs"/>
              </a:rPr>
              <a:t>of the System V kernel and produced a clean, if complex, implementation. New features</a:t>
            </a:r>
          </a:p>
          <a:p>
            <a:r>
              <a:rPr lang="en-US" sz="1200" kern="1200" baseline="0" dirty="0" smtClean="0">
                <a:solidFill>
                  <a:schemeClr val="tx1"/>
                </a:solidFill>
                <a:latin typeface="+mn-lt"/>
                <a:ea typeface="+mn-ea"/>
                <a:cs typeface="+mn-cs"/>
              </a:rPr>
              <a:t>in the release include real-time processing support, process scheduling classes,</a:t>
            </a:r>
          </a:p>
          <a:p>
            <a:r>
              <a:rPr lang="en-US" sz="1200" kern="1200" baseline="0" dirty="0" smtClean="0">
                <a:solidFill>
                  <a:schemeClr val="tx1"/>
                </a:solidFill>
                <a:latin typeface="+mn-lt"/>
                <a:ea typeface="+mn-ea"/>
                <a:cs typeface="+mn-cs"/>
              </a:rPr>
              <a:t>dynamically allocated data structures, virtual memory management, virtual file system,</a:t>
            </a:r>
          </a:p>
          <a:p>
            <a:r>
              <a:rPr lang="en-US" sz="1200" kern="1200" baseline="0" dirty="0" smtClean="0">
                <a:solidFill>
                  <a:schemeClr val="tx1"/>
                </a:solidFill>
                <a:latin typeface="+mn-lt"/>
                <a:ea typeface="+mn-ea"/>
                <a:cs typeface="+mn-cs"/>
              </a:rPr>
              <a:t>and a preemptive kernel.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SVR4 draws on the efforts of both commercial and academic designers and</a:t>
            </a:r>
          </a:p>
          <a:p>
            <a:r>
              <a:rPr lang="en-US" sz="1200" kern="1200" baseline="0" dirty="0" smtClean="0">
                <a:solidFill>
                  <a:schemeClr val="tx1"/>
                </a:solidFill>
                <a:latin typeface="+mn-lt"/>
                <a:ea typeface="+mn-ea"/>
                <a:cs typeface="+mn-cs"/>
              </a:rPr>
              <a:t>was developed to provide a uniform platform for commercial UNIX deployment. It</a:t>
            </a:r>
          </a:p>
          <a:p>
            <a:r>
              <a:rPr lang="en-US" sz="1200" kern="1200" baseline="0" dirty="0" smtClean="0">
                <a:solidFill>
                  <a:schemeClr val="tx1"/>
                </a:solidFill>
                <a:latin typeface="+mn-lt"/>
                <a:ea typeface="+mn-ea"/>
                <a:cs typeface="+mn-cs"/>
              </a:rPr>
              <a:t>has succeeded in this objective and is perhaps the most important UNIX variant. It</a:t>
            </a:r>
          </a:p>
          <a:p>
            <a:r>
              <a:rPr lang="en-US" sz="1200" kern="1200" baseline="0" dirty="0" smtClean="0">
                <a:solidFill>
                  <a:schemeClr val="tx1"/>
                </a:solidFill>
                <a:latin typeface="+mn-lt"/>
                <a:ea typeface="+mn-ea"/>
                <a:cs typeface="+mn-cs"/>
              </a:rPr>
              <a:t>incorporates most of the important features ever developed on any UNIX system</a:t>
            </a:r>
          </a:p>
          <a:p>
            <a:r>
              <a:rPr lang="en-US" sz="1200" kern="1200" baseline="0" dirty="0" smtClean="0">
                <a:solidFill>
                  <a:schemeClr val="tx1"/>
                </a:solidFill>
                <a:latin typeface="+mn-lt"/>
                <a:ea typeface="+mn-ea"/>
                <a:cs typeface="+mn-cs"/>
              </a:rPr>
              <a:t>and does so in an integrated, commercially viable fashion. SVR4 runs on processors</a:t>
            </a:r>
          </a:p>
          <a:p>
            <a:r>
              <a:rPr lang="en-US" sz="1200" kern="1200" baseline="0" dirty="0" smtClean="0">
                <a:solidFill>
                  <a:schemeClr val="tx1"/>
                </a:solidFill>
                <a:latin typeface="+mn-lt"/>
                <a:ea typeface="+mn-ea"/>
                <a:cs typeface="+mn-cs"/>
              </a:rPr>
              <a:t>ranging from 32-bit microprocessors up to supercomputers.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extLst>
      <p:ext uri="{BB962C8B-B14F-4D97-AF65-F5344CB8AC3E}">
        <p14:creationId xmlns:p14="http://schemas.microsoft.com/office/powerpoint/2010/main" val="313897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Berkeley Software Distribution (BSD) series of UNIX releases have played</a:t>
            </a:r>
          </a:p>
          <a:p>
            <a:r>
              <a:rPr lang="en-US" sz="1200" kern="1200" baseline="0" dirty="0" smtClean="0">
                <a:solidFill>
                  <a:schemeClr val="tx1"/>
                </a:solidFill>
                <a:latin typeface="+mn-lt"/>
                <a:ea typeface="+mn-ea"/>
                <a:cs typeface="+mn-cs"/>
              </a:rPr>
              <a:t>a key role in the development of OS design theory. 4.xBSD is widely used in academic</a:t>
            </a:r>
          </a:p>
          <a:p>
            <a:r>
              <a:rPr lang="en-US" sz="1200" kern="1200" baseline="0" dirty="0" smtClean="0">
                <a:solidFill>
                  <a:schemeClr val="tx1"/>
                </a:solidFill>
                <a:latin typeface="+mn-lt"/>
                <a:ea typeface="+mn-ea"/>
                <a:cs typeface="+mn-cs"/>
              </a:rPr>
              <a:t>installations and has served as the basis of a number of commercial UNIX</a:t>
            </a:r>
          </a:p>
          <a:p>
            <a:r>
              <a:rPr lang="en-US" sz="1200" kern="1200" baseline="0" dirty="0" smtClean="0">
                <a:solidFill>
                  <a:schemeClr val="tx1"/>
                </a:solidFill>
                <a:latin typeface="+mn-lt"/>
                <a:ea typeface="+mn-ea"/>
                <a:cs typeface="+mn-cs"/>
              </a:rPr>
              <a:t> products. It is probably safe to say that BSD is responsible for much of the popularity</a:t>
            </a:r>
          </a:p>
          <a:p>
            <a:r>
              <a:rPr lang="en-US" sz="1200" kern="1200" baseline="0" dirty="0" smtClean="0">
                <a:solidFill>
                  <a:schemeClr val="tx1"/>
                </a:solidFill>
                <a:latin typeface="+mn-lt"/>
                <a:ea typeface="+mn-ea"/>
                <a:cs typeface="+mn-cs"/>
              </a:rPr>
              <a:t>of UNIX and that most enhancements to UNIX first appeared in BSD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4.4BSD was the final version of BSD to be released by Berkeley, with the design</a:t>
            </a:r>
          </a:p>
          <a:p>
            <a:r>
              <a:rPr lang="en-US" sz="1200" kern="1200" baseline="0" dirty="0" smtClean="0">
                <a:solidFill>
                  <a:schemeClr val="tx1"/>
                </a:solidFill>
                <a:latin typeface="+mn-lt"/>
                <a:ea typeface="+mn-ea"/>
                <a:cs typeface="+mn-cs"/>
              </a:rPr>
              <a:t>and implementation organization subsequently dissolved. It is a major upgrade</a:t>
            </a:r>
          </a:p>
          <a:p>
            <a:r>
              <a:rPr lang="en-US" sz="1200" kern="1200" baseline="0" dirty="0" smtClean="0">
                <a:solidFill>
                  <a:schemeClr val="tx1"/>
                </a:solidFill>
                <a:latin typeface="+mn-lt"/>
                <a:ea typeface="+mn-ea"/>
                <a:cs typeface="+mn-cs"/>
              </a:rPr>
              <a:t>to 4.3BSD and includes a new virtual memory system, changes in the kernel structure,</a:t>
            </a:r>
          </a:p>
          <a:p>
            <a:r>
              <a:rPr lang="en-US" sz="1200" kern="1200" baseline="0" dirty="0" smtClean="0">
                <a:solidFill>
                  <a:schemeClr val="tx1"/>
                </a:solidFill>
                <a:latin typeface="+mn-lt"/>
                <a:ea typeface="+mn-ea"/>
                <a:cs typeface="+mn-cs"/>
              </a:rPr>
              <a:t>and a long list of other feature enhancements.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several widely used, open-source versions of BSD. FreeBSD</a:t>
            </a:r>
          </a:p>
          <a:p>
            <a:r>
              <a:rPr lang="en-US" sz="1200" kern="1200" baseline="0" dirty="0" smtClean="0">
                <a:solidFill>
                  <a:schemeClr val="tx1"/>
                </a:solidFill>
                <a:latin typeface="+mn-lt"/>
                <a:ea typeface="+mn-ea"/>
                <a:cs typeface="+mn-cs"/>
              </a:rPr>
              <a:t>is popular for Internet-based servers and firewalls and is used in a number of</a:t>
            </a:r>
          </a:p>
          <a:p>
            <a:r>
              <a:rPr lang="en-US" sz="1200" kern="1200" baseline="0" dirty="0" smtClean="0">
                <a:solidFill>
                  <a:schemeClr val="tx1"/>
                </a:solidFill>
                <a:latin typeface="+mn-lt"/>
                <a:ea typeface="+mn-ea"/>
                <a:cs typeface="+mn-cs"/>
              </a:rPr>
              <a:t>embedded systems. </a:t>
            </a:r>
            <a:r>
              <a:rPr lang="en-US" sz="1200" kern="1200" baseline="0" dirty="0" err="1" smtClean="0">
                <a:solidFill>
                  <a:schemeClr val="tx1"/>
                </a:solidFill>
                <a:latin typeface="+mn-lt"/>
                <a:ea typeface="+mn-ea"/>
                <a:cs typeface="+mn-cs"/>
              </a:rPr>
              <a:t>NetBSD</a:t>
            </a:r>
            <a:r>
              <a:rPr lang="en-US" sz="1200" kern="1200" baseline="0" dirty="0" smtClean="0">
                <a:solidFill>
                  <a:schemeClr val="tx1"/>
                </a:solidFill>
                <a:latin typeface="+mn-lt"/>
                <a:ea typeface="+mn-ea"/>
                <a:cs typeface="+mn-cs"/>
              </a:rPr>
              <a:t> is available for many platforms, including </a:t>
            </a:r>
            <a:r>
              <a:rPr lang="en-US" sz="1200" kern="1200" baseline="0" dirty="0" err="1" smtClean="0">
                <a:solidFill>
                  <a:schemeClr val="tx1"/>
                </a:solidFill>
                <a:latin typeface="+mn-lt"/>
                <a:ea typeface="+mn-ea"/>
                <a:cs typeface="+mn-cs"/>
              </a:rPr>
              <a:t>largescale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server systems, desktop systems, and handheld devices, and is often used in</a:t>
            </a:r>
          </a:p>
          <a:p>
            <a:r>
              <a:rPr lang="en-US" sz="1200" kern="1200" baseline="0" dirty="0" smtClean="0">
                <a:solidFill>
                  <a:schemeClr val="tx1"/>
                </a:solidFill>
                <a:latin typeface="+mn-lt"/>
                <a:ea typeface="+mn-ea"/>
                <a:cs typeface="+mn-cs"/>
              </a:rPr>
              <a:t>embedded systems. </a:t>
            </a:r>
            <a:r>
              <a:rPr lang="en-US" sz="1200" kern="1200" baseline="0" dirty="0" err="1" smtClean="0">
                <a:solidFill>
                  <a:schemeClr val="tx1"/>
                </a:solidFill>
                <a:latin typeface="+mn-lt"/>
                <a:ea typeface="+mn-ea"/>
                <a:cs typeface="+mn-cs"/>
              </a:rPr>
              <a:t>OpenBSD</a:t>
            </a:r>
            <a:r>
              <a:rPr lang="en-US" sz="1200" kern="1200" baseline="0" dirty="0" smtClean="0">
                <a:solidFill>
                  <a:schemeClr val="tx1"/>
                </a:solidFill>
                <a:latin typeface="+mn-lt"/>
                <a:ea typeface="+mn-ea"/>
                <a:cs typeface="+mn-cs"/>
              </a:rPr>
              <a:t> is an open-source OS that places special emphasis</a:t>
            </a:r>
          </a:p>
          <a:p>
            <a:r>
              <a:rPr lang="en-US" sz="1200" kern="1200" baseline="0" dirty="0" smtClean="0">
                <a:solidFill>
                  <a:schemeClr val="tx1"/>
                </a:solidFill>
                <a:latin typeface="+mn-lt"/>
                <a:ea typeface="+mn-ea"/>
                <a:cs typeface="+mn-cs"/>
              </a:rPr>
              <a:t>on security.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latest version of the Macintosh OS, Mac OS X, is based on FreeBSD 5.0</a:t>
            </a:r>
          </a:p>
          <a:p>
            <a:r>
              <a:rPr lang="en-US" sz="1200" kern="1200" baseline="0" dirty="0" smtClean="0">
                <a:solidFill>
                  <a:schemeClr val="tx1"/>
                </a:solidFill>
                <a:latin typeface="+mn-lt"/>
                <a:ea typeface="+mn-ea"/>
                <a:cs typeface="+mn-cs"/>
              </a:rPr>
              <a:t>and the Mach 3.0 microkernel.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77</a:t>
            </a:fld>
            <a:endParaRPr lang="en-US" dirty="0"/>
          </a:p>
        </p:txBody>
      </p:sp>
    </p:spTree>
    <p:extLst>
      <p:ext uri="{BB962C8B-B14F-4D97-AF65-F5344CB8AC3E}">
        <p14:creationId xmlns:p14="http://schemas.microsoft.com/office/powerpoint/2010/main" val="33516824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Solaris is Oracle’s SVR4-based UNIX release, with the latest version being 11. Solaris</a:t>
            </a:r>
          </a:p>
          <a:p>
            <a:r>
              <a:rPr lang="en-US" sz="1200" kern="1200" baseline="0" dirty="0" smtClean="0">
                <a:solidFill>
                  <a:schemeClr val="tx1"/>
                </a:solidFill>
                <a:latin typeface="+mn-lt"/>
                <a:ea typeface="+mn-ea"/>
                <a:cs typeface="+mn-cs"/>
              </a:rPr>
              <a:t>provides all of the features of SVR4 plus a number of more advanced features, such</a:t>
            </a:r>
          </a:p>
          <a:p>
            <a:r>
              <a:rPr lang="en-US" sz="1200" kern="1200" baseline="0" dirty="0" smtClean="0">
                <a:solidFill>
                  <a:schemeClr val="tx1"/>
                </a:solidFill>
                <a:latin typeface="+mn-lt"/>
                <a:ea typeface="+mn-ea"/>
                <a:cs typeface="+mn-cs"/>
              </a:rPr>
              <a:t> as a fully preemptable, multithreaded kernel, full support for SMP, and an object oriented</a:t>
            </a:r>
          </a:p>
          <a:p>
            <a:r>
              <a:rPr lang="en-US" sz="1200" kern="1200" baseline="0" dirty="0" smtClean="0">
                <a:solidFill>
                  <a:schemeClr val="tx1"/>
                </a:solidFill>
                <a:latin typeface="+mn-lt"/>
                <a:ea typeface="+mn-ea"/>
                <a:cs typeface="+mn-cs"/>
              </a:rPr>
              <a:t>interface to file systems.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extLst>
      <p:ext uri="{BB962C8B-B14F-4D97-AF65-F5344CB8AC3E}">
        <p14:creationId xmlns:p14="http://schemas.microsoft.com/office/powerpoint/2010/main" val="12289883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smtClean="0">
                <a:solidFill>
                  <a:schemeClr val="tx1"/>
                </a:solidFill>
                <a:latin typeface="+mn-lt"/>
                <a:ea typeface="+mn-ea"/>
                <a:cs typeface="+mn-cs"/>
              </a:rPr>
              <a:t> Linux started out as a UNIX variant for the IBM PC (Intel 80386) architecture. </a:t>
            </a:r>
            <a:r>
              <a:rPr lang="en-US" sz="1200" kern="1200" baseline="0" dirty="0" err="1" smtClean="0">
                <a:solidFill>
                  <a:schemeClr val="tx1"/>
                </a:solidFill>
                <a:latin typeface="+mn-lt"/>
                <a:ea typeface="+mn-ea"/>
                <a:cs typeface="+mn-cs"/>
              </a:rPr>
              <a:t>Linus</a:t>
            </a:r>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a Finnish student of computer science, wrote the initial version. </a:t>
            </a:r>
            <a:r>
              <a:rPr lang="en-US" sz="1200" kern="1200" baseline="0" dirty="0" err="1" smtClean="0">
                <a:solidFill>
                  <a:schemeClr val="tx1"/>
                </a:solidFill>
                <a:latin typeface="+mn-lt"/>
                <a:ea typeface="+mn-ea"/>
                <a:cs typeface="+mn-cs"/>
              </a:rPr>
              <a:t>Torvalds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posted an early version of Linux on the Internet in 1991. Since then, a number of people,</a:t>
            </a:r>
          </a:p>
          <a:p>
            <a:r>
              <a:rPr lang="en-US" sz="1200" kern="1200" baseline="0" dirty="0" smtClean="0">
                <a:solidFill>
                  <a:schemeClr val="tx1"/>
                </a:solidFill>
                <a:latin typeface="+mn-lt"/>
                <a:ea typeface="+mn-ea"/>
                <a:cs typeface="+mn-cs"/>
              </a:rPr>
              <a:t>collaborating over the Internet, have contributed to the development of Linux, all</a:t>
            </a:r>
          </a:p>
          <a:p>
            <a:r>
              <a:rPr lang="en-US" sz="1200" kern="1200" baseline="0" dirty="0" smtClean="0">
                <a:solidFill>
                  <a:schemeClr val="tx1"/>
                </a:solidFill>
                <a:latin typeface="+mn-lt"/>
                <a:ea typeface="+mn-ea"/>
                <a:cs typeface="+mn-cs"/>
              </a:rPr>
              <a:t>under the control of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Because Linux is free and the source code is available,</a:t>
            </a:r>
          </a:p>
          <a:p>
            <a:r>
              <a:rPr lang="en-US" sz="1200" kern="1200" baseline="0" dirty="0" smtClean="0">
                <a:solidFill>
                  <a:schemeClr val="tx1"/>
                </a:solidFill>
                <a:latin typeface="+mn-lt"/>
                <a:ea typeface="+mn-ea"/>
                <a:cs typeface="+mn-cs"/>
              </a:rPr>
              <a:t>it became an early alternative to other UNIX workstations, such as those offered by</a:t>
            </a:r>
          </a:p>
          <a:p>
            <a:r>
              <a:rPr lang="en-US" sz="1200" kern="1200" baseline="0" dirty="0" smtClean="0">
                <a:solidFill>
                  <a:schemeClr val="tx1"/>
                </a:solidFill>
                <a:latin typeface="+mn-lt"/>
                <a:ea typeface="+mn-ea"/>
                <a:cs typeface="+mn-cs"/>
              </a:rPr>
              <a:t>Sun Microsystems and IBM. Today, Linux is a full-featured UNIX system that runs</a:t>
            </a:r>
          </a:p>
          <a:p>
            <a:r>
              <a:rPr lang="en-US" sz="1200" kern="1200" baseline="0" dirty="0" smtClean="0">
                <a:solidFill>
                  <a:schemeClr val="tx1"/>
                </a:solidFill>
                <a:latin typeface="+mn-lt"/>
                <a:ea typeface="+mn-ea"/>
                <a:cs typeface="+mn-cs"/>
              </a:rPr>
              <a:t>on virtually all platforms.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Key to the success of Linux has been the availability of free software packages</a:t>
            </a:r>
          </a:p>
          <a:p>
            <a:r>
              <a:rPr lang="en-US" sz="1200" kern="1200" baseline="0" dirty="0" smtClean="0">
                <a:solidFill>
                  <a:schemeClr val="tx1"/>
                </a:solidFill>
                <a:latin typeface="+mn-lt"/>
                <a:ea typeface="+mn-ea"/>
                <a:cs typeface="+mn-cs"/>
              </a:rPr>
              <a:t>under the auspices of the Free Software Foundation (FSF). </a:t>
            </a:r>
            <a:r>
              <a:rPr lang="en-US" sz="1200" kern="1200" baseline="0" dirty="0" err="1" smtClean="0">
                <a:solidFill>
                  <a:schemeClr val="tx1"/>
                </a:solidFill>
                <a:latin typeface="+mn-lt"/>
                <a:ea typeface="+mn-ea"/>
                <a:cs typeface="+mn-cs"/>
              </a:rPr>
              <a:t>FSF’s</a:t>
            </a:r>
            <a:r>
              <a:rPr lang="en-US" sz="1200" kern="1200" baseline="0" dirty="0" smtClean="0">
                <a:solidFill>
                  <a:schemeClr val="tx1"/>
                </a:solidFill>
                <a:latin typeface="+mn-lt"/>
                <a:ea typeface="+mn-ea"/>
                <a:cs typeface="+mn-cs"/>
              </a:rPr>
              <a:t> goal is stable, platform-</a:t>
            </a:r>
          </a:p>
          <a:p>
            <a:r>
              <a:rPr lang="en-US" sz="1200" kern="1200" baseline="0" dirty="0" smtClean="0">
                <a:solidFill>
                  <a:schemeClr val="tx1"/>
                </a:solidFill>
                <a:latin typeface="+mn-lt"/>
                <a:ea typeface="+mn-ea"/>
                <a:cs typeface="+mn-cs"/>
              </a:rPr>
              <a:t>independent software that is free, high quality, and embraced by the user community.</a:t>
            </a:r>
          </a:p>
          <a:p>
            <a:r>
              <a:rPr lang="en-US" sz="1200" kern="1200" baseline="0" dirty="0" err="1" smtClean="0">
                <a:solidFill>
                  <a:schemeClr val="tx1"/>
                </a:solidFill>
                <a:latin typeface="+mn-lt"/>
                <a:ea typeface="+mn-ea"/>
                <a:cs typeface="+mn-cs"/>
              </a:rPr>
              <a:t>FSF’s</a:t>
            </a:r>
            <a:r>
              <a:rPr lang="en-US" sz="1200" kern="1200" baseline="0" dirty="0" smtClean="0">
                <a:solidFill>
                  <a:schemeClr val="tx1"/>
                </a:solidFill>
                <a:latin typeface="+mn-lt"/>
                <a:ea typeface="+mn-ea"/>
                <a:cs typeface="+mn-cs"/>
              </a:rPr>
              <a:t> GNU project</a:t>
            </a:r>
            <a:r>
              <a:rPr lang="en-US" sz="1200" kern="1200" baseline="30000" dirty="0" smtClean="0">
                <a:solidFill>
                  <a:schemeClr val="tx1"/>
                </a:solidFill>
                <a:latin typeface="+mn-lt"/>
                <a:ea typeface="+mn-ea"/>
                <a:cs typeface="+mn-cs"/>
              </a:rPr>
              <a:t>2</a:t>
            </a:r>
            <a:r>
              <a:rPr lang="en-US" sz="1200" kern="1200" baseline="0" dirty="0" smtClean="0">
                <a:solidFill>
                  <a:schemeClr val="tx1"/>
                </a:solidFill>
                <a:latin typeface="+mn-lt"/>
                <a:ea typeface="+mn-ea"/>
                <a:cs typeface="+mn-cs"/>
              </a:rPr>
              <a:t>  provides tools for software developers, and the GNU</a:t>
            </a:r>
          </a:p>
          <a:p>
            <a:r>
              <a:rPr lang="en-US" sz="1200" kern="1200" baseline="0" dirty="0" smtClean="0">
                <a:solidFill>
                  <a:schemeClr val="tx1"/>
                </a:solidFill>
                <a:latin typeface="+mn-lt"/>
                <a:ea typeface="+mn-ea"/>
                <a:cs typeface="+mn-cs"/>
              </a:rPr>
              <a:t>Public License (GPL) is the FSF seal of approval.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used GNU tools in developing</a:t>
            </a:r>
          </a:p>
          <a:p>
            <a:r>
              <a:rPr lang="en-US" sz="1200" kern="1200" baseline="0" dirty="0" smtClean="0">
                <a:solidFill>
                  <a:schemeClr val="tx1"/>
                </a:solidFill>
                <a:latin typeface="+mn-lt"/>
                <a:ea typeface="+mn-ea"/>
                <a:cs typeface="+mn-cs"/>
              </a:rPr>
              <a:t>his kernel, which he then released under the GPL. Thus, the Linux distributions</a:t>
            </a:r>
          </a:p>
          <a:p>
            <a:r>
              <a:rPr lang="en-US" sz="1200" kern="1200" baseline="0" dirty="0" smtClean="0">
                <a:solidFill>
                  <a:schemeClr val="tx1"/>
                </a:solidFill>
                <a:latin typeface="+mn-lt"/>
                <a:ea typeface="+mn-ea"/>
                <a:cs typeface="+mn-cs"/>
              </a:rPr>
              <a:t>that you see today are the product of </a:t>
            </a:r>
            <a:r>
              <a:rPr lang="en-US" sz="1200" kern="1200" baseline="0" dirty="0" err="1" smtClean="0">
                <a:solidFill>
                  <a:schemeClr val="tx1"/>
                </a:solidFill>
                <a:latin typeface="+mn-lt"/>
                <a:ea typeface="+mn-ea"/>
                <a:cs typeface="+mn-cs"/>
              </a:rPr>
              <a:t>FSF’s</a:t>
            </a:r>
            <a:r>
              <a:rPr lang="en-US" sz="1200" kern="1200" baseline="0" dirty="0" smtClean="0">
                <a:solidFill>
                  <a:schemeClr val="tx1"/>
                </a:solidFill>
                <a:latin typeface="+mn-lt"/>
                <a:ea typeface="+mn-ea"/>
                <a:cs typeface="+mn-cs"/>
              </a:rPr>
              <a:t> GNU project,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individual effort,</a:t>
            </a:r>
          </a:p>
          <a:p>
            <a:r>
              <a:rPr lang="en-US" sz="1200" kern="1200" baseline="0" dirty="0" smtClean="0">
                <a:solidFill>
                  <a:schemeClr val="tx1"/>
                </a:solidFill>
                <a:latin typeface="+mn-lt"/>
                <a:ea typeface="+mn-ea"/>
                <a:cs typeface="+mn-cs"/>
              </a:rPr>
              <a:t>and the efforts of many collaborators all over the world.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its use by many individual developers, Linux has now made significant</a:t>
            </a:r>
          </a:p>
          <a:p>
            <a:r>
              <a:rPr lang="en-US" sz="1200" kern="1200" baseline="0" dirty="0" smtClean="0">
                <a:solidFill>
                  <a:schemeClr val="tx1"/>
                </a:solidFill>
                <a:latin typeface="+mn-lt"/>
                <a:ea typeface="+mn-ea"/>
                <a:cs typeface="+mn-cs"/>
              </a:rPr>
              <a:t>penetration into the corporate world. This is not only because of the free</a:t>
            </a:r>
          </a:p>
          <a:p>
            <a:r>
              <a:rPr lang="en-US" sz="1200" kern="1200" baseline="0" dirty="0" smtClean="0">
                <a:solidFill>
                  <a:schemeClr val="tx1"/>
                </a:solidFill>
                <a:latin typeface="+mn-lt"/>
                <a:ea typeface="+mn-ea"/>
                <a:cs typeface="+mn-cs"/>
              </a:rPr>
              <a:t>software but also because of the quality of the Linux kernel. Many talented developers</a:t>
            </a:r>
          </a:p>
          <a:p>
            <a:r>
              <a:rPr lang="en-US" sz="1200" kern="1200" baseline="0" dirty="0" smtClean="0">
                <a:solidFill>
                  <a:schemeClr val="tx1"/>
                </a:solidFill>
                <a:latin typeface="+mn-lt"/>
                <a:ea typeface="+mn-ea"/>
                <a:cs typeface="+mn-cs"/>
              </a:rPr>
              <a:t>have contributed to the current version, resulting in a technically impressive</a:t>
            </a:r>
          </a:p>
          <a:p>
            <a:r>
              <a:rPr lang="en-US" sz="1200" kern="1200" baseline="0" dirty="0" smtClean="0">
                <a:solidFill>
                  <a:schemeClr val="tx1"/>
                </a:solidFill>
                <a:latin typeface="+mn-lt"/>
                <a:ea typeface="+mn-ea"/>
                <a:cs typeface="+mn-cs"/>
              </a:rPr>
              <a:t>product. Moreover, Linux is highly modular and easily configured. This makes it easy</a:t>
            </a:r>
          </a:p>
          <a:p>
            <a:r>
              <a:rPr lang="en-US" sz="1200" kern="1200" baseline="0" dirty="0" smtClean="0">
                <a:solidFill>
                  <a:schemeClr val="tx1"/>
                </a:solidFill>
                <a:latin typeface="+mn-lt"/>
                <a:ea typeface="+mn-ea"/>
                <a:cs typeface="+mn-cs"/>
              </a:rPr>
              <a:t>to squeeze optimal performance from a variety of hardware platforms. Plus, with the</a:t>
            </a:r>
          </a:p>
          <a:p>
            <a:r>
              <a:rPr lang="en-US" sz="1200" kern="1200" baseline="0" dirty="0" smtClean="0">
                <a:solidFill>
                  <a:schemeClr val="tx1"/>
                </a:solidFill>
                <a:latin typeface="+mn-lt"/>
                <a:ea typeface="+mn-ea"/>
                <a:cs typeface="+mn-cs"/>
              </a:rPr>
              <a:t>source code available, vendors can tweak applications and utilities to meet specific</a:t>
            </a:r>
          </a:p>
          <a:p>
            <a:r>
              <a:rPr lang="en-US" sz="1200" kern="1200" baseline="0" dirty="0" smtClean="0">
                <a:solidFill>
                  <a:schemeClr val="tx1"/>
                </a:solidFill>
                <a:latin typeface="+mn-lt"/>
                <a:ea typeface="+mn-ea"/>
                <a:cs typeface="+mn-cs"/>
              </a:rPr>
              <a:t>requirements. There are also commercial companies like Red Hat and Canonical,</a:t>
            </a:r>
          </a:p>
          <a:p>
            <a:r>
              <a:rPr lang="en-US" sz="1200" kern="1200" baseline="0" dirty="0" smtClean="0">
                <a:solidFill>
                  <a:schemeClr val="tx1"/>
                </a:solidFill>
                <a:latin typeface="+mn-lt"/>
                <a:ea typeface="+mn-ea"/>
                <a:cs typeface="+mn-cs"/>
              </a:rPr>
              <a:t>which provide highly professional and reliable support for their Linux-based distributions</a:t>
            </a:r>
          </a:p>
          <a:p>
            <a:r>
              <a:rPr lang="en-US" sz="1200" kern="1200" baseline="0" dirty="0" smtClean="0">
                <a:solidFill>
                  <a:schemeClr val="tx1"/>
                </a:solidFill>
                <a:latin typeface="+mn-lt"/>
                <a:ea typeface="+mn-ea"/>
                <a:cs typeface="+mn-cs"/>
              </a:rPr>
              <a:t>for long periods of time. Throughout this book, we will provide details of Linux</a:t>
            </a:r>
          </a:p>
          <a:p>
            <a:r>
              <a:rPr lang="en-US" sz="1200" kern="1200" baseline="0" dirty="0" smtClean="0">
                <a:solidFill>
                  <a:schemeClr val="tx1"/>
                </a:solidFill>
                <a:latin typeface="+mn-lt"/>
                <a:ea typeface="+mn-ea"/>
                <a:cs typeface="+mn-cs"/>
              </a:rPr>
              <a:t>kernel internals based on Linux kernel 4.7, released in 2016.</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large part of the success of the Linux Operating System is due to its development</a:t>
            </a:r>
          </a:p>
          <a:p>
            <a:r>
              <a:rPr lang="en-US" sz="1200" kern="1200" baseline="0" dirty="0" smtClean="0">
                <a:solidFill>
                  <a:schemeClr val="tx1"/>
                </a:solidFill>
                <a:latin typeface="+mn-lt"/>
                <a:ea typeface="+mn-ea"/>
                <a:cs typeface="+mn-cs"/>
              </a:rPr>
              <a:t>model. Code contributions are handled by one main mailing list, called LKML</a:t>
            </a:r>
          </a:p>
          <a:p>
            <a:r>
              <a:rPr lang="en-US" sz="1200" kern="1200" baseline="0" dirty="0" smtClean="0">
                <a:solidFill>
                  <a:schemeClr val="tx1"/>
                </a:solidFill>
                <a:latin typeface="+mn-lt"/>
                <a:ea typeface="+mn-ea"/>
                <a:cs typeface="+mn-cs"/>
              </a:rPr>
              <a:t>(Linux Kernel Mailing List). Apart from it, there are many other mailing lists, each</a:t>
            </a:r>
          </a:p>
          <a:p>
            <a:r>
              <a:rPr lang="en-US" sz="1200" kern="1200" baseline="0" dirty="0" smtClean="0">
                <a:solidFill>
                  <a:schemeClr val="tx1"/>
                </a:solidFill>
                <a:latin typeface="+mn-lt"/>
                <a:ea typeface="+mn-ea"/>
                <a:cs typeface="+mn-cs"/>
              </a:rPr>
              <a:t>dedicated to a Linux kernel subsystem (like the </a:t>
            </a:r>
            <a:r>
              <a:rPr lang="en-US" sz="1200" kern="1200" baseline="0" dirty="0" err="1" smtClean="0">
                <a:solidFill>
                  <a:schemeClr val="tx1"/>
                </a:solidFill>
                <a:latin typeface="+mn-lt"/>
                <a:ea typeface="+mn-ea"/>
                <a:cs typeface="+mn-cs"/>
              </a:rPr>
              <a:t>netdev</a:t>
            </a:r>
            <a:r>
              <a:rPr lang="en-US" sz="1200" kern="1200" baseline="0" dirty="0" smtClean="0">
                <a:solidFill>
                  <a:schemeClr val="tx1"/>
                </a:solidFill>
                <a:latin typeface="+mn-lt"/>
                <a:ea typeface="+mn-ea"/>
                <a:cs typeface="+mn-cs"/>
              </a:rPr>
              <a:t> mailing list for networking,</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linux-pci</a:t>
            </a:r>
            <a:r>
              <a:rPr lang="en-US" sz="1200" kern="1200" baseline="0" dirty="0" smtClean="0">
                <a:solidFill>
                  <a:schemeClr val="tx1"/>
                </a:solidFill>
                <a:latin typeface="+mn-lt"/>
                <a:ea typeface="+mn-ea"/>
                <a:cs typeface="+mn-cs"/>
              </a:rPr>
              <a:t> for the PCI subsystem, the </a:t>
            </a:r>
            <a:r>
              <a:rPr lang="en-US" sz="1200" kern="1200" baseline="0" dirty="0" err="1" smtClean="0">
                <a:solidFill>
                  <a:schemeClr val="tx1"/>
                </a:solidFill>
                <a:latin typeface="+mn-lt"/>
                <a:ea typeface="+mn-ea"/>
                <a:cs typeface="+mn-cs"/>
              </a:rPr>
              <a:t>linux-acpi</a:t>
            </a:r>
            <a:r>
              <a:rPr lang="en-US" sz="1200" kern="1200" baseline="0" dirty="0" smtClean="0">
                <a:solidFill>
                  <a:schemeClr val="tx1"/>
                </a:solidFill>
                <a:latin typeface="+mn-lt"/>
                <a:ea typeface="+mn-ea"/>
                <a:cs typeface="+mn-cs"/>
              </a:rPr>
              <a:t> for the ACPI subsystem, and a</a:t>
            </a:r>
          </a:p>
          <a:p>
            <a:r>
              <a:rPr lang="en-US" sz="1200" kern="1200" baseline="0" dirty="0" smtClean="0">
                <a:solidFill>
                  <a:schemeClr val="tx1"/>
                </a:solidFill>
                <a:latin typeface="+mn-lt"/>
                <a:ea typeface="+mn-ea"/>
                <a:cs typeface="+mn-cs"/>
              </a:rPr>
              <a:t>great many more). The patches which are sent to these mailing lists should adhere to</a:t>
            </a:r>
          </a:p>
          <a:p>
            <a:r>
              <a:rPr lang="en-US" sz="1200" kern="1200" baseline="0" dirty="0" smtClean="0">
                <a:solidFill>
                  <a:schemeClr val="tx1"/>
                </a:solidFill>
                <a:latin typeface="+mn-lt"/>
                <a:ea typeface="+mn-ea"/>
                <a:cs typeface="+mn-cs"/>
              </a:rPr>
              <a:t>strict rules (primarily the Linux Kernel coding style conventions), and are reviewed</a:t>
            </a:r>
          </a:p>
          <a:p>
            <a:r>
              <a:rPr lang="en-US" sz="1200" kern="1200" baseline="0" dirty="0" smtClean="0">
                <a:solidFill>
                  <a:schemeClr val="tx1"/>
                </a:solidFill>
                <a:latin typeface="+mn-lt"/>
                <a:ea typeface="+mn-ea"/>
                <a:cs typeface="+mn-cs"/>
              </a:rPr>
              <a:t>by developers all over the world who are subscribed to these mailing lists. Anyone</a:t>
            </a:r>
          </a:p>
          <a:p>
            <a:r>
              <a:rPr lang="en-US" sz="1200" kern="1200" baseline="0" dirty="0" smtClean="0">
                <a:solidFill>
                  <a:schemeClr val="tx1"/>
                </a:solidFill>
                <a:latin typeface="+mn-lt"/>
                <a:ea typeface="+mn-ea"/>
                <a:cs typeface="+mn-cs"/>
              </a:rPr>
              <a:t>can send patches to these mailing lists; statistics (for example, those published in</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lwn.net</a:t>
            </a:r>
            <a:r>
              <a:rPr lang="en-US" sz="1200" kern="1200" baseline="0" dirty="0" smtClean="0">
                <a:solidFill>
                  <a:schemeClr val="tx1"/>
                </a:solidFill>
                <a:latin typeface="+mn-lt"/>
                <a:ea typeface="+mn-ea"/>
                <a:cs typeface="+mn-cs"/>
              </a:rPr>
              <a:t> site from time to time) show that many patches are sent by developers</a:t>
            </a:r>
          </a:p>
          <a:p>
            <a:r>
              <a:rPr lang="en-US" sz="1200" kern="1200" baseline="0" dirty="0" smtClean="0">
                <a:solidFill>
                  <a:schemeClr val="tx1"/>
                </a:solidFill>
                <a:latin typeface="+mn-lt"/>
                <a:ea typeface="+mn-ea"/>
                <a:cs typeface="+mn-cs"/>
              </a:rPr>
              <a:t>from big famous commercial companies like Intel, Red Hat, Google, Samsung, and</a:t>
            </a:r>
          </a:p>
          <a:p>
            <a:r>
              <a:rPr lang="en-US" sz="1200" kern="1200" baseline="0" dirty="0" smtClean="0">
                <a:solidFill>
                  <a:schemeClr val="tx1"/>
                </a:solidFill>
                <a:latin typeface="+mn-lt"/>
                <a:ea typeface="+mn-ea"/>
                <a:cs typeface="+mn-cs"/>
              </a:rPr>
              <a:t>more. Also many maintainers are employees of commercial companies (like David</a:t>
            </a:r>
          </a:p>
          <a:p>
            <a:r>
              <a:rPr lang="en-US" sz="1200" kern="1200" baseline="0" dirty="0" smtClean="0">
                <a:solidFill>
                  <a:schemeClr val="tx1"/>
                </a:solidFill>
                <a:latin typeface="+mn-lt"/>
                <a:ea typeface="+mn-ea"/>
                <a:cs typeface="+mn-cs"/>
              </a:rPr>
              <a:t> Miller, the network maintainer, who works for Red Hat). Many times such patches</a:t>
            </a:r>
          </a:p>
          <a:p>
            <a:r>
              <a:rPr lang="en-US" sz="1200" kern="1200" baseline="0" dirty="0" smtClean="0">
                <a:solidFill>
                  <a:schemeClr val="tx1"/>
                </a:solidFill>
                <a:latin typeface="+mn-lt"/>
                <a:ea typeface="+mn-ea"/>
                <a:cs typeface="+mn-cs"/>
              </a:rPr>
              <a:t>are fixed according to feedback and discussions over the mailing list, and are resent</a:t>
            </a:r>
          </a:p>
          <a:p>
            <a:r>
              <a:rPr lang="en-US" sz="1200" kern="1200" baseline="0" dirty="0" smtClean="0">
                <a:solidFill>
                  <a:schemeClr val="tx1"/>
                </a:solidFill>
                <a:latin typeface="+mn-lt"/>
                <a:ea typeface="+mn-ea"/>
                <a:cs typeface="+mn-cs"/>
              </a:rPr>
              <a:t>and reviewed again. Eventually the maintainer decides whether to accept or reject</a:t>
            </a:r>
          </a:p>
          <a:p>
            <a:r>
              <a:rPr lang="en-US" sz="1200" kern="1200" baseline="0" dirty="0" smtClean="0">
                <a:solidFill>
                  <a:schemeClr val="tx1"/>
                </a:solidFill>
                <a:latin typeface="+mn-lt"/>
                <a:ea typeface="+mn-ea"/>
                <a:cs typeface="+mn-cs"/>
              </a:rPr>
              <a:t>patches; and each subsystem maintainer sends from time to time a pull request of</a:t>
            </a:r>
          </a:p>
          <a:p>
            <a:r>
              <a:rPr lang="en-US" sz="1200" kern="1200" baseline="0" dirty="0" smtClean="0">
                <a:solidFill>
                  <a:schemeClr val="tx1"/>
                </a:solidFill>
                <a:latin typeface="+mn-lt"/>
                <a:ea typeface="+mn-ea"/>
                <a:cs typeface="+mn-cs"/>
              </a:rPr>
              <a:t>his tree to the main kernel tree, which is handled by </a:t>
            </a:r>
            <a:r>
              <a:rPr lang="en-US" sz="1200" kern="1200" baseline="0" dirty="0" err="1" smtClean="0">
                <a:solidFill>
                  <a:schemeClr val="tx1"/>
                </a:solidFill>
                <a:latin typeface="+mn-lt"/>
                <a:ea typeface="+mn-ea"/>
                <a:cs typeface="+mn-cs"/>
              </a:rPr>
              <a:t>Linus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Torvalds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Linus</a:t>
            </a:r>
            <a:r>
              <a:rPr lang="en-US" sz="1200" kern="1200" baseline="0" dirty="0" smtClean="0">
                <a:solidFill>
                  <a:schemeClr val="tx1"/>
                </a:solidFill>
                <a:latin typeface="+mn-lt"/>
                <a:ea typeface="+mn-ea"/>
                <a:cs typeface="+mn-cs"/>
              </a:rPr>
              <a:t> himself</a:t>
            </a:r>
          </a:p>
          <a:p>
            <a:r>
              <a:rPr lang="en-US" sz="1200" kern="1200" baseline="0" dirty="0" smtClean="0">
                <a:solidFill>
                  <a:schemeClr val="tx1"/>
                </a:solidFill>
                <a:latin typeface="+mn-lt"/>
                <a:ea typeface="+mn-ea"/>
                <a:cs typeface="+mn-cs"/>
              </a:rPr>
              <a:t>releases a new kernel version in about every 7–10 weeks, and each such release has</a:t>
            </a:r>
          </a:p>
          <a:p>
            <a:r>
              <a:rPr lang="en-US" sz="1200" kern="1200" baseline="0" dirty="0" smtClean="0">
                <a:solidFill>
                  <a:schemeClr val="tx1"/>
                </a:solidFill>
                <a:latin typeface="+mn-lt"/>
                <a:ea typeface="+mn-ea"/>
                <a:cs typeface="+mn-cs"/>
              </a:rPr>
              <a:t>about 5–8 release candidates (RC) versions.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should mention that it is interesting to try to understand why other </a:t>
            </a:r>
            <a:r>
              <a:rPr lang="en-US" sz="1200" kern="1200" baseline="0" dirty="0" err="1" smtClean="0">
                <a:solidFill>
                  <a:schemeClr val="tx1"/>
                </a:solidFill>
                <a:latin typeface="+mn-lt"/>
                <a:ea typeface="+mn-ea"/>
                <a:cs typeface="+mn-cs"/>
              </a:rPr>
              <a:t>opensource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operating systems, like various flavors of BSD or </a:t>
            </a:r>
            <a:r>
              <a:rPr lang="en-US" sz="1200" kern="1200" baseline="0" dirty="0" err="1" smtClean="0">
                <a:solidFill>
                  <a:schemeClr val="tx1"/>
                </a:solidFill>
                <a:latin typeface="+mn-lt"/>
                <a:ea typeface="+mn-ea"/>
                <a:cs typeface="+mn-cs"/>
              </a:rPr>
              <a:t>OpenSolaris</a:t>
            </a:r>
            <a:r>
              <a:rPr lang="en-US" sz="1200" kern="1200" baseline="0" dirty="0" smtClean="0">
                <a:solidFill>
                  <a:schemeClr val="tx1"/>
                </a:solidFill>
                <a:latin typeface="+mn-lt"/>
                <a:ea typeface="+mn-ea"/>
                <a:cs typeface="+mn-cs"/>
              </a:rPr>
              <a:t>, did not have the</a:t>
            </a:r>
          </a:p>
          <a:p>
            <a:r>
              <a:rPr lang="en-US" sz="1200" kern="1200" baseline="0" dirty="0" smtClean="0">
                <a:solidFill>
                  <a:schemeClr val="tx1"/>
                </a:solidFill>
                <a:latin typeface="+mn-lt"/>
                <a:ea typeface="+mn-ea"/>
                <a:cs typeface="+mn-cs"/>
              </a:rPr>
              <a:t>success and popularity which Linux has; there can be many reasons for that; and for</a:t>
            </a:r>
          </a:p>
          <a:p>
            <a:r>
              <a:rPr lang="en-US" sz="1200" kern="1200" baseline="0" dirty="0" smtClean="0">
                <a:solidFill>
                  <a:schemeClr val="tx1"/>
                </a:solidFill>
                <a:latin typeface="+mn-lt"/>
                <a:ea typeface="+mn-ea"/>
                <a:cs typeface="+mn-cs"/>
              </a:rPr>
              <a:t>sure, the openness of the development model of Linux contributed to its popularity</a:t>
            </a:r>
          </a:p>
          <a:p>
            <a:r>
              <a:rPr lang="en-US" sz="1200" kern="1200" baseline="0" dirty="0" smtClean="0">
                <a:solidFill>
                  <a:schemeClr val="tx1"/>
                </a:solidFill>
                <a:latin typeface="+mn-lt"/>
                <a:ea typeface="+mn-ea"/>
                <a:cs typeface="+mn-cs"/>
              </a:rPr>
              <a:t>and success; but this topic is out of the scope of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79</a:t>
            </a:fld>
            <a:endParaRPr lang="en-US" dirty="0"/>
          </a:p>
        </p:txBody>
      </p:sp>
    </p:spTree>
    <p:extLst>
      <p:ext uri="{BB962C8B-B14F-4D97-AF65-F5344CB8AC3E}">
        <p14:creationId xmlns:p14="http://schemas.microsoft.com/office/powerpoint/2010/main" val="1535089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2.2 suggests the main resources that are managed by the OS. A portion</a:t>
            </a:r>
          </a:p>
          <a:p>
            <a:r>
              <a:rPr lang="en-US" sz="1200" kern="1200" baseline="0" dirty="0" smtClean="0">
                <a:solidFill>
                  <a:schemeClr val="tx1"/>
                </a:solidFill>
                <a:latin typeface="+mn-lt"/>
                <a:ea typeface="+mn-ea"/>
                <a:cs typeface="+mn-cs"/>
              </a:rPr>
              <a:t>of the OS is in main memory. This includes the </a:t>
            </a:r>
            <a:r>
              <a:rPr lang="en-US" sz="1200" b="1" kern="1200" baseline="0" dirty="0" smtClean="0">
                <a:solidFill>
                  <a:schemeClr val="tx1"/>
                </a:solidFill>
                <a:latin typeface="+mn-lt"/>
                <a:ea typeface="+mn-ea"/>
                <a:cs typeface="+mn-cs"/>
              </a:rPr>
              <a:t>kernel , or nucleus , which contains</a:t>
            </a:r>
          </a:p>
          <a:p>
            <a:r>
              <a:rPr lang="en-US" sz="1200" kern="1200" baseline="0" dirty="0" smtClean="0">
                <a:solidFill>
                  <a:schemeClr val="tx1"/>
                </a:solidFill>
                <a:latin typeface="+mn-lt"/>
                <a:ea typeface="+mn-ea"/>
                <a:cs typeface="+mn-cs"/>
              </a:rPr>
              <a:t>the most frequently used functions in the OS and, at a given time, other portions</a:t>
            </a:r>
          </a:p>
          <a:p>
            <a:r>
              <a:rPr lang="en-US" sz="1200" kern="1200" baseline="0" dirty="0" smtClean="0">
                <a:solidFill>
                  <a:schemeClr val="tx1"/>
                </a:solidFill>
                <a:latin typeface="+mn-lt"/>
                <a:ea typeface="+mn-ea"/>
                <a:cs typeface="+mn-cs"/>
              </a:rPr>
              <a:t>of the OS currently in use. The remainder of main memory contains user programs</a:t>
            </a:r>
          </a:p>
          <a:p>
            <a:r>
              <a:rPr lang="en-US" sz="1200" kern="1200" baseline="0" dirty="0" smtClean="0">
                <a:solidFill>
                  <a:schemeClr val="tx1"/>
                </a:solidFill>
                <a:latin typeface="+mn-lt"/>
                <a:ea typeface="+mn-ea"/>
                <a:cs typeface="+mn-cs"/>
              </a:rPr>
              <a:t>and data. The memory management hardware in the processor and the OS jointly</a:t>
            </a:r>
          </a:p>
          <a:p>
            <a:r>
              <a:rPr lang="en-US" sz="1200" kern="1200" baseline="0" dirty="0" smtClean="0">
                <a:solidFill>
                  <a:schemeClr val="tx1"/>
                </a:solidFill>
                <a:latin typeface="+mn-lt"/>
                <a:ea typeface="+mn-ea"/>
                <a:cs typeface="+mn-cs"/>
              </a:rPr>
              <a:t>control the allocation of main memory, as we shall see. The OS decides when an I/O</a:t>
            </a:r>
          </a:p>
          <a:p>
            <a:r>
              <a:rPr lang="en-US" sz="1200" kern="1200" baseline="0" dirty="0" smtClean="0">
                <a:solidFill>
                  <a:schemeClr val="tx1"/>
                </a:solidFill>
                <a:latin typeface="+mn-lt"/>
                <a:ea typeface="+mn-ea"/>
                <a:cs typeface="+mn-cs"/>
              </a:rPr>
              <a:t>device can be used by a program in execution and controls access to and use of files.</a:t>
            </a:r>
          </a:p>
          <a:p>
            <a:r>
              <a:rPr lang="en-US" sz="1200" kern="1200" baseline="0" dirty="0" smtClean="0">
                <a:solidFill>
                  <a:schemeClr val="tx1"/>
                </a:solidFill>
                <a:latin typeface="+mn-lt"/>
                <a:ea typeface="+mn-ea"/>
                <a:cs typeface="+mn-cs"/>
              </a:rPr>
              <a:t>The processor itself is a resource, and the OS must determine how much processor</a:t>
            </a:r>
          </a:p>
          <a:p>
            <a:r>
              <a:rPr lang="en-US" sz="1200" kern="1200" baseline="0" dirty="0" smtClean="0">
                <a:solidFill>
                  <a:schemeClr val="tx1"/>
                </a:solidFill>
                <a:latin typeface="+mn-lt"/>
                <a:ea typeface="+mn-ea"/>
                <a:cs typeface="+mn-cs"/>
              </a:rPr>
              <a:t>time is to be devoted to the execution of a particular user program.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15081148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Most UNIX kernels are monolithic. Recall from earlier in this chapter that a monolithic</a:t>
            </a:r>
          </a:p>
          <a:p>
            <a:r>
              <a:rPr lang="en-US" sz="1200" kern="1200" baseline="0" dirty="0" smtClean="0">
                <a:solidFill>
                  <a:schemeClr val="tx1"/>
                </a:solidFill>
                <a:latin typeface="+mn-lt"/>
                <a:ea typeface="+mn-ea"/>
                <a:cs typeface="+mn-cs"/>
              </a:rPr>
              <a:t>kernel is one that includes virtually all of the OS functionality in one large block</a:t>
            </a:r>
          </a:p>
          <a:p>
            <a:r>
              <a:rPr lang="en-US" sz="1200" kern="1200" baseline="0" dirty="0" smtClean="0">
                <a:solidFill>
                  <a:schemeClr val="tx1"/>
                </a:solidFill>
                <a:latin typeface="+mn-lt"/>
                <a:ea typeface="+mn-ea"/>
                <a:cs typeface="+mn-cs"/>
              </a:rPr>
              <a:t>of code that runs as a single process with a single address space. All the functional</a:t>
            </a:r>
          </a:p>
          <a:p>
            <a:r>
              <a:rPr lang="en-US" sz="1200" kern="1200" baseline="0" dirty="0" smtClean="0">
                <a:solidFill>
                  <a:schemeClr val="tx1"/>
                </a:solidFill>
                <a:latin typeface="+mn-lt"/>
                <a:ea typeface="+mn-ea"/>
                <a:cs typeface="+mn-cs"/>
              </a:rPr>
              <a:t>components of the kernel have access to all of its internal data structures and routines.</a:t>
            </a:r>
          </a:p>
          <a:p>
            <a:r>
              <a:rPr lang="en-US" sz="1200" kern="1200" baseline="0" dirty="0" smtClean="0">
                <a:solidFill>
                  <a:schemeClr val="tx1"/>
                </a:solidFill>
                <a:latin typeface="+mn-lt"/>
                <a:ea typeface="+mn-ea"/>
                <a:cs typeface="+mn-cs"/>
              </a:rPr>
              <a:t>If changes are made to any portion of a typical monolithic OS, all the modules and</a:t>
            </a:r>
          </a:p>
          <a:p>
            <a:r>
              <a:rPr lang="en-US" sz="1200" kern="1200" baseline="0" dirty="0" smtClean="0">
                <a:solidFill>
                  <a:schemeClr val="tx1"/>
                </a:solidFill>
                <a:latin typeface="+mn-lt"/>
                <a:ea typeface="+mn-ea"/>
                <a:cs typeface="+mn-cs"/>
              </a:rPr>
              <a:t>routines must be </a:t>
            </a:r>
            <a:r>
              <a:rPr lang="en-US" sz="1200" kern="1200" baseline="0" dirty="0" err="1" smtClean="0">
                <a:solidFill>
                  <a:schemeClr val="tx1"/>
                </a:solidFill>
                <a:latin typeface="+mn-lt"/>
                <a:ea typeface="+mn-ea"/>
                <a:cs typeface="+mn-cs"/>
              </a:rPr>
              <a:t>relinked</a:t>
            </a:r>
            <a:r>
              <a:rPr lang="en-US" sz="1200" kern="1200" baseline="0" dirty="0" smtClean="0">
                <a:solidFill>
                  <a:schemeClr val="tx1"/>
                </a:solidFill>
                <a:latin typeface="+mn-lt"/>
                <a:ea typeface="+mn-ea"/>
                <a:cs typeface="+mn-cs"/>
              </a:rPr>
              <a:t> and reinstalled and the system rebooted before the changes</a:t>
            </a:r>
          </a:p>
          <a:p>
            <a:r>
              <a:rPr lang="en-US" sz="1200" kern="1200" baseline="0" dirty="0" smtClean="0">
                <a:solidFill>
                  <a:schemeClr val="tx1"/>
                </a:solidFill>
                <a:latin typeface="+mn-lt"/>
                <a:ea typeface="+mn-ea"/>
                <a:cs typeface="+mn-cs"/>
              </a:rPr>
              <a:t>can take effect. As a result, any modification, such as adding a new device driver or file</a:t>
            </a:r>
          </a:p>
          <a:p>
            <a:r>
              <a:rPr lang="en-US" sz="1200" kern="1200" baseline="0" dirty="0" smtClean="0">
                <a:solidFill>
                  <a:schemeClr val="tx1"/>
                </a:solidFill>
                <a:latin typeface="+mn-lt"/>
                <a:ea typeface="+mn-ea"/>
                <a:cs typeface="+mn-cs"/>
              </a:rPr>
              <a:t>system function, is difficult. This problem is especially acute for Linux, for which development</a:t>
            </a:r>
          </a:p>
          <a:p>
            <a:r>
              <a:rPr lang="en-US" sz="1200" kern="1200" baseline="0" dirty="0" smtClean="0">
                <a:solidFill>
                  <a:schemeClr val="tx1"/>
                </a:solidFill>
                <a:latin typeface="+mn-lt"/>
                <a:ea typeface="+mn-ea"/>
                <a:cs typeface="+mn-cs"/>
              </a:rPr>
              <a:t>is global and done by a loosely associated group of independent developers.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Linux does not use a microkernel approach, it achieves many of the</a:t>
            </a:r>
          </a:p>
          <a:p>
            <a:r>
              <a:rPr lang="en-US" sz="1200" kern="1200" baseline="0" dirty="0" smtClean="0">
                <a:solidFill>
                  <a:schemeClr val="tx1"/>
                </a:solidFill>
                <a:latin typeface="+mn-lt"/>
                <a:ea typeface="+mn-ea"/>
                <a:cs typeface="+mn-cs"/>
              </a:rPr>
              <a:t>potential advantages of this approach by means of its particular modular architecture.</a:t>
            </a:r>
          </a:p>
          <a:p>
            <a:r>
              <a:rPr lang="en-US" sz="1200" kern="1200" baseline="0" dirty="0" smtClean="0">
                <a:solidFill>
                  <a:schemeClr val="tx1"/>
                </a:solidFill>
                <a:latin typeface="+mn-lt"/>
                <a:ea typeface="+mn-ea"/>
                <a:cs typeface="+mn-cs"/>
              </a:rPr>
              <a:t>Linux is structured as a collection of modules, a number of which can be automatically</a:t>
            </a:r>
          </a:p>
          <a:p>
            <a:r>
              <a:rPr lang="en-US" sz="1200" kern="1200" baseline="0" dirty="0" smtClean="0">
                <a:solidFill>
                  <a:schemeClr val="tx1"/>
                </a:solidFill>
                <a:latin typeface="+mn-lt"/>
                <a:ea typeface="+mn-ea"/>
                <a:cs typeface="+mn-cs"/>
              </a:rPr>
              <a:t>loaded and unloaded on demand. These relatively independent blocks are</a:t>
            </a:r>
          </a:p>
          <a:p>
            <a:r>
              <a:rPr lang="en-US" sz="1200" kern="1200" baseline="0" dirty="0" smtClean="0">
                <a:solidFill>
                  <a:schemeClr val="tx1"/>
                </a:solidFill>
                <a:latin typeface="+mn-lt"/>
                <a:ea typeface="+mn-ea"/>
                <a:cs typeface="+mn-cs"/>
              </a:rPr>
              <a:t>referred to as loadable modules  [GOYE99]. In essence, a module is an object file</a:t>
            </a:r>
          </a:p>
          <a:p>
            <a:r>
              <a:rPr lang="en-US" sz="1200" kern="1200" baseline="0" dirty="0" smtClean="0">
                <a:solidFill>
                  <a:schemeClr val="tx1"/>
                </a:solidFill>
                <a:latin typeface="+mn-lt"/>
                <a:ea typeface="+mn-ea"/>
                <a:cs typeface="+mn-cs"/>
              </a:rPr>
              <a:t>whose code can be linked to and unlinked from the kernel at runtime. Typically, a</a:t>
            </a:r>
          </a:p>
          <a:p>
            <a:r>
              <a:rPr lang="en-US" sz="1200" kern="1200" baseline="0" dirty="0" smtClean="0">
                <a:solidFill>
                  <a:schemeClr val="tx1"/>
                </a:solidFill>
                <a:latin typeface="+mn-lt"/>
                <a:ea typeface="+mn-ea"/>
                <a:cs typeface="+mn-cs"/>
              </a:rPr>
              <a:t>module implements some specific function, such as a file system, a device driver, or</a:t>
            </a:r>
          </a:p>
          <a:p>
            <a:r>
              <a:rPr lang="en-US" sz="1200" kern="1200" baseline="0" dirty="0" smtClean="0">
                <a:solidFill>
                  <a:schemeClr val="tx1"/>
                </a:solidFill>
                <a:latin typeface="+mn-lt"/>
                <a:ea typeface="+mn-ea"/>
                <a:cs typeface="+mn-cs"/>
              </a:rPr>
              <a:t>some other feature of the kernel’s upper layer. A module does not execute as its own</a:t>
            </a:r>
          </a:p>
          <a:p>
            <a:r>
              <a:rPr lang="en-US" sz="1200" kern="1200" baseline="0" dirty="0" smtClean="0">
                <a:solidFill>
                  <a:schemeClr val="tx1"/>
                </a:solidFill>
                <a:latin typeface="+mn-lt"/>
                <a:ea typeface="+mn-ea"/>
                <a:cs typeface="+mn-cs"/>
              </a:rPr>
              <a:t>process or thread, although it can create kernel threads for various purposes as necessary.</a:t>
            </a:r>
          </a:p>
          <a:p>
            <a:r>
              <a:rPr lang="en-US" sz="1200" kern="1200" baseline="0" dirty="0" smtClean="0">
                <a:solidFill>
                  <a:schemeClr val="tx1"/>
                </a:solidFill>
                <a:latin typeface="+mn-lt"/>
                <a:ea typeface="+mn-ea"/>
                <a:cs typeface="+mn-cs"/>
              </a:rPr>
              <a:t>Rather, a module is executed in kernel mode on behalf of the current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although Linux may be considered monolithic, its modular structure overcomes</a:t>
            </a:r>
          </a:p>
          <a:p>
            <a:r>
              <a:rPr lang="en-US" sz="1200" kern="1200" baseline="0" dirty="0" smtClean="0">
                <a:solidFill>
                  <a:schemeClr val="tx1"/>
                </a:solidFill>
                <a:latin typeface="+mn-lt"/>
                <a:ea typeface="+mn-ea"/>
                <a:cs typeface="+mn-cs"/>
              </a:rPr>
              <a:t>some of the difficulties in developing and evolving the kernel.</a:t>
            </a:r>
          </a:p>
          <a:p>
            <a:endParaRPr lang="en-NZ" dirty="0" smtClean="0"/>
          </a:p>
          <a:p>
            <a:r>
              <a:rPr lang="en-NZ" dirty="0" smtClean="0"/>
              <a:t>The Linux loadable modules have two important characteristics:</a:t>
            </a:r>
          </a:p>
          <a:p>
            <a:r>
              <a:rPr lang="en-NZ" b="1" dirty="0" smtClean="0"/>
              <a:t>Dynamic linking:</a:t>
            </a:r>
            <a:r>
              <a:rPr lang="en-NZ" dirty="0" smtClean="0"/>
              <a:t> A kernel module can be loaded and linked into the kernel while the kernel is already in memory and executing.</a:t>
            </a:r>
          </a:p>
          <a:p>
            <a:pPr lvl="1">
              <a:buFont typeface="Arial" pitchFamily="34" charset="0"/>
              <a:buChar char="•"/>
            </a:pPr>
            <a:r>
              <a:rPr lang="en-NZ" dirty="0" smtClean="0"/>
              <a:t> A module can also be unlinked and removed from memory at any time.</a:t>
            </a:r>
          </a:p>
          <a:p>
            <a:pPr lvl="1">
              <a:buFont typeface="Arial" pitchFamily="34" charset="0"/>
              <a:buChar char="•"/>
            </a:pPr>
            <a:r>
              <a:rPr lang="en-NZ" dirty="0" smtClean="0"/>
              <a:t> Saves kernel memory.</a:t>
            </a:r>
          </a:p>
          <a:p>
            <a:pPr lvl="1">
              <a:buFont typeface="Arial" pitchFamily="34" charset="0"/>
              <a:buChar char="•"/>
            </a:pPr>
            <a:endParaRPr lang="en-NZ" dirty="0" smtClean="0"/>
          </a:p>
          <a:p>
            <a:r>
              <a:rPr lang="en-NZ" b="1" dirty="0" smtClean="0"/>
              <a:t>Stackable modules: </a:t>
            </a:r>
            <a:r>
              <a:rPr lang="en-NZ" dirty="0" smtClean="0"/>
              <a:t>The modules are arranged in a hierarchy. </a:t>
            </a:r>
          </a:p>
          <a:p>
            <a:pPr lvl="1">
              <a:buFont typeface="Arial" pitchFamily="34" charset="0"/>
              <a:buChar char="•"/>
            </a:pPr>
            <a:r>
              <a:rPr lang="en-NZ" dirty="0" smtClean="0"/>
              <a:t> Individual modules serve as libraries when they are referenced by client modules higher up in the hierarchy, and as clients when they reference modules further down.</a:t>
            </a:r>
          </a:p>
          <a:p>
            <a:r>
              <a:rPr lang="en-US" sz="1200" kern="1200" baseline="0" dirty="0" smtClean="0">
                <a:solidFill>
                  <a:schemeClr val="tx1"/>
                </a:solidFill>
                <a:latin typeface="+mn-lt"/>
                <a:ea typeface="+mn-ea"/>
                <a:cs typeface="+mn-cs"/>
              </a:rPr>
              <a:t> </a:t>
            </a:r>
          </a:p>
          <a:p>
            <a:r>
              <a:rPr lang="en-US" sz="1200" kern="1200" baseline="0" dirty="0" smtClean="0">
                <a:solidFill>
                  <a:schemeClr val="tx1"/>
                </a:solidFill>
                <a:latin typeface="+mn-lt"/>
                <a:ea typeface="+mn-ea"/>
                <a:cs typeface="+mn-cs"/>
              </a:rPr>
              <a:t>Dynamic linking [FRAN97] facilitates configuration and saves kernel memory.</a:t>
            </a:r>
          </a:p>
          <a:p>
            <a:r>
              <a:rPr lang="en-US" sz="1200" kern="1200" baseline="0" dirty="0" smtClean="0">
                <a:solidFill>
                  <a:schemeClr val="tx1"/>
                </a:solidFill>
                <a:latin typeface="+mn-lt"/>
                <a:ea typeface="+mn-ea"/>
                <a:cs typeface="+mn-cs"/>
              </a:rPr>
              <a:t>In Linux, a user program or user can explicitly load and unload kernel modules using</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insmod</a:t>
            </a:r>
            <a:r>
              <a:rPr lang="en-US" sz="1200" kern="1200" baseline="0" dirty="0" smtClean="0">
                <a:solidFill>
                  <a:schemeClr val="tx1"/>
                </a:solidFill>
                <a:latin typeface="+mn-lt"/>
                <a:ea typeface="+mn-ea"/>
                <a:cs typeface="+mn-cs"/>
              </a:rPr>
              <a:t> or </a:t>
            </a:r>
            <a:r>
              <a:rPr lang="en-US" sz="1200" kern="1200" baseline="0" dirty="0" err="1" smtClean="0">
                <a:solidFill>
                  <a:schemeClr val="tx1"/>
                </a:solidFill>
                <a:latin typeface="+mn-lt"/>
                <a:ea typeface="+mn-ea"/>
                <a:cs typeface="+mn-cs"/>
              </a:rPr>
              <a:t>modprobe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rmmod</a:t>
            </a:r>
            <a:r>
              <a:rPr lang="en-US" sz="1200" kern="1200" baseline="0" dirty="0" smtClean="0">
                <a:solidFill>
                  <a:schemeClr val="tx1"/>
                </a:solidFill>
                <a:latin typeface="+mn-lt"/>
                <a:ea typeface="+mn-ea"/>
                <a:cs typeface="+mn-cs"/>
              </a:rPr>
              <a:t> commands. The kernel itself monitors the need</a:t>
            </a:r>
          </a:p>
          <a:p>
            <a:r>
              <a:rPr lang="en-US" sz="1200" kern="1200" baseline="0" dirty="0" smtClean="0">
                <a:solidFill>
                  <a:schemeClr val="tx1"/>
                </a:solidFill>
                <a:latin typeface="+mn-lt"/>
                <a:ea typeface="+mn-ea"/>
                <a:cs typeface="+mn-cs"/>
              </a:rPr>
              <a:t> for particular functions and can load and unload modules as needed. With stackable</a:t>
            </a:r>
          </a:p>
          <a:p>
            <a:r>
              <a:rPr lang="en-US" sz="1200" kern="1200" baseline="0" dirty="0" smtClean="0">
                <a:solidFill>
                  <a:schemeClr val="tx1"/>
                </a:solidFill>
                <a:latin typeface="+mn-lt"/>
                <a:ea typeface="+mn-ea"/>
                <a:cs typeface="+mn-cs"/>
              </a:rPr>
              <a:t>modules, dependencies between modules can be defined. This has two benefits: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Code common to a set of similar modules (e.g., drivers for similar hardware)</a:t>
            </a:r>
          </a:p>
          <a:p>
            <a:r>
              <a:rPr lang="en-US" sz="1200" kern="1200" baseline="0" dirty="0" smtClean="0">
                <a:solidFill>
                  <a:schemeClr val="tx1"/>
                </a:solidFill>
                <a:latin typeface="+mn-lt"/>
                <a:ea typeface="+mn-ea"/>
                <a:cs typeface="+mn-cs"/>
              </a:rPr>
              <a:t>can be moved into a single module, reducing replication.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The kernel can make sure that needed modules are present, refraining from</a:t>
            </a:r>
          </a:p>
          <a:p>
            <a:r>
              <a:rPr lang="en-US" sz="1200" kern="1200" baseline="0" dirty="0" smtClean="0">
                <a:solidFill>
                  <a:schemeClr val="tx1"/>
                </a:solidFill>
                <a:latin typeface="+mn-lt"/>
                <a:ea typeface="+mn-ea"/>
                <a:cs typeface="+mn-cs"/>
              </a:rPr>
              <a:t>unloading a module on which other running modules depend, and loading any</a:t>
            </a:r>
          </a:p>
          <a:p>
            <a:r>
              <a:rPr lang="en-US" sz="1200" kern="1200" baseline="0" dirty="0" smtClean="0">
                <a:solidFill>
                  <a:schemeClr val="tx1"/>
                </a:solidFill>
                <a:latin typeface="+mn-lt"/>
                <a:ea typeface="+mn-ea"/>
                <a:cs typeface="+mn-cs"/>
              </a:rPr>
              <a:t>additional required modules when a new module is loaded.</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extLst>
      <p:ext uri="{BB962C8B-B14F-4D97-AF65-F5344CB8AC3E}">
        <p14:creationId xmlns:p14="http://schemas.microsoft.com/office/powerpoint/2010/main" val="17368269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2.18 is an example that illustrates the structures used by Linux to manage</a:t>
            </a:r>
          </a:p>
          <a:p>
            <a:r>
              <a:rPr lang="en-US" sz="1200" kern="1200" baseline="0" dirty="0" smtClean="0">
                <a:solidFill>
                  <a:schemeClr val="tx1"/>
                </a:solidFill>
                <a:latin typeface="+mn-lt"/>
                <a:ea typeface="+mn-ea"/>
                <a:cs typeface="+mn-cs"/>
              </a:rPr>
              <a:t>modules. The figure shows the list of kernel modules after only two modules have been</a:t>
            </a:r>
          </a:p>
          <a:p>
            <a:r>
              <a:rPr lang="en-US" sz="1200" kern="1200" baseline="0" dirty="0" smtClean="0">
                <a:solidFill>
                  <a:schemeClr val="tx1"/>
                </a:solidFill>
                <a:latin typeface="+mn-lt"/>
                <a:ea typeface="+mn-ea"/>
                <a:cs typeface="+mn-cs"/>
              </a:rPr>
              <a:t>loaded: FAT and VFAT. Each module is defined by two tables: the module table and</a:t>
            </a:r>
          </a:p>
          <a:p>
            <a:r>
              <a:rPr lang="en-US" sz="1200" kern="1200" baseline="0" dirty="0" smtClean="0">
                <a:solidFill>
                  <a:schemeClr val="tx1"/>
                </a:solidFill>
                <a:latin typeface="+mn-lt"/>
                <a:ea typeface="+mn-ea"/>
                <a:cs typeface="+mn-cs"/>
              </a:rPr>
              <a:t>the symbol table (</a:t>
            </a:r>
            <a:r>
              <a:rPr lang="en-US" sz="1200" kern="1200" baseline="0" dirty="0" err="1" smtClean="0">
                <a:solidFill>
                  <a:schemeClr val="tx1"/>
                </a:solidFill>
                <a:latin typeface="+mn-lt"/>
                <a:ea typeface="+mn-ea"/>
                <a:cs typeface="+mn-cs"/>
              </a:rPr>
              <a:t>kernel_symbol</a:t>
            </a:r>
            <a:r>
              <a:rPr lang="en-US" sz="1200" kern="1200" baseline="0" dirty="0" smtClean="0">
                <a:solidFill>
                  <a:schemeClr val="tx1"/>
                </a:solidFill>
                <a:latin typeface="+mn-lt"/>
                <a:ea typeface="+mn-ea"/>
                <a:cs typeface="+mn-cs"/>
              </a:rPr>
              <a:t>). The module table includes the following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*name:  The module name</a:t>
            </a:r>
          </a:p>
          <a:p>
            <a:r>
              <a:rPr lang="en-US" sz="1200"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refcnt</a:t>
            </a:r>
            <a:r>
              <a:rPr lang="en-US" sz="1200" b="1" kern="1200" baseline="0" dirty="0" smtClean="0">
                <a:solidFill>
                  <a:schemeClr val="tx1"/>
                </a:solidFill>
                <a:latin typeface="+mn-lt"/>
                <a:ea typeface="+mn-ea"/>
                <a:cs typeface="+mn-cs"/>
              </a:rPr>
              <a:t>:  Module counter. The counter is incremented when an operation involving</a:t>
            </a:r>
          </a:p>
          <a:p>
            <a:r>
              <a:rPr lang="en-US" sz="1200" kern="1200" baseline="0" dirty="0" smtClean="0">
                <a:solidFill>
                  <a:schemeClr val="tx1"/>
                </a:solidFill>
                <a:latin typeface="+mn-lt"/>
                <a:ea typeface="+mn-ea"/>
                <a:cs typeface="+mn-cs"/>
              </a:rPr>
              <a:t>the module’s functions is started and decremented when the operation</a:t>
            </a:r>
          </a:p>
          <a:p>
            <a:r>
              <a:rPr lang="en-US" sz="1200" kern="1200" baseline="0" dirty="0" smtClean="0">
                <a:solidFill>
                  <a:schemeClr val="tx1"/>
                </a:solidFill>
                <a:latin typeface="+mn-lt"/>
                <a:ea typeface="+mn-ea"/>
                <a:cs typeface="+mn-cs"/>
              </a:rPr>
              <a:t>terminates.</a:t>
            </a:r>
          </a:p>
          <a:p>
            <a:r>
              <a:rPr lang="en-US" sz="1200"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num_syms</a:t>
            </a:r>
            <a:r>
              <a:rPr lang="en-US" sz="1200" b="1" kern="1200" baseline="0" dirty="0" smtClean="0">
                <a:solidFill>
                  <a:schemeClr val="tx1"/>
                </a:solidFill>
                <a:latin typeface="+mn-lt"/>
                <a:ea typeface="+mn-ea"/>
                <a:cs typeface="+mn-cs"/>
              </a:rPr>
              <a:t>:  Number of exported symbols.</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syms</a:t>
            </a:r>
            <a:r>
              <a:rPr lang="en-US" sz="1200" b="1" kern="1200" baseline="0" dirty="0" smtClean="0">
                <a:solidFill>
                  <a:schemeClr val="tx1"/>
                </a:solidFill>
                <a:latin typeface="+mn-lt"/>
                <a:ea typeface="+mn-ea"/>
                <a:cs typeface="+mn-cs"/>
              </a:rPr>
              <a:t>:  Pointer to this module’s symbol table.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symbol table lists symbols that are defined in this module and used</a:t>
            </a:r>
          </a:p>
          <a:p>
            <a:r>
              <a:rPr lang="en-US" sz="1200" kern="1200" baseline="0" dirty="0" smtClean="0">
                <a:solidFill>
                  <a:schemeClr val="tx1"/>
                </a:solidFill>
                <a:latin typeface="+mn-lt"/>
                <a:ea typeface="+mn-ea"/>
                <a:cs typeface="+mn-cs"/>
              </a:rPr>
              <a:t>elsewhere.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extLst>
      <p:ext uri="{BB962C8B-B14F-4D97-AF65-F5344CB8AC3E}">
        <p14:creationId xmlns:p14="http://schemas.microsoft.com/office/powerpoint/2010/main" val="7611155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2.19, taken from [MOSB02], shows the main components of a typical Linux</a:t>
            </a:r>
          </a:p>
          <a:p>
            <a:r>
              <a:rPr lang="en-US" sz="1200" kern="1200" baseline="0" dirty="0" smtClean="0">
                <a:solidFill>
                  <a:schemeClr val="tx1"/>
                </a:solidFill>
                <a:latin typeface="+mn-lt"/>
                <a:ea typeface="+mn-ea"/>
                <a:cs typeface="+mn-cs"/>
              </a:rPr>
              <a:t>kernel implementation. The figure shows several processes running on top of the kernel.</a:t>
            </a:r>
          </a:p>
          <a:p>
            <a:r>
              <a:rPr lang="en-US" sz="1200" kern="1200" baseline="0" dirty="0" smtClean="0">
                <a:solidFill>
                  <a:schemeClr val="tx1"/>
                </a:solidFill>
                <a:latin typeface="+mn-lt"/>
                <a:ea typeface="+mn-ea"/>
                <a:cs typeface="+mn-cs"/>
              </a:rPr>
              <a:t>Each box indicates a separate process, while each squiggly line with an arrowhead</a:t>
            </a:r>
          </a:p>
          <a:p>
            <a:r>
              <a:rPr lang="en-US" sz="1200" kern="1200" baseline="0" dirty="0" smtClean="0">
                <a:solidFill>
                  <a:schemeClr val="tx1"/>
                </a:solidFill>
                <a:latin typeface="+mn-lt"/>
                <a:ea typeface="+mn-ea"/>
                <a:cs typeface="+mn-cs"/>
              </a:rPr>
              <a:t>represents a thread of execution. The kernel itself consists of an interacting collection</a:t>
            </a:r>
          </a:p>
          <a:p>
            <a:r>
              <a:rPr lang="en-US" sz="1200" kern="1200" baseline="0" dirty="0" smtClean="0">
                <a:solidFill>
                  <a:schemeClr val="tx1"/>
                </a:solidFill>
                <a:latin typeface="+mn-lt"/>
                <a:ea typeface="+mn-ea"/>
                <a:cs typeface="+mn-cs"/>
              </a:rPr>
              <a:t>of components, with arrows indicating the main interactions. The underlying hardware</a:t>
            </a:r>
          </a:p>
          <a:p>
            <a:r>
              <a:rPr lang="en-US" sz="1200" kern="1200" baseline="0" dirty="0" smtClean="0">
                <a:solidFill>
                  <a:schemeClr val="tx1"/>
                </a:solidFill>
                <a:latin typeface="+mn-lt"/>
                <a:ea typeface="+mn-ea"/>
                <a:cs typeface="+mn-cs"/>
              </a:rPr>
              <a:t>is also depicted as a set of components with arrows indicating which kernel components</a:t>
            </a:r>
          </a:p>
          <a:p>
            <a:r>
              <a:rPr lang="en-US" sz="1200" kern="1200" baseline="0" dirty="0" smtClean="0">
                <a:solidFill>
                  <a:schemeClr val="tx1"/>
                </a:solidFill>
                <a:latin typeface="+mn-lt"/>
                <a:ea typeface="+mn-ea"/>
                <a:cs typeface="+mn-cs"/>
              </a:rPr>
              <a:t>use or control which hardware components. All of the kernel components, of</a:t>
            </a:r>
          </a:p>
          <a:p>
            <a:r>
              <a:rPr lang="en-US" sz="1200" kern="1200" baseline="0" dirty="0" smtClean="0">
                <a:solidFill>
                  <a:schemeClr val="tx1"/>
                </a:solidFill>
                <a:latin typeface="+mn-lt"/>
                <a:ea typeface="+mn-ea"/>
                <a:cs typeface="+mn-cs"/>
              </a:rPr>
              <a:t>course, execute on the processor but, for simplicity, these relationships are not shown.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extLst>
      <p:ext uri="{BB962C8B-B14F-4D97-AF65-F5344CB8AC3E}">
        <p14:creationId xmlns:p14="http://schemas.microsoft.com/office/powerpoint/2010/main" val="360313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Briefly, the principal kernel components are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Signals:  The kernel uses signals to call into a process. For example, signals are</a:t>
            </a:r>
          </a:p>
          <a:p>
            <a:r>
              <a:rPr lang="en-US" sz="1200" kern="1200" baseline="0" dirty="0" smtClean="0">
                <a:solidFill>
                  <a:schemeClr val="tx1"/>
                </a:solidFill>
                <a:latin typeface="+mn-lt"/>
                <a:ea typeface="+mn-ea"/>
                <a:cs typeface="+mn-cs"/>
              </a:rPr>
              <a:t>used to notify a process of certain faults, such as division by zero. Table 2.6 gives</a:t>
            </a:r>
          </a:p>
          <a:p>
            <a:r>
              <a:rPr lang="en-US" sz="1200" kern="1200" baseline="0" dirty="0" smtClean="0">
                <a:solidFill>
                  <a:schemeClr val="tx1"/>
                </a:solidFill>
                <a:latin typeface="+mn-lt"/>
                <a:ea typeface="+mn-ea"/>
                <a:cs typeface="+mn-cs"/>
              </a:rPr>
              <a:t>a few examples of signals.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extLst>
      <p:ext uri="{BB962C8B-B14F-4D97-AF65-F5344CB8AC3E}">
        <p14:creationId xmlns:p14="http://schemas.microsoft.com/office/powerpoint/2010/main" val="10671007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 System calls:  The system call is the means by which a process requests a specific</a:t>
            </a:r>
          </a:p>
          <a:p>
            <a:r>
              <a:rPr lang="en-US" sz="1200" kern="1200" baseline="0" dirty="0" smtClean="0">
                <a:solidFill>
                  <a:schemeClr val="tx1"/>
                </a:solidFill>
                <a:latin typeface="+mn-lt"/>
                <a:ea typeface="+mn-ea"/>
                <a:cs typeface="+mn-cs"/>
              </a:rPr>
              <a:t>kernel service. There are several hundred system calls, which can be roughly</a:t>
            </a:r>
          </a:p>
          <a:p>
            <a:r>
              <a:rPr lang="en-US" sz="1200" kern="1200" baseline="0" dirty="0" smtClean="0">
                <a:solidFill>
                  <a:schemeClr val="tx1"/>
                </a:solidFill>
                <a:latin typeface="+mn-lt"/>
                <a:ea typeface="+mn-ea"/>
                <a:cs typeface="+mn-cs"/>
              </a:rPr>
              <a:t>grouped into six categories: file system, process, scheduling, interprocess communication,</a:t>
            </a:r>
          </a:p>
          <a:p>
            <a:r>
              <a:rPr lang="en-US" sz="1200" kern="1200" baseline="0" dirty="0" smtClean="0">
                <a:solidFill>
                  <a:schemeClr val="tx1"/>
                </a:solidFill>
                <a:latin typeface="+mn-lt"/>
                <a:ea typeface="+mn-ea"/>
                <a:cs typeface="+mn-cs"/>
              </a:rPr>
              <a:t>socket (networking), and miscellaneous. Table 2.7 defines a few</a:t>
            </a:r>
          </a:p>
          <a:p>
            <a:r>
              <a:rPr lang="en-US" sz="1200" kern="1200" baseline="0" dirty="0" smtClean="0">
                <a:solidFill>
                  <a:schemeClr val="tx1"/>
                </a:solidFill>
                <a:latin typeface="+mn-lt"/>
                <a:ea typeface="+mn-ea"/>
                <a:cs typeface="+mn-cs"/>
              </a:rPr>
              <a:t>examples in each category.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Processes and scheduler:  Creates, manages, and schedules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Virtual memory:  Allocates and manages virtual memory for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File systems: Provide a global, hierarchical namespace for files, directories, and</a:t>
            </a:r>
          </a:p>
          <a:p>
            <a:r>
              <a:rPr lang="en-US" sz="1200" kern="1200" baseline="0" dirty="0" smtClean="0">
                <a:solidFill>
                  <a:schemeClr val="tx1"/>
                </a:solidFill>
                <a:latin typeface="+mn-lt"/>
                <a:ea typeface="+mn-ea"/>
                <a:cs typeface="+mn-cs"/>
              </a:rPr>
              <a:t>other file-related objects and provide file system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protocols: Support the Sockets interface to users for the TCP/IP protocol</a:t>
            </a:r>
          </a:p>
          <a:p>
            <a:r>
              <a:rPr lang="en-US" sz="1200" kern="1200" baseline="0" dirty="0" smtClean="0">
                <a:solidFill>
                  <a:schemeClr val="tx1"/>
                </a:solidFill>
                <a:latin typeface="+mn-lt"/>
                <a:ea typeface="+mn-ea"/>
                <a:cs typeface="+mn-cs"/>
              </a:rPr>
              <a:t>suite.</a:t>
            </a:r>
            <a:endParaRPr lang="en-US" dirty="0" smtClean="0"/>
          </a:p>
          <a:p>
            <a:endParaRPr lang="en-US" dirty="0" smtClean="0"/>
          </a:p>
          <a:p>
            <a:r>
              <a:rPr lang="en-US" sz="1200" kern="1200" baseline="0" dirty="0" smtClean="0">
                <a:solidFill>
                  <a:schemeClr val="tx1"/>
                </a:solidFill>
                <a:latin typeface="+mn-lt"/>
                <a:ea typeface="+mn-ea"/>
                <a:cs typeface="+mn-cs"/>
              </a:rPr>
              <a:t> • Character device drivers: Manage devices that require the kernel to send or</a:t>
            </a:r>
          </a:p>
          <a:p>
            <a:r>
              <a:rPr lang="en-US" sz="1200" kern="1200" baseline="0" dirty="0" smtClean="0">
                <a:solidFill>
                  <a:schemeClr val="tx1"/>
                </a:solidFill>
                <a:latin typeface="+mn-lt"/>
                <a:ea typeface="+mn-ea"/>
                <a:cs typeface="+mn-cs"/>
              </a:rPr>
              <a:t>receive data one byte at a time, such as terminals, modems, and printers.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Block device drivers: Manage devices that read and write data in blocks, such</a:t>
            </a:r>
          </a:p>
          <a:p>
            <a:r>
              <a:rPr lang="en-US" sz="1200" kern="1200" baseline="0" dirty="0" smtClean="0">
                <a:solidFill>
                  <a:schemeClr val="tx1"/>
                </a:solidFill>
                <a:latin typeface="+mn-lt"/>
                <a:ea typeface="+mn-ea"/>
                <a:cs typeface="+mn-cs"/>
              </a:rPr>
              <a:t>as various forms of secondary memory (magnetic disks, CD-ROMs, etc.).</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Network device drivers: Manage network interface cards and communications</a:t>
            </a:r>
          </a:p>
          <a:p>
            <a:r>
              <a:rPr lang="en-US" sz="1200" kern="1200" baseline="0" dirty="0" smtClean="0">
                <a:solidFill>
                  <a:schemeClr val="tx1"/>
                </a:solidFill>
                <a:latin typeface="+mn-lt"/>
                <a:ea typeface="+mn-ea"/>
                <a:cs typeface="+mn-cs"/>
              </a:rPr>
              <a:t>ports that connect to network devices, such as bridges and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Traps and faults: Handle traps and faults generated by the processor, such as</a:t>
            </a:r>
          </a:p>
          <a:p>
            <a:r>
              <a:rPr lang="en-US" sz="1200" kern="1200" baseline="0" dirty="0" smtClean="0">
                <a:solidFill>
                  <a:schemeClr val="tx1"/>
                </a:solidFill>
                <a:latin typeface="+mn-lt"/>
                <a:ea typeface="+mn-ea"/>
                <a:cs typeface="+mn-cs"/>
              </a:rPr>
              <a:t>a memory fault.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Physical memory: Manages the pool of page frames in real memory and allocates</a:t>
            </a:r>
          </a:p>
          <a:p>
            <a:r>
              <a:rPr lang="en-US" sz="1200" kern="1200" baseline="0" dirty="0" smtClean="0">
                <a:solidFill>
                  <a:schemeClr val="tx1"/>
                </a:solidFill>
                <a:latin typeface="+mn-lt"/>
                <a:ea typeface="+mn-ea"/>
                <a:cs typeface="+mn-cs"/>
              </a:rPr>
              <a:t>pages for virtual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 Interrupts Handle interrupts from peripheral devices.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84</a:t>
            </a:fld>
            <a:endParaRPr lang="en-US" dirty="0"/>
          </a:p>
        </p:txBody>
      </p:sp>
    </p:spTree>
    <p:extLst>
      <p:ext uri="{BB962C8B-B14F-4D97-AF65-F5344CB8AC3E}">
        <p14:creationId xmlns:p14="http://schemas.microsoft.com/office/powerpoint/2010/main" val="16441272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extLst>
      <p:ext uri="{BB962C8B-B14F-4D97-AF65-F5344CB8AC3E}">
        <p14:creationId xmlns:p14="http://schemas.microsoft.com/office/powerpoint/2010/main" val="5932841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The Android operating system is a Linux-based system originally designed for</a:t>
            </a:r>
          </a:p>
          <a:p>
            <a:r>
              <a:rPr lang="en-US" sz="1200" kern="1200" baseline="0" dirty="0" err="1" smtClean="0">
                <a:solidFill>
                  <a:schemeClr val="tx1"/>
                </a:solidFill>
                <a:latin typeface="+mn-lt"/>
                <a:ea typeface="+mn-ea"/>
                <a:cs typeface="+mn-cs"/>
              </a:rPr>
              <a:t>touchscreen</a:t>
            </a:r>
            <a:r>
              <a:rPr lang="en-US" sz="1200" kern="1200" baseline="0" dirty="0" smtClean="0">
                <a:solidFill>
                  <a:schemeClr val="tx1"/>
                </a:solidFill>
                <a:latin typeface="+mn-lt"/>
                <a:ea typeface="+mn-ea"/>
                <a:cs typeface="+mn-cs"/>
              </a:rPr>
              <a:t> mobile devices such as smartphones and tablet computers. It is the most</a:t>
            </a:r>
          </a:p>
          <a:p>
            <a:r>
              <a:rPr lang="en-US" sz="1200" kern="1200" baseline="0" dirty="0" smtClean="0">
                <a:solidFill>
                  <a:schemeClr val="tx1"/>
                </a:solidFill>
                <a:latin typeface="+mn-lt"/>
                <a:ea typeface="+mn-ea"/>
                <a:cs typeface="+mn-cs"/>
              </a:rPr>
              <a:t>popular mobile OS by a wide margin: Android handsets outsell Apple’s </a:t>
            </a:r>
            <a:r>
              <a:rPr lang="en-US" sz="1200" kern="1200" baseline="0" dirty="0" err="1" smtClean="0">
                <a:solidFill>
                  <a:schemeClr val="tx1"/>
                </a:solidFill>
                <a:latin typeface="+mn-lt"/>
                <a:ea typeface="+mn-ea"/>
                <a:cs typeface="+mn-cs"/>
              </a:rPr>
              <a:t>iPhones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globally by about 4 to 1 [MORR16]. But this is just one element in the increasing</a:t>
            </a:r>
          </a:p>
          <a:p>
            <a:r>
              <a:rPr lang="en-US" sz="1200" kern="1200" baseline="0" dirty="0" smtClean="0">
                <a:solidFill>
                  <a:schemeClr val="tx1"/>
                </a:solidFill>
                <a:latin typeface="+mn-lt"/>
                <a:ea typeface="+mn-ea"/>
                <a:cs typeface="+mn-cs"/>
              </a:rPr>
              <a:t> dominance of Android: Increasingly, it is the OS behind virtually any device with a</a:t>
            </a:r>
          </a:p>
          <a:p>
            <a:r>
              <a:rPr lang="en-US" sz="1200" kern="1200" baseline="0" dirty="0" smtClean="0">
                <a:solidFill>
                  <a:schemeClr val="tx1"/>
                </a:solidFill>
                <a:latin typeface="+mn-lt"/>
                <a:ea typeface="+mn-ea"/>
                <a:cs typeface="+mn-cs"/>
              </a:rPr>
              <a:t>computer chip other than servers and PCs. Android is a widely used</a:t>
            </a:r>
          </a:p>
          <a:p>
            <a:r>
              <a:rPr lang="en-US" sz="1200" kern="1200" baseline="0" dirty="0" smtClean="0">
                <a:solidFill>
                  <a:schemeClr val="tx1"/>
                </a:solidFill>
                <a:latin typeface="+mn-lt"/>
                <a:ea typeface="+mn-ea"/>
                <a:cs typeface="+mn-cs"/>
              </a:rPr>
              <a:t>OS for the “Internet of things,” a term that refers to the expanding interconnection</a:t>
            </a:r>
          </a:p>
          <a:p>
            <a:r>
              <a:rPr lang="en-US" sz="1200" kern="1200" baseline="0" dirty="0" smtClean="0">
                <a:solidFill>
                  <a:schemeClr val="tx1"/>
                </a:solidFill>
                <a:latin typeface="+mn-lt"/>
                <a:ea typeface="+mn-ea"/>
                <a:cs typeface="+mn-cs"/>
              </a:rPr>
              <a:t>of smart devices, ranging from appliances to tiny sensors.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 Android OS development was done by Android, Inc., which was bought</a:t>
            </a:r>
          </a:p>
          <a:p>
            <a:r>
              <a:rPr lang="en-US" sz="1200" kern="1200" baseline="0" dirty="0" smtClean="0">
                <a:solidFill>
                  <a:schemeClr val="tx1"/>
                </a:solidFill>
                <a:latin typeface="+mn-lt"/>
                <a:ea typeface="+mn-ea"/>
                <a:cs typeface="+mn-cs"/>
              </a:rPr>
              <a:t>by Google in 2005. The first commercial version, Android 1.0, was released in 2008.</a:t>
            </a:r>
          </a:p>
          <a:p>
            <a:r>
              <a:rPr lang="en-US" sz="1200" kern="1200" baseline="0" dirty="0" smtClean="0">
                <a:solidFill>
                  <a:schemeClr val="tx1"/>
                </a:solidFill>
                <a:latin typeface="+mn-lt"/>
                <a:ea typeface="+mn-ea"/>
                <a:cs typeface="+mn-cs"/>
              </a:rPr>
              <a:t>As of this writing, the most recent version is Android 7.0 (Nougat). Android has an</a:t>
            </a:r>
          </a:p>
          <a:p>
            <a:r>
              <a:rPr lang="en-US" sz="1200" kern="1200" baseline="0" dirty="0" smtClean="0">
                <a:solidFill>
                  <a:schemeClr val="tx1"/>
                </a:solidFill>
                <a:latin typeface="+mn-lt"/>
                <a:ea typeface="+mn-ea"/>
                <a:cs typeface="+mn-cs"/>
              </a:rPr>
              <a:t>active community of developers and enthusiasts who use the Android Open Source</a:t>
            </a:r>
          </a:p>
          <a:p>
            <a:r>
              <a:rPr lang="en-US" sz="1200" kern="1200" baseline="0" dirty="0" smtClean="0">
                <a:solidFill>
                  <a:schemeClr val="tx1"/>
                </a:solidFill>
                <a:latin typeface="+mn-lt"/>
                <a:ea typeface="+mn-ea"/>
                <a:cs typeface="+mn-cs"/>
              </a:rPr>
              <a:t>Project (AOSP) source code to develop and distribute their own modified versions</a:t>
            </a:r>
          </a:p>
          <a:p>
            <a:r>
              <a:rPr lang="en-US" sz="1200" kern="1200" baseline="0" dirty="0" smtClean="0">
                <a:solidFill>
                  <a:schemeClr val="tx1"/>
                </a:solidFill>
                <a:latin typeface="+mn-lt"/>
                <a:ea typeface="+mn-ea"/>
                <a:cs typeface="+mn-cs"/>
              </a:rPr>
              <a:t>of the operating system. The open-source nature of Android has been the key to its</a:t>
            </a:r>
          </a:p>
          <a:p>
            <a:r>
              <a:rPr lang="en-US" sz="1200" kern="1200" baseline="0" dirty="0" smtClean="0">
                <a:solidFill>
                  <a:schemeClr val="tx1"/>
                </a:solidFill>
                <a:latin typeface="+mn-lt"/>
                <a:ea typeface="+mn-ea"/>
                <a:cs typeface="+mn-cs"/>
              </a:rPr>
              <a:t>success.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86</a:t>
            </a:fld>
            <a:endParaRPr lang="en-US" dirty="0"/>
          </a:p>
        </p:txBody>
      </p:sp>
    </p:spTree>
    <p:extLst>
      <p:ext uri="{BB962C8B-B14F-4D97-AF65-F5344CB8AC3E}">
        <p14:creationId xmlns:p14="http://schemas.microsoft.com/office/powerpoint/2010/main" val="29234752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Android is defined as a software stack that includes a modified version of the Linux</a:t>
            </a:r>
          </a:p>
          <a:p>
            <a:r>
              <a:rPr lang="en-US" sz="1200" kern="1200" baseline="0" dirty="0" smtClean="0">
                <a:solidFill>
                  <a:schemeClr val="tx1"/>
                </a:solidFill>
                <a:latin typeface="+mn-lt"/>
                <a:ea typeface="+mn-ea"/>
                <a:cs typeface="+mn-cs"/>
              </a:rPr>
              <a:t>kernel, middleware, and key applications. Figure 2.20 shows the Android software</a:t>
            </a:r>
          </a:p>
          <a:p>
            <a:r>
              <a:rPr lang="en-US" sz="1200" kern="1200" baseline="0" dirty="0" smtClean="0">
                <a:solidFill>
                  <a:schemeClr val="tx1"/>
                </a:solidFill>
                <a:latin typeface="+mn-lt"/>
                <a:ea typeface="+mn-ea"/>
                <a:cs typeface="+mn-cs"/>
              </a:rPr>
              <a:t>architecture in some detail. Thus, Android should be viewed as a complete software</a:t>
            </a:r>
          </a:p>
          <a:p>
            <a:r>
              <a:rPr lang="en-US" sz="1200" kern="1200" baseline="0" dirty="0" smtClean="0">
                <a:solidFill>
                  <a:schemeClr val="tx1"/>
                </a:solidFill>
                <a:latin typeface="+mn-lt"/>
                <a:ea typeface="+mn-ea"/>
                <a:cs typeface="+mn-cs"/>
              </a:rPr>
              <a:t>stack–not just an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All the applications that the user interacts with directly are part</a:t>
            </a:r>
          </a:p>
          <a:p>
            <a:r>
              <a:rPr lang="en-US" sz="1200" kern="1200" baseline="0" dirty="0" smtClean="0">
                <a:solidFill>
                  <a:schemeClr val="tx1"/>
                </a:solidFill>
                <a:latin typeface="+mn-lt"/>
                <a:ea typeface="+mn-ea"/>
                <a:cs typeface="+mn-cs"/>
              </a:rPr>
              <a:t>of the application layer. This includes a core set of general-purpose applications,</a:t>
            </a:r>
          </a:p>
          <a:p>
            <a:r>
              <a:rPr lang="en-US" sz="1200" kern="1200" baseline="0" dirty="0" smtClean="0">
                <a:solidFill>
                  <a:schemeClr val="tx1"/>
                </a:solidFill>
                <a:latin typeface="+mn-lt"/>
                <a:ea typeface="+mn-ea"/>
                <a:cs typeface="+mn-cs"/>
              </a:rPr>
              <a:t>such as an e-mail client, SMS program, calendar, maps, browser, contacts, and other</a:t>
            </a:r>
          </a:p>
          <a:p>
            <a:r>
              <a:rPr lang="en-US" sz="1200" kern="1200" baseline="0" dirty="0" smtClean="0">
                <a:solidFill>
                  <a:schemeClr val="tx1"/>
                </a:solidFill>
                <a:latin typeface="+mn-lt"/>
                <a:ea typeface="+mn-ea"/>
                <a:cs typeface="+mn-cs"/>
              </a:rPr>
              <a:t>applications commonly standard with any mobile device. Applications are typically</a:t>
            </a:r>
          </a:p>
          <a:p>
            <a:r>
              <a:rPr lang="en-US" sz="1200" kern="1200" baseline="0" dirty="0" smtClean="0">
                <a:solidFill>
                  <a:schemeClr val="tx1"/>
                </a:solidFill>
                <a:latin typeface="+mn-lt"/>
                <a:ea typeface="+mn-ea"/>
                <a:cs typeface="+mn-cs"/>
              </a:rPr>
              <a:t>implemented in Java. A key goal of the open-source Android architecture is to make</a:t>
            </a:r>
          </a:p>
          <a:p>
            <a:r>
              <a:rPr lang="en-US" sz="1200" kern="1200" baseline="0" dirty="0" smtClean="0">
                <a:solidFill>
                  <a:schemeClr val="tx1"/>
                </a:solidFill>
                <a:latin typeface="+mn-lt"/>
                <a:ea typeface="+mn-ea"/>
                <a:cs typeface="+mn-cs"/>
              </a:rPr>
              <a:t>it easy for developers to implement new applications for specific devices and specific</a:t>
            </a:r>
          </a:p>
          <a:p>
            <a:r>
              <a:rPr lang="en-US" sz="1200" kern="1200" baseline="0" dirty="0" smtClean="0">
                <a:solidFill>
                  <a:schemeClr val="tx1"/>
                </a:solidFill>
                <a:latin typeface="+mn-lt"/>
                <a:ea typeface="+mn-ea"/>
                <a:cs typeface="+mn-cs"/>
              </a:rPr>
              <a:t>end user requirements. Using Java enables developers to be relieved of hardware specific</a:t>
            </a:r>
          </a:p>
          <a:p>
            <a:r>
              <a:rPr lang="en-US" sz="1200" kern="1200" baseline="0" dirty="0" smtClean="0">
                <a:solidFill>
                  <a:schemeClr val="tx1"/>
                </a:solidFill>
                <a:latin typeface="+mn-lt"/>
                <a:ea typeface="+mn-ea"/>
                <a:cs typeface="+mn-cs"/>
              </a:rPr>
              <a:t>considerations and idiosyncrasies, as well as tap into Java’s higher-level</a:t>
            </a:r>
          </a:p>
          <a:p>
            <a:r>
              <a:rPr lang="en-US" sz="1200" kern="1200" baseline="0" dirty="0" smtClean="0">
                <a:solidFill>
                  <a:schemeClr val="tx1"/>
                </a:solidFill>
                <a:latin typeface="+mn-lt"/>
                <a:ea typeface="+mn-ea"/>
                <a:cs typeface="+mn-cs"/>
              </a:rPr>
              <a:t>language features, such as predefined classes. Figure 2.20 shows examples of the</a:t>
            </a:r>
          </a:p>
          <a:p>
            <a:r>
              <a:rPr lang="en-US" sz="1200" kern="1200" baseline="0" dirty="0" smtClean="0">
                <a:solidFill>
                  <a:schemeClr val="tx1"/>
                </a:solidFill>
                <a:latin typeface="+mn-lt"/>
                <a:ea typeface="+mn-ea"/>
                <a:cs typeface="+mn-cs"/>
              </a:rPr>
              <a:t>types of base applications found on an Android platform.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87</a:t>
            </a:fld>
            <a:endParaRPr lang="en-US" dirty="0"/>
          </a:p>
        </p:txBody>
      </p:sp>
    </p:spTree>
    <p:extLst>
      <p:ext uri="{BB962C8B-B14F-4D97-AF65-F5344CB8AC3E}">
        <p14:creationId xmlns:p14="http://schemas.microsoft.com/office/powerpoint/2010/main" val="29977913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Application Framework layer provides high-level</a:t>
            </a:r>
          </a:p>
          <a:p>
            <a:r>
              <a:rPr lang="en-US" sz="1200" kern="1200" baseline="0" dirty="0" smtClean="0">
                <a:solidFill>
                  <a:schemeClr val="tx1"/>
                </a:solidFill>
                <a:latin typeface="+mn-lt"/>
                <a:ea typeface="+mn-ea"/>
                <a:cs typeface="+mn-cs"/>
              </a:rPr>
              <a:t>building blocks, accessible through standardized APIs, that programmers use to</a:t>
            </a:r>
          </a:p>
          <a:p>
            <a:r>
              <a:rPr lang="en-US" sz="1200" kern="1200" baseline="0" dirty="0" smtClean="0">
                <a:solidFill>
                  <a:schemeClr val="tx1"/>
                </a:solidFill>
                <a:latin typeface="+mn-lt"/>
                <a:ea typeface="+mn-ea"/>
                <a:cs typeface="+mn-cs"/>
              </a:rPr>
              <a:t>create new apps. The architecture is designed to simplify the reuse of components.</a:t>
            </a:r>
          </a:p>
          <a:p>
            <a:r>
              <a:rPr lang="en-US" sz="1200" kern="1200" baseline="0" dirty="0" smtClean="0">
                <a:solidFill>
                  <a:schemeClr val="tx1"/>
                </a:solidFill>
                <a:latin typeface="+mn-lt"/>
                <a:ea typeface="+mn-ea"/>
                <a:cs typeface="+mn-cs"/>
              </a:rPr>
              <a:t>Some of the key Application Framework components are: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Activity Manager:  Manages lifecycle of applications. It is responsible for starting,</a:t>
            </a:r>
          </a:p>
          <a:p>
            <a:r>
              <a:rPr lang="en-US" sz="1200" kern="1200" baseline="0" dirty="0" smtClean="0">
                <a:solidFill>
                  <a:schemeClr val="tx1"/>
                </a:solidFill>
                <a:latin typeface="+mn-lt"/>
                <a:ea typeface="+mn-ea"/>
                <a:cs typeface="+mn-cs"/>
              </a:rPr>
              <a:t>stopping, and resuming the various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Window Manager:  Java abstraction of the underlying Surface Manager. The</a:t>
            </a:r>
          </a:p>
          <a:p>
            <a:r>
              <a:rPr lang="en-US" sz="1200" kern="1200" baseline="0" dirty="0" smtClean="0">
                <a:solidFill>
                  <a:schemeClr val="tx1"/>
                </a:solidFill>
                <a:latin typeface="+mn-lt"/>
                <a:ea typeface="+mn-ea"/>
                <a:cs typeface="+mn-cs"/>
              </a:rPr>
              <a:t>Surface Manager handles the frame buffer interaction and low-level drawing,</a:t>
            </a:r>
          </a:p>
          <a:p>
            <a:r>
              <a:rPr lang="en-US" sz="1200" kern="1200" baseline="0" dirty="0" smtClean="0">
                <a:solidFill>
                  <a:schemeClr val="tx1"/>
                </a:solidFill>
                <a:latin typeface="+mn-lt"/>
                <a:ea typeface="+mn-ea"/>
                <a:cs typeface="+mn-cs"/>
              </a:rPr>
              <a:t>whereas the Window Manager provides a layer on top of it, to allow applications</a:t>
            </a:r>
          </a:p>
          <a:p>
            <a:r>
              <a:rPr lang="en-US" sz="1200" kern="1200" baseline="0" dirty="0" smtClean="0">
                <a:solidFill>
                  <a:schemeClr val="tx1"/>
                </a:solidFill>
                <a:latin typeface="+mn-lt"/>
                <a:ea typeface="+mn-ea"/>
                <a:cs typeface="+mn-cs"/>
              </a:rPr>
              <a:t>to declare their client area and use features like the status bar.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Package Manager:  Installs and removes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Telephony Manager:  Allows interaction with phone, SMS, and MMS services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88</a:t>
            </a:fld>
            <a:endParaRPr lang="en-US" dirty="0"/>
          </a:p>
        </p:txBody>
      </p:sp>
    </p:spTree>
    <p:extLst>
      <p:ext uri="{BB962C8B-B14F-4D97-AF65-F5344CB8AC3E}">
        <p14:creationId xmlns:p14="http://schemas.microsoft.com/office/powerpoint/2010/main" val="24897077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 Content Providers:  These functions encapsulate application data that need to</a:t>
            </a:r>
          </a:p>
          <a:p>
            <a:r>
              <a:rPr lang="en-US" sz="1200" kern="1200" baseline="0" dirty="0" smtClean="0">
                <a:solidFill>
                  <a:schemeClr val="tx1"/>
                </a:solidFill>
                <a:latin typeface="+mn-lt"/>
                <a:ea typeface="+mn-ea"/>
                <a:cs typeface="+mn-cs"/>
              </a:rPr>
              <a:t>be shared between applications, such as contacts.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Resource Manager: Manages application resources, such as localized strings</a:t>
            </a:r>
          </a:p>
          <a:p>
            <a:r>
              <a:rPr lang="en-US" sz="1200" kern="1200" baseline="0" dirty="0" smtClean="0">
                <a:solidFill>
                  <a:schemeClr val="tx1"/>
                </a:solidFill>
                <a:latin typeface="+mn-lt"/>
                <a:ea typeface="+mn-ea"/>
                <a:cs typeface="+mn-cs"/>
              </a:rPr>
              <a:t>and bitmaps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View System: Provides the user interface (UI) primitives, such as Buttons, </a:t>
            </a:r>
            <a:r>
              <a:rPr lang="en-US" sz="1200" kern="1200" baseline="0" dirty="0" err="1" smtClean="0">
                <a:solidFill>
                  <a:schemeClr val="tx1"/>
                </a:solidFill>
                <a:latin typeface="+mn-lt"/>
                <a:ea typeface="+mn-ea"/>
                <a:cs typeface="+mn-cs"/>
              </a:rPr>
              <a:t>listboxes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date pickers, and other controls, as well as UI Events (such as touch</a:t>
            </a:r>
          </a:p>
          <a:p>
            <a:r>
              <a:rPr lang="en-US" sz="1200" kern="1200" baseline="0" dirty="0" smtClean="0">
                <a:solidFill>
                  <a:schemeClr val="tx1"/>
                </a:solidFill>
                <a:latin typeface="+mn-lt"/>
                <a:ea typeface="+mn-ea"/>
                <a:cs typeface="+mn-cs"/>
              </a:rPr>
              <a:t>and gestures)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Location Manager: Allows developers to tap into location-based services,</a:t>
            </a:r>
          </a:p>
          <a:p>
            <a:r>
              <a:rPr lang="en-US" sz="1200" kern="1200" baseline="0" dirty="0" smtClean="0">
                <a:solidFill>
                  <a:schemeClr val="tx1"/>
                </a:solidFill>
                <a:latin typeface="+mn-lt"/>
                <a:ea typeface="+mn-ea"/>
                <a:cs typeface="+mn-cs"/>
              </a:rPr>
              <a:t>whether by GPS, cell tower IDs, or local Wi-Fi databases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Notification Manager: Manages events, such as arriving messages and</a:t>
            </a:r>
          </a:p>
          <a:p>
            <a:r>
              <a:rPr lang="en-US" sz="1200" kern="1200" baseline="0" dirty="0" smtClean="0">
                <a:solidFill>
                  <a:schemeClr val="tx1"/>
                </a:solidFill>
                <a:latin typeface="+mn-lt"/>
                <a:ea typeface="+mn-ea"/>
                <a:cs typeface="+mn-cs"/>
              </a:rPr>
              <a:t>appointments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XMPP: Provides standardized messaging (also, Chat) functions between</a:t>
            </a:r>
          </a:p>
          <a:p>
            <a:r>
              <a:rPr lang="en-US" sz="1200" kern="1200" baseline="0" dirty="0" smtClean="0">
                <a:solidFill>
                  <a:schemeClr val="tx1"/>
                </a:solidFill>
                <a:latin typeface="+mn-lt"/>
                <a:ea typeface="+mn-ea"/>
                <a:cs typeface="+mn-cs"/>
              </a:rPr>
              <a:t>applications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89</a:t>
            </a:fld>
            <a:endParaRPr lang="en-US" dirty="0"/>
          </a:p>
        </p:txBody>
      </p:sp>
    </p:spTree>
    <p:extLst>
      <p:ext uri="{BB962C8B-B14F-4D97-AF65-F5344CB8AC3E}">
        <p14:creationId xmlns:p14="http://schemas.microsoft.com/office/powerpoint/2010/main" val="62991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 major OS will evolve over time for a number of reasons: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Hardware upgrades plus new types of hardware: For example, early versions</a:t>
            </a:r>
          </a:p>
          <a:p>
            <a:r>
              <a:rPr lang="en-US" sz="1200" kern="1200" baseline="0" dirty="0" smtClean="0">
                <a:solidFill>
                  <a:schemeClr val="tx1"/>
                </a:solidFill>
                <a:latin typeface="+mn-lt"/>
                <a:ea typeface="+mn-ea"/>
                <a:cs typeface="+mn-cs"/>
              </a:rPr>
              <a:t>of UNIX and the Macintosh OS did not employ a paging mechanism because</a:t>
            </a:r>
          </a:p>
          <a:p>
            <a:r>
              <a:rPr lang="en-US" sz="1200" kern="1200" baseline="0" dirty="0" smtClean="0">
                <a:solidFill>
                  <a:schemeClr val="tx1"/>
                </a:solidFill>
                <a:latin typeface="+mn-lt"/>
                <a:ea typeface="+mn-ea"/>
                <a:cs typeface="+mn-cs"/>
              </a:rPr>
              <a:t>they were run on processors without paging hardware. Subsequent versions</a:t>
            </a:r>
          </a:p>
          <a:p>
            <a:r>
              <a:rPr lang="en-US" sz="1200" kern="1200" baseline="0" dirty="0" smtClean="0">
                <a:solidFill>
                  <a:schemeClr val="tx1"/>
                </a:solidFill>
                <a:latin typeface="+mn-lt"/>
                <a:ea typeface="+mn-ea"/>
                <a:cs typeface="+mn-cs"/>
              </a:rPr>
              <a:t>of these operating systems were modified to exploit paging capabilities. Also,</a:t>
            </a:r>
          </a:p>
          <a:p>
            <a:r>
              <a:rPr lang="en-US" sz="1200" kern="1200" baseline="0" dirty="0" smtClean="0">
                <a:solidFill>
                  <a:schemeClr val="tx1"/>
                </a:solidFill>
                <a:latin typeface="+mn-lt"/>
                <a:ea typeface="+mn-ea"/>
                <a:cs typeface="+mn-cs"/>
              </a:rPr>
              <a:t>the use of graphics terminals and page-mode terminals instead of line-at-a time</a:t>
            </a:r>
          </a:p>
          <a:p>
            <a:r>
              <a:rPr lang="en-US" sz="1200" kern="1200" baseline="0" dirty="0" smtClean="0">
                <a:solidFill>
                  <a:schemeClr val="tx1"/>
                </a:solidFill>
                <a:latin typeface="+mn-lt"/>
                <a:ea typeface="+mn-ea"/>
                <a:cs typeface="+mn-cs"/>
              </a:rPr>
              <a:t>scroll mode terminals affects OS design. For example, a graphics terminal</a:t>
            </a:r>
          </a:p>
          <a:p>
            <a:r>
              <a:rPr lang="en-US" sz="1200" kern="1200" baseline="0" dirty="0" smtClean="0">
                <a:solidFill>
                  <a:schemeClr val="tx1"/>
                </a:solidFill>
                <a:latin typeface="+mn-lt"/>
                <a:ea typeface="+mn-ea"/>
                <a:cs typeface="+mn-cs"/>
              </a:rPr>
              <a:t>typically allows the user to view several applications at the same time through</a:t>
            </a:r>
          </a:p>
          <a:p>
            <a:r>
              <a:rPr lang="en-US" sz="1200" kern="1200" baseline="0" dirty="0" smtClean="0">
                <a:solidFill>
                  <a:schemeClr val="tx1"/>
                </a:solidFill>
                <a:latin typeface="+mn-lt"/>
                <a:ea typeface="+mn-ea"/>
                <a:cs typeface="+mn-cs"/>
              </a:rPr>
              <a:t>“windows” on the screen. This requires more sophisticated support in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services: In response to user demand or in response to the needs of system</a:t>
            </a:r>
          </a:p>
          <a:p>
            <a:r>
              <a:rPr lang="en-US" sz="1200" kern="1200" baseline="0" dirty="0" smtClean="0">
                <a:solidFill>
                  <a:schemeClr val="tx1"/>
                </a:solidFill>
                <a:latin typeface="+mn-lt"/>
                <a:ea typeface="+mn-ea"/>
                <a:cs typeface="+mn-cs"/>
              </a:rPr>
              <a:t>managers, the OS expands to offer new services. For example, if it is found</a:t>
            </a:r>
          </a:p>
          <a:p>
            <a:r>
              <a:rPr lang="en-US" sz="1200" kern="1200" baseline="0" dirty="0" smtClean="0">
                <a:solidFill>
                  <a:schemeClr val="tx1"/>
                </a:solidFill>
                <a:latin typeface="+mn-lt"/>
                <a:ea typeface="+mn-ea"/>
                <a:cs typeface="+mn-cs"/>
              </a:rPr>
              <a:t>to be difficult to maintain good performance for users with existing tools, new</a:t>
            </a:r>
          </a:p>
          <a:p>
            <a:r>
              <a:rPr lang="en-US" sz="1200" kern="1200" baseline="0" dirty="0" smtClean="0">
                <a:solidFill>
                  <a:schemeClr val="tx1"/>
                </a:solidFill>
                <a:latin typeface="+mn-lt"/>
                <a:ea typeface="+mn-ea"/>
                <a:cs typeface="+mn-cs"/>
              </a:rPr>
              <a:t>measurement and control tools may be added to the OS.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Fixes: Any OS has faults. These are discovered over the course of time and</a:t>
            </a:r>
          </a:p>
          <a:p>
            <a:r>
              <a:rPr lang="en-US" sz="1200" kern="1200" baseline="0" dirty="0" smtClean="0">
                <a:solidFill>
                  <a:schemeClr val="tx1"/>
                </a:solidFill>
                <a:latin typeface="+mn-lt"/>
                <a:ea typeface="+mn-ea"/>
                <a:cs typeface="+mn-cs"/>
              </a:rPr>
              <a:t>fixes are made. Of course, the fix may introduce new faults.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need to change an OS regularly places certain requirements on its design.</a:t>
            </a:r>
          </a:p>
          <a:p>
            <a:r>
              <a:rPr lang="en-US" sz="1200" kern="1200" baseline="0" dirty="0" smtClean="0">
                <a:solidFill>
                  <a:schemeClr val="tx1"/>
                </a:solidFill>
                <a:latin typeface="+mn-lt"/>
                <a:ea typeface="+mn-ea"/>
                <a:cs typeface="+mn-cs"/>
              </a:rPr>
              <a:t>An obvious statement is that the system should be modular in construction, with</a:t>
            </a:r>
          </a:p>
          <a:p>
            <a:r>
              <a:rPr lang="en-US" sz="1200" kern="1200" baseline="0" dirty="0" smtClean="0">
                <a:solidFill>
                  <a:schemeClr val="tx1"/>
                </a:solidFill>
                <a:latin typeface="+mn-lt"/>
                <a:ea typeface="+mn-ea"/>
                <a:cs typeface="+mn-cs"/>
              </a:rPr>
              <a:t>clearly defined interfaces between the modules, and that it should be well documented.</a:t>
            </a:r>
          </a:p>
          <a:p>
            <a:r>
              <a:rPr lang="en-US" sz="1200" kern="1200" baseline="0" dirty="0" smtClean="0">
                <a:solidFill>
                  <a:schemeClr val="tx1"/>
                </a:solidFill>
                <a:latin typeface="+mn-lt"/>
                <a:ea typeface="+mn-ea"/>
                <a:cs typeface="+mn-cs"/>
              </a:rPr>
              <a:t>For large programs, such as the typical contemporary OS, what might be</a:t>
            </a:r>
          </a:p>
          <a:p>
            <a:r>
              <a:rPr lang="en-US" sz="1200" kern="1200" baseline="0" dirty="0" smtClean="0">
                <a:solidFill>
                  <a:schemeClr val="tx1"/>
                </a:solidFill>
                <a:latin typeface="+mn-lt"/>
                <a:ea typeface="+mn-ea"/>
                <a:cs typeface="+mn-cs"/>
              </a:rPr>
              <a:t>referred to as straightforward modularization is inadequate [DENN80a]. That is,</a:t>
            </a:r>
          </a:p>
          <a:p>
            <a:r>
              <a:rPr lang="en-US" sz="1200" kern="1200" baseline="0" dirty="0" smtClean="0">
                <a:solidFill>
                  <a:schemeClr val="tx1"/>
                </a:solidFill>
                <a:latin typeface="+mn-lt"/>
                <a:ea typeface="+mn-ea"/>
                <a:cs typeface="+mn-cs"/>
              </a:rPr>
              <a:t>much more must be done than simply partitioning a program into modules. We</a:t>
            </a:r>
          </a:p>
          <a:p>
            <a:r>
              <a:rPr lang="en-US" sz="1200" kern="1200" baseline="0" dirty="0" smtClean="0">
                <a:solidFill>
                  <a:schemeClr val="tx1"/>
                </a:solidFill>
                <a:latin typeface="+mn-lt"/>
                <a:ea typeface="+mn-ea"/>
                <a:cs typeface="+mn-cs"/>
              </a:rPr>
              <a:t>return to this topic later in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8516291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mn-lt"/>
                <a:ea typeface="+mn-ea"/>
                <a:cs typeface="+mn-cs"/>
              </a:rPr>
              <a:t>The layer below the Application Framework consists of two</a:t>
            </a:r>
          </a:p>
          <a:p>
            <a:r>
              <a:rPr lang="en-US" sz="1200" kern="1200" baseline="0" dirty="0" smtClean="0">
                <a:solidFill>
                  <a:schemeClr val="tx1"/>
                </a:solidFill>
                <a:latin typeface="+mn-lt"/>
                <a:ea typeface="+mn-ea"/>
                <a:cs typeface="+mn-cs"/>
              </a:rPr>
              <a:t>parts: System Libraries and Android Runtime. The System Libraries component</a:t>
            </a:r>
          </a:p>
          <a:p>
            <a:r>
              <a:rPr lang="en-US" sz="1200" kern="1200" baseline="0" dirty="0" smtClean="0">
                <a:solidFill>
                  <a:schemeClr val="tx1"/>
                </a:solidFill>
                <a:latin typeface="+mn-lt"/>
                <a:ea typeface="+mn-ea"/>
                <a:cs typeface="+mn-cs"/>
              </a:rPr>
              <a:t>is a collection of useful system functions, written in C or C++ and used by various</a:t>
            </a:r>
          </a:p>
          <a:p>
            <a:r>
              <a:rPr lang="en-US" sz="1200" kern="1200" baseline="0" dirty="0" smtClean="0">
                <a:solidFill>
                  <a:schemeClr val="tx1"/>
                </a:solidFill>
                <a:latin typeface="+mn-lt"/>
                <a:ea typeface="+mn-ea"/>
                <a:cs typeface="+mn-cs"/>
              </a:rPr>
              <a:t>components of the Android system. They are called from the application framework</a:t>
            </a:r>
          </a:p>
          <a:p>
            <a:r>
              <a:rPr lang="en-US" sz="1200" kern="1200" baseline="0" dirty="0" smtClean="0">
                <a:solidFill>
                  <a:schemeClr val="tx1"/>
                </a:solidFill>
                <a:latin typeface="+mn-lt"/>
                <a:ea typeface="+mn-ea"/>
                <a:cs typeface="+mn-cs"/>
              </a:rPr>
              <a:t>and applications through a Java interface. These features are exposed to developers</a:t>
            </a:r>
          </a:p>
          <a:p>
            <a:r>
              <a:rPr lang="en-US" sz="1200" kern="1200" baseline="0" dirty="0" smtClean="0">
                <a:solidFill>
                  <a:schemeClr val="tx1"/>
                </a:solidFill>
                <a:latin typeface="+mn-lt"/>
                <a:ea typeface="+mn-ea"/>
                <a:cs typeface="+mn-cs"/>
              </a:rPr>
              <a:t>through the Android application framework. Some of the key system libraries</a:t>
            </a:r>
          </a:p>
          <a:p>
            <a:r>
              <a:rPr lang="en-US" sz="1200" kern="1200" baseline="0" dirty="0" smtClean="0">
                <a:solidFill>
                  <a:schemeClr val="tx1"/>
                </a:solidFill>
                <a:latin typeface="+mn-lt"/>
                <a:ea typeface="+mn-ea"/>
                <a:cs typeface="+mn-cs"/>
              </a:rPr>
              <a:t>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Surface Manager:  Android uses a compositing window manager similar to</a:t>
            </a:r>
          </a:p>
          <a:p>
            <a:r>
              <a:rPr lang="en-US" sz="1200" kern="1200" baseline="0" dirty="0" smtClean="0">
                <a:solidFill>
                  <a:schemeClr val="tx1"/>
                </a:solidFill>
                <a:latin typeface="+mn-lt"/>
                <a:ea typeface="+mn-ea"/>
                <a:cs typeface="+mn-cs"/>
              </a:rPr>
              <a:t>Vista or </a:t>
            </a:r>
            <a:r>
              <a:rPr lang="en-US" sz="1200" kern="1200" baseline="0" dirty="0" err="1" smtClean="0">
                <a:solidFill>
                  <a:schemeClr val="tx1"/>
                </a:solidFill>
                <a:latin typeface="+mn-lt"/>
                <a:ea typeface="+mn-ea"/>
                <a:cs typeface="+mn-cs"/>
              </a:rPr>
              <a:t>Compiz</a:t>
            </a:r>
            <a:r>
              <a:rPr lang="en-US" sz="1200" kern="1200" baseline="0" dirty="0" smtClean="0">
                <a:solidFill>
                  <a:schemeClr val="tx1"/>
                </a:solidFill>
                <a:latin typeface="+mn-lt"/>
                <a:ea typeface="+mn-ea"/>
                <a:cs typeface="+mn-cs"/>
              </a:rPr>
              <a:t>, but it is much simpler. Instead of drawing directly to the</a:t>
            </a:r>
          </a:p>
          <a:p>
            <a:r>
              <a:rPr lang="en-US" sz="1200" kern="1200" baseline="0" dirty="0" smtClean="0">
                <a:solidFill>
                  <a:schemeClr val="tx1"/>
                </a:solidFill>
                <a:latin typeface="+mn-lt"/>
                <a:ea typeface="+mn-ea"/>
                <a:cs typeface="+mn-cs"/>
              </a:rPr>
              <a:t>screen buffer, your drawing commands go into off-screen bitmaps that are then</a:t>
            </a:r>
          </a:p>
          <a:p>
            <a:r>
              <a:rPr lang="en-US" sz="1200" kern="1200" baseline="0" dirty="0" smtClean="0">
                <a:solidFill>
                  <a:schemeClr val="tx1"/>
                </a:solidFill>
                <a:latin typeface="+mn-lt"/>
                <a:ea typeface="+mn-ea"/>
                <a:cs typeface="+mn-cs"/>
              </a:rPr>
              <a:t>combined with other bitmaps to form the display the user sees. This lets the</a:t>
            </a:r>
          </a:p>
          <a:p>
            <a:r>
              <a:rPr lang="en-US" sz="1200" kern="1200" baseline="0" dirty="0" smtClean="0">
                <a:solidFill>
                  <a:schemeClr val="tx1"/>
                </a:solidFill>
                <a:latin typeface="+mn-lt"/>
                <a:ea typeface="+mn-ea"/>
                <a:cs typeface="+mn-cs"/>
              </a:rPr>
              <a:t>system create all sorts of interesting effects such as see-through windows and</a:t>
            </a:r>
          </a:p>
          <a:p>
            <a:r>
              <a:rPr lang="en-US" sz="1200" kern="1200" baseline="0" dirty="0" smtClean="0">
                <a:solidFill>
                  <a:schemeClr val="tx1"/>
                </a:solidFill>
                <a:latin typeface="+mn-lt"/>
                <a:ea typeface="+mn-ea"/>
                <a:cs typeface="+mn-cs"/>
              </a:rPr>
              <a:t>fancy transitions.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OpenGL:  OpenGL (Open Graphics Library) is a cross-language, multiplatform</a:t>
            </a:r>
          </a:p>
          <a:p>
            <a:r>
              <a:rPr lang="en-US" sz="1200" kern="1200" baseline="0" dirty="0" smtClean="0">
                <a:solidFill>
                  <a:schemeClr val="tx1"/>
                </a:solidFill>
                <a:latin typeface="+mn-lt"/>
                <a:ea typeface="+mn-ea"/>
                <a:cs typeface="+mn-cs"/>
              </a:rPr>
              <a:t>API for rendering 2D and 3D computer graphics. OpenGL/ES (OpenGL for</a:t>
            </a:r>
          </a:p>
          <a:p>
            <a:r>
              <a:rPr lang="en-US" sz="1200" kern="1200" baseline="0" dirty="0" smtClean="0">
                <a:solidFill>
                  <a:schemeClr val="tx1"/>
                </a:solidFill>
                <a:latin typeface="+mn-lt"/>
                <a:ea typeface="+mn-ea"/>
                <a:cs typeface="+mn-cs"/>
              </a:rPr>
              <a:t>embedded systems) is a subset of OpenGL designed for embedded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Media Framework:  The Media Framework supports video recording and playing</a:t>
            </a:r>
          </a:p>
          <a:p>
            <a:r>
              <a:rPr lang="en-US" sz="1200" kern="1200" baseline="0" dirty="0" smtClean="0">
                <a:solidFill>
                  <a:schemeClr val="tx1"/>
                </a:solidFill>
                <a:latin typeface="+mn-lt"/>
                <a:ea typeface="+mn-ea"/>
                <a:cs typeface="+mn-cs"/>
              </a:rPr>
              <a:t>in many formats, including AAC, AVC (H.264), H.263, MP3, and MPEG-4.</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SQL Database:  Android includes a lightweight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database engine, for</a:t>
            </a:r>
          </a:p>
          <a:p>
            <a:r>
              <a:rPr lang="en-US" sz="1200" kern="1200" baseline="0" dirty="0" smtClean="0">
                <a:solidFill>
                  <a:schemeClr val="tx1"/>
                </a:solidFill>
                <a:latin typeface="+mn-lt"/>
                <a:ea typeface="+mn-ea"/>
                <a:cs typeface="+mn-cs"/>
              </a:rPr>
              <a:t>storing persistent data. </a:t>
            </a:r>
            <a:r>
              <a:rPr lang="en-US" sz="1200" kern="1200" baseline="0" dirty="0" err="1" smtClean="0">
                <a:solidFill>
                  <a:schemeClr val="tx1"/>
                </a:solidFill>
                <a:latin typeface="+mn-lt"/>
                <a:ea typeface="+mn-ea"/>
                <a:cs typeface="+mn-cs"/>
              </a:rPr>
              <a:t>SQLite</a:t>
            </a:r>
            <a:r>
              <a:rPr lang="en-US" sz="1200" kern="1200" baseline="0" dirty="0" smtClean="0">
                <a:solidFill>
                  <a:schemeClr val="tx1"/>
                </a:solidFill>
                <a:latin typeface="+mn-lt"/>
                <a:ea typeface="+mn-ea"/>
                <a:cs typeface="+mn-cs"/>
              </a:rPr>
              <a:t> is discussed in a subsequent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Browser Engine:  For fast display of HTML content, Android uses the </a:t>
            </a:r>
            <a:r>
              <a:rPr lang="en-US" sz="1200" kern="1200" baseline="0" dirty="0" err="1" smtClean="0">
                <a:solidFill>
                  <a:schemeClr val="tx1"/>
                </a:solidFill>
                <a:latin typeface="+mn-lt"/>
                <a:ea typeface="+mn-ea"/>
                <a:cs typeface="+mn-cs"/>
              </a:rPr>
              <a:t>WebKit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library, which is essentially the same library used in Safari and </a:t>
            </a:r>
            <a:r>
              <a:rPr lang="en-US" sz="1200" kern="1200" baseline="0" dirty="0" err="1" smtClean="0">
                <a:solidFill>
                  <a:schemeClr val="tx1"/>
                </a:solidFill>
                <a:latin typeface="+mn-lt"/>
                <a:ea typeface="+mn-ea"/>
                <a:cs typeface="+mn-cs"/>
              </a:rPr>
              <a:t>iPhone</a:t>
            </a:r>
            <a:r>
              <a:rPr lang="en-US" sz="1200" kern="1200" baseline="0" dirty="0" smtClean="0">
                <a:solidFill>
                  <a:schemeClr val="tx1"/>
                </a:solidFill>
                <a:latin typeface="+mn-lt"/>
                <a:ea typeface="+mn-ea"/>
                <a:cs typeface="+mn-cs"/>
              </a:rPr>
              <a:t>. It was also</a:t>
            </a:r>
          </a:p>
          <a:p>
            <a:r>
              <a:rPr lang="en-US" sz="1200" kern="1200" baseline="0" dirty="0" smtClean="0">
                <a:solidFill>
                  <a:schemeClr val="tx1"/>
                </a:solidFill>
                <a:latin typeface="+mn-lt"/>
                <a:ea typeface="+mn-ea"/>
                <a:cs typeface="+mn-cs"/>
              </a:rPr>
              <a:t>the library used for the Google Chrome browser until Google switched to Blink.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Bionic </a:t>
            </a:r>
            <a:r>
              <a:rPr lang="en-US" sz="1200" kern="1200" baseline="0" dirty="0" err="1" smtClean="0">
                <a:solidFill>
                  <a:schemeClr val="tx1"/>
                </a:solidFill>
                <a:latin typeface="+mn-lt"/>
                <a:ea typeface="+mn-ea"/>
                <a:cs typeface="+mn-cs"/>
              </a:rPr>
              <a:t>LibC</a:t>
            </a:r>
            <a:r>
              <a:rPr lang="en-US" sz="1200" kern="1200" baseline="0" dirty="0" smtClean="0">
                <a:solidFill>
                  <a:schemeClr val="tx1"/>
                </a:solidFill>
                <a:latin typeface="+mn-lt"/>
                <a:ea typeface="+mn-ea"/>
                <a:cs typeface="+mn-cs"/>
              </a:rPr>
              <a:t>:  This is a stripped-down version of the standard C system library,</a:t>
            </a:r>
          </a:p>
          <a:p>
            <a:r>
              <a:rPr lang="en-US" sz="1200" kern="1200" baseline="0" dirty="0" smtClean="0">
                <a:solidFill>
                  <a:schemeClr val="tx1"/>
                </a:solidFill>
                <a:latin typeface="+mn-lt"/>
                <a:ea typeface="+mn-ea"/>
                <a:cs typeface="+mn-cs"/>
              </a:rPr>
              <a:t>tuned for embedded Linux-based devices. The interface is the standard Java</a:t>
            </a:r>
          </a:p>
          <a:p>
            <a:r>
              <a:rPr lang="en-US" sz="1200" kern="1200" baseline="0" dirty="0" smtClean="0">
                <a:solidFill>
                  <a:schemeClr val="tx1"/>
                </a:solidFill>
                <a:latin typeface="+mn-lt"/>
                <a:ea typeface="+mn-ea"/>
                <a:cs typeface="+mn-cs"/>
              </a:rPr>
              <a:t>Native Interface (JNI).</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90</a:t>
            </a:fld>
            <a:endParaRPr lang="en-US" dirty="0"/>
          </a:p>
        </p:txBody>
      </p:sp>
    </p:spTree>
    <p:extLst>
      <p:ext uri="{BB962C8B-B14F-4D97-AF65-F5344CB8AC3E}">
        <p14:creationId xmlns:p14="http://schemas.microsoft.com/office/powerpoint/2010/main" val="24166857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smtClean="0">
                <a:solidFill>
                  <a:schemeClr val="tx1"/>
                </a:solidFill>
                <a:latin typeface="+mn-lt"/>
                <a:ea typeface="+mn-ea"/>
                <a:cs typeface="+mn-cs"/>
              </a:rPr>
              <a:t> Most operating systems used on mobile devices, such as </a:t>
            </a:r>
            <a:r>
              <a:rPr lang="en-US" sz="1200" kern="1200" baseline="0" dirty="0" err="1" smtClean="0">
                <a:solidFill>
                  <a:schemeClr val="tx1"/>
                </a:solidFill>
                <a:latin typeface="+mn-lt"/>
                <a:ea typeface="+mn-ea"/>
                <a:cs typeface="+mn-cs"/>
              </a:rPr>
              <a:t>iOS</a:t>
            </a:r>
            <a:r>
              <a:rPr lang="en-US" sz="1200" kern="1200" baseline="0" dirty="0" smtClean="0">
                <a:solidFill>
                  <a:schemeClr val="tx1"/>
                </a:solidFill>
                <a:latin typeface="+mn-lt"/>
                <a:ea typeface="+mn-ea"/>
                <a:cs typeface="+mn-cs"/>
              </a:rPr>
              <a:t> and Windows, use software</a:t>
            </a:r>
          </a:p>
          <a:p>
            <a:r>
              <a:rPr lang="en-US" sz="1200" kern="1200" baseline="0" dirty="0" smtClean="0">
                <a:solidFill>
                  <a:schemeClr val="tx1"/>
                </a:solidFill>
                <a:latin typeface="+mn-lt"/>
                <a:ea typeface="+mn-ea"/>
                <a:cs typeface="+mn-cs"/>
              </a:rPr>
              <a:t>that is compiled directly to the specific hardware platform. In contrast, most</a:t>
            </a:r>
          </a:p>
          <a:p>
            <a:r>
              <a:rPr lang="en-US" sz="1200" kern="1200" baseline="0" dirty="0" smtClean="0">
                <a:solidFill>
                  <a:schemeClr val="tx1"/>
                </a:solidFill>
                <a:latin typeface="+mn-lt"/>
                <a:ea typeface="+mn-ea"/>
                <a:cs typeface="+mn-cs"/>
              </a:rPr>
              <a:t>Android software is mapped into a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format, which is then transformed into</a:t>
            </a:r>
          </a:p>
          <a:p>
            <a:r>
              <a:rPr lang="en-US" sz="1200" kern="1200" baseline="0" dirty="0" smtClean="0">
                <a:solidFill>
                  <a:schemeClr val="tx1"/>
                </a:solidFill>
                <a:latin typeface="+mn-lt"/>
                <a:ea typeface="+mn-ea"/>
                <a:cs typeface="+mn-cs"/>
              </a:rPr>
              <a:t>native instructions on the device itself. Earlier releases of Android used a scheme</a:t>
            </a:r>
          </a:p>
          <a:p>
            <a:r>
              <a:rPr lang="en-US" sz="1200" kern="1200" baseline="0" dirty="0" smtClean="0">
                <a:solidFill>
                  <a:schemeClr val="tx1"/>
                </a:solidFill>
                <a:latin typeface="+mn-lt"/>
                <a:ea typeface="+mn-ea"/>
                <a:cs typeface="+mn-cs"/>
              </a:rPr>
              <a:t>known as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However,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has a number of limitations in terms of scaling up</a:t>
            </a:r>
          </a:p>
          <a:p>
            <a:r>
              <a:rPr lang="en-US" sz="1200" kern="1200" baseline="0" dirty="0" smtClean="0">
                <a:solidFill>
                  <a:schemeClr val="tx1"/>
                </a:solidFill>
                <a:latin typeface="+mn-lt"/>
                <a:ea typeface="+mn-ea"/>
                <a:cs typeface="+mn-cs"/>
              </a:rPr>
              <a:t>to larger memories and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architectures, so more recent releases of Android</a:t>
            </a:r>
          </a:p>
          <a:p>
            <a:r>
              <a:rPr lang="en-US" sz="1200" kern="1200" baseline="0" dirty="0" smtClean="0">
                <a:solidFill>
                  <a:schemeClr val="tx1"/>
                </a:solidFill>
                <a:latin typeface="+mn-lt"/>
                <a:ea typeface="+mn-ea"/>
                <a:cs typeface="+mn-cs"/>
              </a:rPr>
              <a:t>rely on a scheme known as Android runtime (ART). ART is fully compatible with</a:t>
            </a:r>
          </a:p>
          <a:p>
            <a:r>
              <a:rPr lang="en-US" sz="1200" kern="1200" baseline="0" dirty="0" err="1" smtClean="0">
                <a:solidFill>
                  <a:schemeClr val="tx1"/>
                </a:solidFill>
                <a:latin typeface="+mn-lt"/>
                <a:ea typeface="+mn-ea"/>
                <a:cs typeface="+mn-cs"/>
              </a:rPr>
              <a:t>Dalvik’s</a:t>
            </a:r>
            <a:r>
              <a:rPr lang="en-US" sz="1200" kern="1200" baseline="0" dirty="0" smtClean="0">
                <a:solidFill>
                  <a:schemeClr val="tx1"/>
                </a:solidFill>
                <a:latin typeface="+mn-lt"/>
                <a:ea typeface="+mn-ea"/>
                <a:cs typeface="+mn-cs"/>
              </a:rPr>
              <a:t> existing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format,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Executable), so application developers</a:t>
            </a:r>
          </a:p>
          <a:p>
            <a:r>
              <a:rPr lang="en-US" sz="1200" kern="1200" baseline="0" dirty="0" smtClean="0">
                <a:solidFill>
                  <a:schemeClr val="tx1"/>
                </a:solidFill>
                <a:latin typeface="+mn-lt"/>
                <a:ea typeface="+mn-ea"/>
                <a:cs typeface="+mn-cs"/>
              </a:rPr>
              <a:t>do not need to change their coding to be executable under ART. We first look at</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and then examine 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 (DVM) executes files in the</a:t>
            </a: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a format that is optimized for efficient storage and memory-</a:t>
            </a:r>
            <a:r>
              <a:rPr lang="en-US" sz="1200" kern="1200" baseline="0" dirty="0" err="1" smtClean="0">
                <a:solidFill>
                  <a:schemeClr val="tx1"/>
                </a:solidFill>
                <a:latin typeface="+mn-lt"/>
                <a:ea typeface="+mn-ea"/>
                <a:cs typeface="+mn-cs"/>
              </a:rPr>
              <a:t>mappable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execution. The VM can run classes compiled by a Java language compiler that</a:t>
            </a:r>
          </a:p>
          <a:p>
            <a:r>
              <a:rPr lang="en-US" sz="1200" kern="1200" baseline="0" dirty="0" smtClean="0">
                <a:solidFill>
                  <a:schemeClr val="tx1"/>
                </a:solidFill>
                <a:latin typeface="+mn-lt"/>
                <a:ea typeface="+mn-ea"/>
                <a:cs typeface="+mn-cs"/>
              </a:rPr>
              <a:t>have been transformed into its native format using the included “</a:t>
            </a:r>
            <a:r>
              <a:rPr lang="en-US" sz="1200" kern="1200" baseline="0" dirty="0" err="1" smtClean="0">
                <a:solidFill>
                  <a:schemeClr val="tx1"/>
                </a:solidFill>
                <a:latin typeface="+mn-lt"/>
                <a:ea typeface="+mn-ea"/>
                <a:cs typeface="+mn-cs"/>
              </a:rPr>
              <a:t>dx</a:t>
            </a:r>
            <a:r>
              <a:rPr lang="en-US" sz="1200" kern="1200" baseline="0" dirty="0" smtClean="0">
                <a:solidFill>
                  <a:schemeClr val="tx1"/>
                </a:solidFill>
                <a:latin typeface="+mn-lt"/>
                <a:ea typeface="+mn-ea"/>
                <a:cs typeface="+mn-cs"/>
              </a:rPr>
              <a:t>” tool. The VM</a:t>
            </a:r>
          </a:p>
          <a:p>
            <a:r>
              <a:rPr lang="en-US" sz="1200" kern="1200" baseline="0" dirty="0" smtClean="0">
                <a:solidFill>
                  <a:schemeClr val="tx1"/>
                </a:solidFill>
                <a:latin typeface="+mn-lt"/>
                <a:ea typeface="+mn-ea"/>
                <a:cs typeface="+mn-cs"/>
              </a:rPr>
              <a:t>runs on top of Linux kernel, which it relies on for underlying functionality (such</a:t>
            </a:r>
          </a:p>
          <a:p>
            <a:r>
              <a:rPr lang="en-US" sz="1200" kern="1200" baseline="0" dirty="0" smtClean="0">
                <a:solidFill>
                  <a:schemeClr val="tx1"/>
                </a:solidFill>
                <a:latin typeface="+mn-lt"/>
                <a:ea typeface="+mn-ea"/>
                <a:cs typeface="+mn-cs"/>
              </a:rPr>
              <a:t>as threading and low-level memory management). 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core class library is</a:t>
            </a:r>
          </a:p>
          <a:p>
            <a:r>
              <a:rPr lang="en-US" sz="1200" kern="1200" baseline="0" dirty="0" smtClean="0">
                <a:solidFill>
                  <a:schemeClr val="tx1"/>
                </a:solidFill>
                <a:latin typeface="+mn-lt"/>
                <a:ea typeface="+mn-ea"/>
                <a:cs typeface="+mn-cs"/>
              </a:rPr>
              <a:t>intended to provide a familiar development base for those used to programming</a:t>
            </a:r>
          </a:p>
          <a:p>
            <a:r>
              <a:rPr lang="en-US" sz="1200" kern="1200" baseline="0" dirty="0" smtClean="0">
                <a:solidFill>
                  <a:schemeClr val="tx1"/>
                </a:solidFill>
                <a:latin typeface="+mn-lt"/>
                <a:ea typeface="+mn-ea"/>
                <a:cs typeface="+mn-cs"/>
              </a:rPr>
              <a:t>with Java Standard Edition, but it is geared specifically to the needs of a small</a:t>
            </a:r>
          </a:p>
          <a:p>
            <a:r>
              <a:rPr lang="en-US" sz="1200" kern="1200" baseline="0" dirty="0" smtClean="0">
                <a:solidFill>
                  <a:schemeClr val="tx1"/>
                </a:solidFill>
                <a:latin typeface="+mn-lt"/>
                <a:ea typeface="+mn-ea"/>
                <a:cs typeface="+mn-cs"/>
              </a:rPr>
              <a:t>mobile device.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Android application runs in its own process, with its own instance of</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VM.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has been written so that a device can run multiple </a:t>
            </a:r>
            <a:r>
              <a:rPr lang="en-US" sz="1200" kern="1200" baseline="0" dirty="0" err="1" smtClean="0">
                <a:solidFill>
                  <a:schemeClr val="tx1"/>
                </a:solidFill>
                <a:latin typeface="+mn-lt"/>
                <a:ea typeface="+mn-ea"/>
                <a:cs typeface="+mn-cs"/>
              </a:rPr>
              <a:t>VMs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efficiently.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DVM runs applications and code written in Java. A</a:t>
            </a:r>
          </a:p>
          <a:p>
            <a:r>
              <a:rPr lang="en-US" sz="1200" kern="1200" baseline="0" dirty="0" smtClean="0">
                <a:solidFill>
                  <a:schemeClr val="tx1"/>
                </a:solidFill>
                <a:latin typeface="+mn-lt"/>
                <a:ea typeface="+mn-ea"/>
                <a:cs typeface="+mn-cs"/>
              </a:rPr>
              <a:t>standard Java compiler turns source code (written as text files) into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The</a:t>
            </a:r>
          </a:p>
          <a:p>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is then compiled into a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that the DVM can read and use. In essence,</a:t>
            </a:r>
          </a:p>
          <a:p>
            <a:r>
              <a:rPr lang="en-US" sz="1200" kern="1200" baseline="0" dirty="0" smtClean="0">
                <a:solidFill>
                  <a:schemeClr val="tx1"/>
                </a:solidFill>
                <a:latin typeface="+mn-lt"/>
                <a:ea typeface="+mn-ea"/>
                <a:cs typeface="+mn-cs"/>
              </a:rPr>
              <a:t>class files are converted into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files (much like a jar file if one were using the</a:t>
            </a:r>
          </a:p>
          <a:p>
            <a:r>
              <a:rPr lang="en-US" sz="1200" kern="1200" baseline="0" dirty="0" smtClean="0">
                <a:solidFill>
                  <a:schemeClr val="tx1"/>
                </a:solidFill>
                <a:latin typeface="+mn-lt"/>
                <a:ea typeface="+mn-ea"/>
                <a:cs typeface="+mn-cs"/>
              </a:rPr>
              <a:t>standard Java VM) and then read and executed by the DVM. Duplicate data used</a:t>
            </a:r>
          </a:p>
          <a:p>
            <a:r>
              <a:rPr lang="en-US" sz="1200" kern="1200" baseline="0" dirty="0" smtClean="0">
                <a:solidFill>
                  <a:schemeClr val="tx1"/>
                </a:solidFill>
                <a:latin typeface="+mn-lt"/>
                <a:ea typeface="+mn-ea"/>
                <a:cs typeface="+mn-cs"/>
              </a:rPr>
              <a:t>in class files are included only once in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which saves space and uses less</a:t>
            </a:r>
          </a:p>
          <a:p>
            <a:r>
              <a:rPr lang="en-US" sz="1200" kern="1200" baseline="0" dirty="0" smtClean="0">
                <a:solidFill>
                  <a:schemeClr val="tx1"/>
                </a:solidFill>
                <a:latin typeface="+mn-lt"/>
                <a:ea typeface="+mn-ea"/>
                <a:cs typeface="+mn-cs"/>
              </a:rPr>
              <a:t>overhead. The executable files can be modified again when an application is installed</a:t>
            </a:r>
          </a:p>
          <a:p>
            <a:r>
              <a:rPr lang="en-US" sz="1200" kern="1200" baseline="0" dirty="0" smtClean="0">
                <a:solidFill>
                  <a:schemeClr val="tx1"/>
                </a:solidFill>
                <a:latin typeface="+mn-lt"/>
                <a:ea typeface="+mn-ea"/>
                <a:cs typeface="+mn-cs"/>
              </a:rPr>
              <a:t>to make things even more optimized for mobile.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ART is the current application runtime used by</a:t>
            </a:r>
          </a:p>
          <a:p>
            <a:r>
              <a:rPr lang="en-US" sz="1200" kern="1200" baseline="0" dirty="0" smtClean="0">
                <a:solidFill>
                  <a:schemeClr val="tx1"/>
                </a:solidFill>
                <a:latin typeface="+mn-lt"/>
                <a:ea typeface="+mn-ea"/>
                <a:cs typeface="+mn-cs"/>
              </a:rPr>
              <a:t>Android, introduced with Android version 4.4 (</a:t>
            </a:r>
            <a:r>
              <a:rPr lang="en-US" sz="1200" kern="1200" baseline="0" dirty="0" err="1" smtClean="0">
                <a:solidFill>
                  <a:schemeClr val="tx1"/>
                </a:solidFill>
                <a:latin typeface="+mn-lt"/>
                <a:ea typeface="+mn-ea"/>
                <a:cs typeface="+mn-cs"/>
              </a:rPr>
              <a:t>KitKat</a:t>
            </a:r>
            <a:r>
              <a:rPr lang="en-US" sz="1200" kern="1200" baseline="0" dirty="0" smtClean="0">
                <a:solidFill>
                  <a:schemeClr val="tx1"/>
                </a:solidFill>
                <a:latin typeface="+mn-lt"/>
                <a:ea typeface="+mn-ea"/>
                <a:cs typeface="+mn-cs"/>
              </a:rPr>
              <a:t>). When Android was designed</a:t>
            </a:r>
          </a:p>
          <a:p>
            <a:r>
              <a:rPr lang="en-US" sz="1200" kern="1200" baseline="0" dirty="0" smtClean="0">
                <a:solidFill>
                  <a:schemeClr val="tx1"/>
                </a:solidFill>
                <a:latin typeface="+mn-lt"/>
                <a:ea typeface="+mn-ea"/>
                <a:cs typeface="+mn-cs"/>
              </a:rPr>
              <a:t>initially, it was designed for single core (with minimal multithreading support in hardware)</a:t>
            </a:r>
          </a:p>
          <a:p>
            <a:r>
              <a:rPr lang="en-US" sz="1200" kern="1200" baseline="0" dirty="0" smtClean="0">
                <a:solidFill>
                  <a:schemeClr val="tx1"/>
                </a:solidFill>
                <a:latin typeface="+mn-lt"/>
                <a:ea typeface="+mn-ea"/>
                <a:cs typeface="+mn-cs"/>
              </a:rPr>
              <a:t>and low-memory devices, for which,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seemed a suitable runtime. However, in</a:t>
            </a:r>
          </a:p>
          <a:p>
            <a:r>
              <a:rPr lang="en-US" sz="1200" kern="1200" baseline="0" dirty="0" smtClean="0">
                <a:solidFill>
                  <a:schemeClr val="tx1"/>
                </a:solidFill>
                <a:latin typeface="+mn-lt"/>
                <a:ea typeface="+mn-ea"/>
                <a:cs typeface="+mn-cs"/>
              </a:rPr>
              <a:t>recent times, the devices that run Android have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processors and more memory</a:t>
            </a:r>
          </a:p>
          <a:p>
            <a:r>
              <a:rPr lang="en-US" sz="1200" kern="1200" baseline="0" dirty="0" smtClean="0">
                <a:solidFill>
                  <a:schemeClr val="tx1"/>
                </a:solidFill>
                <a:latin typeface="+mn-lt"/>
                <a:ea typeface="+mn-ea"/>
                <a:cs typeface="+mn-cs"/>
              </a:rPr>
              <a:t>(at a relatively cheaper cost), which made Google to re-think the runtime design</a:t>
            </a:r>
          </a:p>
          <a:p>
            <a:r>
              <a:rPr lang="en-US" sz="1200" kern="1200" baseline="0" dirty="0" smtClean="0">
                <a:solidFill>
                  <a:schemeClr val="tx1"/>
                </a:solidFill>
                <a:latin typeface="+mn-lt"/>
                <a:ea typeface="+mn-ea"/>
                <a:cs typeface="+mn-cs"/>
              </a:rPr>
              <a:t>to provide developers/users a richer/smoother experience by making use of the</a:t>
            </a:r>
          </a:p>
          <a:p>
            <a:r>
              <a:rPr lang="en-US" sz="1200" kern="1200" baseline="0" dirty="0" smtClean="0">
                <a:solidFill>
                  <a:schemeClr val="tx1"/>
                </a:solidFill>
                <a:latin typeface="+mn-lt"/>
                <a:ea typeface="+mn-ea"/>
                <a:cs typeface="+mn-cs"/>
              </a:rPr>
              <a:t>available high-end hardware.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91</a:t>
            </a:fld>
            <a:endParaRPr lang="en-US" dirty="0"/>
          </a:p>
        </p:txBody>
      </p:sp>
    </p:spTree>
    <p:extLst>
      <p:ext uri="{BB962C8B-B14F-4D97-AF65-F5344CB8AC3E}">
        <p14:creationId xmlns:p14="http://schemas.microsoft.com/office/powerpoint/2010/main" val="357629998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For both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and ART, all Android applications written in Java are compiled</a:t>
            </a:r>
          </a:p>
          <a:p>
            <a:r>
              <a:rPr lang="en-US" sz="1200" kern="1200" baseline="0" dirty="0" smtClean="0">
                <a:solidFill>
                  <a:schemeClr val="tx1"/>
                </a:solidFill>
                <a:latin typeface="+mn-lt"/>
                <a:ea typeface="+mn-ea"/>
                <a:cs typeface="+mn-cs"/>
              </a:rPr>
              <a:t>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While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uses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format for portability, it has</a:t>
            </a:r>
          </a:p>
          <a:p>
            <a:r>
              <a:rPr lang="en-US" sz="1200" kern="1200" baseline="0" dirty="0" smtClean="0">
                <a:solidFill>
                  <a:schemeClr val="tx1"/>
                </a:solidFill>
                <a:latin typeface="+mn-lt"/>
                <a:ea typeface="+mn-ea"/>
                <a:cs typeface="+mn-cs"/>
              </a:rPr>
              <a:t>to be converted (compiled) to machine code to be actually run by a processor. The</a:t>
            </a:r>
          </a:p>
          <a:p>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runtime did this conversion from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machine code when</a:t>
            </a:r>
          </a:p>
          <a:p>
            <a:r>
              <a:rPr lang="en-US" sz="1200" kern="1200" baseline="0" dirty="0" smtClean="0">
                <a:solidFill>
                  <a:schemeClr val="tx1"/>
                </a:solidFill>
                <a:latin typeface="+mn-lt"/>
                <a:ea typeface="+mn-ea"/>
                <a:cs typeface="+mn-cs"/>
              </a:rPr>
              <a:t>the application ran, and this process was called JIT (just-in-time compilation). Since</a:t>
            </a:r>
          </a:p>
          <a:p>
            <a:r>
              <a:rPr lang="en-US" sz="1200" kern="1200" baseline="0" dirty="0" smtClean="0">
                <a:solidFill>
                  <a:schemeClr val="tx1"/>
                </a:solidFill>
                <a:latin typeface="+mn-lt"/>
                <a:ea typeface="+mn-ea"/>
                <a:cs typeface="+mn-cs"/>
              </a:rPr>
              <a:t>JIT compiles only a part of the code, it has a smaller memory footprint and uses less</a:t>
            </a:r>
          </a:p>
          <a:p>
            <a:r>
              <a:rPr lang="en-US" sz="1200" kern="1200" baseline="0" dirty="0" smtClean="0">
                <a:solidFill>
                  <a:schemeClr val="tx1"/>
                </a:solidFill>
                <a:latin typeface="+mn-lt"/>
                <a:ea typeface="+mn-ea"/>
                <a:cs typeface="+mn-cs"/>
              </a:rPr>
              <a:t>physical space on the device. (Only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files are stored in the permanent storage</a:t>
            </a:r>
          </a:p>
          <a:p>
            <a:r>
              <a:rPr lang="en-US" sz="1200" kern="1200" baseline="0" dirty="0" smtClean="0">
                <a:solidFill>
                  <a:schemeClr val="tx1"/>
                </a:solidFill>
                <a:latin typeface="+mn-lt"/>
                <a:ea typeface="+mn-ea"/>
                <a:cs typeface="+mn-cs"/>
              </a:rPr>
              <a:t>as opposed to the actual machine code.)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identifies the section of code that</a:t>
            </a:r>
          </a:p>
          <a:p>
            <a:r>
              <a:rPr lang="en-US" sz="1200" kern="1200" baseline="0" dirty="0" smtClean="0">
                <a:solidFill>
                  <a:schemeClr val="tx1"/>
                </a:solidFill>
                <a:latin typeface="+mn-lt"/>
                <a:ea typeface="+mn-ea"/>
                <a:cs typeface="+mn-cs"/>
              </a:rPr>
              <a:t>runs frequently and caches the compiled code for this once, so that the subsequent</a:t>
            </a:r>
          </a:p>
          <a:p>
            <a:r>
              <a:rPr lang="en-US" sz="1200" kern="1200" baseline="0" dirty="0" smtClean="0">
                <a:solidFill>
                  <a:schemeClr val="tx1"/>
                </a:solidFill>
                <a:latin typeface="+mn-lt"/>
                <a:ea typeface="+mn-ea"/>
                <a:cs typeface="+mn-cs"/>
              </a:rPr>
              <a:t>executions of this section of code are faster. The pages of physical memory that store</a:t>
            </a:r>
          </a:p>
          <a:p>
            <a:r>
              <a:rPr lang="en-US" sz="1200" kern="1200" baseline="0" dirty="0" smtClean="0">
                <a:solidFill>
                  <a:schemeClr val="tx1"/>
                </a:solidFill>
                <a:latin typeface="+mn-lt"/>
                <a:ea typeface="+mn-ea"/>
                <a:cs typeface="+mn-cs"/>
              </a:rPr>
              <a:t>the cached code are not swappable/</a:t>
            </a:r>
            <a:r>
              <a:rPr lang="en-US" sz="1200" kern="1200" baseline="0" dirty="0" err="1" smtClean="0">
                <a:solidFill>
                  <a:schemeClr val="tx1"/>
                </a:solidFill>
                <a:latin typeface="+mn-lt"/>
                <a:ea typeface="+mn-ea"/>
                <a:cs typeface="+mn-cs"/>
              </a:rPr>
              <a:t>pageable</a:t>
            </a:r>
            <a:r>
              <a:rPr lang="en-US" sz="1200" kern="1200" baseline="0" dirty="0" smtClean="0">
                <a:solidFill>
                  <a:schemeClr val="tx1"/>
                </a:solidFill>
                <a:latin typeface="+mn-lt"/>
                <a:ea typeface="+mn-ea"/>
                <a:cs typeface="+mn-cs"/>
              </a:rPr>
              <a:t>; so this also adds a bit to the memory</a:t>
            </a:r>
          </a:p>
          <a:p>
            <a:r>
              <a:rPr lang="en-US" sz="1200" kern="1200" baseline="0" dirty="0" smtClean="0">
                <a:solidFill>
                  <a:schemeClr val="tx1"/>
                </a:solidFill>
                <a:latin typeface="+mn-lt"/>
                <a:ea typeface="+mn-ea"/>
                <a:cs typeface="+mn-cs"/>
              </a:rPr>
              <a:t>pressure if the system is already in such a state. Even with these optimizations, </a:t>
            </a:r>
            <a:r>
              <a:rPr lang="en-US" sz="1200" kern="1200" baseline="0" dirty="0" err="1" smtClean="0">
                <a:solidFill>
                  <a:schemeClr val="tx1"/>
                </a:solidFill>
                <a:latin typeface="+mn-lt"/>
                <a:ea typeface="+mn-ea"/>
                <a:cs typeface="+mn-cs"/>
              </a:rPr>
              <a:t>Dalvik</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has to do JIT-compilation every time the app is run, which consumes a considerable</a:t>
            </a:r>
          </a:p>
          <a:p>
            <a:r>
              <a:rPr lang="en-US" sz="1200" kern="1200" baseline="0" dirty="0" smtClean="0">
                <a:solidFill>
                  <a:schemeClr val="tx1"/>
                </a:solidFill>
                <a:latin typeface="+mn-lt"/>
                <a:ea typeface="+mn-ea"/>
                <a:cs typeface="+mn-cs"/>
              </a:rPr>
              <a:t>amount of processor resources. Note that the processor is not only being used for</a:t>
            </a:r>
          </a:p>
          <a:p>
            <a:r>
              <a:rPr lang="en-US" sz="1200" kern="1200" baseline="0" dirty="0" smtClean="0">
                <a:solidFill>
                  <a:schemeClr val="tx1"/>
                </a:solidFill>
                <a:latin typeface="+mn-lt"/>
                <a:ea typeface="+mn-ea"/>
                <a:cs typeface="+mn-cs"/>
              </a:rPr>
              <a:t>actually running the app but also for converting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code,</a:t>
            </a:r>
          </a:p>
          <a:p>
            <a:r>
              <a:rPr lang="en-US" sz="1200" kern="1200" baseline="0" dirty="0" smtClean="0">
                <a:solidFill>
                  <a:schemeClr val="tx1"/>
                </a:solidFill>
                <a:latin typeface="+mn-lt"/>
                <a:ea typeface="+mn-ea"/>
                <a:cs typeface="+mn-cs"/>
              </a:rPr>
              <a:t>thereby draining more power. This processor usage was also the reason for poor user</a:t>
            </a:r>
          </a:p>
          <a:p>
            <a:r>
              <a:rPr lang="en-US" sz="1200" kern="1200" baseline="0" dirty="0" smtClean="0">
                <a:solidFill>
                  <a:schemeClr val="tx1"/>
                </a:solidFill>
                <a:latin typeface="+mn-lt"/>
                <a:ea typeface="+mn-ea"/>
                <a:cs typeface="+mn-cs"/>
              </a:rPr>
              <a:t>interface experience in some heavy usage applications when they start.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overcome some of these issues, and to make more effective use of the</a:t>
            </a:r>
          </a:p>
          <a:p>
            <a:r>
              <a:rPr lang="en-US" sz="1200" kern="1200" baseline="0" dirty="0" smtClean="0">
                <a:solidFill>
                  <a:schemeClr val="tx1"/>
                </a:solidFill>
                <a:latin typeface="+mn-lt"/>
                <a:ea typeface="+mn-ea"/>
                <a:cs typeface="+mn-cs"/>
              </a:rPr>
              <a:t>available high-end hardware, Android introduced ART. ART also executes </a:t>
            </a:r>
            <a:r>
              <a:rPr lang="en-US" sz="1200" kern="1200" baseline="0" dirty="0" err="1" smtClean="0">
                <a:solidFill>
                  <a:schemeClr val="tx1"/>
                </a:solidFill>
                <a:latin typeface="+mn-lt"/>
                <a:ea typeface="+mn-ea"/>
                <a:cs typeface="+mn-cs"/>
              </a:rPr>
              <a:t>dex</a:t>
            </a:r>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but instead of compiling the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at runtime, ART compiles the</a:t>
            </a:r>
          </a:p>
          <a:p>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machine code during install time of the app. This is called </a:t>
            </a:r>
            <a:r>
              <a:rPr lang="en-US" sz="1200" kern="1200" baseline="0" dirty="0" err="1" smtClean="0">
                <a:solidFill>
                  <a:schemeClr val="tx1"/>
                </a:solidFill>
                <a:latin typeface="+mn-lt"/>
                <a:ea typeface="+mn-ea"/>
                <a:cs typeface="+mn-cs"/>
              </a:rPr>
              <a:t>aheadof</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time (AOT) compilation. ART uses the “dex2oat” tool to do this compilation at</a:t>
            </a:r>
          </a:p>
          <a:p>
            <a:r>
              <a:rPr lang="en-US" sz="1200" kern="1200" baseline="0" dirty="0" smtClean="0">
                <a:solidFill>
                  <a:schemeClr val="tx1"/>
                </a:solidFill>
                <a:latin typeface="+mn-lt"/>
                <a:ea typeface="+mn-ea"/>
                <a:cs typeface="+mn-cs"/>
              </a:rPr>
              <a:t>install time. The output of the tool is a file that is then executed when the application</a:t>
            </a:r>
          </a:p>
          <a:p>
            <a:r>
              <a:rPr lang="en-US" sz="1200" kern="1200" baseline="0" dirty="0" smtClean="0">
                <a:solidFill>
                  <a:schemeClr val="tx1"/>
                </a:solidFill>
                <a:latin typeface="+mn-lt"/>
                <a:ea typeface="+mn-ea"/>
                <a:cs typeface="+mn-cs"/>
              </a:rPr>
              <a:t>runs.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2.21 shows the life cycle of an APK, an application package that comes</a:t>
            </a:r>
          </a:p>
          <a:p>
            <a:r>
              <a:rPr lang="en-US" sz="1200" kern="1200" baseline="0" dirty="0" smtClean="0">
                <a:solidFill>
                  <a:schemeClr val="tx1"/>
                </a:solidFill>
                <a:latin typeface="+mn-lt"/>
                <a:ea typeface="+mn-ea"/>
                <a:cs typeface="+mn-cs"/>
              </a:rPr>
              <a:t>from the developer to the user. The cycle begins with source code being compiled</a:t>
            </a:r>
          </a:p>
          <a:p>
            <a:r>
              <a:rPr lang="en-US" sz="1200" kern="1200" baseline="0" dirty="0" smtClean="0">
                <a:solidFill>
                  <a:schemeClr val="tx1"/>
                </a:solidFill>
                <a:latin typeface="+mn-lt"/>
                <a:ea typeface="+mn-ea"/>
                <a:cs typeface="+mn-cs"/>
              </a:rPr>
              <a:t>into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format and combined with any appropriate support code to form an APK.</a:t>
            </a:r>
          </a:p>
          <a:p>
            <a:r>
              <a:rPr lang="en-US" sz="1200" kern="1200" baseline="0" dirty="0" smtClean="0">
                <a:solidFill>
                  <a:schemeClr val="tx1"/>
                </a:solidFill>
                <a:latin typeface="+mn-lt"/>
                <a:ea typeface="+mn-ea"/>
                <a:cs typeface="+mn-cs"/>
              </a:rPr>
              <a:t>On the user side, the received APK is unpacked. The resources and native code are</a:t>
            </a:r>
          </a:p>
          <a:p>
            <a:r>
              <a:rPr lang="en-US" sz="1200" kern="1200" baseline="0" dirty="0" smtClean="0">
                <a:solidFill>
                  <a:schemeClr val="tx1"/>
                </a:solidFill>
                <a:latin typeface="+mn-lt"/>
                <a:ea typeface="+mn-ea"/>
                <a:cs typeface="+mn-cs"/>
              </a:rPr>
              <a:t>generally installed directly into the application directory.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code, however,</a:t>
            </a:r>
          </a:p>
          <a:p>
            <a:r>
              <a:rPr lang="en-US" sz="1200" kern="1200" baseline="0" dirty="0" smtClean="0">
                <a:solidFill>
                  <a:schemeClr val="tx1"/>
                </a:solidFill>
                <a:latin typeface="+mn-lt"/>
                <a:ea typeface="+mn-ea"/>
                <a:cs typeface="+mn-cs"/>
              </a:rPr>
              <a:t>requires further processing, both in the case of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and of ART. In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 a function</a:t>
            </a:r>
          </a:p>
          <a:p>
            <a:r>
              <a:rPr lang="en-US" sz="1200" kern="1200" baseline="0" dirty="0" smtClean="0">
                <a:solidFill>
                  <a:schemeClr val="tx1"/>
                </a:solidFill>
                <a:latin typeface="+mn-lt"/>
                <a:ea typeface="+mn-ea"/>
                <a:cs typeface="+mn-cs"/>
              </a:rPr>
              <a:t>called </a:t>
            </a:r>
            <a:r>
              <a:rPr lang="en-US" sz="1200" kern="1200" baseline="0" dirty="0" err="1" smtClean="0">
                <a:solidFill>
                  <a:schemeClr val="tx1"/>
                </a:solidFill>
                <a:latin typeface="+mn-lt"/>
                <a:ea typeface="+mn-ea"/>
                <a:cs typeface="+mn-cs"/>
              </a:rPr>
              <a:t>dexopt</a:t>
            </a:r>
            <a:r>
              <a:rPr lang="en-US" sz="1200" kern="1200" baseline="0" dirty="0" smtClean="0">
                <a:solidFill>
                  <a:schemeClr val="tx1"/>
                </a:solidFill>
                <a:latin typeface="+mn-lt"/>
                <a:ea typeface="+mn-ea"/>
                <a:cs typeface="+mn-cs"/>
              </a:rPr>
              <a:t> is applied to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file to produce an optimized version of </a:t>
            </a:r>
            <a:r>
              <a:rPr lang="en-US" sz="1200" kern="1200" baseline="0" dirty="0" err="1" smtClean="0">
                <a:solidFill>
                  <a:schemeClr val="tx1"/>
                </a:solidFill>
                <a:latin typeface="+mn-lt"/>
                <a:ea typeface="+mn-ea"/>
                <a:cs typeface="+mn-cs"/>
              </a:rPr>
              <a:t>dex</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odex</a:t>
            </a:r>
            <a:r>
              <a:rPr lang="en-US" sz="1200" kern="1200" baseline="0" dirty="0" smtClean="0">
                <a:solidFill>
                  <a:schemeClr val="tx1"/>
                </a:solidFill>
                <a:latin typeface="+mn-lt"/>
                <a:ea typeface="+mn-ea"/>
                <a:cs typeface="+mn-cs"/>
              </a:rPr>
              <a:t>) referred to as quickened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the objective is to make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code execute</a:t>
            </a:r>
          </a:p>
          <a:p>
            <a:r>
              <a:rPr lang="en-US" sz="1200" kern="1200" baseline="0" dirty="0" smtClean="0">
                <a:solidFill>
                  <a:schemeClr val="tx1"/>
                </a:solidFill>
                <a:latin typeface="+mn-lt"/>
                <a:ea typeface="+mn-ea"/>
                <a:cs typeface="+mn-cs"/>
              </a:rPr>
              <a:t>more quickly on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interpreter. In ART, the dex2oat function does the same sort</a:t>
            </a:r>
          </a:p>
          <a:p>
            <a:r>
              <a:rPr lang="en-US" sz="1200" kern="1200" baseline="0" dirty="0" smtClean="0">
                <a:solidFill>
                  <a:schemeClr val="tx1"/>
                </a:solidFill>
                <a:latin typeface="+mn-lt"/>
                <a:ea typeface="+mn-ea"/>
                <a:cs typeface="+mn-cs"/>
              </a:rPr>
              <a:t>of optimization as </a:t>
            </a:r>
            <a:r>
              <a:rPr lang="en-US" sz="1200" kern="1200" baseline="0" dirty="0" err="1" smtClean="0">
                <a:solidFill>
                  <a:schemeClr val="tx1"/>
                </a:solidFill>
                <a:latin typeface="+mn-lt"/>
                <a:ea typeface="+mn-ea"/>
                <a:cs typeface="+mn-cs"/>
              </a:rPr>
              <a:t>dexopt</a:t>
            </a:r>
            <a:r>
              <a:rPr lang="en-US" sz="1200" kern="1200" baseline="0" dirty="0" smtClean="0">
                <a:solidFill>
                  <a:schemeClr val="tx1"/>
                </a:solidFill>
                <a:latin typeface="+mn-lt"/>
                <a:ea typeface="+mn-ea"/>
                <a:cs typeface="+mn-cs"/>
              </a:rPr>
              <a:t>; it also compiles the </a:t>
            </a:r>
            <a:r>
              <a:rPr lang="en-US" sz="1200" kern="1200" baseline="0" dirty="0" err="1" smtClean="0">
                <a:solidFill>
                  <a:schemeClr val="tx1"/>
                </a:solidFill>
                <a:latin typeface="+mn-lt"/>
                <a:ea typeface="+mn-ea"/>
                <a:cs typeface="+mn-cs"/>
              </a:rPr>
              <a:t>dex</a:t>
            </a:r>
            <a:r>
              <a:rPr lang="en-US" sz="1200" kern="1200" baseline="0" dirty="0" smtClean="0">
                <a:solidFill>
                  <a:schemeClr val="tx1"/>
                </a:solidFill>
                <a:latin typeface="+mn-lt"/>
                <a:ea typeface="+mn-ea"/>
                <a:cs typeface="+mn-cs"/>
              </a:rPr>
              <a:t> code to produce native code on</a:t>
            </a:r>
          </a:p>
          <a:p>
            <a:r>
              <a:rPr lang="en-US" sz="1200" kern="1200" baseline="0" dirty="0" smtClean="0">
                <a:solidFill>
                  <a:schemeClr val="tx1"/>
                </a:solidFill>
                <a:latin typeface="+mn-lt"/>
                <a:ea typeface="+mn-ea"/>
                <a:cs typeface="+mn-cs"/>
              </a:rPr>
              <a:t>the target device. The output of the dex2oat function is an Executable and Linkable</a:t>
            </a:r>
          </a:p>
          <a:p>
            <a:r>
              <a:rPr lang="en-US" sz="1200" kern="1200" baseline="0" dirty="0" smtClean="0">
                <a:solidFill>
                  <a:schemeClr val="tx1"/>
                </a:solidFill>
                <a:latin typeface="+mn-lt"/>
                <a:ea typeface="+mn-ea"/>
                <a:cs typeface="+mn-cs"/>
              </a:rPr>
              <a:t>Format (ELF) file, which runs directly without an interpreter.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92</a:t>
            </a:fld>
            <a:endParaRPr lang="en-US" dirty="0"/>
          </a:p>
        </p:txBody>
      </p:sp>
    </p:spTree>
    <p:extLst>
      <p:ext uri="{BB962C8B-B14F-4D97-AF65-F5344CB8AC3E}">
        <p14:creationId xmlns:p14="http://schemas.microsoft.com/office/powerpoint/2010/main" val="3189812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The benefits of using ART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Reduces startup time of applications as native code is directly executed.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Improves battery life because processor usage for JIT is avoided.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Lesser RAM footprint is required for the application to run (as there is no</a:t>
            </a:r>
          </a:p>
          <a:p>
            <a:r>
              <a:rPr lang="en-US" sz="1200" kern="1200" baseline="0" dirty="0" smtClean="0">
                <a:solidFill>
                  <a:schemeClr val="tx1"/>
                </a:solidFill>
                <a:latin typeface="+mn-lt"/>
                <a:ea typeface="+mn-ea"/>
                <a:cs typeface="+mn-cs"/>
              </a:rPr>
              <a:t>storage required for JIT cache). Moreover, because there is no JIT code cache,</a:t>
            </a:r>
          </a:p>
          <a:p>
            <a:r>
              <a:rPr lang="en-US" sz="1200" kern="1200" baseline="0" dirty="0" smtClean="0">
                <a:solidFill>
                  <a:schemeClr val="tx1"/>
                </a:solidFill>
                <a:latin typeface="+mn-lt"/>
                <a:ea typeface="+mn-ea"/>
                <a:cs typeface="+mn-cs"/>
              </a:rPr>
              <a:t>which is non-</a:t>
            </a:r>
            <a:r>
              <a:rPr lang="en-US" sz="1200" kern="1200" baseline="0" dirty="0" err="1" smtClean="0">
                <a:solidFill>
                  <a:schemeClr val="tx1"/>
                </a:solidFill>
                <a:latin typeface="+mn-lt"/>
                <a:ea typeface="+mn-ea"/>
                <a:cs typeface="+mn-cs"/>
              </a:rPr>
              <a:t>pageable</a:t>
            </a:r>
            <a:r>
              <a:rPr lang="en-US" sz="1200" kern="1200" baseline="0" dirty="0" smtClean="0">
                <a:solidFill>
                  <a:schemeClr val="tx1"/>
                </a:solidFill>
                <a:latin typeface="+mn-lt"/>
                <a:ea typeface="+mn-ea"/>
                <a:cs typeface="+mn-cs"/>
              </a:rPr>
              <a:t>, this provides flexibility of RAM usage when there is a</a:t>
            </a:r>
          </a:p>
          <a:p>
            <a:r>
              <a:rPr lang="en-US" sz="1200" kern="1200" baseline="0" dirty="0" smtClean="0">
                <a:solidFill>
                  <a:schemeClr val="tx1"/>
                </a:solidFill>
                <a:latin typeface="+mn-lt"/>
                <a:ea typeface="+mn-ea"/>
                <a:cs typeface="+mn-cs"/>
              </a:rPr>
              <a:t>low-memory scenario.</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There are a number of Garbage Collection optimizations and debug enhancements</a:t>
            </a:r>
          </a:p>
          <a:p>
            <a:r>
              <a:rPr lang="en-US" sz="1200" kern="1200" baseline="0" dirty="0" smtClean="0">
                <a:solidFill>
                  <a:schemeClr val="tx1"/>
                </a:solidFill>
                <a:latin typeface="+mn-lt"/>
                <a:ea typeface="+mn-ea"/>
                <a:cs typeface="+mn-cs"/>
              </a:rPr>
              <a:t>that went into 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Some potential disadvantages of ART: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conversion from </a:t>
            </a:r>
            <a:r>
              <a:rPr lang="en-US" sz="1200" kern="1200" baseline="0" dirty="0" err="1" smtClean="0">
                <a:solidFill>
                  <a:schemeClr val="tx1"/>
                </a:solidFill>
                <a:latin typeface="+mn-lt"/>
                <a:ea typeface="+mn-ea"/>
                <a:cs typeface="+mn-cs"/>
              </a:rPr>
              <a:t>bytecode</a:t>
            </a:r>
            <a:r>
              <a:rPr lang="en-US" sz="1200" kern="1200" baseline="0" dirty="0" smtClean="0">
                <a:solidFill>
                  <a:schemeClr val="tx1"/>
                </a:solidFill>
                <a:latin typeface="+mn-lt"/>
                <a:ea typeface="+mn-ea"/>
                <a:cs typeface="+mn-cs"/>
              </a:rPr>
              <a:t> to native code is done at install time,</a:t>
            </a:r>
          </a:p>
          <a:p>
            <a:r>
              <a:rPr lang="en-US" sz="1200" kern="1200" baseline="0" dirty="0" smtClean="0">
                <a:solidFill>
                  <a:schemeClr val="tx1"/>
                </a:solidFill>
                <a:latin typeface="+mn-lt"/>
                <a:ea typeface="+mn-ea"/>
                <a:cs typeface="+mn-cs"/>
              </a:rPr>
              <a:t>application installation takes more time. For Android developers who load an</a:t>
            </a:r>
          </a:p>
          <a:p>
            <a:r>
              <a:rPr lang="en-US" sz="1200" kern="1200" baseline="0" dirty="0" smtClean="0">
                <a:solidFill>
                  <a:schemeClr val="tx1"/>
                </a:solidFill>
                <a:latin typeface="+mn-lt"/>
                <a:ea typeface="+mn-ea"/>
                <a:cs typeface="+mn-cs"/>
              </a:rPr>
              <a:t>app a number of times during testing, this time may be noticeable.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On the first fresh boot or first boot after factory reset, all applications installed</a:t>
            </a:r>
          </a:p>
          <a:p>
            <a:r>
              <a:rPr lang="en-US" sz="1200" kern="1200" baseline="0" dirty="0" smtClean="0">
                <a:solidFill>
                  <a:schemeClr val="tx1"/>
                </a:solidFill>
                <a:latin typeface="+mn-lt"/>
                <a:ea typeface="+mn-ea"/>
                <a:cs typeface="+mn-cs"/>
              </a:rPr>
              <a:t>on a device are compiled to native code using dex2opt. Therefore, the first boot</a:t>
            </a:r>
          </a:p>
          <a:p>
            <a:r>
              <a:rPr lang="en-US" sz="1200" kern="1200" baseline="0" dirty="0" smtClean="0">
                <a:solidFill>
                  <a:schemeClr val="tx1"/>
                </a:solidFill>
                <a:latin typeface="+mn-lt"/>
                <a:ea typeface="+mn-ea"/>
                <a:cs typeface="+mn-cs"/>
              </a:rPr>
              <a:t>can take significantly longer (in the order of 3–5 seconds) to reach Home Screen</a:t>
            </a:r>
          </a:p>
          <a:p>
            <a:r>
              <a:rPr lang="en-US" sz="1200" kern="1200" baseline="0" dirty="0" smtClean="0">
                <a:solidFill>
                  <a:schemeClr val="tx1"/>
                </a:solidFill>
                <a:latin typeface="+mn-lt"/>
                <a:ea typeface="+mn-ea"/>
                <a:cs typeface="+mn-cs"/>
              </a:rPr>
              <a:t>compared to </a:t>
            </a:r>
            <a:r>
              <a:rPr lang="en-US" sz="1200" kern="1200" baseline="0" dirty="0" err="1" smtClean="0">
                <a:solidFill>
                  <a:schemeClr val="tx1"/>
                </a:solidFill>
                <a:latin typeface="+mn-lt"/>
                <a:ea typeface="+mn-ea"/>
                <a:cs typeface="+mn-cs"/>
              </a:rPr>
              <a:t>Dalvik</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native code thus generated is stored on internal storage that requires a</a:t>
            </a:r>
          </a:p>
          <a:p>
            <a:r>
              <a:rPr lang="en-US" sz="1200" kern="1200" baseline="0" dirty="0" smtClean="0">
                <a:solidFill>
                  <a:schemeClr val="tx1"/>
                </a:solidFill>
                <a:latin typeface="+mn-lt"/>
                <a:ea typeface="+mn-ea"/>
                <a:cs typeface="+mn-cs"/>
              </a:rPr>
              <a:t>significant amount of additional internal storage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93</a:t>
            </a:fld>
            <a:endParaRPr lang="en-US" dirty="0"/>
          </a:p>
        </p:txBody>
      </p:sp>
    </p:spTree>
    <p:extLst>
      <p:ext uri="{BB962C8B-B14F-4D97-AF65-F5344CB8AC3E}">
        <p14:creationId xmlns:p14="http://schemas.microsoft.com/office/powerpoint/2010/main" val="11330213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smtClean="0">
                <a:solidFill>
                  <a:schemeClr val="tx1"/>
                </a:solidFill>
                <a:latin typeface="+mn-lt"/>
                <a:ea typeface="+mn-ea"/>
                <a:cs typeface="+mn-cs"/>
              </a:rPr>
              <a:t> It is useful to illustrate Android from the perspective of an application developer,</a:t>
            </a:r>
          </a:p>
          <a:p>
            <a:r>
              <a:rPr lang="en-US" sz="1200" kern="1200" baseline="0" dirty="0" smtClean="0">
                <a:solidFill>
                  <a:schemeClr val="tx1"/>
                </a:solidFill>
                <a:latin typeface="+mn-lt"/>
                <a:ea typeface="+mn-ea"/>
                <a:cs typeface="+mn-cs"/>
              </a:rPr>
              <a:t>as shown in Figure 2.22. This system architecture is a simplified abstraction of the</a:t>
            </a:r>
          </a:p>
          <a:p>
            <a:r>
              <a:rPr lang="en-US" sz="1200" kern="1200" baseline="0" dirty="0" smtClean="0">
                <a:solidFill>
                  <a:schemeClr val="tx1"/>
                </a:solidFill>
                <a:latin typeface="+mn-lt"/>
                <a:ea typeface="+mn-ea"/>
                <a:cs typeface="+mn-cs"/>
              </a:rPr>
              <a:t>software architecture shown in Figure 2.20. Viewed in this fashion, Android consists</a:t>
            </a:r>
          </a:p>
          <a:p>
            <a:r>
              <a:rPr lang="en-US" sz="1200" kern="1200" baseline="0" dirty="0" smtClean="0">
                <a:solidFill>
                  <a:schemeClr val="tx1"/>
                </a:solidFill>
                <a:latin typeface="+mn-lt"/>
                <a:ea typeface="+mn-ea"/>
                <a:cs typeface="+mn-cs"/>
              </a:rPr>
              <a:t>of the following layers: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Applications and Framework:  Application developers are primarily concerned</a:t>
            </a:r>
          </a:p>
          <a:p>
            <a:r>
              <a:rPr lang="en-US" sz="1200" kern="1200" baseline="0" dirty="0" smtClean="0">
                <a:solidFill>
                  <a:schemeClr val="tx1"/>
                </a:solidFill>
                <a:latin typeface="+mn-lt"/>
                <a:ea typeface="+mn-ea"/>
                <a:cs typeface="+mn-cs"/>
              </a:rPr>
              <a:t>with this layer and the APIs that allow access to lower-layer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Binder IPC:  The Binder Inter-Process Communication mechanism allows the</a:t>
            </a:r>
          </a:p>
          <a:p>
            <a:r>
              <a:rPr lang="en-US" sz="1200" kern="1200" baseline="0" dirty="0" smtClean="0">
                <a:solidFill>
                  <a:schemeClr val="tx1"/>
                </a:solidFill>
                <a:latin typeface="+mn-lt"/>
                <a:ea typeface="+mn-ea"/>
                <a:cs typeface="+mn-cs"/>
              </a:rPr>
              <a:t>application framework to cross process boundaries and call into the Android</a:t>
            </a:r>
          </a:p>
          <a:p>
            <a:r>
              <a:rPr lang="en-US" sz="1200" kern="1200" baseline="0" dirty="0" smtClean="0">
                <a:solidFill>
                  <a:schemeClr val="tx1"/>
                </a:solidFill>
                <a:latin typeface="+mn-lt"/>
                <a:ea typeface="+mn-ea"/>
                <a:cs typeface="+mn-cs"/>
              </a:rPr>
              <a:t> system services code. This basically allows high-level framework APIs to interact</a:t>
            </a:r>
          </a:p>
          <a:p>
            <a:r>
              <a:rPr lang="en-US" sz="1200" kern="1200" baseline="0" dirty="0" smtClean="0">
                <a:solidFill>
                  <a:schemeClr val="tx1"/>
                </a:solidFill>
                <a:latin typeface="+mn-lt"/>
                <a:ea typeface="+mn-ea"/>
                <a:cs typeface="+mn-cs"/>
              </a:rPr>
              <a:t>with Android’s system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Android System Services:  Most of the functionality exposed through the application</a:t>
            </a:r>
          </a:p>
          <a:p>
            <a:r>
              <a:rPr lang="en-US" sz="1200" kern="1200" baseline="0" dirty="0" smtClean="0">
                <a:solidFill>
                  <a:schemeClr val="tx1"/>
                </a:solidFill>
                <a:latin typeface="+mn-lt"/>
                <a:ea typeface="+mn-ea"/>
                <a:cs typeface="+mn-cs"/>
              </a:rPr>
              <a:t>framework APIs invokes system services that in turn access the underlying</a:t>
            </a:r>
          </a:p>
          <a:p>
            <a:r>
              <a:rPr lang="en-US" sz="1200" kern="1200" baseline="0" dirty="0" smtClean="0">
                <a:solidFill>
                  <a:schemeClr val="tx1"/>
                </a:solidFill>
                <a:latin typeface="+mn-lt"/>
                <a:ea typeface="+mn-ea"/>
                <a:cs typeface="+mn-cs"/>
              </a:rPr>
              <a:t>hardware and kernel functions. Services can be seen as being organized</a:t>
            </a:r>
          </a:p>
          <a:p>
            <a:r>
              <a:rPr lang="en-US" sz="1200" kern="1200" baseline="0" dirty="0" smtClean="0">
                <a:solidFill>
                  <a:schemeClr val="tx1"/>
                </a:solidFill>
                <a:latin typeface="+mn-lt"/>
                <a:ea typeface="+mn-ea"/>
                <a:cs typeface="+mn-cs"/>
              </a:rPr>
              <a:t>in two groups. Media services deal with playing and recording media. System</a:t>
            </a:r>
          </a:p>
          <a:p>
            <a:r>
              <a:rPr lang="en-US" sz="1200" kern="1200" baseline="0" dirty="0" smtClean="0">
                <a:solidFill>
                  <a:schemeClr val="tx1"/>
                </a:solidFill>
                <a:latin typeface="+mn-lt"/>
                <a:ea typeface="+mn-ea"/>
                <a:cs typeface="+mn-cs"/>
              </a:rPr>
              <a:t>services handle system-level functionalities such as power management, location</a:t>
            </a:r>
          </a:p>
          <a:p>
            <a:r>
              <a:rPr lang="en-US" sz="1200" kern="1200" baseline="0" dirty="0" smtClean="0">
                <a:solidFill>
                  <a:schemeClr val="tx1"/>
                </a:solidFill>
                <a:latin typeface="+mn-lt"/>
                <a:ea typeface="+mn-ea"/>
                <a:cs typeface="+mn-cs"/>
              </a:rPr>
              <a:t>management, and notification management.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Hardware Abstraction Layer (HAL):  The HAL provides a standard interface</a:t>
            </a:r>
          </a:p>
          <a:p>
            <a:r>
              <a:rPr lang="en-US" sz="1200" kern="1200" baseline="0" dirty="0" smtClean="0">
                <a:solidFill>
                  <a:schemeClr val="tx1"/>
                </a:solidFill>
                <a:latin typeface="+mn-lt"/>
                <a:ea typeface="+mn-ea"/>
                <a:cs typeface="+mn-cs"/>
              </a:rPr>
              <a:t>to kernel-layer device drivers, so that upper-layer code need not be</a:t>
            </a:r>
          </a:p>
          <a:p>
            <a:r>
              <a:rPr lang="en-US" sz="1200" kern="1200" baseline="0" dirty="0" smtClean="0">
                <a:solidFill>
                  <a:schemeClr val="tx1"/>
                </a:solidFill>
                <a:latin typeface="+mn-lt"/>
                <a:ea typeface="+mn-ea"/>
                <a:cs typeface="+mn-cs"/>
              </a:rPr>
              <a:t>concerned with the details of the implementation of specific drivers and</a:t>
            </a:r>
          </a:p>
          <a:p>
            <a:r>
              <a:rPr lang="en-US" sz="1200" kern="1200" baseline="0" dirty="0" smtClean="0">
                <a:solidFill>
                  <a:schemeClr val="tx1"/>
                </a:solidFill>
                <a:latin typeface="+mn-lt"/>
                <a:ea typeface="+mn-ea"/>
                <a:cs typeface="+mn-cs"/>
              </a:rPr>
              <a:t>hardware. The HAL is virtually unchanged from that in a standard Linux</a:t>
            </a:r>
          </a:p>
          <a:p>
            <a:r>
              <a:rPr lang="en-US" sz="1200" kern="1200" baseline="0" dirty="0" smtClean="0">
                <a:solidFill>
                  <a:schemeClr val="tx1"/>
                </a:solidFill>
                <a:latin typeface="+mn-lt"/>
                <a:ea typeface="+mn-ea"/>
                <a:cs typeface="+mn-cs"/>
              </a:rPr>
              <a:t>distribution. This layer is used to abstract the device-specific capabilities</a:t>
            </a:r>
          </a:p>
          <a:p>
            <a:r>
              <a:rPr lang="en-US" sz="1200" b="0" kern="1200" baseline="0" dirty="0" smtClean="0">
                <a:solidFill>
                  <a:schemeClr val="tx1"/>
                </a:solidFill>
                <a:latin typeface="+mn-lt"/>
                <a:ea typeface="+mn-ea"/>
                <a:cs typeface="+mn-cs"/>
              </a:rPr>
              <a:t>(which are supported by hardware and exposed by the Kernel) from the user</a:t>
            </a:r>
          </a:p>
          <a:p>
            <a:r>
              <a:rPr lang="en-US" sz="1200" b="0" kern="1200" baseline="0" dirty="0" smtClean="0">
                <a:solidFill>
                  <a:schemeClr val="tx1"/>
                </a:solidFill>
                <a:latin typeface="+mn-lt"/>
                <a:ea typeface="+mn-ea"/>
                <a:cs typeface="+mn-cs"/>
              </a:rPr>
              <a:t>space. The user space could either be Android’s Services or Applications. The</a:t>
            </a:r>
          </a:p>
          <a:p>
            <a:r>
              <a:rPr lang="en-US" sz="1200" b="0" kern="1200" baseline="0" dirty="0" smtClean="0">
                <a:solidFill>
                  <a:schemeClr val="tx1"/>
                </a:solidFill>
                <a:latin typeface="+mn-lt"/>
                <a:ea typeface="+mn-ea"/>
                <a:cs typeface="+mn-cs"/>
              </a:rPr>
              <a:t>purpose of HAL is to keep the user space consistent with respect to various</a:t>
            </a:r>
          </a:p>
          <a:p>
            <a:r>
              <a:rPr lang="en-US" sz="1200" b="0" kern="1200" baseline="0" dirty="0" smtClean="0">
                <a:solidFill>
                  <a:schemeClr val="tx1"/>
                </a:solidFill>
                <a:latin typeface="+mn-lt"/>
                <a:ea typeface="+mn-ea"/>
                <a:cs typeface="+mn-cs"/>
              </a:rPr>
              <a:t>devices. Also, vendors can make their own enhancement and put it in their</a:t>
            </a:r>
          </a:p>
          <a:p>
            <a:r>
              <a:rPr lang="en-US" sz="1200" b="0" kern="1200" baseline="0" dirty="0" smtClean="0">
                <a:solidFill>
                  <a:schemeClr val="tx1"/>
                </a:solidFill>
                <a:latin typeface="+mn-lt"/>
                <a:ea typeface="+mn-ea"/>
                <a:cs typeface="+mn-cs"/>
              </a:rPr>
              <a:t>HAL layer without impacting the user space. An example for this is the </a:t>
            </a:r>
            <a:r>
              <a:rPr lang="en-US" sz="1200" b="0" kern="1200" baseline="0" dirty="0" err="1" smtClean="0">
                <a:solidFill>
                  <a:schemeClr val="tx1"/>
                </a:solidFill>
                <a:latin typeface="+mn-lt"/>
                <a:ea typeface="+mn-ea"/>
                <a:cs typeface="+mn-cs"/>
              </a:rPr>
              <a:t>HwC</a:t>
            </a: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(Hardware Composer), which is a vendor-specific HAL implementation that</a:t>
            </a:r>
          </a:p>
          <a:p>
            <a:r>
              <a:rPr lang="en-US" sz="1200" b="0" kern="1200" baseline="0" dirty="0" smtClean="0">
                <a:solidFill>
                  <a:schemeClr val="tx1"/>
                </a:solidFill>
                <a:latin typeface="+mn-lt"/>
                <a:ea typeface="+mn-ea"/>
                <a:cs typeface="+mn-cs"/>
              </a:rPr>
              <a:t>understands the rendering capabilities of the underlying hardware. Surface</a:t>
            </a:r>
          </a:p>
          <a:p>
            <a:r>
              <a:rPr lang="en-US" sz="1200" b="0" kern="1200" baseline="0" dirty="0" smtClean="0">
                <a:solidFill>
                  <a:schemeClr val="tx1"/>
                </a:solidFill>
                <a:latin typeface="+mn-lt"/>
                <a:ea typeface="+mn-ea"/>
                <a:cs typeface="+mn-cs"/>
              </a:rPr>
              <a:t>manager seamlessly works with various implementations of the </a:t>
            </a:r>
            <a:r>
              <a:rPr lang="en-US" sz="1200" b="0" kern="1200" baseline="0" dirty="0" err="1" smtClean="0">
                <a:solidFill>
                  <a:schemeClr val="tx1"/>
                </a:solidFill>
                <a:latin typeface="+mn-lt"/>
                <a:ea typeface="+mn-ea"/>
                <a:cs typeface="+mn-cs"/>
              </a:rPr>
              <a:t>HwC</a:t>
            </a:r>
            <a:r>
              <a:rPr lang="en-US" sz="1200" b="0" kern="1200" baseline="0" dirty="0" smtClean="0">
                <a:solidFill>
                  <a:schemeClr val="tx1"/>
                </a:solidFill>
                <a:latin typeface="+mn-lt"/>
                <a:ea typeface="+mn-ea"/>
                <a:cs typeface="+mn-cs"/>
              </a:rPr>
              <a:t> from</a:t>
            </a:r>
          </a:p>
          <a:p>
            <a:r>
              <a:rPr lang="en-US" sz="1200" b="0" kern="1200" baseline="0" dirty="0" smtClean="0">
                <a:solidFill>
                  <a:schemeClr val="tx1"/>
                </a:solidFill>
                <a:latin typeface="+mn-lt"/>
                <a:ea typeface="+mn-ea"/>
                <a:cs typeface="+mn-cs"/>
              </a:rPr>
              <a:t>different vendors.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Linux Kernel: Linux kernel is tailored to meet the demands of a mobile</a:t>
            </a:r>
          </a:p>
          <a:p>
            <a:r>
              <a:rPr lang="en-US" sz="1200" b="0" kern="1200" baseline="0" dirty="0" smtClean="0">
                <a:solidFill>
                  <a:schemeClr val="tx1"/>
                </a:solidFill>
                <a:latin typeface="+mn-lt"/>
                <a:ea typeface="+mn-ea"/>
                <a:cs typeface="+mn-cs"/>
              </a:rPr>
              <a:t>environment.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94</a:t>
            </a:fld>
            <a:endParaRPr lang="en-US" dirty="0"/>
          </a:p>
        </p:txBody>
      </p:sp>
    </p:spTree>
    <p:extLst>
      <p:ext uri="{BB962C8B-B14F-4D97-AF65-F5344CB8AC3E}">
        <p14:creationId xmlns:p14="http://schemas.microsoft.com/office/powerpoint/2010/main" val="18120157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activity is a single visual user interface component, including things such as</a:t>
            </a:r>
          </a:p>
          <a:p>
            <a:r>
              <a:rPr lang="en-US" sz="1200" kern="1200" baseline="0" dirty="0" smtClean="0">
                <a:solidFill>
                  <a:schemeClr val="tx1"/>
                </a:solidFill>
                <a:latin typeface="+mn-lt"/>
                <a:ea typeface="+mn-ea"/>
                <a:cs typeface="+mn-cs"/>
              </a:rPr>
              <a:t>menu selections, icons, and checkboxes. Every screen in an application is an extension</a:t>
            </a:r>
          </a:p>
          <a:p>
            <a:r>
              <a:rPr lang="en-US" sz="1200" kern="1200" baseline="0" dirty="0" smtClean="0">
                <a:solidFill>
                  <a:schemeClr val="tx1"/>
                </a:solidFill>
                <a:latin typeface="+mn-lt"/>
                <a:ea typeface="+mn-ea"/>
                <a:cs typeface="+mn-cs"/>
              </a:rPr>
              <a:t>of the Activity class. Activities use Views to form graphical user interfaces that</a:t>
            </a:r>
          </a:p>
          <a:p>
            <a:r>
              <a:rPr lang="en-US" sz="1200" kern="1200" baseline="0" dirty="0" smtClean="0">
                <a:solidFill>
                  <a:schemeClr val="tx1"/>
                </a:solidFill>
                <a:latin typeface="+mn-lt"/>
                <a:ea typeface="+mn-ea"/>
                <a:cs typeface="+mn-cs"/>
              </a:rPr>
              <a:t>display information and respond to user actions. We discuss Activities in Chapter 4.</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95</a:t>
            </a:fld>
            <a:endParaRPr lang="en-US" dirty="0"/>
          </a:p>
        </p:txBody>
      </p:sp>
    </p:spTree>
    <p:extLst>
      <p:ext uri="{BB962C8B-B14F-4D97-AF65-F5344CB8AC3E}">
        <p14:creationId xmlns:p14="http://schemas.microsoft.com/office/powerpoint/2010/main" val="34763506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Android adds two features to the Linux kernel to enhance the ability to perform</a:t>
            </a:r>
          </a:p>
          <a:p>
            <a:r>
              <a:rPr lang="en-US" sz="1200" kern="1200" baseline="0" dirty="0" smtClean="0">
                <a:solidFill>
                  <a:schemeClr val="tx1"/>
                </a:solidFill>
                <a:latin typeface="+mn-lt"/>
                <a:ea typeface="+mn-ea"/>
                <a:cs typeface="+mn-cs"/>
              </a:rPr>
              <a:t>power management: alarms and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Alarms capability is implemented in the Linux kernel and is visible to the</a:t>
            </a:r>
          </a:p>
          <a:p>
            <a:r>
              <a:rPr lang="en-US" sz="1200" kern="1200" baseline="0" dirty="0" smtClean="0">
                <a:solidFill>
                  <a:schemeClr val="tx1"/>
                </a:solidFill>
                <a:latin typeface="+mn-lt"/>
                <a:ea typeface="+mn-ea"/>
                <a:cs typeface="+mn-cs"/>
              </a:rPr>
              <a:t>app developer through 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in the </a:t>
            </a:r>
            <a:r>
              <a:rPr lang="en-US" sz="1200" kern="1200" baseline="0" dirty="0" err="1" smtClean="0">
                <a:solidFill>
                  <a:schemeClr val="tx1"/>
                </a:solidFill>
                <a:latin typeface="+mn-lt"/>
                <a:ea typeface="+mn-ea"/>
                <a:cs typeface="+mn-cs"/>
              </a:rPr>
              <a:t>RunTime</a:t>
            </a:r>
            <a:r>
              <a:rPr lang="en-US" sz="1200" kern="1200" baseline="0" dirty="0" smtClean="0">
                <a:solidFill>
                  <a:schemeClr val="tx1"/>
                </a:solidFill>
                <a:latin typeface="+mn-lt"/>
                <a:ea typeface="+mn-ea"/>
                <a:cs typeface="+mn-cs"/>
              </a:rPr>
              <a:t> core libraries. Through</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AlarmManager</a:t>
            </a:r>
            <a:r>
              <a:rPr lang="en-US" sz="1200" kern="1200" baseline="0" dirty="0" smtClean="0">
                <a:solidFill>
                  <a:schemeClr val="tx1"/>
                </a:solidFill>
                <a:latin typeface="+mn-lt"/>
                <a:ea typeface="+mn-ea"/>
                <a:cs typeface="+mn-cs"/>
              </a:rPr>
              <a:t>, an app can request a timed wake-up service. The Alarms facility</a:t>
            </a:r>
          </a:p>
          <a:p>
            <a:r>
              <a:rPr lang="en-US" sz="1200" kern="1200" baseline="0" dirty="0" smtClean="0">
                <a:solidFill>
                  <a:schemeClr val="tx1"/>
                </a:solidFill>
                <a:latin typeface="+mn-lt"/>
                <a:ea typeface="+mn-ea"/>
                <a:cs typeface="+mn-cs"/>
              </a:rPr>
              <a:t>is implemented in the kernel so that an alarm can trigger even if the system is</a:t>
            </a:r>
          </a:p>
          <a:p>
            <a:r>
              <a:rPr lang="en-US" sz="1200" kern="1200" baseline="0" dirty="0" smtClean="0">
                <a:solidFill>
                  <a:schemeClr val="tx1"/>
                </a:solidFill>
                <a:latin typeface="+mn-lt"/>
                <a:ea typeface="+mn-ea"/>
                <a:cs typeface="+mn-cs"/>
              </a:rPr>
              <a:t>in sleep mode. This allows the system to go into sleep mode, saving power, even</a:t>
            </a:r>
          </a:p>
          <a:p>
            <a:r>
              <a:rPr lang="en-US" sz="1200" kern="1200" baseline="0" dirty="0" smtClean="0">
                <a:solidFill>
                  <a:schemeClr val="tx1"/>
                </a:solidFill>
                <a:latin typeface="+mn-lt"/>
                <a:ea typeface="+mn-ea"/>
                <a:cs typeface="+mn-cs"/>
              </a:rPr>
              <a:t>though there is a process that requires a wake up.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facility prevents an Android system from entering into sleep</a:t>
            </a:r>
          </a:p>
          <a:p>
            <a:r>
              <a:rPr lang="en-US" sz="1200" kern="1200" baseline="0" dirty="0" smtClean="0">
                <a:solidFill>
                  <a:schemeClr val="tx1"/>
                </a:solidFill>
                <a:latin typeface="+mn-lt"/>
                <a:ea typeface="+mn-ea"/>
                <a:cs typeface="+mn-cs"/>
              </a:rPr>
              <a:t>mode. An application can hold one of the following </a:t>
            </a:r>
            <a:r>
              <a:rPr lang="en-US" sz="1200" kern="1200" baseline="0" dirty="0" err="1" smtClean="0">
                <a:solidFill>
                  <a:schemeClr val="tx1"/>
                </a:solidFill>
                <a:latin typeface="+mn-lt"/>
                <a:ea typeface="+mn-ea"/>
                <a:cs typeface="+mn-cs"/>
              </a:rPr>
              <a:t>wakelocks</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Full_Wake_Lock</a:t>
            </a:r>
            <a:r>
              <a:rPr lang="en-US" sz="1200" kern="1200" baseline="0" dirty="0" smtClean="0">
                <a:solidFill>
                  <a:schemeClr val="tx1"/>
                </a:solidFill>
                <a:latin typeface="+mn-lt"/>
                <a:ea typeface="+mn-ea"/>
                <a:cs typeface="+mn-cs"/>
              </a:rPr>
              <a:t>:  Processor on, full screen brightness, keyboard bright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Partial_Wake_Lock</a:t>
            </a:r>
            <a:r>
              <a:rPr lang="en-US" sz="1200" kern="1200" baseline="0" dirty="0" smtClean="0">
                <a:solidFill>
                  <a:schemeClr val="tx1"/>
                </a:solidFill>
                <a:latin typeface="+mn-lt"/>
                <a:ea typeface="+mn-ea"/>
                <a:cs typeface="+mn-cs"/>
              </a:rPr>
              <a:t>:  Processor on, screen off,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Screen_Dim_Wake_Lock</a:t>
            </a:r>
            <a:r>
              <a:rPr lang="en-US" sz="1200" kern="1200" baseline="0" dirty="0" smtClean="0">
                <a:solidFill>
                  <a:schemeClr val="tx1"/>
                </a:solidFill>
                <a:latin typeface="+mn-lt"/>
                <a:ea typeface="+mn-ea"/>
                <a:cs typeface="+mn-cs"/>
              </a:rPr>
              <a:t>:  Processor on, screen dim,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Screen_Bright_Wake_Lock</a:t>
            </a:r>
            <a:r>
              <a:rPr lang="en-US" sz="1200" kern="1200" baseline="0" dirty="0" smtClean="0">
                <a:solidFill>
                  <a:schemeClr val="tx1"/>
                </a:solidFill>
                <a:latin typeface="+mn-lt"/>
                <a:ea typeface="+mn-ea"/>
                <a:cs typeface="+mn-cs"/>
              </a:rPr>
              <a:t>:  Processor on, screen bright, keyboard off</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locks are requested through the API whenever an application requires</a:t>
            </a:r>
          </a:p>
          <a:p>
            <a:r>
              <a:rPr lang="en-US" sz="1200" kern="1200" baseline="0" dirty="0" smtClean="0">
                <a:solidFill>
                  <a:schemeClr val="tx1"/>
                </a:solidFill>
                <a:latin typeface="+mn-lt"/>
                <a:ea typeface="+mn-ea"/>
                <a:cs typeface="+mn-cs"/>
              </a:rPr>
              <a:t>one of the managed peripherals to remain powered on. If no </a:t>
            </a:r>
            <a:r>
              <a:rPr lang="en-US" sz="1200" kern="1200" baseline="0" dirty="0" err="1" smtClean="0">
                <a:solidFill>
                  <a:schemeClr val="tx1"/>
                </a:solidFill>
                <a:latin typeface="+mn-lt"/>
                <a:ea typeface="+mn-ea"/>
                <a:cs typeface="+mn-cs"/>
              </a:rPr>
              <a:t>wakelock</a:t>
            </a:r>
            <a:r>
              <a:rPr lang="en-US" sz="1200" kern="1200" baseline="0" dirty="0" smtClean="0">
                <a:solidFill>
                  <a:schemeClr val="tx1"/>
                </a:solidFill>
                <a:latin typeface="+mn-lt"/>
                <a:ea typeface="+mn-ea"/>
                <a:cs typeface="+mn-cs"/>
              </a:rPr>
              <a:t> exists, which</a:t>
            </a:r>
          </a:p>
          <a:p>
            <a:r>
              <a:rPr lang="en-US" sz="1200" kern="1200" baseline="0" dirty="0" smtClean="0">
                <a:solidFill>
                  <a:schemeClr val="tx1"/>
                </a:solidFill>
                <a:latin typeface="+mn-lt"/>
                <a:ea typeface="+mn-ea"/>
                <a:cs typeface="+mn-cs"/>
              </a:rPr>
              <a:t>locks the device, then it is powered off to conserve battery life.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These kernel objects are made visible to apps in user space by means of /sys/</a:t>
            </a:r>
          </a:p>
          <a:p>
            <a:r>
              <a:rPr lang="en-US" sz="1200" kern="1200" baseline="0" dirty="0" smtClean="0">
                <a:solidFill>
                  <a:schemeClr val="tx1"/>
                </a:solidFill>
                <a:latin typeface="+mn-lt"/>
                <a:ea typeface="+mn-ea"/>
                <a:cs typeface="+mn-cs"/>
              </a:rPr>
              <a:t>power/</a:t>
            </a:r>
            <a:r>
              <a:rPr lang="en-US" sz="1200" kern="1200" baseline="0" dirty="0" err="1" smtClean="0">
                <a:solidFill>
                  <a:schemeClr val="tx1"/>
                </a:solidFill>
                <a:latin typeface="+mn-lt"/>
                <a:ea typeface="+mn-ea"/>
                <a:cs typeface="+mn-cs"/>
              </a:rPr>
              <a:t>wavelock</a:t>
            </a:r>
            <a:r>
              <a:rPr lang="en-US" sz="1200" kern="1200" baseline="0" dirty="0" smtClean="0">
                <a:solidFill>
                  <a:schemeClr val="tx1"/>
                </a:solidFill>
                <a:latin typeface="+mn-lt"/>
                <a:ea typeface="+mn-ea"/>
                <a:cs typeface="+mn-cs"/>
              </a:rPr>
              <a:t> files. The </a:t>
            </a:r>
            <a:r>
              <a:rPr lang="en-US" sz="1200" kern="1200" baseline="0" dirty="0" err="1" smtClean="0">
                <a:solidFill>
                  <a:schemeClr val="tx1"/>
                </a:solidFill>
                <a:latin typeface="+mn-lt"/>
                <a:ea typeface="+mn-ea"/>
                <a:cs typeface="+mn-cs"/>
              </a:rPr>
              <a:t>wake_lock</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wake_unlock</a:t>
            </a:r>
            <a:r>
              <a:rPr lang="en-US" sz="1200" kern="1200" baseline="0" dirty="0" smtClean="0">
                <a:solidFill>
                  <a:schemeClr val="tx1"/>
                </a:solidFill>
                <a:latin typeface="+mn-lt"/>
                <a:ea typeface="+mn-ea"/>
                <a:cs typeface="+mn-cs"/>
              </a:rPr>
              <a:t> files can be used to define</a:t>
            </a:r>
          </a:p>
          <a:p>
            <a:r>
              <a:rPr lang="en-US" sz="1200" kern="1200" baseline="0" dirty="0" smtClean="0">
                <a:solidFill>
                  <a:schemeClr val="tx1"/>
                </a:solidFill>
                <a:latin typeface="+mn-lt"/>
                <a:ea typeface="+mn-ea"/>
                <a:cs typeface="+mn-cs"/>
              </a:rPr>
              <a:t>and toggle a lock by writing to the corresponding file.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96</a:t>
            </a:fld>
            <a:endParaRPr lang="en-US" dirty="0"/>
          </a:p>
        </p:txBody>
      </p:sp>
    </p:spTree>
    <p:extLst>
      <p:ext uri="{BB962C8B-B14F-4D97-AF65-F5344CB8AC3E}">
        <p14:creationId xmlns:p14="http://schemas.microsoft.com/office/powerpoint/2010/main" val="23095616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a:t>
            </a:r>
            <a:r>
              <a:rPr lang="en-US" baseline="0" dirty="0" smtClean="0"/>
              <a:t> Chapter 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97</a:t>
            </a:fld>
            <a:endParaRPr lang="en-US" dirty="0"/>
          </a:p>
        </p:txBody>
      </p:sp>
    </p:spTree>
    <p:extLst>
      <p:ext uri="{BB962C8B-B14F-4D97-AF65-F5344CB8AC3E}">
        <p14:creationId xmlns:p14="http://schemas.microsoft.com/office/powerpoint/2010/main" val="377437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AAAB668-F8B8-6545-A6AC-1422046B3CA1}"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5151FB-3744-0345-9C49-41F3504744E0}"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9F1D37-92F9-D447-B820-9CF391820FDC}"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B4474DC3-6E55-0249-9F80-42692001403E}" type="datetime1">
              <a:rPr lang="en-US" smtClean="0"/>
              <a:pPr>
                <a:defRPr/>
              </a:pPr>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503EAB3-0903-C244-BB28-8BDBF69A3272}" type="datetime1">
              <a:rPr lang="en-US" smtClean="0"/>
              <a:pPr/>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06F782A-617D-6B4F-A3E8-0E3F0D71928C}"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1B9A7F3-59B4-2D40-8781-ADEB419E7F18}"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8659A73B-4FEC-E64B-B8B2-3B256032E3A8}" type="datetime1">
              <a:rPr lang="en-US" smtClean="0"/>
              <a:pPr>
                <a:defRPr/>
              </a:pPr>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05A9074-01BF-D84E-9F0C-F45972CEE124}"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ACAED90-91B3-9447-B6E7-17CD4CE4348C}"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62F6AFE-A857-A843-92E9-57F1E396C66E}"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C2B5596-AFD2-1E44-B28B-BF9F7719C55B}"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76F5F375-0372-FC4E-98D4-D0F527FDD21A}" type="datetime1">
              <a:rPr lang="en-US" smtClean="0"/>
              <a:pPr>
                <a:defRPr/>
              </a:pPr>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E03CA008-3437-8142-86EA-08020C92BCEA}" type="datetime1">
              <a:rPr lang="en-US" smtClean="0"/>
              <a:pPr>
                <a:defRPr/>
              </a:pPr>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4974A78-6CA2-A34D-B19F-9317905328BA}"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E2A9383-2F9F-4141-858B-CE101AAFAFF8}" type="datetime1">
              <a:rPr lang="en-US" smtClean="0"/>
              <a:pPr>
                <a:defRPr/>
              </a:pPr>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D060D9A8-94CE-234C-B239-1C16F808F30C}"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D12D56B-6499-944B-A7DD-D1B872599C85}"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15694E6-21D1-354C-B643-AB2E07985321}" type="datetime1">
              <a:rPr lang="en-US" smtClean="0"/>
              <a:pPr>
                <a:defRPr/>
              </a:pPr>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EF29753-AE89-A744-9617-89DDB7494F74}" type="datetime1">
              <a:rPr lang="en-US" smtClean="0"/>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AFE2187-A39E-4E4F-8C4F-2240FD17F6C8}" type="datetime1">
              <a:rPr lang="en-US" smtClean="0"/>
              <a:pPr>
                <a:defRPr/>
              </a:pPr>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0AD749C-D0EF-E448-84D6-68A2993D77E2}" type="datetime1">
              <a:rPr lang="en-US" smtClean="0"/>
              <a:pPr>
                <a:defRPr/>
              </a:pPr>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CF1597-9322-B548-8656-95B86C8FA440}" type="datetime1">
              <a:rPr lang="en-US" smtClean="0"/>
              <a:pPr>
                <a:defRPr/>
              </a:pPr>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8F6F5DB-3BC4-454A-83B3-9A25618D5E85}" type="datetime1">
              <a:rPr lang="en-US" smtClean="0"/>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5714B0-25FE-EE44-ABEB-EACF19CBCFA2}" type="datetime1">
              <a:rPr lang="en-US" smtClean="0"/>
              <a:pPr>
                <a:defRPr/>
              </a:pPr>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62B3DED-55C0-7546-A4AF-2F38200E842E}" type="datetime1">
              <a:rPr lang="en-US" smtClean="0"/>
              <a:pPr>
                <a:defRPr/>
              </a:pPr>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93B8A8D1-7995-6149-AEF0-6088F2C2522D}" type="datetime1">
              <a:rPr lang="en-US" smtClean="0"/>
              <a:pPr>
                <a:defRPr/>
              </a:pPr>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1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1.xml"/><Relationship Id="rId1" Type="http://schemas.openxmlformats.org/officeDocument/2006/relationships/slideLayout" Target="../slideLayouts/slideLayout1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45.xml"/><Relationship Id="rId1" Type="http://schemas.openxmlformats.org/officeDocument/2006/relationships/slideLayout" Target="../slideLayouts/slideLayout17.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6.xml"/><Relationship Id="rId1" Type="http://schemas.openxmlformats.org/officeDocument/2006/relationships/slideLayout" Target="../slideLayouts/slideLayout1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8.xml"/><Relationship Id="rId1" Type="http://schemas.openxmlformats.org/officeDocument/2006/relationships/slideLayout" Target="../slideLayouts/slideLayout1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7.xml"/><Relationship Id="rId1" Type="http://schemas.openxmlformats.org/officeDocument/2006/relationships/slideLayout" Target="../slideLayouts/slideLayout15.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9.xml"/><Relationship Id="rId1" Type="http://schemas.openxmlformats.org/officeDocument/2006/relationships/slideLayout" Target="../slideLayouts/slideLayout1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0.xml"/><Relationship Id="rId1" Type="http://schemas.openxmlformats.org/officeDocument/2006/relationships/slideLayout" Target="../slideLayouts/slideLayout1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65.xml"/><Relationship Id="rId1" Type="http://schemas.openxmlformats.org/officeDocument/2006/relationships/slideLayout" Target="../slideLayouts/slideLayout1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66.xml"/><Relationship Id="rId1" Type="http://schemas.openxmlformats.org/officeDocument/2006/relationships/slideLayout" Target="../slideLayouts/slideLayout15.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67.xml"/><Relationship Id="rId1" Type="http://schemas.openxmlformats.org/officeDocument/2006/relationships/slideLayout" Target="../slideLayouts/slideLayout1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70.xml"/><Relationship Id="rId1" Type="http://schemas.openxmlformats.org/officeDocument/2006/relationships/slideLayout" Target="../slideLayouts/slideLayout20.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7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75.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1.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83.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84.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5.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7.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8.xml"/><Relationship Id="rId1" Type="http://schemas.openxmlformats.org/officeDocument/2006/relationships/slideLayout" Target="../slideLayouts/slideLayout1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9.xml"/><Relationship Id="rId1" Type="http://schemas.openxmlformats.org/officeDocument/2006/relationships/slideLayout" Target="../slideLayouts/slideLayout1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92.xml"/><Relationship Id="rId1" Type="http://schemas.openxmlformats.org/officeDocument/2006/relationships/slideLayout" Target="../slideLayouts/slideLayout2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94.xml"/><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95.xml"/><Relationship Id="rId1" Type="http://schemas.openxmlformats.org/officeDocument/2006/relationships/slideLayout" Target="../slideLayouts/slideLayout15.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2</a:t>
            </a:r>
            <a:br>
              <a:rPr lang="en-US" dirty="0" smtClean="0"/>
            </a:br>
            <a:r>
              <a:rPr lang="en-US" dirty="0" smtClean="0"/>
              <a:t>Operating System Overview</a:t>
            </a:r>
          </a:p>
        </p:txBody>
      </p:sp>
      <p:sp>
        <p:nvSpPr>
          <p:cNvPr id="8" name="Text Placeholder 7"/>
          <p:cNvSpPr>
            <a:spLocks noGrp="1"/>
          </p:cNvSpPr>
          <p:nvPr>
            <p:ph type="body" idx="1"/>
          </p:nvPr>
        </p:nvSpPr>
        <p:spPr/>
        <p:txBody>
          <a:bodyPr>
            <a:normAutofit/>
          </a:bodyPr>
          <a:lstStyle/>
          <a:p>
            <a:r>
              <a:rPr lang="en-US" dirty="0" smtClean="0"/>
              <a:t>Ninth Edition</a:t>
            </a:r>
          </a:p>
          <a:p>
            <a:r>
              <a:rPr lang="en-US" dirty="0" smtClean="0"/>
              <a:t>By William Stallings</a:t>
            </a:r>
          </a:p>
        </p:txBody>
      </p:sp>
      <p:sp>
        <p:nvSpPr>
          <p:cNvPr id="7" name="Subtitle 2"/>
          <p:cNvSpPr txBox="1">
            <a:spLocks/>
          </p:cNvSpPr>
          <p:nvPr/>
        </p:nvSpPr>
        <p:spPr bwMode="auto">
          <a:xfrm>
            <a:off x="457200" y="1905000"/>
            <a:ext cx="2133600" cy="43434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r>
              <a:rPr lang="en-US" sz="3200" i="1" dirty="0" smtClean="0">
                <a:solidFill>
                  <a:schemeClr val="bg2">
                    <a:lumMod val="25000"/>
                  </a:schemeClr>
                </a:solidFill>
                <a:latin typeface="+mn-lt"/>
              </a:rPr>
              <a:t>Operating Systems:</a:t>
            </a:r>
            <a:br>
              <a:rPr lang="en-US" sz="3200" i="1" dirty="0" smtClean="0">
                <a:solidFill>
                  <a:schemeClr val="bg2">
                    <a:lumMod val="25000"/>
                  </a:schemeClr>
                </a:solidFill>
                <a:latin typeface="+mn-lt"/>
              </a:rPr>
            </a:br>
            <a:r>
              <a:rPr lang="en-US" sz="3200" i="1" dirty="0" smtClean="0">
                <a:solidFill>
                  <a:schemeClr val="bg2">
                    <a:lumMod val="25000"/>
                  </a:schemeClr>
                </a:solidFill>
                <a:latin typeface="+mn-lt"/>
              </a:rPr>
              <a:t>Internals and Design Principles</a:t>
            </a:r>
            <a:br>
              <a:rPr lang="en-US" sz="3200" i="1" dirty="0" smtClean="0">
                <a:solidFill>
                  <a:schemeClr val="bg2">
                    <a:lumMod val="25000"/>
                  </a:schemeClr>
                </a:solidFill>
                <a:latin typeface="+mn-lt"/>
              </a:rPr>
            </a:br>
            <a:endParaRPr lang="en-US" sz="3200" i="1" dirty="0" smtClean="0">
              <a:solidFill>
                <a:schemeClr val="bg2">
                  <a:lumMod val="25000"/>
                </a:schemeClr>
              </a:solidFill>
              <a:latin typeface="+mn-lt"/>
            </a:endParaRP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chemeClr val="accent1">
                    <a:lumMod val="75000"/>
                  </a:schemeClr>
                </a:solidFill>
              </a:rPr>
              <a:t>Evolution of </a:t>
            </a:r>
            <a:br>
              <a:rPr lang="en-US" sz="4400" dirty="0" smtClean="0">
                <a:solidFill>
                  <a:schemeClr val="accent1">
                    <a:lumMod val="75000"/>
                  </a:schemeClr>
                </a:solidFill>
              </a:rPr>
            </a:br>
            <a:r>
              <a:rPr lang="en-US" sz="4400" dirty="0" smtClean="0">
                <a:solidFill>
                  <a:schemeClr val="accent1">
                    <a:lumMod val="75000"/>
                  </a:schemeClr>
                </a:solidFill>
              </a:rPr>
              <a:t>Operating Systems</a:t>
            </a:r>
            <a:endParaRPr lang="en-NZ" sz="4400" dirty="0">
              <a:solidFill>
                <a:schemeClr val="accent1">
                  <a:lumMod val="75000"/>
                </a:schemeClr>
              </a:solidFill>
            </a:endParaRPr>
          </a:p>
        </p:txBody>
      </p:sp>
      <p:sp>
        <p:nvSpPr>
          <p:cNvPr id="3" name="Content Placeholder 2"/>
          <p:cNvSpPr>
            <a:spLocks noGrp="1"/>
          </p:cNvSpPr>
          <p:nvPr>
            <p:ph idx="4294967295"/>
          </p:nvPr>
        </p:nvSpPr>
        <p:spPr>
          <a:xfrm>
            <a:off x="533400" y="1981200"/>
            <a:ext cx="8077200" cy="4038600"/>
          </a:xfrm>
        </p:spPr>
        <p:txBody>
          <a:bodyPr>
            <a:normAutofit/>
          </a:bodyPr>
          <a:lstStyle/>
          <a:p>
            <a:pPr>
              <a:buSzPct val="100000"/>
              <a:buFont typeface="Wingdings" charset="2"/>
              <a:buChar char="§"/>
            </a:pPr>
            <a:r>
              <a:rPr lang="en-NZ" sz="4000" dirty="0" smtClean="0"/>
              <a:t> Stages include:</a:t>
            </a:r>
          </a:p>
          <a:p>
            <a:pPr lvl="1">
              <a:buSzPct val="55000"/>
            </a:pPr>
            <a:endParaRPr lang="en-NZ" dirty="0"/>
          </a:p>
        </p:txBody>
      </p:sp>
      <p:graphicFrame>
        <p:nvGraphicFramePr>
          <p:cNvPr id="5" name="Diagram 4"/>
          <p:cNvGraphicFramePr/>
          <p:nvPr/>
        </p:nvGraphicFramePr>
        <p:xfrm>
          <a:off x="914400" y="2133600"/>
          <a:ext cx="73152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Serial Processing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609600" y="1981200"/>
            <a:ext cx="3657600" cy="730415"/>
          </a:xfrm>
        </p:spPr>
        <p:txBody>
          <a:bodyPr/>
          <a:lstStyle/>
          <a:p>
            <a:r>
              <a:rPr lang="en-US" dirty="0" smtClean="0"/>
              <a:t>Earliest Computers:</a:t>
            </a:r>
          </a:p>
        </p:txBody>
      </p:sp>
      <p:sp>
        <p:nvSpPr>
          <p:cNvPr id="3" name="Content Placeholder 2"/>
          <p:cNvSpPr>
            <a:spLocks noGrp="1"/>
          </p:cNvSpPr>
          <p:nvPr>
            <p:ph sz="half" idx="2"/>
          </p:nvPr>
        </p:nvSpPr>
        <p:spPr>
          <a:xfrm>
            <a:off x="609600" y="2895600"/>
            <a:ext cx="3657600" cy="3328988"/>
          </a:xfrm>
        </p:spPr>
        <p:txBody>
          <a:bodyPr>
            <a:normAutofit lnSpcReduction="10000"/>
          </a:bodyPr>
          <a:lstStyle/>
          <a:p>
            <a:r>
              <a:rPr lang="en-US" dirty="0" smtClean="0"/>
              <a:t>No operating system</a:t>
            </a:r>
          </a:p>
          <a:p>
            <a:pPr lvl="2"/>
            <a:r>
              <a:rPr lang="en-US" dirty="0" smtClean="0"/>
              <a:t>Programmers interacted directly with the computer hardware</a:t>
            </a:r>
          </a:p>
          <a:p>
            <a:r>
              <a:rPr lang="en-US" dirty="0" smtClean="0"/>
              <a:t>Computers ran from a console with display lights, toggle switches, some form of input device, and a printer</a:t>
            </a:r>
          </a:p>
          <a:p>
            <a:r>
              <a:rPr lang="en-US" dirty="0" smtClean="0"/>
              <a:t>Users have access to the computer in “series”</a:t>
            </a:r>
          </a:p>
        </p:txBody>
      </p:sp>
      <p:sp>
        <p:nvSpPr>
          <p:cNvPr id="5" name="Text Placeholder 4"/>
          <p:cNvSpPr>
            <a:spLocks noGrp="1"/>
          </p:cNvSpPr>
          <p:nvPr>
            <p:ph type="body" sz="quarter" idx="3"/>
          </p:nvPr>
        </p:nvSpPr>
        <p:spPr>
          <a:xfrm>
            <a:off x="4800600" y="1981200"/>
            <a:ext cx="3657600" cy="730415"/>
          </a:xfrm>
        </p:spPr>
        <p:txBody>
          <a:bodyPr/>
          <a:lstStyle/>
          <a:p>
            <a:r>
              <a:rPr lang="en-US" dirty="0" smtClean="0"/>
              <a:t>Problems:</a:t>
            </a:r>
            <a:endParaRPr lang="en-US" dirty="0"/>
          </a:p>
        </p:txBody>
      </p:sp>
      <p:sp>
        <p:nvSpPr>
          <p:cNvPr id="6" name="Content Placeholder 5"/>
          <p:cNvSpPr>
            <a:spLocks noGrp="1"/>
          </p:cNvSpPr>
          <p:nvPr>
            <p:ph sz="quarter" idx="4"/>
          </p:nvPr>
        </p:nvSpPr>
        <p:spPr>
          <a:xfrm>
            <a:off x="4800600" y="2667000"/>
            <a:ext cx="3657600" cy="3962400"/>
          </a:xfrm>
        </p:spPr>
        <p:txBody>
          <a:bodyPr>
            <a:normAutofit/>
          </a:bodyPr>
          <a:lstStyle/>
          <a:p>
            <a:r>
              <a:rPr lang="en-US" dirty="0" smtClean="0"/>
              <a:t>Scheduling:</a:t>
            </a:r>
          </a:p>
          <a:p>
            <a:pPr lvl="1"/>
            <a:r>
              <a:rPr lang="en-US" dirty="0" smtClean="0"/>
              <a:t>Most installations used a hardcopy sign-up sheet to reserve computer time</a:t>
            </a:r>
          </a:p>
          <a:p>
            <a:pPr lvl="3"/>
            <a:r>
              <a:rPr lang="en-US" dirty="0" smtClean="0"/>
              <a:t>Time allocations could run short or long, resulting in wasted computer time</a:t>
            </a:r>
          </a:p>
          <a:p>
            <a:pPr marL="282575" lvl="3">
              <a:spcBef>
                <a:spcPts val="1800"/>
              </a:spcBef>
            </a:pPr>
            <a:r>
              <a:rPr lang="en-US" dirty="0" smtClean="0"/>
              <a:t>Setup time</a:t>
            </a:r>
          </a:p>
          <a:p>
            <a:pPr lvl="1"/>
            <a:r>
              <a:rPr lang="en-US" dirty="0" smtClean="0"/>
              <a:t>A considerable amount of time was spent on setting up the program to run</a:t>
            </a:r>
          </a:p>
        </p:txBody>
      </p:sp>
      <p:sp>
        <p:nvSpPr>
          <p:cNvPr id="8" name="Footer Placeholder 7"/>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solidFill>
                  <a:schemeClr val="accent1">
                    <a:lumMod val="75000"/>
                  </a:schemeClr>
                </a:solidFill>
              </a:rPr>
              <a:t>Simple Batch Systems</a:t>
            </a:r>
          </a:p>
        </p:txBody>
      </p:sp>
      <p:sp>
        <p:nvSpPr>
          <p:cNvPr id="3" name="Content Placeholder 2"/>
          <p:cNvSpPr>
            <a:spLocks noGrp="1"/>
          </p:cNvSpPr>
          <p:nvPr>
            <p:ph idx="4294967295"/>
          </p:nvPr>
        </p:nvSpPr>
        <p:spPr>
          <a:xfrm>
            <a:off x="533400" y="2438400"/>
            <a:ext cx="8077200" cy="3886200"/>
          </a:xfrm>
        </p:spPr>
        <p:txBody>
          <a:bodyPr>
            <a:noAutofit/>
          </a:bodyPr>
          <a:lstStyle/>
          <a:p>
            <a:r>
              <a:rPr lang="en-US" sz="2800" dirty="0" smtClean="0"/>
              <a:t>Early computers were very expensive</a:t>
            </a:r>
          </a:p>
          <a:p>
            <a:pPr lvl="2"/>
            <a:r>
              <a:rPr lang="en-US" sz="2400" dirty="0" smtClean="0"/>
              <a:t>Important to maximize processor utilization</a:t>
            </a:r>
          </a:p>
          <a:p>
            <a:r>
              <a:rPr lang="en-US" sz="2800" dirty="0" smtClean="0"/>
              <a:t>Monitor</a:t>
            </a:r>
          </a:p>
          <a:p>
            <a:pPr lvl="2"/>
            <a:r>
              <a:rPr lang="en-US" sz="2400" dirty="0" smtClean="0"/>
              <a:t>User no longer has direct access to processor</a:t>
            </a:r>
          </a:p>
          <a:p>
            <a:pPr lvl="2"/>
            <a:r>
              <a:rPr lang="en-US" sz="2400" dirty="0" smtClean="0"/>
              <a:t>Job is submitted to computer operator who batches them together and places them on an input device</a:t>
            </a:r>
          </a:p>
          <a:p>
            <a:pPr lvl="2"/>
            <a:r>
              <a:rPr lang="en-US" sz="2400" dirty="0" smtClean="0"/>
              <a:t>Program branches back to the monitor when finished</a:t>
            </a:r>
            <a:endParaRPr lang="en-US" sz="2400" dirty="0"/>
          </a:p>
        </p:txBody>
      </p:sp>
      <p:sp>
        <p:nvSpPr>
          <p:cNvPr id="4" name="Footer Placeholder 3"/>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990600"/>
          </a:xfrm>
        </p:spPr>
        <p:txBody>
          <a:bodyPr/>
          <a:lstStyle/>
          <a:p>
            <a:r>
              <a:rPr lang="en-NZ" b="1" dirty="0" smtClean="0">
                <a:ln w="1905"/>
                <a:solidFill>
                  <a:schemeClr val="accent1">
                    <a:lumMod val="75000"/>
                  </a:schemeClr>
                </a:solidFill>
                <a:effectLst>
                  <a:innerShdw blurRad="69850" dist="43180" dir="5400000">
                    <a:srgbClr val="000000">
                      <a:alpha val="65000"/>
                    </a:srgbClr>
                  </a:innerShdw>
                </a:effectLst>
              </a:rPr>
              <a:t>Monitor Point of View</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362200"/>
            <a:ext cx="4724400" cy="4953000"/>
          </a:xfrm>
        </p:spPr>
        <p:txBody>
          <a:bodyPr>
            <a:normAutofit/>
          </a:bodyPr>
          <a:lstStyle/>
          <a:p>
            <a:r>
              <a:rPr lang="en-NZ" sz="2400" dirty="0" smtClean="0"/>
              <a:t>Monitor controls the sequence of events</a:t>
            </a:r>
          </a:p>
          <a:p>
            <a:r>
              <a:rPr lang="en-NZ" sz="2400" i="1" dirty="0" smtClean="0"/>
              <a:t>Resident Monitor </a:t>
            </a:r>
            <a:r>
              <a:rPr lang="en-NZ" sz="2400" dirty="0" smtClean="0"/>
              <a:t>is software always in memory</a:t>
            </a:r>
          </a:p>
          <a:p>
            <a:r>
              <a:rPr lang="en-NZ" sz="2400" dirty="0" smtClean="0"/>
              <a:t>Monitor reads in job and gives control</a:t>
            </a:r>
          </a:p>
          <a:p>
            <a:r>
              <a:rPr lang="en-NZ" sz="2400" dirty="0" smtClean="0"/>
              <a:t>Job returns control to monitor</a:t>
            </a:r>
            <a:endParaRPr lang="en-NZ" sz="2400" dirty="0"/>
          </a:p>
        </p:txBody>
      </p:sp>
      <p:pic>
        <p:nvPicPr>
          <p:cNvPr id="5" name="Picture 4" descr="f3.pdf"/>
          <p:cNvPicPr>
            <a:picLocks noChangeAspect="1"/>
          </p:cNvPicPr>
          <p:nvPr/>
        </p:nvPicPr>
        <p:blipFill>
          <a:blip r:embed="rId3"/>
          <a:srcRect l="8235" t="15455" r="15294" b="12727"/>
          <a:stretch>
            <a:fillRect/>
          </a:stretch>
        </p:blipFill>
        <p:spPr>
          <a:xfrm>
            <a:off x="5037882" y="2057400"/>
            <a:ext cx="3738918" cy="4544210"/>
          </a:xfrm>
          <a:prstGeom prst="rect">
            <a:avLst/>
          </a:prstGeom>
        </p:spPr>
      </p:pic>
      <p:sp>
        <p:nvSpPr>
          <p:cNvPr id="6" name="Footer Placeholder 5"/>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24788" cy="1323041"/>
          </a:xfrm>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Processor Point of View</a:t>
            </a:r>
            <a:endParaRPr lang="en-US" dirty="0">
              <a:solidFill>
                <a:schemeClr val="accent1">
                  <a:lumMod val="75000"/>
                </a:schemeClr>
              </a:solidFill>
            </a:endParaRPr>
          </a:p>
        </p:txBody>
      </p:sp>
      <p:sp>
        <p:nvSpPr>
          <p:cNvPr id="4" name="Content Placeholder 3"/>
          <p:cNvSpPr>
            <a:spLocks noGrp="1"/>
          </p:cNvSpPr>
          <p:nvPr>
            <p:ph sz="half" idx="1"/>
          </p:nvPr>
        </p:nvSpPr>
        <p:spPr>
          <a:xfrm>
            <a:off x="654050" y="2286000"/>
            <a:ext cx="7848600" cy="4190999"/>
          </a:xfrm>
        </p:spPr>
        <p:txBody>
          <a:bodyPr>
            <a:noAutofit/>
          </a:bodyPr>
          <a:lstStyle/>
          <a:p>
            <a:r>
              <a:rPr lang="en-US" sz="2400" dirty="0" smtClean="0"/>
              <a:t>Processor executes instruction from the memory containing the monitor</a:t>
            </a:r>
          </a:p>
          <a:p>
            <a:r>
              <a:rPr lang="en-US" sz="2400" dirty="0" smtClean="0"/>
              <a:t>Executes the instructions in the user program until it encounters an ending or error condition</a:t>
            </a:r>
          </a:p>
          <a:p>
            <a:r>
              <a:rPr lang="en-US" sz="2400" dirty="0" smtClean="0"/>
              <a:t>“</a:t>
            </a:r>
            <a:r>
              <a:rPr lang="en-US" sz="2400" i="1" dirty="0" smtClean="0"/>
              <a:t>Control is passed to a job” </a:t>
            </a:r>
            <a:r>
              <a:rPr lang="en-US" sz="2400" dirty="0" smtClean="0"/>
              <a:t> means processor is fetching and executing instructions in a user program</a:t>
            </a:r>
          </a:p>
          <a:p>
            <a:r>
              <a:rPr lang="en-US" sz="2400" dirty="0" smtClean="0"/>
              <a:t>“</a:t>
            </a:r>
            <a:r>
              <a:rPr lang="en-US" sz="2400" i="1" dirty="0" smtClean="0"/>
              <a:t>Control is returned to the monitor” </a:t>
            </a:r>
            <a:r>
              <a:rPr lang="en-US" sz="2400" dirty="0" smtClean="0"/>
              <a:t>means that the processor is fetching and executing instructions from the monitor program</a:t>
            </a:r>
            <a:endParaRPr lang="en-US" sz="2400" dirty="0"/>
          </a:p>
        </p:txBody>
      </p:sp>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lumMod val="75000"/>
                  </a:schemeClr>
                </a:solidFill>
              </a:rPr>
              <a:t>Job Control Language (JCL)</a:t>
            </a:r>
            <a:endParaRPr lang="en-US" sz="4800" b="1" dirty="0">
              <a:solidFill>
                <a:schemeClr val="accent1">
                  <a:lumMod val="75000"/>
                </a:schemeClr>
              </a:solidFill>
            </a:endParaRPr>
          </a:p>
        </p:txBody>
      </p:sp>
      <p:graphicFrame>
        <p:nvGraphicFramePr>
          <p:cNvPr id="6" name="Diagram 5"/>
          <p:cNvGraphicFramePr/>
          <p:nvPr>
            <p:extLst>
              <p:ext uri="{D42A27DB-BD31-4B8C-83A1-F6EECF244321}">
                <p14:modId xmlns:p14="http://schemas.microsoft.com/office/powerpoint/2010/main" val="2601587161"/>
              </p:ext>
            </p:extLst>
          </p:nvPr>
        </p:nvGraphicFramePr>
        <p:xfrm>
          <a:off x="-609600" y="2286000"/>
          <a:ext cx="7874000"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Desirable Hardware </a:t>
            </a:r>
            <a:br>
              <a:rPr lang="en-US" sz="4800" b="1" dirty="0" smtClean="0">
                <a:ln w="1905"/>
                <a:solidFill>
                  <a:schemeClr val="accent1">
                    <a:lumMod val="75000"/>
                  </a:schemeClr>
                </a:solidFill>
                <a:effectLst>
                  <a:innerShdw blurRad="69850" dist="43180" dir="5400000">
                    <a:srgbClr val="000000">
                      <a:alpha val="65000"/>
                    </a:srgbClr>
                  </a:innerShdw>
                </a:effectLst>
              </a:rPr>
            </a:br>
            <a:r>
              <a:rPr lang="en-US" sz="4800" b="1" dirty="0" smtClean="0">
                <a:ln w="1905"/>
                <a:solidFill>
                  <a:schemeClr val="accent1">
                    <a:lumMod val="75000"/>
                  </a:schemeClr>
                </a:solidFill>
                <a:effectLst>
                  <a:innerShdw blurRad="69850" dist="43180" dir="5400000">
                    <a:srgbClr val="000000">
                      <a:alpha val="65000"/>
                    </a:srgbClr>
                  </a:innerShdw>
                </a:effectLst>
              </a:rPr>
              <a:t>Features</a:t>
            </a:r>
            <a:endParaRPr lang="en-US" sz="48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idx="4294967295"/>
          </p:nvPr>
        </p:nvGraphicFramePr>
        <p:xfrm>
          <a:off x="457200" y="2133600"/>
          <a:ext cx="8153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Modes of Operation</a:t>
            </a:r>
            <a:endParaRPr lang="en-US" b="1"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533400" y="21336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sz="4800" b="1" dirty="0" smtClean="0">
                <a:ln w="1905"/>
                <a:solidFill>
                  <a:schemeClr val="accent1">
                    <a:lumMod val="75000"/>
                  </a:schemeClr>
                </a:solidFill>
                <a:effectLst>
                  <a:innerShdw blurRad="69850" dist="43180" dir="5400000">
                    <a:srgbClr val="000000">
                      <a:alpha val="65000"/>
                    </a:srgbClr>
                  </a:innerShdw>
                </a:effectLst>
              </a:rPr>
              <a:t>Simple Batch System Overhead</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4" name="Content Placeholder 3"/>
          <p:cNvSpPr>
            <a:spLocks noGrp="1"/>
          </p:cNvSpPr>
          <p:nvPr>
            <p:ph sz="half" idx="1"/>
          </p:nvPr>
        </p:nvSpPr>
        <p:spPr>
          <a:xfrm>
            <a:off x="654050" y="2286001"/>
            <a:ext cx="7848600" cy="990599"/>
          </a:xfrm>
        </p:spPr>
        <p:txBody>
          <a:bodyPr>
            <a:normAutofit/>
          </a:bodyPr>
          <a:lstStyle/>
          <a:p>
            <a:r>
              <a:rPr lang="en-US" sz="2400" dirty="0" smtClean="0"/>
              <a:t>Processor time alternates between execution of user programs and execution of the monitor</a:t>
            </a:r>
            <a:endParaRPr lang="en-US" sz="2400" dirty="0"/>
          </a:p>
        </p:txBody>
      </p:sp>
      <p:sp>
        <p:nvSpPr>
          <p:cNvPr id="5" name="Content Placeholder 4"/>
          <p:cNvSpPr>
            <a:spLocks noGrp="1"/>
          </p:cNvSpPr>
          <p:nvPr>
            <p:ph sz="half" idx="13"/>
          </p:nvPr>
        </p:nvSpPr>
        <p:spPr>
          <a:xfrm>
            <a:off x="654050" y="3200400"/>
            <a:ext cx="7848600" cy="3352800"/>
          </a:xfrm>
        </p:spPr>
        <p:txBody>
          <a:bodyPr/>
          <a:lstStyle/>
          <a:p>
            <a:r>
              <a:rPr lang="en-US" sz="2400" dirty="0" smtClean="0"/>
              <a:t>Sacrifices:</a:t>
            </a:r>
          </a:p>
          <a:p>
            <a:pPr lvl="2"/>
            <a:r>
              <a:rPr lang="en-US" sz="2200" dirty="0" smtClean="0"/>
              <a:t>Some main memory is now given over to the monitor</a:t>
            </a:r>
          </a:p>
          <a:p>
            <a:pPr lvl="2"/>
            <a:r>
              <a:rPr lang="en-US" sz="2200" dirty="0" smtClean="0"/>
              <a:t>Some processor time is consumed by the monitor</a:t>
            </a:r>
            <a:endParaRPr lang="en-US" dirty="0" smtClean="0"/>
          </a:p>
          <a:p>
            <a:pPr marL="282575" lvl="1" indent="-282575">
              <a:spcBef>
                <a:spcPts val="1800"/>
              </a:spcBef>
            </a:pPr>
            <a:r>
              <a:rPr lang="en-US" sz="2400" dirty="0" smtClean="0"/>
              <a:t>Despite overhead, the simple batch system improves utilization of the computer</a:t>
            </a:r>
          </a:p>
        </p:txBody>
      </p:sp>
      <p:sp>
        <p:nvSpPr>
          <p:cNvPr id="7" name="Footer Placeholder 6"/>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b="1" dirty="0" smtClean="0">
                <a:ln w="1905"/>
                <a:solidFill>
                  <a:schemeClr val="accent1">
                    <a:lumMod val="75000"/>
                  </a:schemeClr>
                </a:solidFill>
                <a:effectLst>
                  <a:innerShdw blurRad="69850" dist="43180" dir="5400000">
                    <a:srgbClr val="000000">
                      <a:alpha val="65000"/>
                    </a:srgbClr>
                  </a:innerShdw>
                </a:effectLst>
              </a:rPr>
              <a:t>Multiprogrammed </a:t>
            </a:r>
            <a:br>
              <a:rPr lang="en-NZ" sz="4800" b="1" dirty="0" smtClean="0">
                <a:ln w="1905"/>
                <a:solidFill>
                  <a:schemeClr val="accent1">
                    <a:lumMod val="75000"/>
                  </a:schemeClr>
                </a:solidFill>
                <a:effectLst>
                  <a:innerShdw blurRad="69850" dist="43180" dir="5400000">
                    <a:srgbClr val="000000">
                      <a:alpha val="65000"/>
                    </a:srgbClr>
                  </a:innerShdw>
                </a:effectLst>
              </a:rPr>
            </a:br>
            <a:r>
              <a:rPr lang="en-NZ" sz="4800" b="1" dirty="0" smtClean="0">
                <a:ln w="1905"/>
                <a:solidFill>
                  <a:schemeClr val="accent1">
                    <a:lumMod val="75000"/>
                  </a:schemeClr>
                </a:solidFill>
                <a:effectLst>
                  <a:innerShdw blurRad="69850" dist="43180" dir="5400000">
                    <a:srgbClr val="000000">
                      <a:alpha val="65000"/>
                    </a:srgbClr>
                  </a:innerShdw>
                </a:effectLst>
              </a:rPr>
              <a:t>Batch Systems</a:t>
            </a:r>
            <a:endParaRPr lang="en-NZ" sz="4800"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13" name="Content Placeholder 12"/>
          <p:cNvGraphicFramePr>
            <a:graphicFrameLocks noGrp="1"/>
          </p:cNvGraphicFramePr>
          <p:nvPr>
            <p:ph sz="half" idx="4294967295"/>
          </p:nvPr>
        </p:nvGraphicFramePr>
        <p:xfrm>
          <a:off x="-304800" y="2057400"/>
          <a:ext cx="8915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1220148"/>
          </a:xfrm>
        </p:spPr>
        <p:txBody>
          <a:bodyPr/>
          <a:lstStyle/>
          <a:p>
            <a:r>
              <a:rPr lang="en-US" b="1" dirty="0" smtClean="0">
                <a:solidFill>
                  <a:schemeClr val="accent1">
                    <a:lumMod val="75000"/>
                  </a:schemeClr>
                </a:solidFill>
              </a:rPr>
              <a:t>Operating System</a:t>
            </a:r>
          </a:p>
        </p:txBody>
      </p:sp>
      <p:sp>
        <p:nvSpPr>
          <p:cNvPr id="4" name="Content Placeholder 3"/>
          <p:cNvSpPr>
            <a:spLocks noGrp="1"/>
          </p:cNvSpPr>
          <p:nvPr>
            <p:ph idx="4294967295"/>
          </p:nvPr>
        </p:nvSpPr>
        <p:spPr>
          <a:xfrm>
            <a:off x="533400" y="2209800"/>
            <a:ext cx="8229600" cy="4648200"/>
          </a:xfrm>
        </p:spPr>
        <p:txBody>
          <a:bodyPr/>
          <a:lstStyle/>
          <a:p>
            <a:r>
              <a:rPr lang="en-US" sz="2900" dirty="0" smtClean="0"/>
              <a:t>A program that controls the execution of application programs</a:t>
            </a:r>
          </a:p>
          <a:p>
            <a:r>
              <a:rPr lang="en-US" sz="2900" dirty="0" smtClean="0"/>
              <a:t>An interface between applications and hardware</a:t>
            </a:r>
          </a:p>
          <a:p>
            <a:endParaRPr lang="en-US" dirty="0" smtClean="0"/>
          </a:p>
        </p:txBody>
      </p:sp>
      <p:graphicFrame>
        <p:nvGraphicFramePr>
          <p:cNvPr id="5" name="Diagram 4"/>
          <p:cNvGraphicFramePr/>
          <p:nvPr>
            <p:extLst>
              <p:ext uri="{D42A27DB-BD31-4B8C-83A1-F6EECF244321}">
                <p14:modId xmlns:p14="http://schemas.microsoft.com/office/powerpoint/2010/main" val="2570410709"/>
              </p:ext>
            </p:extLst>
          </p:nvPr>
        </p:nvGraphicFramePr>
        <p:xfrm>
          <a:off x="1981200" y="396240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pic>
        <p:nvPicPr>
          <p:cNvPr id="4" name="Picture 3" descr="f04.pdf"/>
          <p:cNvPicPr>
            <a:picLocks noChangeAspect="1"/>
          </p:cNvPicPr>
          <p:nvPr/>
        </p:nvPicPr>
        <p:blipFill>
          <a:blip r:embed="rId3"/>
          <a:srcRect l="21176" t="9091" r="20000" b="65455"/>
          <a:stretch>
            <a:fillRect/>
          </a:stretch>
        </p:blipFill>
        <p:spPr>
          <a:xfrm>
            <a:off x="-533400" y="609600"/>
            <a:ext cx="10477938" cy="5867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Uniprogramming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85800" y="4953000"/>
            <a:ext cx="7848600" cy="2362200"/>
          </a:xfrm>
        </p:spPr>
        <p:txBody>
          <a:bodyPr>
            <a:normAutofit/>
          </a:bodyPr>
          <a:lstStyle/>
          <a:p>
            <a:pPr>
              <a:buNone/>
            </a:pPr>
            <a:r>
              <a:rPr lang="en-US" sz="2200" dirty="0" smtClean="0"/>
              <a:t>   The processor spends a certain amount of time executing, until it reaches an I/O instruction; it must then wait until that I/O instruction concludes before proceeding</a:t>
            </a:r>
            <a:endParaRPr lang="en-US" sz="2200" dirty="0"/>
          </a:p>
        </p:txBody>
      </p:sp>
      <p:pic>
        <p:nvPicPr>
          <p:cNvPr id="5" name="Picture 4" descr="f5.pdf"/>
          <p:cNvPicPr>
            <a:picLocks noChangeAspect="1"/>
          </p:cNvPicPr>
          <p:nvPr/>
        </p:nvPicPr>
        <p:blipFill>
          <a:blip r:embed="rId3"/>
          <a:srcRect l="7059" t="6364" r="8235" b="80909"/>
          <a:stretch>
            <a:fillRect/>
          </a:stretch>
        </p:blipFill>
        <p:spPr>
          <a:xfrm>
            <a:off x="381000" y="2514600"/>
            <a:ext cx="8621472" cy="1676400"/>
          </a:xfrm>
          <a:prstGeom prst="rect">
            <a:avLst/>
          </a:prstGeom>
        </p:spPr>
      </p:pic>
      <p:sp>
        <p:nvSpPr>
          <p:cNvPr id="6" name="Footer Placeholder 5"/>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609600" y="5410200"/>
            <a:ext cx="8001000" cy="2286000"/>
          </a:xfrm>
        </p:spPr>
        <p:txBody>
          <a:bodyPr>
            <a:noAutofit/>
          </a:bodyPr>
          <a:lstStyle/>
          <a:p>
            <a:pPr>
              <a:spcBef>
                <a:spcPts val="600"/>
              </a:spcBef>
            </a:pPr>
            <a:r>
              <a:rPr lang="en-US" sz="1600" dirty="0" smtClean="0"/>
              <a:t>There must be enough memory to hold the OS (resident monitor) and one user program</a:t>
            </a:r>
          </a:p>
          <a:p>
            <a:pPr>
              <a:spcBef>
                <a:spcPts val="600"/>
              </a:spcBef>
            </a:pPr>
            <a:r>
              <a:rPr lang="en-US" sz="1600" dirty="0" smtClean="0"/>
              <a:t>When one job needs to wait for I/O, the processor can switch to the other job, which is likely not waiting for I/O</a:t>
            </a:r>
            <a:endParaRPr lang="en-US" sz="1600" dirty="0"/>
          </a:p>
        </p:txBody>
      </p:sp>
      <p:pic>
        <p:nvPicPr>
          <p:cNvPr id="5" name="Picture 4" descr="f5.pdf"/>
          <p:cNvPicPr>
            <a:picLocks noChangeAspect="1"/>
          </p:cNvPicPr>
          <p:nvPr/>
        </p:nvPicPr>
        <p:blipFill>
          <a:blip r:embed="rId3"/>
          <a:srcRect l="4706" t="23636" r="7059" b="48182"/>
          <a:stretch>
            <a:fillRect/>
          </a:stretch>
        </p:blipFill>
        <p:spPr>
          <a:xfrm>
            <a:off x="1066800" y="2133600"/>
            <a:ext cx="7122730" cy="2944111"/>
          </a:xfrm>
          <a:prstGeom prst="rect">
            <a:avLst/>
          </a:prstGeom>
        </p:spPr>
      </p:pic>
      <p:sp>
        <p:nvSpPr>
          <p:cNvPr id="6" name="Footer Placeholder 5"/>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a:t>
            </a:r>
          </a:p>
        </p:txBody>
      </p:sp>
      <p:sp>
        <p:nvSpPr>
          <p:cNvPr id="16" name="Content Placeholder 15"/>
          <p:cNvSpPr>
            <a:spLocks noGrp="1"/>
          </p:cNvSpPr>
          <p:nvPr>
            <p:ph type="body" sz="half" idx="4294967295"/>
          </p:nvPr>
        </p:nvSpPr>
        <p:spPr>
          <a:xfrm>
            <a:off x="228600" y="5410200"/>
            <a:ext cx="8763000" cy="1447800"/>
          </a:xfrm>
        </p:spPr>
        <p:txBody>
          <a:bodyPr>
            <a:normAutofit/>
          </a:bodyPr>
          <a:lstStyle/>
          <a:p>
            <a:pPr lvl="2"/>
            <a:r>
              <a:rPr lang="en-US" dirty="0" smtClean="0"/>
              <a:t>Also known as multitasking</a:t>
            </a:r>
          </a:p>
          <a:p>
            <a:pPr lvl="2"/>
            <a:r>
              <a:rPr lang="en-US" dirty="0" smtClean="0"/>
              <a:t>Memory is expanded to hold three, four, or more programs and switch     among all of them</a:t>
            </a:r>
          </a:p>
        </p:txBody>
      </p:sp>
      <p:pic>
        <p:nvPicPr>
          <p:cNvPr id="5" name="Picture 4" descr="f5.pdf"/>
          <p:cNvPicPr>
            <a:picLocks noChangeAspect="1"/>
          </p:cNvPicPr>
          <p:nvPr/>
        </p:nvPicPr>
        <p:blipFill>
          <a:blip r:embed="rId3"/>
          <a:srcRect l="4706" t="53636" r="7059" b="12727"/>
          <a:stretch>
            <a:fillRect/>
          </a:stretch>
        </p:blipFill>
        <p:spPr>
          <a:xfrm>
            <a:off x="1523999" y="1981200"/>
            <a:ext cx="6178371" cy="3048058"/>
          </a:xfrm>
          <a:prstGeom prst="rect">
            <a:avLst/>
          </a:prstGeom>
        </p:spPr>
      </p:pic>
      <p:sp>
        <p:nvSpPr>
          <p:cNvPr id="6" name="TextBox 5"/>
          <p:cNvSpPr txBox="1"/>
          <p:nvPr/>
        </p:nvSpPr>
        <p:spPr>
          <a:xfrm>
            <a:off x="1535453" y="3876209"/>
            <a:ext cx="184666"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xmlns:mv="urn:schemas-microsoft-com:mac:vml">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Multiprogramming Example</a:t>
            </a:r>
            <a:endParaRPr lang="en-US" b="1" dirty="0">
              <a:ln w="1905"/>
              <a:solidFill>
                <a:schemeClr val="accent1">
                  <a:lumMod val="75000"/>
                </a:schemeClr>
              </a:solidFill>
              <a:effectLst>
                <a:innerShdw blurRad="69850" dist="43180" dir="5400000">
                  <a:srgbClr val="000000">
                    <a:alpha val="65000"/>
                  </a:srgbClr>
                </a:innerShdw>
              </a:effectLst>
            </a:endParaRPr>
          </a:p>
        </p:txBody>
      </p:sp>
      <p:pic>
        <p:nvPicPr>
          <p:cNvPr id="5" name="Picture 4"/>
          <p:cNvPicPr>
            <a:picLocks noChangeAspect="1"/>
          </p:cNvPicPr>
          <p:nvPr/>
        </p:nvPicPr>
        <p:blipFill>
          <a:blip r:embed="rId3"/>
          <a:stretch>
            <a:fillRect/>
          </a:stretch>
        </p:blipFill>
        <p:spPr>
          <a:xfrm>
            <a:off x="381000" y="2743200"/>
            <a:ext cx="8371242" cy="2901950"/>
          </a:xfrm>
          <a:prstGeom prst="rect">
            <a:avLst/>
          </a:prstGeom>
        </p:spPr>
      </p:pic>
      <p:sp>
        <p:nvSpPr>
          <p:cNvPr id="6" name="Rectangle 5"/>
          <p:cNvSpPr/>
          <p:nvPr/>
        </p:nvSpPr>
        <p:spPr>
          <a:xfrm>
            <a:off x="381000" y="5715000"/>
            <a:ext cx="8305800" cy="338554"/>
          </a:xfrm>
          <a:prstGeom prst="rect">
            <a:avLst/>
          </a:prstGeom>
        </p:spPr>
        <p:txBody>
          <a:bodyPr wrap="square">
            <a:spAutoFit/>
          </a:bodyPr>
          <a:lstStyle/>
          <a:p>
            <a:pPr algn="ctr"/>
            <a:r>
              <a:rPr lang="en-US" sz="1600" b="1" dirty="0" smtClean="0">
                <a:latin typeface="+mn-lt"/>
              </a:rPr>
              <a:t>Table 2.1   Sample Program Execution Attributes</a:t>
            </a:r>
            <a:r>
              <a:rPr lang="en-US" sz="1600" dirty="0" smtClean="0">
                <a:latin typeface="+mn-lt"/>
              </a:rPr>
              <a:t> </a:t>
            </a:r>
            <a:endParaRPr lang="en-US" sz="1600" dirty="0">
              <a:latin typeface="+mn-lt"/>
            </a:endParaRPr>
          </a:p>
        </p:txBody>
      </p:sp>
      <p:sp>
        <p:nvSpPr>
          <p:cNvPr id="7" name="Footer Placeholder 6"/>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pic>
        <p:nvPicPr>
          <p:cNvPr id="6" name="Picture 5"/>
          <p:cNvPicPr>
            <a:picLocks noChangeAspect="1"/>
          </p:cNvPicPr>
          <p:nvPr/>
        </p:nvPicPr>
        <p:blipFill>
          <a:blip r:embed="rId3"/>
          <a:stretch>
            <a:fillRect/>
          </a:stretch>
        </p:blipFill>
        <p:spPr>
          <a:xfrm>
            <a:off x="381000" y="1676400"/>
            <a:ext cx="8458200" cy="3132011"/>
          </a:xfrm>
          <a:prstGeom prst="rect">
            <a:avLst/>
          </a:prstGeom>
        </p:spPr>
      </p:pic>
      <p:sp>
        <p:nvSpPr>
          <p:cNvPr id="7" name="Rectangle 6"/>
          <p:cNvSpPr/>
          <p:nvPr/>
        </p:nvSpPr>
        <p:spPr>
          <a:xfrm>
            <a:off x="381000" y="4876800"/>
            <a:ext cx="8305800" cy="338554"/>
          </a:xfrm>
          <a:prstGeom prst="rect">
            <a:avLst/>
          </a:prstGeom>
        </p:spPr>
        <p:txBody>
          <a:bodyPr wrap="square">
            <a:spAutoFit/>
          </a:bodyPr>
          <a:lstStyle/>
          <a:p>
            <a:pPr algn="ctr"/>
            <a:r>
              <a:rPr lang="en-US" sz="1600" b="1" dirty="0" smtClean="0">
                <a:latin typeface="+mn-lt"/>
              </a:rPr>
              <a:t>Table 2.2   Effects of Multiprogramming on Resource Utilization </a:t>
            </a: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tretch>
            <a:fillRect/>
          </a:stretch>
        </p:blipFill>
        <p:spPr>
          <a:xfrm>
            <a:off x="381000" y="308264"/>
            <a:ext cx="8476129" cy="6549736"/>
          </a:xfrm>
          <a:prstGeom prst="rect">
            <a:avLst/>
          </a:prstGeom>
        </p:spPr>
      </p:pic>
      <p:sp>
        <p:nvSpPr>
          <p:cNvPr id="3" name="Footer Placeholder 2"/>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Time-Sharing Systems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114799"/>
          </a:xfrm>
        </p:spPr>
        <p:txBody>
          <a:bodyPr>
            <a:normAutofit/>
          </a:bodyPr>
          <a:lstStyle/>
          <a:p>
            <a:r>
              <a:rPr lang="en-US" sz="2900" dirty="0" smtClean="0"/>
              <a:t>Can be used to handle multiple interactive jobs</a:t>
            </a:r>
          </a:p>
          <a:p>
            <a:r>
              <a:rPr lang="en-US" sz="2900" dirty="0" smtClean="0"/>
              <a:t>Processor time is shared among multiple users</a:t>
            </a:r>
          </a:p>
          <a:p>
            <a:r>
              <a:rPr lang="en-US" sz="2900" dirty="0" smtClean="0"/>
              <a:t>Multiple users simultaneously access the system through terminals, with the OS interleaving the execution of each user program in a short burst or quantum of computation</a:t>
            </a:r>
            <a:endParaRPr lang="en-US" sz="2900" dirty="0"/>
          </a:p>
        </p:txBody>
      </p:sp>
      <p:sp>
        <p:nvSpPr>
          <p:cNvPr id="4" name="Footer Placeholder 3"/>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pic>
        <p:nvPicPr>
          <p:cNvPr id="5" name="Picture 4"/>
          <p:cNvPicPr>
            <a:picLocks noChangeAspect="1"/>
          </p:cNvPicPr>
          <p:nvPr/>
        </p:nvPicPr>
        <p:blipFill>
          <a:blip r:embed="rId3"/>
          <a:stretch>
            <a:fillRect/>
          </a:stretch>
        </p:blipFill>
        <p:spPr>
          <a:xfrm>
            <a:off x="381000" y="1981200"/>
            <a:ext cx="8537331" cy="1861389"/>
          </a:xfrm>
          <a:prstGeom prst="rect">
            <a:avLst/>
          </a:prstGeom>
        </p:spPr>
      </p:pic>
      <p:sp>
        <p:nvSpPr>
          <p:cNvPr id="7" name="Rectangle 6"/>
          <p:cNvSpPr/>
          <p:nvPr/>
        </p:nvSpPr>
        <p:spPr>
          <a:xfrm>
            <a:off x="381000" y="4114800"/>
            <a:ext cx="8382000" cy="338554"/>
          </a:xfrm>
          <a:prstGeom prst="rect">
            <a:avLst/>
          </a:prstGeom>
        </p:spPr>
        <p:txBody>
          <a:bodyPr wrap="square">
            <a:spAutoFit/>
          </a:bodyPr>
          <a:lstStyle/>
          <a:p>
            <a:pPr algn="ctr"/>
            <a:r>
              <a:rPr lang="en-US" sz="1600" b="1" dirty="0" smtClean="0">
                <a:latin typeface="+mn-lt"/>
              </a:rPr>
              <a:t>Table 2.3   Batch Multiprogramming versus Time Sharing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xmlns:mv="urn:schemas-microsoft-com:mac:vml">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smtClean="0">
                <a:solidFill>
                  <a:schemeClr val="accent1">
                    <a:lumMod val="75000"/>
                  </a:schemeClr>
                </a:solidFill>
              </a:rPr>
              <a:t>Compatible Time-Sharing System (CTSS)</a:t>
            </a:r>
            <a:endParaRPr lang="en-NZ" b="1" dirty="0">
              <a:solidFill>
                <a:schemeClr val="accent1">
                  <a:lumMod val="75000"/>
                </a:schemeClr>
              </a:solidFill>
            </a:endParaRPr>
          </a:p>
        </p:txBody>
      </p:sp>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
        <p:nvSpPr>
          <p:cNvPr id="5" name="Text Placeholder 4"/>
          <p:cNvSpPr>
            <a:spLocks noGrp="1"/>
          </p:cNvSpPr>
          <p:nvPr>
            <p:ph type="body" orient="vert" idx="4294967295"/>
          </p:nvPr>
        </p:nvSpPr>
        <p:spPr>
          <a:xfrm>
            <a:off x="457200" y="2057400"/>
            <a:ext cx="7874000" cy="4495800"/>
          </a:xfrm>
        </p:spPr>
        <p:txBody>
          <a:bodyPr>
            <a:normAutofit fontScale="92500"/>
          </a:bodyPr>
          <a:lstStyle/>
          <a:p>
            <a:pPr>
              <a:spcBef>
                <a:spcPts val="1400"/>
              </a:spcBef>
            </a:pPr>
            <a:r>
              <a:rPr lang="en-NZ" sz="1882" dirty="0" smtClean="0"/>
              <a:t>One of the first time-sharing operating systems</a:t>
            </a:r>
          </a:p>
          <a:p>
            <a:pPr marL="282575" lvl="1" indent="-282575">
              <a:spcBef>
                <a:spcPts val="1400"/>
              </a:spcBef>
            </a:pPr>
            <a:r>
              <a:rPr lang="en-NZ" sz="1882" dirty="0" smtClean="0"/>
              <a:t>Developed at MIT by a group known as Project MAC</a:t>
            </a:r>
          </a:p>
          <a:p>
            <a:pPr marL="282575" lvl="1" indent="-282575">
              <a:spcBef>
                <a:spcPts val="1400"/>
              </a:spcBef>
            </a:pPr>
            <a:r>
              <a:rPr lang="en-NZ" sz="1882" dirty="0" smtClean="0"/>
              <a:t>The system was first developed for the IBM 709 in 1961</a:t>
            </a:r>
          </a:p>
          <a:p>
            <a:pPr marL="282575" lvl="1" indent="-282575">
              <a:spcBef>
                <a:spcPts val="1400"/>
              </a:spcBef>
            </a:pPr>
            <a:r>
              <a:rPr lang="en-NZ" sz="1882" dirty="0" smtClean="0"/>
              <a:t>Ran on a computer with 32,000 36-bit words of main memory, with the resident monitor consuming 5000 of that</a:t>
            </a:r>
          </a:p>
          <a:p>
            <a:pPr marL="282575" lvl="1" indent="-282575">
              <a:spcBef>
                <a:spcPts val="1800"/>
              </a:spcBef>
            </a:pPr>
            <a:r>
              <a:rPr lang="en-NZ" sz="1882" dirty="0" smtClean="0"/>
              <a:t>Utilized a technique known as </a:t>
            </a:r>
            <a:r>
              <a:rPr lang="en-NZ" sz="1882" i="1" dirty="0" smtClean="0"/>
              <a:t>time slicing</a:t>
            </a:r>
          </a:p>
          <a:p>
            <a:pPr marL="847725" lvl="3">
              <a:spcBef>
                <a:spcPts val="1000"/>
              </a:spcBef>
            </a:pPr>
            <a:r>
              <a:rPr lang="en-NZ" sz="1412" dirty="0" smtClean="0"/>
              <a:t>System clock generated interrupts at a rate of approximately one every 0.2 seconds</a:t>
            </a:r>
          </a:p>
          <a:p>
            <a:pPr marL="847725" lvl="3">
              <a:spcBef>
                <a:spcPts val="1000"/>
              </a:spcBef>
            </a:pPr>
            <a:r>
              <a:rPr lang="en-NZ" sz="1412" dirty="0" smtClean="0"/>
              <a:t>At each clock interrupt the OS regained control and could assign the processor to another user</a:t>
            </a:r>
          </a:p>
          <a:p>
            <a:pPr marL="847725" lvl="3">
              <a:spcBef>
                <a:spcPts val="1000"/>
              </a:spcBef>
            </a:pPr>
            <a:r>
              <a:rPr lang="en-NZ" sz="1412" dirty="0" smtClean="0"/>
              <a:t>Thus, at regular time intervals the current user would be preempted and another user loaded in</a:t>
            </a:r>
          </a:p>
          <a:p>
            <a:pPr marL="847725" lvl="3">
              <a:spcBef>
                <a:spcPts val="1000"/>
              </a:spcBef>
            </a:pPr>
            <a:r>
              <a:rPr lang="en-NZ" sz="1412" dirty="0" smtClean="0"/>
              <a:t>To preserve the old user program status for later resumption, the old user programs and data were written out to disk before the new user programs and data were read in</a:t>
            </a:r>
          </a:p>
          <a:p>
            <a:pPr marL="847725" lvl="3">
              <a:spcBef>
                <a:spcPts val="1000"/>
              </a:spcBef>
            </a:pPr>
            <a:r>
              <a:rPr lang="en-NZ" sz="1412" dirty="0" smtClean="0"/>
              <a:t>Old user program code and data were restored in main memory when that program was next given a turn</a:t>
            </a:r>
          </a:p>
          <a:p>
            <a:pPr marL="282575" lvl="1" indent="-282575">
              <a:spcBef>
                <a:spcPts val="1800"/>
              </a:spcBef>
            </a:pPr>
            <a:endParaRPr lang="en-NZ" sz="1600" dirty="0" smtClean="0"/>
          </a:p>
          <a:p>
            <a:pPr marL="282575" lvl="1" indent="-282575">
              <a:spcBef>
                <a:spcPts val="1800"/>
              </a:spcBef>
            </a:pPr>
            <a:endParaRPr lang="en-NZ" sz="1765" dirty="0" smtClean="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p:blipFill>
          <a:blip r:embed="rId3"/>
          <a:srcRect t="20000" b="25455"/>
          <a:stretch>
            <a:fillRect/>
          </a:stretch>
        </p:blipFill>
        <p:spPr>
          <a:xfrm>
            <a:off x="304800" y="685800"/>
            <a:ext cx="8420230" cy="5943600"/>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10000" t="10588" r="7273" b="9412"/>
          <a:stretch>
            <a:fillRect/>
          </a:stretch>
        </p:blipFill>
        <p:spPr>
          <a:xfrm>
            <a:off x="582700" y="725134"/>
            <a:ext cx="7799300" cy="5827950"/>
          </a:xfrm>
          <a:prstGeom prst="rect">
            <a:avLst/>
          </a:prstGeom>
        </p:spPr>
      </p:pic>
      <p:sp>
        <p:nvSpPr>
          <p:cNvPr id="3" name="Footer Placeholder 2"/>
          <p:cNvSpPr>
            <a:spLocks noGrp="1"/>
          </p:cNvSpPr>
          <p:nvPr>
            <p:ph type="ftr" sz="quarter" idx="11"/>
          </p:nvPr>
        </p:nvSpPr>
        <p:spPr>
          <a:xfrm>
            <a:off x="318246" y="65690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Major Achievements</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057400"/>
            <a:ext cx="7848600" cy="4114799"/>
          </a:xfrm>
        </p:spPr>
        <p:txBody>
          <a:bodyPr>
            <a:normAutofit/>
          </a:bodyPr>
          <a:lstStyle/>
          <a:p>
            <a:r>
              <a:rPr lang="en-NZ" sz="3000" dirty="0" smtClean="0"/>
              <a:t>Operating Systems are among the most complex pieces of software ever developed</a:t>
            </a:r>
          </a:p>
          <a:p>
            <a:pPr lvl="0"/>
            <a:r>
              <a:rPr lang="en-NZ" sz="3000" dirty="0" smtClean="0"/>
              <a:t>Major advances in development include:</a:t>
            </a:r>
            <a:endParaRPr lang="en-US" sz="3000" dirty="0" smtClean="0"/>
          </a:p>
          <a:p>
            <a:pPr lvl="2"/>
            <a:r>
              <a:rPr lang="en-NZ" sz="2400" dirty="0" smtClean="0"/>
              <a:t>Processes</a:t>
            </a:r>
            <a:endParaRPr lang="en-US" sz="2400" dirty="0" smtClean="0"/>
          </a:p>
          <a:p>
            <a:pPr lvl="2"/>
            <a:r>
              <a:rPr lang="en-NZ" sz="2400" dirty="0" smtClean="0"/>
              <a:t>Memory management</a:t>
            </a:r>
          </a:p>
          <a:p>
            <a:pPr lvl="2"/>
            <a:r>
              <a:rPr lang="en-NZ" sz="2400" dirty="0" smtClean="0"/>
              <a:t>Information protection and security</a:t>
            </a:r>
          </a:p>
          <a:p>
            <a:pPr lvl="2"/>
            <a:r>
              <a:rPr lang="en-NZ" sz="2400" dirty="0" smtClean="0"/>
              <a:t>Scheduling and resource management</a:t>
            </a:r>
          </a:p>
          <a:p>
            <a:pPr lvl="2"/>
            <a:r>
              <a:rPr lang="en-NZ" sz="2400" dirty="0" smtClean="0"/>
              <a:t>System structure</a:t>
            </a: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28600"/>
            <a:ext cx="7519988" cy="12963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133600"/>
            <a:ext cx="8229600" cy="4267200"/>
          </a:xfrm>
        </p:spPr>
        <p:txBody>
          <a:bodyPr>
            <a:noAutofit/>
          </a:bodyPr>
          <a:lstStyle/>
          <a:p>
            <a:r>
              <a:rPr lang="en-US" sz="2800" dirty="0" smtClean="0"/>
              <a:t>Fundamental to the structure of operating systems</a:t>
            </a:r>
          </a:p>
        </p:txBody>
      </p:sp>
      <p:graphicFrame>
        <p:nvGraphicFramePr>
          <p:cNvPr id="5" name="Diagram 4"/>
          <p:cNvGraphicFramePr/>
          <p:nvPr/>
        </p:nvGraphicFramePr>
        <p:xfrm>
          <a:off x="914400" y="2895600"/>
          <a:ext cx="7543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7824788" cy="1143948"/>
          </a:xfrm>
        </p:spPr>
        <p:txBody>
          <a:bodyPr/>
          <a:lstStyle/>
          <a:p>
            <a:pPr algn="l"/>
            <a:r>
              <a:rPr lang="en-US" b="1" dirty="0" smtClean="0">
                <a:solidFill>
                  <a:schemeClr val="accent1">
                    <a:lumMod val="75000"/>
                  </a:schemeClr>
                </a:solidFill>
              </a:rPr>
              <a:t>Causes of Errors</a:t>
            </a:r>
            <a:endParaRPr lang="en-US" b="1" dirty="0">
              <a:solidFill>
                <a:schemeClr val="accent1">
                  <a:lumMod val="75000"/>
                </a:schemeClr>
              </a:solidFill>
            </a:endParaRPr>
          </a:p>
        </p:txBody>
      </p:sp>
      <p:sp>
        <p:nvSpPr>
          <p:cNvPr id="3" name="Content Placeholder 2"/>
          <p:cNvSpPr>
            <a:spLocks noGrp="1"/>
          </p:cNvSpPr>
          <p:nvPr>
            <p:ph sz="half" idx="1"/>
          </p:nvPr>
        </p:nvSpPr>
        <p:spPr>
          <a:xfrm>
            <a:off x="5181600" y="2133600"/>
            <a:ext cx="3657600" cy="3276600"/>
          </a:xfrm>
        </p:spPr>
        <p:txBody>
          <a:bodyPr>
            <a:normAutofit fontScale="85000" lnSpcReduction="20000"/>
          </a:bodyPr>
          <a:lstStyle/>
          <a:p>
            <a:r>
              <a:rPr lang="en-US" sz="2588" b="1" dirty="0" smtClean="0"/>
              <a:t>Nondeterminate program operation</a:t>
            </a:r>
          </a:p>
          <a:p>
            <a:pPr lvl="1"/>
            <a:r>
              <a:rPr lang="en-US" sz="2000" dirty="0" smtClean="0"/>
              <a:t>When programs share memory, and their execution is interleaved by the processor, they may interfere with each other by overwriting common memory areas in unpredictable ways</a:t>
            </a:r>
          </a:p>
          <a:p>
            <a:pPr lvl="1"/>
            <a:r>
              <a:rPr lang="en-US" sz="2000" dirty="0" smtClean="0"/>
              <a:t>The order in which programs are scheduled may affect the outcome of any particular program</a:t>
            </a:r>
            <a:endParaRPr lang="en-US" sz="2000" dirty="0"/>
          </a:p>
        </p:txBody>
      </p:sp>
      <p:sp>
        <p:nvSpPr>
          <p:cNvPr id="4" name="Content Placeholder 3"/>
          <p:cNvSpPr>
            <a:spLocks noGrp="1"/>
          </p:cNvSpPr>
          <p:nvPr>
            <p:ph sz="half" idx="13"/>
          </p:nvPr>
        </p:nvSpPr>
        <p:spPr>
          <a:xfrm>
            <a:off x="5486400" y="5257800"/>
            <a:ext cx="3429000" cy="1447800"/>
          </a:xfrm>
        </p:spPr>
        <p:txBody>
          <a:bodyPr>
            <a:normAutofit/>
          </a:bodyPr>
          <a:lstStyle/>
          <a:p>
            <a:pPr>
              <a:lnSpc>
                <a:spcPct val="90000"/>
              </a:lnSpc>
            </a:pPr>
            <a:r>
              <a:rPr lang="en-US" sz="2200" b="1" dirty="0" smtClean="0"/>
              <a:t>Deadlocks</a:t>
            </a:r>
          </a:p>
          <a:p>
            <a:pPr lvl="1">
              <a:lnSpc>
                <a:spcPct val="80000"/>
              </a:lnSpc>
            </a:pPr>
            <a:r>
              <a:rPr lang="en-US" sz="1700" dirty="0" smtClean="0"/>
              <a:t>It is possible for two or more programs to be hung up waiting for each other</a:t>
            </a:r>
          </a:p>
        </p:txBody>
      </p:sp>
      <p:sp>
        <p:nvSpPr>
          <p:cNvPr id="5" name="Content Placeholder 4"/>
          <p:cNvSpPr>
            <a:spLocks noGrp="1"/>
          </p:cNvSpPr>
          <p:nvPr>
            <p:ph sz="half" idx="14"/>
          </p:nvPr>
        </p:nvSpPr>
        <p:spPr>
          <a:xfrm>
            <a:off x="304800" y="2133600"/>
            <a:ext cx="3657600" cy="2209800"/>
          </a:xfrm>
        </p:spPr>
        <p:txBody>
          <a:bodyPr>
            <a:normAutofit fontScale="92500" lnSpcReduction="10000"/>
          </a:bodyPr>
          <a:lstStyle/>
          <a:p>
            <a:pPr>
              <a:lnSpc>
                <a:spcPct val="90000"/>
              </a:lnSpc>
            </a:pPr>
            <a:r>
              <a:rPr lang="en-US" sz="2378" b="1" dirty="0" smtClean="0"/>
              <a:t>Improper synchronization</a:t>
            </a:r>
          </a:p>
          <a:p>
            <a:pPr lvl="1"/>
            <a:r>
              <a:rPr lang="en-US" sz="1882" dirty="0" smtClean="0"/>
              <a:t>It is often the case that a routine must be suspended awaiting an event elsewhere in the system</a:t>
            </a:r>
          </a:p>
          <a:p>
            <a:pPr lvl="1"/>
            <a:r>
              <a:rPr lang="en-US" sz="1882" dirty="0" smtClean="0"/>
              <a:t>Improper design of the signaling mechanism can result in loss or duplication</a:t>
            </a:r>
          </a:p>
        </p:txBody>
      </p:sp>
      <p:sp>
        <p:nvSpPr>
          <p:cNvPr id="6" name="Content Placeholder 5"/>
          <p:cNvSpPr>
            <a:spLocks noGrp="1"/>
          </p:cNvSpPr>
          <p:nvPr>
            <p:ph sz="half" idx="15"/>
          </p:nvPr>
        </p:nvSpPr>
        <p:spPr>
          <a:xfrm>
            <a:off x="304800" y="4419600"/>
            <a:ext cx="3733800" cy="2209800"/>
          </a:xfrm>
        </p:spPr>
        <p:txBody>
          <a:bodyPr>
            <a:normAutofit fontScale="70000" lnSpcReduction="20000"/>
          </a:bodyPr>
          <a:lstStyle/>
          <a:p>
            <a:r>
              <a:rPr lang="en-US" sz="3143" b="1" dirty="0" smtClean="0"/>
              <a:t>Failed mutual exclusion</a:t>
            </a:r>
          </a:p>
          <a:p>
            <a:pPr lvl="1"/>
            <a:r>
              <a:rPr lang="en-US" sz="2286" dirty="0" smtClean="0"/>
              <a:t>More than one user or program attempts to make use of a shared resource at the same time</a:t>
            </a:r>
          </a:p>
          <a:p>
            <a:pPr lvl="1"/>
            <a:r>
              <a:rPr lang="en-US" sz="2286" dirty="0" smtClean="0"/>
              <a:t>There must be some sort of mutual exclusion mechanism that permits only one routine at a time to perform an update against the file</a:t>
            </a:r>
            <a:endParaRPr lang="en-US" sz="2286" dirty="0"/>
          </a:p>
        </p:txBody>
      </p:sp>
      <p:sp>
        <p:nvSpPr>
          <p:cNvPr id="8" name="Footer Placeholder 7"/>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153400"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Components of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 Process</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3"/>
          </p:nvPr>
        </p:nvSpPr>
        <p:spPr>
          <a:xfrm>
            <a:off x="4648200" y="2133600"/>
            <a:ext cx="4114800" cy="4343400"/>
          </a:xfrm>
        </p:spPr>
        <p:txBody>
          <a:bodyPr>
            <a:normAutofit fontScale="92500" lnSpcReduction="20000"/>
          </a:bodyPr>
          <a:lstStyle/>
          <a:p>
            <a:pPr marL="236538" lvl="1" indent="-236538"/>
            <a:r>
              <a:rPr lang="en-US" sz="3000" dirty="0" smtClean="0"/>
              <a:t>The execution context is   essential:</a:t>
            </a:r>
          </a:p>
          <a:p>
            <a:pPr lvl="1"/>
            <a:r>
              <a:rPr lang="en-US" sz="2400" dirty="0" smtClean="0"/>
              <a:t>It is the internal data by which the OS is able to supervise and control the process</a:t>
            </a:r>
          </a:p>
          <a:p>
            <a:pPr lvl="1"/>
            <a:r>
              <a:rPr lang="en-US" sz="2400" dirty="0" smtClean="0"/>
              <a:t>Includes the contents of the various process registers</a:t>
            </a:r>
          </a:p>
          <a:p>
            <a:pPr lvl="1"/>
            <a:r>
              <a:rPr lang="en-US" sz="2400" dirty="0" smtClean="0"/>
              <a:t>Includes information such as the priority of the process and whether the process is waiting for the completion of a particular I/O event</a:t>
            </a:r>
          </a:p>
        </p:txBody>
      </p:sp>
      <p:sp>
        <p:nvSpPr>
          <p:cNvPr id="6" name="Content Placeholder 5"/>
          <p:cNvSpPr>
            <a:spLocks noGrp="1"/>
          </p:cNvSpPr>
          <p:nvPr>
            <p:ph sz="half" idx="14"/>
          </p:nvPr>
        </p:nvSpPr>
        <p:spPr>
          <a:xfrm>
            <a:off x="381000" y="2133600"/>
            <a:ext cx="3657600" cy="4267200"/>
          </a:xfrm>
        </p:spPr>
        <p:txBody>
          <a:bodyPr>
            <a:noAutofit/>
          </a:bodyPr>
          <a:lstStyle/>
          <a:p>
            <a:r>
              <a:rPr lang="en-US" sz="2800" dirty="0" smtClean="0"/>
              <a:t>A process contains three components:</a:t>
            </a:r>
          </a:p>
          <a:p>
            <a:pPr lvl="1"/>
            <a:r>
              <a:rPr lang="en-US" sz="2200" dirty="0" smtClean="0"/>
              <a:t>An executable program</a:t>
            </a:r>
          </a:p>
          <a:p>
            <a:pPr lvl="1"/>
            <a:r>
              <a:rPr lang="en-US" sz="2200" dirty="0" smtClean="0"/>
              <a:t>The associated data needed by the program (variables, work space, buffers, etc.)</a:t>
            </a:r>
          </a:p>
          <a:p>
            <a:pPr lvl="1"/>
            <a:r>
              <a:rPr lang="en-US" sz="2200" dirty="0" smtClean="0"/>
              <a:t>The execution context (or “process state”) of the program</a:t>
            </a:r>
            <a:endParaRPr lang="en-US" sz="2200" dirty="0"/>
          </a:p>
        </p:txBody>
      </p:sp>
      <p:sp>
        <p:nvSpPr>
          <p:cNvPr id="7" name="Footer Placeholder 6"/>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5" name="Text Placeholder 4"/>
          <p:cNvSpPr>
            <a:spLocks noGrp="1"/>
          </p:cNvSpPr>
          <p:nvPr>
            <p:ph type="body" sz="half" idx="2"/>
          </p:nvPr>
        </p:nvSpPr>
        <p:spPr>
          <a:xfrm>
            <a:off x="658368" y="3200400"/>
            <a:ext cx="2846832" cy="3352800"/>
          </a:xfrm>
        </p:spPr>
        <p:txBody>
          <a:bodyPr/>
          <a:lstStyle/>
          <a:p>
            <a:pPr>
              <a:buSzPct val="150000"/>
              <a:buFont typeface="Wingdings" charset="2"/>
              <a:buChar char="§"/>
            </a:pPr>
            <a:r>
              <a:rPr lang="en-US" dirty="0" smtClean="0"/>
              <a:t> The entire state of the process at any instant is contained in its context</a:t>
            </a:r>
          </a:p>
          <a:p>
            <a:pPr>
              <a:buSzPct val="150000"/>
              <a:buFont typeface="Wingdings" charset="2"/>
              <a:buChar char="§"/>
            </a:pPr>
            <a:r>
              <a:rPr lang="en-US" dirty="0" smtClean="0"/>
              <a:t> New features can be designed and incorporated into the OS by expanding the context to include any new information needed to support the feature</a:t>
            </a:r>
          </a:p>
        </p:txBody>
      </p:sp>
      <p:pic>
        <p:nvPicPr>
          <p:cNvPr id="7" name="Picture 6" descr="f8.pdf"/>
          <p:cNvPicPr>
            <a:picLocks noChangeAspect="1"/>
          </p:cNvPicPr>
          <p:nvPr/>
        </p:nvPicPr>
        <p:blipFill>
          <a:blip r:embed="rId3"/>
          <a:srcRect l="2353" t="12727" r="24706" b="21818"/>
          <a:stretch>
            <a:fillRect/>
          </a:stretch>
        </p:blipFill>
        <p:spPr>
          <a:xfrm>
            <a:off x="3581400" y="533400"/>
            <a:ext cx="5183643" cy="6019800"/>
          </a:xfrm>
          <a:prstGeom prst="rect">
            <a:avLst/>
          </a:prstGeom>
        </p:spPr>
      </p:pic>
      <p:sp>
        <p:nvSpPr>
          <p:cNvPr id="6" name="Footer Placeholder 5"/>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24788" cy="1143000"/>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Memory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09800"/>
            <a:ext cx="7875496" cy="3962400"/>
          </a:xfrm>
        </p:spPr>
        <p:txBody>
          <a:bodyPr/>
          <a:lstStyle/>
          <a:p>
            <a:r>
              <a:rPr lang="en-US" sz="3000" dirty="0" smtClean="0"/>
              <a:t>The OS has </a:t>
            </a:r>
            <a:r>
              <a:rPr lang="en-US" sz="3000" dirty="0" smtClean="0">
                <a:solidFill>
                  <a:schemeClr val="tx1"/>
                </a:solidFill>
              </a:rPr>
              <a:t>five</a:t>
            </a:r>
            <a:r>
              <a:rPr lang="en-US" sz="3000" dirty="0" smtClean="0"/>
              <a:t> principal storage management responsibilities:</a:t>
            </a:r>
          </a:p>
          <a:p>
            <a:endParaRPr lang="en-US" dirty="0"/>
          </a:p>
        </p:txBody>
      </p:sp>
      <p:graphicFrame>
        <p:nvGraphicFramePr>
          <p:cNvPr id="6" name="Diagram 5"/>
          <p:cNvGraphicFramePr/>
          <p:nvPr/>
        </p:nvGraphicFramePr>
        <p:xfrm>
          <a:off x="533400" y="3429000"/>
          <a:ext cx="8077200" cy="302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Virtual Memory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209800"/>
            <a:ext cx="8077200" cy="4114800"/>
          </a:xfrm>
        </p:spPr>
        <p:txBody>
          <a:bodyPr/>
          <a:lstStyle/>
          <a:p>
            <a:r>
              <a:rPr lang="en-US" sz="3000" dirty="0" smtClean="0"/>
              <a:t>A facility that allows programs to address memory from a logical point of view, without regard to the amount of main memory physically available</a:t>
            </a:r>
          </a:p>
          <a:p>
            <a:r>
              <a:rPr lang="en-US" sz="3000" dirty="0" smtClean="0"/>
              <a:t>Conceived to meet the requirement of having multiple user jobs reside in main memory concurrently</a:t>
            </a:r>
          </a:p>
          <a:p>
            <a:pPr>
              <a:buNone/>
            </a:pPr>
            <a:endParaRPr lang="en-US" dirty="0" smtClean="0"/>
          </a:p>
        </p:txBody>
      </p:sp>
      <p:sp>
        <p:nvSpPr>
          <p:cNvPr id="4" name="Footer Placeholder 3"/>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Paging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7799296" cy="4191000"/>
          </a:xfrm>
        </p:spPr>
        <p:txBody>
          <a:bodyPr>
            <a:noAutofit/>
          </a:bodyPr>
          <a:lstStyle/>
          <a:p>
            <a:r>
              <a:rPr lang="en-US" sz="2400" dirty="0" smtClean="0"/>
              <a:t>Allows processes to be comprised of a number of fixed-size blocks, called pages</a:t>
            </a:r>
          </a:p>
          <a:p>
            <a:r>
              <a:rPr lang="en-US" sz="2400" dirty="0" smtClean="0"/>
              <a:t>Program references a word by means of a </a:t>
            </a:r>
            <a:r>
              <a:rPr lang="en-US" sz="2400" i="1" dirty="0" smtClean="0"/>
              <a:t>virtual address, </a:t>
            </a:r>
            <a:r>
              <a:rPr lang="en-US" sz="2200" dirty="0" smtClean="0"/>
              <a:t>consisting of a page number and an offset within the page</a:t>
            </a:r>
          </a:p>
          <a:p>
            <a:r>
              <a:rPr lang="en-US" sz="2200" dirty="0" smtClean="0"/>
              <a:t>Each page of a process may be located anywhere in main memory</a:t>
            </a:r>
          </a:p>
          <a:p>
            <a:r>
              <a:rPr lang="en-US" sz="2200" dirty="0" smtClean="0"/>
              <a:t>The paging system </a:t>
            </a:r>
            <a:r>
              <a:rPr lang="en-US" sz="2400" dirty="0" smtClean="0"/>
              <a:t>provides for a dynamic mapping between the virtual address used in the program and a </a:t>
            </a:r>
            <a:r>
              <a:rPr lang="en-US" sz="2400" i="1" dirty="0" smtClean="0"/>
              <a:t>real address </a:t>
            </a:r>
            <a:r>
              <a:rPr lang="en-US" sz="2400" dirty="0" smtClean="0"/>
              <a:t>(or physical address) in main memory</a:t>
            </a: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tretch>
            <a:fillRect/>
          </a:stretch>
        </p:blipFill>
        <p:spPr>
          <a:xfrm>
            <a:off x="1922318" y="0"/>
            <a:ext cx="5299364" cy="6858000"/>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4800" b="1" dirty="0" smtClean="0">
                <a:ln w="1905"/>
                <a:solidFill>
                  <a:schemeClr val="accent1">
                    <a:lumMod val="75000"/>
                  </a:schemeClr>
                </a:solidFill>
                <a:effectLst>
                  <a:innerShdw blurRad="69850" dist="43180" dir="5400000">
                    <a:srgbClr val="000000">
                      <a:alpha val="65000"/>
                    </a:srgbClr>
                  </a:innerShdw>
                </a:effectLst>
              </a:rPr>
              <a:t>Operating System Services</a:t>
            </a:r>
            <a:endParaRPr lang="en-US" sz="48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362200"/>
            <a:ext cx="8153400" cy="4495800"/>
          </a:xfrm>
        </p:spPr>
        <p:txBody>
          <a:bodyPr>
            <a:noAutofit/>
          </a:bodyPr>
          <a:lstStyle/>
          <a:p>
            <a:pPr>
              <a:spcBef>
                <a:spcPts val="600"/>
              </a:spcBef>
            </a:pPr>
            <a:r>
              <a:rPr lang="en-US" sz="3000" dirty="0" smtClean="0"/>
              <a:t>Program development</a:t>
            </a:r>
          </a:p>
          <a:p>
            <a:pPr>
              <a:spcBef>
                <a:spcPts val="600"/>
              </a:spcBef>
            </a:pPr>
            <a:r>
              <a:rPr lang="en-US" sz="3000" dirty="0" smtClean="0"/>
              <a:t>Program execution</a:t>
            </a:r>
          </a:p>
          <a:p>
            <a:pPr>
              <a:spcBef>
                <a:spcPts val="600"/>
              </a:spcBef>
            </a:pPr>
            <a:r>
              <a:rPr lang="en-US" sz="3000" dirty="0" smtClean="0"/>
              <a:t>Access I/O devices</a:t>
            </a:r>
          </a:p>
          <a:p>
            <a:pPr>
              <a:spcBef>
                <a:spcPts val="600"/>
              </a:spcBef>
            </a:pPr>
            <a:r>
              <a:rPr lang="en-US" sz="3000" dirty="0" smtClean="0"/>
              <a:t>Controlled access to files</a:t>
            </a:r>
          </a:p>
          <a:p>
            <a:pPr>
              <a:spcBef>
                <a:spcPts val="600"/>
              </a:spcBef>
            </a:pPr>
            <a:r>
              <a:rPr lang="en-US" sz="3000" dirty="0" smtClean="0"/>
              <a:t>System access</a:t>
            </a:r>
          </a:p>
          <a:p>
            <a:pPr>
              <a:spcBef>
                <a:spcPts val="600"/>
              </a:spcBef>
            </a:pPr>
            <a:r>
              <a:rPr lang="en-US" sz="3000" dirty="0" smtClean="0"/>
              <a:t>Error detection and response</a:t>
            </a:r>
          </a:p>
          <a:p>
            <a:pPr>
              <a:spcBef>
                <a:spcPts val="600"/>
              </a:spcBef>
            </a:pPr>
            <a:r>
              <a:rPr lang="en-US" sz="3000" dirty="0" smtClean="0"/>
              <a:t>Accounting</a:t>
            </a:r>
          </a:p>
        </p:txBody>
      </p:sp>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0.pdf"/>
          <p:cNvPicPr>
            <a:picLocks noChangeAspect="1"/>
          </p:cNvPicPr>
          <p:nvPr/>
        </p:nvPicPr>
        <p:blipFill>
          <a:blip r:embed="rId3"/>
          <a:srcRect l="8182" t="15294" r="23636" b="16471"/>
          <a:stretch>
            <a:fillRect/>
          </a:stretch>
        </p:blipFill>
        <p:spPr>
          <a:xfrm>
            <a:off x="762000" y="685800"/>
            <a:ext cx="7673772" cy="5934345"/>
          </a:xfrm>
          <a:prstGeom prst="rect">
            <a:avLst/>
          </a:prstGeom>
        </p:spPr>
      </p:pic>
      <p:sp>
        <p:nvSpPr>
          <p:cNvPr id="3" name="Footer Placeholder 2"/>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Information Protection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and Security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133600"/>
            <a:ext cx="3074896" cy="4191000"/>
          </a:xfrm>
        </p:spPr>
        <p:txBody>
          <a:bodyPr>
            <a:normAutofit/>
          </a:bodyPr>
          <a:lstStyle/>
          <a:p>
            <a:r>
              <a:rPr lang="en-NZ" sz="2200" dirty="0" smtClean="0"/>
              <a:t>The nature of the threat that concerns an organization will vary greatly depending on the circumstances</a:t>
            </a:r>
          </a:p>
          <a:p>
            <a:r>
              <a:rPr lang="en-NZ" sz="2200" dirty="0" smtClean="0"/>
              <a:t>The problem involves controlling access to computer systems and the information stored in them</a:t>
            </a:r>
          </a:p>
          <a:p>
            <a:endParaRPr lang="en-US" dirty="0"/>
          </a:p>
        </p:txBody>
      </p:sp>
      <p:graphicFrame>
        <p:nvGraphicFramePr>
          <p:cNvPr id="5" name="Diagram 4"/>
          <p:cNvGraphicFramePr/>
          <p:nvPr/>
        </p:nvGraphicFramePr>
        <p:xfrm>
          <a:off x="2514600" y="2057400"/>
          <a:ext cx="8001000" cy="617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Scheduling and</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Resource Management</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457200" y="2514600"/>
            <a:ext cx="3962400" cy="4038600"/>
          </a:xfrm>
        </p:spPr>
        <p:txBody>
          <a:bodyPr>
            <a:normAutofit/>
          </a:bodyPr>
          <a:lstStyle/>
          <a:p>
            <a:r>
              <a:rPr lang="en-US" sz="3000" dirty="0" smtClean="0"/>
              <a:t>Key responsibility of an OS is managing resources</a:t>
            </a:r>
          </a:p>
          <a:p>
            <a:r>
              <a:rPr lang="en-US" sz="3000" dirty="0" smtClean="0"/>
              <a:t>Resource allocation policies must consider:</a:t>
            </a:r>
          </a:p>
          <a:p>
            <a:pPr lvl="1"/>
            <a:endParaRPr lang="en-US" dirty="0" smtClean="0"/>
          </a:p>
          <a:p>
            <a:endParaRPr lang="en-US" dirty="0"/>
          </a:p>
        </p:txBody>
      </p:sp>
      <p:graphicFrame>
        <p:nvGraphicFramePr>
          <p:cNvPr id="4" name="Diagram 3"/>
          <p:cNvGraphicFramePr/>
          <p:nvPr>
            <p:extLst>
              <p:ext uri="{D42A27DB-BD31-4B8C-83A1-F6EECF244321}">
                <p14:modId xmlns:p14="http://schemas.microsoft.com/office/powerpoint/2010/main" val="1734705505"/>
              </p:ext>
            </p:extLst>
          </p:nvPr>
        </p:nvGraphicFramePr>
        <p:xfrm>
          <a:off x="2895600" y="1981200"/>
          <a:ext cx="7620000" cy="429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l="11818" t="12941" r="12727" b="10588"/>
          <a:stretch>
            <a:fillRect/>
          </a:stretch>
        </p:blipFill>
        <p:spPr>
          <a:xfrm>
            <a:off x="838200" y="685800"/>
            <a:ext cx="7508147" cy="5879780"/>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b="1" dirty="0" smtClean="0">
                <a:solidFill>
                  <a:schemeClr val="accent1">
                    <a:lumMod val="75000"/>
                  </a:schemeClr>
                </a:solidFill>
              </a:rPr>
              <a:t>Different Architectural Approaches</a:t>
            </a:r>
            <a:endParaRPr lang="en-NZ" sz="4800" b="1" dirty="0">
              <a:solidFill>
                <a:schemeClr val="accent1">
                  <a:lumMod val="75000"/>
                </a:schemeClr>
              </a:solidFill>
            </a:endParaRPr>
          </a:p>
        </p:txBody>
      </p:sp>
      <p:sp>
        <p:nvSpPr>
          <p:cNvPr id="3" name="Content Placeholder 2"/>
          <p:cNvSpPr>
            <a:spLocks noGrp="1"/>
          </p:cNvSpPr>
          <p:nvPr>
            <p:ph idx="4294967295"/>
          </p:nvPr>
        </p:nvSpPr>
        <p:spPr>
          <a:xfrm>
            <a:off x="533400" y="2286000"/>
            <a:ext cx="8001000" cy="3962400"/>
          </a:xfrm>
        </p:spPr>
        <p:txBody>
          <a:bodyPr>
            <a:normAutofit/>
          </a:bodyPr>
          <a:lstStyle/>
          <a:p>
            <a:r>
              <a:rPr lang="en-NZ" sz="3200" dirty="0" smtClean="0"/>
              <a:t>Demands on operating systems require new ways of organizing the OS</a:t>
            </a:r>
          </a:p>
          <a:p>
            <a:pPr lvl="1"/>
            <a:endParaRPr lang="en-NZ" dirty="0"/>
          </a:p>
        </p:txBody>
      </p:sp>
      <p:graphicFrame>
        <p:nvGraphicFramePr>
          <p:cNvPr id="4" name="Diagram 3"/>
          <p:cNvGraphicFramePr/>
          <p:nvPr/>
        </p:nvGraphicFramePr>
        <p:xfrm>
          <a:off x="762000" y="2209800"/>
          <a:ext cx="7620000" cy="546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Microkernel Architecture</a:t>
            </a:r>
          </a:p>
        </p:txBody>
      </p:sp>
      <p:sp>
        <p:nvSpPr>
          <p:cNvPr id="3" name="Content Placeholder 2"/>
          <p:cNvSpPr>
            <a:spLocks noGrp="1"/>
          </p:cNvSpPr>
          <p:nvPr>
            <p:ph sz="half" idx="1"/>
          </p:nvPr>
        </p:nvSpPr>
        <p:spPr>
          <a:xfrm>
            <a:off x="654050" y="2286000"/>
            <a:ext cx="7848600" cy="3962399"/>
          </a:xfrm>
        </p:spPr>
        <p:txBody>
          <a:bodyPr>
            <a:normAutofit/>
          </a:bodyPr>
          <a:lstStyle/>
          <a:p>
            <a:pPr>
              <a:lnSpc>
                <a:spcPct val="80000"/>
              </a:lnSpc>
            </a:pPr>
            <a:r>
              <a:rPr lang="en-US" sz="3000" dirty="0" smtClean="0"/>
              <a:t>Assigns only a few essential functions to the kernel:</a:t>
            </a:r>
          </a:p>
          <a:p>
            <a:pPr marL="282575" lvl="1" indent="-282575">
              <a:lnSpc>
                <a:spcPct val="80000"/>
              </a:lnSpc>
              <a:spcBef>
                <a:spcPts val="1800"/>
              </a:spcBef>
            </a:pPr>
            <a:endParaRPr lang="en-US" sz="3000" dirty="0" smtClean="0"/>
          </a:p>
          <a:p>
            <a:pPr marL="282575" lvl="1" indent="-282575">
              <a:lnSpc>
                <a:spcPct val="80000"/>
              </a:lnSpc>
              <a:spcBef>
                <a:spcPts val="1800"/>
              </a:spcBef>
            </a:pPr>
            <a:endParaRPr lang="en-US" sz="3000" dirty="0" smtClean="0"/>
          </a:p>
          <a:p>
            <a:pPr marL="282575" lvl="1" indent="-282575">
              <a:lnSpc>
                <a:spcPct val="80000"/>
              </a:lnSpc>
              <a:spcBef>
                <a:spcPts val="1800"/>
              </a:spcBef>
            </a:pPr>
            <a:r>
              <a:rPr lang="en-US" sz="3000" dirty="0" smtClean="0"/>
              <a:t>The approach:</a:t>
            </a:r>
          </a:p>
          <a:p>
            <a:pPr lvl="1"/>
            <a:endParaRPr lang="en-US" dirty="0"/>
          </a:p>
        </p:txBody>
      </p:sp>
      <p:graphicFrame>
        <p:nvGraphicFramePr>
          <p:cNvPr id="4" name="Diagram 3"/>
          <p:cNvGraphicFramePr/>
          <p:nvPr>
            <p:extLst>
              <p:ext uri="{D42A27DB-BD31-4B8C-83A1-F6EECF244321}">
                <p14:modId xmlns:p14="http://schemas.microsoft.com/office/powerpoint/2010/main" val="3230998356"/>
              </p:ext>
            </p:extLst>
          </p:nvPr>
        </p:nvGraphicFramePr>
        <p:xfrm>
          <a:off x="685800" y="2895600"/>
          <a:ext cx="8458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2449439685"/>
              </p:ext>
            </p:extLst>
          </p:nvPr>
        </p:nvGraphicFramePr>
        <p:xfrm>
          <a:off x="381000" y="4953000"/>
          <a:ext cx="8534400" cy="1549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Multithreading</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819400"/>
            <a:ext cx="2743200" cy="2362200"/>
          </a:xfrm>
        </p:spPr>
        <p:txBody>
          <a:bodyPr>
            <a:noAutofit/>
          </a:bodyPr>
          <a:lstStyle/>
          <a:p>
            <a:pPr>
              <a:lnSpc>
                <a:spcPct val="80000"/>
              </a:lnSpc>
            </a:pPr>
            <a:r>
              <a:rPr lang="en-US" sz="2400" dirty="0" smtClean="0"/>
              <a:t>Technique in which a process, executing an application, is divided into threads that can run concurrently</a:t>
            </a:r>
          </a:p>
        </p:txBody>
      </p:sp>
      <p:graphicFrame>
        <p:nvGraphicFramePr>
          <p:cNvPr id="4" name="Diagram 3"/>
          <p:cNvGraphicFramePr/>
          <p:nvPr>
            <p:extLst>
              <p:ext uri="{D42A27DB-BD31-4B8C-83A1-F6EECF244321}">
                <p14:modId xmlns:p14="http://schemas.microsoft.com/office/powerpoint/2010/main" val="515246236"/>
              </p:ext>
            </p:extLst>
          </p:nvPr>
        </p:nvGraphicFramePr>
        <p:xfrm>
          <a:off x="3200400" y="2133600"/>
          <a:ext cx="5486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Symmetric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Multiprocessing (SMP)</a:t>
            </a:r>
          </a:p>
        </p:txBody>
      </p:sp>
      <p:sp>
        <p:nvSpPr>
          <p:cNvPr id="3" name="Content Placeholder 2"/>
          <p:cNvSpPr>
            <a:spLocks noGrp="1"/>
          </p:cNvSpPr>
          <p:nvPr>
            <p:ph sz="half" idx="1"/>
          </p:nvPr>
        </p:nvSpPr>
        <p:spPr>
          <a:xfrm>
            <a:off x="609600" y="2057400"/>
            <a:ext cx="7848600" cy="3657599"/>
          </a:xfrm>
        </p:spPr>
        <p:txBody>
          <a:bodyPr>
            <a:noAutofit/>
          </a:bodyPr>
          <a:lstStyle/>
          <a:p>
            <a:r>
              <a:rPr lang="en-US" sz="2200" dirty="0" smtClean="0"/>
              <a:t>Term that refers to a computer hardware architecture and also to the OS behavior that exploits that architecture</a:t>
            </a:r>
          </a:p>
          <a:p>
            <a:r>
              <a:rPr lang="en-US" sz="2200" dirty="0" smtClean="0"/>
              <a:t>The OS of an SMP schedules processes or threads across all of the processors</a:t>
            </a:r>
          </a:p>
          <a:p>
            <a:r>
              <a:rPr lang="en-US" sz="2200" dirty="0" smtClean="0"/>
              <a:t>The OS must provide tools and functions to exploit the parallelism in an SMP system</a:t>
            </a:r>
          </a:p>
          <a:p>
            <a:r>
              <a:rPr lang="en-US" sz="2200" dirty="0" smtClean="0"/>
              <a:t>Multithreading and SMP are often discussed together, but the two are independent facilities</a:t>
            </a:r>
          </a:p>
          <a:p>
            <a:r>
              <a:rPr lang="en-US" sz="2200" dirty="0" smtClean="0"/>
              <a:t>An attractive feature of an SMP is that the existence of multiple processors is transparent to the user</a:t>
            </a:r>
          </a:p>
        </p:txBody>
      </p:sp>
      <p:sp>
        <p:nvSpPr>
          <p:cNvPr id="4" name="Footer Placeholder 3"/>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824788" cy="10677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SMP Advantages</a:t>
            </a:r>
            <a:endParaRPr lang="en-NZ" b="1" dirty="0">
              <a:ln w="1905"/>
              <a:solidFill>
                <a:schemeClr val="accent1">
                  <a:lumMod val="75000"/>
                </a:schemeClr>
              </a:solidFill>
              <a:effectLst>
                <a:innerShdw blurRad="69850" dist="43180" dir="5400000">
                  <a:srgbClr val="000000">
                    <a:alpha val="65000"/>
                  </a:srgbClr>
                </a:innerShdw>
              </a:effectLs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483597447"/>
              </p:ext>
            </p:extLst>
          </p:nvPr>
        </p:nvGraphicFramePr>
        <p:xfrm>
          <a:off x="-609600" y="2133600"/>
          <a:ext cx="10439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2.pdf"/>
          <p:cNvPicPr>
            <a:picLocks noChangeAspect="1"/>
          </p:cNvPicPr>
          <p:nvPr/>
        </p:nvPicPr>
        <p:blipFill>
          <a:blip r:embed="rId3"/>
          <a:srcRect t="19091" b="7273"/>
          <a:stretch>
            <a:fillRect/>
          </a:stretch>
        </p:blipFill>
        <p:spPr>
          <a:xfrm>
            <a:off x="1108157" y="533400"/>
            <a:ext cx="6359443" cy="6060150"/>
          </a:xfrm>
          <a:prstGeom prst="rect">
            <a:avLst/>
          </a:prstGeom>
        </p:spPr>
      </p:pic>
      <p:sp>
        <p:nvSpPr>
          <p:cNvPr id="3" name="Footer Placeholder 2"/>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xmlns:mv="urn:schemas-microsoft-com:mac:vml">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Key Interfaces</a:t>
            </a:r>
            <a:endParaRPr lang="en-US" b="1" dirty="0">
              <a:solidFill>
                <a:schemeClr val="accent1">
                  <a:lumMod val="75000"/>
                </a:schemeClr>
              </a:solidFill>
            </a:endParaRPr>
          </a:p>
        </p:txBody>
      </p:sp>
      <p:sp>
        <p:nvSpPr>
          <p:cNvPr id="4" name="Content Placeholder 3"/>
          <p:cNvSpPr>
            <a:spLocks noGrp="1"/>
          </p:cNvSpPr>
          <p:nvPr>
            <p:ph sz="half" idx="1"/>
          </p:nvPr>
        </p:nvSpPr>
        <p:spPr>
          <a:xfrm>
            <a:off x="654050" y="2286000"/>
            <a:ext cx="7848600" cy="3962399"/>
          </a:xfrm>
        </p:spPr>
        <p:txBody>
          <a:bodyPr>
            <a:noAutofit/>
          </a:bodyPr>
          <a:lstStyle/>
          <a:p>
            <a:r>
              <a:rPr lang="en-US" sz="3200" dirty="0" smtClean="0"/>
              <a:t>Instruction set architecture (ISA)</a:t>
            </a:r>
          </a:p>
          <a:p>
            <a:r>
              <a:rPr lang="en-US" sz="3200" dirty="0" smtClean="0"/>
              <a:t>Application binary interface (ABI)</a:t>
            </a:r>
          </a:p>
          <a:p>
            <a:r>
              <a:rPr lang="en-US" sz="3200" dirty="0" smtClean="0"/>
              <a:t>Application programming interface (API)</a:t>
            </a:r>
            <a:endParaRPr lang="en-US" sz="3200" dirty="0"/>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OS Design</a:t>
            </a:r>
          </a:p>
        </p:txBody>
      </p:sp>
      <p:sp>
        <p:nvSpPr>
          <p:cNvPr id="4" name="Text Placeholder 3"/>
          <p:cNvSpPr>
            <a:spLocks noGrp="1"/>
          </p:cNvSpPr>
          <p:nvPr>
            <p:ph type="body" idx="1"/>
          </p:nvPr>
        </p:nvSpPr>
        <p:spPr>
          <a:xfrm>
            <a:off x="609600" y="2209800"/>
            <a:ext cx="3657600" cy="730415"/>
          </a:xfrm>
        </p:spPr>
        <p:txBody>
          <a:bodyPr/>
          <a:lstStyle/>
          <a:p>
            <a:r>
              <a:rPr lang="en-US" dirty="0" smtClean="0"/>
              <a:t>Distributed Operating System</a:t>
            </a:r>
            <a:endParaRPr lang="en-US" dirty="0"/>
          </a:p>
        </p:txBody>
      </p:sp>
      <p:sp>
        <p:nvSpPr>
          <p:cNvPr id="3" name="Content Placeholder 2"/>
          <p:cNvSpPr>
            <a:spLocks noGrp="1"/>
          </p:cNvSpPr>
          <p:nvPr>
            <p:ph sz="half" idx="2"/>
          </p:nvPr>
        </p:nvSpPr>
        <p:spPr>
          <a:xfrm>
            <a:off x="533400" y="3276600"/>
            <a:ext cx="3810000" cy="3124200"/>
          </a:xfrm>
        </p:spPr>
        <p:txBody>
          <a:bodyPr>
            <a:normAutofit/>
          </a:bodyPr>
          <a:lstStyle/>
          <a:p>
            <a:r>
              <a:rPr lang="en-US" dirty="0" smtClean="0"/>
              <a:t>Provides the illusion of a single main memory space and a single secondary memory space plus other unified access facilities, such as a distributed file system</a:t>
            </a:r>
          </a:p>
          <a:p>
            <a:r>
              <a:rPr lang="en-US" dirty="0" smtClean="0"/>
              <a:t>State of the art for distributed operating systems lags that of uniprocessor and SMP operating systems</a:t>
            </a:r>
          </a:p>
        </p:txBody>
      </p:sp>
      <p:sp>
        <p:nvSpPr>
          <p:cNvPr id="5" name="Text Placeholder 4"/>
          <p:cNvSpPr>
            <a:spLocks noGrp="1"/>
          </p:cNvSpPr>
          <p:nvPr>
            <p:ph type="body" sz="quarter" idx="3"/>
          </p:nvPr>
        </p:nvSpPr>
        <p:spPr>
          <a:xfrm>
            <a:off x="4800600" y="2209800"/>
            <a:ext cx="3657600" cy="730415"/>
          </a:xfrm>
        </p:spPr>
        <p:txBody>
          <a:bodyPr/>
          <a:lstStyle/>
          <a:p>
            <a:r>
              <a:rPr lang="en-US" dirty="0" smtClean="0"/>
              <a:t>Object-Oriented  Design</a:t>
            </a:r>
            <a:endParaRPr lang="en-US" dirty="0"/>
          </a:p>
        </p:txBody>
      </p:sp>
      <p:sp>
        <p:nvSpPr>
          <p:cNvPr id="6" name="Content Placeholder 5"/>
          <p:cNvSpPr>
            <a:spLocks noGrp="1"/>
          </p:cNvSpPr>
          <p:nvPr>
            <p:ph sz="quarter" idx="4"/>
          </p:nvPr>
        </p:nvSpPr>
        <p:spPr>
          <a:xfrm>
            <a:off x="4800600" y="3200400"/>
            <a:ext cx="3657600" cy="3252788"/>
          </a:xfrm>
        </p:spPr>
        <p:txBody>
          <a:bodyPr>
            <a:normAutofit lnSpcReduction="10000"/>
          </a:bodyPr>
          <a:lstStyle/>
          <a:p>
            <a:r>
              <a:rPr lang="en-US" dirty="0" smtClean="0"/>
              <a:t>Lends discipline to the process of adding modular extensions to a small kernel</a:t>
            </a:r>
          </a:p>
          <a:p>
            <a:r>
              <a:rPr lang="en-US" dirty="0" smtClean="0"/>
              <a:t>Enables programmers to customize an operating system without disrupting system integrity</a:t>
            </a:r>
          </a:p>
          <a:p>
            <a:r>
              <a:rPr lang="en-US" dirty="0" smtClean="0"/>
              <a:t>Also eases the development of distributed tools and full-blown distributed operating systems</a:t>
            </a:r>
          </a:p>
          <a:p>
            <a:endParaRPr lang="en-US" dirty="0"/>
          </a:p>
        </p:txBody>
      </p:sp>
      <p:sp>
        <p:nvSpPr>
          <p:cNvPr id="7" name="Footer Placeholder 6"/>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304800"/>
            <a:ext cx="7824788" cy="1323041"/>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Fault Tolerance</a:t>
            </a:r>
          </a:p>
        </p:txBody>
      </p:sp>
      <p:sp>
        <p:nvSpPr>
          <p:cNvPr id="14" name="Content Placeholder 13"/>
          <p:cNvSpPr>
            <a:spLocks noGrp="1"/>
          </p:cNvSpPr>
          <p:nvPr>
            <p:ph sz="half" idx="1"/>
          </p:nvPr>
        </p:nvSpPr>
        <p:spPr>
          <a:xfrm>
            <a:off x="658904" y="2286000"/>
            <a:ext cx="7951696" cy="3962400"/>
          </a:xfrm>
        </p:spPr>
        <p:txBody>
          <a:bodyPr>
            <a:normAutofit/>
          </a:bodyPr>
          <a:lstStyle/>
          <a:p>
            <a:r>
              <a:rPr lang="en-US" sz="2200" dirty="0" smtClean="0"/>
              <a:t>Refers to the ability of a system or component to continue normal operation despite the presence of hardware or software faults</a:t>
            </a:r>
          </a:p>
          <a:p>
            <a:r>
              <a:rPr lang="en-US" sz="2200" dirty="0" smtClean="0"/>
              <a:t>Typically involves some degree of redundancy</a:t>
            </a:r>
          </a:p>
          <a:p>
            <a:r>
              <a:rPr lang="en-US" sz="2200" dirty="0" smtClean="0"/>
              <a:t>Intended to increase the reliability of a system</a:t>
            </a:r>
          </a:p>
          <a:p>
            <a:pPr lvl="2"/>
            <a:r>
              <a:rPr lang="en-US" dirty="0" smtClean="0"/>
              <a:t>Typically comes with a cost in financial terms or performance</a:t>
            </a:r>
          </a:p>
          <a:p>
            <a:r>
              <a:rPr lang="en-US" sz="2200" dirty="0" smtClean="0"/>
              <a:t>The extent adoption of fault tolerance measures must be determined by how critical the resource is</a:t>
            </a: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Fundamental Concepts</a:t>
            </a:r>
          </a:p>
        </p:txBody>
      </p:sp>
      <p:sp>
        <p:nvSpPr>
          <p:cNvPr id="3" name="Content Placeholder 2"/>
          <p:cNvSpPr>
            <a:spLocks noGrp="1"/>
          </p:cNvSpPr>
          <p:nvPr>
            <p:ph sz="half" idx="1"/>
          </p:nvPr>
        </p:nvSpPr>
        <p:spPr>
          <a:xfrm>
            <a:off x="654050" y="2286000"/>
            <a:ext cx="7848600" cy="4114800"/>
          </a:xfrm>
        </p:spPr>
        <p:txBody>
          <a:bodyPr>
            <a:normAutofit/>
          </a:bodyPr>
          <a:lstStyle/>
          <a:p>
            <a:r>
              <a:rPr lang="en-US" sz="2200" dirty="0" smtClean="0"/>
              <a:t>The basic measures are:</a:t>
            </a:r>
          </a:p>
          <a:p>
            <a:pPr lvl="1"/>
            <a:r>
              <a:rPr lang="en-US" dirty="0" smtClean="0"/>
              <a:t>Reliability</a:t>
            </a:r>
          </a:p>
          <a:p>
            <a:pPr lvl="3"/>
            <a:r>
              <a:rPr lang="en-US" sz="1600" i="1" dirty="0" err="1" smtClean="0"/>
              <a:t>R(t</a:t>
            </a:r>
            <a:r>
              <a:rPr lang="en-US" sz="1600" i="1" dirty="0" smtClean="0"/>
              <a:t>)</a:t>
            </a:r>
          </a:p>
          <a:p>
            <a:pPr lvl="3"/>
            <a:r>
              <a:rPr lang="en-US" sz="1600" dirty="0" smtClean="0"/>
              <a:t>Defined as the probability of its correct operation up to time </a:t>
            </a:r>
            <a:r>
              <a:rPr lang="en-US" sz="1600" i="1" dirty="0" err="1" smtClean="0"/>
              <a:t>t</a:t>
            </a:r>
            <a:r>
              <a:rPr lang="en-US" sz="1600" i="1" dirty="0" smtClean="0"/>
              <a:t> </a:t>
            </a:r>
            <a:r>
              <a:rPr lang="en-US" sz="1600" dirty="0" smtClean="0"/>
              <a:t>given that the system was operating correctly at time </a:t>
            </a:r>
            <a:r>
              <a:rPr lang="en-US" sz="1600" i="1" dirty="0" err="1" smtClean="0"/>
              <a:t>t</a:t>
            </a:r>
            <a:r>
              <a:rPr lang="en-US" sz="1600" i="1" dirty="0" smtClean="0"/>
              <a:t>=</a:t>
            </a:r>
            <a:r>
              <a:rPr lang="en-US" sz="1600" i="1" dirty="0" err="1" smtClean="0"/>
              <a:t>o</a:t>
            </a:r>
            <a:endParaRPr lang="en-US" sz="1600" dirty="0" smtClean="0"/>
          </a:p>
          <a:p>
            <a:pPr lvl="1"/>
            <a:r>
              <a:rPr lang="en-US" dirty="0" smtClean="0"/>
              <a:t>Mean time to failure (MTTF)</a:t>
            </a:r>
          </a:p>
          <a:p>
            <a:pPr lvl="3"/>
            <a:r>
              <a:rPr lang="en-US" sz="1600" dirty="0" smtClean="0"/>
              <a:t>Mean time to repair (MTTR) is the average time it takes to repair or replace a faulty element</a:t>
            </a:r>
          </a:p>
          <a:p>
            <a:pPr lvl="1"/>
            <a:r>
              <a:rPr lang="en-US" dirty="0" smtClean="0"/>
              <a:t>Availability</a:t>
            </a:r>
          </a:p>
          <a:p>
            <a:pPr lvl="3"/>
            <a:r>
              <a:rPr lang="en-US" sz="1600" dirty="0" smtClean="0"/>
              <a:t>Defined as the fraction of time the system is available to service users’ requests </a:t>
            </a:r>
          </a:p>
          <a:p>
            <a:endParaRPr lang="en-US" dirty="0"/>
          </a:p>
        </p:txBody>
      </p:sp>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p:blipFill>
          <a:blip r:embed="rId3"/>
          <a:srcRect t="37273" b="22727"/>
          <a:stretch>
            <a:fillRect/>
          </a:stretch>
        </p:blipFill>
        <p:spPr>
          <a:xfrm>
            <a:off x="-152400" y="1295400"/>
            <a:ext cx="9444253" cy="4888775"/>
          </a:xfrm>
          <a:prstGeom prst="rect">
            <a:avLst/>
          </a:prstGeom>
        </p:spPr>
      </p:pic>
      <p:sp>
        <p:nvSpPr>
          <p:cNvPr id="3" name="Footer Placeholder 2"/>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3400" y="1981200"/>
            <a:ext cx="8111128" cy="2319884"/>
          </a:xfrm>
          <a:prstGeom prst="rect">
            <a:avLst/>
          </a:prstGeom>
        </p:spPr>
      </p:pic>
      <p:sp>
        <p:nvSpPr>
          <p:cNvPr id="6" name="Rectangle 5"/>
          <p:cNvSpPr/>
          <p:nvPr/>
        </p:nvSpPr>
        <p:spPr>
          <a:xfrm>
            <a:off x="2895600" y="4724400"/>
            <a:ext cx="3288167" cy="369332"/>
          </a:xfrm>
          <a:prstGeom prst="rect">
            <a:avLst/>
          </a:prstGeom>
        </p:spPr>
        <p:txBody>
          <a:bodyPr wrap="none">
            <a:spAutoFit/>
          </a:bodyPr>
          <a:lstStyle/>
          <a:p>
            <a:r>
              <a:rPr lang="en-US" b="1" dirty="0" smtClean="0">
                <a:latin typeface="+mn-lt"/>
              </a:rPr>
              <a:t>Table 2.4   Availability Classes </a:t>
            </a:r>
            <a:endParaRPr lang="en-US" b="1" dirty="0">
              <a:latin typeface="+mn-lt"/>
            </a:endParaRPr>
          </a:p>
        </p:txBody>
      </p:sp>
      <p:sp>
        <p:nvSpPr>
          <p:cNvPr id="8" name="Footer Placeholder 7"/>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xmlns:mv="urn:schemas-microsoft-com:mac:vml">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58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Faults </a:t>
            </a:r>
          </a:p>
        </p:txBody>
      </p:sp>
      <p:sp>
        <p:nvSpPr>
          <p:cNvPr id="29" name="Content Placeholder 28"/>
          <p:cNvSpPr>
            <a:spLocks noGrp="1"/>
          </p:cNvSpPr>
          <p:nvPr>
            <p:ph sz="half" idx="1"/>
          </p:nvPr>
        </p:nvSpPr>
        <p:spPr>
          <a:xfrm>
            <a:off x="654050" y="2133600"/>
            <a:ext cx="7848600" cy="2819400"/>
          </a:xfrm>
        </p:spPr>
        <p:txBody>
          <a:bodyPr>
            <a:normAutofit/>
          </a:bodyPr>
          <a:lstStyle/>
          <a:p>
            <a:r>
              <a:rPr lang="en-US" sz="2000" dirty="0" smtClean="0"/>
              <a:t>Are defined by the IEEE Standards Dictionary as an erroneous hardware or software state resulting from:</a:t>
            </a:r>
          </a:p>
          <a:p>
            <a:pPr lvl="2"/>
            <a:r>
              <a:rPr lang="en-US" dirty="0" smtClean="0"/>
              <a:t>Component failure</a:t>
            </a:r>
          </a:p>
          <a:p>
            <a:pPr lvl="2"/>
            <a:r>
              <a:rPr lang="en-US" dirty="0" smtClean="0"/>
              <a:t>Operator error</a:t>
            </a:r>
          </a:p>
          <a:p>
            <a:pPr lvl="2"/>
            <a:r>
              <a:rPr lang="en-US" dirty="0" smtClean="0"/>
              <a:t>Physical interference from the environment</a:t>
            </a:r>
          </a:p>
          <a:p>
            <a:pPr lvl="2"/>
            <a:r>
              <a:rPr lang="en-US" dirty="0" smtClean="0"/>
              <a:t>Design error</a:t>
            </a:r>
          </a:p>
          <a:p>
            <a:pPr lvl="2"/>
            <a:r>
              <a:rPr lang="en-US" dirty="0" smtClean="0"/>
              <a:t>Program error</a:t>
            </a:r>
          </a:p>
          <a:p>
            <a:pPr lvl="2"/>
            <a:r>
              <a:rPr lang="en-US" dirty="0" smtClean="0"/>
              <a:t>Data structure error</a:t>
            </a:r>
            <a:endParaRPr lang="en-US" dirty="0"/>
          </a:p>
        </p:txBody>
      </p:sp>
      <p:sp>
        <p:nvSpPr>
          <p:cNvPr id="30" name="Content Placeholder 29"/>
          <p:cNvSpPr>
            <a:spLocks noGrp="1"/>
          </p:cNvSpPr>
          <p:nvPr>
            <p:ph sz="half" idx="13"/>
          </p:nvPr>
        </p:nvSpPr>
        <p:spPr>
          <a:xfrm>
            <a:off x="654050" y="5181600"/>
            <a:ext cx="7848600" cy="1295400"/>
          </a:xfrm>
        </p:spPr>
        <p:txBody>
          <a:bodyPr/>
          <a:lstStyle/>
          <a:p>
            <a:r>
              <a:rPr lang="en-US" sz="2000" dirty="0" smtClean="0"/>
              <a:t>The standard also states that a fault manifests itself as:</a:t>
            </a:r>
          </a:p>
          <a:p>
            <a:pPr lvl="2"/>
            <a:r>
              <a:rPr lang="en-US" dirty="0" smtClean="0"/>
              <a:t>A defect in a hardware device or component</a:t>
            </a:r>
          </a:p>
          <a:p>
            <a:pPr lvl="2"/>
            <a:r>
              <a:rPr lang="en-US" dirty="0" smtClean="0"/>
              <a:t>An incorrect step, process, or data definition in a computer program</a:t>
            </a:r>
            <a:endParaRPr lang="en-US" dirty="0"/>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524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Fault Categories</a:t>
            </a:r>
          </a:p>
        </p:txBody>
      </p:sp>
      <p:sp>
        <p:nvSpPr>
          <p:cNvPr id="6" name="Content Placeholder 5"/>
          <p:cNvSpPr>
            <a:spLocks noGrp="1"/>
          </p:cNvSpPr>
          <p:nvPr>
            <p:ph sz="half" idx="1"/>
          </p:nvPr>
        </p:nvSpPr>
        <p:spPr>
          <a:xfrm>
            <a:off x="609600" y="2438400"/>
            <a:ext cx="8382000" cy="3962400"/>
          </a:xfrm>
        </p:spPr>
        <p:txBody>
          <a:bodyPr>
            <a:noAutofit/>
          </a:bodyPr>
          <a:lstStyle/>
          <a:p>
            <a:r>
              <a:rPr lang="en-US" sz="2200" b="1" dirty="0" smtClean="0"/>
              <a:t>Permanent</a:t>
            </a:r>
          </a:p>
          <a:p>
            <a:pPr lvl="2">
              <a:buSzPct val="150000"/>
              <a:buFont typeface="Arial"/>
              <a:buChar char="•"/>
            </a:pPr>
            <a:r>
              <a:rPr lang="en-US" dirty="0" smtClean="0"/>
              <a:t>A fault that, after it occurs, is always present</a:t>
            </a:r>
          </a:p>
          <a:p>
            <a:pPr lvl="2">
              <a:buSzPct val="150000"/>
              <a:buFont typeface="Arial"/>
              <a:buChar char="•"/>
            </a:pPr>
            <a:r>
              <a:rPr lang="en-US" dirty="0" smtClean="0"/>
              <a:t>The fault persists until the faulty component is replaced or repaired</a:t>
            </a:r>
          </a:p>
          <a:p>
            <a:r>
              <a:rPr lang="en-US" sz="2200" b="1" dirty="0" smtClean="0"/>
              <a:t>Temporary</a:t>
            </a:r>
          </a:p>
          <a:p>
            <a:pPr lvl="2">
              <a:buSzPct val="150000"/>
              <a:buFont typeface="Arial"/>
              <a:buChar char="•"/>
            </a:pPr>
            <a:r>
              <a:rPr lang="en-US" dirty="0" smtClean="0"/>
              <a:t>A fault that is not present all the time for all operating conditions</a:t>
            </a:r>
          </a:p>
          <a:p>
            <a:pPr lvl="2">
              <a:buSzPct val="150000"/>
              <a:buFont typeface="Arial"/>
              <a:buChar char="•"/>
            </a:pPr>
            <a:r>
              <a:rPr lang="en-US" dirty="0" smtClean="0"/>
              <a:t>Can be classified as</a:t>
            </a:r>
          </a:p>
          <a:p>
            <a:pPr lvl="4"/>
            <a:r>
              <a:rPr lang="en-US" dirty="0" smtClean="0"/>
              <a:t>Transient – a fault that occurs only once</a:t>
            </a:r>
          </a:p>
          <a:p>
            <a:pPr lvl="4"/>
            <a:r>
              <a:rPr lang="en-US" dirty="0" smtClean="0"/>
              <a:t>Intermittent – a fault that occurs at multiple, unpredictable times</a:t>
            </a:r>
          </a:p>
        </p:txBody>
      </p:sp>
      <p:sp>
        <p:nvSpPr>
          <p:cNvPr id="7" name="Footer Placeholder 6"/>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7824788" cy="1323041"/>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Methods of Redundancy</a:t>
            </a:r>
          </a:p>
        </p:txBody>
      </p:sp>
      <p:graphicFrame>
        <p:nvGraphicFramePr>
          <p:cNvPr id="2" name="Content Placeholder 1"/>
          <p:cNvGraphicFramePr>
            <a:graphicFrameLocks noGrp="1"/>
          </p:cNvGraphicFramePr>
          <p:nvPr>
            <p:ph sz="half" idx="2"/>
            <p:extLst>
              <p:ext uri="{D42A27DB-BD31-4B8C-83A1-F6EECF244321}">
                <p14:modId xmlns:p14="http://schemas.microsoft.com/office/powerpoint/2010/main" val="2795938231"/>
              </p:ext>
            </p:extLst>
          </p:nvPr>
        </p:nvGraphicFramePr>
        <p:xfrm>
          <a:off x="381000" y="2057400"/>
          <a:ext cx="8382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lumMod val="75000"/>
                  </a:schemeClr>
                </a:solidFill>
              </a:rPr>
              <a:t>Operating System </a:t>
            </a:r>
            <a:br>
              <a:rPr lang="en-US" sz="4800" b="1" dirty="0" smtClean="0">
                <a:solidFill>
                  <a:schemeClr val="accent1">
                    <a:lumMod val="75000"/>
                  </a:schemeClr>
                </a:solidFill>
              </a:rPr>
            </a:br>
            <a:r>
              <a:rPr lang="en-US" sz="4800" b="1" dirty="0" smtClean="0">
                <a:solidFill>
                  <a:schemeClr val="accent1">
                    <a:lumMod val="75000"/>
                  </a:schemeClr>
                </a:solidFill>
              </a:rPr>
              <a:t>Mechanisms</a:t>
            </a:r>
          </a:p>
        </p:txBody>
      </p:sp>
      <p:sp>
        <p:nvSpPr>
          <p:cNvPr id="5" name="Content Placeholder 4"/>
          <p:cNvSpPr>
            <a:spLocks noGrp="1"/>
          </p:cNvSpPr>
          <p:nvPr>
            <p:ph sz="half" idx="1"/>
          </p:nvPr>
        </p:nvSpPr>
        <p:spPr>
          <a:xfrm>
            <a:off x="685800" y="2514600"/>
            <a:ext cx="7848600" cy="4038599"/>
          </a:xfrm>
        </p:spPr>
        <p:txBody>
          <a:bodyPr>
            <a:normAutofit/>
          </a:bodyPr>
          <a:lstStyle/>
          <a:p>
            <a:pPr>
              <a:spcAft>
                <a:spcPts val="600"/>
              </a:spcAft>
            </a:pPr>
            <a:r>
              <a:rPr lang="en-US" sz="2800" dirty="0" smtClean="0"/>
              <a:t>A number of techniques can be incorporated into OS software to support fault tolerance:</a:t>
            </a:r>
          </a:p>
          <a:p>
            <a:pPr lvl="3">
              <a:spcBef>
                <a:spcPts val="1200"/>
              </a:spcBef>
            </a:pPr>
            <a:r>
              <a:rPr lang="en-US" sz="2400" dirty="0" smtClean="0"/>
              <a:t>Process isolation</a:t>
            </a:r>
          </a:p>
          <a:p>
            <a:pPr lvl="3">
              <a:spcBef>
                <a:spcPts val="1200"/>
              </a:spcBef>
            </a:pPr>
            <a:r>
              <a:rPr lang="en-US" sz="2400" dirty="0" smtClean="0"/>
              <a:t>Concurrency controls</a:t>
            </a:r>
          </a:p>
          <a:p>
            <a:pPr lvl="3">
              <a:spcBef>
                <a:spcPts val="1200"/>
              </a:spcBef>
            </a:pPr>
            <a:r>
              <a:rPr lang="en-US" sz="2400" dirty="0" smtClean="0"/>
              <a:t>Virtual machines</a:t>
            </a:r>
          </a:p>
          <a:p>
            <a:pPr lvl="3">
              <a:spcBef>
                <a:spcPts val="1200"/>
              </a:spcBef>
            </a:pPr>
            <a:r>
              <a:rPr lang="en-US" sz="2400" dirty="0" smtClean="0"/>
              <a:t>Checkpoints and rollbacks</a:t>
            </a:r>
            <a:endParaRPr lang="en-US" sz="2400" dirty="0"/>
          </a:p>
        </p:txBody>
      </p:sp>
      <p:sp>
        <p:nvSpPr>
          <p:cNvPr id="4" name="Footer Placeholder 3"/>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solidFill>
                  <a:schemeClr val="accent1">
                    <a:lumMod val="50000"/>
                  </a:schemeClr>
                </a:solidFill>
              </a:rPr>
              <a:t>Symmetric Multiprocessor OS Considerations</a:t>
            </a:r>
            <a:endParaRPr lang="en-US" sz="4800" b="1" dirty="0">
              <a:solidFill>
                <a:schemeClr val="accent1">
                  <a:lumMod val="50000"/>
                </a:schemeClr>
              </a:solidFill>
            </a:endParaRPr>
          </a:p>
        </p:txBody>
      </p:sp>
      <p:sp>
        <p:nvSpPr>
          <p:cNvPr id="3" name="Content Placeholder 2"/>
          <p:cNvSpPr>
            <a:spLocks noGrp="1"/>
          </p:cNvSpPr>
          <p:nvPr>
            <p:ph sz="half" idx="1"/>
          </p:nvPr>
        </p:nvSpPr>
        <p:spPr>
          <a:xfrm>
            <a:off x="533400" y="2057400"/>
            <a:ext cx="8153400" cy="4267200"/>
          </a:xfrm>
        </p:spPr>
        <p:txBody>
          <a:bodyPr>
            <a:normAutofit/>
          </a:bodyPr>
          <a:lstStyle/>
          <a:p>
            <a:r>
              <a:rPr lang="en-US" dirty="0" smtClean="0"/>
              <a:t>A multiprocessor OS must provide all the functionality of a multiprogramming system plus additional features to accommodate multiple processors</a:t>
            </a:r>
          </a:p>
          <a:p>
            <a:r>
              <a:rPr lang="en-US" b="1" dirty="0" smtClean="0"/>
              <a:t>Key design issues:</a:t>
            </a:r>
          </a:p>
        </p:txBody>
      </p:sp>
      <p:graphicFrame>
        <p:nvGraphicFramePr>
          <p:cNvPr id="8" name="Diagram 7"/>
          <p:cNvGraphicFramePr/>
          <p:nvPr/>
        </p:nvGraphicFramePr>
        <p:xfrm>
          <a:off x="381000" y="2209800"/>
          <a:ext cx="85344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24788" cy="1067748"/>
          </a:xfrm>
        </p:spPr>
        <p:txBody>
          <a:bodyPr/>
          <a:lstStyle/>
          <a:p>
            <a:pPr algn="ctr"/>
            <a:r>
              <a:rPr lang="en-NZ" b="1" dirty="0" smtClean="0">
                <a:ln w="1905"/>
                <a:solidFill>
                  <a:schemeClr val="accent1">
                    <a:lumMod val="75000"/>
                  </a:schemeClr>
                </a:solidFill>
                <a:effectLst>
                  <a:innerShdw blurRad="69850" dist="43180" dir="5400000">
                    <a:srgbClr val="000000">
                      <a:alpha val="65000"/>
                    </a:srgbClr>
                  </a:innerShdw>
                </a:effectLst>
              </a:rPr>
              <a:t>The Operating System as Resource Manager</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idx="4294967295"/>
          </p:nvPr>
        </p:nvSpPr>
        <p:spPr>
          <a:xfrm>
            <a:off x="533400" y="2438400"/>
            <a:ext cx="7620000" cy="3200400"/>
          </a:xfrm>
        </p:spPr>
        <p:txBody>
          <a:bodyPr>
            <a:normAutofit/>
          </a:bodyPr>
          <a:lstStyle/>
          <a:p>
            <a:r>
              <a:rPr lang="en-NZ" sz="3600" dirty="0" smtClean="0"/>
              <a:t>The OS is responsible for controlling the use of a computer’s resources, such as I/O, main and secondary memory, and processor execution time</a:t>
            </a:r>
          </a:p>
        </p:txBody>
      </p:sp>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1323041"/>
          </a:xfrm>
        </p:spPr>
        <p:txBody>
          <a:bodyPr/>
          <a:lstStyle/>
          <a:p>
            <a:pPr algn="ctr"/>
            <a:r>
              <a:rPr lang="en-US" b="1" dirty="0" smtClean="0">
                <a:solidFill>
                  <a:schemeClr val="accent1">
                    <a:lumMod val="75000"/>
                  </a:schemeClr>
                </a:solidFill>
              </a:rPr>
              <a:t>Multicore OS Considerations</a:t>
            </a:r>
            <a:endParaRPr lang="en-US" b="1" dirty="0">
              <a:solidFill>
                <a:schemeClr val="accent1">
                  <a:lumMod val="75000"/>
                </a:schemeClr>
              </a:solidFill>
            </a:endParaRPr>
          </a:p>
        </p:txBody>
      </p:sp>
      <p:sp>
        <p:nvSpPr>
          <p:cNvPr id="3" name="Content Placeholder 2"/>
          <p:cNvSpPr>
            <a:spLocks noGrp="1"/>
          </p:cNvSpPr>
          <p:nvPr>
            <p:ph sz="half" idx="1"/>
          </p:nvPr>
        </p:nvSpPr>
        <p:spPr>
          <a:xfrm>
            <a:off x="457200" y="2286000"/>
            <a:ext cx="3429000" cy="4191000"/>
          </a:xfrm>
        </p:spPr>
        <p:txBody>
          <a:bodyPr/>
          <a:lstStyle/>
          <a:p>
            <a:r>
              <a:rPr lang="en-US" dirty="0" smtClean="0"/>
              <a:t>The design challenge for a many-core multicore system is to efficiently harness the multicore processing power and intelligently manage the substantial on-chip resources efficiently</a:t>
            </a:r>
          </a:p>
          <a:p>
            <a:r>
              <a:rPr lang="en-US" dirty="0" smtClean="0"/>
              <a:t>Potential for parallelism exists at three levels:</a:t>
            </a:r>
          </a:p>
        </p:txBody>
      </p:sp>
      <p:graphicFrame>
        <p:nvGraphicFramePr>
          <p:cNvPr id="6" name="Diagram 5"/>
          <p:cNvGraphicFramePr/>
          <p:nvPr/>
        </p:nvGraphicFramePr>
        <p:xfrm>
          <a:off x="26670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609600"/>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Grand Central Dispatch (GCD)</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609600" y="2133600"/>
            <a:ext cx="7848600" cy="4572000"/>
          </a:xfrm>
        </p:spPr>
        <p:txBody>
          <a:bodyPr>
            <a:normAutofit fontScale="92500" lnSpcReduction="20000"/>
          </a:bodyPr>
          <a:lstStyle/>
          <a:p>
            <a:r>
              <a:rPr lang="en-US" sz="2400" dirty="0" smtClean="0"/>
              <a:t>Is a </a:t>
            </a:r>
            <a:r>
              <a:rPr lang="en-US" sz="2400" dirty="0" err="1" smtClean="0"/>
              <a:t>multicore</a:t>
            </a:r>
            <a:r>
              <a:rPr lang="en-US" sz="2400" dirty="0" smtClean="0"/>
              <a:t> support capability</a:t>
            </a:r>
          </a:p>
          <a:p>
            <a:pPr lvl="2"/>
            <a:r>
              <a:rPr lang="en-US" sz="2000" dirty="0" smtClean="0"/>
              <a:t>Once a developer has identified something that can be split off into a separate task, GCD makes it as easy and noninvasive as possible to actually do so</a:t>
            </a:r>
          </a:p>
          <a:p>
            <a:r>
              <a:rPr lang="en-US" sz="2400" dirty="0" smtClean="0"/>
              <a:t>In essence, GCD is a thread pool mechanism, in which the OS maps tasks onto threads representing an available degree of concurrency</a:t>
            </a:r>
          </a:p>
          <a:p>
            <a:r>
              <a:rPr lang="en-US" sz="2400" dirty="0" smtClean="0"/>
              <a:t>Provides the extension to programming languages to allow anonymous functions, called blocks, as a way of specifying tasks</a:t>
            </a:r>
          </a:p>
          <a:p>
            <a:r>
              <a:rPr lang="en-US" sz="2400" dirty="0" smtClean="0"/>
              <a:t>Makes it easy to break off the entire unit of work while maintaining  the existing order and dependencies between subtasks</a:t>
            </a:r>
          </a:p>
        </p:txBody>
      </p:sp>
      <p:sp>
        <p:nvSpPr>
          <p:cNvPr id="7" name="Footer Placeholder 6"/>
          <p:cNvSpPr>
            <a:spLocks noGrp="1"/>
          </p:cNvSpPr>
          <p:nvPr>
            <p:ph type="ftr" sz="quarter" idx="11"/>
          </p:nvPr>
        </p:nvSpPr>
        <p:spPr>
          <a:xfrm>
            <a:off x="318246" y="6492875"/>
            <a:ext cx="4406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Virtual Machine Approach</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4050" y="2286000"/>
            <a:ext cx="7848600" cy="4038599"/>
          </a:xfrm>
        </p:spPr>
        <p:txBody>
          <a:bodyPr>
            <a:noAutofit/>
          </a:bodyPr>
          <a:lstStyle/>
          <a:p>
            <a:r>
              <a:rPr lang="en-US" sz="2800" dirty="0" smtClean="0"/>
              <a:t>Allows one or more cores to be dedicated to a particular process and then leave the processor alone to devote its efforts to that process</a:t>
            </a:r>
          </a:p>
          <a:p>
            <a:r>
              <a:rPr lang="en-US" sz="2800" dirty="0" smtClean="0"/>
              <a:t>Multicore OS could then act as a hypervisor that makes a high-level decision to allocate cores to applications but does little in the way of resource allocation beyond that</a:t>
            </a:r>
          </a:p>
        </p:txBody>
      </p:sp>
      <p:sp>
        <p:nvSpPr>
          <p:cNvPr id="5" name="Footer Placeholder 4"/>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4.pdf"/>
          <p:cNvPicPr>
            <a:picLocks noChangeAspect="1"/>
          </p:cNvPicPr>
          <p:nvPr/>
        </p:nvPicPr>
        <p:blipFill>
          <a:blip r:embed="rId3"/>
          <a:srcRect t="6364" b="17273"/>
          <a:stretch>
            <a:fillRect/>
          </a:stretch>
        </p:blipFill>
        <p:spPr>
          <a:xfrm>
            <a:off x="1524000" y="609600"/>
            <a:ext cx="5985164" cy="5914697"/>
          </a:xfrm>
          <a:prstGeom prst="rect">
            <a:avLst/>
          </a:prstGeom>
        </p:spPr>
      </p:pic>
      <p:sp>
        <p:nvSpPr>
          <p:cNvPr id="3" name="Footer Placeholder 2"/>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solidFill>
                  <a:schemeClr val="accent1">
                    <a:lumMod val="75000"/>
                  </a:schemeClr>
                </a:solidFill>
              </a:rPr>
              <a:t>Kernel-Mode Components of Windows</a:t>
            </a:r>
            <a:endParaRPr lang="en-US" dirty="0">
              <a:solidFill>
                <a:schemeClr val="accent1">
                  <a:lumMod val="75000"/>
                </a:schemeClr>
              </a:solidFill>
            </a:endParaRPr>
          </a:p>
        </p:txBody>
      </p:sp>
      <p:sp>
        <p:nvSpPr>
          <p:cNvPr id="6" name="Content Placeholder 5"/>
          <p:cNvSpPr>
            <a:spLocks noGrp="1"/>
          </p:cNvSpPr>
          <p:nvPr>
            <p:ph sz="half" idx="1"/>
          </p:nvPr>
        </p:nvSpPr>
        <p:spPr>
          <a:xfrm>
            <a:off x="457200" y="2133600"/>
            <a:ext cx="8305800" cy="4724400"/>
          </a:xfrm>
        </p:spPr>
        <p:txBody>
          <a:bodyPr>
            <a:normAutofit fontScale="62500" lnSpcReduction="20000"/>
          </a:bodyPr>
          <a:lstStyle/>
          <a:p>
            <a:r>
              <a:rPr lang="en-US" sz="2595" dirty="0" smtClean="0"/>
              <a:t>Executive</a:t>
            </a:r>
          </a:p>
          <a:p>
            <a:pPr lvl="2"/>
            <a:r>
              <a:rPr lang="en-US" sz="2200" dirty="0" smtClean="0"/>
              <a:t>Contains the core OS services, such as memory management, process and thread management, security, I/O, and interprocess communication</a:t>
            </a:r>
          </a:p>
          <a:p>
            <a:r>
              <a:rPr lang="en-US" sz="2595" dirty="0" smtClean="0"/>
              <a:t>Kernel</a:t>
            </a:r>
          </a:p>
          <a:p>
            <a:pPr lvl="2"/>
            <a:r>
              <a:rPr lang="en-US" sz="2200" dirty="0" smtClean="0"/>
              <a:t>Controls execution of the processors. The Kernel manages thread scheduling, process switching, exception and interrupt handling, and multiprocessor synchronization</a:t>
            </a:r>
          </a:p>
          <a:p>
            <a:r>
              <a:rPr lang="en-US" sz="2595" dirty="0" smtClean="0"/>
              <a:t>Hardware Abstraction Layer (HAL)</a:t>
            </a:r>
          </a:p>
          <a:p>
            <a:pPr lvl="2"/>
            <a:r>
              <a:rPr lang="en-US" sz="2162" dirty="0" smtClean="0"/>
              <a:t>Maps between generic hardware commands and responses and those unique to a specific platform and isolates the OS from platform-specific hardware differences</a:t>
            </a:r>
          </a:p>
          <a:p>
            <a:r>
              <a:rPr lang="en-US" sz="2595" dirty="0" smtClean="0"/>
              <a:t>Device Drivers</a:t>
            </a:r>
          </a:p>
          <a:p>
            <a:pPr lvl="2"/>
            <a:r>
              <a:rPr lang="en-US" sz="2240" dirty="0" smtClean="0"/>
              <a:t>Dynamic libraries that extend the functionality of the Executive. These include hardware device drivers that translate user I/O function calls into specific hardware device I/O requests and software components for implementing file systems, network protocols, and any other system extensions that need to run in kernel mode</a:t>
            </a:r>
          </a:p>
          <a:p>
            <a:r>
              <a:rPr lang="en-US" sz="2595" dirty="0" smtClean="0"/>
              <a:t>Windowing and Graphics System</a:t>
            </a:r>
          </a:p>
          <a:p>
            <a:pPr lvl="2"/>
            <a:r>
              <a:rPr lang="en-US" sz="2240" dirty="0" smtClean="0"/>
              <a:t>Implements the GUI functions, such as dealing with windows, user interface controls, and drawing</a:t>
            </a:r>
          </a:p>
        </p:txBody>
      </p:sp>
      <p:sp>
        <p:nvSpPr>
          <p:cNvPr id="4" name="Footer Placeholder 3"/>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Windows Executive</a:t>
            </a:r>
            <a:endParaRPr lang="en-US" dirty="0">
              <a:solidFill>
                <a:schemeClr val="accent1">
                  <a:lumMod val="75000"/>
                </a:schemeClr>
              </a:solidFill>
            </a:endParaRPr>
          </a:p>
        </p:txBody>
      </p:sp>
      <p:graphicFrame>
        <p:nvGraphicFramePr>
          <p:cNvPr id="12" name="Content Placeholder 11"/>
          <p:cNvGraphicFramePr>
            <a:graphicFrameLocks noGrp="1"/>
          </p:cNvGraphicFramePr>
          <p:nvPr>
            <p:ph sz="half" idx="1"/>
          </p:nvPr>
        </p:nvGraphicFramePr>
        <p:xfrm>
          <a:off x="533400" y="2209800"/>
          <a:ext cx="8077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3"/>
            <a:ext cx="7824788" cy="1143948"/>
          </a:xfrm>
        </p:spPr>
        <p:txBody>
          <a:bodyPr/>
          <a:lstStyle/>
          <a:p>
            <a:pPr algn="ctr"/>
            <a:r>
              <a:rPr lang="en-US" dirty="0" smtClean="0">
                <a:solidFill>
                  <a:schemeClr val="accent1">
                    <a:lumMod val="75000"/>
                  </a:schemeClr>
                </a:solidFill>
              </a:rPr>
              <a:t>Windows Executive</a:t>
            </a:r>
            <a:endParaRPr lang="en-US" dirty="0">
              <a:solidFill>
                <a:schemeClr val="accent1">
                  <a:lumMod val="75000"/>
                </a:schemeClr>
              </a:solidFill>
            </a:endParaRPr>
          </a:p>
        </p:txBody>
      </p:sp>
      <p:graphicFrame>
        <p:nvGraphicFramePr>
          <p:cNvPr id="7" name="Content Placeholder 6"/>
          <p:cNvGraphicFramePr>
            <a:graphicFrameLocks noGrp="1"/>
          </p:cNvGraphicFramePr>
          <p:nvPr>
            <p:ph sz="half" idx="1"/>
          </p:nvPr>
        </p:nvGraphicFramePr>
        <p:xfrm>
          <a:off x="533400" y="2209800"/>
          <a:ext cx="8077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User-Mode Processes</a:t>
            </a:r>
          </a:p>
        </p:txBody>
      </p:sp>
      <p:sp>
        <p:nvSpPr>
          <p:cNvPr id="3" name="Content Placeholder 2"/>
          <p:cNvSpPr>
            <a:spLocks noGrp="1"/>
          </p:cNvSpPr>
          <p:nvPr>
            <p:ph sz="half" idx="1"/>
          </p:nvPr>
        </p:nvSpPr>
        <p:spPr>
          <a:xfrm>
            <a:off x="658904" y="2057400"/>
            <a:ext cx="7799296" cy="4800600"/>
          </a:xfrm>
        </p:spPr>
        <p:txBody>
          <a:bodyPr>
            <a:noAutofit/>
          </a:bodyPr>
          <a:lstStyle/>
          <a:p>
            <a:pPr>
              <a:lnSpc>
                <a:spcPct val="80000"/>
              </a:lnSpc>
            </a:pPr>
            <a:r>
              <a:rPr lang="en-US" sz="2800" dirty="0" smtClean="0"/>
              <a:t>Windows supports four basic types of user-mode processes:</a:t>
            </a:r>
          </a:p>
        </p:txBody>
      </p:sp>
      <p:graphicFrame>
        <p:nvGraphicFramePr>
          <p:cNvPr id="4" name="Diagram 3"/>
          <p:cNvGraphicFramePr/>
          <p:nvPr>
            <p:extLst>
              <p:ext uri="{D42A27DB-BD31-4B8C-83A1-F6EECF244321}">
                <p14:modId xmlns:p14="http://schemas.microsoft.com/office/powerpoint/2010/main" val="2785199207"/>
              </p:ext>
            </p:extLst>
          </p:nvPr>
        </p:nvGraphicFramePr>
        <p:xfrm>
          <a:off x="5334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Client/Server Model</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3657600" cy="4267200"/>
          </a:xfrm>
        </p:spPr>
        <p:txBody>
          <a:bodyPr>
            <a:normAutofit fontScale="70000" lnSpcReduction="20000"/>
          </a:bodyPr>
          <a:lstStyle/>
          <a:p>
            <a:r>
              <a:rPr lang="en-NZ" sz="3097" dirty="0" smtClean="0"/>
              <a:t>Windows OS services, environmental subsystems, and applications are all structured using the client/server model</a:t>
            </a:r>
          </a:p>
          <a:p>
            <a:pPr marL="282575" lvl="1" indent="-282575">
              <a:spcBef>
                <a:spcPts val="1800"/>
              </a:spcBef>
            </a:pPr>
            <a:r>
              <a:rPr lang="en-NZ" sz="3097" dirty="0" smtClean="0"/>
              <a:t>Common in distributed systems, but can be used internal to a single system</a:t>
            </a:r>
          </a:p>
          <a:p>
            <a:pPr marL="282575" lvl="1" indent="-282575">
              <a:spcBef>
                <a:spcPts val="1800"/>
              </a:spcBef>
            </a:pPr>
            <a:r>
              <a:rPr lang="en-NZ" sz="3097" dirty="0" smtClean="0"/>
              <a:t>Processes communicate via RPC</a:t>
            </a:r>
          </a:p>
          <a:p>
            <a:endParaRPr lang="en-NZ" dirty="0"/>
          </a:p>
        </p:txBody>
      </p:sp>
      <p:sp>
        <p:nvSpPr>
          <p:cNvPr id="9" name="Content Placeholder 8"/>
          <p:cNvSpPr>
            <a:spLocks noGrp="1"/>
          </p:cNvSpPr>
          <p:nvPr>
            <p:ph sz="half" idx="2"/>
          </p:nvPr>
        </p:nvSpPr>
        <p:spPr/>
        <p:txBody>
          <a:bodyPr>
            <a:normAutofit fontScale="70000" lnSpcReduction="20000"/>
          </a:bodyPr>
          <a:lstStyle/>
          <a:p>
            <a:r>
              <a:rPr lang="en-US" sz="3355" dirty="0" smtClean="0"/>
              <a:t>Advantages:</a:t>
            </a:r>
          </a:p>
          <a:p>
            <a:pPr lvl="1">
              <a:spcBef>
                <a:spcPts val="1200"/>
              </a:spcBef>
            </a:pPr>
            <a:r>
              <a:rPr lang="en-US" sz="2968" dirty="0" smtClean="0"/>
              <a:t>It simplifies the Executive</a:t>
            </a:r>
          </a:p>
          <a:p>
            <a:pPr lvl="1">
              <a:spcBef>
                <a:spcPts val="1200"/>
              </a:spcBef>
            </a:pPr>
            <a:r>
              <a:rPr lang="en-US" sz="2968" dirty="0" smtClean="0"/>
              <a:t>It improves reliability</a:t>
            </a:r>
          </a:p>
          <a:p>
            <a:pPr lvl="1">
              <a:spcBef>
                <a:spcPts val="1200"/>
              </a:spcBef>
            </a:pPr>
            <a:r>
              <a:rPr lang="en-US" sz="2968" dirty="0" smtClean="0"/>
              <a:t>It provides a uniform means for applications to communicate with services via RPCs without restricting flexibility</a:t>
            </a:r>
          </a:p>
          <a:p>
            <a:pPr lvl="1">
              <a:spcBef>
                <a:spcPts val="1200"/>
              </a:spcBef>
            </a:pPr>
            <a:r>
              <a:rPr lang="en-US" sz="2968" dirty="0" smtClean="0"/>
              <a:t>It provides a suitable base for distributed computing</a:t>
            </a:r>
            <a:endParaRPr lang="en-US" sz="2968" dirty="0"/>
          </a:p>
        </p:txBody>
      </p:sp>
      <p:cxnSp>
        <p:nvCxnSpPr>
          <p:cNvPr id="11" name="Straight Connector 10"/>
          <p:cNvCxnSpPr/>
          <p:nvPr/>
        </p:nvCxnSpPr>
        <p:spPr>
          <a:xfrm rot="5400000">
            <a:off x="2667794" y="4266406"/>
            <a:ext cx="3657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Threads and SMP</a:t>
            </a:r>
          </a:p>
        </p:txBody>
      </p:sp>
      <p:sp>
        <p:nvSpPr>
          <p:cNvPr id="3" name="Content Placeholder 2"/>
          <p:cNvSpPr>
            <a:spLocks noGrp="1"/>
          </p:cNvSpPr>
          <p:nvPr>
            <p:ph sz="half" idx="1"/>
          </p:nvPr>
        </p:nvSpPr>
        <p:spPr>
          <a:xfrm>
            <a:off x="457200" y="2286000"/>
            <a:ext cx="8001000" cy="3840163"/>
          </a:xfrm>
        </p:spPr>
        <p:txBody>
          <a:bodyPr>
            <a:normAutofit/>
          </a:bodyPr>
          <a:lstStyle/>
          <a:p>
            <a:r>
              <a:rPr lang="en-US" sz="2200" dirty="0" smtClean="0"/>
              <a:t>Two important characteristics of Windows are its support for threads and for symmetric multiprocessing (SMP)</a:t>
            </a:r>
            <a:endParaRPr lang="en-US" sz="2200" dirty="0"/>
          </a:p>
        </p:txBody>
      </p:sp>
      <p:sp>
        <p:nvSpPr>
          <p:cNvPr id="5" name="Rectangle 4"/>
          <p:cNvSpPr/>
          <p:nvPr/>
        </p:nvSpPr>
        <p:spPr>
          <a:xfrm>
            <a:off x="533400" y="3124200"/>
            <a:ext cx="8229600" cy="3277821"/>
          </a:xfrm>
          <a:prstGeom prst="rect">
            <a:avLst/>
          </a:prstGeom>
        </p:spPr>
        <p:txBody>
          <a:bodyPr wrap="square">
            <a:spAutoFit/>
          </a:bodyPr>
          <a:lstStyle/>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OS routines can run on any available processor, and different routines can execute simultaneously on different processors</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supports the use of multiple threads of execution within a single process. Multiple threads within the same process may execute on different processors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Server processes may use multiple threads to process requests from more than one client simultaneously</a:t>
            </a:r>
          </a:p>
          <a:p>
            <a:pPr marL="739775" lvl="1" indent="-282575">
              <a:spcBef>
                <a:spcPts val="1800"/>
              </a:spcBef>
              <a:buClr>
                <a:schemeClr val="accent1"/>
              </a:buClr>
              <a:buSzPct val="75000"/>
              <a:buFont typeface="Wingdings" pitchFamily="2" charset="2"/>
              <a:buChar char="n"/>
            </a:pPr>
            <a:r>
              <a:rPr lang="en-US" dirty="0" smtClean="0">
                <a:solidFill>
                  <a:schemeClr val="tx1">
                    <a:lumMod val="85000"/>
                    <a:lumOff val="15000"/>
                  </a:schemeClr>
                </a:solidFill>
                <a:latin typeface="+mn-lt"/>
              </a:rPr>
              <a:t>Windows provides mechanisms for sharing data and resources between processes and flexible interprocess communication capabilities</a:t>
            </a:r>
          </a:p>
        </p:txBody>
      </p:sp>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Operating System </a:t>
            </a:r>
            <a:br>
              <a:rPr lang="en-US" b="1" dirty="0" smtClean="0">
                <a:ln w="1905"/>
                <a:solidFill>
                  <a:schemeClr val="accent1">
                    <a:lumMod val="75000"/>
                  </a:schemeClr>
                </a:solidFill>
                <a:effectLst>
                  <a:innerShdw blurRad="69850" dist="43180" dir="5400000">
                    <a:srgbClr val="000000">
                      <a:alpha val="65000"/>
                    </a:srgbClr>
                  </a:innerShdw>
                </a:effectLst>
              </a:rPr>
            </a:br>
            <a:r>
              <a:rPr lang="en-US" b="1" dirty="0" smtClean="0">
                <a:ln w="1905"/>
                <a:solidFill>
                  <a:schemeClr val="accent1">
                    <a:lumMod val="75000"/>
                  </a:schemeClr>
                </a:solidFill>
                <a:effectLst>
                  <a:innerShdw blurRad="69850" dist="43180" dir="5400000">
                    <a:srgbClr val="000000">
                      <a:alpha val="65000"/>
                    </a:srgbClr>
                  </a:innerShdw>
                </a:effectLst>
              </a:rPr>
              <a:t>as Resource Manager</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4294967295"/>
          </p:nvPr>
        </p:nvSpPr>
        <p:spPr>
          <a:xfrm>
            <a:off x="457200" y="2362200"/>
            <a:ext cx="7848600" cy="1828800"/>
          </a:xfrm>
        </p:spPr>
        <p:txBody>
          <a:bodyPr>
            <a:noAutofit/>
          </a:bodyPr>
          <a:lstStyle/>
          <a:p>
            <a:r>
              <a:rPr lang="en-US" sz="3200" dirty="0" smtClean="0"/>
              <a:t>Functions in the same way as ordinary computer software</a:t>
            </a:r>
          </a:p>
          <a:p>
            <a:r>
              <a:rPr lang="en-US" sz="3200" dirty="0" smtClean="0"/>
              <a:t>Program, or suite of programs, executed by the processor</a:t>
            </a:r>
          </a:p>
          <a:p>
            <a:r>
              <a:rPr lang="en-US" sz="3200" dirty="0" smtClean="0"/>
              <a:t>Frequently relinquishes control and must depend on the processor to allow it to regain control</a:t>
            </a:r>
            <a:endParaRPr lang="en-US" sz="3200" dirty="0"/>
          </a:p>
        </p:txBody>
      </p:sp>
      <p:sp>
        <p:nvSpPr>
          <p:cNvPr id="5" name="Footer Placeholder 4"/>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solidFill>
                  <a:schemeClr val="accent1">
                    <a:lumMod val="75000"/>
                  </a:schemeClr>
                </a:solidFill>
              </a:rPr>
              <a:t>Windows Objects</a:t>
            </a:r>
            <a:endParaRPr lang="en-NZ" b="1" dirty="0">
              <a:solidFill>
                <a:schemeClr val="accent1">
                  <a:lumMod val="75000"/>
                </a:schemeClr>
              </a:solidFill>
            </a:endParaRPr>
          </a:p>
        </p:txBody>
      </p:sp>
      <p:sp>
        <p:nvSpPr>
          <p:cNvPr id="3" name="Content Placeholder 2"/>
          <p:cNvSpPr>
            <a:spLocks noGrp="1"/>
          </p:cNvSpPr>
          <p:nvPr>
            <p:ph idx="4294967295"/>
          </p:nvPr>
        </p:nvSpPr>
        <p:spPr>
          <a:xfrm>
            <a:off x="533400" y="2209800"/>
            <a:ext cx="8001000" cy="4038600"/>
          </a:xfrm>
        </p:spPr>
        <p:txBody>
          <a:bodyPr/>
          <a:lstStyle/>
          <a:p>
            <a:r>
              <a:rPr lang="en-NZ" sz="2800" dirty="0" smtClean="0"/>
              <a:t>Windows draws heavily on the concepts of object-oriented design</a:t>
            </a:r>
          </a:p>
          <a:p>
            <a:r>
              <a:rPr lang="en-NZ" sz="2800" dirty="0" smtClean="0"/>
              <a:t>Key object-oriented concepts used by Windows are:</a:t>
            </a:r>
          </a:p>
        </p:txBody>
      </p:sp>
      <p:graphicFrame>
        <p:nvGraphicFramePr>
          <p:cNvPr id="4" name="Diagram 3"/>
          <p:cNvGraphicFramePr/>
          <p:nvPr/>
        </p:nvGraphicFramePr>
        <p:xfrm>
          <a:off x="381000" y="2286000"/>
          <a:ext cx="8382000" cy="538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00200" y="685800"/>
            <a:ext cx="6019800" cy="4787900"/>
          </a:xfrm>
          <a:prstGeom prst="rect">
            <a:avLst/>
          </a:prstGeom>
        </p:spPr>
      </p:pic>
      <p:sp>
        <p:nvSpPr>
          <p:cNvPr id="7" name="Rectangle 6"/>
          <p:cNvSpPr/>
          <p:nvPr/>
        </p:nvSpPr>
        <p:spPr>
          <a:xfrm>
            <a:off x="1600200" y="5791200"/>
            <a:ext cx="6096000" cy="369332"/>
          </a:xfrm>
          <a:prstGeom prst="rect">
            <a:avLst/>
          </a:prstGeom>
        </p:spPr>
        <p:txBody>
          <a:bodyPr wrap="square">
            <a:spAutoFit/>
          </a:bodyPr>
          <a:lstStyle/>
          <a:p>
            <a:pPr algn="ctr"/>
            <a:r>
              <a:rPr lang="en-US" b="1" dirty="0" smtClean="0">
                <a:latin typeface="+mn-lt"/>
              </a:rPr>
              <a:t>Table 2.5   Windows Kernel Control Objects</a:t>
            </a:r>
            <a:r>
              <a:rPr lang="en-US" dirty="0" smtClean="0">
                <a:latin typeface="+mn-lt"/>
              </a:rPr>
              <a:t> </a:t>
            </a:r>
            <a:endParaRPr lang="en-US" dirty="0">
              <a:latin typeface="+mn-lt"/>
            </a:endParaRPr>
          </a:p>
        </p:txBody>
      </p:sp>
      <p:sp>
        <p:nvSpPr>
          <p:cNvPr id="4" name="Footer Placeholder 3"/>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cxnSp>
        <p:nvCxnSpPr>
          <p:cNvPr id="8" name="Straight Connector 7"/>
          <p:cNvCxnSpPr/>
          <p:nvPr/>
        </p:nvCxnSpPr>
        <p:spPr>
          <a:xfrm rot="5400000">
            <a:off x="1333500" y="3162300"/>
            <a:ext cx="44958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6253"/>
            <a:ext cx="8534400" cy="1143948"/>
          </a:xfrm>
        </p:spPr>
        <p:txBody>
          <a:bodyPr/>
          <a:lstStyle/>
          <a:p>
            <a:pPr algn="ctr"/>
            <a:r>
              <a:rPr lang="en-US" b="1" dirty="0" smtClean="0">
                <a:solidFill>
                  <a:schemeClr val="accent1">
                    <a:lumMod val="50000"/>
                  </a:schemeClr>
                </a:solidFill>
              </a:rPr>
              <a:t>Traditional UNIX Systems</a:t>
            </a:r>
            <a:endParaRPr lang="en-US" b="1" dirty="0">
              <a:solidFill>
                <a:schemeClr val="accent1">
                  <a:lumMod val="50000"/>
                </a:schemeClr>
              </a:solidFill>
            </a:endParaRPr>
          </a:p>
        </p:txBody>
      </p:sp>
      <p:sp>
        <p:nvSpPr>
          <p:cNvPr id="3" name="Content Placeholder 2"/>
          <p:cNvSpPr>
            <a:spLocks noGrp="1"/>
          </p:cNvSpPr>
          <p:nvPr>
            <p:ph sz="half" idx="1"/>
          </p:nvPr>
        </p:nvSpPr>
        <p:spPr>
          <a:xfrm>
            <a:off x="457200" y="2133600"/>
            <a:ext cx="8229600" cy="4343399"/>
          </a:xfrm>
        </p:spPr>
        <p:txBody>
          <a:bodyPr>
            <a:normAutofit fontScale="92500" lnSpcReduction="10000"/>
          </a:bodyPr>
          <a:lstStyle/>
          <a:p>
            <a:r>
              <a:rPr lang="en-US" dirty="0" smtClean="0"/>
              <a:t>Developed at Bell Labs and became operational on a PDP-7 in 1970</a:t>
            </a:r>
          </a:p>
          <a:p>
            <a:r>
              <a:rPr lang="en-US" dirty="0" smtClean="0"/>
              <a:t>The first notable milestone was porting the UNIX system from the PDP-7 to the PDP-11</a:t>
            </a:r>
          </a:p>
          <a:p>
            <a:pPr lvl="2"/>
            <a:r>
              <a:rPr lang="en-US" sz="1622" dirty="0" smtClean="0"/>
              <a:t>First showed that UNIX would be an OS for all computers</a:t>
            </a:r>
          </a:p>
          <a:p>
            <a:r>
              <a:rPr lang="en-US" dirty="0" smtClean="0"/>
              <a:t>Next milestone was rewriting UNIX in the programming language C</a:t>
            </a:r>
          </a:p>
          <a:p>
            <a:pPr lvl="2"/>
            <a:r>
              <a:rPr lang="en-US" sz="1622" dirty="0" smtClean="0"/>
              <a:t>Demonstrated the advantages of using a high-level language for system code</a:t>
            </a:r>
          </a:p>
          <a:p>
            <a:pPr marL="282575" lvl="2">
              <a:spcBef>
                <a:spcPts val="1800"/>
              </a:spcBef>
            </a:pPr>
            <a:r>
              <a:rPr lang="en-US" dirty="0" smtClean="0"/>
              <a:t>Was described in a technical journal for the first time in 1974</a:t>
            </a:r>
          </a:p>
          <a:p>
            <a:pPr marL="282575" lvl="2">
              <a:spcBef>
                <a:spcPts val="1800"/>
              </a:spcBef>
            </a:pPr>
            <a:r>
              <a:rPr lang="en-US" dirty="0" smtClean="0"/>
              <a:t>First widely available version outside Bell Labs was Version 6 in 1976</a:t>
            </a:r>
          </a:p>
          <a:p>
            <a:pPr marL="282575" lvl="2">
              <a:spcBef>
                <a:spcPts val="1800"/>
              </a:spcBef>
            </a:pPr>
            <a:r>
              <a:rPr lang="en-US" dirty="0" smtClean="0"/>
              <a:t>Version 7, released in 1978, is the ancestor of most modern UNIX systems</a:t>
            </a:r>
          </a:p>
          <a:p>
            <a:pPr marL="282575" lvl="2">
              <a:spcBef>
                <a:spcPts val="1800"/>
              </a:spcBef>
            </a:pPr>
            <a:r>
              <a:rPr lang="en-US" dirty="0" smtClean="0"/>
              <a:t>Most important of the non-AT&amp;T systems was UNIX BSD (Berkeley Software Distribution), running first on PDP and then on VAX computers</a:t>
            </a:r>
          </a:p>
          <a:p>
            <a:pPr lvl="2"/>
            <a:endParaRPr lang="en-US" dirty="0" smtClean="0"/>
          </a:p>
          <a:p>
            <a:pPr lvl="2"/>
            <a:endParaRPr lang="en-US" dirty="0" smtClean="0"/>
          </a:p>
          <a:p>
            <a:endParaRPr lang="en-US" dirty="0" smtClean="0"/>
          </a:p>
          <a:p>
            <a:endParaRPr lang="en-US" dirty="0"/>
          </a:p>
        </p:txBody>
      </p:sp>
      <p:sp>
        <p:nvSpPr>
          <p:cNvPr id="4" name="Footer Placeholder 3"/>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pic>
        <p:nvPicPr>
          <p:cNvPr id="5" name="Picture 4" descr="f15.pdf"/>
          <p:cNvPicPr>
            <a:picLocks noChangeAspect="1"/>
          </p:cNvPicPr>
          <p:nvPr/>
        </p:nvPicPr>
        <p:blipFill>
          <a:blip r:embed="rId3"/>
          <a:srcRect l="12941" t="10909" r="12941" b="20909"/>
          <a:stretch>
            <a:fillRect/>
          </a:stretch>
        </p:blipFill>
        <p:spPr>
          <a:xfrm>
            <a:off x="1981200" y="609600"/>
            <a:ext cx="4953000" cy="58965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7.pdf"/>
          <p:cNvPicPr>
            <a:picLocks noChangeAspect="1"/>
          </p:cNvPicPr>
          <p:nvPr/>
        </p:nvPicPr>
        <p:blipFill>
          <a:blip r:embed="rId3"/>
          <a:srcRect b="11765"/>
          <a:stretch>
            <a:fillRect/>
          </a:stretch>
        </p:blipFill>
        <p:spPr>
          <a:xfrm>
            <a:off x="304800" y="308264"/>
            <a:ext cx="8476129" cy="5779200"/>
          </a:xfrm>
          <a:prstGeom prst="rect">
            <a:avLst/>
          </a:prstGeom>
        </p:spPr>
      </p:pic>
      <p:sp>
        <p:nvSpPr>
          <p:cNvPr id="3" name="TextBox 2"/>
          <p:cNvSpPr txBox="1"/>
          <p:nvPr/>
        </p:nvSpPr>
        <p:spPr>
          <a:xfrm>
            <a:off x="304800" y="6248400"/>
            <a:ext cx="8534400" cy="307777"/>
          </a:xfrm>
          <a:prstGeom prst="rect">
            <a:avLst/>
          </a:prstGeom>
          <a:noFill/>
        </p:spPr>
        <p:txBody>
          <a:bodyPr wrap="square" rtlCol="0">
            <a:spAutoFit/>
          </a:bodyPr>
          <a:lstStyle/>
          <a:p>
            <a:pPr algn="ctr"/>
            <a:r>
              <a:rPr lang="en-US" sz="1400" dirty="0" smtClean="0">
                <a:latin typeface="+mj-lt"/>
              </a:rPr>
              <a:t>Figure 2.16  Modern UNIX Kernel</a:t>
            </a:r>
            <a:endParaRPr lang="en-US" sz="1400" dirty="0">
              <a:latin typeface="+mj-lt"/>
            </a:endParaRPr>
          </a:p>
        </p:txBody>
      </p:sp>
      <p:sp>
        <p:nvSpPr>
          <p:cNvPr id="4" name="Footer Placeholder 3"/>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xmlns:mv="urn:schemas-microsoft-com:mac:vml">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pic>
        <p:nvPicPr>
          <p:cNvPr id="6" name="Picture 5" descr="f17.pdf"/>
          <p:cNvPicPr>
            <a:picLocks noChangeAspect="1"/>
          </p:cNvPicPr>
          <p:nvPr/>
        </p:nvPicPr>
        <p:blipFill>
          <a:blip r:embed="rId3"/>
          <a:srcRect t="24545" b="17273"/>
          <a:stretch>
            <a:fillRect/>
          </a:stretch>
        </p:blipFill>
        <p:spPr>
          <a:xfrm>
            <a:off x="685800" y="609600"/>
            <a:ext cx="7759589" cy="58424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System V Release 4 (SVR4)</a:t>
            </a:r>
          </a:p>
        </p:txBody>
      </p:sp>
      <p:sp>
        <p:nvSpPr>
          <p:cNvPr id="3" name="Content Placeholder 2"/>
          <p:cNvSpPr>
            <a:spLocks noGrp="1"/>
          </p:cNvSpPr>
          <p:nvPr>
            <p:ph sz="half" idx="1"/>
          </p:nvPr>
        </p:nvSpPr>
        <p:spPr>
          <a:xfrm>
            <a:off x="658904" y="2286000"/>
            <a:ext cx="8027896" cy="4038600"/>
          </a:xfrm>
        </p:spPr>
        <p:txBody>
          <a:bodyPr>
            <a:normAutofit/>
          </a:bodyPr>
          <a:lstStyle/>
          <a:p>
            <a:r>
              <a:rPr lang="en-US" dirty="0" smtClean="0"/>
              <a:t>Developed jointly by AT&amp;T and Sun Microsystems</a:t>
            </a:r>
          </a:p>
          <a:p>
            <a:r>
              <a:rPr lang="en-US" dirty="0" smtClean="0"/>
              <a:t>Combines features from SVR3, 4.3BSD, Microsoft </a:t>
            </a:r>
            <a:r>
              <a:rPr lang="en-US" dirty="0" err="1" smtClean="0"/>
              <a:t>Xenix</a:t>
            </a:r>
            <a:r>
              <a:rPr lang="en-US" dirty="0" smtClean="0"/>
              <a:t> System V, and SunOS</a:t>
            </a:r>
          </a:p>
          <a:p>
            <a:r>
              <a:rPr lang="en-US" dirty="0" smtClean="0"/>
              <a:t>New features in the release include:</a:t>
            </a:r>
          </a:p>
          <a:p>
            <a:pPr lvl="2"/>
            <a:r>
              <a:rPr lang="en-US" dirty="0" smtClean="0"/>
              <a:t>Real-time processing support</a:t>
            </a:r>
          </a:p>
          <a:p>
            <a:pPr lvl="2"/>
            <a:r>
              <a:rPr lang="en-US" dirty="0" smtClean="0"/>
              <a:t>Process scheduling classes</a:t>
            </a:r>
          </a:p>
          <a:p>
            <a:pPr lvl="2"/>
            <a:r>
              <a:rPr lang="en-US" dirty="0" smtClean="0"/>
              <a:t>Dynamically allocated data structures</a:t>
            </a:r>
          </a:p>
          <a:p>
            <a:pPr lvl="2"/>
            <a:r>
              <a:rPr lang="en-US" dirty="0" smtClean="0"/>
              <a:t>Virtual memory management</a:t>
            </a:r>
          </a:p>
          <a:p>
            <a:pPr lvl="2"/>
            <a:r>
              <a:rPr lang="en-US" dirty="0" smtClean="0"/>
              <a:t>Virtual file system</a:t>
            </a:r>
          </a:p>
          <a:p>
            <a:pPr lvl="2"/>
            <a:r>
              <a:rPr lang="en-US" dirty="0" smtClean="0"/>
              <a:t>Preemptive kernel</a:t>
            </a:r>
            <a:endParaRPr lang="en-US" dirty="0"/>
          </a:p>
        </p:txBody>
      </p:sp>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BSD</a:t>
            </a:r>
          </a:p>
        </p:txBody>
      </p:sp>
      <p:sp>
        <p:nvSpPr>
          <p:cNvPr id="3" name="Content Placeholder 2"/>
          <p:cNvSpPr>
            <a:spLocks noGrp="1"/>
          </p:cNvSpPr>
          <p:nvPr>
            <p:ph sz="half" idx="1"/>
          </p:nvPr>
        </p:nvSpPr>
        <p:spPr>
          <a:xfrm>
            <a:off x="533400" y="2133600"/>
            <a:ext cx="8077200" cy="4495800"/>
          </a:xfrm>
        </p:spPr>
        <p:txBody>
          <a:bodyPr>
            <a:normAutofit fontScale="92500" lnSpcReduction="10000"/>
          </a:bodyPr>
          <a:lstStyle/>
          <a:p>
            <a:r>
              <a:rPr lang="en-US" dirty="0" smtClean="0"/>
              <a:t>Berkeley Software Distribution</a:t>
            </a:r>
          </a:p>
          <a:p>
            <a:r>
              <a:rPr lang="en-US" dirty="0" smtClean="0"/>
              <a:t>4.xBSD is widely used in academic installations and has served as the basis of a number of commercial UNIX products</a:t>
            </a:r>
          </a:p>
          <a:p>
            <a:r>
              <a:rPr lang="en-US" dirty="0" smtClean="0"/>
              <a:t>4.4BSD was the final version of BSD to be released by Berkeley</a:t>
            </a:r>
          </a:p>
          <a:p>
            <a:r>
              <a:rPr lang="en-US" dirty="0" smtClean="0"/>
              <a:t>There are several widely used, open-source versions of BSD</a:t>
            </a:r>
          </a:p>
          <a:p>
            <a:pPr lvl="2"/>
            <a:r>
              <a:rPr lang="en-US" dirty="0" smtClean="0"/>
              <a:t>FreeBSD</a:t>
            </a:r>
          </a:p>
          <a:p>
            <a:pPr lvl="4"/>
            <a:r>
              <a:rPr lang="en-US" sz="1514" dirty="0" smtClean="0"/>
              <a:t>Popular for Internet-based servers and firewalls</a:t>
            </a:r>
          </a:p>
          <a:p>
            <a:pPr lvl="4"/>
            <a:r>
              <a:rPr lang="en-US" sz="1514" dirty="0" smtClean="0"/>
              <a:t>Used in a number of embedded systems</a:t>
            </a:r>
          </a:p>
          <a:p>
            <a:pPr lvl="2"/>
            <a:r>
              <a:rPr lang="en-US" dirty="0" err="1" smtClean="0"/>
              <a:t>NetBSD</a:t>
            </a:r>
            <a:endParaRPr lang="en-US" dirty="0" smtClean="0"/>
          </a:p>
          <a:p>
            <a:pPr lvl="4"/>
            <a:r>
              <a:rPr lang="en-US" sz="1514" dirty="0" smtClean="0"/>
              <a:t>Available for many platforms</a:t>
            </a:r>
          </a:p>
          <a:p>
            <a:pPr lvl="4"/>
            <a:r>
              <a:rPr lang="en-US" sz="1514" dirty="0" smtClean="0"/>
              <a:t>Often used in embedded systems</a:t>
            </a:r>
          </a:p>
          <a:p>
            <a:pPr lvl="2"/>
            <a:r>
              <a:rPr lang="en-US" dirty="0" err="1" smtClean="0"/>
              <a:t>OpenBSD</a:t>
            </a:r>
            <a:endParaRPr lang="en-US" dirty="0" smtClean="0"/>
          </a:p>
          <a:p>
            <a:pPr lvl="4"/>
            <a:r>
              <a:rPr lang="en-US" sz="1514" dirty="0" smtClean="0"/>
              <a:t>An open-source OS that places special emphasis on security</a:t>
            </a:r>
            <a:endParaRPr lang="en-US" sz="1514" dirty="0"/>
          </a:p>
        </p:txBody>
      </p:sp>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solidFill>
                  <a:schemeClr val="accent1">
                    <a:lumMod val="75000"/>
                  </a:schemeClr>
                </a:solidFill>
                <a:effectLst>
                  <a:innerShdw blurRad="69850" dist="43180" dir="5400000">
                    <a:srgbClr val="000000">
                      <a:alpha val="65000"/>
                    </a:srgbClr>
                  </a:innerShdw>
                </a:effectLst>
              </a:rPr>
              <a:t>Solaris 11</a:t>
            </a:r>
          </a:p>
        </p:txBody>
      </p:sp>
      <p:sp>
        <p:nvSpPr>
          <p:cNvPr id="3" name="Content Placeholder 2"/>
          <p:cNvSpPr>
            <a:spLocks noGrp="1"/>
          </p:cNvSpPr>
          <p:nvPr>
            <p:ph sz="half" idx="1"/>
          </p:nvPr>
        </p:nvSpPr>
        <p:spPr>
          <a:xfrm>
            <a:off x="658904" y="2286000"/>
            <a:ext cx="7951696" cy="4572000"/>
          </a:xfrm>
        </p:spPr>
        <p:txBody>
          <a:bodyPr>
            <a:normAutofit/>
          </a:bodyPr>
          <a:lstStyle/>
          <a:p>
            <a:r>
              <a:rPr lang="en-US" sz="2400" dirty="0" smtClean="0"/>
              <a:t>Oracle’s SVR4-based UNIX release</a:t>
            </a:r>
          </a:p>
          <a:p>
            <a:r>
              <a:rPr lang="en-US" sz="2400" dirty="0" smtClean="0"/>
              <a:t>Provides all of the features of SVR4 plus a number of more advanced features such as:</a:t>
            </a:r>
          </a:p>
          <a:p>
            <a:pPr lvl="2"/>
            <a:r>
              <a:rPr lang="en-US" sz="2400" dirty="0" smtClean="0"/>
              <a:t>A fully preemptable, multithreaded kernel</a:t>
            </a:r>
          </a:p>
          <a:p>
            <a:pPr lvl="2"/>
            <a:r>
              <a:rPr lang="en-US" sz="2400" dirty="0" smtClean="0"/>
              <a:t>Full support for SMP</a:t>
            </a:r>
          </a:p>
          <a:p>
            <a:pPr lvl="2"/>
            <a:r>
              <a:rPr lang="en-US" sz="2400" dirty="0" smtClean="0"/>
              <a:t>An object-oriented interface to file systems</a:t>
            </a: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8813" y="456252"/>
            <a:ext cx="7824788" cy="1220147"/>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LINUX Overview</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6" name="Content Placeholder 5"/>
          <p:cNvSpPr>
            <a:spLocks noGrp="1"/>
          </p:cNvSpPr>
          <p:nvPr>
            <p:ph sz="half" idx="1"/>
          </p:nvPr>
        </p:nvSpPr>
        <p:spPr>
          <a:xfrm>
            <a:off x="533400" y="2286000"/>
            <a:ext cx="8153400" cy="3962400"/>
          </a:xfrm>
        </p:spPr>
        <p:txBody>
          <a:bodyPr>
            <a:normAutofit fontScale="92500" lnSpcReduction="10000"/>
          </a:bodyPr>
          <a:lstStyle/>
          <a:p>
            <a:r>
              <a:rPr lang="en-US" sz="2000" dirty="0" smtClean="0"/>
              <a:t>Started out as a UNIX variant for the IBM PC</a:t>
            </a:r>
          </a:p>
          <a:p>
            <a:r>
              <a:rPr lang="en-US" sz="2000" dirty="0" smtClean="0"/>
              <a:t>Linus Torvalds, a Finnish student of computer science, wrote the initial version</a:t>
            </a:r>
          </a:p>
          <a:p>
            <a:r>
              <a:rPr lang="en-US" sz="2000" dirty="0" smtClean="0"/>
              <a:t>Linux was first posted on the Internet in 1991</a:t>
            </a:r>
          </a:p>
          <a:p>
            <a:r>
              <a:rPr lang="en-US" sz="2000" dirty="0" smtClean="0"/>
              <a:t>Today it is a full-featured UNIX system that runs on virtually all platforms</a:t>
            </a:r>
          </a:p>
          <a:p>
            <a:r>
              <a:rPr lang="en-US" sz="2000" dirty="0" smtClean="0"/>
              <a:t>Is free and the source code is available</a:t>
            </a:r>
          </a:p>
          <a:p>
            <a:r>
              <a:rPr lang="en-US" sz="2000" dirty="0" smtClean="0"/>
              <a:t>Key to the success of Linux has been the availability of free software packages under the auspices of the Free Software Foundation (FSF)</a:t>
            </a:r>
          </a:p>
          <a:p>
            <a:r>
              <a:rPr lang="en-US" sz="2000" dirty="0" smtClean="0"/>
              <a:t>Highly modular and easily configured</a:t>
            </a:r>
          </a:p>
        </p:txBody>
      </p:sp>
      <p:sp>
        <p:nvSpPr>
          <p:cNvPr id="4" name="Footer Placeholder 3"/>
          <p:cNvSpPr>
            <a:spLocks noGrp="1"/>
          </p:cNvSpPr>
          <p:nvPr>
            <p:ph type="ftr" sz="quarter" idx="11"/>
          </p:nvPr>
        </p:nvSpPr>
        <p:spPr>
          <a:xfrm>
            <a:off x="318246" y="6492875"/>
            <a:ext cx="6615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2.pdf"/>
          <p:cNvPicPr>
            <a:picLocks noChangeAspect="1"/>
          </p:cNvPicPr>
          <p:nvPr/>
        </p:nvPicPr>
        <p:blipFill>
          <a:blip r:embed="rId3"/>
          <a:stretch>
            <a:fillRect/>
          </a:stretch>
        </p:blipFill>
        <p:spPr>
          <a:xfrm>
            <a:off x="152400" y="228600"/>
            <a:ext cx="8875059" cy="6858000"/>
          </a:xfrm>
          <a:prstGeom prst="rect">
            <a:avLst/>
          </a:prstGeom>
        </p:spPr>
      </p:pic>
      <p:sp>
        <p:nvSpPr>
          <p:cNvPr id="3" name="Footer Placeholder 2"/>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NZ" b="1" dirty="0" smtClean="0">
                <a:ln w="1905"/>
                <a:solidFill>
                  <a:schemeClr val="accent1">
                    <a:lumMod val="75000"/>
                  </a:schemeClr>
                </a:solidFill>
                <a:effectLst>
                  <a:innerShdw blurRad="69850" dist="43180" dir="5400000">
                    <a:srgbClr val="000000">
                      <a:alpha val="65000"/>
                    </a:srgbClr>
                  </a:innerShdw>
                </a:effectLst>
              </a:rPr>
              <a:t>Modular Structure</a:t>
            </a:r>
            <a:endParaRPr lang="en-NZ" b="1" dirty="0">
              <a:ln w="1905"/>
              <a:solidFill>
                <a:schemeClr val="accent1">
                  <a:lumMod val="75000"/>
                </a:schemeClr>
              </a:solidFill>
              <a:effectLst>
                <a:innerShdw blurRad="69850" dist="43180" dir="5400000">
                  <a:srgbClr val="000000">
                    <a:alpha val="65000"/>
                  </a:srgbClr>
                </a:innerShdw>
              </a:effectLst>
            </a:endParaRPr>
          </a:p>
        </p:txBody>
      </p:sp>
      <p:sp>
        <p:nvSpPr>
          <p:cNvPr id="4" name="Text Placeholder 3"/>
          <p:cNvSpPr>
            <a:spLocks noGrp="1"/>
          </p:cNvSpPr>
          <p:nvPr>
            <p:ph type="body" idx="1"/>
          </p:nvPr>
        </p:nvSpPr>
        <p:spPr>
          <a:xfrm>
            <a:off x="533400" y="2133600"/>
            <a:ext cx="3657600" cy="4343400"/>
          </a:xfrm>
        </p:spPr>
        <p:txBody>
          <a:bodyPr/>
          <a:lstStyle/>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development is global and done by a loosely associated group of independent developers</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Although Linux does not use a microkernel approach, it achieves many of the potential advantages of the approach by means of its particular modular architecture</a:t>
            </a:r>
          </a:p>
          <a:p>
            <a:pPr marL="282575" indent="-282575" algn="l">
              <a:lnSpc>
                <a:spcPts val="1800"/>
              </a:lnSpc>
              <a:spcBef>
                <a:spcPts val="1800"/>
              </a:spcBef>
              <a:buFont typeface="Wingdings" pitchFamily="2" charset="2"/>
              <a:buChar char="n"/>
            </a:pPr>
            <a:r>
              <a:rPr lang="en-US" sz="1800" b="0" dirty="0" smtClean="0">
                <a:solidFill>
                  <a:schemeClr val="tx1">
                    <a:lumMod val="85000"/>
                    <a:lumOff val="15000"/>
                  </a:schemeClr>
                </a:solidFill>
              </a:rPr>
              <a:t>Linux is structured as a collection of modules, a number of which can be automatically loaded and unloaded on demand</a:t>
            </a:r>
          </a:p>
        </p:txBody>
      </p:sp>
      <p:sp>
        <p:nvSpPr>
          <p:cNvPr id="5" name="Text Placeholder 4"/>
          <p:cNvSpPr>
            <a:spLocks noGrp="1"/>
          </p:cNvSpPr>
          <p:nvPr>
            <p:ph type="body" sz="quarter" idx="3"/>
          </p:nvPr>
        </p:nvSpPr>
        <p:spPr/>
        <p:txBody>
          <a:bodyPr/>
          <a:lstStyle/>
          <a:p>
            <a:r>
              <a:rPr lang="en-US" dirty="0" smtClean="0"/>
              <a:t>Loadable Modules</a:t>
            </a:r>
            <a:endParaRPr lang="en-US" dirty="0"/>
          </a:p>
        </p:txBody>
      </p:sp>
      <p:sp>
        <p:nvSpPr>
          <p:cNvPr id="6" name="Content Placeholder 5"/>
          <p:cNvSpPr>
            <a:spLocks noGrp="1"/>
          </p:cNvSpPr>
          <p:nvPr>
            <p:ph sz="quarter" idx="4"/>
          </p:nvPr>
        </p:nvSpPr>
        <p:spPr>
          <a:xfrm>
            <a:off x="4828032" y="2797174"/>
            <a:ext cx="3657600" cy="3756025"/>
          </a:xfrm>
        </p:spPr>
        <p:txBody>
          <a:bodyPr>
            <a:normAutofit fontScale="92500" lnSpcReduction="10000"/>
          </a:bodyPr>
          <a:lstStyle/>
          <a:p>
            <a:r>
              <a:rPr lang="en-US" dirty="0" smtClean="0"/>
              <a:t>Relatively independent blocks</a:t>
            </a:r>
          </a:p>
          <a:p>
            <a:r>
              <a:rPr lang="en-US" dirty="0" smtClean="0"/>
              <a:t>A module is an object file whose code can be linked to and unlinked from the kernel at runtime</a:t>
            </a:r>
          </a:p>
          <a:p>
            <a:r>
              <a:rPr lang="en-US" dirty="0" smtClean="0"/>
              <a:t>A module is executed in kernel mode on behalf of the current process</a:t>
            </a:r>
          </a:p>
          <a:p>
            <a:r>
              <a:rPr lang="en-US" dirty="0" smtClean="0"/>
              <a:t>Have two important characteristics:</a:t>
            </a:r>
          </a:p>
          <a:p>
            <a:pPr lvl="2"/>
            <a:r>
              <a:rPr lang="en-US" dirty="0" smtClean="0"/>
              <a:t>Dynamic linking</a:t>
            </a:r>
          </a:p>
          <a:p>
            <a:pPr lvl="2"/>
            <a:r>
              <a:rPr lang="en-US" dirty="0" smtClean="0"/>
              <a:t>Stackable modules</a:t>
            </a:r>
            <a:endParaRPr lang="en-US" dirty="0"/>
          </a:p>
        </p:txBody>
      </p:sp>
      <p:sp>
        <p:nvSpPr>
          <p:cNvPr id="7" name="Footer Placeholder 6"/>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6311153" cy="365125"/>
          </a:xfrm>
        </p:spPr>
        <p:txBody>
          <a:bodyPr/>
          <a:lstStyle/>
          <a:p>
            <a:pPr>
              <a:defRPr/>
            </a:pPr>
            <a:r>
              <a:rPr lang="en-US" dirty="0" smtClean="0"/>
              <a:t>© 2017 Pearson Education, Inc., Hoboken, NJ. All rights reserved.</a:t>
            </a:r>
            <a:endParaRPr lang="en-US" dirty="0"/>
          </a:p>
        </p:txBody>
      </p:sp>
      <p:pic>
        <p:nvPicPr>
          <p:cNvPr id="5" name="Picture 4" descr="f18.pdf"/>
          <p:cNvPicPr>
            <a:picLocks noChangeAspect="1"/>
          </p:cNvPicPr>
          <p:nvPr/>
        </p:nvPicPr>
        <p:blipFill>
          <a:blip r:embed="rId3"/>
          <a:stretch>
            <a:fillRect/>
          </a:stretch>
        </p:blipFill>
        <p:spPr>
          <a:xfrm>
            <a:off x="152400" y="-457200"/>
            <a:ext cx="9466730" cy="7315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xmlns:mv="urn:schemas-microsoft-com:mac:vml">
      <p:transition spd="slow">
        <p:circl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9.pdf"/>
          <p:cNvPicPr>
            <a:picLocks noChangeAspect="1"/>
          </p:cNvPicPr>
          <p:nvPr/>
        </p:nvPicPr>
        <p:blipFill>
          <a:blip r:embed="rId3"/>
          <a:stretch>
            <a:fillRect/>
          </a:stretch>
        </p:blipFill>
        <p:spPr>
          <a:xfrm>
            <a:off x="268941" y="0"/>
            <a:ext cx="8875059" cy="6858000"/>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36028" y="2508249"/>
            <a:ext cx="8150772" cy="2462213"/>
          </a:xfrm>
          <a:prstGeom prst="rect">
            <a:avLst/>
          </a:prstGeom>
        </p:spPr>
      </p:pic>
      <p:sp>
        <p:nvSpPr>
          <p:cNvPr id="8" name="TextBox 7"/>
          <p:cNvSpPr txBox="1"/>
          <p:nvPr/>
        </p:nvSpPr>
        <p:spPr>
          <a:xfrm>
            <a:off x="2895600" y="5486400"/>
            <a:ext cx="3300904" cy="369332"/>
          </a:xfrm>
          <a:prstGeom prst="rect">
            <a:avLst/>
          </a:prstGeom>
          <a:noFill/>
        </p:spPr>
        <p:txBody>
          <a:bodyPr wrap="none" rtlCol="0">
            <a:spAutoFit/>
          </a:bodyPr>
          <a:lstStyle/>
          <a:p>
            <a:r>
              <a:rPr lang="en-US" b="1" dirty="0" smtClean="0">
                <a:latin typeface="+mn-lt"/>
              </a:rPr>
              <a:t>Table 2.6   Some Linux Signals</a:t>
            </a:r>
            <a:r>
              <a:rPr lang="en-US" dirty="0" smtClean="0">
                <a:latin typeface="+mn-lt"/>
              </a:rPr>
              <a:t> </a:t>
            </a:r>
            <a:endParaRPr lang="en-US" dirty="0">
              <a:latin typeface="+mn-lt"/>
            </a:endParaRPr>
          </a:p>
        </p:txBody>
      </p:sp>
      <p:sp>
        <p:nvSpPr>
          <p:cNvPr id="9" name="Title 8"/>
          <p:cNvSpPr>
            <a:spLocks noGrp="1"/>
          </p:cNvSpPr>
          <p:nvPr>
            <p:ph type="title"/>
          </p:nvPr>
        </p:nvSpPr>
        <p:spPr>
          <a:xfrm>
            <a:off x="658813" y="456253"/>
            <a:ext cx="7824788" cy="1143947"/>
          </a:xfrm>
        </p:spPr>
        <p:txBody>
          <a:bodyPr/>
          <a:lstStyle/>
          <a:p>
            <a:pPr algn="l"/>
            <a:r>
              <a:rPr lang="en-US" sz="4800" b="1" dirty="0" smtClean="0">
                <a:solidFill>
                  <a:schemeClr val="accent1">
                    <a:lumMod val="50000"/>
                  </a:schemeClr>
                </a:solidFill>
              </a:rPr>
              <a:t>Linux Signals</a:t>
            </a:r>
          </a:p>
        </p:txBody>
      </p:sp>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00200" y="685800"/>
            <a:ext cx="6089650" cy="5720965"/>
          </a:xfrm>
          <a:prstGeom prst="rect">
            <a:avLst/>
          </a:prstGeom>
        </p:spPr>
      </p:pic>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1 of 2) </a:t>
            </a:r>
            <a:endParaRPr lang="en-US" dirty="0">
              <a:latin typeface="+mn-lt"/>
            </a:endParaRP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6211669"/>
            <a:ext cx="6096000" cy="369332"/>
          </a:xfrm>
          <a:prstGeom prst="rect">
            <a:avLst/>
          </a:prstGeom>
        </p:spPr>
        <p:txBody>
          <a:bodyPr wrap="square">
            <a:spAutoFit/>
          </a:bodyPr>
          <a:lstStyle/>
          <a:p>
            <a:pPr algn="ctr"/>
            <a:r>
              <a:rPr lang="en-US" b="1" dirty="0" smtClean="0">
                <a:latin typeface="+mn-lt"/>
              </a:rPr>
              <a:t>Table 2.7   Some Linux System Calls </a:t>
            </a:r>
            <a:r>
              <a:rPr lang="en-US" dirty="0" smtClean="0">
                <a:latin typeface="+mn-lt"/>
              </a:rPr>
              <a:t>(page 2 of 2) </a:t>
            </a:r>
            <a:endParaRPr lang="en-US" dirty="0">
              <a:latin typeface="+mn-lt"/>
            </a:endParaRPr>
          </a:p>
        </p:txBody>
      </p:sp>
      <p:pic>
        <p:nvPicPr>
          <p:cNvPr id="6" name="Picture 5"/>
          <p:cNvPicPr>
            <a:picLocks noChangeAspect="1"/>
          </p:cNvPicPr>
          <p:nvPr/>
        </p:nvPicPr>
        <p:blipFill>
          <a:blip r:embed="rId3"/>
          <a:stretch>
            <a:fillRect/>
          </a:stretch>
        </p:blipFill>
        <p:spPr>
          <a:xfrm>
            <a:off x="1530350" y="723899"/>
            <a:ext cx="6242050" cy="5551385"/>
          </a:xfrm>
          <a:prstGeom prst="rect">
            <a:avLst/>
          </a:prstGeom>
        </p:spPr>
      </p:pic>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mv="urn:schemas-microsoft-com:mac:vml">
      <p:transition spd="slow">
        <p:split orient="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rPr>
              <a:t>Android Operating System</a:t>
            </a:r>
          </a:p>
        </p:txBody>
      </p:sp>
      <p:sp>
        <p:nvSpPr>
          <p:cNvPr id="3" name="Content Placeholder 2"/>
          <p:cNvSpPr>
            <a:spLocks noGrp="1"/>
          </p:cNvSpPr>
          <p:nvPr>
            <p:ph sz="half" idx="1"/>
          </p:nvPr>
        </p:nvSpPr>
        <p:spPr/>
        <p:txBody>
          <a:bodyPr>
            <a:normAutofit/>
          </a:bodyPr>
          <a:lstStyle/>
          <a:p>
            <a:r>
              <a:rPr lang="en-US" dirty="0" smtClean="0"/>
              <a:t>A Linux-based system originally designed for mobile phones</a:t>
            </a:r>
          </a:p>
          <a:p>
            <a:r>
              <a:rPr lang="en-US" dirty="0" smtClean="0"/>
              <a:t>The most popular mobile OS</a:t>
            </a:r>
          </a:p>
          <a:p>
            <a:r>
              <a:rPr lang="en-US" dirty="0" smtClean="0"/>
              <a:t>Development was done by Android Inc., which was bought by Google in 2005</a:t>
            </a:r>
          </a:p>
          <a:p>
            <a:r>
              <a:rPr lang="en-US" dirty="0" smtClean="0"/>
              <a:t>1</a:t>
            </a:r>
            <a:r>
              <a:rPr lang="en-US" baseline="30000" dirty="0" smtClean="0"/>
              <a:t>st</a:t>
            </a:r>
            <a:r>
              <a:rPr lang="en-US" dirty="0" smtClean="0"/>
              <a:t> commercial version (Android 1.0) was released in 2008</a:t>
            </a:r>
          </a:p>
        </p:txBody>
      </p:sp>
      <p:sp>
        <p:nvSpPr>
          <p:cNvPr id="4" name="Content Placeholder 3"/>
          <p:cNvSpPr>
            <a:spLocks noGrp="1"/>
          </p:cNvSpPr>
          <p:nvPr>
            <p:ph sz="half" idx="2"/>
          </p:nvPr>
        </p:nvSpPr>
        <p:spPr>
          <a:xfrm>
            <a:off x="4831308" y="2286000"/>
            <a:ext cx="3657600" cy="3962400"/>
          </a:xfrm>
        </p:spPr>
        <p:txBody>
          <a:bodyPr>
            <a:normAutofit/>
          </a:bodyPr>
          <a:lstStyle/>
          <a:p>
            <a:r>
              <a:rPr lang="en-US" dirty="0" smtClean="0"/>
              <a:t>Most recent version is Android 7.0 (Nougat)</a:t>
            </a:r>
          </a:p>
          <a:p>
            <a:r>
              <a:rPr lang="en-US" dirty="0" smtClean="0"/>
              <a:t>Android has an active community of developers and enthusiasts who use the Android Open Source Project (AOSP) source code to develop and distribute their own modified versions of the operating system</a:t>
            </a:r>
          </a:p>
          <a:p>
            <a:r>
              <a:rPr lang="en-US" dirty="0" smtClean="0"/>
              <a:t>The open-source nature of Android has been the key to its success</a:t>
            </a:r>
            <a:endParaRPr lang="en-US" dirty="0"/>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0.pdf"/>
          <p:cNvPicPr>
            <a:picLocks noChangeAspect="1"/>
          </p:cNvPicPr>
          <p:nvPr/>
        </p:nvPicPr>
        <p:blipFill>
          <a:blip r:embed="rId3"/>
          <a:srcRect t="2727" b="20000"/>
          <a:stretch>
            <a:fillRect/>
          </a:stretch>
        </p:blipFill>
        <p:spPr>
          <a:xfrm>
            <a:off x="1524000" y="498764"/>
            <a:ext cx="6019800" cy="6019800"/>
          </a:xfrm>
          <a:prstGeom prst="rect">
            <a:avLst/>
          </a:prstGeom>
        </p:spPr>
      </p:pic>
      <p:sp>
        <p:nvSpPr>
          <p:cNvPr id="3" name="Footer Placeholder 2"/>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effectLst>
                  <a:outerShdw blurRad="38100" dist="38100" dir="2700000" algn="tl">
                    <a:srgbClr val="000000">
                      <a:alpha val="43137"/>
                    </a:srgbClr>
                  </a:outerShdw>
                </a:effectLst>
              </a:rPr>
              <a:t>Application Framework</a:t>
            </a:r>
          </a:p>
        </p:txBody>
      </p:sp>
      <p:sp>
        <p:nvSpPr>
          <p:cNvPr id="3" name="Content Placeholder 2"/>
          <p:cNvSpPr>
            <a:spLocks noGrp="1"/>
          </p:cNvSpPr>
          <p:nvPr>
            <p:ph sz="half" idx="1"/>
          </p:nvPr>
        </p:nvSpPr>
        <p:spPr>
          <a:xfrm>
            <a:off x="685800" y="2057400"/>
            <a:ext cx="7951696" cy="4343400"/>
          </a:xfrm>
        </p:spPr>
        <p:txBody>
          <a:bodyPr>
            <a:normAutofit/>
          </a:bodyPr>
          <a:lstStyle/>
          <a:p>
            <a:r>
              <a:rPr lang="en-US" dirty="0" smtClean="0"/>
              <a:t>Provides high-level building blocks accessible through standardized API’s that programmers use to create new apps</a:t>
            </a:r>
          </a:p>
          <a:p>
            <a:pPr lvl="1"/>
            <a:r>
              <a:rPr lang="en-US" dirty="0" smtClean="0"/>
              <a:t>Architecture is designed to simplify the reuse of components</a:t>
            </a:r>
          </a:p>
          <a:p>
            <a:r>
              <a:rPr lang="en-US" dirty="0" smtClean="0"/>
              <a:t>Key components:</a:t>
            </a:r>
          </a:p>
        </p:txBody>
      </p:sp>
      <p:graphicFrame>
        <p:nvGraphicFramePr>
          <p:cNvPr id="4" name="Diagram 3"/>
          <p:cNvGraphicFramePr/>
          <p:nvPr>
            <p:extLst>
              <p:ext uri="{D42A27DB-BD31-4B8C-83A1-F6EECF244321}">
                <p14:modId xmlns:p14="http://schemas.microsoft.com/office/powerpoint/2010/main" val="2865913501"/>
              </p:ext>
            </p:extLst>
          </p:nvPr>
        </p:nvGraphicFramePr>
        <p:xfrm>
          <a:off x="381000" y="3657600"/>
          <a:ext cx="8382000" cy="293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323041"/>
          </a:xfrm>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Application Framework </a:t>
            </a:r>
            <a:br>
              <a:rPr lang="en-US" b="1" dirty="0" smtClean="0">
                <a:solidFill>
                  <a:schemeClr val="accent1">
                    <a:lumMod val="75000"/>
                  </a:schemeClr>
                </a:solidFill>
                <a:effectLst>
                  <a:outerShdw blurRad="38100" dist="38100" dir="2700000" algn="tl">
                    <a:srgbClr val="000000">
                      <a:alpha val="43137"/>
                    </a:srgbClr>
                  </a:outerShdw>
                </a:effectLst>
              </a:rPr>
            </a:br>
            <a:r>
              <a:rPr lang="en-US" sz="2800" b="1" dirty="0" smtClean="0">
                <a:solidFill>
                  <a:schemeClr val="accent1">
                    <a:lumMod val="75000"/>
                  </a:schemeClr>
                </a:solidFill>
                <a:effectLst>
                  <a:outerShdw blurRad="38100" dist="38100" dir="2700000" algn="tl">
                    <a:srgbClr val="000000">
                      <a:alpha val="43137"/>
                    </a:srgbClr>
                  </a:outerShdw>
                </a:effectLst>
              </a:rPr>
              <a:t>(cont.)</a:t>
            </a:r>
            <a:endParaRPr lang="en-US" sz="2800" dirty="0">
              <a:solidFill>
                <a:schemeClr val="accent1">
                  <a:lumMod val="75000"/>
                </a:schemeClr>
              </a:solidFill>
            </a:endParaRPr>
          </a:p>
        </p:txBody>
      </p:sp>
      <p:graphicFrame>
        <p:nvGraphicFramePr>
          <p:cNvPr id="5" name="Content Placeholder 4"/>
          <p:cNvGraphicFramePr>
            <a:graphicFrameLocks noGrp="1"/>
          </p:cNvGraphicFramePr>
          <p:nvPr>
            <p:ph sz="half" idx="1"/>
          </p:nvPr>
        </p:nvGraphicFramePr>
        <p:xfrm>
          <a:off x="457200" y="2057400"/>
          <a:ext cx="8153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15348"/>
          </a:xfrm>
        </p:spPr>
        <p:txBody>
          <a:bodyPr/>
          <a:lstStyle/>
          <a:p>
            <a:pPr algn="l"/>
            <a:r>
              <a:rPr lang="en-US" sz="3800" b="1" dirty="0" smtClean="0">
                <a:solidFill>
                  <a:schemeClr val="accent1">
                    <a:lumMod val="75000"/>
                  </a:schemeClr>
                </a:solidFill>
              </a:rPr>
              <a:t>Evolution of Operating Systems</a:t>
            </a:r>
            <a:endParaRPr lang="en-US" sz="3800" b="1" dirty="0">
              <a:solidFill>
                <a:schemeClr val="accent1">
                  <a:lumMod val="75000"/>
                </a:schemeClr>
              </a:solidFill>
            </a:endParaRPr>
          </a:p>
        </p:txBody>
      </p:sp>
      <p:sp>
        <p:nvSpPr>
          <p:cNvPr id="3" name="Content Placeholder 2"/>
          <p:cNvSpPr>
            <a:spLocks noGrp="1"/>
          </p:cNvSpPr>
          <p:nvPr>
            <p:ph idx="4294967295"/>
          </p:nvPr>
        </p:nvSpPr>
        <p:spPr>
          <a:xfrm>
            <a:off x="533400" y="2286000"/>
            <a:ext cx="8305800" cy="4267200"/>
          </a:xfrm>
        </p:spPr>
        <p:txBody>
          <a:bodyPr>
            <a:normAutofit/>
          </a:bodyPr>
          <a:lstStyle/>
          <a:p>
            <a:pPr>
              <a:buSzPct val="95000"/>
              <a:buFont typeface="Wingdings" charset="2"/>
              <a:buChar char="§"/>
            </a:pPr>
            <a:r>
              <a:rPr lang="en-NZ" sz="3600" dirty="0" smtClean="0"/>
              <a:t>A major OS will evolve over time for a number of reasons:</a:t>
            </a:r>
            <a:endParaRPr lang="en-US" sz="3600" dirty="0" smtClean="0"/>
          </a:p>
        </p:txBody>
      </p:sp>
      <p:graphicFrame>
        <p:nvGraphicFramePr>
          <p:cNvPr id="6" name="Diagram 5"/>
          <p:cNvGraphicFramePr/>
          <p:nvPr/>
        </p:nvGraphicFramePr>
        <p:xfrm>
          <a:off x="457200" y="3657600"/>
          <a:ext cx="8229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System Libraries</a:t>
            </a:r>
          </a:p>
        </p:txBody>
      </p:sp>
      <p:sp>
        <p:nvSpPr>
          <p:cNvPr id="3" name="Content Placeholder 2"/>
          <p:cNvSpPr>
            <a:spLocks noGrp="1"/>
          </p:cNvSpPr>
          <p:nvPr>
            <p:ph sz="half" idx="1"/>
          </p:nvPr>
        </p:nvSpPr>
        <p:spPr>
          <a:xfrm>
            <a:off x="658904" y="2286000"/>
            <a:ext cx="7875496" cy="3840163"/>
          </a:xfrm>
        </p:spPr>
        <p:txBody>
          <a:bodyPr>
            <a:normAutofit fontScale="92500" lnSpcReduction="10000"/>
          </a:bodyPr>
          <a:lstStyle/>
          <a:p>
            <a:r>
              <a:rPr lang="en-US" dirty="0" smtClean="0"/>
              <a:t>Collection of useful system functions written in C or C++ and used by various components of the Android system</a:t>
            </a:r>
          </a:p>
          <a:p>
            <a:r>
              <a:rPr lang="en-US" dirty="0" smtClean="0"/>
              <a:t>Called from the application framework and applications through a Java interface</a:t>
            </a:r>
          </a:p>
          <a:p>
            <a:r>
              <a:rPr lang="en-US" dirty="0" smtClean="0"/>
              <a:t>Exposed to developers through the Android application framework</a:t>
            </a:r>
          </a:p>
          <a:p>
            <a:r>
              <a:rPr lang="en-US" dirty="0" smtClean="0"/>
              <a:t>Some of the key system libraries include:</a:t>
            </a:r>
          </a:p>
          <a:p>
            <a:pPr lvl="2"/>
            <a:r>
              <a:rPr lang="en-US" dirty="0" smtClean="0"/>
              <a:t>Surface Manager</a:t>
            </a:r>
          </a:p>
          <a:p>
            <a:pPr lvl="2"/>
            <a:r>
              <a:rPr lang="en-US" dirty="0" smtClean="0"/>
              <a:t>OpenGL</a:t>
            </a:r>
          </a:p>
          <a:p>
            <a:pPr lvl="2"/>
            <a:r>
              <a:rPr lang="en-US" dirty="0" smtClean="0"/>
              <a:t>Media Framework</a:t>
            </a:r>
          </a:p>
          <a:p>
            <a:pPr lvl="2"/>
            <a:r>
              <a:rPr lang="en-US" dirty="0" smtClean="0"/>
              <a:t>SQL Database</a:t>
            </a:r>
          </a:p>
          <a:p>
            <a:pPr lvl="2"/>
            <a:r>
              <a:rPr lang="en-US" dirty="0" smtClean="0"/>
              <a:t>Browser Engine</a:t>
            </a:r>
          </a:p>
          <a:p>
            <a:pPr lvl="2"/>
            <a:r>
              <a:rPr lang="en-US" dirty="0" smtClean="0"/>
              <a:t>Bionic </a:t>
            </a:r>
            <a:r>
              <a:rPr lang="en-US" dirty="0" err="1" smtClean="0"/>
              <a:t>LibC</a:t>
            </a:r>
            <a:endParaRPr lang="en-US" dirty="0"/>
          </a:p>
        </p:txBody>
      </p:sp>
      <p:sp>
        <p:nvSpPr>
          <p:cNvPr id="4" name="Footer Placeholder 3"/>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Android Runtime</a:t>
            </a:r>
          </a:p>
        </p:txBody>
      </p:sp>
      <p:sp>
        <p:nvSpPr>
          <p:cNvPr id="12" name="Text Placeholder 11"/>
          <p:cNvSpPr>
            <a:spLocks noGrp="1"/>
          </p:cNvSpPr>
          <p:nvPr>
            <p:ph type="body" sz="half" idx="2"/>
          </p:nvPr>
        </p:nvSpPr>
        <p:spPr>
          <a:xfrm>
            <a:off x="4191000" y="533400"/>
            <a:ext cx="3886200" cy="5791200"/>
          </a:xfrm>
        </p:spPr>
        <p:txBody>
          <a:bodyPr>
            <a:normAutofit lnSpcReduction="10000"/>
          </a:bodyPr>
          <a:lstStyle/>
          <a:p>
            <a:pPr marL="282575" indent="-282575">
              <a:lnSpc>
                <a:spcPct val="90000"/>
              </a:lnSpc>
              <a:buFont typeface="Wingdings" pitchFamily="2" charset="2"/>
              <a:buChar char="n"/>
            </a:pPr>
            <a:r>
              <a:rPr lang="en-US" sz="1700" dirty="0" smtClean="0"/>
              <a:t>Most Android software is mapped into a </a:t>
            </a:r>
            <a:r>
              <a:rPr lang="en-US" sz="1700" dirty="0" err="1" smtClean="0"/>
              <a:t>bytecode</a:t>
            </a:r>
            <a:r>
              <a:rPr lang="en-US" sz="1700" dirty="0" smtClean="0"/>
              <a:t> format which is then transformed into native instructions on the device itself</a:t>
            </a:r>
          </a:p>
          <a:p>
            <a:pPr marL="282575" indent="-282575">
              <a:lnSpc>
                <a:spcPct val="90000"/>
              </a:lnSpc>
              <a:buFont typeface="Wingdings" pitchFamily="2" charset="2"/>
              <a:buChar char="n"/>
            </a:pPr>
            <a:r>
              <a:rPr lang="en-US" sz="1700" dirty="0" smtClean="0"/>
              <a:t>Earlier releases of Android used a scheme known as </a:t>
            </a:r>
            <a:r>
              <a:rPr lang="en-US" sz="1700" dirty="0" err="1" smtClean="0"/>
              <a:t>Dalvik</a:t>
            </a:r>
            <a:r>
              <a:rPr lang="en-US" sz="1700" dirty="0" smtClean="0"/>
              <a:t>, however </a:t>
            </a:r>
            <a:r>
              <a:rPr lang="en-US" sz="1700" dirty="0" err="1" smtClean="0"/>
              <a:t>Dalvik</a:t>
            </a:r>
            <a:r>
              <a:rPr lang="en-US" sz="1700" dirty="0" smtClean="0"/>
              <a:t> has a number of limitations in terms of scaling up to larger memories and </a:t>
            </a:r>
            <a:r>
              <a:rPr lang="en-US" sz="1700" dirty="0" err="1" smtClean="0"/>
              <a:t>multicore</a:t>
            </a:r>
            <a:r>
              <a:rPr lang="en-US" sz="1700" dirty="0" smtClean="0"/>
              <a:t> architectures</a:t>
            </a:r>
          </a:p>
          <a:p>
            <a:pPr marL="282575" indent="-282575">
              <a:lnSpc>
                <a:spcPct val="90000"/>
              </a:lnSpc>
              <a:buFont typeface="Wingdings" pitchFamily="2" charset="2"/>
              <a:buChar char="n"/>
            </a:pPr>
            <a:r>
              <a:rPr lang="en-US" sz="1700" dirty="0" smtClean="0"/>
              <a:t>More recent releases of Android rely on a scheme known as Android runtime (ART)</a:t>
            </a:r>
          </a:p>
          <a:p>
            <a:pPr marL="282575" indent="-282575">
              <a:lnSpc>
                <a:spcPct val="90000"/>
              </a:lnSpc>
              <a:buFont typeface="Wingdings" pitchFamily="2" charset="2"/>
              <a:buChar char="n"/>
            </a:pPr>
            <a:r>
              <a:rPr lang="en-US" sz="1700" dirty="0" smtClean="0"/>
              <a:t>ART is fully compatible with </a:t>
            </a:r>
            <a:r>
              <a:rPr lang="en-US" sz="1700" dirty="0" err="1" smtClean="0"/>
              <a:t>Dalvik’s</a:t>
            </a:r>
            <a:r>
              <a:rPr lang="en-US" sz="1700" dirty="0" smtClean="0"/>
              <a:t> existing </a:t>
            </a:r>
            <a:r>
              <a:rPr lang="en-US" sz="1700" dirty="0" err="1" smtClean="0"/>
              <a:t>bytecode</a:t>
            </a:r>
            <a:r>
              <a:rPr lang="en-US" sz="1700" dirty="0" smtClean="0"/>
              <a:t> format so application developers do not need to change their coding to be executable under ART</a:t>
            </a:r>
          </a:p>
          <a:p>
            <a:pPr marL="282575" indent="-282575">
              <a:lnSpc>
                <a:spcPct val="90000"/>
              </a:lnSpc>
              <a:buFont typeface="Wingdings" pitchFamily="2" charset="2"/>
              <a:buChar char="n"/>
            </a:pPr>
            <a:r>
              <a:rPr lang="en-US" sz="1700" dirty="0" smtClean="0"/>
              <a:t>Each Android application runs in its own process, with its own instance of the </a:t>
            </a:r>
            <a:r>
              <a:rPr lang="en-US" sz="1700" dirty="0" err="1" smtClean="0"/>
              <a:t>Dalvik</a:t>
            </a:r>
            <a:r>
              <a:rPr lang="en-US" sz="1700" dirty="0" smtClean="0"/>
              <a:t> VM</a:t>
            </a: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pic>
        <p:nvPicPr>
          <p:cNvPr id="4" name="Picture 3" descr="f21.pdf"/>
          <p:cNvPicPr>
            <a:picLocks noChangeAspect="1"/>
          </p:cNvPicPr>
          <p:nvPr/>
        </p:nvPicPr>
        <p:blipFill>
          <a:blip r:embed="rId3"/>
          <a:srcRect t="21818" b="26364"/>
          <a:stretch>
            <a:fillRect/>
          </a:stretch>
        </p:blipFill>
        <p:spPr>
          <a:xfrm>
            <a:off x="-228600" y="609600"/>
            <a:ext cx="9090588" cy="6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xmlns:mv="urn:schemas-microsoft-com:mac:vml">
      <p:transition spd="slow">
        <p:dissolv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Advantages and Disadvantages of Using ART</a:t>
            </a:r>
          </a:p>
        </p:txBody>
      </p:sp>
      <p:sp>
        <p:nvSpPr>
          <p:cNvPr id="6" name="Text Placeholder 5"/>
          <p:cNvSpPr>
            <a:spLocks noGrp="1"/>
          </p:cNvSpPr>
          <p:nvPr>
            <p:ph type="body" idx="1"/>
          </p:nvPr>
        </p:nvSpPr>
        <p:spPr/>
        <p:txBody>
          <a:bodyPr/>
          <a:lstStyle/>
          <a:p>
            <a:r>
              <a:rPr lang="en-US" dirty="0" smtClean="0"/>
              <a:t>Advantages</a:t>
            </a:r>
          </a:p>
        </p:txBody>
      </p:sp>
      <p:sp>
        <p:nvSpPr>
          <p:cNvPr id="7" name="Content Placeholder 6"/>
          <p:cNvSpPr>
            <a:spLocks noGrp="1"/>
          </p:cNvSpPr>
          <p:nvPr>
            <p:ph sz="half" idx="2"/>
          </p:nvPr>
        </p:nvSpPr>
        <p:spPr>
          <a:xfrm>
            <a:off x="663388" y="2797174"/>
            <a:ext cx="3657600" cy="3679825"/>
          </a:xfrm>
        </p:spPr>
        <p:txBody>
          <a:bodyPr>
            <a:normAutofit fontScale="92500" lnSpcReduction="20000"/>
          </a:bodyPr>
          <a:lstStyle/>
          <a:p>
            <a:r>
              <a:rPr lang="en-US" dirty="0" smtClean="0"/>
              <a:t>Reduces startup time of applications as native code is directly executed</a:t>
            </a:r>
          </a:p>
          <a:p>
            <a:r>
              <a:rPr lang="en-US" dirty="0" smtClean="0"/>
              <a:t>Improves battery life because processor usage for JIT is avoided</a:t>
            </a:r>
          </a:p>
          <a:p>
            <a:r>
              <a:rPr lang="en-US" dirty="0" smtClean="0"/>
              <a:t>Lesser RAM footprint is required for the application to run as there is no storage required for JIT cache</a:t>
            </a:r>
          </a:p>
          <a:p>
            <a:r>
              <a:rPr lang="en-US" dirty="0" smtClean="0"/>
              <a:t>There are a number of Garbage Collection optimizations and debug enhancements that went into ART</a:t>
            </a:r>
            <a:endParaRPr lang="en-US" dirty="0"/>
          </a:p>
        </p:txBody>
      </p:sp>
      <p:sp>
        <p:nvSpPr>
          <p:cNvPr id="8" name="Text Placeholder 7"/>
          <p:cNvSpPr>
            <a:spLocks noGrp="1"/>
          </p:cNvSpPr>
          <p:nvPr>
            <p:ph type="body" sz="quarter" idx="3"/>
          </p:nvPr>
        </p:nvSpPr>
        <p:spPr/>
        <p:txBody>
          <a:bodyPr/>
          <a:lstStyle/>
          <a:p>
            <a:r>
              <a:rPr lang="en-US" dirty="0" smtClean="0"/>
              <a:t>Disadvantages</a:t>
            </a:r>
          </a:p>
        </p:txBody>
      </p:sp>
      <p:sp>
        <p:nvSpPr>
          <p:cNvPr id="9" name="Content Placeholder 8"/>
          <p:cNvSpPr>
            <a:spLocks noGrp="1"/>
          </p:cNvSpPr>
          <p:nvPr>
            <p:ph sz="quarter" idx="4"/>
          </p:nvPr>
        </p:nvSpPr>
        <p:spPr>
          <a:xfrm>
            <a:off x="4828032" y="2743200"/>
            <a:ext cx="3657600" cy="3733799"/>
          </a:xfrm>
        </p:spPr>
        <p:txBody>
          <a:bodyPr>
            <a:normAutofit fontScale="92500" lnSpcReduction="20000"/>
          </a:bodyPr>
          <a:lstStyle/>
          <a:p>
            <a:r>
              <a:rPr lang="en-US" dirty="0" smtClean="0"/>
              <a:t>Because the conversion from </a:t>
            </a:r>
            <a:r>
              <a:rPr lang="en-US" dirty="0" err="1" smtClean="0"/>
              <a:t>bytecode</a:t>
            </a:r>
            <a:r>
              <a:rPr lang="en-US" dirty="0" smtClean="0"/>
              <a:t> to native code is done at install time, application installation takes more time</a:t>
            </a:r>
          </a:p>
          <a:p>
            <a:r>
              <a:rPr lang="en-US" dirty="0" smtClean="0"/>
              <a:t>On the first fresh boot or first boot after factory reset, all applications installed on a device are compiled to native code using dex2opt, therefore the first boot can take significantly longer to reach Home Screen compared to </a:t>
            </a:r>
            <a:r>
              <a:rPr lang="en-US" dirty="0" err="1" smtClean="0"/>
              <a:t>Dalvik</a:t>
            </a:r>
            <a:endParaRPr lang="en-US" dirty="0" smtClean="0"/>
          </a:p>
          <a:p>
            <a:r>
              <a:rPr lang="en-US" dirty="0" smtClean="0"/>
              <a:t>The native code thus generated is stored on internal storage that requires a significant amount of additional internal storage space</a:t>
            </a:r>
            <a:endParaRPr lang="en-US" dirty="0"/>
          </a:p>
        </p:txBody>
      </p:sp>
      <p:sp>
        <p:nvSpPr>
          <p:cNvPr id="5" name="Footer Placeholder 4"/>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pic>
        <p:nvPicPr>
          <p:cNvPr id="6" name="Picture 5" descr="f22.pdf"/>
          <p:cNvPicPr>
            <a:picLocks noChangeAspect="1"/>
          </p:cNvPicPr>
          <p:nvPr/>
        </p:nvPicPr>
        <p:blipFill>
          <a:blip r:embed="rId3"/>
          <a:stretch>
            <a:fillRect/>
          </a:stretch>
        </p:blipFill>
        <p:spPr>
          <a:xfrm>
            <a:off x="1676400" y="-304800"/>
            <a:ext cx="5867400" cy="75931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l"/>
            <a:r>
              <a:rPr lang="en-US" b="1" dirty="0" smtClean="0">
                <a:ln w="1905"/>
                <a:solidFill>
                  <a:schemeClr val="accent1">
                    <a:lumMod val="75000"/>
                  </a:schemeClr>
                </a:solidFill>
                <a:effectLst>
                  <a:innerShdw blurRad="69850" dist="43180" dir="5400000">
                    <a:srgbClr val="000000">
                      <a:alpha val="65000"/>
                    </a:srgbClr>
                  </a:innerShdw>
                </a:effectLst>
              </a:rPr>
              <a:t>Activities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graphicFrame>
        <p:nvGraphicFramePr>
          <p:cNvPr id="6" name="Content Placeholder 5"/>
          <p:cNvGraphicFramePr>
            <a:graphicFrameLocks noGrp="1"/>
          </p:cNvGraphicFramePr>
          <p:nvPr>
            <p:ph sz="half" idx="1"/>
          </p:nvPr>
        </p:nvGraphicFramePr>
        <p:xfrm>
          <a:off x="658904" y="2286000"/>
          <a:ext cx="7875496"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lumMod val="75000"/>
                  </a:schemeClr>
                </a:solidFill>
                <a:effectLst>
                  <a:outerShdw blurRad="38100" dist="38100" dir="2700000" algn="tl">
                    <a:srgbClr val="000000">
                      <a:alpha val="43137"/>
                    </a:srgbClr>
                  </a:outerShdw>
                </a:effectLst>
              </a:rPr>
              <a:t>Power Management</a:t>
            </a:r>
          </a:p>
        </p:txBody>
      </p:sp>
      <p:sp>
        <p:nvSpPr>
          <p:cNvPr id="5" name="Text Placeholder 4"/>
          <p:cNvSpPr>
            <a:spLocks noGrp="1"/>
          </p:cNvSpPr>
          <p:nvPr>
            <p:ph type="body" idx="1"/>
          </p:nvPr>
        </p:nvSpPr>
        <p:spPr/>
        <p:txBody>
          <a:bodyPr/>
          <a:lstStyle/>
          <a:p>
            <a:r>
              <a:rPr lang="en-US" dirty="0" smtClean="0"/>
              <a:t>Alarms</a:t>
            </a:r>
            <a:endParaRPr lang="en-US" dirty="0"/>
          </a:p>
        </p:txBody>
      </p:sp>
      <p:sp>
        <p:nvSpPr>
          <p:cNvPr id="3" name="Content Placeholder 2"/>
          <p:cNvSpPr>
            <a:spLocks noGrp="1"/>
          </p:cNvSpPr>
          <p:nvPr>
            <p:ph sz="half" idx="2"/>
          </p:nvPr>
        </p:nvSpPr>
        <p:spPr/>
        <p:txBody>
          <a:bodyPr>
            <a:normAutofit fontScale="92500" lnSpcReduction="10000"/>
          </a:bodyPr>
          <a:lstStyle/>
          <a:p>
            <a:r>
              <a:rPr lang="en-US" dirty="0" smtClean="0"/>
              <a:t>Implemented in the Linux kernel and is visible to the app developer through the </a:t>
            </a:r>
            <a:r>
              <a:rPr lang="en-US" dirty="0" err="1" smtClean="0"/>
              <a:t>AlarmManager</a:t>
            </a:r>
            <a:r>
              <a:rPr lang="en-US" dirty="0" smtClean="0"/>
              <a:t> in the </a:t>
            </a:r>
            <a:r>
              <a:rPr lang="en-US" dirty="0" err="1" smtClean="0"/>
              <a:t>RunTime</a:t>
            </a:r>
            <a:r>
              <a:rPr lang="en-US" dirty="0" smtClean="0"/>
              <a:t> core libraries</a:t>
            </a:r>
          </a:p>
          <a:p>
            <a:r>
              <a:rPr lang="en-US" dirty="0" smtClean="0"/>
              <a:t>Is implemented in the kernel so that an alarm can trigger even if the system is in sleep mode</a:t>
            </a:r>
          </a:p>
          <a:p>
            <a:pPr lvl="2"/>
            <a:r>
              <a:rPr lang="en-US" dirty="0" smtClean="0"/>
              <a:t>This allows the system to go into sleep mode, saving power, even though there is a process that requires a wake up</a:t>
            </a:r>
            <a:endParaRPr lang="en-US" dirty="0"/>
          </a:p>
        </p:txBody>
      </p:sp>
      <p:sp>
        <p:nvSpPr>
          <p:cNvPr id="6" name="Text Placeholder 5"/>
          <p:cNvSpPr>
            <a:spLocks noGrp="1"/>
          </p:cNvSpPr>
          <p:nvPr>
            <p:ph type="body" sz="quarter" idx="3"/>
          </p:nvPr>
        </p:nvSpPr>
        <p:spPr/>
        <p:txBody>
          <a:bodyPr/>
          <a:lstStyle/>
          <a:p>
            <a:r>
              <a:rPr lang="en-US" dirty="0" err="1" smtClean="0"/>
              <a:t>Wakelocks</a:t>
            </a:r>
            <a:endParaRPr lang="en-US" dirty="0"/>
          </a:p>
        </p:txBody>
      </p:sp>
      <p:sp>
        <p:nvSpPr>
          <p:cNvPr id="7" name="Content Placeholder 6"/>
          <p:cNvSpPr>
            <a:spLocks noGrp="1"/>
          </p:cNvSpPr>
          <p:nvPr>
            <p:ph sz="quarter" idx="4"/>
          </p:nvPr>
        </p:nvSpPr>
        <p:spPr>
          <a:xfrm>
            <a:off x="4828032" y="2797174"/>
            <a:ext cx="3657600" cy="3908426"/>
          </a:xfrm>
        </p:spPr>
        <p:txBody>
          <a:bodyPr>
            <a:normAutofit fontScale="92500" lnSpcReduction="10000"/>
          </a:bodyPr>
          <a:lstStyle/>
          <a:p>
            <a:r>
              <a:rPr lang="en-US" dirty="0" smtClean="0"/>
              <a:t>Prevents an Android system from entering into sleep mode</a:t>
            </a:r>
          </a:p>
          <a:p>
            <a:r>
              <a:rPr lang="en-US" dirty="0" smtClean="0"/>
              <a:t>These locks are requested through the API whenever an application requires one of the managed peripherals to remain powered on</a:t>
            </a:r>
          </a:p>
          <a:p>
            <a:r>
              <a:rPr lang="en-US" dirty="0" smtClean="0"/>
              <a:t>An application can hold one of the following </a:t>
            </a:r>
            <a:r>
              <a:rPr lang="en-US" dirty="0" err="1" smtClean="0"/>
              <a:t>wakelocks</a:t>
            </a:r>
            <a:r>
              <a:rPr lang="en-US" dirty="0" smtClean="0"/>
              <a:t>:</a:t>
            </a:r>
          </a:p>
          <a:p>
            <a:pPr lvl="2"/>
            <a:r>
              <a:rPr lang="en-US" dirty="0" err="1" smtClean="0"/>
              <a:t>Full_Wake_Lock</a:t>
            </a:r>
            <a:endParaRPr lang="en-US" dirty="0" smtClean="0"/>
          </a:p>
          <a:p>
            <a:pPr lvl="2"/>
            <a:r>
              <a:rPr lang="en-US" dirty="0" err="1" smtClean="0"/>
              <a:t>Partial_Wake_Lock</a:t>
            </a:r>
            <a:endParaRPr lang="en-US" dirty="0" smtClean="0"/>
          </a:p>
          <a:p>
            <a:pPr lvl="2"/>
            <a:r>
              <a:rPr lang="en-US" dirty="0" err="1" smtClean="0"/>
              <a:t>Screen_Dim_Wake_Lock</a:t>
            </a:r>
            <a:endParaRPr lang="en-US" dirty="0" smtClean="0"/>
          </a:p>
          <a:p>
            <a:pPr lvl="2"/>
            <a:r>
              <a:rPr lang="en-US" dirty="0" err="1" smtClean="0"/>
              <a:t>Screen_Bright_Wake_Lock</a:t>
            </a:r>
            <a:endParaRPr lang="en-US" dirty="0"/>
          </a:p>
        </p:txBody>
      </p:sp>
      <p:sp>
        <p:nvSpPr>
          <p:cNvPr id="8" name="Footer Placeholder 7"/>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905"/>
                <a:solidFill>
                  <a:schemeClr val="accent1">
                    <a:lumMod val="75000"/>
                  </a:schemeClr>
                </a:solidFill>
                <a:effectLst>
                  <a:innerShdw blurRad="69850" dist="43180" dir="5400000">
                    <a:srgbClr val="000000">
                      <a:alpha val="65000"/>
                    </a:srgbClr>
                  </a:innerShdw>
                </a:effectLst>
              </a:rPr>
              <a:t>Summary</a:t>
            </a:r>
            <a:endParaRPr lang="en-US"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286000"/>
            <a:ext cx="3859304" cy="4572000"/>
          </a:xfrm>
        </p:spPr>
        <p:txBody>
          <a:bodyPr>
            <a:normAutofit fontScale="92500" lnSpcReduction="20000"/>
          </a:bodyPr>
          <a:lstStyle/>
          <a:p>
            <a:pPr>
              <a:lnSpc>
                <a:spcPct val="120000"/>
              </a:lnSpc>
              <a:spcBef>
                <a:spcPts val="0"/>
              </a:spcBef>
            </a:pPr>
            <a:r>
              <a:rPr lang="en-US" sz="1882" dirty="0" smtClean="0"/>
              <a:t>Operating system objectives and functions</a:t>
            </a:r>
          </a:p>
          <a:p>
            <a:pPr lvl="1">
              <a:lnSpc>
                <a:spcPct val="120000"/>
              </a:lnSpc>
              <a:spcBef>
                <a:spcPts val="0"/>
              </a:spcBef>
            </a:pPr>
            <a:r>
              <a:rPr lang="en-US" sz="1760" dirty="0" smtClean="0"/>
              <a:t>User/computer interface</a:t>
            </a:r>
          </a:p>
          <a:p>
            <a:pPr lvl="1">
              <a:lnSpc>
                <a:spcPct val="120000"/>
              </a:lnSpc>
              <a:spcBef>
                <a:spcPts val="0"/>
              </a:spcBef>
            </a:pPr>
            <a:r>
              <a:rPr lang="en-US" sz="1760" dirty="0" smtClean="0"/>
              <a:t>Resource manager</a:t>
            </a:r>
          </a:p>
          <a:p>
            <a:pPr marL="282575" lvl="2">
              <a:lnSpc>
                <a:spcPct val="120000"/>
              </a:lnSpc>
              <a:spcBef>
                <a:spcPts val="0"/>
              </a:spcBef>
            </a:pPr>
            <a:r>
              <a:rPr lang="en-US" sz="1882" dirty="0" smtClean="0"/>
              <a:t>Evolution of operating systems</a:t>
            </a:r>
          </a:p>
          <a:p>
            <a:pPr lvl="1">
              <a:lnSpc>
                <a:spcPct val="120000"/>
              </a:lnSpc>
              <a:spcBef>
                <a:spcPts val="0"/>
              </a:spcBef>
            </a:pPr>
            <a:r>
              <a:rPr lang="en-US" sz="1760" dirty="0" smtClean="0"/>
              <a:t>Serial processing</a:t>
            </a:r>
          </a:p>
          <a:p>
            <a:pPr lvl="1">
              <a:lnSpc>
                <a:spcPct val="120000"/>
              </a:lnSpc>
              <a:spcBef>
                <a:spcPts val="0"/>
              </a:spcBef>
            </a:pPr>
            <a:r>
              <a:rPr lang="en-US" sz="1760" dirty="0" smtClean="0"/>
              <a:t>Simple/multiprogrammed/time-sharing batch systems</a:t>
            </a:r>
          </a:p>
          <a:p>
            <a:pPr marL="282575" lvl="2">
              <a:lnSpc>
                <a:spcPct val="120000"/>
              </a:lnSpc>
              <a:spcBef>
                <a:spcPts val="0"/>
              </a:spcBef>
            </a:pPr>
            <a:r>
              <a:rPr lang="en-US" sz="1838" dirty="0" smtClean="0"/>
              <a:t>Major achievements</a:t>
            </a:r>
          </a:p>
          <a:p>
            <a:pPr marL="282575" lvl="2">
              <a:lnSpc>
                <a:spcPct val="120000"/>
              </a:lnSpc>
              <a:spcBef>
                <a:spcPts val="0"/>
              </a:spcBef>
            </a:pPr>
            <a:r>
              <a:rPr lang="en-US" sz="1838" dirty="0" smtClean="0"/>
              <a:t>Developments leading to modern operating systems</a:t>
            </a:r>
          </a:p>
          <a:p>
            <a:pPr marL="282575" lvl="2">
              <a:lnSpc>
                <a:spcPct val="120000"/>
              </a:lnSpc>
              <a:spcBef>
                <a:spcPts val="0"/>
              </a:spcBef>
            </a:pPr>
            <a:r>
              <a:rPr lang="en-US" sz="1838" dirty="0" smtClean="0"/>
              <a:t>Fault tolerance</a:t>
            </a:r>
          </a:p>
          <a:p>
            <a:pPr lvl="1"/>
            <a:r>
              <a:rPr lang="en-US" sz="1750" dirty="0" smtClean="0"/>
              <a:t>Fundamental concepts</a:t>
            </a:r>
          </a:p>
          <a:p>
            <a:pPr lvl="1"/>
            <a:r>
              <a:rPr lang="en-US" sz="1750" dirty="0" smtClean="0"/>
              <a:t>Faults</a:t>
            </a:r>
          </a:p>
          <a:p>
            <a:pPr lvl="1"/>
            <a:r>
              <a:rPr lang="en-US" sz="1750" dirty="0" smtClean="0"/>
              <a:t>OS mechanisms</a:t>
            </a:r>
          </a:p>
        </p:txBody>
      </p:sp>
      <p:sp>
        <p:nvSpPr>
          <p:cNvPr id="4" name="Content Placeholder 3"/>
          <p:cNvSpPr>
            <a:spLocks noGrp="1"/>
          </p:cNvSpPr>
          <p:nvPr>
            <p:ph sz="half" idx="2"/>
          </p:nvPr>
        </p:nvSpPr>
        <p:spPr>
          <a:xfrm>
            <a:off x="4648200" y="2133600"/>
            <a:ext cx="4191000" cy="4419600"/>
          </a:xfrm>
        </p:spPr>
        <p:txBody>
          <a:bodyPr>
            <a:normAutofit fontScale="92500" lnSpcReduction="20000"/>
          </a:bodyPr>
          <a:lstStyle/>
          <a:p>
            <a:pPr marL="282575" lvl="2">
              <a:lnSpc>
                <a:spcPct val="120000"/>
              </a:lnSpc>
              <a:spcBef>
                <a:spcPts val="0"/>
              </a:spcBef>
            </a:pPr>
            <a:r>
              <a:rPr lang="en-US" sz="1838" dirty="0" smtClean="0"/>
              <a:t>OS design considerations for multiprocessor and </a:t>
            </a:r>
            <a:r>
              <a:rPr lang="en-US" sz="1838" dirty="0" err="1" smtClean="0"/>
              <a:t>multicore</a:t>
            </a:r>
            <a:endParaRPr lang="en-US" sz="1838" dirty="0" smtClean="0"/>
          </a:p>
          <a:p>
            <a:pPr marL="282575" lvl="2">
              <a:lnSpc>
                <a:spcPct val="120000"/>
              </a:lnSpc>
              <a:spcBef>
                <a:spcPts val="0"/>
              </a:spcBef>
            </a:pPr>
            <a:r>
              <a:rPr lang="en-US" sz="1838" dirty="0" smtClean="0"/>
              <a:t>Microsoft Windows overview</a:t>
            </a:r>
          </a:p>
          <a:p>
            <a:pPr>
              <a:lnSpc>
                <a:spcPct val="120000"/>
              </a:lnSpc>
              <a:spcBef>
                <a:spcPts val="0"/>
              </a:spcBef>
            </a:pPr>
            <a:r>
              <a:rPr lang="en-US" sz="1765" dirty="0" smtClean="0"/>
              <a:t>Traditional Unix systems</a:t>
            </a:r>
          </a:p>
          <a:p>
            <a:pPr lvl="1">
              <a:lnSpc>
                <a:spcPct val="120000"/>
              </a:lnSpc>
              <a:spcBef>
                <a:spcPts val="0"/>
              </a:spcBef>
            </a:pPr>
            <a:r>
              <a:rPr lang="en-US" sz="1765" dirty="0" smtClean="0"/>
              <a:t>History/description</a:t>
            </a:r>
          </a:p>
          <a:p>
            <a:pPr>
              <a:lnSpc>
                <a:spcPct val="120000"/>
              </a:lnSpc>
              <a:spcBef>
                <a:spcPts val="0"/>
              </a:spcBef>
            </a:pPr>
            <a:r>
              <a:rPr lang="en-US" sz="1765" dirty="0" smtClean="0"/>
              <a:t>Modern Unix systems</a:t>
            </a:r>
          </a:p>
          <a:p>
            <a:pPr lvl="1">
              <a:lnSpc>
                <a:spcPct val="120000"/>
              </a:lnSpc>
              <a:spcBef>
                <a:spcPts val="0"/>
              </a:spcBef>
            </a:pPr>
            <a:r>
              <a:rPr lang="en-US" sz="1765" dirty="0" smtClean="0"/>
              <a:t>System V Release 4 (SVR4)</a:t>
            </a:r>
          </a:p>
          <a:p>
            <a:pPr lvl="1">
              <a:lnSpc>
                <a:spcPct val="120000"/>
              </a:lnSpc>
              <a:spcBef>
                <a:spcPts val="0"/>
              </a:spcBef>
            </a:pPr>
            <a:r>
              <a:rPr lang="en-US" sz="1765" dirty="0" smtClean="0"/>
              <a:t>BSD</a:t>
            </a:r>
          </a:p>
          <a:p>
            <a:pPr lvl="1">
              <a:lnSpc>
                <a:spcPct val="120000"/>
              </a:lnSpc>
              <a:spcBef>
                <a:spcPts val="0"/>
              </a:spcBef>
            </a:pPr>
            <a:r>
              <a:rPr lang="en-US" sz="1765" dirty="0" smtClean="0"/>
              <a:t>Solaris 10</a:t>
            </a:r>
          </a:p>
          <a:p>
            <a:pPr>
              <a:lnSpc>
                <a:spcPct val="120000"/>
              </a:lnSpc>
              <a:spcBef>
                <a:spcPts val="0"/>
              </a:spcBef>
            </a:pPr>
            <a:r>
              <a:rPr lang="en-US" sz="1765" dirty="0" smtClean="0"/>
              <a:t>Linux</a:t>
            </a:r>
          </a:p>
          <a:p>
            <a:pPr lvl="1">
              <a:lnSpc>
                <a:spcPct val="120000"/>
              </a:lnSpc>
              <a:spcBef>
                <a:spcPts val="0"/>
              </a:spcBef>
            </a:pPr>
            <a:r>
              <a:rPr lang="en-US" sz="1765" dirty="0" smtClean="0"/>
              <a:t>History</a:t>
            </a:r>
          </a:p>
          <a:p>
            <a:pPr lvl="1">
              <a:lnSpc>
                <a:spcPct val="120000"/>
              </a:lnSpc>
              <a:spcBef>
                <a:spcPts val="0"/>
              </a:spcBef>
            </a:pPr>
            <a:r>
              <a:rPr lang="en-US" sz="1765" dirty="0" smtClean="0"/>
              <a:t>Modular structure</a:t>
            </a:r>
          </a:p>
          <a:p>
            <a:pPr lvl="1">
              <a:lnSpc>
                <a:spcPct val="120000"/>
              </a:lnSpc>
              <a:spcBef>
                <a:spcPts val="0"/>
              </a:spcBef>
            </a:pPr>
            <a:r>
              <a:rPr lang="en-US" sz="1765" dirty="0" smtClean="0"/>
              <a:t>Kernel components</a:t>
            </a:r>
          </a:p>
          <a:p>
            <a:pPr>
              <a:lnSpc>
                <a:spcPct val="120000"/>
              </a:lnSpc>
              <a:spcBef>
                <a:spcPts val="0"/>
              </a:spcBef>
            </a:pPr>
            <a:r>
              <a:rPr lang="en-US" sz="1765" dirty="0" smtClean="0"/>
              <a:t>Android</a:t>
            </a:r>
          </a:p>
          <a:p>
            <a:pPr lvl="1">
              <a:lnSpc>
                <a:spcPct val="120000"/>
              </a:lnSpc>
              <a:spcBef>
                <a:spcPts val="0"/>
              </a:spcBef>
            </a:pPr>
            <a:r>
              <a:rPr lang="en-US" sz="1765" dirty="0" smtClean="0"/>
              <a:t>Software/system architecture</a:t>
            </a:r>
          </a:p>
          <a:p>
            <a:pPr lvl="1">
              <a:lnSpc>
                <a:spcPct val="120000"/>
              </a:lnSpc>
              <a:spcBef>
                <a:spcPts val="0"/>
              </a:spcBef>
            </a:pPr>
            <a:r>
              <a:rPr lang="en-US" sz="1765" dirty="0" smtClean="0"/>
              <a:t>Activities</a:t>
            </a:r>
          </a:p>
          <a:p>
            <a:pPr lvl="1">
              <a:lnSpc>
                <a:spcPct val="120000"/>
              </a:lnSpc>
              <a:spcBef>
                <a:spcPts val="0"/>
              </a:spcBef>
            </a:pPr>
            <a:r>
              <a:rPr lang="en-US" sz="1765" dirty="0" smtClean="0"/>
              <a:t>Power management</a:t>
            </a:r>
          </a:p>
        </p:txBody>
      </p:sp>
      <p:sp>
        <p:nvSpPr>
          <p:cNvPr id="5" name="Footer Placeholder 4"/>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27235</Words>
  <Application>Microsoft Office PowerPoint</Application>
  <PresentationFormat>On-screen Show (4:3)</PresentationFormat>
  <Paragraphs>2647</Paragraphs>
  <Slides>97</Slides>
  <Notes>97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97</vt:i4>
      </vt:variant>
    </vt:vector>
  </HeadingPairs>
  <TitlesOfParts>
    <vt:vector size="105" baseType="lpstr">
      <vt:lpstr>ＭＳ Ｐゴシック</vt:lpstr>
      <vt:lpstr>Arial</vt:lpstr>
      <vt:lpstr>Calibri</vt:lpstr>
      <vt:lpstr>Calisto MT</vt:lpstr>
      <vt:lpstr>Times New Roman</vt:lpstr>
      <vt:lpstr>Wingdings</vt:lpstr>
      <vt:lpstr>Custom Design</vt:lpstr>
      <vt:lpstr>Codex</vt:lpstr>
      <vt:lpstr>Chapter 2 Operating System Overview</vt:lpstr>
      <vt:lpstr>Operating System</vt:lpstr>
      <vt:lpstr>PowerPoint Presentation</vt:lpstr>
      <vt:lpstr>Operating System Services</vt:lpstr>
      <vt:lpstr>Key Interfaces</vt:lpstr>
      <vt:lpstr>The Operating System as Resource Manager</vt:lpstr>
      <vt:lpstr>Operating System  as Resource Manager</vt:lpstr>
      <vt:lpstr>PowerPoint Presentation</vt:lpstr>
      <vt:lpstr>Evolution of Operating Systems</vt:lpstr>
      <vt:lpstr>Evolution of  Operating Systems</vt:lpstr>
      <vt:lpstr>Serial Processing</vt:lpstr>
      <vt:lpstr>Simple Batch Systems</vt:lpstr>
      <vt:lpstr>Monitor Point of View</vt:lpstr>
      <vt:lpstr>Processor Point of View</vt:lpstr>
      <vt:lpstr>Job Control Language (JCL)</vt:lpstr>
      <vt:lpstr>Desirable Hardware  Features</vt:lpstr>
      <vt:lpstr>Modes of Operation</vt:lpstr>
      <vt:lpstr>Simple Batch System Overhead</vt:lpstr>
      <vt:lpstr>Multiprogrammed  Batch Systems</vt:lpstr>
      <vt:lpstr>PowerPoint Presentation</vt:lpstr>
      <vt:lpstr>Uniprogramming</vt:lpstr>
      <vt:lpstr>Multiprogramming</vt:lpstr>
      <vt:lpstr>Multiprogramming</vt:lpstr>
      <vt:lpstr>Multiprogramming Example</vt:lpstr>
      <vt:lpstr>PowerPoint Presentation</vt:lpstr>
      <vt:lpstr>PowerPoint Presentation</vt:lpstr>
      <vt:lpstr>Time-Sharing Systems</vt:lpstr>
      <vt:lpstr>PowerPoint Presentation</vt:lpstr>
      <vt:lpstr>Compatible Time-Sharing System (CTSS)</vt:lpstr>
      <vt:lpstr>PowerPoint Presentation</vt:lpstr>
      <vt:lpstr>Major Achievements</vt:lpstr>
      <vt:lpstr>Process</vt:lpstr>
      <vt:lpstr>Causes of Errors</vt:lpstr>
      <vt:lpstr>Components of  a Process</vt:lpstr>
      <vt:lpstr>Process Management</vt:lpstr>
      <vt:lpstr>Memory Management</vt:lpstr>
      <vt:lpstr>Virtual Memory</vt:lpstr>
      <vt:lpstr>Paging</vt:lpstr>
      <vt:lpstr>PowerPoint Presentation</vt:lpstr>
      <vt:lpstr>PowerPoint Presentation</vt:lpstr>
      <vt:lpstr>Information Protection  and Security</vt:lpstr>
      <vt:lpstr>Scheduling and Resource Management</vt:lpstr>
      <vt:lpstr>PowerPoint Presentation</vt:lpstr>
      <vt:lpstr>Different Architectural Approaches</vt:lpstr>
      <vt:lpstr>Microkernel Architecture</vt:lpstr>
      <vt:lpstr>Multithreading</vt:lpstr>
      <vt:lpstr>Symmetric  Multiprocessing (SMP)</vt:lpstr>
      <vt:lpstr>SMP Advantages</vt:lpstr>
      <vt:lpstr>PowerPoint Presentation</vt:lpstr>
      <vt:lpstr>OS Design</vt:lpstr>
      <vt:lpstr>Fault Tolerance</vt:lpstr>
      <vt:lpstr>Fundamental Concepts</vt:lpstr>
      <vt:lpstr>PowerPoint Presentation</vt:lpstr>
      <vt:lpstr>PowerPoint Presentation</vt:lpstr>
      <vt:lpstr>Faults </vt:lpstr>
      <vt:lpstr>Fault Categories</vt:lpstr>
      <vt:lpstr>Methods of Redundancy</vt:lpstr>
      <vt:lpstr>Operating System  Mechanisms</vt:lpstr>
      <vt:lpstr>Symmetric Multiprocessor OS Considerations</vt:lpstr>
      <vt:lpstr>Multicore OS Considerations</vt:lpstr>
      <vt:lpstr>Grand Central Dispatch (GCD)</vt:lpstr>
      <vt:lpstr>Virtual Machine Approach</vt:lpstr>
      <vt:lpstr>PowerPoint Presentation</vt:lpstr>
      <vt:lpstr>Kernel-Mode Components of Windows</vt:lpstr>
      <vt:lpstr>Windows Executive</vt:lpstr>
      <vt:lpstr>Windows Executive</vt:lpstr>
      <vt:lpstr>User-Mode Processes</vt:lpstr>
      <vt:lpstr>Client/Server Model</vt:lpstr>
      <vt:lpstr>Threads and SMP</vt:lpstr>
      <vt:lpstr>Windows Objects</vt:lpstr>
      <vt:lpstr>PowerPoint Presentation</vt:lpstr>
      <vt:lpstr>Traditional UNIX Systems</vt:lpstr>
      <vt:lpstr>PowerPoint Presentation</vt:lpstr>
      <vt:lpstr>PowerPoint Presentation</vt:lpstr>
      <vt:lpstr>PowerPoint Presentation</vt:lpstr>
      <vt:lpstr>System V Release 4 (SVR4)</vt:lpstr>
      <vt:lpstr>BSD</vt:lpstr>
      <vt:lpstr>Solaris 11</vt:lpstr>
      <vt:lpstr>LINUX Overview</vt:lpstr>
      <vt:lpstr>Modular Structure</vt:lpstr>
      <vt:lpstr>PowerPoint Presentation</vt:lpstr>
      <vt:lpstr>PowerPoint Presentation</vt:lpstr>
      <vt:lpstr>Linux Signals</vt:lpstr>
      <vt:lpstr>PowerPoint Presentation</vt:lpstr>
      <vt:lpstr>PowerPoint Presentation</vt:lpstr>
      <vt:lpstr>Android Operating System</vt:lpstr>
      <vt:lpstr>PowerPoint Presentation</vt:lpstr>
      <vt:lpstr>Application Framework</vt:lpstr>
      <vt:lpstr>Application Framework  (cont.)</vt:lpstr>
      <vt:lpstr>System Libraries</vt:lpstr>
      <vt:lpstr>Android Runtime</vt:lpstr>
      <vt:lpstr>PowerPoint Presentation</vt:lpstr>
      <vt:lpstr>Advantages and Disadvantages of Using ART</vt:lpstr>
      <vt:lpstr>PowerPoint Presentation</vt:lpstr>
      <vt:lpstr>Activities </vt:lpstr>
      <vt:lpstr>Power Management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2017-02-23T18:46:20Z</dcterms:created>
  <dcterms:modified xsi:type="dcterms:W3CDTF">2017-05-19T15:54:45Z</dcterms:modified>
</cp:coreProperties>
</file>