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64" r:id="rId2"/>
  </p:sldMasterIdLst>
  <p:notesMasterIdLst>
    <p:notesMasterId r:id="rId64"/>
  </p:notesMasterIdLst>
  <p:handoutMasterIdLst>
    <p:handoutMasterId r:id="rId65"/>
  </p:handoutMasterIdLst>
  <p:sldIdLst>
    <p:sldId id="256" r:id="rId3"/>
    <p:sldId id="258" r:id="rId4"/>
    <p:sldId id="260" r:id="rId5"/>
    <p:sldId id="262" r:id="rId6"/>
    <p:sldId id="263" r:id="rId7"/>
    <p:sldId id="264" r:id="rId8"/>
    <p:sldId id="266" r:id="rId9"/>
    <p:sldId id="314" r:id="rId10"/>
    <p:sldId id="315" r:id="rId11"/>
    <p:sldId id="269" r:id="rId12"/>
    <p:sldId id="270" r:id="rId13"/>
    <p:sldId id="271" r:id="rId14"/>
    <p:sldId id="272" r:id="rId15"/>
    <p:sldId id="318" r:id="rId16"/>
    <p:sldId id="319" r:id="rId17"/>
    <p:sldId id="344" r:id="rId18"/>
    <p:sldId id="277" r:id="rId19"/>
    <p:sldId id="345" r:id="rId20"/>
    <p:sldId id="279" r:id="rId21"/>
    <p:sldId id="281" r:id="rId22"/>
    <p:sldId id="282" r:id="rId23"/>
    <p:sldId id="283" r:id="rId24"/>
    <p:sldId id="346" r:id="rId25"/>
    <p:sldId id="284" r:id="rId26"/>
    <p:sldId id="285" r:id="rId27"/>
    <p:sldId id="321" r:id="rId28"/>
    <p:sldId id="287" r:id="rId29"/>
    <p:sldId id="288" r:id="rId30"/>
    <p:sldId id="289" r:id="rId31"/>
    <p:sldId id="290" r:id="rId32"/>
    <p:sldId id="347" r:id="rId33"/>
    <p:sldId id="348" r:id="rId34"/>
    <p:sldId id="349" r:id="rId35"/>
    <p:sldId id="323" r:id="rId36"/>
    <p:sldId id="359" r:id="rId37"/>
    <p:sldId id="324" r:id="rId38"/>
    <p:sldId id="297" r:id="rId39"/>
    <p:sldId id="298" r:id="rId40"/>
    <p:sldId id="351" r:id="rId41"/>
    <p:sldId id="325" r:id="rId42"/>
    <p:sldId id="326" r:id="rId43"/>
    <p:sldId id="352" r:id="rId44"/>
    <p:sldId id="327" r:id="rId45"/>
    <p:sldId id="299" r:id="rId46"/>
    <p:sldId id="353" r:id="rId47"/>
    <p:sldId id="300" r:id="rId48"/>
    <p:sldId id="330" r:id="rId49"/>
    <p:sldId id="354" r:id="rId50"/>
    <p:sldId id="355" r:id="rId51"/>
    <p:sldId id="303" r:id="rId52"/>
    <p:sldId id="307" r:id="rId53"/>
    <p:sldId id="305" r:id="rId54"/>
    <p:sldId id="338" r:id="rId55"/>
    <p:sldId id="311" r:id="rId56"/>
    <p:sldId id="312" r:id="rId57"/>
    <p:sldId id="339" r:id="rId58"/>
    <p:sldId id="356" r:id="rId59"/>
    <p:sldId id="357" r:id="rId60"/>
    <p:sldId id="340" r:id="rId61"/>
    <p:sldId id="342" r:id="rId62"/>
    <p:sldId id="358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FEFF"/>
    <a:srgbClr val="B9E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1" autoAdjust="0"/>
    <p:restoredTop sz="79282" autoAdjust="0"/>
  </p:normalViewPr>
  <p:slideViewPr>
    <p:cSldViewPr>
      <p:cViewPr varScale="1">
        <p:scale>
          <a:sx n="69" d="100"/>
          <a:sy n="69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Program 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A 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LinFactNeighborY="14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F79C07A-E053-954F-AD24-836E50D6ADD0}" type="presOf" srcId="{53173BC7-E7D4-3D4B-A8E0-A2D2AE5A8C00}" destId="{D388D580-87DE-AD47-A378-76DA43B1B04A}" srcOrd="0" destOrd="0" presId="urn:microsoft.com/office/officeart/2005/8/layout/vList2"/>
    <dgm:cxn modelId="{39EE7865-4F07-7E41-A337-CEB0999157BE}" type="presOf" srcId="{7D1E28BB-E7D4-6240-9C26-9492ABCCB82C}" destId="{4A1A3D03-DB08-6D4A-9013-6A326781C6BD}" srcOrd="0" destOrd="0" presId="urn:microsoft.com/office/officeart/2005/8/layout/vList2"/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51FE397B-0AB3-B747-9DD3-7C50ABDF0ACA}" type="presOf" srcId="{066387EC-BFC0-784A-B648-8AE5B566BF75}" destId="{F500F2E7-5140-0B44-A47F-00138E696C9A}" srcOrd="0" destOrd="0" presId="urn:microsoft.com/office/officeart/2005/8/layout/vList2"/>
    <dgm:cxn modelId="{9C1C8ABE-B4DC-574F-A3FC-D4125EB8F64D}" type="presOf" srcId="{5E037D5A-EDDE-E440-8CF3-C810A1D6E576}" destId="{02FDE227-3421-A249-B877-4E1ACDF3ED5A}" srcOrd="0" destOrd="0" presId="urn:microsoft.com/office/officeart/2005/8/layout/vList2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956CBE23-0154-2B41-B8B9-8818A3FB17B6}" type="presParOf" srcId="{D388D580-87DE-AD47-A378-76DA43B1B04A}" destId="{F500F2E7-5140-0B44-A47F-00138E696C9A}" srcOrd="0" destOrd="0" presId="urn:microsoft.com/office/officeart/2005/8/layout/vList2"/>
    <dgm:cxn modelId="{B9E659D2-1523-AE4A-919B-F2248458EC8B}" type="presParOf" srcId="{D388D580-87DE-AD47-A378-76DA43B1B04A}" destId="{4A1A3D03-DB08-6D4A-9013-6A326781C6BD}" srcOrd="1" destOrd="0" presId="urn:microsoft.com/office/officeart/2005/8/layout/vList2"/>
    <dgm:cxn modelId="{1B2E5445-7173-5B4C-A802-BC463BCEAD3F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>
        <a:solidFill>
          <a:schemeClr val="accent6"/>
        </a:solidFill>
      </dgm:spPr>
      <dgm:t>
        <a:bodyPr/>
        <a:lstStyle/>
        <a:p>
          <a:r>
            <a:rPr lang="en-NZ" dirty="0" smtClean="0"/>
            <a:t>Consists of the contents of processor registers </a:t>
          </a:r>
          <a:endParaRPr lang="en-US" dirty="0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User-visible registers</a:t>
          </a:r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Control and status registers</a:t>
          </a:r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dirty="0" smtClean="0"/>
            <a:t>Stack pointers</a:t>
          </a:r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06C3C-EC13-8A44-AF8F-630B9D4D3523}" type="presOf" srcId="{02FD26FC-8EFC-2345-85D2-7F02A2BB8E9E}" destId="{B5B16719-90E3-EA42-8665-4817FE208C9E}" srcOrd="0" destOrd="0" presId="urn:microsoft.com/office/officeart/2005/8/layout/vList5"/>
    <dgm:cxn modelId="{5DB11A02-8700-4147-AE53-ECB8C763774C}" type="presOf" srcId="{38BECD78-1D96-A749-A941-F937761EF154}" destId="{8446DE25-FB72-FE49-B24C-17CD28F7E514}" srcOrd="0" destOrd="0" presId="urn:microsoft.com/office/officeart/2005/8/layout/vList5"/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0B2969F5-D02D-4A43-91A6-D8FC17120A31}" type="presOf" srcId="{DC03DB23-0EEC-8C45-A752-F6B2433060FB}" destId="{8446DE25-FB72-FE49-B24C-17CD28F7E514}" srcOrd="0" destOrd="1" presId="urn:microsoft.com/office/officeart/2005/8/layout/vList5"/>
    <dgm:cxn modelId="{9C6C2DD5-0583-3642-A4B8-8B3062025776}" type="presOf" srcId="{E0D11923-14A0-7A49-AA75-FC4A1652AAD0}" destId="{8446DE25-FB72-FE49-B24C-17CD28F7E514}" srcOrd="0" destOrd="2" presId="urn:microsoft.com/office/officeart/2005/8/layout/vList5"/>
    <dgm:cxn modelId="{3DC2A08B-729D-AA4B-B2E9-3F87CE22F2BC}" type="presOf" srcId="{3A72B3D4-CB3C-1845-8D1C-5411446726EB}" destId="{A1CC2E96-AD6F-8F4D-B597-E36F40D3C708}" srcOrd="0" destOrd="0" presId="urn:microsoft.com/office/officeart/2005/8/layout/vList5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B700B78B-843B-0A47-B568-4389D60A6FBF}" type="presParOf" srcId="{A1CC2E96-AD6F-8F4D-B597-E36F40D3C708}" destId="{8FF5BF5A-7344-FB47-8772-DDF13642B342}" srcOrd="0" destOrd="0" presId="urn:microsoft.com/office/officeart/2005/8/layout/vList5"/>
    <dgm:cxn modelId="{DFE6320F-344C-BD41-BAF3-E126943C9074}" type="presParOf" srcId="{8FF5BF5A-7344-FB47-8772-DDF13642B342}" destId="{B5B16719-90E3-EA42-8665-4817FE208C9E}" srcOrd="0" destOrd="0" presId="urn:microsoft.com/office/officeart/2005/8/layout/vList5"/>
    <dgm:cxn modelId="{6EBE4095-1891-0F46-94A4-6E995A231B72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Assigns a unique process identifier to the new process</a:t>
          </a:r>
          <a:endParaRPr lang="en-US" dirty="0"/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Allocates space for the process</a:t>
          </a:r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Initializes the process control block</a:t>
          </a:r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Sets the appropriate linkages</a:t>
          </a:r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Creates or expands other data structures</a:t>
          </a:r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451DB-57BC-8040-AA8B-F256D3BC769C}" type="presOf" srcId="{04169B80-E7BC-5D4B-A2E7-F320A0E04342}" destId="{A5FF0D84-C137-7C40-BB21-2FA1407FE4FA}" srcOrd="1" destOrd="0" presId="urn:microsoft.com/office/officeart/2005/8/layout/vProcess5"/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D3D25D5D-E09A-9145-99A2-D445CC5D0FEE}" type="presOf" srcId="{A9F38DA8-36BA-6B4A-9528-485ABFBA88A9}" destId="{AC35228F-21E7-5E47-83A7-D0492D254D58}" srcOrd="0" destOrd="0" presId="urn:microsoft.com/office/officeart/2005/8/layout/vProcess5"/>
    <dgm:cxn modelId="{1DDF32DC-EE10-FC4A-82AF-0262611973FA}" type="presOf" srcId="{8391F018-FF0E-CB4C-88F4-88ED9142CAD7}" destId="{787F2B9F-EC41-2140-8EC1-5E16AF2C7855}" srcOrd="0" destOrd="0" presId="urn:microsoft.com/office/officeart/2005/8/layout/vProcess5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59C4584A-A4A2-0D4C-8BE0-E7EA2F44819F}" type="presOf" srcId="{8391F018-FF0E-CB4C-88F4-88ED9142CAD7}" destId="{3C60B572-E184-9348-9ABC-6519A3024FB3}" srcOrd="1" destOrd="0" presId="urn:microsoft.com/office/officeart/2005/8/layout/vProcess5"/>
    <dgm:cxn modelId="{59F71653-B594-7C4F-963B-F257746840BD}" type="presOf" srcId="{8D0CD505-0D70-9640-9AC5-D3C99B8D172A}" destId="{2BDB5B10-9839-7244-804C-B97A8A38670F}" srcOrd="0" destOrd="0" presId="urn:microsoft.com/office/officeart/2005/8/layout/vProcess5"/>
    <dgm:cxn modelId="{D74D7A7B-4C44-4B45-B415-4592333636AD}" type="presOf" srcId="{FCF63CD2-91B4-904C-8BB8-EE3ABDE1A294}" destId="{6DAEB0AD-3B63-8740-A6E5-6B3AE3531A2D}" srcOrd="0" destOrd="0" presId="urn:microsoft.com/office/officeart/2005/8/layout/vProcess5"/>
    <dgm:cxn modelId="{7A58781C-ABBA-4545-A8A9-124FD7F4EC42}" type="presOf" srcId="{04169B80-E7BC-5D4B-A2E7-F320A0E04342}" destId="{E6CD32AC-3E96-AB44-A760-F359511BBE11}" srcOrd="0" destOrd="0" presId="urn:microsoft.com/office/officeart/2005/8/layout/vProcess5"/>
    <dgm:cxn modelId="{83DE39A9-D525-DB4F-AB75-9DEC9A2EDF89}" type="presOf" srcId="{FCF63CD2-91B4-904C-8BB8-EE3ABDE1A294}" destId="{DB502D11-E4CC-3948-B959-5716669E42D7}" srcOrd="1" destOrd="0" presId="urn:microsoft.com/office/officeart/2005/8/layout/vProcess5"/>
    <dgm:cxn modelId="{6B023FB5-BCED-364A-B6FF-D669C89CF823}" type="presOf" srcId="{6E44C28E-1BEC-E343-9C9F-C344338D5C42}" destId="{23D7EB47-3806-D044-970D-2F9185354114}" srcOrd="1" destOrd="0" presId="urn:microsoft.com/office/officeart/2005/8/layout/vProcess5"/>
    <dgm:cxn modelId="{C711CABE-6306-9C47-B3CD-954643BEFAA7}" type="presOf" srcId="{841C71FB-6F6A-5746-AF62-1B717A71962C}" destId="{B61A2D92-3241-AB4E-9449-C71D8D3EE5B6}" srcOrd="0" destOrd="0" presId="urn:microsoft.com/office/officeart/2005/8/layout/vProcess5"/>
    <dgm:cxn modelId="{86BB4692-A9CF-3249-9831-8A4C41AD44DA}" type="presOf" srcId="{3B5311E6-CDD7-2543-8CC3-293FFCF03437}" destId="{B030A845-3B6F-EB47-A903-3C872099F50D}" srcOrd="0" destOrd="0" presId="urn:microsoft.com/office/officeart/2005/8/layout/vProcess5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E4269AA3-C8B5-A442-AE7E-21A2414A91F5}" type="presOf" srcId="{3E04904E-3154-A04B-9E8B-D17416EB5CF3}" destId="{77EDA281-184C-FE4B-B762-E3375FFA90A8}" srcOrd="0" destOrd="0" presId="urn:microsoft.com/office/officeart/2005/8/layout/vProcess5"/>
    <dgm:cxn modelId="{13DCFB40-AFEB-0B47-BCA4-42AA652674D8}" type="presOf" srcId="{A9F38DA8-36BA-6B4A-9528-485ABFBA88A9}" destId="{1210F950-727A-CE44-8D71-D2AB558DAFC4}" srcOrd="1" destOrd="0" presId="urn:microsoft.com/office/officeart/2005/8/layout/vProcess5"/>
    <dgm:cxn modelId="{53E8BB69-1CDF-BC49-811A-D57FE1A911F3}" type="presOf" srcId="{6E44C28E-1BEC-E343-9C9F-C344338D5C42}" destId="{5B5D711A-1B3F-D448-9482-44A847364F32}" srcOrd="0" destOrd="0" presId="urn:microsoft.com/office/officeart/2005/8/layout/vProcess5"/>
    <dgm:cxn modelId="{DD483F60-D585-A54A-9273-3960FD89C452}" type="presOf" srcId="{9AB9A415-9AF0-DE45-A19E-A3D608A27A8C}" destId="{109E467C-1E73-8C45-B39E-5EC0C5B03450}" srcOrd="0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3150FEE9-0DD2-E645-ADCA-126030C03F7B}" type="presParOf" srcId="{B030A845-3B6F-EB47-A903-3C872099F50D}" destId="{CDAA31E5-020B-A641-A211-A9CB97EDA779}" srcOrd="0" destOrd="0" presId="urn:microsoft.com/office/officeart/2005/8/layout/vProcess5"/>
    <dgm:cxn modelId="{86326C1E-B50B-5A45-A58F-30939B9AB36F}" type="presParOf" srcId="{B030A845-3B6F-EB47-A903-3C872099F50D}" destId="{787F2B9F-EC41-2140-8EC1-5E16AF2C7855}" srcOrd="1" destOrd="0" presId="urn:microsoft.com/office/officeart/2005/8/layout/vProcess5"/>
    <dgm:cxn modelId="{2F7394B7-44D4-B445-8816-D05AEB564034}" type="presParOf" srcId="{B030A845-3B6F-EB47-A903-3C872099F50D}" destId="{5B5D711A-1B3F-D448-9482-44A847364F32}" srcOrd="2" destOrd="0" presId="urn:microsoft.com/office/officeart/2005/8/layout/vProcess5"/>
    <dgm:cxn modelId="{4B9C2DB6-6432-3B41-9633-46E45C44959C}" type="presParOf" srcId="{B030A845-3B6F-EB47-A903-3C872099F50D}" destId="{E6CD32AC-3E96-AB44-A760-F359511BBE11}" srcOrd="3" destOrd="0" presId="urn:microsoft.com/office/officeart/2005/8/layout/vProcess5"/>
    <dgm:cxn modelId="{F9F82B3A-5FBA-4942-AB46-68C47BF2B0FE}" type="presParOf" srcId="{B030A845-3B6F-EB47-A903-3C872099F50D}" destId="{AC35228F-21E7-5E47-83A7-D0492D254D58}" srcOrd="4" destOrd="0" presId="urn:microsoft.com/office/officeart/2005/8/layout/vProcess5"/>
    <dgm:cxn modelId="{CCAF3063-65F7-BB49-92F8-84F938F6C0F2}" type="presParOf" srcId="{B030A845-3B6F-EB47-A903-3C872099F50D}" destId="{6DAEB0AD-3B63-8740-A6E5-6B3AE3531A2D}" srcOrd="5" destOrd="0" presId="urn:microsoft.com/office/officeart/2005/8/layout/vProcess5"/>
    <dgm:cxn modelId="{D79CAA91-A166-884E-BA92-32BAD8E0C003}" type="presParOf" srcId="{B030A845-3B6F-EB47-A903-3C872099F50D}" destId="{109E467C-1E73-8C45-B39E-5EC0C5B03450}" srcOrd="6" destOrd="0" presId="urn:microsoft.com/office/officeart/2005/8/layout/vProcess5"/>
    <dgm:cxn modelId="{3F9C7D3E-B015-9E45-BD65-B908138BF444}" type="presParOf" srcId="{B030A845-3B6F-EB47-A903-3C872099F50D}" destId="{2BDB5B10-9839-7244-804C-B97A8A38670F}" srcOrd="7" destOrd="0" presId="urn:microsoft.com/office/officeart/2005/8/layout/vProcess5"/>
    <dgm:cxn modelId="{E4023664-557C-8C42-866C-740C9C99A319}" type="presParOf" srcId="{B030A845-3B6F-EB47-A903-3C872099F50D}" destId="{B61A2D92-3241-AB4E-9449-C71D8D3EE5B6}" srcOrd="8" destOrd="0" presId="urn:microsoft.com/office/officeart/2005/8/layout/vProcess5"/>
    <dgm:cxn modelId="{3FA57237-76B8-B34D-9887-ECCE9AEE8996}" type="presParOf" srcId="{B030A845-3B6F-EB47-A903-3C872099F50D}" destId="{77EDA281-184C-FE4B-B762-E3375FFA90A8}" srcOrd="9" destOrd="0" presId="urn:microsoft.com/office/officeart/2005/8/layout/vProcess5"/>
    <dgm:cxn modelId="{ADB1C823-02ED-3B47-91DC-7DD5CCB02612}" type="presParOf" srcId="{B030A845-3B6F-EB47-A903-3C872099F50D}" destId="{3C60B572-E184-9348-9ABC-6519A3024FB3}" srcOrd="10" destOrd="0" presId="urn:microsoft.com/office/officeart/2005/8/layout/vProcess5"/>
    <dgm:cxn modelId="{36A459C6-A7E3-3344-8EFC-30EAD8861043}" type="presParOf" srcId="{B030A845-3B6F-EB47-A903-3C872099F50D}" destId="{23D7EB47-3806-D044-970D-2F9185354114}" srcOrd="11" destOrd="0" presId="urn:microsoft.com/office/officeart/2005/8/layout/vProcess5"/>
    <dgm:cxn modelId="{2717FADD-AABA-AA4E-A885-F94341129492}" type="presParOf" srcId="{B030A845-3B6F-EB47-A903-3C872099F50D}" destId="{A5FF0D84-C137-7C40-BB21-2FA1407FE4FA}" srcOrd="12" destOrd="0" presId="urn:microsoft.com/office/officeart/2005/8/layout/vProcess5"/>
    <dgm:cxn modelId="{9F9F4386-EB02-374A-B03D-33914B4E29C8}" type="presParOf" srcId="{B030A845-3B6F-EB47-A903-3C872099F50D}" destId="{1210F950-727A-CE44-8D71-D2AB558DAFC4}" srcOrd="13" destOrd="0" presId="urn:microsoft.com/office/officeart/2005/8/layout/vProcess5"/>
    <dgm:cxn modelId="{A0A1A994-53FD-8240-8983-B1A91BBB966E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 smtClean="0"/>
            <a:t>If no interrupts are pending the processor:</a:t>
          </a:r>
          <a:endParaRPr lang="en-US" dirty="0"/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Proceeds to the fetch stage and fetches the next instruction of the current program in the current process</a:t>
          </a:r>
          <a:endParaRPr lang="en-US" b="1" dirty="0"/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 smtClean="0"/>
            <a:t>If an interrupt is pending the processor:</a:t>
          </a:r>
          <a:endParaRPr lang="en-US" dirty="0"/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Sets the program counter to the starting address of an interrupt handler program</a:t>
          </a:r>
          <a:endParaRPr lang="en-US" b="1" dirty="0"/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Switches from user mode to kernel mode so that the interrupt processing code may include privileged instructions</a:t>
          </a:r>
          <a:endParaRPr lang="en-US" b="1" dirty="0"/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  <dgm:t>
        <a:bodyPr/>
        <a:lstStyle/>
        <a:p>
          <a:endParaRPr lang="en-US"/>
        </a:p>
      </dgm:t>
    </dgm:pt>
    <dgm:pt modelId="{944F2D45-0854-FF4F-9A45-0B5FBB9415E6}" type="pres">
      <dgm:prSet presAssocID="{BBA68DBE-B48F-4444-97BF-738D21DDA803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  <dgm:t>
        <a:bodyPr/>
        <a:lstStyle/>
        <a:p>
          <a:endParaRPr lang="en-US"/>
        </a:p>
      </dgm:t>
    </dgm:pt>
    <dgm:pt modelId="{A7450743-EE58-D742-9C11-C40E3AA314B2}" type="pres">
      <dgm:prSet presAssocID="{3C9583AA-D3EE-774A-8EAA-7500994291C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B899-755B-444E-915E-34234A2F80E2}" type="pres">
      <dgm:prSet presAssocID="{19950FF9-8470-7747-845F-E9A0881FC9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C4A7F7-E286-4541-A0BF-0C0705423A33}" type="presOf" srcId="{B722BA2D-FE3B-4C4B-BDFA-C18A398FA12E}" destId="{9DCBE4C9-9854-3443-A76A-5007F14AEB74}" srcOrd="0" destOrd="0" presId="urn:microsoft.com/office/officeart/2005/8/layout/lProcess1"/>
    <dgm:cxn modelId="{1052327B-3E71-9849-81FE-5FEA9561D0E1}" type="presOf" srcId="{C3B7D2A7-0B5A-2740-BF25-89D1F94497AC}" destId="{F38B7510-114B-054F-B7FC-E55A1C978F4A}" srcOrd="0" destOrd="0" presId="urn:microsoft.com/office/officeart/2005/8/layout/lProcess1"/>
    <dgm:cxn modelId="{C74BF195-579A-D845-BDD1-F37AFDD063C9}" type="presOf" srcId="{C95C6D39-A917-7C44-8CDF-AD78D7D13A9E}" destId="{F9F8FE6C-2B05-C445-8F1C-C2D56EC0B341}" srcOrd="0" destOrd="0" presId="urn:microsoft.com/office/officeart/2005/8/layout/lProcess1"/>
    <dgm:cxn modelId="{9EF0B575-3A91-4A45-B157-81D075940939}" type="presOf" srcId="{BBA68DBE-B48F-4444-97BF-738D21DDA803}" destId="{944F2D45-0854-FF4F-9A45-0B5FBB9415E6}" srcOrd="0" destOrd="0" presId="urn:microsoft.com/office/officeart/2005/8/layout/lProcess1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D3B27B23-6018-C644-A7EA-090A2BA8D4CC}" type="presOf" srcId="{3C9583AA-D3EE-774A-8EAA-7500994291C4}" destId="{A7450743-EE58-D742-9C11-C40E3AA314B2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3B8C6694-CB9B-2E46-9266-935221797F0C}" type="presOf" srcId="{555B3221-A1AA-EE4A-9287-51CB00EF629B}" destId="{08FB8707-5968-EB41-8DA8-E1DF65C7E8F2}" srcOrd="0" destOrd="0" presId="urn:microsoft.com/office/officeart/2005/8/layout/lProcess1"/>
    <dgm:cxn modelId="{6981A04C-B50E-824D-B26B-8C42781BC6EE}" type="presOf" srcId="{19950FF9-8470-7747-845F-E9A0881FC9DE}" destId="{74BDB899-755B-444E-915E-34234A2F80E2}" srcOrd="0" destOrd="0" presId="urn:microsoft.com/office/officeart/2005/8/layout/lProcess1"/>
    <dgm:cxn modelId="{2068E29C-2A48-2048-93FF-CDE52DF64EDB}" type="presOf" srcId="{679BC3F0-BCA5-BB48-9ABC-54DB1CB51F90}" destId="{878E7D38-9573-7A46-8835-570D9ED3C168}" srcOrd="0" destOrd="0" presId="urn:microsoft.com/office/officeart/2005/8/layout/lProcess1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6511830C-860C-5B40-B098-4CED100D9DD6}" type="presOf" srcId="{F7D7F520-7A7F-0D4C-874A-0C1B1FE2FAA3}" destId="{DB54DFA3-E01E-B442-9482-07C506B84309}" srcOrd="0" destOrd="0" presId="urn:microsoft.com/office/officeart/2005/8/layout/lProcess1"/>
    <dgm:cxn modelId="{BB503255-D59E-6046-9865-1EA2B6B087DD}" type="presParOf" srcId="{08FB8707-5968-EB41-8DA8-E1DF65C7E8F2}" destId="{2532FA87-D769-1D42-AB78-CE1DD73AD7AB}" srcOrd="0" destOrd="0" presId="urn:microsoft.com/office/officeart/2005/8/layout/lProcess1"/>
    <dgm:cxn modelId="{A2E67F57-F127-7642-B2A5-B9ACABA0EBE9}" type="presParOf" srcId="{2532FA87-D769-1D42-AB78-CE1DD73AD7AB}" destId="{F9F8FE6C-2B05-C445-8F1C-C2D56EC0B341}" srcOrd="0" destOrd="0" presId="urn:microsoft.com/office/officeart/2005/8/layout/lProcess1"/>
    <dgm:cxn modelId="{859ABE43-90F6-DF48-B4B1-842A0396AE74}" type="presParOf" srcId="{2532FA87-D769-1D42-AB78-CE1DD73AD7AB}" destId="{944F2D45-0854-FF4F-9A45-0B5FBB9415E6}" srcOrd="1" destOrd="0" presId="urn:microsoft.com/office/officeart/2005/8/layout/lProcess1"/>
    <dgm:cxn modelId="{A3F8E45A-99F5-9048-86A5-759A78F51180}" type="presParOf" srcId="{2532FA87-D769-1D42-AB78-CE1DD73AD7AB}" destId="{878E7D38-9573-7A46-8835-570D9ED3C168}" srcOrd="2" destOrd="0" presId="urn:microsoft.com/office/officeart/2005/8/layout/lProcess1"/>
    <dgm:cxn modelId="{435DA370-BFD9-6049-8112-EDAB9C8A8A44}" type="presParOf" srcId="{08FB8707-5968-EB41-8DA8-E1DF65C7E8F2}" destId="{B75A9732-37E4-1E46-8595-BA1578DDD763}" srcOrd="1" destOrd="0" presId="urn:microsoft.com/office/officeart/2005/8/layout/lProcess1"/>
    <dgm:cxn modelId="{E9278396-0E32-4F4D-8AD2-7C006944F601}" type="presParOf" srcId="{08FB8707-5968-EB41-8DA8-E1DF65C7E8F2}" destId="{45974EAB-6CCB-0B45-AC7B-2899D7F8A3EF}" srcOrd="2" destOrd="0" presId="urn:microsoft.com/office/officeart/2005/8/layout/lProcess1"/>
    <dgm:cxn modelId="{164A4466-A640-444A-B794-19C0D117C1A0}" type="presParOf" srcId="{45974EAB-6CCB-0B45-AC7B-2899D7F8A3EF}" destId="{DB54DFA3-E01E-B442-9482-07C506B84309}" srcOrd="0" destOrd="0" presId="urn:microsoft.com/office/officeart/2005/8/layout/lProcess1"/>
    <dgm:cxn modelId="{4195926F-AFE8-0C40-A906-373EDBC399BA}" type="presParOf" srcId="{45974EAB-6CCB-0B45-AC7B-2899D7F8A3EF}" destId="{A7450743-EE58-D742-9C11-C40E3AA314B2}" srcOrd="1" destOrd="0" presId="urn:microsoft.com/office/officeart/2005/8/layout/lProcess1"/>
    <dgm:cxn modelId="{EC6DCBF1-4FBF-634B-8830-3B56816D3F2C}" type="presParOf" srcId="{45974EAB-6CCB-0B45-AC7B-2899D7F8A3EF}" destId="{F38B7510-114B-054F-B7FC-E55A1C978F4A}" srcOrd="2" destOrd="0" presId="urn:microsoft.com/office/officeart/2005/8/layout/lProcess1"/>
    <dgm:cxn modelId="{6C899DD4-D136-7843-96FB-EBA1110AFF5E}" type="presParOf" srcId="{45974EAB-6CCB-0B45-AC7B-2899D7F8A3EF}" destId="{74BDB899-755B-444E-915E-34234A2F80E2}" srcOrd="3" destOrd="0" presId="urn:microsoft.com/office/officeart/2005/8/layout/lProcess1"/>
    <dgm:cxn modelId="{6A5812DC-E17A-6D4F-AC02-34358F5CD399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Save the context of the processor</a:t>
          </a:r>
          <a:endParaRPr lang="en-US" sz="14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6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 dirty="0" smtClean="0"/>
            <a:t>Restore the context of the processor to that which existed at the time the selected process was last switched out</a:t>
          </a:r>
          <a:endParaRPr lang="en-NZ" sz="14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NeighborX="66011" custLinFactNeighborY="-56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NeighborX="63223" custLinFactNeighborY="-4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LinFactNeighborX="69897" custLinFactNeighborY="-48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17345" custLinFactNeighborX="-748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LinFactNeighborX="-60640" custLinFactNeighborY="84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A2D4C9-05FF-EA45-81F1-C3A005A5EDAA}" type="presOf" srcId="{CAB6DF6B-6736-C14C-937D-693069BB37B7}" destId="{13239FAD-D619-4A49-8F9B-6ACE90C6968A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478CD44E-ADC4-E64A-9F32-D2618F13DD7A}" type="presOf" srcId="{512ECD95-0590-DF48-82AF-9004224EC34D}" destId="{BCC1E542-A582-F347-92E2-47FFAB05B4F4}" srcOrd="0" destOrd="0" presId="urn:microsoft.com/office/officeart/2005/8/layout/process5"/>
    <dgm:cxn modelId="{345B843E-B7D7-2841-A421-329FB6697626}" type="presOf" srcId="{F6F247A7-2220-1A40-9750-19741E41E590}" destId="{47648A24-091E-A440-9803-7FF254809863}" srcOrd="0" destOrd="0" presId="urn:microsoft.com/office/officeart/2005/8/layout/process5"/>
    <dgm:cxn modelId="{61B80F49-B501-E34B-B9C3-568ED9436A2E}" type="presOf" srcId="{AF6AB856-1A50-9C43-9ADC-A4F06038663D}" destId="{51D6E1CA-56DC-124D-8077-6C5DF4D18494}" srcOrd="0" destOrd="0" presId="urn:microsoft.com/office/officeart/2005/8/layout/process5"/>
    <dgm:cxn modelId="{852EFEC1-F8A5-E241-997A-CBD765D4073C}" type="presOf" srcId="{AF6AB856-1A50-9C43-9ADC-A4F06038663D}" destId="{38D5BF3C-9979-B747-9345-3CDBC081EE76}" srcOrd="1" destOrd="0" presId="urn:microsoft.com/office/officeart/2005/8/layout/process5"/>
    <dgm:cxn modelId="{BCDEB8DC-D86B-4A4E-8518-D40C23FC5C3C}" type="presOf" srcId="{0041A0A6-8C1C-DC49-9BA9-4990AE746A39}" destId="{5C63AE9C-3248-D543-A4CF-FBBF3E8FEF02}" srcOrd="0" destOrd="0" presId="urn:microsoft.com/office/officeart/2005/8/layout/process5"/>
    <dgm:cxn modelId="{CC348B65-7C2E-1E4D-95F9-D5B0959DAEB6}" type="presOf" srcId="{D9109AE6-731E-0D4E-BC63-26A0BFB46CD8}" destId="{A37E27AC-C956-8946-9215-BDF0F1FFEAEC}" srcOrd="1" destOrd="0" presId="urn:microsoft.com/office/officeart/2005/8/layout/process5"/>
    <dgm:cxn modelId="{96594F58-B2C0-7F48-ACE1-C36C6BEEB8BA}" type="presOf" srcId="{640FA55A-B11E-0845-B5D2-CB0C9388494F}" destId="{326859DC-81AC-A14D-930E-03D3AB419642}" srcOrd="0" destOrd="0" presId="urn:microsoft.com/office/officeart/2005/8/layout/process5"/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563291A8-D997-AF4C-96CC-FD5CE74FCF4A}" type="presOf" srcId="{7236419C-1A5F-DD4C-BAC7-3A75E7BBCDD9}" destId="{2C3D3BDD-AEEA-5940-BEF7-E4CEB4F3E8D7}" srcOrd="0" destOrd="0" presId="urn:microsoft.com/office/officeart/2005/8/layout/process5"/>
    <dgm:cxn modelId="{E5AEF946-A7D0-6A44-B943-25F40C9C2809}" type="presOf" srcId="{CAB6DF6B-6736-C14C-937D-693069BB37B7}" destId="{7DE86167-FED6-484B-9B39-75818C30BE68}" srcOrd="1" destOrd="0" presId="urn:microsoft.com/office/officeart/2005/8/layout/process5"/>
    <dgm:cxn modelId="{8AB57CE2-C40C-AF44-B811-2C4E234A0DF4}" type="presOf" srcId="{9E7672C5-E3D7-E94C-9FA6-32B5B5EEB40D}" destId="{7A55DE4A-BC27-1944-8E77-CBAE34C951B8}" srcOrd="0" destOrd="0" presId="urn:microsoft.com/office/officeart/2005/8/layout/process5"/>
    <dgm:cxn modelId="{D91E88ED-7805-1241-8BA1-FB684656372D}" type="presOf" srcId="{C7ACAA0F-8428-7D47-B0D7-3099F7B8FCFB}" destId="{345D1EA6-731A-154F-A4B5-AB0B53187FB6}" srcOrd="0" destOrd="0" presId="urn:microsoft.com/office/officeart/2005/8/layout/process5"/>
    <dgm:cxn modelId="{C9231DA5-355E-134F-871F-734C07D9E774}" type="presOf" srcId="{51773720-7A67-354A-87D9-2EA907FAEC80}" destId="{805C6834-FB35-294F-B4C8-3486D3ACB1FC}" srcOrd="0" destOrd="0" presId="urn:microsoft.com/office/officeart/2005/8/layout/process5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ABCC7884-8745-E045-B80E-73FA529D9898}" type="presOf" srcId="{2099D60C-3BE6-EF4D-9DB4-EFCD854F47B5}" destId="{004FA4B3-4998-2945-B776-017C90EC168C}" srcOrd="1" destOrd="0" presId="urn:microsoft.com/office/officeart/2005/8/layout/process5"/>
    <dgm:cxn modelId="{A3955329-6C4F-9B44-ABFF-537F9AC21E9D}" type="presOf" srcId="{51773720-7A67-354A-87D9-2EA907FAEC80}" destId="{A154FEDF-EF7F-254C-B605-0D3C10E012F1}" srcOrd="1" destOrd="0" presId="urn:microsoft.com/office/officeart/2005/8/layout/process5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C91E32B2-CA2D-E045-9F68-99AC87CDC691}" type="presOf" srcId="{2099D60C-3BE6-EF4D-9DB4-EFCD854F47B5}" destId="{2006BB91-3B87-DA40-B6AE-2A5108A2EF2F}" srcOrd="0" destOrd="0" presId="urn:microsoft.com/office/officeart/2005/8/layout/process5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A24901D8-0802-2748-A63A-D008597FC976}" type="presOf" srcId="{0041A0A6-8C1C-DC49-9BA9-4990AE746A39}" destId="{373AAE06-BB4C-5B45-B86C-ECC2CDC0D6A5}" srcOrd="1" destOrd="0" presId="urn:microsoft.com/office/officeart/2005/8/layout/process5"/>
    <dgm:cxn modelId="{9270ACCA-3886-C140-96CA-A2E28EEA3771}" type="presOf" srcId="{9188BA0A-8472-144C-BD50-669D98E0CDA5}" destId="{DDF3FDD6-440B-A94B-BF4E-63FA31DC858B}" srcOrd="0" destOrd="0" presId="urn:microsoft.com/office/officeart/2005/8/layout/process5"/>
    <dgm:cxn modelId="{082E8508-83EE-A145-BE5E-CFFB5290F37A}" type="presOf" srcId="{D9109AE6-731E-0D4E-BC63-26A0BFB46CD8}" destId="{9D560C38-FF45-9045-A810-1BF24480C61F}" srcOrd="0" destOrd="0" presId="urn:microsoft.com/office/officeart/2005/8/layout/process5"/>
    <dgm:cxn modelId="{4B06F6CD-6465-8344-8380-C2D462E48554}" type="presOf" srcId="{F48C2693-41E3-F74D-9C08-33448EED6769}" destId="{7A3273C6-06DA-2A4F-9E7A-C786AEC7AEAC}" srcOrd="0" destOrd="0" presId="urn:microsoft.com/office/officeart/2005/8/layout/process5"/>
    <dgm:cxn modelId="{20CF8260-6132-AB43-ADF0-F6AD4D76C216}" type="presParOf" srcId="{7A55DE4A-BC27-1944-8E77-CBAE34C951B8}" destId="{2C3D3BDD-AEEA-5940-BEF7-E4CEB4F3E8D7}" srcOrd="0" destOrd="0" presId="urn:microsoft.com/office/officeart/2005/8/layout/process5"/>
    <dgm:cxn modelId="{39F79BC4-BCA5-C64C-9999-5052FC625546}" type="presParOf" srcId="{7A55DE4A-BC27-1944-8E77-CBAE34C951B8}" destId="{2006BB91-3B87-DA40-B6AE-2A5108A2EF2F}" srcOrd="1" destOrd="0" presId="urn:microsoft.com/office/officeart/2005/8/layout/process5"/>
    <dgm:cxn modelId="{5D3B5E07-AF77-1348-A6C4-CE85FBAD502F}" type="presParOf" srcId="{2006BB91-3B87-DA40-B6AE-2A5108A2EF2F}" destId="{004FA4B3-4998-2945-B776-017C90EC168C}" srcOrd="0" destOrd="0" presId="urn:microsoft.com/office/officeart/2005/8/layout/process5"/>
    <dgm:cxn modelId="{32C1262B-B545-9A43-AAA5-16481361F436}" type="presParOf" srcId="{7A55DE4A-BC27-1944-8E77-CBAE34C951B8}" destId="{BCC1E542-A582-F347-92E2-47FFAB05B4F4}" srcOrd="2" destOrd="0" presId="urn:microsoft.com/office/officeart/2005/8/layout/process5"/>
    <dgm:cxn modelId="{3E1A5336-E152-874B-BCAF-0827BE70EFA1}" type="presParOf" srcId="{7A55DE4A-BC27-1944-8E77-CBAE34C951B8}" destId="{5C63AE9C-3248-D543-A4CF-FBBF3E8FEF02}" srcOrd="3" destOrd="0" presId="urn:microsoft.com/office/officeart/2005/8/layout/process5"/>
    <dgm:cxn modelId="{A58063FE-A0CC-864A-B455-301E7F1B41C1}" type="presParOf" srcId="{5C63AE9C-3248-D543-A4CF-FBBF3E8FEF02}" destId="{373AAE06-BB4C-5B45-B86C-ECC2CDC0D6A5}" srcOrd="0" destOrd="0" presId="urn:microsoft.com/office/officeart/2005/8/layout/process5"/>
    <dgm:cxn modelId="{770A4A67-374C-DB4D-9282-FD7B18A4B816}" type="presParOf" srcId="{7A55DE4A-BC27-1944-8E77-CBAE34C951B8}" destId="{7A3273C6-06DA-2A4F-9E7A-C786AEC7AEAC}" srcOrd="4" destOrd="0" presId="urn:microsoft.com/office/officeart/2005/8/layout/process5"/>
    <dgm:cxn modelId="{4D229857-4EB2-8044-9D67-20431D659616}" type="presParOf" srcId="{7A55DE4A-BC27-1944-8E77-CBAE34C951B8}" destId="{9D560C38-FF45-9045-A810-1BF24480C61F}" srcOrd="5" destOrd="0" presId="urn:microsoft.com/office/officeart/2005/8/layout/process5"/>
    <dgm:cxn modelId="{5343BC63-DBD9-E645-804D-0B534575F941}" type="presParOf" srcId="{9D560C38-FF45-9045-A810-1BF24480C61F}" destId="{A37E27AC-C956-8946-9215-BDF0F1FFEAEC}" srcOrd="0" destOrd="0" presId="urn:microsoft.com/office/officeart/2005/8/layout/process5"/>
    <dgm:cxn modelId="{DBA83D1B-074A-6147-B62F-302AF799F91A}" type="presParOf" srcId="{7A55DE4A-BC27-1944-8E77-CBAE34C951B8}" destId="{326859DC-81AC-A14D-930E-03D3AB419642}" srcOrd="6" destOrd="0" presId="urn:microsoft.com/office/officeart/2005/8/layout/process5"/>
    <dgm:cxn modelId="{5AB93D99-7679-B842-B3D4-5B7BDF26A88D}" type="presParOf" srcId="{7A55DE4A-BC27-1944-8E77-CBAE34C951B8}" destId="{805C6834-FB35-294F-B4C8-3486D3ACB1FC}" srcOrd="7" destOrd="0" presId="urn:microsoft.com/office/officeart/2005/8/layout/process5"/>
    <dgm:cxn modelId="{5AFEE842-57B7-C449-A8A2-376EDE7CB34F}" type="presParOf" srcId="{805C6834-FB35-294F-B4C8-3486D3ACB1FC}" destId="{A154FEDF-EF7F-254C-B605-0D3C10E012F1}" srcOrd="0" destOrd="0" presId="urn:microsoft.com/office/officeart/2005/8/layout/process5"/>
    <dgm:cxn modelId="{0CE41917-AEA0-044D-82D7-050AE18D0C43}" type="presParOf" srcId="{7A55DE4A-BC27-1944-8E77-CBAE34C951B8}" destId="{DDF3FDD6-440B-A94B-BF4E-63FA31DC858B}" srcOrd="8" destOrd="0" presId="urn:microsoft.com/office/officeart/2005/8/layout/process5"/>
    <dgm:cxn modelId="{771F435C-997B-DA4A-B269-BE107CF16328}" type="presParOf" srcId="{7A55DE4A-BC27-1944-8E77-CBAE34C951B8}" destId="{13239FAD-D619-4A49-8F9B-6ACE90C6968A}" srcOrd="9" destOrd="0" presId="urn:microsoft.com/office/officeart/2005/8/layout/process5"/>
    <dgm:cxn modelId="{BD9B7530-0078-E84A-A1F4-92D4C463FE1C}" type="presParOf" srcId="{13239FAD-D619-4A49-8F9B-6ACE90C6968A}" destId="{7DE86167-FED6-484B-9B39-75818C30BE68}" srcOrd="0" destOrd="0" presId="urn:microsoft.com/office/officeart/2005/8/layout/process5"/>
    <dgm:cxn modelId="{140DD657-3D09-7445-8F63-2785792809A6}" type="presParOf" srcId="{7A55DE4A-BC27-1944-8E77-CBAE34C951B8}" destId="{345D1EA6-731A-154F-A4B5-AB0B53187FB6}" srcOrd="10" destOrd="0" presId="urn:microsoft.com/office/officeart/2005/8/layout/process5"/>
    <dgm:cxn modelId="{1BFB8E43-4F35-D143-9A74-9C77328AF21B}" type="presParOf" srcId="{7A55DE4A-BC27-1944-8E77-CBAE34C951B8}" destId="{51D6E1CA-56DC-124D-8077-6C5DF4D18494}" srcOrd="11" destOrd="0" presId="urn:microsoft.com/office/officeart/2005/8/layout/process5"/>
    <dgm:cxn modelId="{64B4B99E-2BDC-BC47-A5D6-40C73A6674F1}" type="presParOf" srcId="{51D6E1CA-56DC-124D-8077-6C5DF4D18494}" destId="{38D5BF3C-9979-B747-9345-3CDBC081EE76}" srcOrd="0" destOrd="0" presId="urn:microsoft.com/office/officeart/2005/8/layout/process5"/>
    <dgm:cxn modelId="{7F9B0DFB-0E3A-184A-B385-57458EA836B9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1AE4C5-B34E-B04C-863C-E46FFAA4324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3418E-DB4B-FF42-B123-DBBD66736BD7}">
      <dgm:prSet phldrT="[Text]"/>
      <dgm:spPr>
        <a:solidFill>
          <a:schemeClr val="accent6"/>
        </a:solidFill>
        <a:ln>
          <a:solidFill>
            <a:schemeClr val="accent6"/>
          </a:solidFill>
        </a:ln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A04BA07-BCD5-2142-8676-BFEF0E3B71DF}" type="parTrans" cxnId="{3220F3C0-7C7A-7D4B-897B-58B80CBF0F4E}">
      <dgm:prSet/>
      <dgm:spPr/>
      <dgm:t>
        <a:bodyPr/>
        <a:lstStyle/>
        <a:p>
          <a:endParaRPr lang="en-US"/>
        </a:p>
      </dgm:t>
    </dgm:pt>
    <dgm:pt modelId="{D9665C12-212D-C149-95FA-2C2E0D4140CE}" type="sibTrans" cxnId="{3220F3C0-7C7A-7D4B-897B-58B80CBF0F4E}">
      <dgm:prSet/>
      <dgm:spPr/>
      <dgm:t>
        <a:bodyPr/>
        <a:lstStyle/>
        <a:p>
          <a:endParaRPr lang="en-US"/>
        </a:p>
      </dgm:t>
    </dgm:pt>
    <dgm:pt modelId="{3779CFD1-782F-BE4B-89A7-D7DFF565E1C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Allocates a slot in the process table for the new process</a:t>
          </a:r>
          <a:endParaRPr lang="en-US" dirty="0"/>
        </a:p>
      </dgm:t>
    </dgm:pt>
    <dgm:pt modelId="{AC9B584D-4AC9-DE4D-993D-55DB9D9AA3F9}" type="parTrans" cxnId="{502562B5-DFA6-2448-9764-FDE97D130820}">
      <dgm:prSet/>
      <dgm:spPr/>
      <dgm:t>
        <a:bodyPr/>
        <a:lstStyle/>
        <a:p>
          <a:endParaRPr lang="en-US"/>
        </a:p>
      </dgm:t>
    </dgm:pt>
    <dgm:pt modelId="{AAB55CD0-3683-EA4D-8725-75A55F4038BD}" type="sibTrans" cxnId="{502562B5-DFA6-2448-9764-FDE97D130820}">
      <dgm:prSet/>
      <dgm:spPr/>
      <dgm:t>
        <a:bodyPr/>
        <a:lstStyle/>
        <a:p>
          <a:endParaRPr lang="en-US"/>
        </a:p>
      </dgm:t>
    </dgm:pt>
    <dgm:pt modelId="{36E0E8A0-9D23-A745-B131-E1443F3FB08C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04BCD4-0B01-584F-9553-F36FC69B6327}" type="parTrans" cxnId="{DE052205-2EBE-144E-8E21-2D56C3223C00}">
      <dgm:prSet/>
      <dgm:spPr/>
      <dgm:t>
        <a:bodyPr/>
        <a:lstStyle/>
        <a:p>
          <a:endParaRPr lang="en-US"/>
        </a:p>
      </dgm:t>
    </dgm:pt>
    <dgm:pt modelId="{FE4F06C5-7785-0E41-8120-3B4B38D50BAD}" type="sibTrans" cxnId="{DE052205-2EBE-144E-8E21-2D56C3223C00}">
      <dgm:prSet/>
      <dgm:spPr/>
      <dgm:t>
        <a:bodyPr/>
        <a:lstStyle/>
        <a:p>
          <a:endParaRPr lang="en-US"/>
        </a:p>
      </dgm:t>
    </dgm:pt>
    <dgm:pt modelId="{0A02D992-EF2C-9542-88FA-8321DA1BED4B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Assigns a unique process ID to the child process</a:t>
          </a:r>
          <a:endParaRPr lang="en-US" dirty="0"/>
        </a:p>
      </dgm:t>
    </dgm:pt>
    <dgm:pt modelId="{7DF984F6-AF85-6141-8CAB-501769B62054}" type="parTrans" cxnId="{C29BBD3E-5B2B-2F44-AE08-E09FEC211C43}">
      <dgm:prSet/>
      <dgm:spPr/>
      <dgm:t>
        <a:bodyPr/>
        <a:lstStyle/>
        <a:p>
          <a:endParaRPr lang="en-US"/>
        </a:p>
      </dgm:t>
    </dgm:pt>
    <dgm:pt modelId="{7E8BA9DB-8229-8546-9BFC-4234DBFB60E7}" type="sibTrans" cxnId="{C29BBD3E-5B2B-2F44-AE08-E09FEC211C43}">
      <dgm:prSet/>
      <dgm:spPr/>
      <dgm:t>
        <a:bodyPr/>
        <a:lstStyle/>
        <a:p>
          <a:endParaRPr lang="en-US"/>
        </a:p>
      </dgm:t>
    </dgm:pt>
    <dgm:pt modelId="{8107A9A5-AF29-A94A-93C9-86A17090739D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94D5E64-4DCE-514A-8B6E-DAD267D3A496}" type="parTrans" cxnId="{E7DAFC9A-36D6-9B4C-9BB9-BAE53C685426}">
      <dgm:prSet/>
      <dgm:spPr/>
      <dgm:t>
        <a:bodyPr/>
        <a:lstStyle/>
        <a:p>
          <a:endParaRPr lang="en-US"/>
        </a:p>
      </dgm:t>
    </dgm:pt>
    <dgm:pt modelId="{A9D5C173-FFEC-3A4B-90FC-A22C12164719}" type="sibTrans" cxnId="{E7DAFC9A-36D6-9B4C-9BB9-BAE53C685426}">
      <dgm:prSet/>
      <dgm:spPr/>
      <dgm:t>
        <a:bodyPr/>
        <a:lstStyle/>
        <a:p>
          <a:endParaRPr lang="en-US"/>
        </a:p>
      </dgm:t>
    </dgm:pt>
    <dgm:pt modelId="{DBC54489-8F45-4843-B66E-41358F3602E9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Makes a copy of the process image of the parent, with the exception of any shared memory</a:t>
          </a:r>
          <a:endParaRPr lang="en-US" dirty="0"/>
        </a:p>
      </dgm:t>
    </dgm:pt>
    <dgm:pt modelId="{3C73E3FD-AE55-094E-B4D4-71BC04766D1C}" type="parTrans" cxnId="{FAC2048F-2FFE-254E-B2B5-33C51D578449}">
      <dgm:prSet/>
      <dgm:spPr/>
      <dgm:t>
        <a:bodyPr/>
        <a:lstStyle/>
        <a:p>
          <a:endParaRPr lang="en-US"/>
        </a:p>
      </dgm:t>
    </dgm:pt>
    <dgm:pt modelId="{C63140C3-E4EA-2D4F-B352-2FF03E8CB2A9}" type="sibTrans" cxnId="{FAC2048F-2FFE-254E-B2B5-33C51D578449}">
      <dgm:prSet/>
      <dgm:spPr/>
      <dgm:t>
        <a:bodyPr/>
        <a:lstStyle/>
        <a:p>
          <a:endParaRPr lang="en-US"/>
        </a:p>
      </dgm:t>
    </dgm:pt>
    <dgm:pt modelId="{1DAC90B7-6707-834B-80BD-1DE5AD7AE15A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9E08E85-D14E-B946-A99B-029A9FEDE95C}" type="parTrans" cxnId="{7FD9EC4D-1085-884E-96A1-96E4A874E814}">
      <dgm:prSet/>
      <dgm:spPr/>
      <dgm:t>
        <a:bodyPr/>
        <a:lstStyle/>
        <a:p>
          <a:endParaRPr lang="en-US"/>
        </a:p>
      </dgm:t>
    </dgm:pt>
    <dgm:pt modelId="{B86CD9FD-DFA4-BB4F-B712-3440552602AD}" type="sibTrans" cxnId="{7FD9EC4D-1085-884E-96A1-96E4A874E814}">
      <dgm:prSet/>
      <dgm:spPr/>
      <dgm:t>
        <a:bodyPr/>
        <a:lstStyle/>
        <a:p>
          <a:endParaRPr lang="en-US"/>
        </a:p>
      </dgm:t>
    </dgm:pt>
    <dgm:pt modelId="{74CDD88A-549F-F944-B90E-DEA6878AEA99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E7AB666-171E-0A4F-A5C0-1133F49195A2}" type="parTrans" cxnId="{E6692BEB-CF2B-E144-9584-8228470EA7CD}">
      <dgm:prSet/>
      <dgm:spPr/>
      <dgm:t>
        <a:bodyPr/>
        <a:lstStyle/>
        <a:p>
          <a:endParaRPr lang="en-US"/>
        </a:p>
      </dgm:t>
    </dgm:pt>
    <dgm:pt modelId="{4A35F8A7-96F2-8D40-8AA4-64E5659F286C}" type="sibTrans" cxnId="{E6692BEB-CF2B-E144-9584-8228470EA7CD}">
      <dgm:prSet/>
      <dgm:spPr/>
      <dgm:t>
        <a:bodyPr/>
        <a:lstStyle/>
        <a:p>
          <a:endParaRPr lang="en-US"/>
        </a:p>
      </dgm:t>
    </dgm:pt>
    <dgm:pt modelId="{F7D1969B-53A1-7645-97E9-91C4D72C24E4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3BEEC36-52EB-954C-BCAC-3DF201A8DEF0}" type="parTrans" cxnId="{CC8A9C78-F290-7E42-B54C-262460726544}">
      <dgm:prSet/>
      <dgm:spPr/>
      <dgm:t>
        <a:bodyPr/>
        <a:lstStyle/>
        <a:p>
          <a:endParaRPr lang="en-US"/>
        </a:p>
      </dgm:t>
    </dgm:pt>
    <dgm:pt modelId="{3819723D-8AEF-164A-8996-DE92AC7AB1FC}" type="sibTrans" cxnId="{CC8A9C78-F290-7E42-B54C-262460726544}">
      <dgm:prSet/>
      <dgm:spPr/>
      <dgm:t>
        <a:bodyPr/>
        <a:lstStyle/>
        <a:p>
          <a:endParaRPr lang="en-US"/>
        </a:p>
      </dgm:t>
    </dgm:pt>
    <dgm:pt modelId="{97D8BB99-6DD4-A64D-AD3A-DDED0AB5B80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Increments counters for any files owned by the parent, to reflect that an additional process now also owns those files</a:t>
          </a:r>
          <a:endParaRPr lang="en-US" dirty="0"/>
        </a:p>
      </dgm:t>
    </dgm:pt>
    <dgm:pt modelId="{D4EC0175-2A7B-7846-AEC0-2CED9DC198E0}" type="parTrans" cxnId="{9BC9AB2A-1BBE-4447-9A97-EAB40C96F907}">
      <dgm:prSet/>
      <dgm:spPr/>
      <dgm:t>
        <a:bodyPr/>
        <a:lstStyle/>
        <a:p>
          <a:endParaRPr lang="en-US"/>
        </a:p>
      </dgm:t>
    </dgm:pt>
    <dgm:pt modelId="{58F721F1-21CA-7241-BD54-46B71AC774F5}" type="sibTrans" cxnId="{9BC9AB2A-1BBE-4447-9A97-EAB40C96F907}">
      <dgm:prSet/>
      <dgm:spPr/>
      <dgm:t>
        <a:bodyPr/>
        <a:lstStyle/>
        <a:p>
          <a:endParaRPr lang="en-US"/>
        </a:p>
      </dgm:t>
    </dgm:pt>
    <dgm:pt modelId="{A4CC4A05-ABDB-754F-B02E-95B7654E0E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Assigns the child process to the Ready to Run state</a:t>
          </a:r>
          <a:endParaRPr lang="en-US" dirty="0"/>
        </a:p>
      </dgm:t>
    </dgm:pt>
    <dgm:pt modelId="{7EF3CBB4-1032-D043-84EF-69055739C31A}" type="parTrans" cxnId="{F2914AF2-33E1-844F-A905-FEC3A78D4E8B}">
      <dgm:prSet/>
      <dgm:spPr/>
      <dgm:t>
        <a:bodyPr/>
        <a:lstStyle/>
        <a:p>
          <a:endParaRPr lang="en-US"/>
        </a:p>
      </dgm:t>
    </dgm:pt>
    <dgm:pt modelId="{C0E8C3F6-7FE7-F741-886D-D60EF60160E5}" type="sibTrans" cxnId="{F2914AF2-33E1-844F-A905-FEC3A78D4E8B}">
      <dgm:prSet/>
      <dgm:spPr/>
      <dgm:t>
        <a:bodyPr/>
        <a:lstStyle/>
        <a:p>
          <a:endParaRPr lang="en-US"/>
        </a:p>
      </dgm:t>
    </dgm:pt>
    <dgm:pt modelId="{7EF551BC-457B-274E-8D4B-CC6895033FA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Returns the ID number of the child to the parent process, and a 0 value to the child process</a:t>
          </a:r>
          <a:endParaRPr lang="en-US" dirty="0"/>
        </a:p>
      </dgm:t>
    </dgm:pt>
    <dgm:pt modelId="{DD47EC6E-971E-074C-94DF-2D30AF441B4A}" type="parTrans" cxnId="{BED3D458-34AC-1C44-BB3D-3B9541D29711}">
      <dgm:prSet/>
      <dgm:spPr/>
      <dgm:t>
        <a:bodyPr/>
        <a:lstStyle/>
        <a:p>
          <a:endParaRPr lang="en-US"/>
        </a:p>
      </dgm:t>
    </dgm:pt>
    <dgm:pt modelId="{C151EA55-0B67-C64E-AEB3-7ABF9CB63829}" type="sibTrans" cxnId="{BED3D458-34AC-1C44-BB3D-3B9541D29711}">
      <dgm:prSet/>
      <dgm:spPr/>
      <dgm:t>
        <a:bodyPr/>
        <a:lstStyle/>
        <a:p>
          <a:endParaRPr lang="en-US"/>
        </a:p>
      </dgm:t>
    </dgm:pt>
    <dgm:pt modelId="{8926A2B0-745B-6F4C-91B7-E5319D29BACB}" type="pres">
      <dgm:prSet presAssocID="{F81AE4C5-B34E-B04C-863C-E46FFAA432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22AC7A-165F-A548-B86C-9568FB736BB0}" type="pres">
      <dgm:prSet presAssocID="{5DA3418E-DB4B-FF42-B123-DBBD66736BD7}" presName="composite" presStyleCnt="0"/>
      <dgm:spPr/>
    </dgm:pt>
    <dgm:pt modelId="{3ADE00C8-8936-9E44-9966-B4C9443960E7}" type="pres">
      <dgm:prSet presAssocID="{5DA3418E-DB4B-FF42-B123-DBBD66736BD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6E0A4-4385-B342-8B67-3BFD80B681D3}" type="pres">
      <dgm:prSet presAssocID="{5DA3418E-DB4B-FF42-B123-DBBD66736BD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84F3-6A36-E845-B5C4-6329C1ADFDB7}" type="pres">
      <dgm:prSet presAssocID="{D9665C12-212D-C149-95FA-2C2E0D4140CE}" presName="sp" presStyleCnt="0"/>
      <dgm:spPr/>
    </dgm:pt>
    <dgm:pt modelId="{4E32278F-E81C-0D45-A730-0D709D1AA132}" type="pres">
      <dgm:prSet presAssocID="{36E0E8A0-9D23-A745-B131-E1443F3FB08C}" presName="composite" presStyleCnt="0"/>
      <dgm:spPr/>
    </dgm:pt>
    <dgm:pt modelId="{DC049674-6133-A04F-8C71-4C489DF415B8}" type="pres">
      <dgm:prSet presAssocID="{36E0E8A0-9D23-A745-B131-E1443F3FB08C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7551D-665B-EF40-A4AE-19569D80B09F}" type="pres">
      <dgm:prSet presAssocID="{36E0E8A0-9D23-A745-B131-E1443F3FB08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EFC02-6B0C-3545-B8BC-D9C3E1F865A4}" type="pres">
      <dgm:prSet presAssocID="{FE4F06C5-7785-0E41-8120-3B4B38D50BAD}" presName="sp" presStyleCnt="0"/>
      <dgm:spPr/>
    </dgm:pt>
    <dgm:pt modelId="{7BB093BB-1900-D54E-90F3-3DA57DCCBB04}" type="pres">
      <dgm:prSet presAssocID="{8107A9A5-AF29-A94A-93C9-86A17090739D}" presName="composite" presStyleCnt="0"/>
      <dgm:spPr/>
    </dgm:pt>
    <dgm:pt modelId="{60D3C4C0-DB41-9549-A77B-1596F4E9BADE}" type="pres">
      <dgm:prSet presAssocID="{8107A9A5-AF29-A94A-93C9-86A17090739D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D7F19-3597-CC45-BF98-95FE334E7847}" type="pres">
      <dgm:prSet presAssocID="{8107A9A5-AF29-A94A-93C9-86A17090739D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1B068-E88D-9E46-80B3-B064E16421EE}" type="pres">
      <dgm:prSet presAssocID="{A9D5C173-FFEC-3A4B-90FC-A22C12164719}" presName="sp" presStyleCnt="0"/>
      <dgm:spPr/>
    </dgm:pt>
    <dgm:pt modelId="{12BFE38E-AA77-9147-9563-5B2E10BB83CC}" type="pres">
      <dgm:prSet presAssocID="{1DAC90B7-6707-834B-80BD-1DE5AD7AE15A}" presName="composite" presStyleCnt="0"/>
      <dgm:spPr/>
    </dgm:pt>
    <dgm:pt modelId="{57F9225C-7463-394C-B866-B20156C2172A}" type="pres">
      <dgm:prSet presAssocID="{1DAC90B7-6707-834B-80BD-1DE5AD7AE15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66159-239C-A947-93EB-FF89054E979D}" type="pres">
      <dgm:prSet presAssocID="{1DAC90B7-6707-834B-80BD-1DE5AD7AE15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EDF77-AFD0-BF44-8E94-25003368AAB7}" type="pres">
      <dgm:prSet presAssocID="{B86CD9FD-DFA4-BB4F-B712-3440552602AD}" presName="sp" presStyleCnt="0"/>
      <dgm:spPr/>
    </dgm:pt>
    <dgm:pt modelId="{18E35F9B-2DE8-134E-A715-A6BE059FD35D}" type="pres">
      <dgm:prSet presAssocID="{74CDD88A-549F-F944-B90E-DEA6878AEA99}" presName="composite" presStyleCnt="0"/>
      <dgm:spPr/>
    </dgm:pt>
    <dgm:pt modelId="{44CC2E2D-F2DF-9041-993A-5C0D23E88755}" type="pres">
      <dgm:prSet presAssocID="{74CDD88A-549F-F944-B90E-DEA6878AEA9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46997-357D-6843-BF65-FD04875FAF4D}" type="pres">
      <dgm:prSet presAssocID="{74CDD88A-549F-F944-B90E-DEA6878AEA9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1E4CE-5D83-234A-A715-C9F0EC2D0BD2}" type="pres">
      <dgm:prSet presAssocID="{4A35F8A7-96F2-8D40-8AA4-64E5659F286C}" presName="sp" presStyleCnt="0"/>
      <dgm:spPr/>
    </dgm:pt>
    <dgm:pt modelId="{83C3BB4F-6C14-0340-A036-54A2C4F3EEEA}" type="pres">
      <dgm:prSet presAssocID="{F7D1969B-53A1-7645-97E9-91C4D72C24E4}" presName="composite" presStyleCnt="0"/>
      <dgm:spPr/>
    </dgm:pt>
    <dgm:pt modelId="{A78E5709-1C0A-D648-AB3D-891FA8B66E39}" type="pres">
      <dgm:prSet presAssocID="{F7D1969B-53A1-7645-97E9-91C4D72C24E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32B58-784D-554A-BE3D-1448B6DB0C1D}" type="pres">
      <dgm:prSet presAssocID="{F7D1969B-53A1-7645-97E9-91C4D72C24E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748A12-1647-F046-BCE9-98941FE3BBE6}" type="presOf" srcId="{F7D1969B-53A1-7645-97E9-91C4D72C24E4}" destId="{A78E5709-1C0A-D648-AB3D-891FA8B66E39}" srcOrd="0" destOrd="0" presId="urn:microsoft.com/office/officeart/2005/8/layout/chevron2"/>
    <dgm:cxn modelId="{F2914AF2-33E1-844F-A905-FEC3A78D4E8B}" srcId="{74CDD88A-549F-F944-B90E-DEA6878AEA99}" destId="{A4CC4A05-ABDB-754F-B02E-95B7654E0EF1}" srcOrd="0" destOrd="0" parTransId="{7EF3CBB4-1032-D043-84EF-69055739C31A}" sibTransId="{C0E8C3F6-7FE7-F741-886D-D60EF60160E5}"/>
    <dgm:cxn modelId="{3220F3C0-7C7A-7D4B-897B-58B80CBF0F4E}" srcId="{F81AE4C5-B34E-B04C-863C-E46FFAA4324B}" destId="{5DA3418E-DB4B-FF42-B123-DBBD66736BD7}" srcOrd="0" destOrd="0" parTransId="{FA04BA07-BCD5-2142-8676-BFEF0E3B71DF}" sibTransId="{D9665C12-212D-C149-95FA-2C2E0D4140CE}"/>
    <dgm:cxn modelId="{809E29D6-60D0-A144-990D-33F310BDDDDD}" type="presOf" srcId="{97D8BB99-6DD4-A64D-AD3A-DDED0AB5B805}" destId="{C8D66159-239C-A947-93EB-FF89054E979D}" srcOrd="0" destOrd="0" presId="urn:microsoft.com/office/officeart/2005/8/layout/chevron2"/>
    <dgm:cxn modelId="{DE052205-2EBE-144E-8E21-2D56C3223C00}" srcId="{F81AE4C5-B34E-B04C-863C-E46FFAA4324B}" destId="{36E0E8A0-9D23-A745-B131-E1443F3FB08C}" srcOrd="1" destOrd="0" parTransId="{1404BCD4-0B01-584F-9553-F36FC69B6327}" sibTransId="{FE4F06C5-7785-0E41-8120-3B4B38D50BAD}"/>
    <dgm:cxn modelId="{308B7A5C-FAA8-A642-A490-C8DE38CB335D}" type="presOf" srcId="{F81AE4C5-B34E-B04C-863C-E46FFAA4324B}" destId="{8926A2B0-745B-6F4C-91B7-E5319D29BACB}" srcOrd="0" destOrd="0" presId="urn:microsoft.com/office/officeart/2005/8/layout/chevron2"/>
    <dgm:cxn modelId="{9BC9AB2A-1BBE-4447-9A97-EAB40C96F907}" srcId="{1DAC90B7-6707-834B-80BD-1DE5AD7AE15A}" destId="{97D8BB99-6DD4-A64D-AD3A-DDED0AB5B805}" srcOrd="0" destOrd="0" parTransId="{D4EC0175-2A7B-7846-AEC0-2CED9DC198E0}" sibTransId="{58F721F1-21CA-7241-BD54-46B71AC774F5}"/>
    <dgm:cxn modelId="{2ECB4B7F-8CC5-E641-B13F-7E1B208F0C76}" type="presOf" srcId="{1DAC90B7-6707-834B-80BD-1DE5AD7AE15A}" destId="{57F9225C-7463-394C-B866-B20156C2172A}" srcOrd="0" destOrd="0" presId="urn:microsoft.com/office/officeart/2005/8/layout/chevron2"/>
    <dgm:cxn modelId="{C29BBD3E-5B2B-2F44-AE08-E09FEC211C43}" srcId="{36E0E8A0-9D23-A745-B131-E1443F3FB08C}" destId="{0A02D992-EF2C-9542-88FA-8321DA1BED4B}" srcOrd="0" destOrd="0" parTransId="{7DF984F6-AF85-6141-8CAB-501769B62054}" sibTransId="{7E8BA9DB-8229-8546-9BFC-4234DBFB60E7}"/>
    <dgm:cxn modelId="{95CF7096-10FB-1C40-84BA-20634384EBFD}" type="presOf" srcId="{74CDD88A-549F-F944-B90E-DEA6878AEA99}" destId="{44CC2E2D-F2DF-9041-993A-5C0D23E88755}" srcOrd="0" destOrd="0" presId="urn:microsoft.com/office/officeart/2005/8/layout/chevron2"/>
    <dgm:cxn modelId="{025A13B2-11DE-9E42-9659-2507EEEFCE5B}" type="presOf" srcId="{3779CFD1-782F-BE4B-89A7-D7DFF565E1C4}" destId="{DE36E0A4-4385-B342-8B67-3BFD80B681D3}" srcOrd="0" destOrd="0" presId="urn:microsoft.com/office/officeart/2005/8/layout/chevron2"/>
    <dgm:cxn modelId="{0907DC28-C18D-874F-8534-C7E7AFFEEBEF}" type="presOf" srcId="{A4CC4A05-ABDB-754F-B02E-95B7654E0EF1}" destId="{C3846997-357D-6843-BF65-FD04875FAF4D}" srcOrd="0" destOrd="0" presId="urn:microsoft.com/office/officeart/2005/8/layout/chevron2"/>
    <dgm:cxn modelId="{56BD661F-BF5B-2D41-8F68-496EB1A27E58}" type="presOf" srcId="{5DA3418E-DB4B-FF42-B123-DBBD66736BD7}" destId="{3ADE00C8-8936-9E44-9966-B4C9443960E7}" srcOrd="0" destOrd="0" presId="urn:microsoft.com/office/officeart/2005/8/layout/chevron2"/>
    <dgm:cxn modelId="{D297AB94-C8F4-4646-AB24-F9F845BA51E8}" type="presOf" srcId="{36E0E8A0-9D23-A745-B131-E1443F3FB08C}" destId="{DC049674-6133-A04F-8C71-4C489DF415B8}" srcOrd="0" destOrd="0" presId="urn:microsoft.com/office/officeart/2005/8/layout/chevron2"/>
    <dgm:cxn modelId="{51924A22-C7B9-7A44-BA28-72CE943A5896}" type="presOf" srcId="{0A02D992-EF2C-9542-88FA-8321DA1BED4B}" destId="{E777551D-665B-EF40-A4AE-19569D80B09F}" srcOrd="0" destOrd="0" presId="urn:microsoft.com/office/officeart/2005/8/layout/chevron2"/>
    <dgm:cxn modelId="{CC8A9C78-F290-7E42-B54C-262460726544}" srcId="{F81AE4C5-B34E-B04C-863C-E46FFAA4324B}" destId="{F7D1969B-53A1-7645-97E9-91C4D72C24E4}" srcOrd="5" destOrd="0" parTransId="{33BEEC36-52EB-954C-BCAC-3DF201A8DEF0}" sibTransId="{3819723D-8AEF-164A-8996-DE92AC7AB1FC}"/>
    <dgm:cxn modelId="{E6692BEB-CF2B-E144-9584-8228470EA7CD}" srcId="{F81AE4C5-B34E-B04C-863C-E46FFAA4324B}" destId="{74CDD88A-549F-F944-B90E-DEA6878AEA99}" srcOrd="4" destOrd="0" parTransId="{DE7AB666-171E-0A4F-A5C0-1133F49195A2}" sibTransId="{4A35F8A7-96F2-8D40-8AA4-64E5659F286C}"/>
    <dgm:cxn modelId="{F8E397D9-55E6-6144-A878-244EA0402EDB}" type="presOf" srcId="{7EF551BC-457B-274E-8D4B-CC6895033FA5}" destId="{4E432B58-784D-554A-BE3D-1448B6DB0C1D}" srcOrd="0" destOrd="0" presId="urn:microsoft.com/office/officeart/2005/8/layout/chevron2"/>
    <dgm:cxn modelId="{E7DAFC9A-36D6-9B4C-9BB9-BAE53C685426}" srcId="{F81AE4C5-B34E-B04C-863C-E46FFAA4324B}" destId="{8107A9A5-AF29-A94A-93C9-86A17090739D}" srcOrd="2" destOrd="0" parTransId="{194D5E64-4DCE-514A-8B6E-DAD267D3A496}" sibTransId="{A9D5C173-FFEC-3A4B-90FC-A22C12164719}"/>
    <dgm:cxn modelId="{B198D1DE-67FF-224B-8F04-2ECF07C9ADF2}" type="presOf" srcId="{8107A9A5-AF29-A94A-93C9-86A17090739D}" destId="{60D3C4C0-DB41-9549-A77B-1596F4E9BADE}" srcOrd="0" destOrd="0" presId="urn:microsoft.com/office/officeart/2005/8/layout/chevron2"/>
    <dgm:cxn modelId="{BED3D458-34AC-1C44-BB3D-3B9541D29711}" srcId="{F7D1969B-53A1-7645-97E9-91C4D72C24E4}" destId="{7EF551BC-457B-274E-8D4B-CC6895033FA5}" srcOrd="0" destOrd="0" parTransId="{DD47EC6E-971E-074C-94DF-2D30AF441B4A}" sibTransId="{C151EA55-0B67-C64E-AEB3-7ABF9CB63829}"/>
    <dgm:cxn modelId="{2A9AC3CB-1D20-8D46-BD5A-79F7E563557F}" type="presOf" srcId="{DBC54489-8F45-4843-B66E-41358F3602E9}" destId="{E9ED7F19-3597-CC45-BF98-95FE334E7847}" srcOrd="0" destOrd="0" presId="urn:microsoft.com/office/officeart/2005/8/layout/chevron2"/>
    <dgm:cxn modelId="{502562B5-DFA6-2448-9764-FDE97D130820}" srcId="{5DA3418E-DB4B-FF42-B123-DBBD66736BD7}" destId="{3779CFD1-782F-BE4B-89A7-D7DFF565E1C4}" srcOrd="0" destOrd="0" parTransId="{AC9B584D-4AC9-DE4D-993D-55DB9D9AA3F9}" sibTransId="{AAB55CD0-3683-EA4D-8725-75A55F4038BD}"/>
    <dgm:cxn modelId="{FAC2048F-2FFE-254E-B2B5-33C51D578449}" srcId="{8107A9A5-AF29-A94A-93C9-86A17090739D}" destId="{DBC54489-8F45-4843-B66E-41358F3602E9}" srcOrd="0" destOrd="0" parTransId="{3C73E3FD-AE55-094E-B4D4-71BC04766D1C}" sibTransId="{C63140C3-E4EA-2D4F-B352-2FF03E8CB2A9}"/>
    <dgm:cxn modelId="{7FD9EC4D-1085-884E-96A1-96E4A874E814}" srcId="{F81AE4C5-B34E-B04C-863C-E46FFAA4324B}" destId="{1DAC90B7-6707-834B-80BD-1DE5AD7AE15A}" srcOrd="3" destOrd="0" parTransId="{B9E08E85-D14E-B946-A99B-029A9FEDE95C}" sibTransId="{B86CD9FD-DFA4-BB4F-B712-3440552602AD}"/>
    <dgm:cxn modelId="{C91BEBE4-76B8-2244-9CD1-A5E5B7F091FF}" type="presParOf" srcId="{8926A2B0-745B-6F4C-91B7-E5319D29BACB}" destId="{9622AC7A-165F-A548-B86C-9568FB736BB0}" srcOrd="0" destOrd="0" presId="urn:microsoft.com/office/officeart/2005/8/layout/chevron2"/>
    <dgm:cxn modelId="{DDF98BF4-689E-B340-B878-8859E5DB62AC}" type="presParOf" srcId="{9622AC7A-165F-A548-B86C-9568FB736BB0}" destId="{3ADE00C8-8936-9E44-9966-B4C9443960E7}" srcOrd="0" destOrd="0" presId="urn:microsoft.com/office/officeart/2005/8/layout/chevron2"/>
    <dgm:cxn modelId="{B6B61029-16D2-9547-81AF-78898BE99178}" type="presParOf" srcId="{9622AC7A-165F-A548-B86C-9568FB736BB0}" destId="{DE36E0A4-4385-B342-8B67-3BFD80B681D3}" srcOrd="1" destOrd="0" presId="urn:microsoft.com/office/officeart/2005/8/layout/chevron2"/>
    <dgm:cxn modelId="{4400681D-BFEE-544A-942B-429EE2CFB127}" type="presParOf" srcId="{8926A2B0-745B-6F4C-91B7-E5319D29BACB}" destId="{A61784F3-6A36-E845-B5C4-6329C1ADFDB7}" srcOrd="1" destOrd="0" presId="urn:microsoft.com/office/officeart/2005/8/layout/chevron2"/>
    <dgm:cxn modelId="{C2D3367C-157A-D643-A44F-9448F3821F99}" type="presParOf" srcId="{8926A2B0-745B-6F4C-91B7-E5319D29BACB}" destId="{4E32278F-E81C-0D45-A730-0D709D1AA132}" srcOrd="2" destOrd="0" presId="urn:microsoft.com/office/officeart/2005/8/layout/chevron2"/>
    <dgm:cxn modelId="{780099F0-4CD9-7647-BB46-6F974A054868}" type="presParOf" srcId="{4E32278F-E81C-0D45-A730-0D709D1AA132}" destId="{DC049674-6133-A04F-8C71-4C489DF415B8}" srcOrd="0" destOrd="0" presId="urn:microsoft.com/office/officeart/2005/8/layout/chevron2"/>
    <dgm:cxn modelId="{FCB07308-2556-6C46-904E-B0A8FB6DD656}" type="presParOf" srcId="{4E32278F-E81C-0D45-A730-0D709D1AA132}" destId="{E777551D-665B-EF40-A4AE-19569D80B09F}" srcOrd="1" destOrd="0" presId="urn:microsoft.com/office/officeart/2005/8/layout/chevron2"/>
    <dgm:cxn modelId="{3AF91996-1BEF-6E4B-A13F-1321E466C000}" type="presParOf" srcId="{8926A2B0-745B-6F4C-91B7-E5319D29BACB}" destId="{B88EFC02-6B0C-3545-B8BC-D9C3E1F865A4}" srcOrd="3" destOrd="0" presId="urn:microsoft.com/office/officeart/2005/8/layout/chevron2"/>
    <dgm:cxn modelId="{DA695AA4-43E1-CF47-B355-60438D9822CF}" type="presParOf" srcId="{8926A2B0-745B-6F4C-91B7-E5319D29BACB}" destId="{7BB093BB-1900-D54E-90F3-3DA57DCCBB04}" srcOrd="4" destOrd="0" presId="urn:microsoft.com/office/officeart/2005/8/layout/chevron2"/>
    <dgm:cxn modelId="{B14FC986-A09E-6346-980E-FDB33860078B}" type="presParOf" srcId="{7BB093BB-1900-D54E-90F3-3DA57DCCBB04}" destId="{60D3C4C0-DB41-9549-A77B-1596F4E9BADE}" srcOrd="0" destOrd="0" presId="urn:microsoft.com/office/officeart/2005/8/layout/chevron2"/>
    <dgm:cxn modelId="{DBD1D671-5248-014B-83E5-5D56E91DC1F7}" type="presParOf" srcId="{7BB093BB-1900-D54E-90F3-3DA57DCCBB04}" destId="{E9ED7F19-3597-CC45-BF98-95FE334E7847}" srcOrd="1" destOrd="0" presId="urn:microsoft.com/office/officeart/2005/8/layout/chevron2"/>
    <dgm:cxn modelId="{875F08A5-40E1-404D-B1B2-84FB59F8F05F}" type="presParOf" srcId="{8926A2B0-745B-6F4C-91B7-E5319D29BACB}" destId="{E5C1B068-E88D-9E46-80B3-B064E16421EE}" srcOrd="5" destOrd="0" presId="urn:microsoft.com/office/officeart/2005/8/layout/chevron2"/>
    <dgm:cxn modelId="{321F94AF-78F7-A74C-B6A6-347E4C83BED4}" type="presParOf" srcId="{8926A2B0-745B-6F4C-91B7-E5319D29BACB}" destId="{12BFE38E-AA77-9147-9563-5B2E10BB83CC}" srcOrd="6" destOrd="0" presId="urn:microsoft.com/office/officeart/2005/8/layout/chevron2"/>
    <dgm:cxn modelId="{3DC343E4-8210-DD40-BEE3-83240CBB134F}" type="presParOf" srcId="{12BFE38E-AA77-9147-9563-5B2E10BB83CC}" destId="{57F9225C-7463-394C-B866-B20156C2172A}" srcOrd="0" destOrd="0" presId="urn:microsoft.com/office/officeart/2005/8/layout/chevron2"/>
    <dgm:cxn modelId="{3C488102-E23E-6942-AD3A-79A537555B6C}" type="presParOf" srcId="{12BFE38E-AA77-9147-9563-5B2E10BB83CC}" destId="{C8D66159-239C-A947-93EB-FF89054E979D}" srcOrd="1" destOrd="0" presId="urn:microsoft.com/office/officeart/2005/8/layout/chevron2"/>
    <dgm:cxn modelId="{BD063446-D0C8-4F4C-B58E-4300EB809310}" type="presParOf" srcId="{8926A2B0-745B-6F4C-91B7-E5319D29BACB}" destId="{722EDF77-AFD0-BF44-8E94-25003368AAB7}" srcOrd="7" destOrd="0" presId="urn:microsoft.com/office/officeart/2005/8/layout/chevron2"/>
    <dgm:cxn modelId="{136CA76D-A9A9-B445-A953-B850B9E0A4F5}" type="presParOf" srcId="{8926A2B0-745B-6F4C-91B7-E5319D29BACB}" destId="{18E35F9B-2DE8-134E-A715-A6BE059FD35D}" srcOrd="8" destOrd="0" presId="urn:microsoft.com/office/officeart/2005/8/layout/chevron2"/>
    <dgm:cxn modelId="{874752BA-AD99-2149-B263-C88E18A7FCFD}" type="presParOf" srcId="{18E35F9B-2DE8-134E-A715-A6BE059FD35D}" destId="{44CC2E2D-F2DF-9041-993A-5C0D23E88755}" srcOrd="0" destOrd="0" presId="urn:microsoft.com/office/officeart/2005/8/layout/chevron2"/>
    <dgm:cxn modelId="{7A527C34-E7FB-7B48-964E-0DC9939E7B7C}" type="presParOf" srcId="{18E35F9B-2DE8-134E-A715-A6BE059FD35D}" destId="{C3846997-357D-6843-BF65-FD04875FAF4D}" srcOrd="1" destOrd="0" presId="urn:microsoft.com/office/officeart/2005/8/layout/chevron2"/>
    <dgm:cxn modelId="{E2DA0EAE-2F98-364E-9ABB-9F83497EAE11}" type="presParOf" srcId="{8926A2B0-745B-6F4C-91B7-E5319D29BACB}" destId="{28A1E4CE-5D83-234A-A715-C9F0EC2D0BD2}" srcOrd="9" destOrd="0" presId="urn:microsoft.com/office/officeart/2005/8/layout/chevron2"/>
    <dgm:cxn modelId="{C7A1F205-065D-5249-8FD5-23C205CE00B9}" type="presParOf" srcId="{8926A2B0-745B-6F4C-91B7-E5319D29BACB}" destId="{83C3BB4F-6C14-0340-A036-54A2C4F3EEEA}" srcOrd="10" destOrd="0" presId="urn:microsoft.com/office/officeart/2005/8/layout/chevron2"/>
    <dgm:cxn modelId="{1DD56D43-FB66-FF4C-8B7B-0C3C53560F3E}" type="presParOf" srcId="{83C3BB4F-6C14-0340-A036-54A2C4F3EEEA}" destId="{A78E5709-1C0A-D648-AB3D-891FA8B66E39}" srcOrd="0" destOrd="0" presId="urn:microsoft.com/office/officeart/2005/8/layout/chevron2"/>
    <dgm:cxn modelId="{BC56CC77-A816-2A44-9502-35D8BFC9E984}" type="presParOf" srcId="{83C3BB4F-6C14-0340-A036-54A2C4F3EEEA}" destId="{4E432B58-784D-554A-BE3D-1448B6DB0C1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 smtClean="0"/>
            <a:t>State</a:t>
          </a:r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endParaRPr lang="en-US"/>
        </a:p>
      </dgm:t>
    </dgm:pt>
    <dgm:pt modelId="{E90F924F-9396-2442-BDA3-BF3934D5AB60}">
      <dgm:prSet/>
      <dgm:spPr/>
      <dgm:t>
        <a:bodyPr/>
        <a:lstStyle/>
        <a:p>
          <a:r>
            <a:rPr lang="en-US" dirty="0" smtClean="0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r>
            <a:rPr lang="en-US" dirty="0" smtClean="0"/>
            <a:t>Memory pointers</a:t>
          </a:r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endParaRPr lang="en-US"/>
        </a:p>
      </dgm:t>
    </dgm:pt>
    <dgm:pt modelId="{0C8479D2-2CDE-6B40-A71B-1E3405C8F018}">
      <dgm:prSet/>
      <dgm:spPr>
        <a:solidFill>
          <a:schemeClr val="tx1"/>
        </a:solidFill>
      </dgm:spPr>
      <dgm:t>
        <a:bodyPr/>
        <a:lstStyle/>
        <a:p>
          <a:r>
            <a:rPr lang="en-US" dirty="0" smtClean="0"/>
            <a:t>Context data</a:t>
          </a:r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 smtClean="0"/>
            <a:t>Accounting information</a:t>
          </a:r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F8A8FCB9-EDE4-E14C-AA60-BC652F5FDC92}" type="presOf" srcId="{19C7F067-6540-364F-AF6B-A3236C627A2B}" destId="{C89EF9B4-EDC8-C84D-A659-29B518ACADDB}" srcOrd="0" destOrd="0" presId="urn:microsoft.com/office/officeart/2005/8/layout/default#1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9C298117-6321-6245-94ED-4369A1AD1112}" type="presOf" srcId="{ECDBB81C-2E50-BF48-A4AE-72E7EA7AEDEB}" destId="{685CC5D3-5A33-4348-9730-FBED9A117716}" srcOrd="0" destOrd="0" presId="urn:microsoft.com/office/officeart/2005/8/layout/default#1"/>
    <dgm:cxn modelId="{76ED1D46-3EBB-E043-BA49-C5A49027C917}" type="presOf" srcId="{715CFDD4-B3DA-BE4A-9A9E-CD0BCBFEBF8C}" destId="{B373FAC3-5061-AF49-B501-530831A6C23F}" srcOrd="0" destOrd="0" presId="urn:microsoft.com/office/officeart/2005/8/layout/default#1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DA718B85-FAFC-6A4B-90FA-02073F22134E}" type="presOf" srcId="{582286A7-690C-4840-B35D-D2575D0CA780}" destId="{F5765459-F0DD-B04E-8F83-90F8421A8211}" srcOrd="0" destOrd="0" presId="urn:microsoft.com/office/officeart/2005/8/layout/default#1"/>
    <dgm:cxn modelId="{8D7692C7-16D8-A34F-9BEC-C0CC13E47028}" type="presOf" srcId="{E90F924F-9396-2442-BDA3-BF3934D5AB60}" destId="{F9C2771E-E09D-7E4B-8BC7-2EACC928AB9D}" srcOrd="0" destOrd="0" presId="urn:microsoft.com/office/officeart/2005/8/layout/default#1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E0357F0D-F7AF-934D-9A06-E5A754B0559D}" type="presOf" srcId="{0C8479D2-2CDE-6B40-A71B-1E3405C8F018}" destId="{5787ADE3-2B9F-7944-82CB-CE71DF883FF9}" srcOrd="0" destOrd="0" presId="urn:microsoft.com/office/officeart/2005/8/layout/default#1"/>
    <dgm:cxn modelId="{B87879C1-41F8-2244-B440-5AF0A67260B3}" type="presOf" srcId="{A22EA74F-013B-934F-81B5-A61D7773663C}" destId="{FFB3EB76-2E6C-B649-857A-BF94DBD248C3}" srcOrd="0" destOrd="0" presId="urn:microsoft.com/office/officeart/2005/8/layout/default#1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658A2C7B-F7A7-BA4C-A820-AFD02D6412B1}" type="presOf" srcId="{B6242E29-052A-3A41-8102-2545FCCE8336}" destId="{4B2744D8-5219-FE41-ACC6-C2EE72C25ABB}" srcOrd="0" destOrd="0" presId="urn:microsoft.com/office/officeart/2005/8/layout/default#1"/>
    <dgm:cxn modelId="{5C6184B1-C248-0244-9D3B-CB3286EE82C6}" type="presOf" srcId="{94BCFAB0-9BDD-6A4C-BDA3-38544E1BA07C}" destId="{843458A4-26D2-2C44-B9FB-71A1610693F2}" srcOrd="0" destOrd="0" presId="urn:microsoft.com/office/officeart/2005/8/layout/default#1"/>
    <dgm:cxn modelId="{7EF2C9DA-85EF-7442-A4A9-7B581D60E7B8}" type="presParOf" srcId="{685CC5D3-5A33-4348-9730-FBED9A117716}" destId="{843458A4-26D2-2C44-B9FB-71A1610693F2}" srcOrd="0" destOrd="0" presId="urn:microsoft.com/office/officeart/2005/8/layout/default#1"/>
    <dgm:cxn modelId="{5C8F52C9-B5CF-6449-8A4D-9A70028BC589}" type="presParOf" srcId="{685CC5D3-5A33-4348-9730-FBED9A117716}" destId="{505486F8-265A-344C-997A-20E64C179B1B}" srcOrd="1" destOrd="0" presId="urn:microsoft.com/office/officeart/2005/8/layout/default#1"/>
    <dgm:cxn modelId="{16931890-2685-4E49-88CE-620FF1BBCE6F}" type="presParOf" srcId="{685CC5D3-5A33-4348-9730-FBED9A117716}" destId="{FFB3EB76-2E6C-B649-857A-BF94DBD248C3}" srcOrd="2" destOrd="0" presId="urn:microsoft.com/office/officeart/2005/8/layout/default#1"/>
    <dgm:cxn modelId="{0B00EBED-7E94-2246-9226-DF4649402497}" type="presParOf" srcId="{685CC5D3-5A33-4348-9730-FBED9A117716}" destId="{3B3A30A3-E8E2-1740-9022-E95420533982}" srcOrd="3" destOrd="0" presId="urn:microsoft.com/office/officeart/2005/8/layout/default#1"/>
    <dgm:cxn modelId="{732A31AB-B05F-804C-81F1-BA6EBBB76D96}" type="presParOf" srcId="{685CC5D3-5A33-4348-9730-FBED9A117716}" destId="{F9C2771E-E09D-7E4B-8BC7-2EACC928AB9D}" srcOrd="4" destOrd="0" presId="urn:microsoft.com/office/officeart/2005/8/layout/default#1"/>
    <dgm:cxn modelId="{7672E6C8-EB69-DE42-B633-4A052796C174}" type="presParOf" srcId="{685CC5D3-5A33-4348-9730-FBED9A117716}" destId="{6C4059F1-FE40-9F4A-8D0D-A07772629B23}" srcOrd="5" destOrd="0" presId="urn:microsoft.com/office/officeart/2005/8/layout/default#1"/>
    <dgm:cxn modelId="{7C237E49-7C18-D242-8569-2D312C0F0547}" type="presParOf" srcId="{685CC5D3-5A33-4348-9730-FBED9A117716}" destId="{B373FAC3-5061-AF49-B501-530831A6C23F}" srcOrd="6" destOrd="0" presId="urn:microsoft.com/office/officeart/2005/8/layout/default#1"/>
    <dgm:cxn modelId="{10526CC4-8B66-4A42-88E5-E90ED268E972}" type="presParOf" srcId="{685CC5D3-5A33-4348-9730-FBED9A117716}" destId="{16357438-5BB6-2941-8CAF-C76EAF764FBD}" srcOrd="7" destOrd="0" presId="urn:microsoft.com/office/officeart/2005/8/layout/default#1"/>
    <dgm:cxn modelId="{55AB9F21-3FA3-1D43-9052-DC0B95C5AE6C}" type="presParOf" srcId="{685CC5D3-5A33-4348-9730-FBED9A117716}" destId="{C89EF9B4-EDC8-C84D-A659-29B518ACADDB}" srcOrd="8" destOrd="0" presId="urn:microsoft.com/office/officeart/2005/8/layout/default#1"/>
    <dgm:cxn modelId="{11261CBA-B301-A946-97BE-9449D17B4C05}" type="presParOf" srcId="{685CC5D3-5A33-4348-9730-FBED9A117716}" destId="{DC75E8E5-983A-6348-83ED-A5DE3C2B5ADF}" srcOrd="9" destOrd="0" presId="urn:microsoft.com/office/officeart/2005/8/layout/default#1"/>
    <dgm:cxn modelId="{1BC9729C-2CF8-E140-AB9C-278D0A638EEB}" type="presParOf" srcId="{685CC5D3-5A33-4348-9730-FBED9A117716}" destId="{5787ADE3-2B9F-7944-82CB-CE71DF883FF9}" srcOrd="10" destOrd="0" presId="urn:microsoft.com/office/officeart/2005/8/layout/default#1"/>
    <dgm:cxn modelId="{0CB81EF3-D786-A94F-B3FA-9A14F577EC74}" type="presParOf" srcId="{685CC5D3-5A33-4348-9730-FBED9A117716}" destId="{019EA49A-43C9-6648-932D-ADF84E4B4D6F}" srcOrd="11" destOrd="0" presId="urn:microsoft.com/office/officeart/2005/8/layout/default#1"/>
    <dgm:cxn modelId="{5B9413BC-C58A-9D47-BA77-99E98E16DB29}" type="presParOf" srcId="{685CC5D3-5A33-4348-9730-FBED9A117716}" destId="{F5765459-F0DD-B04E-8F83-90F8421A8211}" srcOrd="12" destOrd="0" presId="urn:microsoft.com/office/officeart/2005/8/layout/default#1"/>
    <dgm:cxn modelId="{4877862B-8475-D047-8BC3-FB8987FB0CF4}" type="presParOf" srcId="{685CC5D3-5A33-4348-9730-FBED9A117716}" destId="{7DCAB91D-9C5C-6D4E-B913-58A90D09C08A}" srcOrd="13" destOrd="0" presId="urn:microsoft.com/office/officeart/2005/8/layout/default#1"/>
    <dgm:cxn modelId="{DA7E1A16-06A0-C944-BFD7-757C56DB1565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/>
      <dgm:t>
        <a:bodyPr/>
        <a:lstStyle/>
        <a:p>
          <a:pPr rtl="0"/>
          <a:r>
            <a:rPr lang="en-US" sz="2000" b="1" i="1" dirty="0" smtClean="0"/>
            <a:t>Trace</a:t>
          </a:r>
          <a:endParaRPr lang="en-US" sz="2000" dirty="0"/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/>
      <dgm:t>
        <a:bodyPr/>
        <a:lstStyle/>
        <a:p>
          <a:pPr rtl="0"/>
          <a:r>
            <a:rPr lang="en-US" sz="1600" dirty="0" smtClean="0"/>
            <a:t>The behavior of an individual process by listing the sequence of instructions that execute for that process</a:t>
          </a:r>
          <a:endParaRPr lang="en-US" sz="1600" dirty="0"/>
        </a:p>
      </dgm:t>
    </dgm:pt>
    <dgm:pt modelId="{F288BA89-D432-F942-BEAB-3302AF39D024}" type="parTrans" cxnId="{B5D49045-C2B8-7640-B3EB-E850E0166C92}">
      <dgm:prSet/>
      <dgm:spPr/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/>
      <dgm:t>
        <a:bodyPr/>
        <a:lstStyle/>
        <a:p>
          <a:pPr rtl="0"/>
          <a:r>
            <a:rPr lang="en-US" sz="1600" dirty="0" smtClean="0"/>
            <a:t>The behavior of the processor can be characterized by showing how the traces of the various processes are interleaved</a:t>
          </a:r>
          <a:endParaRPr lang="en-US" sz="1600" dirty="0"/>
        </a:p>
      </dgm:t>
    </dgm:pt>
    <dgm:pt modelId="{ADE4F796-F389-964A-9F92-660666F3A636}" type="parTrans" cxnId="{E6E58F73-83F1-AA4A-A218-B2606996B3BD}">
      <dgm:prSet/>
      <dgm:spPr/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/>
      <dgm:t>
        <a:bodyPr/>
        <a:lstStyle/>
        <a:p>
          <a:pPr rtl="0"/>
          <a:r>
            <a:rPr lang="en-US" sz="2000" b="1" i="1" dirty="0" smtClean="0"/>
            <a:t>Dispatcher</a:t>
          </a:r>
          <a:r>
            <a:rPr lang="en-US" sz="1600" dirty="0" smtClean="0"/>
            <a:t>  </a:t>
          </a:r>
          <a:endParaRPr lang="en-US" sz="1600" dirty="0"/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/>
      <dgm:t>
        <a:bodyPr/>
        <a:lstStyle/>
        <a:p>
          <a:pPr rtl="0"/>
          <a:r>
            <a:rPr lang="en-US" sz="1600" dirty="0" smtClean="0"/>
            <a:t>Small program that switches the processor from one process to another</a:t>
          </a:r>
          <a:endParaRPr lang="en-US" sz="1600" dirty="0"/>
        </a:p>
      </dgm:t>
    </dgm:pt>
    <dgm:pt modelId="{755F770C-EEB9-0B4A-8B8E-7A4E15984F6D}" type="parTrans" cxnId="{1C88A854-BB97-244A-BF34-F58C72863022}">
      <dgm:prSet/>
      <dgm:spPr/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16615" custLinFactNeighborX="-100000" custLinFactNeighborY="-107"/>
      <dgm:spPr/>
      <dgm:t>
        <a:bodyPr/>
        <a:lstStyle/>
        <a:p>
          <a:endParaRPr lang="en-US"/>
        </a:p>
      </dgm:t>
    </dgm:pt>
    <dgm:pt modelId="{EE3338E7-0BBE-D244-8A2E-15290019B04C}" type="pres">
      <dgm:prSet presAssocID="{8CF7DABB-E685-7649-9193-5973EE04A1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8D83BD6-2A2F-574C-9D5C-736CF5FE7520}" type="pres">
      <dgm:prSet presAssocID="{86AD88F0-314B-6444-BD87-F3C84F11651F}" presName="childText" presStyleLbl="bgAcc1" presStyleIdx="0" presStyleCnt="3" custScaleX="158157" custScaleY="229768" custLinFactNeighborX="-10391" custLinFactNeighborY="-53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C9B8-759F-944F-AA18-FE790C10A65E}" type="pres">
      <dgm:prSet presAssocID="{ADE4F796-F389-964A-9F92-660666F3A6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  <dgm:t>
        <a:bodyPr/>
        <a:lstStyle/>
        <a:p>
          <a:endParaRPr lang="en-US"/>
        </a:p>
      </dgm:t>
    </dgm:pt>
    <dgm:pt modelId="{3B32751B-D091-AF40-91E4-684216B0B821}" type="pres">
      <dgm:prSet presAssocID="{25188C39-687A-BD45-A96D-0C6C99BD8253}" presName="rootConnector" presStyleLbl="node1" presStyleIdx="1" presStyleCnt="2"/>
      <dgm:spPr/>
      <dgm:t>
        <a:bodyPr/>
        <a:lstStyle/>
        <a:p>
          <a:endParaRPr lang="en-US"/>
        </a:p>
      </dgm:t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AF818EE-1FFA-0148-A0A6-03F1AC28E0C7}" type="pres">
      <dgm:prSet presAssocID="{693DF3AA-9269-2545-9150-1B3192513936}" presName="childText" presStyleLbl="bgAcc1" presStyleIdx="2" presStyleCnt="3" custScaleX="135564" custScaleY="214434" custLinFactX="40201" custLinFactNeighborX="100000" custLinFactNeighborY="8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D57CC-8629-E642-9ACF-C7315A20A12C}" type="presOf" srcId="{693DF3AA-9269-2545-9150-1B3192513936}" destId="{7AF818EE-1FFA-0148-A0A6-03F1AC28E0C7}" srcOrd="0" destOrd="0" presId="urn:microsoft.com/office/officeart/2005/8/layout/hierarchy3"/>
    <dgm:cxn modelId="{EE56C57B-2A06-374C-A8F8-3FB988CDD7AB}" type="presOf" srcId="{ADE4F796-F389-964A-9F92-660666F3A636}" destId="{1C89C9B8-759F-944F-AA18-FE790C10A65E}" srcOrd="0" destOrd="0" presId="urn:microsoft.com/office/officeart/2005/8/layout/hierarchy3"/>
    <dgm:cxn modelId="{18D9798F-9885-7C46-80DA-D61E687A0D8E}" type="presOf" srcId="{25188C39-687A-BD45-A96D-0C6C99BD8253}" destId="{64F1C8D8-40A2-DF44-AC72-3FFC719959BB}" srcOrd="0" destOrd="0" presId="urn:microsoft.com/office/officeart/2005/8/layout/hierarchy3"/>
    <dgm:cxn modelId="{5DEB4402-D2F8-7A41-A689-8571B7D568B0}" type="presOf" srcId="{8CF7DABB-E685-7649-9193-5973EE04A11C}" destId="{EE3338E7-0BBE-D244-8A2E-15290019B04C}" srcOrd="1" destOrd="0" presId="urn:microsoft.com/office/officeart/2005/8/layout/hierarchy3"/>
    <dgm:cxn modelId="{297D2BEB-69E6-F04A-A648-52FFF1BA8123}" type="presOf" srcId="{25188C39-687A-BD45-A96D-0C6C99BD8253}" destId="{3B32751B-D091-AF40-91E4-684216B0B821}" srcOrd="1" destOrd="0" presId="urn:microsoft.com/office/officeart/2005/8/layout/hierarchy3"/>
    <dgm:cxn modelId="{73495400-CCAD-D34F-9A47-9A822F7EFE0B}" type="presOf" srcId="{86AD88F0-314B-6444-BD87-F3C84F11651F}" destId="{08D83BD6-2A2F-574C-9D5C-736CF5FE7520}" srcOrd="0" destOrd="0" presId="urn:microsoft.com/office/officeart/2005/8/layout/hierarchy3"/>
    <dgm:cxn modelId="{8105C386-F06C-5049-98BB-F9AB71911C30}" type="presOf" srcId="{8CF7DABB-E685-7649-9193-5973EE04A11C}" destId="{94F28402-8223-1345-8F86-B41D09DF4999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8F9E5F55-5D67-504E-9AC8-F12824A019E2}" type="presOf" srcId="{755F770C-EEB9-0B4A-8B8E-7A4E15984F6D}" destId="{4F8FA6E2-0E58-0840-912D-8E16EF91B389}" srcOrd="0" destOrd="0" presId="urn:microsoft.com/office/officeart/2005/8/layout/hierarchy3"/>
    <dgm:cxn modelId="{1AF6C524-D51F-0A49-A292-7EA76152F327}" type="presOf" srcId="{F288BA89-D432-F942-BEAB-3302AF39D024}" destId="{6792DD43-5CA5-8E48-AF98-B37112383575}" srcOrd="0" destOrd="0" presId="urn:microsoft.com/office/officeart/2005/8/layout/hierarchy3"/>
    <dgm:cxn modelId="{22AF5FE7-CFD3-3146-8A46-893BB111FA4A}" type="presOf" srcId="{233F7DFA-202E-F74C-AB9D-53EFC686B345}" destId="{1C076669-4CFF-0B4F-8B31-76E9F2CCEE9B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366A8C1C-3C85-BA42-B4C3-A42B0ACBA409}" type="presOf" srcId="{2FD46B0E-E9C9-1E4B-961E-80132A5C983C}" destId="{AA843FC4-97DC-3649-9F16-C3801798B452}" srcOrd="0" destOrd="0" presId="urn:microsoft.com/office/officeart/2005/8/layout/hierarchy3"/>
    <dgm:cxn modelId="{D5475560-8DC9-F94B-87C6-B67C3D108539}" type="presParOf" srcId="{AA843FC4-97DC-3649-9F16-C3801798B452}" destId="{80EA5A8F-1803-784A-AFE3-3DD0EA8F50BD}" srcOrd="0" destOrd="0" presId="urn:microsoft.com/office/officeart/2005/8/layout/hierarchy3"/>
    <dgm:cxn modelId="{35443F45-3F2F-0845-AF9D-E36C14CF45D6}" type="presParOf" srcId="{80EA5A8F-1803-784A-AFE3-3DD0EA8F50BD}" destId="{2771C28D-ABBE-A741-8A65-D460C7EB471D}" srcOrd="0" destOrd="0" presId="urn:microsoft.com/office/officeart/2005/8/layout/hierarchy3"/>
    <dgm:cxn modelId="{75D8D6BC-BE0B-5845-A740-E2C04C08BB89}" type="presParOf" srcId="{2771C28D-ABBE-A741-8A65-D460C7EB471D}" destId="{94F28402-8223-1345-8F86-B41D09DF4999}" srcOrd="0" destOrd="0" presId="urn:microsoft.com/office/officeart/2005/8/layout/hierarchy3"/>
    <dgm:cxn modelId="{FD653EC9-91FD-9845-BE97-3343A93DB900}" type="presParOf" srcId="{2771C28D-ABBE-A741-8A65-D460C7EB471D}" destId="{EE3338E7-0BBE-D244-8A2E-15290019B04C}" srcOrd="1" destOrd="0" presId="urn:microsoft.com/office/officeart/2005/8/layout/hierarchy3"/>
    <dgm:cxn modelId="{D7144A97-9E7B-804C-90E4-6AFDC71D3919}" type="presParOf" srcId="{80EA5A8F-1803-784A-AFE3-3DD0EA8F50BD}" destId="{98535523-42D4-4043-95B6-AD340DA8CDAC}" srcOrd="1" destOrd="0" presId="urn:microsoft.com/office/officeart/2005/8/layout/hierarchy3"/>
    <dgm:cxn modelId="{E8080F2C-E890-674C-A742-CBC0768205F6}" type="presParOf" srcId="{98535523-42D4-4043-95B6-AD340DA8CDAC}" destId="{6792DD43-5CA5-8E48-AF98-B37112383575}" srcOrd="0" destOrd="0" presId="urn:microsoft.com/office/officeart/2005/8/layout/hierarchy3"/>
    <dgm:cxn modelId="{37F77D49-48F2-F043-80E6-4A783D48805D}" type="presParOf" srcId="{98535523-42D4-4043-95B6-AD340DA8CDAC}" destId="{08D83BD6-2A2F-574C-9D5C-736CF5FE7520}" srcOrd="1" destOrd="0" presId="urn:microsoft.com/office/officeart/2005/8/layout/hierarchy3"/>
    <dgm:cxn modelId="{3FADDE88-FE5D-EB42-A56C-7E771F0180E3}" type="presParOf" srcId="{98535523-42D4-4043-95B6-AD340DA8CDAC}" destId="{1C89C9B8-759F-944F-AA18-FE790C10A65E}" srcOrd="2" destOrd="0" presId="urn:microsoft.com/office/officeart/2005/8/layout/hierarchy3"/>
    <dgm:cxn modelId="{D617B790-CF3A-1D48-8D46-F22C4F1001FF}" type="presParOf" srcId="{98535523-42D4-4043-95B6-AD340DA8CDAC}" destId="{1C076669-4CFF-0B4F-8B31-76E9F2CCEE9B}" srcOrd="3" destOrd="0" presId="urn:microsoft.com/office/officeart/2005/8/layout/hierarchy3"/>
    <dgm:cxn modelId="{1A42E3F0-7469-7949-AF0A-BA7EED10ED20}" type="presParOf" srcId="{AA843FC4-97DC-3649-9F16-C3801798B452}" destId="{2565A228-6B6E-0144-A2BB-59C59BF41707}" srcOrd="1" destOrd="0" presId="urn:microsoft.com/office/officeart/2005/8/layout/hierarchy3"/>
    <dgm:cxn modelId="{E353CFF9-1237-1E40-910A-E41DE3ECF1B2}" type="presParOf" srcId="{2565A228-6B6E-0144-A2BB-59C59BF41707}" destId="{95C64F64-3E0F-7B42-AB4F-CE0F60855F36}" srcOrd="0" destOrd="0" presId="urn:microsoft.com/office/officeart/2005/8/layout/hierarchy3"/>
    <dgm:cxn modelId="{13C914FE-C29E-C241-8EFB-990CD6D8EFB5}" type="presParOf" srcId="{95C64F64-3E0F-7B42-AB4F-CE0F60855F36}" destId="{64F1C8D8-40A2-DF44-AC72-3FFC719959BB}" srcOrd="0" destOrd="0" presId="urn:microsoft.com/office/officeart/2005/8/layout/hierarchy3"/>
    <dgm:cxn modelId="{D8C9936E-EF38-9341-8CF0-CC128AC65913}" type="presParOf" srcId="{95C64F64-3E0F-7B42-AB4F-CE0F60855F36}" destId="{3B32751B-D091-AF40-91E4-684216B0B821}" srcOrd="1" destOrd="0" presId="urn:microsoft.com/office/officeart/2005/8/layout/hierarchy3"/>
    <dgm:cxn modelId="{68A2DBED-7B41-1D45-8B16-7E6BF1CC3CC4}" type="presParOf" srcId="{2565A228-6B6E-0144-A2BB-59C59BF41707}" destId="{2B930B0D-6B56-2741-AC9D-724F5E3525F8}" srcOrd="1" destOrd="0" presId="urn:microsoft.com/office/officeart/2005/8/layout/hierarchy3"/>
    <dgm:cxn modelId="{1491018A-849F-FC43-9236-3F557D0E4523}" type="presParOf" srcId="{2B930B0D-6B56-2741-AC9D-724F5E3525F8}" destId="{4F8FA6E2-0E58-0840-912D-8E16EF91B389}" srcOrd="0" destOrd="0" presId="urn:microsoft.com/office/officeart/2005/8/layout/hierarchy3"/>
    <dgm:cxn modelId="{2418BA6B-01E5-8B4D-8D69-B3034BB76A7F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1C334-AF11-3542-8C59-02AACA818E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7E1C-1A61-644F-80B9-C9E770F86FC9}">
      <dgm:prSet/>
      <dgm:spPr/>
      <dgm:t>
        <a:bodyPr/>
        <a:lstStyle/>
        <a:p>
          <a:pPr rtl="0"/>
          <a:r>
            <a:rPr lang="en-US" b="1" i="1" dirty="0" smtClean="0"/>
            <a:t>Process spawning</a:t>
          </a:r>
          <a:endParaRPr lang="en-US" dirty="0"/>
        </a:p>
      </dgm:t>
    </dgm:pt>
    <dgm:pt modelId="{6A3405C7-2E36-2E4D-AF8C-9D4AE8F645B0}" type="parTrans" cxnId="{AF843B3F-6031-A747-A9BE-5F055E43CA33}">
      <dgm:prSet/>
      <dgm:spPr/>
      <dgm:t>
        <a:bodyPr/>
        <a:lstStyle/>
        <a:p>
          <a:endParaRPr lang="en-US"/>
        </a:p>
      </dgm:t>
    </dgm:pt>
    <dgm:pt modelId="{90E8D42C-57D6-4F41-A553-0CEB155CE500}" type="sibTrans" cxnId="{AF843B3F-6031-A747-A9BE-5F055E43CA33}">
      <dgm:prSet/>
      <dgm:spPr/>
      <dgm:t>
        <a:bodyPr/>
        <a:lstStyle/>
        <a:p>
          <a:endParaRPr lang="en-US"/>
        </a:p>
      </dgm:t>
    </dgm:pt>
    <dgm:pt modelId="{1C2237B4-0F8E-2941-A3BA-092D9D2BD042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NZ" dirty="0" smtClean="0"/>
            <a:t>When the OS creates a process at the explicit request of another process</a:t>
          </a:r>
          <a:endParaRPr lang="en-NZ" b="1" i="1" dirty="0"/>
        </a:p>
      </dgm:t>
    </dgm:pt>
    <dgm:pt modelId="{C08496CE-D553-E440-80BB-72B3C7632A65}" type="parTrans" cxnId="{A4EAA01F-4E9E-C746-879A-CEAB74D1B356}">
      <dgm:prSet/>
      <dgm:spPr/>
      <dgm:t>
        <a:bodyPr/>
        <a:lstStyle/>
        <a:p>
          <a:endParaRPr lang="en-US"/>
        </a:p>
      </dgm:t>
    </dgm:pt>
    <dgm:pt modelId="{660E20E5-A02C-0F47-BBC0-CED7556C02D8}" type="sibTrans" cxnId="{A4EAA01F-4E9E-C746-879A-CEAB74D1B356}">
      <dgm:prSet/>
      <dgm:spPr/>
      <dgm:t>
        <a:bodyPr/>
        <a:lstStyle/>
        <a:p>
          <a:endParaRPr lang="en-US"/>
        </a:p>
      </dgm:t>
    </dgm:pt>
    <dgm:pt modelId="{92B932D3-E2E3-3E4F-B639-04EAC8B67265}">
      <dgm:prSet/>
      <dgm:spPr/>
      <dgm:t>
        <a:bodyPr/>
        <a:lstStyle/>
        <a:p>
          <a:pPr rtl="0"/>
          <a:r>
            <a:rPr lang="en-US" b="1" i="1" dirty="0" smtClean="0"/>
            <a:t>Parent process</a:t>
          </a:r>
          <a:endParaRPr lang="en-US" dirty="0"/>
        </a:p>
      </dgm:t>
    </dgm:pt>
    <dgm:pt modelId="{653244E0-F4CD-724F-A7EA-A3BB8C8D3358}" type="parTrans" cxnId="{703C341B-DDFD-1941-8C04-EC63E722421B}">
      <dgm:prSet/>
      <dgm:spPr/>
      <dgm:t>
        <a:bodyPr/>
        <a:lstStyle/>
        <a:p>
          <a:endParaRPr lang="en-US"/>
        </a:p>
      </dgm:t>
    </dgm:pt>
    <dgm:pt modelId="{D3A17F77-0C2B-EE4F-8F09-4E7D9F8AA8C6}" type="sibTrans" cxnId="{703C341B-DDFD-1941-8C04-EC63E722421B}">
      <dgm:prSet/>
      <dgm:spPr/>
      <dgm:t>
        <a:bodyPr/>
        <a:lstStyle/>
        <a:p>
          <a:endParaRPr lang="en-US"/>
        </a:p>
      </dgm:t>
    </dgm:pt>
    <dgm:pt modelId="{3B113823-13D8-0248-9A31-CA30A16088A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original, creating, process</a:t>
          </a:r>
          <a:endParaRPr lang="en-US" dirty="0"/>
        </a:p>
      </dgm:t>
    </dgm:pt>
    <dgm:pt modelId="{51D43687-5E0F-BA48-AE6F-F654B76895B8}" type="parTrans" cxnId="{C949E86E-05FE-3D4F-A8B5-661370EB1B73}">
      <dgm:prSet/>
      <dgm:spPr/>
      <dgm:t>
        <a:bodyPr/>
        <a:lstStyle/>
        <a:p>
          <a:endParaRPr lang="en-US"/>
        </a:p>
      </dgm:t>
    </dgm:pt>
    <dgm:pt modelId="{5AF1763B-4594-BC47-A83F-C2C2ACA61A5C}" type="sibTrans" cxnId="{C949E86E-05FE-3D4F-A8B5-661370EB1B73}">
      <dgm:prSet/>
      <dgm:spPr/>
      <dgm:t>
        <a:bodyPr/>
        <a:lstStyle/>
        <a:p>
          <a:endParaRPr lang="en-US"/>
        </a:p>
      </dgm:t>
    </dgm:pt>
    <dgm:pt modelId="{ED327EA9-617D-874F-AE2D-F1A810D41DF1}">
      <dgm:prSet/>
      <dgm:spPr/>
      <dgm:t>
        <a:bodyPr/>
        <a:lstStyle/>
        <a:p>
          <a:pPr rtl="0"/>
          <a:r>
            <a:rPr lang="en-US" b="1" i="1" dirty="0" smtClean="0"/>
            <a:t>Child process </a:t>
          </a:r>
          <a:endParaRPr lang="en-US" dirty="0"/>
        </a:p>
      </dgm:t>
    </dgm:pt>
    <dgm:pt modelId="{CFFD1146-1D74-744E-9489-D7E3933DB7B2}" type="parTrans" cxnId="{2913DAFB-5020-3143-A403-52DCDDBFBD97}">
      <dgm:prSet/>
      <dgm:spPr/>
      <dgm:t>
        <a:bodyPr/>
        <a:lstStyle/>
        <a:p>
          <a:endParaRPr lang="en-US"/>
        </a:p>
      </dgm:t>
    </dgm:pt>
    <dgm:pt modelId="{84657F64-6C09-DF49-8D5B-A12A22A9E488}" type="sibTrans" cxnId="{2913DAFB-5020-3143-A403-52DCDDBFBD97}">
      <dgm:prSet/>
      <dgm:spPr/>
      <dgm:t>
        <a:bodyPr/>
        <a:lstStyle/>
        <a:p>
          <a:endParaRPr lang="en-US"/>
        </a:p>
      </dgm:t>
    </dgm:pt>
    <dgm:pt modelId="{797AA155-809C-5C4E-815A-79B6CDA5DC6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new process</a:t>
          </a:r>
          <a:endParaRPr lang="en-US" dirty="0"/>
        </a:p>
      </dgm:t>
    </dgm:pt>
    <dgm:pt modelId="{5361A0B3-E234-A041-8161-DD3C19FBF858}" type="parTrans" cxnId="{30BA5E2A-5D1E-4248-8710-822407BCD2E5}">
      <dgm:prSet/>
      <dgm:spPr/>
      <dgm:t>
        <a:bodyPr/>
        <a:lstStyle/>
        <a:p>
          <a:endParaRPr lang="en-US"/>
        </a:p>
      </dgm:t>
    </dgm:pt>
    <dgm:pt modelId="{14DEFE90-1527-4940-A7A6-1430E624F954}" type="sibTrans" cxnId="{30BA5E2A-5D1E-4248-8710-822407BCD2E5}">
      <dgm:prSet/>
      <dgm:spPr/>
      <dgm:t>
        <a:bodyPr/>
        <a:lstStyle/>
        <a:p>
          <a:endParaRPr lang="en-US"/>
        </a:p>
      </dgm:t>
    </dgm:pt>
    <dgm:pt modelId="{F3C9979B-06C3-7E45-BD10-6207B7A1BBF5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NZ" dirty="0"/>
        </a:p>
      </dgm:t>
    </dgm:pt>
    <dgm:pt modelId="{BA78826C-F616-EA47-A677-9118C5D360C6}" type="parTrans" cxnId="{6DCEF32D-CA4D-3645-9DA0-A1B77CA73BD4}">
      <dgm:prSet/>
      <dgm:spPr/>
      <dgm:t>
        <a:bodyPr/>
        <a:lstStyle/>
        <a:p>
          <a:endParaRPr lang="en-US"/>
        </a:p>
      </dgm:t>
    </dgm:pt>
    <dgm:pt modelId="{DB87B744-1CA6-5C40-86F9-2A00A7756880}" type="sibTrans" cxnId="{6DCEF32D-CA4D-3645-9DA0-A1B77CA73BD4}">
      <dgm:prSet/>
      <dgm:spPr/>
      <dgm:t>
        <a:bodyPr/>
        <a:lstStyle/>
        <a:p>
          <a:endParaRPr lang="en-US"/>
        </a:p>
      </dgm:t>
    </dgm:pt>
    <dgm:pt modelId="{F5D36B78-1F81-EE4A-A629-A47EF8A594F4}" type="pres">
      <dgm:prSet presAssocID="{6731C334-AF11-3542-8C59-02AACA818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C8154-08E7-4447-BD1E-1681AA752A13}" type="pres">
      <dgm:prSet presAssocID="{9D1E7E1C-1A61-644F-80B9-C9E770F86FC9}" presName="composite" presStyleCnt="0"/>
      <dgm:spPr/>
    </dgm:pt>
    <dgm:pt modelId="{7012A570-2292-6042-8F87-375482494525}" type="pres">
      <dgm:prSet presAssocID="{9D1E7E1C-1A61-644F-80B9-C9E770F86FC9}" presName="parTx" presStyleLbl="alignNode1" presStyleIdx="0" presStyleCnt="3" custLinFactNeighborX="3023" custLinFactNeighborY="-1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587B0-CB6B-5F49-99BC-8512D84E1718}" type="pres">
      <dgm:prSet presAssocID="{9D1E7E1C-1A61-644F-80B9-C9E770F86FC9}" presName="desTx" presStyleLbl="alignAccFollowNode1" presStyleIdx="0" presStyleCnt="3" custLinFactNeighborX="3023" custLinFactNeighborY="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DB912-E463-BB43-A426-495E5C1B9F59}" type="pres">
      <dgm:prSet presAssocID="{90E8D42C-57D6-4F41-A553-0CEB155CE500}" presName="space" presStyleCnt="0"/>
      <dgm:spPr/>
    </dgm:pt>
    <dgm:pt modelId="{06FA7E0C-365E-3049-8EF9-25EB43125646}" type="pres">
      <dgm:prSet presAssocID="{92B932D3-E2E3-3E4F-B639-04EAC8B67265}" presName="composite" presStyleCnt="0"/>
      <dgm:spPr/>
    </dgm:pt>
    <dgm:pt modelId="{3B7AAAD3-B4B2-894D-BD62-FBDCA5DB86E5}" type="pres">
      <dgm:prSet presAssocID="{92B932D3-E2E3-3E4F-B639-04EAC8B672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610A3-C2C3-B640-879C-283BC4C4886A}" type="pres">
      <dgm:prSet presAssocID="{92B932D3-E2E3-3E4F-B639-04EAC8B6726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52E20-1E1D-EE4F-94ED-EDF611B1745D}" type="pres">
      <dgm:prSet presAssocID="{D3A17F77-0C2B-EE4F-8F09-4E7D9F8AA8C6}" presName="space" presStyleCnt="0"/>
      <dgm:spPr/>
    </dgm:pt>
    <dgm:pt modelId="{C9D5DCC4-6884-7847-A551-EB55BE19C0CA}" type="pres">
      <dgm:prSet presAssocID="{ED327EA9-617D-874F-AE2D-F1A810D41DF1}" presName="composite" presStyleCnt="0"/>
      <dgm:spPr/>
    </dgm:pt>
    <dgm:pt modelId="{B5437CEF-732C-D940-ADAA-BDDAA09C9E8D}" type="pres">
      <dgm:prSet presAssocID="{ED327EA9-617D-874F-AE2D-F1A810D41D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ED57-4DAF-3040-BF6C-9CF6B5560015}" type="pres">
      <dgm:prSet presAssocID="{ED327EA9-617D-874F-AE2D-F1A810D41DF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1EA2BC-9197-E047-8BD8-F52C5CF89C6E}" type="presOf" srcId="{797AA155-809C-5C4E-815A-79B6CDA5DC6A}" destId="{B830ED57-4DAF-3040-BF6C-9CF6B5560015}" srcOrd="0" destOrd="0" presId="urn:microsoft.com/office/officeart/2005/8/layout/hList1"/>
    <dgm:cxn modelId="{C949E86E-05FE-3D4F-A8B5-661370EB1B73}" srcId="{92B932D3-E2E3-3E4F-B639-04EAC8B67265}" destId="{3B113823-13D8-0248-9A31-CA30A16088AA}" srcOrd="0" destOrd="0" parTransId="{51D43687-5E0F-BA48-AE6F-F654B76895B8}" sibTransId="{5AF1763B-4594-BC47-A83F-C2C2ACA61A5C}"/>
    <dgm:cxn modelId="{CC07F658-8313-2342-9875-CF984D3F2483}" type="presOf" srcId="{3B113823-13D8-0248-9A31-CA30A16088AA}" destId="{094610A3-C2C3-B640-879C-283BC4C4886A}" srcOrd="0" destOrd="0" presId="urn:microsoft.com/office/officeart/2005/8/layout/hList1"/>
    <dgm:cxn modelId="{E3D3B6C1-E269-344E-BB98-4E64A8111C89}" type="presOf" srcId="{F3C9979B-06C3-7E45-BD10-6207B7A1BBF5}" destId="{B830ED57-4DAF-3040-BF6C-9CF6B5560015}" srcOrd="0" destOrd="1" presId="urn:microsoft.com/office/officeart/2005/8/layout/hList1"/>
    <dgm:cxn modelId="{AF843B3F-6031-A747-A9BE-5F055E43CA33}" srcId="{6731C334-AF11-3542-8C59-02AACA818E6A}" destId="{9D1E7E1C-1A61-644F-80B9-C9E770F86FC9}" srcOrd="0" destOrd="0" parTransId="{6A3405C7-2E36-2E4D-AF8C-9D4AE8F645B0}" sibTransId="{90E8D42C-57D6-4F41-A553-0CEB155CE500}"/>
    <dgm:cxn modelId="{598F4250-89B9-EF4D-A94E-E432766E65F5}" type="presOf" srcId="{ED327EA9-617D-874F-AE2D-F1A810D41DF1}" destId="{B5437CEF-732C-D940-ADAA-BDDAA09C9E8D}" srcOrd="0" destOrd="0" presId="urn:microsoft.com/office/officeart/2005/8/layout/hList1"/>
    <dgm:cxn modelId="{A4EAA01F-4E9E-C746-879A-CEAB74D1B356}" srcId="{9D1E7E1C-1A61-644F-80B9-C9E770F86FC9}" destId="{1C2237B4-0F8E-2941-A3BA-092D9D2BD042}" srcOrd="0" destOrd="0" parTransId="{C08496CE-D553-E440-80BB-72B3C7632A65}" sibTransId="{660E20E5-A02C-0F47-BBC0-CED7556C02D8}"/>
    <dgm:cxn modelId="{71AD5493-7BCF-1643-A412-C1F9EB4D0372}" type="presOf" srcId="{9D1E7E1C-1A61-644F-80B9-C9E770F86FC9}" destId="{7012A570-2292-6042-8F87-375482494525}" srcOrd="0" destOrd="0" presId="urn:microsoft.com/office/officeart/2005/8/layout/hList1"/>
    <dgm:cxn modelId="{0889CCD0-0301-DD4F-A06E-15832D815033}" type="presOf" srcId="{92B932D3-E2E3-3E4F-B639-04EAC8B67265}" destId="{3B7AAAD3-B4B2-894D-BD62-FBDCA5DB86E5}" srcOrd="0" destOrd="0" presId="urn:microsoft.com/office/officeart/2005/8/layout/hList1"/>
    <dgm:cxn modelId="{6DCEF32D-CA4D-3645-9DA0-A1B77CA73BD4}" srcId="{ED327EA9-617D-874F-AE2D-F1A810D41DF1}" destId="{F3C9979B-06C3-7E45-BD10-6207B7A1BBF5}" srcOrd="1" destOrd="0" parTransId="{BA78826C-F616-EA47-A677-9118C5D360C6}" sibTransId="{DB87B744-1CA6-5C40-86F9-2A00A7756880}"/>
    <dgm:cxn modelId="{2913DAFB-5020-3143-A403-52DCDDBFBD97}" srcId="{6731C334-AF11-3542-8C59-02AACA818E6A}" destId="{ED327EA9-617D-874F-AE2D-F1A810D41DF1}" srcOrd="2" destOrd="0" parTransId="{CFFD1146-1D74-744E-9489-D7E3933DB7B2}" sibTransId="{84657F64-6C09-DF49-8D5B-A12A22A9E488}"/>
    <dgm:cxn modelId="{82B0EDF7-4578-574E-BAF3-ADD2C8398058}" type="presOf" srcId="{1C2237B4-0F8E-2941-A3BA-092D9D2BD042}" destId="{6E5587B0-CB6B-5F49-99BC-8512D84E1718}" srcOrd="0" destOrd="0" presId="urn:microsoft.com/office/officeart/2005/8/layout/hList1"/>
    <dgm:cxn modelId="{B221ABD5-DB13-BF45-A463-6C41EC0D4CDF}" type="presOf" srcId="{6731C334-AF11-3542-8C59-02AACA818E6A}" destId="{F5D36B78-1F81-EE4A-A629-A47EF8A594F4}" srcOrd="0" destOrd="0" presId="urn:microsoft.com/office/officeart/2005/8/layout/hList1"/>
    <dgm:cxn modelId="{703C341B-DDFD-1941-8C04-EC63E722421B}" srcId="{6731C334-AF11-3542-8C59-02AACA818E6A}" destId="{92B932D3-E2E3-3E4F-B639-04EAC8B67265}" srcOrd="1" destOrd="0" parTransId="{653244E0-F4CD-724F-A7EA-A3BB8C8D3358}" sibTransId="{D3A17F77-0C2B-EE4F-8F09-4E7D9F8AA8C6}"/>
    <dgm:cxn modelId="{30BA5E2A-5D1E-4248-8710-822407BCD2E5}" srcId="{ED327EA9-617D-874F-AE2D-F1A810D41DF1}" destId="{797AA155-809C-5C4E-815A-79B6CDA5DC6A}" srcOrd="0" destOrd="0" parTransId="{5361A0B3-E234-A041-8161-DD3C19FBF858}" sibTransId="{14DEFE90-1527-4940-A7A6-1430E624F954}"/>
    <dgm:cxn modelId="{32C6298E-0907-0840-BF39-2F4437FA5480}" type="presParOf" srcId="{F5D36B78-1F81-EE4A-A629-A47EF8A594F4}" destId="{A74C8154-08E7-4447-BD1E-1681AA752A13}" srcOrd="0" destOrd="0" presId="urn:microsoft.com/office/officeart/2005/8/layout/hList1"/>
    <dgm:cxn modelId="{A01EED05-70F6-A241-AF12-737D2CB88AF4}" type="presParOf" srcId="{A74C8154-08E7-4447-BD1E-1681AA752A13}" destId="{7012A570-2292-6042-8F87-375482494525}" srcOrd="0" destOrd="0" presId="urn:microsoft.com/office/officeart/2005/8/layout/hList1"/>
    <dgm:cxn modelId="{7A9D1DB5-6219-834E-8BC4-94E46D2BBAD7}" type="presParOf" srcId="{A74C8154-08E7-4447-BD1E-1681AA752A13}" destId="{6E5587B0-CB6B-5F49-99BC-8512D84E1718}" srcOrd="1" destOrd="0" presId="urn:microsoft.com/office/officeart/2005/8/layout/hList1"/>
    <dgm:cxn modelId="{A0779B66-451A-F74E-B364-CA34421FCA39}" type="presParOf" srcId="{F5D36B78-1F81-EE4A-A629-A47EF8A594F4}" destId="{83FDB912-E463-BB43-A426-495E5C1B9F59}" srcOrd="1" destOrd="0" presId="urn:microsoft.com/office/officeart/2005/8/layout/hList1"/>
    <dgm:cxn modelId="{276C280C-899C-8649-BA67-DC925DF5E9D4}" type="presParOf" srcId="{F5D36B78-1F81-EE4A-A629-A47EF8A594F4}" destId="{06FA7E0C-365E-3049-8EF9-25EB43125646}" srcOrd="2" destOrd="0" presId="urn:microsoft.com/office/officeart/2005/8/layout/hList1"/>
    <dgm:cxn modelId="{F07F5D9E-898B-F542-BF05-E2043F69FACF}" type="presParOf" srcId="{06FA7E0C-365E-3049-8EF9-25EB43125646}" destId="{3B7AAAD3-B4B2-894D-BD62-FBDCA5DB86E5}" srcOrd="0" destOrd="0" presId="urn:microsoft.com/office/officeart/2005/8/layout/hList1"/>
    <dgm:cxn modelId="{E84F5A4C-A972-C840-8C55-CEAA20F19598}" type="presParOf" srcId="{06FA7E0C-365E-3049-8EF9-25EB43125646}" destId="{094610A3-C2C3-B640-879C-283BC4C4886A}" srcOrd="1" destOrd="0" presId="urn:microsoft.com/office/officeart/2005/8/layout/hList1"/>
    <dgm:cxn modelId="{B4C78625-FB5E-A24D-B44E-8A0D308D951E}" type="presParOf" srcId="{F5D36B78-1F81-EE4A-A629-A47EF8A594F4}" destId="{CC752E20-1E1D-EE4F-94ED-EDF611B1745D}" srcOrd="3" destOrd="0" presId="urn:microsoft.com/office/officeart/2005/8/layout/hList1"/>
    <dgm:cxn modelId="{67CE2A38-73E5-AF44-A08D-71B88808FB5C}" type="presParOf" srcId="{F5D36B78-1F81-EE4A-A629-A47EF8A594F4}" destId="{C9D5DCC4-6884-7847-A551-EB55BE19C0CA}" srcOrd="4" destOrd="0" presId="urn:microsoft.com/office/officeart/2005/8/layout/hList1"/>
    <dgm:cxn modelId="{7C0BDF64-F0B1-1941-8D1B-7F6E04B65F1D}" type="presParOf" srcId="{C9D5DCC4-6884-7847-A551-EB55BE19C0CA}" destId="{B5437CEF-732C-D940-ADAA-BDDAA09C9E8D}" srcOrd="0" destOrd="0" presId="urn:microsoft.com/office/officeart/2005/8/layout/hList1"/>
    <dgm:cxn modelId="{8B502041-55E6-D247-8A7D-6DAB86AD7993}" type="presParOf" srcId="{C9D5DCC4-6884-7847-A551-EB55BE19C0CA}" destId="{B830ED57-4DAF-3040-BF6C-9CF6B556001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dirty="0" smtClean="0"/>
            <a:t>Allocation of main memory to processes</a:t>
          </a:r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dirty="0" smtClean="0"/>
            <a:t>Allocation of secondary memory to processes</a:t>
          </a:r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dirty="0" smtClean="0"/>
            <a:t>Protection attributes of blocks of main or virtual memory</a:t>
          </a:r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dirty="0" smtClean="0"/>
            <a:t>Information needed to manage virtual memory</a:t>
          </a:r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7984CD-9CD1-3D48-9EF2-270BB065DEAB}" type="presOf" srcId="{116B2C4A-2069-D747-A70A-9E640B09BCAF}" destId="{AF8A08C6-7BE2-BC4F-8FA2-F9315956443D}" srcOrd="0" destOrd="0" presId="urn:microsoft.com/office/officeart/2005/8/layout/lProcess2"/>
    <dgm:cxn modelId="{E5361620-0E96-F14B-A1A2-0DA786E9EDFA}" type="presOf" srcId="{5D795706-AAC7-C043-9259-A6977A593597}" destId="{C594826F-7934-0F40-874A-C158939AC62E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1C4AAE4B-4CE4-0749-A53D-3E55ED01184D}" type="presOf" srcId="{B6E55F43-8492-474D-8EBF-DD2FB1FD8E8A}" destId="{D71126B5-4D28-F041-996A-21406ACAE784}" srcOrd="0" destOrd="0" presId="urn:microsoft.com/office/officeart/2005/8/layout/lProcess2"/>
    <dgm:cxn modelId="{2974F56F-5B97-0046-A4D9-167F16D10744}" type="presOf" srcId="{C18DE2C0-57AC-C24A-A682-F6EFBC9B2887}" destId="{3F849D56-9230-E249-B48B-5D647FAAD6A7}" srcOrd="0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6A249129-8DF1-4F48-906D-A149717E21D0}" type="presOf" srcId="{49B92907-6763-2044-A264-7C79E0F550FE}" destId="{9FC495F8-4083-D14A-B895-6F3B982FE006}" srcOrd="0" destOrd="0" presId="urn:microsoft.com/office/officeart/2005/8/layout/lProcess2"/>
    <dgm:cxn modelId="{091EB68C-F9AF-7B4B-85A0-E397EFBBBD77}" type="presOf" srcId="{F0DDD483-834C-6B45-9317-4D3FA2A47CCF}" destId="{7DBF07C2-8AEA-4B43-8016-96309FCE5136}" srcOrd="0" destOrd="0" presId="urn:microsoft.com/office/officeart/2005/8/layout/lProcess2"/>
    <dgm:cxn modelId="{74EBEE1E-42E4-054B-80D3-FD371EBC2641}" type="presOf" srcId="{C18DE2C0-57AC-C24A-A682-F6EFBC9B2887}" destId="{B4A9D584-B98C-D142-9197-2E0A1BA55CBC}" srcOrd="1" destOrd="0" presId="urn:microsoft.com/office/officeart/2005/8/layout/lProcess2"/>
    <dgm:cxn modelId="{F064FCE5-E486-244B-A2EE-F002887EF12D}" type="presParOf" srcId="{7DBF07C2-8AEA-4B43-8016-96309FCE5136}" destId="{10B58EBF-1B34-054A-B2DF-CC6F90AB9F87}" srcOrd="0" destOrd="0" presId="urn:microsoft.com/office/officeart/2005/8/layout/lProcess2"/>
    <dgm:cxn modelId="{DC769CDD-46FE-D647-A72F-1CF30352EE1E}" type="presParOf" srcId="{10B58EBF-1B34-054A-B2DF-CC6F90AB9F87}" destId="{3F849D56-9230-E249-B48B-5D647FAAD6A7}" srcOrd="0" destOrd="0" presId="urn:microsoft.com/office/officeart/2005/8/layout/lProcess2"/>
    <dgm:cxn modelId="{3422635E-C124-C743-92FD-B29BE698F7D8}" type="presParOf" srcId="{10B58EBF-1B34-054A-B2DF-CC6F90AB9F87}" destId="{B4A9D584-B98C-D142-9197-2E0A1BA55CBC}" srcOrd="1" destOrd="0" presId="urn:microsoft.com/office/officeart/2005/8/layout/lProcess2"/>
    <dgm:cxn modelId="{F954DDD2-F1AE-2047-A039-F512A610C5C8}" type="presParOf" srcId="{10B58EBF-1B34-054A-B2DF-CC6F90AB9F87}" destId="{FD903F66-DEC8-E943-A8AE-50C398C4E770}" srcOrd="2" destOrd="0" presId="urn:microsoft.com/office/officeart/2005/8/layout/lProcess2"/>
    <dgm:cxn modelId="{95271493-43D7-EF43-8375-3F73A1FE9ABF}" type="presParOf" srcId="{FD903F66-DEC8-E943-A8AE-50C398C4E770}" destId="{FE42A3A4-5A25-EA40-9BAF-51294332E30B}" srcOrd="0" destOrd="0" presId="urn:microsoft.com/office/officeart/2005/8/layout/lProcess2"/>
    <dgm:cxn modelId="{07EFBF39-5853-3243-AB55-4120B6E14939}" type="presParOf" srcId="{FE42A3A4-5A25-EA40-9BAF-51294332E30B}" destId="{D71126B5-4D28-F041-996A-21406ACAE784}" srcOrd="0" destOrd="0" presId="urn:microsoft.com/office/officeart/2005/8/layout/lProcess2"/>
    <dgm:cxn modelId="{AD5B8144-AE8B-204B-97AC-FC50754CD070}" type="presParOf" srcId="{FE42A3A4-5A25-EA40-9BAF-51294332E30B}" destId="{6774FBC6-A207-E64E-9ED5-5016D145CD8C}" srcOrd="1" destOrd="0" presId="urn:microsoft.com/office/officeart/2005/8/layout/lProcess2"/>
    <dgm:cxn modelId="{D0A54DBB-4B81-D641-AC96-34B0BE347A7A}" type="presParOf" srcId="{FE42A3A4-5A25-EA40-9BAF-51294332E30B}" destId="{AF8A08C6-7BE2-BC4F-8FA2-F9315956443D}" srcOrd="2" destOrd="0" presId="urn:microsoft.com/office/officeart/2005/8/layout/lProcess2"/>
    <dgm:cxn modelId="{9AF296D8-E7A0-BE41-A057-3C7CCCA8F435}" type="presParOf" srcId="{FE42A3A4-5A25-EA40-9BAF-51294332E30B}" destId="{AA01FD29-A85B-BA4F-95AE-2814957984D4}" srcOrd="3" destOrd="0" presId="urn:microsoft.com/office/officeart/2005/8/layout/lProcess2"/>
    <dgm:cxn modelId="{EB548A2D-E117-4646-B1FF-C8A017EAF2E0}" type="presParOf" srcId="{FE42A3A4-5A25-EA40-9BAF-51294332E30B}" destId="{9FC495F8-4083-D14A-B895-6F3B982FE006}" srcOrd="4" destOrd="0" presId="urn:microsoft.com/office/officeart/2005/8/layout/lProcess2"/>
    <dgm:cxn modelId="{1E4ABC2C-C76F-5E48-BA79-5DD1F4492239}" type="presParOf" srcId="{FE42A3A4-5A25-EA40-9BAF-51294332E30B}" destId="{B217475B-5669-E34B-90BF-F6A9422DEC8A}" srcOrd="5" destOrd="0" presId="urn:microsoft.com/office/officeart/2005/8/layout/lProcess2"/>
    <dgm:cxn modelId="{77C346EB-7ACA-4B44-8EF9-7DFD501280B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483AC0-93EA-E841-B4FA-277AE639765E}" type="doc">
      <dgm:prSet loTypeId="urn:microsoft.com/office/officeart/2005/8/layout/hList6" loCatId="list" qsTypeId="urn:microsoft.com/office/officeart/2005/8/quickstyle/3D9" qsCatId="3D" csTypeId="urn:microsoft.com/office/officeart/2005/8/colors/accent1_2" csCatId="accent1" phldr="1"/>
      <dgm:spPr>
        <a:scene3d>
          <a:camera prst="orthographicFront"/>
          <a:lightRig rig="soft" dir="t"/>
          <a:backdrop>
            <a:anchor x="0" y="0" z="-210000"/>
            <a:norm dx="0" dy="0" dz="914400"/>
            <a:up dx="0" dy="914400" dz="0"/>
          </a:backdrop>
        </a:scene3d>
      </dgm:spPr>
      <dgm:t>
        <a:bodyPr/>
        <a:lstStyle/>
        <a:p>
          <a:endParaRPr lang="en-US"/>
        </a:p>
      </dgm:t>
    </dgm:pt>
    <dgm:pt modelId="{A040FA2E-38A2-084A-8008-52541E336715}">
      <dgm:prSet phldrT="[Text]"/>
      <dgm:spPr>
        <a:solidFill>
          <a:schemeClr val="accent6"/>
        </a:solidFill>
      </dgm:spPr>
      <dgm:t>
        <a:bodyPr>
          <a:sp3d extrusionH="28000" prstMaterial="matte"/>
        </a:bodyPr>
        <a:lstStyle/>
        <a:p>
          <a:r>
            <a:rPr lang="en-US" dirty="0" smtClean="0"/>
            <a:t>If an I/O operation is in progress, the OS needs to know:</a:t>
          </a:r>
          <a:endParaRPr lang="en-US" dirty="0"/>
        </a:p>
      </dgm:t>
    </dgm:pt>
    <dgm:pt modelId="{CA2E03F6-329A-C542-9B4E-09F9B07AD746}" type="parTrans" cxnId="{1A1B3A03-26E9-A649-928B-D54348BD7142}">
      <dgm:prSet/>
      <dgm:spPr/>
      <dgm:t>
        <a:bodyPr/>
        <a:lstStyle/>
        <a:p>
          <a:endParaRPr lang="en-US"/>
        </a:p>
      </dgm:t>
    </dgm:pt>
    <dgm:pt modelId="{E5096948-CBD6-9642-A0A6-D063E1E6DF9E}" type="sibTrans" cxnId="{1A1B3A03-26E9-A649-928B-D54348BD7142}">
      <dgm:prSet/>
      <dgm:spPr/>
      <dgm:t>
        <a:bodyPr/>
        <a:lstStyle/>
        <a:p>
          <a:endParaRPr lang="en-US"/>
        </a:p>
      </dgm:t>
    </dgm:pt>
    <dgm:pt modelId="{0A07CD90-140F-7941-85A9-03DEFAE8EDBA}">
      <dgm:prSet/>
      <dgm:spPr>
        <a:solidFill>
          <a:schemeClr val="accent6"/>
        </a:solidFill>
      </dgm:spPr>
      <dgm:t>
        <a:bodyPr>
          <a:sp3d extrusionH="28000" prstMaterial="matte"/>
        </a:bodyPr>
        <a:lstStyle/>
        <a:p>
          <a:r>
            <a:rPr lang="en-US" dirty="0" smtClean="0"/>
            <a:t>The status of the I/O operation</a:t>
          </a:r>
        </a:p>
      </dgm:t>
    </dgm:pt>
    <dgm:pt modelId="{DAD4FEC6-4078-F348-8661-DC1CBC9C5EB7}" type="parTrans" cxnId="{875EBE26-92DA-8E4B-BD92-7955EDFBB187}">
      <dgm:prSet/>
      <dgm:spPr/>
      <dgm:t>
        <a:bodyPr/>
        <a:lstStyle/>
        <a:p>
          <a:endParaRPr lang="en-US"/>
        </a:p>
      </dgm:t>
    </dgm:pt>
    <dgm:pt modelId="{A96E2C35-B43C-284A-8F6C-EC255CEB46E2}" type="sibTrans" cxnId="{875EBE26-92DA-8E4B-BD92-7955EDFBB187}">
      <dgm:prSet/>
      <dgm:spPr/>
      <dgm:t>
        <a:bodyPr/>
        <a:lstStyle/>
        <a:p>
          <a:endParaRPr lang="en-US"/>
        </a:p>
      </dgm:t>
    </dgm:pt>
    <dgm:pt modelId="{A452C825-FC81-9A4C-AA41-A8075B54C907}">
      <dgm:prSet/>
      <dgm:spPr>
        <a:solidFill>
          <a:schemeClr val="accent6"/>
        </a:solidFill>
      </dgm:spPr>
      <dgm:t>
        <a:bodyPr>
          <a:sp3d extrusionH="28000" prstMaterial="matte"/>
        </a:bodyPr>
        <a:lstStyle/>
        <a:p>
          <a:r>
            <a:rPr lang="en-US" dirty="0" smtClean="0"/>
            <a:t>The location in main memory being used as the source or destination of the I/O transfer</a:t>
          </a:r>
          <a:endParaRPr lang="en-US" dirty="0"/>
        </a:p>
      </dgm:t>
    </dgm:pt>
    <dgm:pt modelId="{E1846D62-E179-AC46-B3A2-565133559C19}" type="parTrans" cxnId="{66E3E055-BE84-8A4B-AA56-3B28D1FE623F}">
      <dgm:prSet/>
      <dgm:spPr/>
      <dgm:t>
        <a:bodyPr/>
        <a:lstStyle/>
        <a:p>
          <a:endParaRPr lang="en-US"/>
        </a:p>
      </dgm:t>
    </dgm:pt>
    <dgm:pt modelId="{CA980892-163F-984A-8353-259B373E2547}" type="sibTrans" cxnId="{66E3E055-BE84-8A4B-AA56-3B28D1FE623F}">
      <dgm:prSet/>
      <dgm:spPr/>
      <dgm:t>
        <a:bodyPr/>
        <a:lstStyle/>
        <a:p>
          <a:endParaRPr lang="en-US"/>
        </a:p>
      </dgm:t>
    </dgm:pt>
    <dgm:pt modelId="{9CDB328D-A836-A442-A1ED-9E5CA29EB382}" type="pres">
      <dgm:prSet presAssocID="{F8483AC0-93EA-E841-B4FA-277AE63976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2A3F9C-77AE-CD4E-A6A3-593211C3CA4E}" type="pres">
      <dgm:prSet presAssocID="{A040FA2E-38A2-084A-8008-52541E33671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6AF656-D457-5740-B7BE-B61B04954A89}" type="presOf" srcId="{A452C825-FC81-9A4C-AA41-A8075B54C907}" destId="{D12A3F9C-77AE-CD4E-A6A3-593211C3CA4E}" srcOrd="0" destOrd="2" presId="urn:microsoft.com/office/officeart/2005/8/layout/hList6"/>
    <dgm:cxn modelId="{1A1B3A03-26E9-A649-928B-D54348BD7142}" srcId="{F8483AC0-93EA-E841-B4FA-277AE639765E}" destId="{A040FA2E-38A2-084A-8008-52541E336715}" srcOrd="0" destOrd="0" parTransId="{CA2E03F6-329A-C542-9B4E-09F9B07AD746}" sibTransId="{E5096948-CBD6-9642-A0A6-D063E1E6DF9E}"/>
    <dgm:cxn modelId="{875EBE26-92DA-8E4B-BD92-7955EDFBB187}" srcId="{A040FA2E-38A2-084A-8008-52541E336715}" destId="{0A07CD90-140F-7941-85A9-03DEFAE8EDBA}" srcOrd="0" destOrd="0" parTransId="{DAD4FEC6-4078-F348-8661-DC1CBC9C5EB7}" sibTransId="{A96E2C35-B43C-284A-8F6C-EC255CEB46E2}"/>
    <dgm:cxn modelId="{2095857F-CB22-0343-B40D-3534E0AC2E99}" type="presOf" srcId="{0A07CD90-140F-7941-85A9-03DEFAE8EDBA}" destId="{D12A3F9C-77AE-CD4E-A6A3-593211C3CA4E}" srcOrd="0" destOrd="1" presId="urn:microsoft.com/office/officeart/2005/8/layout/hList6"/>
    <dgm:cxn modelId="{66E3E055-BE84-8A4B-AA56-3B28D1FE623F}" srcId="{A040FA2E-38A2-084A-8008-52541E336715}" destId="{A452C825-FC81-9A4C-AA41-A8075B54C907}" srcOrd="1" destOrd="0" parTransId="{E1846D62-E179-AC46-B3A2-565133559C19}" sibTransId="{CA980892-163F-984A-8353-259B373E2547}"/>
    <dgm:cxn modelId="{1B587AB5-F901-9044-971E-2A732E782BB8}" type="presOf" srcId="{A040FA2E-38A2-084A-8008-52541E336715}" destId="{D12A3F9C-77AE-CD4E-A6A3-593211C3CA4E}" srcOrd="0" destOrd="0" presId="urn:microsoft.com/office/officeart/2005/8/layout/hList6"/>
    <dgm:cxn modelId="{B89B44FF-D191-9D45-BCAC-1438F6C124B9}" type="presOf" srcId="{F8483AC0-93EA-E841-B4FA-277AE639765E}" destId="{9CDB328D-A836-A442-A1ED-9E5CA29EB382}" srcOrd="0" destOrd="0" presId="urn:microsoft.com/office/officeart/2005/8/layout/hList6"/>
    <dgm:cxn modelId="{845B37DC-5FC8-5E46-9842-6606571DCBFB}" type="presParOf" srcId="{9CDB328D-A836-A442-A1ED-9E5CA29EB382}" destId="{D12A3F9C-77AE-CD4E-A6A3-593211C3CA4E}" srcOrd="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 dirty="0" smtClean="0"/>
            <a:t>These tables provide information about:</a:t>
          </a:r>
          <a:endParaRPr lang="en-US" dirty="0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 dirty="0" smtClean="0"/>
            <a:t>Existence of files</a:t>
          </a:r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 dirty="0" smtClean="0"/>
            <a:t>Location on secondary memory</a:t>
          </a:r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 dirty="0" smtClean="0"/>
            <a:t>Current status</a:t>
          </a:r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 dirty="0" smtClean="0"/>
            <a:t>Other attributes</a:t>
          </a:r>
          <a:endParaRPr lang="en-US" dirty="0" smtClean="0"/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CEFEDA6-C6BD-4242-A36C-ADC20C2F1CA7}" type="pres">
      <dgm:prSet presAssocID="{0187175F-5EEB-A649-917F-B8E746E12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C362A31-9138-504D-B438-FCDA4C71901D}" type="presOf" srcId="{0187175F-5EEB-A649-917F-B8E746E12A5B}" destId="{7371FC89-F36C-3D49-832F-E59D73C74E10}" srcOrd="0" destOrd="0" presId="urn:microsoft.com/office/officeart/2005/8/layout/list1"/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A3B98843-D995-AB40-8B43-73D1197A9B9A}" type="presOf" srcId="{8F2CF82E-89BA-BA4F-AF4C-4E4D23C137A8}" destId="{B65E8AE7-B8C6-0241-9480-2CDA1CF97203}" srcOrd="0" destOrd="0" presId="urn:microsoft.com/office/officeart/2005/8/layout/list1"/>
    <dgm:cxn modelId="{E4C2429A-AD9C-8049-B4A2-4C68171D179D}" type="presOf" srcId="{9E57F95E-88E2-7A49-8636-5CA2098542D3}" destId="{B65E8AE7-B8C6-0241-9480-2CDA1CF97203}" srcOrd="0" destOrd="1" presId="urn:microsoft.com/office/officeart/2005/8/layout/list1"/>
    <dgm:cxn modelId="{3B9A0E96-6CA8-D140-AE6E-B5975FF4FBDD}" type="presOf" srcId="{0187175F-5EEB-A649-917F-B8E746E12A5B}" destId="{0CEFEDA6-C6BD-4242-A36C-ADC20C2F1CA7}" srcOrd="1" destOrd="0" presId="urn:microsoft.com/office/officeart/2005/8/layout/list1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004DB39D-5932-CE45-9E18-7ED0A3E89BCE}" type="presOf" srcId="{2B0937E0-5474-0B44-948E-E277F5754624}" destId="{B65E8AE7-B8C6-0241-9480-2CDA1CF97203}" srcOrd="0" destOrd="2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3750D8EE-1F16-7A4D-9612-FF7A0AEAC11F}" type="presOf" srcId="{2AB9EC0E-0C5D-6D46-9B5D-76DDEC4AD3D5}" destId="{B65E8AE7-B8C6-0241-9480-2CDA1CF97203}" srcOrd="0" destOrd="3" presId="urn:microsoft.com/office/officeart/2005/8/layout/list1"/>
    <dgm:cxn modelId="{1B24F423-BF5C-5A4D-9F28-A21761E6A60D}" type="presOf" srcId="{EC8DE37B-A3E7-3A44-84B8-18447E67AA42}" destId="{A738D775-1FD4-BE4D-A346-D7A5A7E8D368}" srcOrd="0" destOrd="0" presId="urn:microsoft.com/office/officeart/2005/8/layout/list1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B3E73C5E-DA33-6845-A8D9-2F786B400C8A}" type="presParOf" srcId="{A738D775-1FD4-BE4D-A346-D7A5A7E8D368}" destId="{F1CF573D-EF45-F742-8B9F-5840A5DE5ACA}" srcOrd="0" destOrd="0" presId="urn:microsoft.com/office/officeart/2005/8/layout/list1"/>
    <dgm:cxn modelId="{34162EE4-35AE-6F42-A932-4430311272E7}" type="presParOf" srcId="{F1CF573D-EF45-F742-8B9F-5840A5DE5ACA}" destId="{7371FC89-F36C-3D49-832F-E59D73C74E10}" srcOrd="0" destOrd="0" presId="urn:microsoft.com/office/officeart/2005/8/layout/list1"/>
    <dgm:cxn modelId="{68763359-A7DE-7045-94E1-BE521884106E}" type="presParOf" srcId="{F1CF573D-EF45-F742-8B9F-5840A5DE5ACA}" destId="{0CEFEDA6-C6BD-4242-A36C-ADC20C2F1CA7}" srcOrd="1" destOrd="0" presId="urn:microsoft.com/office/officeart/2005/8/layout/list1"/>
    <dgm:cxn modelId="{A4F72647-E674-BD43-B24E-9963244BB20D}" type="presParOf" srcId="{A738D775-1FD4-BE4D-A346-D7A5A7E8D368}" destId="{4B3E280C-E243-5343-B27A-FB049E6110FE}" srcOrd="1" destOrd="0" presId="urn:microsoft.com/office/officeart/2005/8/layout/list1"/>
    <dgm:cxn modelId="{90A3924C-087A-6A46-A00B-547972CB63A3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BBE418-ADD4-D949-84CA-7AC3A75DC2A5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19343-F3D7-DF41-8F49-5D548F1D3CF5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To manage and control a process the OS must know:</a:t>
          </a:r>
          <a:endParaRPr lang="en-US" dirty="0"/>
        </a:p>
      </dgm:t>
    </dgm:pt>
    <dgm:pt modelId="{827372AA-4ACC-1042-8DEE-9246C4DD0873}" type="parTrans" cxnId="{EC8629B5-C266-0940-AE4C-B7520F5CF6A0}">
      <dgm:prSet/>
      <dgm:spPr/>
      <dgm:t>
        <a:bodyPr/>
        <a:lstStyle/>
        <a:p>
          <a:endParaRPr lang="en-US"/>
        </a:p>
      </dgm:t>
    </dgm:pt>
    <dgm:pt modelId="{C927A0E6-4DCE-DE4D-827E-6F4964624835}" type="sibTrans" cxnId="{EC8629B5-C266-0940-AE4C-B7520F5CF6A0}">
      <dgm:prSet/>
      <dgm:spPr/>
      <dgm:t>
        <a:bodyPr/>
        <a:lstStyle/>
        <a:p>
          <a:endParaRPr lang="en-US"/>
        </a:p>
      </dgm:t>
    </dgm:pt>
    <dgm:pt modelId="{871B42AC-8470-FF4E-BEC0-53B3579113D7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Where the process is located</a:t>
          </a:r>
        </a:p>
      </dgm:t>
    </dgm:pt>
    <dgm:pt modelId="{F897EE57-C814-2246-B2C4-FABFB79714A7}" type="parTrans" cxnId="{9D7C1A31-9DCF-FA4C-A300-7393923830E6}">
      <dgm:prSet/>
      <dgm:spPr/>
      <dgm:t>
        <a:bodyPr/>
        <a:lstStyle/>
        <a:p>
          <a:endParaRPr lang="en-US"/>
        </a:p>
      </dgm:t>
    </dgm:pt>
    <dgm:pt modelId="{C169AE27-A056-F248-8D2D-0DD9382CC185}" type="sibTrans" cxnId="{9D7C1A31-9DCF-FA4C-A300-7393923830E6}">
      <dgm:prSet/>
      <dgm:spPr/>
      <dgm:t>
        <a:bodyPr/>
        <a:lstStyle/>
        <a:p>
          <a:endParaRPr lang="en-US"/>
        </a:p>
      </dgm:t>
    </dgm:pt>
    <dgm:pt modelId="{1CD70AB2-3EDE-C94F-9DF9-922D6B5FC88B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dirty="0" smtClean="0"/>
            <a:t>The attributes of the process that are necessary for its management</a:t>
          </a:r>
        </a:p>
      </dgm:t>
    </dgm:pt>
    <dgm:pt modelId="{56FE4BE3-C832-D749-849A-E5B9E272A411}" type="parTrans" cxnId="{563CC5BA-3E56-5344-BBAC-360C7C442AD6}">
      <dgm:prSet/>
      <dgm:spPr/>
      <dgm:t>
        <a:bodyPr/>
        <a:lstStyle/>
        <a:p>
          <a:endParaRPr lang="en-US"/>
        </a:p>
      </dgm:t>
    </dgm:pt>
    <dgm:pt modelId="{2C72B771-19F4-A843-9100-AE396A5A5608}" type="sibTrans" cxnId="{563CC5BA-3E56-5344-BBAC-360C7C442AD6}">
      <dgm:prSet/>
      <dgm:spPr/>
      <dgm:t>
        <a:bodyPr/>
        <a:lstStyle/>
        <a:p>
          <a:endParaRPr lang="en-US"/>
        </a:p>
      </dgm:t>
    </dgm:pt>
    <dgm:pt modelId="{44FCB1B8-3A80-BD42-97D8-DDBC3F17992A}" type="pres">
      <dgm:prSet presAssocID="{C0BBE418-ADD4-D949-84CA-7AC3A75DC2A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68693-627A-904C-84FE-265B9ADA1F48}" type="pres">
      <dgm:prSet presAssocID="{66819343-F3D7-DF41-8F49-5D548F1D3CF5}" presName="linNode" presStyleCnt="0"/>
      <dgm:spPr/>
    </dgm:pt>
    <dgm:pt modelId="{124922B8-514C-784B-AB7F-197C6AA9DFC8}" type="pres">
      <dgm:prSet presAssocID="{66819343-F3D7-DF41-8F49-5D548F1D3CF5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F1453-A84B-C04C-A3D7-88BA22B5CF02}" type="pres">
      <dgm:prSet presAssocID="{66819343-F3D7-DF41-8F49-5D548F1D3CF5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6D225B4-B696-0E40-9D4E-B40C96219E4A}" type="presOf" srcId="{1CD70AB2-3EDE-C94F-9DF9-922D6B5FC88B}" destId="{FC5F1453-A84B-C04C-A3D7-88BA22B5CF02}" srcOrd="0" destOrd="1" presId="urn:microsoft.com/office/officeart/2005/8/layout/vList6"/>
    <dgm:cxn modelId="{EC8629B5-C266-0940-AE4C-B7520F5CF6A0}" srcId="{C0BBE418-ADD4-D949-84CA-7AC3A75DC2A5}" destId="{66819343-F3D7-DF41-8F49-5D548F1D3CF5}" srcOrd="0" destOrd="0" parTransId="{827372AA-4ACC-1042-8DEE-9246C4DD0873}" sibTransId="{C927A0E6-4DCE-DE4D-827E-6F4964624835}"/>
    <dgm:cxn modelId="{563CC5BA-3E56-5344-BBAC-360C7C442AD6}" srcId="{66819343-F3D7-DF41-8F49-5D548F1D3CF5}" destId="{1CD70AB2-3EDE-C94F-9DF9-922D6B5FC88B}" srcOrd="1" destOrd="0" parTransId="{56FE4BE3-C832-D749-849A-E5B9E272A411}" sibTransId="{2C72B771-19F4-A843-9100-AE396A5A5608}"/>
    <dgm:cxn modelId="{52275CBE-DBC6-D641-8504-E9381185D325}" type="presOf" srcId="{C0BBE418-ADD4-D949-84CA-7AC3A75DC2A5}" destId="{44FCB1B8-3A80-BD42-97D8-DDBC3F17992A}" srcOrd="0" destOrd="0" presId="urn:microsoft.com/office/officeart/2005/8/layout/vList6"/>
    <dgm:cxn modelId="{9D7C1A31-9DCF-FA4C-A300-7393923830E6}" srcId="{66819343-F3D7-DF41-8F49-5D548F1D3CF5}" destId="{871B42AC-8470-FF4E-BEC0-53B3579113D7}" srcOrd="0" destOrd="0" parTransId="{F897EE57-C814-2246-B2C4-FABFB79714A7}" sibTransId="{C169AE27-A056-F248-8D2D-0DD9382CC185}"/>
    <dgm:cxn modelId="{2A4FE2B6-33C9-794D-97A9-09746A8A2EDD}" type="presOf" srcId="{66819343-F3D7-DF41-8F49-5D548F1D3CF5}" destId="{124922B8-514C-784B-AB7F-197C6AA9DFC8}" srcOrd="0" destOrd="0" presId="urn:microsoft.com/office/officeart/2005/8/layout/vList6"/>
    <dgm:cxn modelId="{2CF55D96-B46E-034B-A553-1C2AC1F0E546}" type="presOf" srcId="{871B42AC-8470-FF4E-BEC0-53B3579113D7}" destId="{FC5F1453-A84B-C04C-A3D7-88BA22B5CF02}" srcOrd="0" destOrd="0" presId="urn:microsoft.com/office/officeart/2005/8/layout/vList6"/>
    <dgm:cxn modelId="{463C4629-5954-8143-99E7-93894E8CAFAF}" type="presParOf" srcId="{44FCB1B8-3A80-BD42-97D8-DDBC3F17992A}" destId="{8BA68693-627A-904C-84FE-265B9ADA1F48}" srcOrd="0" destOrd="0" presId="urn:microsoft.com/office/officeart/2005/8/layout/vList6"/>
    <dgm:cxn modelId="{FD76F2BF-D4F5-D046-9182-8589FA5B22B1}" type="presParOf" srcId="{8BA68693-627A-904C-84FE-265B9ADA1F48}" destId="{124922B8-514C-784B-AB7F-197C6AA9DFC8}" srcOrd="0" destOrd="0" presId="urn:microsoft.com/office/officeart/2005/8/layout/vList6"/>
    <dgm:cxn modelId="{C105813D-31FC-F64C-89E4-E8097B6EBB2B}" type="presParOf" srcId="{8BA68693-627A-904C-84FE-265B9ADA1F48}" destId="{FC5F1453-A84B-C04C-A3D7-88BA22B5CF02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1">
            <a:alpha val="90000"/>
          </a:schemeClr>
        </a:solidFill>
      </dgm:spPr>
      <dgm:t>
        <a:bodyPr/>
        <a:lstStyle/>
        <a:p>
          <a:pPr rtl="0"/>
          <a:r>
            <a:rPr lang="en-US" b="1" i="0" dirty="0" smtClean="0">
              <a:solidFill>
                <a:schemeClr val="bg1"/>
              </a:solidFill>
            </a:rPr>
            <a:t>Program status word (PSW)</a:t>
          </a:r>
          <a:endParaRPr lang="en-US" b="1" i="0" dirty="0">
            <a:solidFill>
              <a:schemeClr val="bg1"/>
            </a:solidFill>
          </a:endParaRP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EFLAGS register is an example of a PSW used by any OS running on an x86 processor</a:t>
          </a:r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AAB41742-FB9C-744C-82CB-10C060266578}" type="presOf" srcId="{584FF4AF-EC06-B34A-B20D-98E41B443601}" destId="{DE70A5E9-3A8A-7747-AFD3-153EC024C451}" srcOrd="0" destOrd="0" presId="urn:microsoft.com/office/officeart/2005/8/layout/vList5"/>
    <dgm:cxn modelId="{04F34B51-024A-7345-B5B6-E4B2FD9A1915}" type="presOf" srcId="{8EE38AA4-188A-5745-8218-FC1C3E49E1C9}" destId="{DE70A5E9-3A8A-7747-AFD3-153EC024C451}" srcOrd="0" destOrd="1" presId="urn:microsoft.com/office/officeart/2005/8/layout/vList5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29AB4CF9-49A6-0C46-A7EC-FEF4D0BA28A2}" type="presOf" srcId="{25CC2E59-4DA7-E74F-9953-307B4CE48149}" destId="{47DAB3F8-149F-4545-B6B6-19BA8D4D2964}" srcOrd="0" destOrd="0" presId="urn:microsoft.com/office/officeart/2005/8/layout/vList5"/>
    <dgm:cxn modelId="{C9D011EE-738F-204C-97B0-5612C0983F68}" type="presOf" srcId="{0E6368D5-B059-024E-91DF-DD3FD8F3EF0D}" destId="{69F1C722-FAD8-804A-8667-3D295CAE9EBB}" srcOrd="0" destOrd="0" presId="urn:microsoft.com/office/officeart/2005/8/layout/vList5"/>
    <dgm:cxn modelId="{2E31F9A0-494F-CB42-A572-24781A3C417C}" type="presParOf" srcId="{47DAB3F8-149F-4545-B6B6-19BA8D4D2964}" destId="{533560A8-2585-0E46-809B-2EE6CB369D28}" srcOrd="0" destOrd="0" presId="urn:microsoft.com/office/officeart/2005/8/layout/vList5"/>
    <dgm:cxn modelId="{B5EF0C3B-4196-9345-9B98-F06F52122789}" type="presParOf" srcId="{533560A8-2585-0E46-809B-2EE6CB369D28}" destId="{69F1C722-FAD8-804A-8667-3D295CAE9EBB}" srcOrd="0" destOrd="0" presId="urn:microsoft.com/office/officeart/2005/8/layout/vList5"/>
    <dgm:cxn modelId="{FE7F1D22-68C0-E747-9B59-5F792115E707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129492"/>
          <a:ext cx="8153400" cy="865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Program code</a:t>
          </a:r>
          <a:endParaRPr lang="en-US" sz="3700" kern="1200" dirty="0"/>
        </a:p>
      </dsp:txBody>
      <dsp:txXfrm>
        <a:off x="42265" y="171757"/>
        <a:ext cx="8068870" cy="781270"/>
      </dsp:txXfrm>
    </dsp:sp>
    <dsp:sp modelId="{4A1A3D03-DB08-6D4A-9013-6A326781C6BD}">
      <dsp:nvSpPr>
        <dsp:cNvPr id="0" name=""/>
        <dsp:cNvSpPr/>
      </dsp:nvSpPr>
      <dsp:spPr>
        <a:xfrm>
          <a:off x="0" y="995292"/>
          <a:ext cx="8153400" cy="65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sp:txBody>
      <dsp:txXfrm>
        <a:off x="0" y="995292"/>
        <a:ext cx="8153400" cy="651015"/>
      </dsp:txXfrm>
    </dsp:sp>
    <dsp:sp modelId="{02FDE227-3421-A249-B877-4E1ACDF3ED5A}">
      <dsp:nvSpPr>
        <dsp:cNvPr id="0" name=""/>
        <dsp:cNvSpPr/>
      </dsp:nvSpPr>
      <dsp:spPr>
        <a:xfrm>
          <a:off x="0" y="1740261"/>
          <a:ext cx="8153400" cy="865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 set of data associated with that code</a:t>
          </a:r>
        </a:p>
      </dsp:txBody>
      <dsp:txXfrm>
        <a:off x="42265" y="1782526"/>
        <a:ext cx="8068870" cy="7812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6DE25-FB72-FE49-B24C-17CD28F7E514}">
      <dsp:nvSpPr>
        <dsp:cNvPr id="0" name=""/>
        <dsp:cNvSpPr/>
      </dsp:nvSpPr>
      <dsp:spPr>
        <a:xfrm rot="5400000">
          <a:off x="932687" y="772667"/>
          <a:ext cx="3108960" cy="234086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User-visible registers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Control and status registers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Stack pointers</a:t>
          </a:r>
        </a:p>
      </dsp:txBody>
      <dsp:txXfrm rot="-5400000">
        <a:off x="1316735" y="502891"/>
        <a:ext cx="2226592" cy="2880416"/>
      </dsp:txXfrm>
    </dsp:sp>
    <dsp:sp modelId="{B5B16719-90E3-EA42-8665-4817FE208C9E}">
      <dsp:nvSpPr>
        <dsp:cNvPr id="0" name=""/>
        <dsp:cNvSpPr/>
      </dsp:nvSpPr>
      <dsp:spPr>
        <a:xfrm>
          <a:off x="0" y="0"/>
          <a:ext cx="1316736" cy="3886200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Consists of the contents of processor registers </a:t>
          </a:r>
          <a:endParaRPr lang="en-US" sz="2000" kern="1200" dirty="0"/>
        </a:p>
      </dsp:txBody>
      <dsp:txXfrm>
        <a:off x="64278" y="64278"/>
        <a:ext cx="1188180" cy="37576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F2B9F-EC41-2140-8EC1-5E16AF2C7855}">
      <dsp:nvSpPr>
        <dsp:cNvPr id="0" name=""/>
        <dsp:cNvSpPr/>
      </dsp:nvSpPr>
      <dsp:spPr>
        <a:xfrm>
          <a:off x="0" y="0"/>
          <a:ext cx="4693920" cy="73152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Assigns a unique process identifier to the new process</a:t>
          </a:r>
          <a:endParaRPr lang="en-US" sz="2000" kern="1200" dirty="0"/>
        </a:p>
      </dsp:txBody>
      <dsp:txXfrm>
        <a:off x="21425" y="21425"/>
        <a:ext cx="3818966" cy="688670"/>
      </dsp:txXfrm>
    </dsp:sp>
    <dsp:sp modelId="{5B5D711A-1B3F-D448-9482-44A847364F32}">
      <dsp:nvSpPr>
        <dsp:cNvPr id="0" name=""/>
        <dsp:cNvSpPr/>
      </dsp:nvSpPr>
      <dsp:spPr>
        <a:xfrm>
          <a:off x="350520" y="833120"/>
          <a:ext cx="4693920" cy="73152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Allocates space for the process</a:t>
          </a:r>
        </a:p>
      </dsp:txBody>
      <dsp:txXfrm>
        <a:off x="371945" y="854545"/>
        <a:ext cx="3825062" cy="688669"/>
      </dsp:txXfrm>
    </dsp:sp>
    <dsp:sp modelId="{E6CD32AC-3E96-AB44-A760-F359511BBE11}">
      <dsp:nvSpPr>
        <dsp:cNvPr id="0" name=""/>
        <dsp:cNvSpPr/>
      </dsp:nvSpPr>
      <dsp:spPr>
        <a:xfrm>
          <a:off x="701039" y="1666240"/>
          <a:ext cx="4693920" cy="73152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Initializes the process control block</a:t>
          </a:r>
        </a:p>
      </dsp:txBody>
      <dsp:txXfrm>
        <a:off x="722464" y="1687665"/>
        <a:ext cx="3825062" cy="688669"/>
      </dsp:txXfrm>
    </dsp:sp>
    <dsp:sp modelId="{AC35228F-21E7-5E47-83A7-D0492D254D58}">
      <dsp:nvSpPr>
        <dsp:cNvPr id="0" name=""/>
        <dsp:cNvSpPr/>
      </dsp:nvSpPr>
      <dsp:spPr>
        <a:xfrm>
          <a:off x="1051559" y="2499360"/>
          <a:ext cx="4693920" cy="73152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Sets the appropriate linkages</a:t>
          </a:r>
        </a:p>
      </dsp:txBody>
      <dsp:txXfrm>
        <a:off x="1072984" y="2520785"/>
        <a:ext cx="3825062" cy="688669"/>
      </dsp:txXfrm>
    </dsp:sp>
    <dsp:sp modelId="{6DAEB0AD-3B63-8740-A6E5-6B3AE3531A2D}">
      <dsp:nvSpPr>
        <dsp:cNvPr id="0" name=""/>
        <dsp:cNvSpPr/>
      </dsp:nvSpPr>
      <dsp:spPr>
        <a:xfrm>
          <a:off x="1402079" y="3332480"/>
          <a:ext cx="4693920" cy="731520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Creates or expands other data structures</a:t>
          </a:r>
        </a:p>
      </dsp:txBody>
      <dsp:txXfrm>
        <a:off x="1423504" y="3353905"/>
        <a:ext cx="3825062" cy="688669"/>
      </dsp:txXfrm>
    </dsp:sp>
    <dsp:sp modelId="{109E467C-1E73-8C45-B39E-5EC0C5B03450}">
      <dsp:nvSpPr>
        <dsp:cNvPr id="0" name=""/>
        <dsp:cNvSpPr/>
      </dsp:nvSpPr>
      <dsp:spPr>
        <a:xfrm>
          <a:off x="4218432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325417" y="534416"/>
        <a:ext cx="261518" cy="357805"/>
      </dsp:txXfrm>
    </dsp:sp>
    <dsp:sp modelId="{2BDB5B10-9839-7244-804C-B97A8A38670F}">
      <dsp:nvSpPr>
        <dsp:cNvPr id="0" name=""/>
        <dsp:cNvSpPr/>
      </dsp:nvSpPr>
      <dsp:spPr>
        <a:xfrm>
          <a:off x="4568952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675937" y="1367536"/>
        <a:ext cx="261518" cy="357805"/>
      </dsp:txXfrm>
    </dsp:sp>
    <dsp:sp modelId="{B61A2D92-3241-AB4E-9449-C71D8D3EE5B6}">
      <dsp:nvSpPr>
        <dsp:cNvPr id="0" name=""/>
        <dsp:cNvSpPr/>
      </dsp:nvSpPr>
      <dsp:spPr>
        <a:xfrm>
          <a:off x="4919472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026457" y="2188464"/>
        <a:ext cx="261518" cy="357805"/>
      </dsp:txXfrm>
    </dsp:sp>
    <dsp:sp modelId="{77EDA281-184C-FE4B-B762-E3375FFA90A8}">
      <dsp:nvSpPr>
        <dsp:cNvPr id="0" name=""/>
        <dsp:cNvSpPr/>
      </dsp:nvSpPr>
      <dsp:spPr>
        <a:xfrm>
          <a:off x="5269992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376977" y="3029712"/>
        <a:ext cx="261518" cy="3578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8FE6C-2B05-C445-8F1C-C2D56EC0B341}">
      <dsp:nvSpPr>
        <dsp:cNvPr id="0" name=""/>
        <dsp:cNvSpPr/>
      </dsp:nvSpPr>
      <dsp:spPr>
        <a:xfrm>
          <a:off x="3343" y="286393"/>
          <a:ext cx="3664445" cy="91611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If no interrupts are pending the processor:</a:t>
          </a:r>
          <a:endParaRPr lang="en-US" sz="2900" kern="1200" dirty="0"/>
        </a:p>
      </dsp:txBody>
      <dsp:txXfrm>
        <a:off x="30175" y="313225"/>
        <a:ext cx="3610781" cy="862447"/>
      </dsp:txXfrm>
    </dsp:sp>
    <dsp:sp modelId="{944F2D45-0854-FF4F-9A45-0B5FBB9415E6}">
      <dsp:nvSpPr>
        <dsp:cNvPr id="0" name=""/>
        <dsp:cNvSpPr/>
      </dsp:nvSpPr>
      <dsp:spPr>
        <a:xfrm rot="5400000">
          <a:off x="1755406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E7D38-9573-7A46-8835-570D9ED3C168}">
      <dsp:nvSpPr>
        <dsp:cNvPr id="0" name=""/>
        <dsp:cNvSpPr/>
      </dsp:nvSpPr>
      <dsp:spPr>
        <a:xfrm>
          <a:off x="3343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Proceeds to the fetch stage and fetches the next instruction of the current program in the current process</a:t>
          </a:r>
          <a:endParaRPr lang="en-US" sz="1500" b="1" kern="1200" dirty="0"/>
        </a:p>
      </dsp:txBody>
      <dsp:txXfrm>
        <a:off x="30175" y="1549975"/>
        <a:ext cx="3610781" cy="862447"/>
      </dsp:txXfrm>
    </dsp:sp>
    <dsp:sp modelId="{DB54DFA3-E01E-B442-9482-07C506B84309}">
      <dsp:nvSpPr>
        <dsp:cNvPr id="0" name=""/>
        <dsp:cNvSpPr/>
      </dsp:nvSpPr>
      <dsp:spPr>
        <a:xfrm>
          <a:off x="4180811" y="286393"/>
          <a:ext cx="3664445" cy="916111"/>
        </a:xfrm>
        <a:prstGeom prst="roundRect">
          <a:avLst>
            <a:gd name="adj" fmla="val 1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If an interrupt is pending the processor:</a:t>
          </a:r>
          <a:endParaRPr lang="en-US" sz="2900" kern="1200" dirty="0"/>
        </a:p>
      </dsp:txBody>
      <dsp:txXfrm>
        <a:off x="4207643" y="313225"/>
        <a:ext cx="3610781" cy="862447"/>
      </dsp:txXfrm>
    </dsp:sp>
    <dsp:sp modelId="{A7450743-EE58-D742-9C11-C40E3AA314B2}">
      <dsp:nvSpPr>
        <dsp:cNvPr id="0" name=""/>
        <dsp:cNvSpPr/>
      </dsp:nvSpPr>
      <dsp:spPr>
        <a:xfrm rot="5400000">
          <a:off x="5932874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B7510-114B-054F-B7FC-E55A1C978F4A}">
      <dsp:nvSpPr>
        <dsp:cNvPr id="0" name=""/>
        <dsp:cNvSpPr/>
      </dsp:nvSpPr>
      <dsp:spPr>
        <a:xfrm>
          <a:off x="4180811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Sets the program counter to the starting address of an interrupt handler program</a:t>
          </a:r>
          <a:endParaRPr lang="en-US" sz="1500" b="1" kern="1200" dirty="0"/>
        </a:p>
      </dsp:txBody>
      <dsp:txXfrm>
        <a:off x="4207643" y="1549975"/>
        <a:ext cx="3610781" cy="862447"/>
      </dsp:txXfrm>
    </dsp:sp>
    <dsp:sp modelId="{74BDB899-755B-444E-915E-34234A2F80E2}">
      <dsp:nvSpPr>
        <dsp:cNvPr id="0" name=""/>
        <dsp:cNvSpPr/>
      </dsp:nvSpPr>
      <dsp:spPr>
        <a:xfrm rot="5400000">
          <a:off x="5932874" y="251941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BE4C9-9854-3443-A76A-5007F14AEB74}">
      <dsp:nvSpPr>
        <dsp:cNvPr id="0" name=""/>
        <dsp:cNvSpPr/>
      </dsp:nvSpPr>
      <dsp:spPr>
        <a:xfrm>
          <a:off x="4180811" y="2759894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Switches from user mode to kernel mode so that the interrupt processing code may include privileged instructions</a:t>
          </a:r>
          <a:endParaRPr lang="en-US" sz="1500" b="1" kern="1200" dirty="0"/>
        </a:p>
      </dsp:txBody>
      <dsp:txXfrm>
        <a:off x="4207643" y="2786726"/>
        <a:ext cx="3610781" cy="86244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D3BDD-AEEA-5940-BEF7-E4CEB4F3E8D7}">
      <dsp:nvSpPr>
        <dsp:cNvPr id="0" name=""/>
        <dsp:cNvSpPr/>
      </dsp:nvSpPr>
      <dsp:spPr>
        <a:xfrm>
          <a:off x="1068263" y="68069"/>
          <a:ext cx="1616645" cy="96998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 the context of the processor</a:t>
          </a:r>
          <a:endParaRPr lang="en-US" sz="1400" kern="1200" dirty="0"/>
        </a:p>
      </dsp:txBody>
      <dsp:txXfrm>
        <a:off x="1096673" y="96479"/>
        <a:ext cx="1559825" cy="913167"/>
      </dsp:txXfrm>
    </dsp:sp>
    <dsp:sp modelId="{2006BB91-3B87-DA40-B6AE-2A5108A2EF2F}">
      <dsp:nvSpPr>
        <dsp:cNvPr id="0" name=""/>
        <dsp:cNvSpPr/>
      </dsp:nvSpPr>
      <dsp:spPr>
        <a:xfrm rot="119203">
          <a:off x="2817161" y="390760"/>
          <a:ext cx="31903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2817190" y="469287"/>
        <a:ext cx="223322" cy="240556"/>
      </dsp:txXfrm>
    </dsp:sp>
    <dsp:sp modelId="{BCC1E542-A582-F347-92E2-47FFAB05B4F4}">
      <dsp:nvSpPr>
        <dsp:cNvPr id="0" name=""/>
        <dsp:cNvSpPr/>
      </dsp:nvSpPr>
      <dsp:spPr>
        <a:xfrm>
          <a:off x="3286494" y="45890"/>
          <a:ext cx="1589890" cy="116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currently in the Running state</a:t>
          </a:r>
        </a:p>
      </dsp:txBody>
      <dsp:txXfrm>
        <a:off x="3320683" y="80079"/>
        <a:ext cx="1521512" cy="1098933"/>
      </dsp:txXfrm>
    </dsp:sp>
    <dsp:sp modelId="{5C63AE9C-3248-D543-A4CF-FBBF3E8FEF02}">
      <dsp:nvSpPr>
        <dsp:cNvPr id="0" name=""/>
        <dsp:cNvSpPr/>
      </dsp:nvSpPr>
      <dsp:spPr>
        <a:xfrm rot="14">
          <a:off x="5042386" y="429087"/>
          <a:ext cx="399913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5042386" y="509273"/>
        <a:ext cx="279939" cy="240556"/>
      </dsp:txXfrm>
    </dsp:sp>
    <dsp:sp modelId="{7A3273C6-06DA-2A4F-9E7A-C786AEC7AEAC}">
      <dsp:nvSpPr>
        <dsp:cNvPr id="0" name=""/>
        <dsp:cNvSpPr/>
      </dsp:nvSpPr>
      <dsp:spPr>
        <a:xfrm>
          <a:off x="5630938" y="14456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Move the process control block of this process to the appropriate queue</a:t>
          </a:r>
        </a:p>
      </dsp:txBody>
      <dsp:txXfrm>
        <a:off x="5659348" y="172972"/>
        <a:ext cx="1559825" cy="913167"/>
      </dsp:txXfrm>
    </dsp:sp>
    <dsp:sp modelId="{9D560C38-FF45-9045-A810-1BF24480C61F}">
      <dsp:nvSpPr>
        <dsp:cNvPr id="0" name=""/>
        <dsp:cNvSpPr/>
      </dsp:nvSpPr>
      <dsp:spPr>
        <a:xfrm rot="5563564">
          <a:off x="6232659" y="1222697"/>
          <a:ext cx="337627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-5400000">
        <a:off x="6283604" y="1254404"/>
        <a:ext cx="240556" cy="236339"/>
      </dsp:txXfrm>
    </dsp:sp>
    <dsp:sp modelId="{326859DC-81AC-A14D-930E-03D3AB419642}">
      <dsp:nvSpPr>
        <dsp:cNvPr id="0" name=""/>
        <dsp:cNvSpPr/>
      </dsp:nvSpPr>
      <dsp:spPr>
        <a:xfrm>
          <a:off x="5554454" y="175086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another process for execution</a:t>
          </a:r>
        </a:p>
      </dsp:txBody>
      <dsp:txXfrm>
        <a:off x="5582864" y="1779271"/>
        <a:ext cx="1559825" cy="913167"/>
      </dsp:txXfrm>
    </dsp:sp>
    <dsp:sp modelId="{805C6834-FB35-294F-B4C8-3486D3ACB1FC}">
      <dsp:nvSpPr>
        <dsp:cNvPr id="0" name=""/>
        <dsp:cNvSpPr/>
      </dsp:nvSpPr>
      <dsp:spPr>
        <a:xfrm rot="4938424">
          <a:off x="6281157" y="2873835"/>
          <a:ext cx="38975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-5400000">
        <a:off x="6347929" y="2879949"/>
        <a:ext cx="240556" cy="272826"/>
      </dsp:txXfrm>
    </dsp:sp>
    <dsp:sp modelId="{DDF3FDD6-440B-A94B-BF4E-63FA31DC858B}">
      <dsp:nvSpPr>
        <dsp:cNvPr id="0" name=""/>
        <dsp:cNvSpPr/>
      </dsp:nvSpPr>
      <dsp:spPr>
        <a:xfrm>
          <a:off x="5783921" y="344961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selected</a:t>
          </a:r>
        </a:p>
      </dsp:txBody>
      <dsp:txXfrm>
        <a:off x="5812331" y="3478022"/>
        <a:ext cx="1559825" cy="913167"/>
      </dsp:txXfrm>
    </dsp:sp>
    <dsp:sp modelId="{13239FAD-D619-4A49-8F9B-6ACE90C6968A}">
      <dsp:nvSpPr>
        <dsp:cNvPr id="0" name=""/>
        <dsp:cNvSpPr/>
      </dsp:nvSpPr>
      <dsp:spPr>
        <a:xfrm rot="10908884">
          <a:off x="5332663" y="3699287"/>
          <a:ext cx="31899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5428337" y="3780988"/>
        <a:ext cx="223294" cy="240556"/>
      </dsp:txXfrm>
    </dsp:sp>
    <dsp:sp modelId="{345D1EA6-731A-154F-A4B5-AB0B53187FB6}">
      <dsp:nvSpPr>
        <dsp:cNvPr id="0" name=""/>
        <dsp:cNvSpPr/>
      </dsp:nvSpPr>
      <dsp:spPr>
        <a:xfrm>
          <a:off x="3565705" y="337933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memory management data structures</a:t>
          </a:r>
        </a:p>
      </dsp:txBody>
      <dsp:txXfrm>
        <a:off x="3594115" y="3407741"/>
        <a:ext cx="1559825" cy="913167"/>
      </dsp:txXfrm>
    </dsp:sp>
    <dsp:sp modelId="{51D6E1CA-56DC-124D-8077-6C5DF4D18494}">
      <dsp:nvSpPr>
        <dsp:cNvPr id="0" name=""/>
        <dsp:cNvSpPr/>
      </dsp:nvSpPr>
      <dsp:spPr>
        <a:xfrm rot="10802269">
          <a:off x="2581628" y="3551189"/>
          <a:ext cx="696779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2701906" y="3631415"/>
        <a:ext cx="576501" cy="240556"/>
      </dsp:txXfrm>
    </dsp:sp>
    <dsp:sp modelId="{47648A24-091E-A440-9803-7FF254809863}">
      <dsp:nvSpPr>
        <dsp:cNvPr id="0" name=""/>
        <dsp:cNvSpPr/>
      </dsp:nvSpPr>
      <dsp:spPr>
        <a:xfrm>
          <a:off x="506074" y="2841905"/>
          <a:ext cx="1748935" cy="1577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Restore the context of the processor to that which existed at the time the selected process was last switched out</a:t>
          </a:r>
          <a:endParaRPr lang="en-NZ" sz="1400" kern="1200" dirty="0" smtClean="0"/>
        </a:p>
      </dsp:txBody>
      <dsp:txXfrm>
        <a:off x="552283" y="2888114"/>
        <a:ext cx="1656517" cy="148527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E00C8-8936-9E44-9966-B4C9443960E7}">
      <dsp:nvSpPr>
        <dsp:cNvPr id="0" name=""/>
        <dsp:cNvSpPr/>
      </dsp:nvSpPr>
      <dsp:spPr>
        <a:xfrm rot="5400000">
          <a:off x="-119077" y="120268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1</a:t>
          </a:r>
          <a:endParaRPr lang="en-US" sz="1600" kern="1200" dirty="0"/>
        </a:p>
      </dsp:txBody>
      <dsp:txXfrm rot="-5400000">
        <a:off x="1" y="279037"/>
        <a:ext cx="555694" cy="238155"/>
      </dsp:txXfrm>
    </dsp:sp>
    <dsp:sp modelId="{DE36E0A4-4385-B342-8B67-3BFD80B681D3}">
      <dsp:nvSpPr>
        <dsp:cNvPr id="0" name=""/>
        <dsp:cNvSpPr/>
      </dsp:nvSpPr>
      <dsp:spPr>
        <a:xfrm rot="5400000">
          <a:off x="3067846" y="-2510961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Allocates a slot in the process table for the new process</a:t>
          </a:r>
          <a:endParaRPr lang="en-US" sz="1600" kern="1200" dirty="0"/>
        </a:p>
      </dsp:txBody>
      <dsp:txXfrm rot="-5400000">
        <a:off x="555695" y="26379"/>
        <a:ext cx="5515116" cy="465623"/>
      </dsp:txXfrm>
    </dsp:sp>
    <dsp:sp modelId="{DC049674-6133-A04F-8C71-4C489DF415B8}">
      <dsp:nvSpPr>
        <dsp:cNvPr id="0" name=""/>
        <dsp:cNvSpPr/>
      </dsp:nvSpPr>
      <dsp:spPr>
        <a:xfrm rot="5400000">
          <a:off x="-119077" y="814461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2</a:t>
          </a:r>
          <a:endParaRPr lang="en-US" sz="1600" kern="1200" dirty="0"/>
        </a:p>
      </dsp:txBody>
      <dsp:txXfrm rot="-5400000">
        <a:off x="1" y="973230"/>
        <a:ext cx="555694" cy="238155"/>
      </dsp:txXfrm>
    </dsp:sp>
    <dsp:sp modelId="{E777551D-665B-EF40-A4AE-19569D80B09F}">
      <dsp:nvSpPr>
        <dsp:cNvPr id="0" name=""/>
        <dsp:cNvSpPr/>
      </dsp:nvSpPr>
      <dsp:spPr>
        <a:xfrm rot="5400000">
          <a:off x="3067846" y="-1816767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Assigns a unique process ID to the child process</a:t>
          </a:r>
          <a:endParaRPr lang="en-US" sz="1600" kern="1200" dirty="0"/>
        </a:p>
      </dsp:txBody>
      <dsp:txXfrm rot="-5400000">
        <a:off x="555695" y="720573"/>
        <a:ext cx="5515116" cy="465623"/>
      </dsp:txXfrm>
    </dsp:sp>
    <dsp:sp modelId="{60D3C4C0-DB41-9549-A77B-1596F4E9BADE}">
      <dsp:nvSpPr>
        <dsp:cNvPr id="0" name=""/>
        <dsp:cNvSpPr/>
      </dsp:nvSpPr>
      <dsp:spPr>
        <a:xfrm rot="5400000">
          <a:off x="-119077" y="1508655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3</a:t>
          </a:r>
          <a:endParaRPr lang="en-US" sz="1600" kern="1200" dirty="0"/>
        </a:p>
      </dsp:txBody>
      <dsp:txXfrm rot="-5400000">
        <a:off x="1" y="1667424"/>
        <a:ext cx="555694" cy="238155"/>
      </dsp:txXfrm>
    </dsp:sp>
    <dsp:sp modelId="{E9ED7F19-3597-CC45-BF98-95FE334E7847}">
      <dsp:nvSpPr>
        <dsp:cNvPr id="0" name=""/>
        <dsp:cNvSpPr/>
      </dsp:nvSpPr>
      <dsp:spPr>
        <a:xfrm rot="5400000">
          <a:off x="3067846" y="-1122573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Makes a copy of the process image of the parent, with the exception of any shared memory</a:t>
          </a:r>
          <a:endParaRPr lang="en-US" sz="1600" kern="1200" dirty="0"/>
        </a:p>
      </dsp:txBody>
      <dsp:txXfrm rot="-5400000">
        <a:off x="555695" y="1414767"/>
        <a:ext cx="5515116" cy="465623"/>
      </dsp:txXfrm>
    </dsp:sp>
    <dsp:sp modelId="{57F9225C-7463-394C-B866-B20156C2172A}">
      <dsp:nvSpPr>
        <dsp:cNvPr id="0" name=""/>
        <dsp:cNvSpPr/>
      </dsp:nvSpPr>
      <dsp:spPr>
        <a:xfrm rot="5400000">
          <a:off x="-119077" y="2202849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4</a:t>
          </a:r>
          <a:endParaRPr lang="en-US" sz="1600" kern="1200" dirty="0"/>
        </a:p>
      </dsp:txBody>
      <dsp:txXfrm rot="-5400000">
        <a:off x="1" y="2361618"/>
        <a:ext cx="555694" cy="238155"/>
      </dsp:txXfrm>
    </dsp:sp>
    <dsp:sp modelId="{C8D66159-239C-A947-93EB-FF89054E979D}">
      <dsp:nvSpPr>
        <dsp:cNvPr id="0" name=""/>
        <dsp:cNvSpPr/>
      </dsp:nvSpPr>
      <dsp:spPr>
        <a:xfrm rot="5400000">
          <a:off x="3067846" y="-428379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Increments counters for any files owned by the parent, to reflect that an additional process now also owns those files</a:t>
          </a:r>
          <a:endParaRPr lang="en-US" sz="1600" kern="1200" dirty="0"/>
        </a:p>
      </dsp:txBody>
      <dsp:txXfrm rot="-5400000">
        <a:off x="555695" y="2108961"/>
        <a:ext cx="5515116" cy="465623"/>
      </dsp:txXfrm>
    </dsp:sp>
    <dsp:sp modelId="{44CC2E2D-F2DF-9041-993A-5C0D23E88755}">
      <dsp:nvSpPr>
        <dsp:cNvPr id="0" name=""/>
        <dsp:cNvSpPr/>
      </dsp:nvSpPr>
      <dsp:spPr>
        <a:xfrm rot="5400000">
          <a:off x="-119077" y="2897043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5</a:t>
          </a:r>
          <a:endParaRPr lang="en-US" sz="1600" kern="1200" dirty="0"/>
        </a:p>
      </dsp:txBody>
      <dsp:txXfrm rot="-5400000">
        <a:off x="1" y="3055812"/>
        <a:ext cx="555694" cy="238155"/>
      </dsp:txXfrm>
    </dsp:sp>
    <dsp:sp modelId="{C3846997-357D-6843-BF65-FD04875FAF4D}">
      <dsp:nvSpPr>
        <dsp:cNvPr id="0" name=""/>
        <dsp:cNvSpPr/>
      </dsp:nvSpPr>
      <dsp:spPr>
        <a:xfrm rot="5400000">
          <a:off x="3067846" y="265814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Assigns the child process to the Ready to Run state</a:t>
          </a:r>
          <a:endParaRPr lang="en-US" sz="1600" kern="1200" dirty="0"/>
        </a:p>
      </dsp:txBody>
      <dsp:txXfrm rot="-5400000">
        <a:off x="555695" y="2803155"/>
        <a:ext cx="5515116" cy="465623"/>
      </dsp:txXfrm>
    </dsp:sp>
    <dsp:sp modelId="{A78E5709-1C0A-D648-AB3D-891FA8B66E39}">
      <dsp:nvSpPr>
        <dsp:cNvPr id="0" name=""/>
        <dsp:cNvSpPr/>
      </dsp:nvSpPr>
      <dsp:spPr>
        <a:xfrm rot="5400000">
          <a:off x="-119077" y="3591237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6</a:t>
          </a:r>
          <a:endParaRPr lang="en-US" sz="1600" kern="1200" dirty="0"/>
        </a:p>
      </dsp:txBody>
      <dsp:txXfrm rot="-5400000">
        <a:off x="1" y="3750006"/>
        <a:ext cx="555694" cy="238155"/>
      </dsp:txXfrm>
    </dsp:sp>
    <dsp:sp modelId="{4E432B58-784D-554A-BE3D-1448B6DB0C1D}">
      <dsp:nvSpPr>
        <dsp:cNvPr id="0" name=""/>
        <dsp:cNvSpPr/>
      </dsp:nvSpPr>
      <dsp:spPr>
        <a:xfrm rot="5400000">
          <a:off x="3067846" y="960008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Returns the ID number of the child to the parent process, and a 0 value to the child process</a:t>
          </a:r>
          <a:endParaRPr lang="en-US" sz="1600" kern="1200" dirty="0"/>
        </a:p>
      </dsp:txBody>
      <dsp:txXfrm rot="-5400000">
        <a:off x="555695" y="3497349"/>
        <a:ext cx="5515116" cy="465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3505190" y="309450"/>
          <a:ext cx="1912739" cy="985951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Identifier</a:t>
          </a:r>
          <a:endParaRPr lang="en-US" sz="2600" kern="1200" dirty="0"/>
        </a:p>
      </dsp:txBody>
      <dsp:txXfrm>
        <a:off x="3505190" y="309450"/>
        <a:ext cx="1912739" cy="985951"/>
      </dsp:txXfrm>
    </dsp:sp>
    <dsp:sp modelId="{FFB3EB76-2E6C-B649-857A-BF94DBD248C3}">
      <dsp:nvSpPr>
        <dsp:cNvPr id="0" name=""/>
        <dsp:cNvSpPr/>
      </dsp:nvSpPr>
      <dsp:spPr>
        <a:xfrm>
          <a:off x="1600198" y="1295396"/>
          <a:ext cx="1912739" cy="11476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State</a:t>
          </a:r>
        </a:p>
      </dsp:txBody>
      <dsp:txXfrm>
        <a:off x="1600198" y="1295396"/>
        <a:ext cx="1912739" cy="1147643"/>
      </dsp:txXfrm>
    </dsp:sp>
    <dsp:sp modelId="{F9C2771E-E09D-7E4B-8BC7-2EACC928AB9D}">
      <dsp:nvSpPr>
        <dsp:cNvPr id="0" name=""/>
        <dsp:cNvSpPr/>
      </dsp:nvSpPr>
      <dsp:spPr>
        <a:xfrm>
          <a:off x="3505210" y="1295396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Priority</a:t>
          </a:r>
        </a:p>
      </dsp:txBody>
      <dsp:txXfrm>
        <a:off x="3505210" y="1295396"/>
        <a:ext cx="1912739" cy="1147643"/>
      </dsp:txXfrm>
    </dsp:sp>
    <dsp:sp modelId="{B373FAC3-5061-AF49-B501-530831A6C23F}">
      <dsp:nvSpPr>
        <dsp:cNvPr id="0" name=""/>
        <dsp:cNvSpPr/>
      </dsp:nvSpPr>
      <dsp:spPr>
        <a:xfrm>
          <a:off x="5410202" y="1295396"/>
          <a:ext cx="1912739" cy="114764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Program counter</a:t>
          </a:r>
        </a:p>
      </dsp:txBody>
      <dsp:txXfrm>
        <a:off x="5410202" y="1295396"/>
        <a:ext cx="1912739" cy="1147643"/>
      </dsp:txXfrm>
    </dsp:sp>
    <dsp:sp modelId="{C89EF9B4-EDC8-C84D-A659-29B518ACADDB}">
      <dsp:nvSpPr>
        <dsp:cNvPr id="0" name=""/>
        <dsp:cNvSpPr/>
      </dsp:nvSpPr>
      <dsp:spPr>
        <a:xfrm>
          <a:off x="533406" y="2433756"/>
          <a:ext cx="1912739" cy="1147643"/>
        </a:xfrm>
        <a:prstGeom prst="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Memory pointers</a:t>
          </a:r>
        </a:p>
      </dsp:txBody>
      <dsp:txXfrm>
        <a:off x="533406" y="2433756"/>
        <a:ext cx="1912739" cy="1147643"/>
      </dsp:txXfrm>
    </dsp:sp>
    <dsp:sp modelId="{5787ADE3-2B9F-7944-82CB-CE71DF883FF9}">
      <dsp:nvSpPr>
        <dsp:cNvPr id="0" name=""/>
        <dsp:cNvSpPr/>
      </dsp:nvSpPr>
      <dsp:spPr>
        <a:xfrm>
          <a:off x="2438398" y="2433756"/>
          <a:ext cx="1912739" cy="1147643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Context data</a:t>
          </a:r>
        </a:p>
      </dsp:txBody>
      <dsp:txXfrm>
        <a:off x="2438398" y="2433756"/>
        <a:ext cx="1912739" cy="1147643"/>
      </dsp:txXfrm>
    </dsp:sp>
    <dsp:sp modelId="{F5765459-F0DD-B04E-8F83-90F8421A8211}">
      <dsp:nvSpPr>
        <dsp:cNvPr id="0" name=""/>
        <dsp:cNvSpPr/>
      </dsp:nvSpPr>
      <dsp:spPr>
        <a:xfrm>
          <a:off x="4343391" y="2433756"/>
          <a:ext cx="1912739" cy="1147643"/>
        </a:xfrm>
        <a:prstGeom prst="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I/O status information</a:t>
          </a:r>
        </a:p>
      </dsp:txBody>
      <dsp:txXfrm>
        <a:off x="4343391" y="2433756"/>
        <a:ext cx="1912739" cy="1147643"/>
      </dsp:txXfrm>
    </dsp:sp>
    <dsp:sp modelId="{4B2744D8-5219-FE41-ACC6-C2EE72C25ABB}">
      <dsp:nvSpPr>
        <dsp:cNvPr id="0" name=""/>
        <dsp:cNvSpPr/>
      </dsp:nvSpPr>
      <dsp:spPr>
        <a:xfrm>
          <a:off x="6248403" y="2433756"/>
          <a:ext cx="1912739" cy="114764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Accounting information</a:t>
          </a:r>
        </a:p>
      </dsp:txBody>
      <dsp:txXfrm>
        <a:off x="6248403" y="2433756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Trace</a:t>
          </a:r>
          <a:endParaRPr lang="en-US" sz="2000" kern="1200" dirty="0"/>
        </a:p>
      </dsp:txBody>
      <dsp:txXfrm>
        <a:off x="326538" y="21747"/>
        <a:ext cx="1441295" cy="698903"/>
      </dsp:txXfrm>
    </dsp:sp>
    <dsp:sp modelId="{6792DD43-5CA5-8E48-AF98-B37112383575}">
      <dsp:nvSpPr>
        <dsp:cNvPr id="0" name=""/>
        <dsp:cNvSpPr/>
      </dsp:nvSpPr>
      <dsp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an individual process by listing the sequence of instructions that execute for that process</a:t>
          </a:r>
          <a:endParaRPr lang="en-US" sz="1600" kern="1200" dirty="0"/>
        </a:p>
      </dsp:txBody>
      <dsp:txXfrm>
        <a:off x="2259765" y="583357"/>
        <a:ext cx="1778709" cy="1605857"/>
      </dsp:txXfrm>
    </dsp:sp>
    <dsp:sp modelId="{1C89C9B8-759F-944F-AA18-FE790C10A65E}">
      <dsp:nvSpPr>
        <dsp:cNvPr id="0" name=""/>
        <dsp:cNvSpPr/>
      </dsp:nvSpPr>
      <dsp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the processor can be characterized by showing how the traces of the various processes are interleaved</a:t>
          </a:r>
          <a:endParaRPr lang="en-US" sz="1600" kern="1200" dirty="0"/>
        </a:p>
      </dsp:txBody>
      <dsp:txXfrm>
        <a:off x="2787789" y="2635393"/>
        <a:ext cx="2590472" cy="1433255"/>
      </dsp:txXfrm>
    </dsp:sp>
    <dsp:sp modelId="{64F1C8D8-40A2-DF44-AC72-3FFC719959BB}">
      <dsp:nvSpPr>
        <dsp:cNvPr id="0" name=""/>
        <dsp:cNvSpPr/>
      </dsp:nvSpPr>
      <dsp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Dispatcher</a:t>
          </a:r>
          <a:r>
            <a:rPr lang="en-US" sz="1600" kern="1200" dirty="0" smtClean="0"/>
            <a:t>  </a:t>
          </a:r>
          <a:endParaRPr lang="en-US" sz="1600" kern="1200" dirty="0"/>
        </a:p>
      </dsp:txBody>
      <dsp:txXfrm>
        <a:off x="5355747" y="21747"/>
        <a:ext cx="1441295" cy="698903"/>
      </dsp:txXfrm>
    </dsp:sp>
    <dsp:sp modelId="{4F8FA6E2-0E58-0840-912D-8E16EF91B389}">
      <dsp:nvSpPr>
        <dsp:cNvPr id="0" name=""/>
        <dsp:cNvSpPr/>
      </dsp:nvSpPr>
      <dsp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Small program that switches the processor from one process to another</a:t>
          </a:r>
          <a:endParaRPr lang="en-US" sz="1600" kern="1200" dirty="0"/>
        </a:p>
      </dsp:txBody>
      <dsp:txXfrm>
        <a:off x="6295030" y="1037225"/>
        <a:ext cx="1517013" cy="14986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2A570-2292-6042-8F87-375482494525}">
      <dsp:nvSpPr>
        <dsp:cNvPr id="0" name=""/>
        <dsp:cNvSpPr/>
      </dsp:nvSpPr>
      <dsp:spPr>
        <a:xfrm>
          <a:off x="76195" y="427589"/>
          <a:ext cx="2437804" cy="9504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Process spawning</a:t>
          </a:r>
          <a:endParaRPr lang="en-US" sz="2700" kern="1200" dirty="0"/>
        </a:p>
      </dsp:txBody>
      <dsp:txXfrm>
        <a:off x="76195" y="427589"/>
        <a:ext cx="2437804" cy="950431"/>
      </dsp:txXfrm>
    </dsp:sp>
    <dsp:sp modelId="{6E5587B0-CB6B-5F49-99BC-8512D84E1718}">
      <dsp:nvSpPr>
        <dsp:cNvPr id="0" name=""/>
        <dsp:cNvSpPr/>
      </dsp:nvSpPr>
      <dsp:spPr>
        <a:xfrm>
          <a:off x="76195" y="1399226"/>
          <a:ext cx="2437804" cy="2890484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700" kern="1200" dirty="0" smtClean="0"/>
            <a:t>When the OS creates a process at the explicit request of another process</a:t>
          </a:r>
          <a:endParaRPr lang="en-NZ" sz="2700" b="1" i="1" kern="1200" dirty="0"/>
        </a:p>
      </dsp:txBody>
      <dsp:txXfrm>
        <a:off x="76195" y="1399226"/>
        <a:ext cx="2437804" cy="2890484"/>
      </dsp:txXfrm>
    </dsp:sp>
    <dsp:sp modelId="{3B7AAAD3-B4B2-894D-BD62-FBDCA5DB86E5}">
      <dsp:nvSpPr>
        <dsp:cNvPr id="0" name=""/>
        <dsp:cNvSpPr/>
      </dsp:nvSpPr>
      <dsp:spPr>
        <a:xfrm>
          <a:off x="2781597" y="441741"/>
          <a:ext cx="2437804" cy="9504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Parent process</a:t>
          </a:r>
          <a:endParaRPr lang="en-US" sz="2700" kern="1200" dirty="0"/>
        </a:p>
      </dsp:txBody>
      <dsp:txXfrm>
        <a:off x="2781597" y="441741"/>
        <a:ext cx="2437804" cy="950431"/>
      </dsp:txXfrm>
    </dsp:sp>
    <dsp:sp modelId="{094610A3-C2C3-B640-879C-283BC4C4886A}">
      <dsp:nvSpPr>
        <dsp:cNvPr id="0" name=""/>
        <dsp:cNvSpPr/>
      </dsp:nvSpPr>
      <dsp:spPr>
        <a:xfrm>
          <a:off x="2781597" y="1392173"/>
          <a:ext cx="2437804" cy="2890484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original, creating, process</a:t>
          </a:r>
          <a:endParaRPr lang="en-US" sz="2700" kern="1200" dirty="0"/>
        </a:p>
      </dsp:txBody>
      <dsp:txXfrm>
        <a:off x="2781597" y="1392173"/>
        <a:ext cx="2437804" cy="2890484"/>
      </dsp:txXfrm>
    </dsp:sp>
    <dsp:sp modelId="{B5437CEF-732C-D940-ADAA-BDDAA09C9E8D}">
      <dsp:nvSpPr>
        <dsp:cNvPr id="0" name=""/>
        <dsp:cNvSpPr/>
      </dsp:nvSpPr>
      <dsp:spPr>
        <a:xfrm>
          <a:off x="5560695" y="441741"/>
          <a:ext cx="2437804" cy="95043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Child process </a:t>
          </a:r>
          <a:endParaRPr lang="en-US" sz="2700" kern="1200" dirty="0"/>
        </a:p>
      </dsp:txBody>
      <dsp:txXfrm>
        <a:off x="5560695" y="441741"/>
        <a:ext cx="2437804" cy="950431"/>
      </dsp:txXfrm>
    </dsp:sp>
    <dsp:sp modelId="{B830ED57-4DAF-3040-BF6C-9CF6B5560015}">
      <dsp:nvSpPr>
        <dsp:cNvPr id="0" name=""/>
        <dsp:cNvSpPr/>
      </dsp:nvSpPr>
      <dsp:spPr>
        <a:xfrm>
          <a:off x="5560695" y="1392173"/>
          <a:ext cx="2437804" cy="2890484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new process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2700" kern="1200" dirty="0"/>
        </a:p>
      </dsp:txBody>
      <dsp:txXfrm>
        <a:off x="5560695" y="1392173"/>
        <a:ext cx="2437804" cy="28904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5000" kern="1200" dirty="0" smtClean="0"/>
            <a:t>Must include:</a:t>
          </a:r>
          <a:endParaRPr lang="en-US" sz="5000" kern="1200" dirty="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Allocation of main memory to processes</a:t>
          </a:r>
        </a:p>
      </dsp:txBody>
      <dsp:txXfrm>
        <a:off x="429362" y="1275284"/>
        <a:ext cx="3256076" cy="574775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Allocation of secondary memory to processes</a:t>
          </a:r>
        </a:p>
      </dsp:txBody>
      <dsp:txXfrm>
        <a:off x="429362" y="1979752"/>
        <a:ext cx="3256076" cy="574775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Protection attributes of blocks of main or virtual memory</a:t>
          </a:r>
        </a:p>
      </dsp:txBody>
      <dsp:txXfrm>
        <a:off x="429362" y="2684221"/>
        <a:ext cx="3256076" cy="574775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Information needed to manage virtual memory</a:t>
          </a:r>
        </a:p>
      </dsp:txBody>
      <dsp:txXfrm>
        <a:off x="429362" y="3388690"/>
        <a:ext cx="3256076" cy="5747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A3F9C-77AE-CD4E-A6A3-593211C3CA4E}">
      <dsp:nvSpPr>
        <dsp:cNvPr id="0" name=""/>
        <dsp:cNvSpPr/>
      </dsp:nvSpPr>
      <dsp:spPr>
        <a:xfrm rot="16200000">
          <a:off x="-114299" y="114299"/>
          <a:ext cx="4114800" cy="3886200"/>
        </a:xfrm>
        <a:prstGeom prst="flowChartManualOperation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soft" dir="t"/>
          <a:backdrop>
            <a:anchor x="0" y="0" z="-210000"/>
            <a:norm dx="0" dy="0" dz="914400"/>
            <a:up dx="0" dy="914400" dz="0"/>
          </a:backdrop>
        </a:scene3d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  <a:sp3d extrusionH="28000" prstMaterial="matte"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an I/O operation is in progress, the OS needs to know: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status of the I/O operation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location in main memory being used as the source or destination of the I/O transfer</a:t>
          </a:r>
          <a:endParaRPr lang="en-US" sz="1900" kern="1200" dirty="0"/>
        </a:p>
      </dsp:txBody>
      <dsp:txXfrm rot="5400000">
        <a:off x="1" y="822959"/>
        <a:ext cx="3886200" cy="2468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E8AE7-B8C6-0241-9480-2CDA1CF97203}">
      <dsp:nvSpPr>
        <dsp:cNvPr id="0" name=""/>
        <dsp:cNvSpPr/>
      </dsp:nvSpPr>
      <dsp:spPr>
        <a:xfrm>
          <a:off x="0" y="526299"/>
          <a:ext cx="6096000" cy="352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728980" rIns="473117" bIns="24892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Existence of files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Location on secondary memory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500" kern="1200" dirty="0" smtClean="0"/>
            <a:t>Current status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3500" kern="1200" dirty="0" smtClean="0"/>
            <a:t>Other attributes</a:t>
          </a:r>
          <a:endParaRPr lang="en-US" sz="3500" kern="1200" dirty="0" smtClean="0"/>
        </a:p>
      </dsp:txBody>
      <dsp:txXfrm>
        <a:off x="0" y="526299"/>
        <a:ext cx="6096000" cy="3528000"/>
      </dsp:txXfrm>
    </dsp:sp>
    <dsp:sp modelId="{0CEFEDA6-C6BD-4242-A36C-ADC20C2F1CA7}">
      <dsp:nvSpPr>
        <dsp:cNvPr id="0" name=""/>
        <dsp:cNvSpPr/>
      </dsp:nvSpPr>
      <dsp:spPr>
        <a:xfrm>
          <a:off x="304800" y="9699"/>
          <a:ext cx="4267200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3500" kern="1200" dirty="0" smtClean="0"/>
            <a:t>These tables provide information about:</a:t>
          </a:r>
          <a:endParaRPr lang="en-US" sz="3500" kern="1200" dirty="0"/>
        </a:p>
      </dsp:txBody>
      <dsp:txXfrm>
        <a:off x="355237" y="60136"/>
        <a:ext cx="4166326" cy="9323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F1453-A84B-C04C-A3D7-88BA22B5CF02}">
      <dsp:nvSpPr>
        <dsp:cNvPr id="0" name=""/>
        <dsp:cNvSpPr/>
      </dsp:nvSpPr>
      <dsp:spPr>
        <a:xfrm>
          <a:off x="2682239" y="0"/>
          <a:ext cx="4023360" cy="34798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/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Where the process is located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The attributes of the process that are necessary for its management</a:t>
          </a:r>
        </a:p>
      </dsp:txBody>
      <dsp:txXfrm>
        <a:off x="2682239" y="434975"/>
        <a:ext cx="2718435" cy="2609850"/>
      </dsp:txXfrm>
    </dsp:sp>
    <dsp:sp modelId="{124922B8-514C-784B-AB7F-197C6AA9DFC8}">
      <dsp:nvSpPr>
        <dsp:cNvPr id="0" name=""/>
        <dsp:cNvSpPr/>
      </dsp:nvSpPr>
      <dsp:spPr>
        <a:xfrm>
          <a:off x="0" y="0"/>
          <a:ext cx="2682240" cy="3479800"/>
        </a:xfrm>
        <a:prstGeom prst="round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To manage and control a process the OS must know:</a:t>
          </a:r>
          <a:endParaRPr lang="en-US" sz="3600" kern="1200" dirty="0"/>
        </a:p>
      </dsp:txBody>
      <dsp:txXfrm>
        <a:off x="130936" y="130936"/>
        <a:ext cx="2420368" cy="32179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70A5E9-3A8A-7747-AFD3-153EC024C451}">
      <dsp:nvSpPr>
        <dsp:cNvPr id="0" name=""/>
        <dsp:cNvSpPr/>
      </dsp:nvSpPr>
      <dsp:spPr>
        <a:xfrm rot="5400000">
          <a:off x="1356360" y="525779"/>
          <a:ext cx="2987040" cy="2682240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Contains condition codes plus other status information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EFLAGS register is an example of a PSW used by any OS running on an x86 processor</a:t>
          </a:r>
        </a:p>
      </dsp:txBody>
      <dsp:txXfrm rot="-5400000">
        <a:off x="1508760" y="504315"/>
        <a:ext cx="2551304" cy="2725168"/>
      </dsp:txXfrm>
    </dsp:sp>
    <dsp:sp modelId="{69F1C722-FAD8-804A-8667-3D295CAE9EBB}">
      <dsp:nvSpPr>
        <dsp:cNvPr id="0" name=""/>
        <dsp:cNvSpPr/>
      </dsp:nvSpPr>
      <dsp:spPr>
        <a:xfrm>
          <a:off x="0" y="0"/>
          <a:ext cx="1508760" cy="3733800"/>
        </a:xfrm>
        <a:prstGeom prst="roundRect">
          <a:avLst/>
        </a:prstGeom>
        <a:solidFill>
          <a:schemeClr val="accent1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chemeClr val="bg1"/>
              </a:solidFill>
            </a:rPr>
            <a:t>Program status word (PSW)</a:t>
          </a:r>
          <a:endParaRPr lang="en-US" sz="2400" b="1" i="0" kern="1200" dirty="0">
            <a:solidFill>
              <a:schemeClr val="bg1"/>
            </a:solidFill>
          </a:endParaRPr>
        </a:p>
      </dsp:txBody>
      <dsp:txXfrm>
        <a:off x="73652" y="73652"/>
        <a:ext cx="1361456" cy="3586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ED9-0B80-4399-A458-3ADCCC0057AE}" type="datetimeFigureOut">
              <a:rPr lang="en-US" smtClean="0"/>
              <a:pPr/>
              <a:t>5/19/2017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49A7-53D2-4D96-9688-A4162C22865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423112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9E2A7-2174-452B-9BED-C410D2434D57}" type="datetimeFigureOut">
              <a:rPr lang="en-US"/>
              <a:pPr>
                <a:defRPr/>
              </a:pPr>
              <a:t>5/19/2017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BF5012-E6F5-495C-A541-6B7E71D3D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98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9/e, by William Stallings, Chapter 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Process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Description and Control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59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30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processes; this includes determining the interleaving pattern for execution and allocating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processes. The first step in designing an OS to control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describe the behavior that we would like the processes to exhibit.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simplest possible model by observing that, at any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either being executed by a processor or not. In this model, a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one of two states: Running or Not Running, as shown in Figure 3.5a 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creates a new process, it creates a process control block for the process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that process into the system in the Not Running state. The process exists,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to the OS, and is waiting for an opportunity to execute. From time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currently running process will be interrupted and the dispatcher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will select some other process to run. The former process moves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to the Not Running state, and one of the other processes moves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24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simple model, we can already begin to appreciate some of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 of the OS. Each process must be represented in some way so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keep track of it. That is, there must be some information relating to each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current state and location in memory; this is the process control block.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are not running must be kept in some sort of queue, waiting their 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execute. Figure 3.5b suggests a structure. There is a single queue in which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is a pointer to the process control block of a particular process.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may consist of a linked list of data blocks, in which each block represents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process; we will explore this latter implementation subsequently.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describe the behavior of the dispatcher in terms of this queuing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diagram. A process that is interrupted is transferred to the queue of waiting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Alternatively, if the process has completed or aborted, it is discarded (exits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system). In either case, the dispatcher takes another process from the queue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434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new process is to be added to those currently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managed, the OS builds the data structures that are used to manage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allocates address space in main memory to the process. We describe these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in Section 3.3 . These actions constitute the creation of a new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common events lead to the creation of a process, as indicated in Table 3.1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batch environment, a process is created in response to the submission of a job.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interactive environment, a process is created when a new user attempts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on. In both cases, the OS is responsible for the creation of the new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may also create a process on behalf of an application. For example,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requests that a file be printed, the OS can create a process that will manage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printing. The requesting process can thus proceed independently of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to complete the printing task.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the OS created all processes in a way that was transparent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or application program, and this is still commonly found with many contemporary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systems. However, it can be useful to allow one process to 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creation of another. For example, an application process may generate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to receive data that the application is generating and to organize those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form suitable for later analysis. The new process runs in parallel to the original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and is activated from time to time when new data are available.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arrangement can be very useful in structuring the application.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741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02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2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614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 processes were always ready to execute, then the queuing discipline suggested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Figure 3.5b would be effective. The queue is a first-in-first-out list and the processor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operates in round-robin fashion on the available processes (each process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is given a certain amount of time, in turn, to execute and then returned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queue, unless blocked). However, even with the simple example that we have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described, this implementation is inadequate: Some processes in the Not Running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are ready to execute, while others are blocked, waiting for an I/O operation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complete. Thus, using a single queue, the dispatcher could not just select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at the oldest end of the queue. Rather, the dispatcher would have to scan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looking for the process that is not blocked and that has been in the queue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longest.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natural way to handle this situation is to split the Not Running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two states: Ready and Blocked. This is shown in Figure 3.6 . 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five states in this new diagram are: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Running: The process that is currently being executed. For this chapter, we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assume a computer with a single processor, so at most one process at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can be in this state.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Ready: A process that is prepared to execute when given the opportunity.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Blocked/Waiting:  A process that cannot execute until some event occurs,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completion of an I/O operation.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New: A process that has just been created but has not yet been admitted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of executable processes by the OS. Typically, a new process has not yet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loaded into main memory, although its process control block has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Exit: A process that has been released from the pool of executable processes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OS, either because it halted or because it aborted for some reason.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3.6 indicates the types of events that lead to each state transition for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process; the possible transitions are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Null : New: A new process is created to execute a program. This event occurs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any of the reasons listed in Table 3.1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New : Ready: The OS will move a process from the New state to the Ready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when it is prepared to take on an additional process. Most systems set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limit based on the number of existing processes or the amount of virtual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committed to existing processes. This limit assures that there are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active processes as to degrade performance.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Ready : Running: When it is time to select a process to run, the OS chooses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processes in the Ready state. This is the job of the scheduler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dispatcher. Scheduling is explored in Part Four.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Running : Exit: The currently running process is terminated by the OS if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indicates that it has completed, or if it aborts. See Table 3.2 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Running : Ready: The most common reason for this transition is that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process has reached the maximum allowable time for uninterrupted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execution; virtually all multiprogramming operating systems impose this type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 discipline. There are several other alternative causes for this transition,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not implemented in all operating systems. Of particular importance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case in which the OS assigns different levels of priority to different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Blocked: A process is put in the Blocked state if it requests something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which it must wait. A request to the OS is usually in the form of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 call; that is, a call from the running program to a procedure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part of the operating system code. For example, a process may request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service from the OS that the OS is not prepared to perform immediately.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request a resource, such as a file or a shared section of virtual memory,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immediately available. Or the process may initiate an action, such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 I/O operation, that must be completed before the process can continue.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processes communicate with each other, a process may be blocked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waiting for another process to provide data or waiting for a message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another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Blocked : Ready: A process in the Blocked state is moved to the Ready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event for which it has been waiting occurs.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Ready : Exit: For clarity, this transition is not shown on the state diagram.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systems, a parent may terminate a child’ process at any time. Also, if a parent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terminates, all child processes associated with that parent may be terminated.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Blocked : Exit: The comments under the preceding item apply.</a:t>
            </a:r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198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our simple example, Figure 3.7 shows the transition of each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50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implemented with two queues: a Ready queue and a Blocked queue.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admitted to the system, it is placed in the Ready queue. When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the OS to choose another process to run, it selects one from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In the absence of any priority scheme, this can be a simple first-in-first-out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running process is removed from execution, it is either terminated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placed in the Ready or Blocked queue, depending on the circumstances.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event occurs, any process in the Blocked queue that has been waiting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event only is moved to the Ready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the OS must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blocked queue, searching for those processes waiting on that event.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OS, there could be hundreds or even thousands of processes in that queue.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would be more efficient to have a number of queues, one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 Then, when the event occurs, the entire list of processes in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can be moved to the Ready state ( Figure 3.8b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then it would be convenient to have a number of Ready queues, one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priority level. The OS could then readily determine which is the highest-priority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process that has been waiting the longest.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3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defining the term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it is useful to summarize some of the concepts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introduced in Chapters 1 and 2 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computer platform consists of a collection of hardware resources, such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processor, main memory, I/O modules, timers, disk drives, and so 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Computer applications are developed to perform some task. Typically, they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 input from the outside world, perform some processing, and generate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is inefficient for applications to be written directly for a given hardware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The principal reasons for this are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Numerous applications can be developed for the same platform. Thus,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sense to develop common routines for accessing the computer’s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processor itself provides only limited support for multiprogramming.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is needed to manage the sharing of the processor and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by multiple applications at the same time.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multiple applications are active at the same time, it is necessary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 the data, I/O use, and other resource use of each application from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OS was developed to provide a convenient, feature-rich, secure, and consistent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for applications to use. The OS is a layer of software between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applications and the computer hardware ( Figure 2.1 ) that supports applications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We can think of the OS as providing a uniform, abstract representation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that can be requested and accessed by applications. Resources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main memory, network interfaces, file systems, and so on. Once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has created these resource abstractions for applications to use, it must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manage their use. For example, an OS may permit resource sharing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protection.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2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the reason for all of this elaborate machinery is that I/O activities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much slower than computation and therefore the processor in a uniprogramming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idle most of the time. But the arrangement of Figure 3.8b does not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problem. It is true that, in this case, memory holds multiple processes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processor can move to another process when one process is blocked. But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is so much faster than I/O that it will be common for all of the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be waiting for I/O. Thus, even with multiprogramming, a processor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idle most of 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do? Main memory could be expanded to accommodate more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there are two flaws in this approach. First, there is a cost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which, though small on a per-byte basis, begins to add up as we 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gigabytes of storage. Second, the appetite of programs for memory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grown as fast as the cost of memory has dropped. So larger memory results in larger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solution is swapping, which involves moving part or all of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main memory to disk. When none of the processes in main memory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state, the OS swaps one of the blocked processes out on to disk into a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This is a queue of existing processes that have been temporarily kicked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main memory, or suspended. The OS then brings in another process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 queue, or it honors a new-process request. Execution then continues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fastest I/O on a system (e.g., compared to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198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swapping as just described, one other state must be added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process behavior model ( Figure 3.9a ): the Suspend state. When all of the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 are in the Blocked state, the OS can suspend one process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it in the Suspend state and transferring it to disk. The space that is freed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can then be used to bring in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OS has performed a swapping-out operation, it has two choices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a process to bring into main memory: It can admit a newly created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it can bring in a previously suspended process. It would appear that the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to bring in a previously suspended process, to provide it with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increasing the total load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line of reasoning presents a difficulty. All of the processes that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suspended were in the Blocked state at the time of suspension. It clearly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do any good to bring a blocked process back into main memory, because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not ready for execution. Recognize, however, that each process in the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was originally blocked on a particular event. When that event occurs,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 and is potentially available for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Therefore, we need to rethink this aspect of the design. There are two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concepts here: whether a process is waiting on an event (blocked or not)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whether a process has been swapped out of main memory (suspended or not).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accommodate this 2 X 2 combination, we need four states: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Ready:  The process is in main memory and available for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Blocked:  The process is in main memory and awaiting an event.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Blocked/Suspend: The process is in secondary memory and awaiting an event.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Ready/Suspend: The process is in secondary memory but is available for execution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soon as it is loaded into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looking at a state transition diagram that encompasses the two new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states, one other point should be mentioned. The discussion so far has assumed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virtual memory is not in use and that a process is either all in main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all out of main memory. With a virtual memory scheme, it is possible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that is only partially in main memory. If reference is made to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address that is not in main memory, then the appropriate portion of the process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brought in. The use of virtual memory would appear to eliminate the need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swapping, because any desired address in any desired process can be 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or out of main memory by the memory management hardware of the processor.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as we shall see in Chapter 8, the performance of a virtual memory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collapse if there is a sufficiently large number of active processes, all of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partially in main memory. Therefore, even in a virtual memory system,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to swap out processes explicitly and completely from time to time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interests of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98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look now, in Figure 3.9b , at the state transition model that we have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(The dashed lines in the figure indicate possible but not necessary transitions.)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new transitions are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Blocked : Blocked/Suspend: If there are no ready processes, then at least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blocked process is swapped out to make room for another process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blocked. This transition can be made even if there are ready processes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if the OS determines that the currently running process or a ready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it would like to dispatch requires more main memory to maintain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 performance.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Blocked/Suspend : Ready/Suspend: A process in the Blocked/Suspend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moved to the Ready/Suspend state when the event for which it has been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occurs. Note that this requires that the state information concerning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processes must be accessible to the OS.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Ready/Suspend : Ready: When there are no ready processes in main memory,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will need to bring one in to continue execution. In addition,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the case that a process in the Ready/Suspend state has higher priority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any of the processes in the Ready state. In that case, the OS designer may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 that it is more important to get at the higher-priority process than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swapping.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Ready : Ready/Suspend: Normally, the OS would prefer to suspend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process rather than a ready one, because the ready process can now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executed, whereas the blocked process is taking up main memory space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cannot be executed. However, it may be necessary to suspend a ready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if that is the only way to free up a sufficiently large block of main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Also, the OS may choose to suspend a lower–priority ready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a higher–priority blocked process if it believes that the blocked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be ready soon.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Several other transitions that are worth considering are the following: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New - Ready/Suspend and New - Ready:  When a new process is created,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either be added to the Ready queue or the Ready/Suspend queue. In either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case, the OS must create a process control block and allocate an address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process. It might be preferable for the OS to perform these housekeeping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duties at an early time, so that it can maintain a large pool of processes that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blocked. With this strategy, there would often be insufficient room in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for a new process; hence the use of the (New S- Ready/Suspend)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transition. On the other hand, we could argue that a just-in-time philosophy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creating processes as late as possible reduces OS overhead and allows that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perform the process creation duties at a time when the system is clogged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processes anyway.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Blocked/Suspend - Blocked: Inclusion of this transition may seem to be poor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design. After all, if a process is not ready to execute and is not already in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what is the point of bringing it in? But consider the following scenario: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terminates, freeing up some main memory. There is a process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(Blocked/Suspend) queue with a higher priority than any of the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(Ready/Suspend) queue and the OS has reason to believe that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for that process will occur soon. Under these circumstances, it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seem reasonable to bring a blocked process into main memory in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 ready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Running - Ready/Suspend: Normally, a running process is moved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when its time allocation expires. If, however, the OS is preempting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because a higher-priority process on the Blocked/Suspend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just become unblocked, the OS could move the running process directly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(Ready/Suspend) queue and free some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• Any State - Exit: Typically, a process terminates while it is running, either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it has completed or because of some fatal fault condition. However,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operating systems, a process may be terminated by the process that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or when the parent process is itself terminated. If this is allowed, then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 any state can be moved to the Exit state.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14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43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3.3 lists some reasons for the suspension of a process. One reason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discussed is to provide memory space either to bring in a Ready/Suspended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or to increase the memory allocated to other Ready processes. The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other motivations for suspending a process. For example, an auditing or tracing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may be employed to monitor activity on the system; the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to record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The OS,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operator control, may turn this process on and off from time to time.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detects or suspects a problem, it may suspend a process. One example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deadlock, which is discussed in Chapter 6 . As another example, a problem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detected on a communications line, and the operator has the OS suspend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using the line while some tests are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set of reasons concerns the actions of an interactive user. For example,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user suspects a bug in the program, he or she may debug the program by suspending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execution, examining and modifying the program or data, and resuming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there may be a background process that is collecting trace or accounting statistics,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user may wish to be able to turn on and off.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 considerations may also lead to a swapping decision. For example,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to be activated periodically but is idle most of the time, then it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swapped out between uses. A program that monitors utilization or user activity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a parent process may wish to suspend a descendent process.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may spawn process B to perform a file read. Subsequently, process 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encounters an error in the file read procedure and reports this to process A.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suspends process B to investigate the cause.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all of these cases, the activation of a suspended process is requested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 that initially requested the suspension.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83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schedules and dispatches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processor, allocates resources to processes,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services. Fundamentally,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Figure 3.10 . In a multiprogramming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running; at least part of the process is in main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control of two I/O devices.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43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066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156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04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OS may also maintain file tables . These tables provide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existence of files, their location on secondary memory, their current status,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other attributes. Much, if not all, of this information may be maintained and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file management system, in which case the OS has little or no knowledge of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other operating systems, much of the detail of file management is managed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itself. This topic is explored in Chapter 12.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0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586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8415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what the OS must know if it is to manage and control a process.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know where the process is located; second, it must know the attributes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are necessary for its management (e.g., process ID and process state).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41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can deal with the questions of where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located or what its attributes are, we need to address an even more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question: What is the physical manifestation of a process? At a minimum,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include a program or set of programs to be executed. Associated with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is a set of data locations for local and global variables and any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constants. Thus, a process will consist of at least sufficient memory to hold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data of that process. In addition, the execution of a program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 stack (see Appendix P) that is used to keep track of procedure calls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procedures. Finally, each process has associated with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attributes that are used by the OS for process control.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 process image will depend on the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being used. In the simplest case, the process image is maintained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contiguous, or continuous, block of memory. This block is maintained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usually disk. So that the OS can manage the process, at least a small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image must be maintained in main memory. To execute the process,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must be loaded into main memory or at least virtual memory.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needs to know the location of each process on disk and, for each such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in main memory, the location of that process in main memory. We saw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slightly more complex variation on this scheme with the CTSS OS, in Chapter 2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CTSS, when a process is swapped out, part of the process image may remain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memory. Thus, the OS must keep track of which portions of the image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are still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operating systems presume paging hardware that allows noncontiguous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memory to support partially resident processes.  At any given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a process image may be in main memory, with the remainder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 Therefore, process tables maintained by the OS must show the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page of each process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720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process image ( Table 3.4 ).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979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976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54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337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6891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3.12  x86 EFLAGS register.</a:t>
            </a:r>
          </a:p>
          <a:p>
            <a:endParaRPr lang="en-US" dirty="0" smtClean="0"/>
          </a:p>
          <a:p>
            <a:r>
              <a:rPr lang="en-US" dirty="0" smtClean="0"/>
              <a:t>(See also Table 3.6)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845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3.6   Pentium EFLAGS Register Bits</a:t>
            </a: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121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004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major category of information in the process control block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called, for want of a better name,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information . This is the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needed by the OS to control and coordinate the various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The last part of Table 3.5 indicates the scope of this information.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details of operating system functionality in succeeding chapters,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for the various items on this list should become clear.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09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3.13 suggests the structure of process images in virtual memory.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consists of a process control block, a user stack, the private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process, and any other address space that the process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In the figure, each process image appears as a contiguous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addresses. In an actual implementation, this may not be the case; it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memory management scheme and the way in which control structures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the OS.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354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Table 3.5 , the process control block may contain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information, including pointers that allow the linking of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queues that were described in the preceding section could be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linked lists of process control blocks. For example, the queuing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3.8a could be implemented as suggested in Figure 3.14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032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data structure in an OS. Each process control block contains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information about a process that is needed by the OS. The blocks are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modified by virtually every module in the OS, including those involved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resource allocation, interrupt processing, and performance monitoring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analysis. One can say that the set of process control blocks defines the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access to information in process control blocks. The provision of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these tables is not difficult. Each process is equipped with a unique ID,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used as an index into a table of pointers to the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is not access but rather protection. Two problems present themselves: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bug in a single routine, such as an interrupt handler, could damage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blocks, which could destroy the system’s ability to manage the affected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design change in the structure or semantics of the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affect a number of modules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handler routine, the only job of which is to protect process control blocks,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which is the sole arbiter for reading and writing these blocks. The trade-off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such a routine involves performance issues and the degree to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the system software can be trusted to be correct.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85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user mode , because user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system mode , control mode , or kernel mode . This last term refers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867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6595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proceed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entry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to the primary process table, which contains one entry per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OS must know how much space is needed for the private user address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(programs and data) and the user stack. These values can be assigned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based on the type of process, or they can be set based on user request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job creation time. If a process is spawned by another process, the parent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pass the needed values to the OS as part of the process-creation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If any existing address space is to be shared by this new process,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linkages must be set up. Finally, space for a process control block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contains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this process plus other appropriate IDs, such as that of the parent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The processor state information portion will typically be initialized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most entries zero, except for the program counter (set to the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point) and system stack pointers (set to define the process stack boundaries).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information portion is initialized based on standard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values plus attributes that have been requested for this process.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process state would typically be initialized to Ready or Ready/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Suspend. The priority may be set by default to the lowest priority unless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request is made for a higher priority. Initially, the process may own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resources (I/O devices, files) unless there is an explicit request for these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they are inherited from the parent.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scheduling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as a linked list, then the new process must be put in the Ready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list.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maintain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accounting file on each process to be used subsequently for billing and/or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assessment purposes.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732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655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interrupt , control is first transferred to an interrupt handler, which does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Clock interrupt: The OS determines whether the currently running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I/O interrupt: The OS determines what I/O action has occurred. If the I/O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fault: The processor encounters a virtual memory address reference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trap , the OS determines if the error or exception condition is fatal.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instruction cycle. Recall that, in the interrupt stage, the processor checks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if any interrupts are pending, indicated by the presence of an interrupt signal.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interrupts are pending, the processor proceeds to the fetch stage and fetches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instruction of the current program in the current process. If an interrupt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pending, the processor does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handler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processing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may include privileged instructions.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handler program, which will service the interrupt. At this point, typically,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the process that has been interrupted is saved into that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 of the interrupted program.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question that may now occur to you is, What constitutes the context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saved? The answer is that it must include any information that may be altered by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the interrupt handler and that will be needed to resume the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interrupted. Thus, the portion of the process control block that was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processor state information must be saved. This includes the program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 other processor registers, and stack information.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anything else need to be done? That depends on what happens next.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is typically a short program that performs a few basic tasks related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interrupt. For example, it resets the flag or indicator that signals the presence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interrupt. It may send an acknowledgment to the entity that issued the interrupt,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I/O module. And it may do some basic housekeeping relating to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the event that caused the interrupt. For example, if the interrupt relates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event, the interrupt handler will check for an error condition. If an error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occurred, the interrupt handler may send a signal to the process that originally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the I/O operation. If the interrupt is by the clock, then the handler will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control over to the dispatcher, which will want to pass control to another process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time slice allotted to the currently running process has expired.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about the other information in the process control block? If this interrupt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followed by a switch to another process, then some work will need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done. However, in most operating systems, the occurrence of an interrupt does not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mean a process switch. It is possible that, after the interrupt handler has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the currently running process will resume execution. In that case, all that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necessary is to save the processor state information when the interrupt occurs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that information when control is returned to the program that was running.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saving and restoring functions are performed in hardware.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67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time,</a:t>
            </a:r>
          </a:p>
          <a:p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program is executing , this process can be uniquely characterized by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elements, including the following: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Identifier: A unique identifier associated with this process, to distinguish it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all other processes.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State: If the process is currently executing, it is in the running state.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Priority: Priority level relative to other processes.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Program counter: The address of the next instruction in the program to be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Memory pointers: Includes pointers to the program code and data associated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process, plus any memory blocks shared with other processes.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Context data: These are data that are present in registers in the processor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process is executing.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I/O status information: Includes outstanding I/O requests, I/O devices (e.g.,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drives) assigned to this process, a list of files in use by the process,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Accounting information: May include the amount of processor time and clock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used, time limits, account numbers, and so 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677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</a:t>
            </a:r>
            <a:r>
              <a:rPr lang="en-US" sz="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 switch may occur without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22647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traditional approach, common on many older operating systems, is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of the OS outside of any process ( Figure 3.15a ). With this approach,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currently running process is interrupted or issues a supervisor call,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context of this process is saved and control is passed to the kernel.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own region of memory to use and its own system stack for controlling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and returns. The OS can perform any desired functions and restore the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interrupted process, which causes execution to resume in the 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process. Alternatively, the OS can complete the function of saving the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 and proceed to schedule and dispatch another process. Whether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happens depends on the reason for the interruption and the circumstances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the key point here is that the concept of process is considered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only to user programs. The operating system code is executed as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that operates in 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within User Processes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that is common with operating systems on smaller computers (PCs,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workstations) is to execute virtually all OS software in the context of a user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 is that the OS is primarily a collection of routines that the user calls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various functions, executed within the environment of the user’s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illustrated in Figure 3.15b . At any given point, the OS is managing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 Each image includes not only the regions illustrated in Figure 3.13 , but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program, data, and stack areas for kernel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Process-Based Operating System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alternative, illustrated in Figure 3.15c , is to implement the OS as a collection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system processes. As in the other options, the software that is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executes in a kernel mode. In this case, however, major kernel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separate processes. Again, there may be a small amount of process switching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outside of any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has several advantages. It imposes a program design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encourages the use of a modular OS with minimal, clean interfaces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modules. In addition, some noncritical operating system functions are conveniently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as separate processes. For example, we mentioned earlier a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records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program does not provide a particular service to any active process, it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invoked by the OS. As a process, the function can run at an assigned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and be interleaved with other processes under dispatcher control.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the OS as a set of processes is useful in a multiprocessor or multicomputer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in which some of the operating system services can be shipped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to dedicated processors, improving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40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stack is used to manage calls/returns while the process is in kernel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and data are in the shared address space and are shared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user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occurs, the processor is placed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control is passed to the OS. To pass control from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OS, the mode context is saved and a mode switch takes place to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routine. However, execution continues within the current user process.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is not performed, just a mode switch within the same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continue to run, then a mode switch resumes the interrupted program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process. This is one of the key advantages of this approach: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been interrupted to employ some operating system routine,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resumed, and all of this has occurred without incurring the penalty of two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switches. If, however, it is determined that a process switch is to occur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the previously executing program, then control is passed to a process-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routine. This routine may or may not execute in the current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system design. At some point, however, the current process has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 nonrunning state and another process designated as the running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phase, it is logically most convenient to view execution as taking place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a process will save its state information, choose another process to run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those that are ready, and relinquish control to that process. The reason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arbitrary and indeed chaotic situation is that during the critical time,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in the user process is shared operating system code and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code. Because of the concept of user mode and kernel mode, the user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with or interfere with the operating system routines, even though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the user’s process environment. This further reminds us that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distinction between the concepts of process and program and that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two is not one to one. Within a process, both a user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may execute, and the operating system programs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435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V makes use of a simple but powerful process facility that is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 to the user. UNIX follows the model of Figure 3.15b , in which most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within the environment of a user process. UNIX uses two categories of processes: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processes and user processes. System processes run in kernel mode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operating system code to perform administrative and housekeeping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allocation of memory and process swapping. User processes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to execute user programs and utilities and in kernel mode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belong to the kernel. A user process enters kernel mode by issuing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call, when an exception (fault) is generated, or when an interrupt occurs.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4496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listed in Table 3.9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707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Process State Transition Diagram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is similar to Figure 3.9b , with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sleeping states corresponding to the two blocked states. The differences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UNIX employs two Running states to indicate whether the process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or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distinction is made between the two states: (Ready to Run, in Memory)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(Preempted). These are essentially the same state, as indicated by the dotted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joining them. The distinction is made to emphasize the way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state is entered. When a process is running in kernel mode (as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a supervisor call, clock interrupt, or I/O interrupt), there will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time when the kernel has completed its work and is ready to return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user program. At this point, the kernel may decide to preempt the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 favor of one that is ready and of higher priority.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 moves to the preempted state. However, for purposes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dispatching, those processes in the Preempted state and those in the (Ready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Run, in Memory) state form one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can only occur when a process is about to move from kernel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user mode. While a process is running in kernel mode, it may not be preempted.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makes UNIX unsuitable for real-time processing. Chapter 10 discusses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for real-time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processes are unique in UNIX. Process 0 is a special process that is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system boots; in effect, it is predefined as a data structure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boot time. It is the swapper process. In addition, process 0 spawns process 1,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init process; all other processes in the system have process 1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ancestor. When a new interactive user logs on to the system, it is process 1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 a user process for that user. Subsequently, the user process can create child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in a branching tree, so that any particular application can consist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related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037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in UNIX is a rather complex set of data structures that provide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information necessary to manage and dispatch processes. Table 3.10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summarizes the elements of the process image, which are organized into three parts: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context, register context, and system-level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 contains the basic elements of a user’s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generated directly from a compiled object file. The user’s program is separated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text and data areas; the text area is read-only and is intended to hold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program’s instructions. While the process is executing, the processor uses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stack area for procedure calls and returns and parameter passing. The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is a data area that is shared with other processes. 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copy of a shared memory area, but, by the use of virtual memory, it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each sharing process that the shared memory region is in its address space.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not running, the processor status information is stored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area.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system-level context contains the remaining information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to manage the process. It consists of a static part, which is fixed in size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with a process throughout its lifetime, and a dynamic part, which varies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through the life of the process. One element of the static part is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entry. This is actually part of the process table maintained by the OS,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entry per process. The process table entry contains process control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accessible to the kernel at all times; hence, in a virtual memory system,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 entries are maintained in main memory. 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distinction between the process table entry and the U area reflects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 that the UNIX kernel always executes in the context of some process.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time, the kernel will be dealing with the concerns of that process.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time, such as when the kernel is performing a scheduling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preparatory to dispatching another process, it will need access to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The information in a process table can be accessed when the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not the current 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static portion of the system-level context is the per process region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which is used by the memory management system. Finally, the kernel stack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 portion of the system-level context. This stack is used when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executing in kernel mode and contains the information that must be saved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restored as procedure calls and interrupts occur.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889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504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596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creation in UNIX is made by means of the kernel system call, fork( ). When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a fork request, the OS performs the following functions [BACH86]: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allocates a slot in the process table for the new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assigns a unique process ID to the child process.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makes a copy of the process image of the parent, with the exception of any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It increments counters for any files owned by the parent, to reflect that an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process now also owns those files.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It assigns the child process to the Ready to Run state.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It returns the ID number of the child to the parent process, and a 0 value to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child process.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49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process control block ( Figure 3.1 ), that is created and managed by the OS.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158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the kernel has completed these functions it can do one of the following, as part of</a:t>
            </a:r>
          </a:p>
          <a:p>
            <a:r>
              <a:rPr lang="en-NZ" dirty="0" smtClean="0"/>
              <a:t>the dispatcher routine:</a:t>
            </a:r>
          </a:p>
          <a:p>
            <a:pPr lvl="1"/>
            <a:r>
              <a:rPr lang="en-NZ" dirty="0" smtClean="0"/>
              <a:t>• Stay in the parent process. Control returns to user mode at the point of the fork call of the parent.</a:t>
            </a:r>
          </a:p>
          <a:p>
            <a:pPr lvl="1"/>
            <a:r>
              <a:rPr lang="en-NZ" dirty="0" smtClean="0"/>
              <a:t>• Transfer control to the child process. The child process begins executing at the same point in the code as the parent, namely at the return from the fork call.</a:t>
            </a:r>
          </a:p>
          <a:p>
            <a:pPr lvl="1"/>
            <a:r>
              <a:rPr lang="en-NZ" dirty="0" smtClean="0"/>
              <a:t>• Transfer control to another process. Both parent and child are left in the Ready to Run state.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651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23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just discussed, for a program to be executed, a process, or task, is created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program. From the processor’s point of view, it executes instructions from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in some sequence dictated by the changing values in the program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Over time, the program counter may refer to code in different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part of different processes. From the point of view of an individual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 involves a sequence of instructions within that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characterize the behavior of an individual process by listing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instructions that execute for that process. Such a listing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process. We can characterize behavior of the processor by showing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traces of the various processes are interleaved.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34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a very simple example. Figure 3.2 shows a memory layout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processes. To simplify the discussion, we assume no use of virtual memory;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all three processes are represented by programs that are fully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In addition, there is a small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switches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from one process to another.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86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3.3 shows the traces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processes during the early part of their execution. The first 12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processes A and C are shown. Process B executes four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assume that the fourth instruction invokes an I/O operation for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must wait.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0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07387-0957-7347-B399-B33F38AE960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EC8E-1171-46D3-BB9C-E76E2EDA8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4721B-8A5A-784D-A05A-B3B3DBE1B80D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9671-C39D-4B40-9BE0-D936833A2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54EAA-41B9-2C41-9CF3-776198A24123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7808-BABC-4730-BF31-D5862FFC7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FA7F0B-F8AC-A74D-9E1B-19A924C700A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4D4A-814C-CD41-8C4D-D2A31D8C580B}" type="datetime1">
              <a:rPr lang="en-US" smtClean="0"/>
              <a:t>5/19/2017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2017 Pearson Education, Inc., Hoboken, NJ. All rights reserved.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C9075-9B98-A446-BA24-3961C574D15C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AF3A4C-A291-2A44-AFA5-9FA77CE62BBE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B203D4-3058-0D46-83D5-59D6FCF7B3CA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513816-15EE-DB4F-8FAE-E15B8F35632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E41BB1-DA7F-B241-832E-5A4ED82018E9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A3A69B-799A-C445-B6E0-B863B6BBDC72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B7A9B-C338-F845-AB4B-7938CC3D4652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8911-2E00-4AF1-A4F5-64BB56B77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407518-8780-4440-AE62-06D43CC61D12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E05566-1A28-D244-A4AA-E34813AAA333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2F4A21-2939-B941-AF00-D2884FB2823F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3A053-5F02-9841-BF42-8BDD7A07DDA9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FCB45-A166-F249-AC26-46B0CD809BC0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F69907-EFAA-384D-A564-BC502E086D39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1013F-EA10-AD41-BA10-AD4128D63B5E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35068-BD0A-4769-B0ED-BC9178C28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6E8DD5-D188-A643-B5CF-33CC25CA25BA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202-9CB7-4AA3-8392-91713E932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B02BD5-6A5C-F641-AB68-8798E06261C7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C64-3B96-40E2-BB51-2BFA4C732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B7A2-28F5-3346-8041-01E14120BE5B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33BB-380D-4808-B45C-DF9583064D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FB56C5-44BF-9C4A-ADCA-78D5C19BC311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68AA-9F9C-4D36-A856-C77A64038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D9B8A-0AC1-A942-B607-D508CCF788EA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CD6E-A0B3-4429-9019-071CBE34D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69C09-4C2E-FC4C-A333-02610641EEC3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3133-C805-422B-9705-D56F31086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584268-DA5B-7045-BFDC-1B5737A63DD5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EA4FE-042C-4C31-965A-79D3153CB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3B41AE3D-EC6B-B04C-92EC-C3B287712F3A}" type="datetime1">
              <a:rPr lang="en-US" smtClean="0"/>
              <a:t>5/19/2017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transition/>
  <p:hf sldNum="0" hdr="0" dt="0"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package" Target="../embeddings/Microsoft_Word_Document1.docx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png"/><Relationship Id="rId5" Type="http://schemas.openxmlformats.org/officeDocument/2006/relationships/package" Target="../embeddings/Microsoft_Word_Document2.docx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5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2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3.png"/><Relationship Id="rId5" Type="http://schemas.openxmlformats.org/officeDocument/2006/relationships/package" Target="../embeddings/Microsoft_Word_Document3.docx"/><Relationship Id="rId4" Type="http://schemas.openxmlformats.org/officeDocument/2006/relationships/oleObject" Target="../embeddings/oleObject3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 smtClean="0"/>
              <a:t>Process Description and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Ninth Edition</a:t>
            </a:r>
          </a:p>
          <a:p>
            <a:r>
              <a:rPr lang="en-US" dirty="0" smtClean="0"/>
              <a:t>By William Stallings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2209800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rcRect l="-16290" r="-9774"/>
          <a:stretch>
            <a:fillRect/>
          </a:stretch>
        </p:blipFill>
        <p:spPr>
          <a:xfrm>
            <a:off x="1841333" y="609600"/>
            <a:ext cx="5210930" cy="584513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91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514600"/>
            <a:ext cx="8797395" cy="354192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2590800"/>
          <a:ext cx="8153400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name="Document" r:id="rId5" imgW="24076190" imgH="10717460" progId="Word.Document.12">
                  <p:embed/>
                </p:oleObj>
              </mc:Choice>
              <mc:Fallback>
                <p:oleObj name="Document" r:id="rId5" imgW="24076190" imgH="10717460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153400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077200" cy="1371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Table 3.1   Reasons for Process Creation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675606" y="4419600"/>
            <a:ext cx="36583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33400" y="5334000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" y="4419600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3400" y="3886200"/>
            <a:ext cx="8001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457200"/>
            <a:ext cx="8534400" cy="1220787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8120031"/>
              </p:ext>
            </p:extLst>
          </p:nvPr>
        </p:nvGraphicFramePr>
        <p:xfrm>
          <a:off x="533400" y="19812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96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Process Termination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23096" cy="3840163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There must be a means for a process to indicate its completion</a:t>
            </a:r>
          </a:p>
          <a:p>
            <a:r>
              <a:rPr lang="en-NZ" sz="2400" dirty="0" smtClean="0"/>
              <a:t>A batch job should include a HALT instruction or an explicit OS service call for termination</a:t>
            </a:r>
          </a:p>
          <a:p>
            <a:r>
              <a:rPr lang="en-NZ" sz="2400" dirty="0" smtClean="0"/>
              <a:t>For an interactive application, the action of the user will indicate when the process is completed  (e.g. log off, quitting an application)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558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38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Table</a:t>
            </a:r>
            <a:r>
              <a:rPr lang="en-US" b="1" dirty="0" smtClean="0">
                <a:latin typeface="+mn-lt"/>
              </a:rPr>
              <a:t> 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3.2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198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 dirty="0"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609600"/>
            <a:ext cx="5562600" cy="586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191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on page 111</a:t>
            </a:r>
          </a:p>
          <a:p>
            <a:r>
              <a:rPr lang="en-US" sz="1100" dirty="0" smtClean="0">
                <a:latin typeface="+mn-lt"/>
              </a:rPr>
              <a:t> in the textbook)</a:t>
            </a:r>
          </a:p>
          <a:p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15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1714500" y="3543300"/>
            <a:ext cx="5867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00400" y="6097588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00400" y="28956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00400" y="24384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22098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00400" y="19050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00400" y="10668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200400" y="32766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00400" y="36576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00400" y="57150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00400" y="53340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00400" y="50292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200400" y="47244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00400" y="4343400"/>
            <a:ext cx="5410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53400" cy="762000"/>
          </a:xfrm>
        </p:spPr>
        <p:txBody>
          <a:bodyPr/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9600"/>
            <a:ext cx="8875059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625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3424"/>
            <a:ext cx="5088082" cy="6584576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 of Earlier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057400"/>
            <a:ext cx="3657600" cy="40687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computer platform consists of a collection of hardware resources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Computer applications are developed to perform some task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It is inefficient for applications to be written directly for a given hardware platform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4038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OS was developed to provide a convenient, feature-rich, secure, and consistent interface for applications to use</a:t>
            </a:r>
          </a:p>
          <a:p>
            <a:r>
              <a:rPr lang="en-US" sz="2200" dirty="0" smtClean="0"/>
              <a:t>We can think of the OS as providing a uniform, abstract representation of resources that can be requested and accessed by applications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Suspended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7848600" cy="4495800"/>
          </a:xfrm>
        </p:spPr>
        <p:txBody>
          <a:bodyPr>
            <a:normAutofit lnSpcReduction="10000"/>
          </a:bodyPr>
          <a:lstStyle/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Swapping</a:t>
            </a:r>
          </a:p>
          <a:p>
            <a:pPr marL="565150" lvl="2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Involves moving part of all of a process from main memory to disk</a:t>
            </a:r>
          </a:p>
          <a:p>
            <a:pPr marL="565150" lvl="2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When none of the processes in main memory is in the Ready state, the OS swaps one of the blocked processes out on to disk into a suspend queue</a:t>
            </a:r>
          </a:p>
          <a:p>
            <a:pPr marL="1130300" lvl="4">
              <a:lnSpc>
                <a:spcPct val="90000"/>
              </a:lnSpc>
            </a:pPr>
            <a:r>
              <a:rPr lang="en-US" dirty="0" smtClean="0"/>
              <a:t>This is a queue of existing processes that have been temporarily kicked out of main memory, or suspended</a:t>
            </a:r>
          </a:p>
          <a:p>
            <a:pPr marL="1130300" lvl="4">
              <a:lnSpc>
                <a:spcPct val="90000"/>
              </a:lnSpc>
            </a:pPr>
            <a:r>
              <a:rPr lang="en-US" dirty="0" smtClean="0"/>
              <a:t>The OS then brings in another process from the suspend queue or it honors a new-process request</a:t>
            </a:r>
          </a:p>
          <a:p>
            <a:pPr marL="1130300" lvl="4">
              <a:lnSpc>
                <a:spcPct val="90000"/>
              </a:lnSpc>
            </a:pPr>
            <a:r>
              <a:rPr lang="en-US" dirty="0" smtClean="0"/>
              <a:t>Execution then continues with the newly arrived process</a:t>
            </a:r>
          </a:p>
          <a:p>
            <a:pPr marL="565150" lvl="2">
              <a:spcBef>
                <a:spcPts val="1800"/>
              </a:spcBef>
            </a:pPr>
            <a:r>
              <a:rPr lang="en-US" dirty="0" smtClean="0"/>
              <a:t>Swapping, however, is an I/O operation and therefore there is the potential for making the problem worse, not better. Because disk I/O is generally the fastest I/O on a system, swapping will usually enhance performance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9488">
            <a:off x="965948" y="544582"/>
            <a:ext cx="952107" cy="1216839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20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4545" b="65455"/>
          <a:stretch>
            <a:fillRect/>
          </a:stretch>
        </p:blipFill>
        <p:spPr>
          <a:xfrm>
            <a:off x="267401" y="1219200"/>
            <a:ext cx="9028999" cy="3505200"/>
          </a:xfrm>
          <a:prstGeom prst="rect">
            <a:avLst/>
          </a:prstGeom>
        </p:spPr>
      </p:pic>
      <p:pic>
        <p:nvPicPr>
          <p:cNvPr id="7" name="Picture 6" descr="f9.pdf"/>
          <p:cNvPicPr>
            <a:picLocks noChangeAspect="1"/>
          </p:cNvPicPr>
          <p:nvPr/>
        </p:nvPicPr>
        <p:blipFill>
          <a:blip r:embed="rId4"/>
          <a:srcRect t="81818" b="11818"/>
          <a:stretch>
            <a:fillRect/>
          </a:stretch>
        </p:blipFill>
        <p:spPr>
          <a:xfrm>
            <a:off x="457200" y="5486400"/>
            <a:ext cx="8354717" cy="68808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01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350780" y="381000"/>
            <a:ext cx="8793220" cy="60000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625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Characteristics of a Suspended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process may or may not be waiting on an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28032" y="4038600"/>
            <a:ext cx="3657600" cy="2093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not be removed from this state until the agent explicitly orders the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process is not immediately available for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609600" y="3886200"/>
            <a:ext cx="3657600" cy="2667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process was placed in a suspended state by an agent: either itself, a parent process, or the OS, for the purpose of preventing its execution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234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609600"/>
          </a:xfrm>
        </p:spPr>
        <p:txBody>
          <a:bodyPr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3.3    Reasons for Process Suspension 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838200" y="1371600"/>
          <a:ext cx="7620000" cy="511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Document" r:id="rId5" imgW="22247619" imgH="14933333" progId="Word.Document.12">
                  <p:embed/>
                </p:oleObj>
              </mc:Choice>
              <mc:Fallback>
                <p:oleObj name="Document" r:id="rId5" imgW="22247619" imgH="14933333" progId="Word.Document.12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7620000" cy="511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1257300" y="3924300"/>
            <a:ext cx="495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14400" y="53340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14400" y="41910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14400" y="32004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14400" y="22098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mv="urn:schemas-microsoft-com:mac:vml"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main (real) and secondary (virtual)  memory</a:t>
            </a:r>
          </a:p>
          <a:p>
            <a:r>
              <a:rPr lang="en-NZ" sz="2200" dirty="0" smtClean="0"/>
              <a:t>Processes are maintained on secondary memory using some sort of virtual memory or simple 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60866638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system</a:t>
            </a: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33243097"/>
              </p:ext>
            </p:extLst>
          </p:nvPr>
        </p:nvGraphicFramePr>
        <p:xfrm>
          <a:off x="4800600" y="2133600"/>
          <a:ext cx="38862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625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267200"/>
            <a:ext cx="7315200" cy="2209800"/>
          </a:xfrm>
        </p:spPr>
        <p:txBody>
          <a:bodyPr/>
          <a:lstStyle/>
          <a:p>
            <a:r>
              <a:rPr lang="en-US" dirty="0" smtClean="0"/>
              <a:t>Information may be maintained and used by a file management system</a:t>
            </a:r>
          </a:p>
          <a:p>
            <a:pPr lvl="2"/>
            <a:r>
              <a:rPr lang="en-US" dirty="0" smtClean="0"/>
              <a:t>In which case the OS has little or no knowledge of files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In other operating systems, much of the detail of file management is managed by the OS itself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 Management of Application Execution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848600" cy="380999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Resources are made available to multiple applications</a:t>
            </a:r>
          </a:p>
          <a:p>
            <a:r>
              <a:rPr lang="en-US" sz="3200" dirty="0" smtClean="0"/>
              <a:t>The processor is switched among multiple applications so all will appear to be progressing</a:t>
            </a:r>
          </a:p>
          <a:p>
            <a:r>
              <a:rPr lang="en-US" sz="3200" dirty="0" smtClean="0"/>
              <a:t>The processor and I/O devices can be used efficiently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634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sz="3000" dirty="0" smtClean="0"/>
              <a:t>Must be maintained to manage processes</a:t>
            </a:r>
          </a:p>
          <a:p>
            <a:r>
              <a:rPr lang="en-US" sz="3000" dirty="0" smtClean="0"/>
              <a:t>There must be some reference to memory,    I/O, and files, directly or indirectly</a:t>
            </a:r>
          </a:p>
          <a:p>
            <a:r>
              <a:rPr lang="en-US" sz="3000" dirty="0" smtClean="0"/>
              <a:t>The tables themselves must be accessible by the OS and therefore are subject to memory management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3"/>
            <a:ext cx="8229599" cy="12201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14600"/>
          <a:ext cx="6705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7824788" cy="13716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514600"/>
            <a:ext cx="4038600" cy="3886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process must include a program or set of programs to be executed</a:t>
            </a:r>
          </a:p>
          <a:p>
            <a:pPr lvl="1"/>
            <a:r>
              <a:rPr lang="en-US" dirty="0" smtClean="0"/>
              <a:t>A process will consist of at least sufficient memory to hold the programs and data of that process</a:t>
            </a:r>
          </a:p>
          <a:p>
            <a:pPr lvl="1"/>
            <a:r>
              <a:rPr lang="en-US" dirty="0" smtClean="0"/>
              <a:t>The execution of a program typically involves a stack that is used to keep track of procedure calls and parameter passing between procedures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8200" y="2797174"/>
            <a:ext cx="3962400" cy="367982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Each process has associated with it a number of attributes that are used by the OS for process control</a:t>
            </a:r>
          </a:p>
          <a:p>
            <a:pPr lvl="1"/>
            <a:r>
              <a:rPr lang="en-US" dirty="0" smtClean="0"/>
              <a:t>The collection of program, data, stack, and attributes is referred to as the process image</a:t>
            </a:r>
          </a:p>
          <a:p>
            <a:pPr lvl="1"/>
            <a:r>
              <a:rPr lang="en-US" dirty="0" smtClean="0"/>
              <a:t>Process image location will depend on the memory management scheme being used</a:t>
            </a: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85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Table 3.4   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Typical Elements of a Process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8364728" cy="397059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634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67600" y="838200"/>
            <a:ext cx="1371600" cy="3657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Table 3.5 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Typical Elements of a Process Control Block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(page 1 of 2) </a:t>
            </a:r>
            <a:endParaRPr lang="en-N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914400"/>
            <a:ext cx="7001464" cy="54800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5867400"/>
            <a:ext cx="16318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</a:t>
            </a:r>
          </a:p>
          <a:p>
            <a:r>
              <a:rPr lang="en-US" sz="1100" dirty="0" smtClean="0">
                <a:latin typeface="+mn-lt"/>
              </a:rPr>
              <a:t>on page 125 in the textbook)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:mv="urn:schemas-microsoft-com:mac:vml"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00800" y="838200"/>
            <a:ext cx="2209800" cy="3810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Table 3.5 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Typical Elements of a Process Control Block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(page 2 of 2) </a:t>
            </a:r>
            <a:endParaRPr lang="en-NZ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600"/>
            <a:ext cx="5568108" cy="5850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0" y="60198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</a:t>
            </a:r>
          </a:p>
          <a:p>
            <a:r>
              <a:rPr lang="en-US" sz="1100" dirty="0" smtClean="0">
                <a:latin typeface="+mn-lt"/>
              </a:rPr>
              <a:t>on page 125 in the textbook)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625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3388" y="2286000"/>
            <a:ext cx="3657600" cy="4267200"/>
          </a:xfrm>
        </p:spPr>
        <p:txBody>
          <a:bodyPr>
            <a:normAutofit/>
          </a:bodyPr>
          <a:lstStyle/>
          <a:p>
            <a:r>
              <a:rPr lang="en-NZ" dirty="0" smtClean="0"/>
              <a:t>Each process is assigned a unique numeric identifier</a:t>
            </a:r>
          </a:p>
          <a:p>
            <a:pPr lvl="1"/>
            <a:r>
              <a:rPr lang="en-NZ" dirty="0" smtClean="0"/>
              <a:t>Otherwise there must be a mapping that allows the OS to locate the appropriate tables based on the process identifier</a:t>
            </a:r>
          </a:p>
          <a:p>
            <a:r>
              <a:rPr lang="en-NZ" dirty="0" smtClean="0"/>
              <a:t>Many of the tables controlled by the OS may use process identifiers to cross-reference process tables</a:t>
            </a:r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133600"/>
            <a:ext cx="3657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1946" dirty="0" smtClean="0"/>
              <a:t>Memory tables may be organized to provide a map of main memory with an indication of which process is assigned to each region</a:t>
            </a:r>
          </a:p>
          <a:p>
            <a:pPr lvl="1"/>
            <a:r>
              <a:rPr lang="en-US" dirty="0" smtClean="0"/>
              <a:t>Similar references will appear in I/O and file tables</a:t>
            </a:r>
          </a:p>
          <a:p>
            <a:r>
              <a:rPr lang="en-US" sz="1946" dirty="0" smtClean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 smtClean="0"/>
              <a:t>When processes are allowed to create other processes, identifiers indicate the parent and descendents of each process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456253"/>
            <a:ext cx="8382000" cy="1143948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78100659"/>
              </p:ext>
            </p:extLst>
          </p:nvPr>
        </p:nvGraphicFramePr>
        <p:xfrm>
          <a:off x="4468995" y="2272043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37790804"/>
              </p:ext>
            </p:extLst>
          </p:nvPr>
        </p:nvGraphicFramePr>
        <p:xfrm>
          <a:off x="533400" y="21336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7073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6364" b="38182"/>
          <a:stretch>
            <a:fillRect/>
          </a:stretch>
        </p:blipFill>
        <p:spPr>
          <a:xfrm>
            <a:off x="383437" y="381000"/>
            <a:ext cx="8760563" cy="628692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634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1" y="1143000"/>
            <a:ext cx="236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3.6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x86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EFLAGS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Register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Bits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33400"/>
            <a:ext cx="4697686" cy="586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24840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127 in the textbook)</a:t>
            </a:r>
            <a:endParaRPr lang="en-US" sz="1100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82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0"/>
            <a:ext cx="7799296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SzPct val="25000"/>
            </a:pPr>
            <a:r>
              <a:rPr lang="en-US" sz="2000" dirty="0" smtClean="0"/>
              <a:t>when the processor begins to execute the program code, we refer to this executing entity as a </a:t>
            </a:r>
            <a:r>
              <a:rPr lang="en-US" sz="2200" b="1" i="1" dirty="0" smtClean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743200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615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14600"/>
            <a:ext cx="7848600" cy="2819399"/>
          </a:xfrm>
        </p:spPr>
        <p:txBody>
          <a:bodyPr>
            <a:noAutofit/>
          </a:bodyPr>
          <a:lstStyle/>
          <a:p>
            <a:r>
              <a:rPr lang="en-NZ" sz="2800" dirty="0" smtClean="0"/>
              <a:t>The additional information                         needed by the OS to control                             and coordinate the various                             active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15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p:blipFill>
          <a:blip r:embed="rId3"/>
          <a:srcRect l="5455" t="7059" r="6364" b="4706"/>
          <a:stretch>
            <a:fillRect/>
          </a:stretch>
        </p:blipFill>
        <p:spPr>
          <a:xfrm>
            <a:off x="838200" y="685800"/>
            <a:ext cx="7652154" cy="591664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472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:mv="urn:schemas-microsoft-com:mac:vml"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24788" cy="1169693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 of the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Block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8001000" cy="4114799"/>
          </a:xfrm>
        </p:spPr>
        <p:txBody>
          <a:bodyPr>
            <a:normAutofit/>
          </a:bodyPr>
          <a:lstStyle/>
          <a:p>
            <a:r>
              <a:rPr lang="en-NZ" dirty="0" smtClean="0"/>
              <a:t>The most important data structure in an OS</a:t>
            </a:r>
          </a:p>
          <a:p>
            <a:pPr marL="681038" lvl="1" indent="-215900"/>
            <a:r>
              <a:rPr lang="en-NZ" dirty="0" smtClean="0"/>
              <a:t> Contains all of the information about a process that is needed by the OS</a:t>
            </a:r>
          </a:p>
          <a:p>
            <a:pPr marL="681038" lvl="1" indent="-215900"/>
            <a:r>
              <a:rPr lang="en-NZ" dirty="0" smtClean="0"/>
              <a:t>Blocks are read and/or modified by virtually every module in the OS</a:t>
            </a:r>
          </a:p>
          <a:p>
            <a:pPr marL="681038" lvl="1" indent="-215900"/>
            <a:r>
              <a:rPr lang="en-NZ" dirty="0" smtClean="0"/>
              <a:t>Defines the state of the OS</a:t>
            </a:r>
          </a:p>
          <a:p>
            <a:r>
              <a:rPr lang="en-NZ" dirty="0" smtClean="0"/>
              <a:t>Difficulty is not access, but protection</a:t>
            </a:r>
          </a:p>
          <a:p>
            <a:pPr marL="681038" lvl="1" indent="-215900"/>
            <a:r>
              <a:rPr lang="en-NZ" dirty="0" smtClean="0"/>
              <a:t>A bug in a single routine could damage process control blocks, which could destroy the system’s ability to manage the affected processes</a:t>
            </a:r>
          </a:p>
          <a:p>
            <a:pPr marL="681038" lvl="1" indent="-215900"/>
            <a:r>
              <a:rPr lang="en-NZ" dirty="0" smtClean="0"/>
              <a:t>A design change in the structure or semantics of the process control block could affect a number of modules in the OS</a:t>
            </a:r>
          </a:p>
          <a:p>
            <a:pPr lvl="1"/>
            <a:endParaRPr lang="en-NZ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329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657600" cy="3176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kernel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463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0"/>
            <a:ext cx="153249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Table 3.7</a:t>
            </a:r>
          </a:p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 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r>
              <a:rPr lang="en-US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685800"/>
            <a:ext cx="7089631" cy="563880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320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7848600" cy="39623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Once the OS decides to create a new process it: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16720577"/>
              </p:ext>
            </p:extLst>
          </p:nvPr>
        </p:nvGraphicFramePr>
        <p:xfrm>
          <a:off x="16002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609600"/>
          </a:xfrm>
        </p:spPr>
        <p:txBody>
          <a:bodyPr/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3.8 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19400"/>
            <a:ext cx="8635294" cy="390214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10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3695700" y="4762500"/>
            <a:ext cx="3276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19894" y="4761706"/>
            <a:ext cx="3276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4800" y="46482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04800" y="5334000"/>
            <a:ext cx="8458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4800" y="2743200"/>
            <a:ext cx="3657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/>
              <a:t>Time slice</a:t>
            </a:r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38862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Exit state 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 the design of the OS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863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 Switching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63581100"/>
              </p:ext>
            </p:extLst>
          </p:nvPr>
        </p:nvGraphicFramePr>
        <p:xfrm>
          <a:off x="654050" y="2286000"/>
          <a:ext cx="7848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26400" cy="384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While the program is executing, this process can be uniquely characterized by a number of elements, including: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2895600"/>
          <a:ext cx="8229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057400"/>
            <a:ext cx="1905000" cy="106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633047"/>
              </p:ext>
            </p:extLst>
          </p:nvPr>
        </p:nvGraphicFramePr>
        <p:xfrm>
          <a:off x="12954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65760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853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4114800" cy="2592387"/>
          </a:xfrm>
        </p:spPr>
        <p:txBody>
          <a:bodyPr/>
          <a:lstStyle/>
          <a:p>
            <a:pPr algn="ctr"/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Execution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3"/>
          <a:srcRect l="18824" t="8182" r="17647" b="18182"/>
          <a:stretch>
            <a:fillRect/>
          </a:stretch>
        </p:blipFill>
        <p:spPr>
          <a:xfrm>
            <a:off x="4842174" y="561118"/>
            <a:ext cx="3994707" cy="5992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634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685800" y="2209800"/>
            <a:ext cx="3657600" cy="1098332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dirty="0" smtClean="0"/>
              <a:t>Execution </a:t>
            </a:r>
            <a:br>
              <a:rPr lang="en-US" dirty="0" smtClean="0"/>
            </a:br>
            <a:r>
              <a:rPr lang="en-US" dirty="0" smtClean="0"/>
              <a:t>Within </a:t>
            </a:r>
            <a:br>
              <a:rPr lang="en-US" dirty="0" smtClean="0"/>
            </a:br>
            <a:r>
              <a:rPr lang="en-US" dirty="0" smtClean="0"/>
              <a:t>User </a:t>
            </a:r>
            <a:br>
              <a:rPr lang="en-US" dirty="0" smtClean="0"/>
            </a:br>
            <a:r>
              <a:rPr lang="en-US" dirty="0" smtClean="0"/>
              <a:t>Processes</a:t>
            </a:r>
          </a:p>
        </p:txBody>
      </p:sp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3"/>
          <a:srcRect l="20000" t="9091" r="16471" b="12727"/>
          <a:stretch>
            <a:fillRect/>
          </a:stretch>
        </p:blipFill>
        <p:spPr>
          <a:xfrm>
            <a:off x="5029200" y="609600"/>
            <a:ext cx="3740742" cy="595750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472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:mv="urn:schemas-microsoft-com:mac:vml"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Unix SVR4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001000" cy="4191000"/>
          </a:xfrm>
        </p:spPr>
        <p:txBody>
          <a:bodyPr/>
          <a:lstStyle/>
          <a:p>
            <a:r>
              <a:rPr lang="en-NZ" dirty="0" smtClean="0"/>
              <a:t>Uses the model where most of the OS executes within the environment of a user process</a:t>
            </a:r>
          </a:p>
          <a:p>
            <a:r>
              <a:rPr lang="en-NZ" dirty="0" smtClean="0"/>
              <a:t>System processes run in kernel mode </a:t>
            </a:r>
          </a:p>
          <a:p>
            <a:pPr lvl="1"/>
            <a:r>
              <a:rPr lang="en-NZ" dirty="0" smtClean="0"/>
              <a:t>Executes operating system code to perform administrative and housekeeping functions</a:t>
            </a:r>
          </a:p>
          <a:p>
            <a:r>
              <a:rPr lang="en-NZ" dirty="0" smtClean="0"/>
              <a:t>User Processes</a:t>
            </a:r>
          </a:p>
          <a:p>
            <a:pPr lvl="1"/>
            <a:r>
              <a:rPr lang="en-NZ" dirty="0" smtClean="0"/>
              <a:t>Operate in user mode to execute user programs and utilities</a:t>
            </a:r>
          </a:p>
          <a:p>
            <a:pPr lvl="1"/>
            <a:r>
              <a:rPr lang="en-NZ" dirty="0" smtClean="0"/>
              <a:t>Operate in kernel mode to execute instructions that belong to the kernel</a:t>
            </a:r>
          </a:p>
          <a:p>
            <a:pPr lvl="1"/>
            <a:r>
              <a:rPr lang="en-NZ" dirty="0" smtClean="0"/>
              <a:t>Enter kernel mode by issuing a system call, when an exception is generated, or when an interrupt occurs</a:t>
            </a:r>
          </a:p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Table 3.9   UNIX Process States</a:t>
            </a:r>
            <a:r>
              <a:rPr lang="en-US" dirty="0" smtClean="0"/>
              <a:t>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364"/>
          <a:stretch>
            <a:fillRect/>
          </a:stretch>
        </p:blipFill>
        <p:spPr>
          <a:xfrm>
            <a:off x="762000" y="1447800"/>
            <a:ext cx="7595274" cy="49731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549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572294" y="3923506"/>
            <a:ext cx="49530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57150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53340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46482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40386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33528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8200" y="27432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22860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1828800"/>
            <a:ext cx="7467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8875059" cy="68580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168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1295400" cy="1600200"/>
          </a:xfrm>
        </p:spPr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3.10   UNIX Process Image </a:t>
            </a:r>
            <a:endParaRPr lang="en-NZ" sz="2400" b="1" dirty="0">
              <a:ln w="1905"/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3388" b="3388"/>
          <a:stretch>
            <a:fillRect/>
          </a:stretch>
        </p:blipFill>
        <p:spPr>
          <a:xfrm>
            <a:off x="1676400" y="667518"/>
            <a:ext cx="7010400" cy="57864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56388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140 in the textbook)</a:t>
            </a:r>
            <a:endParaRPr lang="en-US" sz="11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919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915194" y="3580606"/>
            <a:ext cx="5638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4419600"/>
            <a:ext cx="701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76400" y="2590800"/>
            <a:ext cx="701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990600"/>
            <a:ext cx="7010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2362200" cy="2622332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Table 3.11  UNIX Process Table Entry 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609600"/>
            <a:ext cx="5638800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t="2945"/>
          <a:stretch>
            <a:fillRect/>
          </a:stretch>
        </p:blipFill>
        <p:spPr>
          <a:xfrm>
            <a:off x="2758221" y="635155"/>
            <a:ext cx="5931142" cy="58643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03184" y="4726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0960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141 in the textbook)</a:t>
            </a:r>
            <a:endParaRPr lang="en-US" sz="1100" dirty="0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244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370806" y="3581400"/>
            <a:ext cx="5791994" cy="7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743200" y="43434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43200" y="46482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43200" y="57150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43200" y="51816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43200" y="39624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43200" y="34290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43200" y="29718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43200" y="19050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743200" y="14478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1066800"/>
            <a:ext cx="59436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590800" cy="39624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chemeClr val="accent6"/>
                </a:solidFill>
              </a:rPr>
              <a:t>Table 3.12   UNIX U Area</a:t>
            </a: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3124200" y="609600"/>
          <a:ext cx="5486400" cy="588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4" name="Document" r:id="rId5" imgW="21942857" imgH="24126984" progId="Word.Document.12">
                  <p:embed/>
                </p:oleObj>
              </mc:Choice>
              <mc:Fallback>
                <p:oleObj name="Document" r:id="rId5" imgW="21942857" imgH="24126984" progId="Word.Document.12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609600"/>
                        <a:ext cx="5486400" cy="588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609600"/>
            <a:ext cx="5638800" cy="152400"/>
          </a:xfrm>
          <a:prstGeom prst="rect">
            <a:avLst/>
          </a:prstGeom>
          <a:blipFill rotWithShape="1">
            <a:blip r:embed="rId7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0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142 in the textbook)</a:t>
            </a:r>
            <a:endParaRPr lang="en-US" sz="1100" dirty="0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634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983582" y="3658394"/>
            <a:ext cx="56372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753894" y="3618706"/>
            <a:ext cx="5713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267494" y="3618706"/>
            <a:ext cx="571341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24200" y="46482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124200" y="51816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24200" y="54864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60198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24200" y="64770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124200" y="39624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124200" y="36576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124200" y="32766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124200" y="28956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124200" y="22098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124200" y="17526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124200" y="12192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762000"/>
            <a:ext cx="54864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5867400" cy="1371600"/>
          </a:xfrm>
        </p:spPr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2133600" cy="4191000"/>
          </a:xfrm>
        </p:spPr>
        <p:txBody>
          <a:bodyPr/>
          <a:lstStyle/>
          <a:p>
            <a:r>
              <a:rPr lang="en-NZ" dirty="0" smtClean="0"/>
              <a:t>Process creation is by means of the kernel system call, </a:t>
            </a:r>
            <a:r>
              <a:rPr lang="en-NZ" i="1" dirty="0" smtClean="0">
                <a:latin typeface="Courier New"/>
                <a:cs typeface="Courier New"/>
              </a:rPr>
              <a:t>fork()</a:t>
            </a:r>
          </a:p>
          <a:p>
            <a:r>
              <a:rPr lang="en-NZ" dirty="0" smtClean="0"/>
              <a:t>When a process issues a fork request, the OS performs the following functions: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667000" y="2133600"/>
          <a:ext cx="6096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787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3657600" cy="1098332"/>
          </a:xfrm>
        </p:spPr>
        <p:txBody>
          <a:bodyPr/>
          <a:lstStyle/>
          <a:p>
            <a:r>
              <a:rPr lang="en-US" dirty="0" smtClean="0"/>
              <a:t>Process Control Block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3400" y="2819400"/>
            <a:ext cx="3886200" cy="3854669"/>
          </a:xfrm>
        </p:spPr>
        <p:txBody>
          <a:bodyPr>
            <a:normAutofit/>
          </a:bodyPr>
          <a:lstStyle/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Contains the process elements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It is possible to interrupt a running process and later resume execution as if the interruption had not occurred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Created and managed by the operating system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Key tool that allows support for multiple processes</a:t>
            </a:r>
          </a:p>
          <a:p>
            <a:endParaRPr lang="en-US" dirty="0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701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After Creation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r>
              <a:rPr lang="en-NZ" sz="2400" dirty="0" smtClean="0"/>
              <a:t>After creating the process the Kernel can do one of the following, as part of the dispatcher routine:</a:t>
            </a:r>
          </a:p>
          <a:p>
            <a:pPr marL="914400" lvl="1" indent="-341313"/>
            <a:r>
              <a:rPr lang="en-NZ" sz="2000" dirty="0" smtClean="0"/>
              <a:t>Stay in the parent process. Control returns to user mode at the point of the fork call of the parent.</a:t>
            </a:r>
          </a:p>
          <a:p>
            <a:pPr marL="914400" lvl="1" indent="-341313"/>
            <a:r>
              <a:rPr lang="en-NZ" sz="2000" dirty="0" smtClean="0"/>
              <a:t>Transfer control to the child process. The child process begins executing at the same point in the code as the parent, namely at the return from the fork call.</a:t>
            </a:r>
          </a:p>
          <a:p>
            <a:pPr marL="914400" lvl="1" indent="-341313"/>
            <a:r>
              <a:rPr lang="en-NZ" sz="2000" dirty="0" smtClean="0"/>
              <a:t>Transfer control to another process. Both parent and child are left in the Ready to Run state.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9301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is a process?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Processes and process control blocks</a:t>
            </a:r>
          </a:p>
          <a:p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Two-state process model</a:t>
            </a:r>
          </a:p>
          <a:p>
            <a:pPr lvl="1"/>
            <a:r>
              <a:rPr lang="en-US" dirty="0" smtClean="0"/>
              <a:t>Creation and termination</a:t>
            </a:r>
          </a:p>
          <a:p>
            <a:pPr lvl="1"/>
            <a:r>
              <a:rPr lang="en-US" dirty="0" smtClean="0"/>
              <a:t>Five-state model</a:t>
            </a:r>
          </a:p>
          <a:p>
            <a:pPr lvl="1"/>
            <a:r>
              <a:rPr lang="en-US" dirty="0" smtClean="0"/>
              <a:t>Suspended processes</a:t>
            </a:r>
          </a:p>
          <a:p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Operating system control structures</a:t>
            </a:r>
          </a:p>
          <a:p>
            <a:pPr lvl="1"/>
            <a:r>
              <a:rPr lang="en-US" dirty="0" smtClean="0"/>
              <a:t>Process control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Modes of execution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switching</a:t>
            </a:r>
          </a:p>
          <a:p>
            <a:r>
              <a:rPr lang="en-US" dirty="0" smtClean="0"/>
              <a:t>Execution of the operating system</a:t>
            </a:r>
          </a:p>
          <a:p>
            <a:pPr lvl="1"/>
            <a:r>
              <a:rPr lang="en-US" dirty="0" err="1" smtClean="0"/>
              <a:t>Nonprocess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Execution within user processes</a:t>
            </a:r>
          </a:p>
          <a:p>
            <a:pPr lvl="1"/>
            <a:r>
              <a:rPr lang="en-US" dirty="0" smtClean="0"/>
              <a:t>Process-based operating system</a:t>
            </a:r>
          </a:p>
          <a:p>
            <a:r>
              <a:rPr lang="en-US" dirty="0" smtClean="0"/>
              <a:t>UNIX SVR4 process management</a:t>
            </a:r>
          </a:p>
          <a:p>
            <a:pPr lvl="1"/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6006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States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58837206"/>
              </p:ext>
            </p:extLst>
          </p:nvPr>
        </p:nvGraphicFramePr>
        <p:xfrm>
          <a:off x="533400" y="21336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2443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81200"/>
            <a:ext cx="3657600" cy="1098550"/>
          </a:xfrm>
        </p:spPr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Process Execution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3"/>
          <a:srcRect l="4706" r="12941" b="10000"/>
          <a:stretch>
            <a:fillRect/>
          </a:stretch>
        </p:blipFill>
        <p:spPr>
          <a:xfrm>
            <a:off x="4094058" y="-228600"/>
            <a:ext cx="4849006" cy="68580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49395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mv="urn:schemas-microsoft-com:mac:vml"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156633" cy="563114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8246" y="6492875"/>
            <a:ext cx="5015753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© 2017 Pearson Education, Inc., Hoboken, NJ. All rights reserved.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16094</Words>
  <Application>Microsoft Office PowerPoint</Application>
  <PresentationFormat>On-screen Show (4:3)</PresentationFormat>
  <Paragraphs>1504</Paragraphs>
  <Slides>61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ＭＳ Ｐゴシック</vt:lpstr>
      <vt:lpstr>Arial</vt:lpstr>
      <vt:lpstr>Calibri</vt:lpstr>
      <vt:lpstr>Calisto MT</vt:lpstr>
      <vt:lpstr>Courier New</vt:lpstr>
      <vt:lpstr>Times New Roman</vt:lpstr>
      <vt:lpstr>Wingdings</vt:lpstr>
      <vt:lpstr>Custom Design</vt:lpstr>
      <vt:lpstr>Codex</vt:lpstr>
      <vt:lpstr>Document</vt:lpstr>
      <vt:lpstr>Chapter 3 Process Description and Control</vt:lpstr>
      <vt:lpstr>Summary of Earlier Concepts</vt:lpstr>
      <vt:lpstr>OS Management of Application Execution</vt:lpstr>
      <vt:lpstr>Process Elements</vt:lpstr>
      <vt:lpstr>Process Elements</vt:lpstr>
      <vt:lpstr>Process Control Block</vt:lpstr>
      <vt:lpstr>Process States</vt:lpstr>
      <vt:lpstr>Process Execution</vt:lpstr>
      <vt:lpstr>PowerPoint Presentation</vt:lpstr>
      <vt:lpstr>PowerPoint Presentation</vt:lpstr>
      <vt:lpstr>Two-State Process Model</vt:lpstr>
      <vt:lpstr>PowerPoint Presentation</vt:lpstr>
      <vt:lpstr>Table 3.1   Reasons for Process Creation</vt:lpstr>
      <vt:lpstr>Process Creation</vt:lpstr>
      <vt:lpstr>Process Termination</vt:lpstr>
      <vt:lpstr>PowerPoint Presentation</vt:lpstr>
      <vt:lpstr>Five-State Process Model</vt:lpstr>
      <vt:lpstr>PowerPoint Presentation</vt:lpstr>
      <vt:lpstr>PowerPoint Presentation</vt:lpstr>
      <vt:lpstr>Suspended Processes</vt:lpstr>
      <vt:lpstr>PowerPoint Presentation</vt:lpstr>
      <vt:lpstr>PowerPoint Presentation</vt:lpstr>
      <vt:lpstr>Characteristics of a Suspended Process</vt:lpstr>
      <vt:lpstr>Table 3.3    Reasons for Process Suspension </vt:lpstr>
      <vt:lpstr>PowerPoint Presentation</vt:lpstr>
      <vt:lpstr>PowerPoint Presentation</vt:lpstr>
      <vt:lpstr>Memory Tables</vt:lpstr>
      <vt:lpstr>I/O Tables</vt:lpstr>
      <vt:lpstr>File Tables</vt:lpstr>
      <vt:lpstr>Process Tables</vt:lpstr>
      <vt:lpstr>Process Control Structures</vt:lpstr>
      <vt:lpstr>Process Control Structures</vt:lpstr>
      <vt:lpstr>PowerPoint Presentation</vt:lpstr>
      <vt:lpstr>Table 3.5    Typical Elements of a Process Control Block  (page 1 of 2) </vt:lpstr>
      <vt:lpstr>Table 3.5    Typical Elements of a Process Control Block  (page 2 of 2) </vt:lpstr>
      <vt:lpstr>Process Identification</vt:lpstr>
      <vt:lpstr>Processor State Information</vt:lpstr>
      <vt:lpstr>PowerPoint Presentation</vt:lpstr>
      <vt:lpstr>PowerPoint Presentation</vt:lpstr>
      <vt:lpstr>Process Control Information</vt:lpstr>
      <vt:lpstr>PowerPoint Presentation</vt:lpstr>
      <vt:lpstr>PowerPoint Presentation</vt:lpstr>
      <vt:lpstr>Role of the  Process Control Block</vt:lpstr>
      <vt:lpstr>Modes of Execution</vt:lpstr>
      <vt:lpstr>PowerPoint Presentation</vt:lpstr>
      <vt:lpstr>Process Creation</vt:lpstr>
      <vt:lpstr>Table 3.8   Mechanisms for Interrupting the Execution of a Process </vt:lpstr>
      <vt:lpstr>System Interrupts</vt:lpstr>
      <vt:lpstr>Mode Switching</vt:lpstr>
      <vt:lpstr>Change of Process State</vt:lpstr>
      <vt:lpstr>Execution  of the  Operating System</vt:lpstr>
      <vt:lpstr>Execution  Within  User  Processes</vt:lpstr>
      <vt:lpstr>Unix SVR4</vt:lpstr>
      <vt:lpstr>Table 3.9   UNIX Process States </vt:lpstr>
      <vt:lpstr>PowerPoint Presentation</vt:lpstr>
      <vt:lpstr>Table 3.10   UNIX Process Image </vt:lpstr>
      <vt:lpstr>Table 3.11  UNIX Process Table Entry </vt:lpstr>
      <vt:lpstr>Table 3.12   UNIX U Area  </vt:lpstr>
      <vt:lpstr>Process Control</vt:lpstr>
      <vt:lpstr>After Creation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2017-02-28T21:25:47Z</dcterms:created>
  <dcterms:modified xsi:type="dcterms:W3CDTF">2017-05-19T16:01:57Z</dcterms:modified>
</cp:coreProperties>
</file>