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  <p:sldMasterId id="2147483756" r:id="rId3"/>
  </p:sldMasterIdLst>
  <p:notesMasterIdLst>
    <p:notesMasterId r:id="rId82"/>
  </p:notesMasterIdLst>
  <p:sldIdLst>
    <p:sldId id="256" r:id="rId4"/>
    <p:sldId id="328" r:id="rId5"/>
    <p:sldId id="329" r:id="rId6"/>
    <p:sldId id="331" r:id="rId7"/>
    <p:sldId id="260" r:id="rId8"/>
    <p:sldId id="265" r:id="rId9"/>
    <p:sldId id="267" r:id="rId10"/>
    <p:sldId id="269" r:id="rId11"/>
    <p:sldId id="270" r:id="rId12"/>
    <p:sldId id="271" r:id="rId13"/>
    <p:sldId id="332" r:id="rId14"/>
    <p:sldId id="272" r:id="rId15"/>
    <p:sldId id="273" r:id="rId16"/>
    <p:sldId id="274" r:id="rId17"/>
    <p:sldId id="276" r:id="rId18"/>
    <p:sldId id="334" r:id="rId19"/>
    <p:sldId id="400" r:id="rId20"/>
    <p:sldId id="278" r:id="rId21"/>
    <p:sldId id="279" r:id="rId22"/>
    <p:sldId id="281" r:id="rId23"/>
    <p:sldId id="284" r:id="rId24"/>
    <p:sldId id="285" r:id="rId25"/>
    <p:sldId id="388" r:id="rId26"/>
    <p:sldId id="389" r:id="rId27"/>
    <p:sldId id="390" r:id="rId28"/>
    <p:sldId id="391" r:id="rId29"/>
    <p:sldId id="291" r:id="rId30"/>
    <p:sldId id="339" r:id="rId31"/>
    <p:sldId id="296" r:id="rId32"/>
    <p:sldId id="297" r:id="rId33"/>
    <p:sldId id="299" r:id="rId34"/>
    <p:sldId id="392" r:id="rId35"/>
    <p:sldId id="303" r:id="rId36"/>
    <p:sldId id="343" r:id="rId37"/>
    <p:sldId id="345" r:id="rId38"/>
    <p:sldId id="308" r:id="rId39"/>
    <p:sldId id="350" r:id="rId40"/>
    <p:sldId id="312" r:id="rId41"/>
    <p:sldId id="351" r:id="rId42"/>
    <p:sldId id="393" r:id="rId43"/>
    <p:sldId id="394" r:id="rId44"/>
    <p:sldId id="314" r:id="rId45"/>
    <p:sldId id="315" r:id="rId46"/>
    <p:sldId id="318" r:id="rId47"/>
    <p:sldId id="319" r:id="rId48"/>
    <p:sldId id="355" r:id="rId49"/>
    <p:sldId id="321" r:id="rId50"/>
    <p:sldId id="354" r:id="rId51"/>
    <p:sldId id="356" r:id="rId52"/>
    <p:sldId id="357" r:id="rId53"/>
    <p:sldId id="358" r:id="rId54"/>
    <p:sldId id="359" r:id="rId55"/>
    <p:sldId id="360" r:id="rId56"/>
    <p:sldId id="367" r:id="rId57"/>
    <p:sldId id="368" r:id="rId58"/>
    <p:sldId id="369" r:id="rId59"/>
    <p:sldId id="382" r:id="rId60"/>
    <p:sldId id="395" r:id="rId61"/>
    <p:sldId id="370" r:id="rId62"/>
    <p:sldId id="396" r:id="rId63"/>
    <p:sldId id="373" r:id="rId64"/>
    <p:sldId id="375" r:id="rId65"/>
    <p:sldId id="376" r:id="rId66"/>
    <p:sldId id="404" r:id="rId67"/>
    <p:sldId id="405" r:id="rId68"/>
    <p:sldId id="406" r:id="rId69"/>
    <p:sldId id="407" r:id="rId70"/>
    <p:sldId id="408" r:id="rId71"/>
    <p:sldId id="377" r:id="rId72"/>
    <p:sldId id="378" r:id="rId73"/>
    <p:sldId id="385" r:id="rId74"/>
    <p:sldId id="386" r:id="rId75"/>
    <p:sldId id="397" r:id="rId76"/>
    <p:sldId id="398" r:id="rId77"/>
    <p:sldId id="379" r:id="rId78"/>
    <p:sldId id="401" r:id="rId79"/>
    <p:sldId id="402" r:id="rId80"/>
    <p:sldId id="403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0"/>
    <p:restoredTop sz="86920" autoAdjust="0"/>
  </p:normalViewPr>
  <p:slideViewPr>
    <p:cSldViewPr>
      <p:cViewPr varScale="1">
        <p:scale>
          <a:sx n="76" d="100"/>
          <a:sy n="76" d="100"/>
        </p:scale>
        <p:origin x="1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EA972-A51C-BF45-B842-E56EB1213C9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EA1B9-9637-3D49-ABF5-A48D230746B2}">
      <dgm:prSet phldrT="[Text]"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r>
            <a:rPr lang="en-NZ" dirty="0" smtClean="0"/>
            <a:t>    Long-term existence</a:t>
          </a:r>
          <a:endParaRPr lang="en-US" dirty="0"/>
        </a:p>
      </dgm:t>
    </dgm:pt>
    <dgm:pt modelId="{488E4C58-C93E-284B-BA8A-E9AA17E716B4}" type="parTrans" cxnId="{F7AF230D-9332-6841-A68E-71B819C402B2}">
      <dgm:prSet/>
      <dgm:spPr/>
      <dgm:t>
        <a:bodyPr/>
        <a:lstStyle/>
        <a:p>
          <a:endParaRPr lang="en-US"/>
        </a:p>
      </dgm:t>
    </dgm:pt>
    <dgm:pt modelId="{EAD54A57-1BC2-F043-993D-27BC488DD222}" type="sibTrans" cxnId="{F7AF230D-9332-6841-A68E-71B819C402B2}">
      <dgm:prSet/>
      <dgm:spPr/>
      <dgm:t>
        <a:bodyPr/>
        <a:lstStyle/>
        <a:p>
          <a:endParaRPr lang="en-US"/>
        </a:p>
      </dgm:t>
    </dgm:pt>
    <dgm:pt modelId="{8E79D495-3D88-E74A-91D1-E2F2D8AA6E17}">
      <dgm:prSet/>
      <dgm:spPr/>
      <dgm:t>
        <a:bodyPr/>
        <a:lstStyle/>
        <a:p>
          <a:r>
            <a:rPr lang="en-NZ" dirty="0" smtClean="0"/>
            <a:t>Files are stored on disk or other secondary storage and do not disappear when a user logs off</a:t>
          </a:r>
        </a:p>
      </dgm:t>
    </dgm:pt>
    <dgm:pt modelId="{0DD7851C-7D03-754B-82BD-B58AD439BDC7}" type="parTrans" cxnId="{5E27C1E3-4D81-EF42-B1FF-D534A6386FF5}">
      <dgm:prSet/>
      <dgm:spPr/>
      <dgm:t>
        <a:bodyPr/>
        <a:lstStyle/>
        <a:p>
          <a:endParaRPr lang="en-US"/>
        </a:p>
      </dgm:t>
    </dgm:pt>
    <dgm:pt modelId="{636E3878-DF1E-7D4A-AC05-10BEDDF0C19C}" type="sibTrans" cxnId="{5E27C1E3-4D81-EF42-B1FF-D534A6386FF5}">
      <dgm:prSet/>
      <dgm:spPr/>
      <dgm:t>
        <a:bodyPr/>
        <a:lstStyle/>
        <a:p>
          <a:endParaRPr lang="en-US"/>
        </a:p>
      </dgm:t>
    </dgm:pt>
    <dgm:pt modelId="{00F78651-C5A9-6842-A845-76A43805E11C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r>
            <a:rPr lang="en-NZ" dirty="0" smtClean="0"/>
            <a:t>     Sharable between processes</a:t>
          </a:r>
        </a:p>
      </dgm:t>
    </dgm:pt>
    <dgm:pt modelId="{EDBF70D2-70DC-9944-8430-3D9EE54FA975}" type="parTrans" cxnId="{6FB10149-E97D-E341-9D21-FA2C9BC49C0F}">
      <dgm:prSet/>
      <dgm:spPr/>
      <dgm:t>
        <a:bodyPr/>
        <a:lstStyle/>
        <a:p>
          <a:endParaRPr lang="en-US"/>
        </a:p>
      </dgm:t>
    </dgm:pt>
    <dgm:pt modelId="{2DF538B0-A375-2B47-A8F2-38725EDD0E5D}" type="sibTrans" cxnId="{6FB10149-E97D-E341-9D21-FA2C9BC49C0F}">
      <dgm:prSet/>
      <dgm:spPr/>
      <dgm:t>
        <a:bodyPr/>
        <a:lstStyle/>
        <a:p>
          <a:endParaRPr lang="en-US"/>
        </a:p>
      </dgm:t>
    </dgm:pt>
    <dgm:pt modelId="{2361C007-B111-2F43-8BF7-913321A46C6D}">
      <dgm:prSet/>
      <dgm:spPr/>
      <dgm:t>
        <a:bodyPr/>
        <a:lstStyle/>
        <a:p>
          <a:r>
            <a:rPr lang="en-NZ" dirty="0" smtClean="0"/>
            <a:t>Files have names and can have associated access permissions that permit controlled sharing</a:t>
          </a:r>
        </a:p>
      </dgm:t>
    </dgm:pt>
    <dgm:pt modelId="{B562DB77-CE15-CB45-9BD4-D3638BAD0962}" type="parTrans" cxnId="{548C9BAB-3338-9D4F-8ED9-6E2BBF33660E}">
      <dgm:prSet/>
      <dgm:spPr/>
      <dgm:t>
        <a:bodyPr/>
        <a:lstStyle/>
        <a:p>
          <a:endParaRPr lang="en-US"/>
        </a:p>
      </dgm:t>
    </dgm:pt>
    <dgm:pt modelId="{C1195BCE-E648-F843-9C66-209BD475D22E}" type="sibTrans" cxnId="{548C9BAB-3338-9D4F-8ED9-6E2BBF33660E}">
      <dgm:prSet/>
      <dgm:spPr/>
      <dgm:t>
        <a:bodyPr/>
        <a:lstStyle/>
        <a:p>
          <a:endParaRPr lang="en-US"/>
        </a:p>
      </dgm:t>
    </dgm:pt>
    <dgm:pt modelId="{2336E8A6-58BB-3846-86B5-5CF5C416B1EB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r>
            <a:rPr lang="en-NZ" dirty="0" smtClean="0"/>
            <a:t>     Structure</a:t>
          </a:r>
        </a:p>
      </dgm:t>
    </dgm:pt>
    <dgm:pt modelId="{DF244C4C-04AB-9847-8C04-3D675EEA980A}" type="parTrans" cxnId="{363EEF55-BE3D-6641-B88A-1C1FE4A6F9B3}">
      <dgm:prSet/>
      <dgm:spPr/>
      <dgm:t>
        <a:bodyPr/>
        <a:lstStyle/>
        <a:p>
          <a:endParaRPr lang="en-US"/>
        </a:p>
      </dgm:t>
    </dgm:pt>
    <dgm:pt modelId="{8B5075D3-E641-D84E-9643-893E95F02555}" type="sibTrans" cxnId="{363EEF55-BE3D-6641-B88A-1C1FE4A6F9B3}">
      <dgm:prSet/>
      <dgm:spPr/>
      <dgm:t>
        <a:bodyPr/>
        <a:lstStyle/>
        <a:p>
          <a:endParaRPr lang="en-US"/>
        </a:p>
      </dgm:t>
    </dgm:pt>
    <dgm:pt modelId="{F37DC94B-2338-A54C-A3EC-68973F5CF91C}">
      <dgm:prSet/>
      <dgm:spPr/>
      <dgm:t>
        <a:bodyPr/>
        <a:lstStyle/>
        <a:p>
          <a:r>
            <a:rPr lang="en-NZ" dirty="0" smtClean="0"/>
            <a:t>Files can be organized into hierarchical or more complex structure to reflect the relationships among files</a:t>
          </a:r>
        </a:p>
      </dgm:t>
    </dgm:pt>
    <dgm:pt modelId="{F8B03249-26C5-4C44-80FE-9C8A47913EDE}" type="parTrans" cxnId="{4CAA66A8-6B66-C342-86E3-5B834C840579}">
      <dgm:prSet/>
      <dgm:spPr/>
      <dgm:t>
        <a:bodyPr/>
        <a:lstStyle/>
        <a:p>
          <a:endParaRPr lang="en-US"/>
        </a:p>
      </dgm:t>
    </dgm:pt>
    <dgm:pt modelId="{BE5AFC68-A6E5-D542-BDE7-A0D486A45666}" type="sibTrans" cxnId="{4CAA66A8-6B66-C342-86E3-5B834C840579}">
      <dgm:prSet/>
      <dgm:spPr/>
      <dgm:t>
        <a:bodyPr/>
        <a:lstStyle/>
        <a:p>
          <a:endParaRPr lang="en-US"/>
        </a:p>
      </dgm:t>
    </dgm:pt>
    <dgm:pt modelId="{9EFC9269-2831-D641-A77A-59FF6102DF9C}" type="pres">
      <dgm:prSet presAssocID="{97FEA972-A51C-BF45-B842-E56EB1213C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93CA8-BCEE-104B-8960-85FB30FD9CF4}" type="pres">
      <dgm:prSet presAssocID="{4DEEA1B9-9637-3D49-ABF5-A48D230746B2}" presName="parentText" presStyleLbl="node1" presStyleIdx="0" presStyleCnt="3" custScaleX="43158" custScaleY="135299" custLinFactNeighborX="-26316" custLinFactNeighborY="78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C056-890B-4D43-8B61-7CB15A69B1E2}" type="pres">
      <dgm:prSet presAssocID="{4DEEA1B9-9637-3D49-ABF5-A48D230746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06443-942C-5545-9BAC-609427B0FF41}" type="pres">
      <dgm:prSet presAssocID="{00F78651-C5A9-6842-A845-76A43805E11C}" presName="parentText" presStyleLbl="node1" presStyleIdx="1" presStyleCnt="3" custScaleX="45264" custScaleY="148784" custLinFactNeighborX="-26315" custLinFactNeighborY="6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9B2A6-9BFE-474E-9F23-62E7498A1213}" type="pres">
      <dgm:prSet presAssocID="{00F78651-C5A9-6842-A845-76A43805E11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F84C2-68D6-DD44-A821-EC4240583B12}" type="pres">
      <dgm:prSet presAssocID="{2336E8A6-58BB-3846-86B5-5CF5C416B1EB}" presName="parentText" presStyleLbl="node1" presStyleIdx="2" presStyleCnt="3" custScaleX="45263" custScaleY="145267" custLinFactNeighborX="-26316" custLinFactNeighborY="-4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6C3FB-14F4-1443-A997-8CACD5C977E6}" type="pres">
      <dgm:prSet presAssocID="{2336E8A6-58BB-3846-86B5-5CF5C416B1E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7C1E3-4D81-EF42-B1FF-D534A6386FF5}" srcId="{4DEEA1B9-9637-3D49-ABF5-A48D230746B2}" destId="{8E79D495-3D88-E74A-91D1-E2F2D8AA6E17}" srcOrd="0" destOrd="0" parTransId="{0DD7851C-7D03-754B-82BD-B58AD439BDC7}" sibTransId="{636E3878-DF1E-7D4A-AC05-10BEDDF0C19C}"/>
    <dgm:cxn modelId="{E6276E50-0FC6-3E42-A3C6-5AA9BC6124A9}" type="presOf" srcId="{2336E8A6-58BB-3846-86B5-5CF5C416B1EB}" destId="{18DF84C2-68D6-DD44-A821-EC4240583B12}" srcOrd="0" destOrd="0" presId="urn:microsoft.com/office/officeart/2005/8/layout/vList2"/>
    <dgm:cxn modelId="{849FE9B3-D5EE-244E-9029-6DFC5213EE64}" type="presOf" srcId="{8E79D495-3D88-E74A-91D1-E2F2D8AA6E17}" destId="{6681C056-890B-4D43-8B61-7CB15A69B1E2}" srcOrd="0" destOrd="0" presId="urn:microsoft.com/office/officeart/2005/8/layout/vList2"/>
    <dgm:cxn modelId="{4CAA66A8-6B66-C342-86E3-5B834C840579}" srcId="{2336E8A6-58BB-3846-86B5-5CF5C416B1EB}" destId="{F37DC94B-2338-A54C-A3EC-68973F5CF91C}" srcOrd="0" destOrd="0" parTransId="{F8B03249-26C5-4C44-80FE-9C8A47913EDE}" sibTransId="{BE5AFC68-A6E5-D542-BDE7-A0D486A45666}"/>
    <dgm:cxn modelId="{F78EB701-3F98-024D-93E8-62AFC023D0B9}" type="presOf" srcId="{00F78651-C5A9-6842-A845-76A43805E11C}" destId="{D0906443-942C-5545-9BAC-609427B0FF41}" srcOrd="0" destOrd="0" presId="urn:microsoft.com/office/officeart/2005/8/layout/vList2"/>
    <dgm:cxn modelId="{7DC9269C-F9FC-BB46-98FC-468A19116F20}" type="presOf" srcId="{4DEEA1B9-9637-3D49-ABF5-A48D230746B2}" destId="{92493CA8-BCEE-104B-8960-85FB30FD9CF4}" srcOrd="0" destOrd="0" presId="urn:microsoft.com/office/officeart/2005/8/layout/vList2"/>
    <dgm:cxn modelId="{1EF37114-69A8-774B-BCBA-926781F25D3B}" type="presOf" srcId="{2361C007-B111-2F43-8BF7-913321A46C6D}" destId="{FC99B2A6-9BFE-474E-9F23-62E7498A1213}" srcOrd="0" destOrd="0" presId="urn:microsoft.com/office/officeart/2005/8/layout/vList2"/>
    <dgm:cxn modelId="{363EEF55-BE3D-6641-B88A-1C1FE4A6F9B3}" srcId="{97FEA972-A51C-BF45-B842-E56EB1213C92}" destId="{2336E8A6-58BB-3846-86B5-5CF5C416B1EB}" srcOrd="2" destOrd="0" parTransId="{DF244C4C-04AB-9847-8C04-3D675EEA980A}" sibTransId="{8B5075D3-E641-D84E-9643-893E95F02555}"/>
    <dgm:cxn modelId="{3BA9E6C4-5BC6-DC4D-9A62-8C34D7976977}" type="presOf" srcId="{F37DC94B-2338-A54C-A3EC-68973F5CF91C}" destId="{C5F6C3FB-14F4-1443-A997-8CACD5C977E6}" srcOrd="0" destOrd="0" presId="urn:microsoft.com/office/officeart/2005/8/layout/vList2"/>
    <dgm:cxn modelId="{6FB10149-E97D-E341-9D21-FA2C9BC49C0F}" srcId="{97FEA972-A51C-BF45-B842-E56EB1213C92}" destId="{00F78651-C5A9-6842-A845-76A43805E11C}" srcOrd="1" destOrd="0" parTransId="{EDBF70D2-70DC-9944-8430-3D9EE54FA975}" sibTransId="{2DF538B0-A375-2B47-A8F2-38725EDD0E5D}"/>
    <dgm:cxn modelId="{F7AF230D-9332-6841-A68E-71B819C402B2}" srcId="{97FEA972-A51C-BF45-B842-E56EB1213C92}" destId="{4DEEA1B9-9637-3D49-ABF5-A48D230746B2}" srcOrd="0" destOrd="0" parTransId="{488E4C58-C93E-284B-BA8A-E9AA17E716B4}" sibTransId="{EAD54A57-1BC2-F043-993D-27BC488DD222}"/>
    <dgm:cxn modelId="{548C9BAB-3338-9D4F-8ED9-6E2BBF33660E}" srcId="{00F78651-C5A9-6842-A845-76A43805E11C}" destId="{2361C007-B111-2F43-8BF7-913321A46C6D}" srcOrd="0" destOrd="0" parTransId="{B562DB77-CE15-CB45-9BD4-D3638BAD0962}" sibTransId="{C1195BCE-E648-F843-9C66-209BD475D22E}"/>
    <dgm:cxn modelId="{88C1C0E5-EA6D-014C-9B73-64EFC6C6DBB2}" type="presOf" srcId="{97FEA972-A51C-BF45-B842-E56EB1213C92}" destId="{9EFC9269-2831-D641-A77A-59FF6102DF9C}" srcOrd="0" destOrd="0" presId="urn:microsoft.com/office/officeart/2005/8/layout/vList2"/>
    <dgm:cxn modelId="{62E7D52F-B56A-6E48-8BA2-3BC7FF5C159D}" type="presParOf" srcId="{9EFC9269-2831-D641-A77A-59FF6102DF9C}" destId="{92493CA8-BCEE-104B-8960-85FB30FD9CF4}" srcOrd="0" destOrd="0" presId="urn:microsoft.com/office/officeart/2005/8/layout/vList2"/>
    <dgm:cxn modelId="{A4B10F82-F736-3849-9F57-6B44253A0BD3}" type="presParOf" srcId="{9EFC9269-2831-D641-A77A-59FF6102DF9C}" destId="{6681C056-890B-4D43-8B61-7CB15A69B1E2}" srcOrd="1" destOrd="0" presId="urn:microsoft.com/office/officeart/2005/8/layout/vList2"/>
    <dgm:cxn modelId="{5703FE0B-8306-2A4A-8688-FC35A5400954}" type="presParOf" srcId="{9EFC9269-2831-D641-A77A-59FF6102DF9C}" destId="{D0906443-942C-5545-9BAC-609427B0FF41}" srcOrd="2" destOrd="0" presId="urn:microsoft.com/office/officeart/2005/8/layout/vList2"/>
    <dgm:cxn modelId="{3E18A16D-B420-EA43-BA73-E7E83BD6A8A3}" type="presParOf" srcId="{9EFC9269-2831-D641-A77A-59FF6102DF9C}" destId="{FC99B2A6-9BFE-474E-9F23-62E7498A1213}" srcOrd="3" destOrd="0" presId="urn:microsoft.com/office/officeart/2005/8/layout/vList2"/>
    <dgm:cxn modelId="{AE523D65-5D77-B44C-9131-175C8C8F9584}" type="presParOf" srcId="{9EFC9269-2831-D641-A77A-59FF6102DF9C}" destId="{18DF84C2-68D6-DD44-A821-EC4240583B12}" srcOrd="4" destOrd="0" presId="urn:microsoft.com/office/officeart/2005/8/layout/vList2"/>
    <dgm:cxn modelId="{D126BD8E-A16F-D148-9F24-8D2E700C9058}" type="presParOf" srcId="{9EFC9269-2831-D641-A77A-59FF6102DF9C}" destId="{C5F6C3FB-14F4-1443-A997-8CACD5C977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93919C-1D9B-6E49-BF5E-0A3355A91797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21BD14-417D-8D4F-BC62-5BF48B87965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Owner</a:t>
          </a:r>
          <a:endParaRPr lang="en-US" dirty="0"/>
        </a:p>
      </dgm:t>
    </dgm:pt>
    <dgm:pt modelId="{A46BB1F8-9B53-CA48-97DB-B30D32D226ED}" type="parTrans" cxnId="{2CF1D543-FBC7-FC4D-A9F0-8400C68C2D7D}">
      <dgm:prSet/>
      <dgm:spPr/>
      <dgm:t>
        <a:bodyPr/>
        <a:lstStyle/>
        <a:p>
          <a:endParaRPr lang="en-US"/>
        </a:p>
      </dgm:t>
    </dgm:pt>
    <dgm:pt modelId="{50A9F612-138F-BF49-9EDD-E6ECB680AFC4}" type="sibTrans" cxnId="{2CF1D543-FBC7-FC4D-A9F0-8400C68C2D7D}">
      <dgm:prSet/>
      <dgm:spPr/>
      <dgm:t>
        <a:bodyPr/>
        <a:lstStyle/>
        <a:p>
          <a:endParaRPr lang="en-US"/>
        </a:p>
      </dgm:t>
    </dgm:pt>
    <dgm:pt modelId="{A603242B-43B6-4E4C-91C9-7205218C91B0}">
      <dgm:prSet/>
      <dgm:spPr/>
      <dgm:t>
        <a:bodyPr/>
        <a:lstStyle/>
        <a:p>
          <a:pPr rtl="0"/>
          <a:r>
            <a:rPr lang="en-US" dirty="0" smtClean="0"/>
            <a:t>Usually the initial creator of the file</a:t>
          </a:r>
          <a:endParaRPr lang="en-US" dirty="0"/>
        </a:p>
      </dgm:t>
    </dgm:pt>
    <dgm:pt modelId="{5AB44090-3AFF-9846-931C-F964E218ADA5}" type="parTrans" cxnId="{69E23E84-91CF-174F-8A9D-39BC4227D630}">
      <dgm:prSet/>
      <dgm:spPr/>
      <dgm:t>
        <a:bodyPr/>
        <a:lstStyle/>
        <a:p>
          <a:endParaRPr lang="en-US"/>
        </a:p>
      </dgm:t>
    </dgm:pt>
    <dgm:pt modelId="{006DA7F2-3C91-0440-BD35-24E3EBB31C20}" type="sibTrans" cxnId="{69E23E84-91CF-174F-8A9D-39BC4227D630}">
      <dgm:prSet/>
      <dgm:spPr/>
      <dgm:t>
        <a:bodyPr/>
        <a:lstStyle/>
        <a:p>
          <a:endParaRPr lang="en-US"/>
        </a:p>
      </dgm:t>
    </dgm:pt>
    <dgm:pt modelId="{B0473776-61E3-7340-8EEC-394158E4A7DB}">
      <dgm:prSet/>
      <dgm:spPr/>
      <dgm:t>
        <a:bodyPr/>
        <a:lstStyle/>
        <a:p>
          <a:pPr rtl="0"/>
          <a:r>
            <a:rPr lang="en-US" dirty="0" smtClean="0"/>
            <a:t>Has full rights</a:t>
          </a:r>
          <a:endParaRPr lang="en-US" dirty="0"/>
        </a:p>
      </dgm:t>
    </dgm:pt>
    <dgm:pt modelId="{164E48EE-39C8-CB4C-AFB2-3E51A4FA9FE7}" type="parTrans" cxnId="{FB6AA683-E30D-F64C-8B03-7F62FCEFC95F}">
      <dgm:prSet/>
      <dgm:spPr/>
      <dgm:t>
        <a:bodyPr/>
        <a:lstStyle/>
        <a:p>
          <a:endParaRPr lang="en-US"/>
        </a:p>
      </dgm:t>
    </dgm:pt>
    <dgm:pt modelId="{57353DB4-BE49-1143-9F85-168723B68B64}" type="sibTrans" cxnId="{FB6AA683-E30D-F64C-8B03-7F62FCEFC95F}">
      <dgm:prSet/>
      <dgm:spPr/>
      <dgm:t>
        <a:bodyPr/>
        <a:lstStyle/>
        <a:p>
          <a:endParaRPr lang="en-US"/>
        </a:p>
      </dgm:t>
    </dgm:pt>
    <dgm:pt modelId="{33A1D786-0135-1840-A144-60F79287C4C3}">
      <dgm:prSet/>
      <dgm:spPr/>
      <dgm:t>
        <a:bodyPr/>
        <a:lstStyle/>
        <a:p>
          <a:pPr rtl="0"/>
          <a:r>
            <a:rPr lang="en-US" dirty="0" smtClean="0"/>
            <a:t>May grant rights to others</a:t>
          </a:r>
          <a:endParaRPr lang="en-US" dirty="0"/>
        </a:p>
      </dgm:t>
    </dgm:pt>
    <dgm:pt modelId="{61EA1BC1-D78C-F648-AFDD-AB82E3AA0AF1}" type="parTrans" cxnId="{24D4D4B1-3C89-7449-A02C-2B0D15107585}">
      <dgm:prSet/>
      <dgm:spPr/>
      <dgm:t>
        <a:bodyPr/>
        <a:lstStyle/>
        <a:p>
          <a:endParaRPr lang="en-US"/>
        </a:p>
      </dgm:t>
    </dgm:pt>
    <dgm:pt modelId="{19D05B34-A950-484A-ADC7-A7F4D51F2440}" type="sibTrans" cxnId="{24D4D4B1-3C89-7449-A02C-2B0D15107585}">
      <dgm:prSet/>
      <dgm:spPr/>
      <dgm:t>
        <a:bodyPr/>
        <a:lstStyle/>
        <a:p>
          <a:endParaRPr lang="en-US"/>
        </a:p>
      </dgm:t>
    </dgm:pt>
    <dgm:pt modelId="{E6C0D814-757F-8345-A227-BB7EEB0F50D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Specific Users</a:t>
          </a:r>
          <a:endParaRPr lang="en-US" dirty="0"/>
        </a:p>
      </dgm:t>
    </dgm:pt>
    <dgm:pt modelId="{7645BBE5-8985-3240-80FA-D4624622DCB1}" type="parTrans" cxnId="{C44D0D29-C98E-B140-80D6-6F3058F7B826}">
      <dgm:prSet/>
      <dgm:spPr/>
      <dgm:t>
        <a:bodyPr/>
        <a:lstStyle/>
        <a:p>
          <a:endParaRPr lang="en-US"/>
        </a:p>
      </dgm:t>
    </dgm:pt>
    <dgm:pt modelId="{C650CC52-18D0-FD4E-9FC6-1AE790A8A491}" type="sibTrans" cxnId="{C44D0D29-C98E-B140-80D6-6F3058F7B826}">
      <dgm:prSet/>
      <dgm:spPr/>
      <dgm:t>
        <a:bodyPr/>
        <a:lstStyle/>
        <a:p>
          <a:endParaRPr lang="en-US"/>
        </a:p>
      </dgm:t>
    </dgm:pt>
    <dgm:pt modelId="{6E5F1D12-3B1A-CC47-A263-EB1EBF1BF4D4}">
      <dgm:prSet/>
      <dgm:spPr/>
      <dgm:t>
        <a:bodyPr/>
        <a:lstStyle/>
        <a:p>
          <a:pPr rtl="0"/>
          <a:r>
            <a:rPr lang="en-US" dirty="0" smtClean="0"/>
            <a:t>Individual users who are designated by user ID</a:t>
          </a:r>
          <a:endParaRPr lang="en-US" dirty="0"/>
        </a:p>
      </dgm:t>
    </dgm:pt>
    <dgm:pt modelId="{56EAF750-C9A1-C742-9010-429D44EB2D59}" type="parTrans" cxnId="{3ABF8B90-99DA-0340-87E8-E627324BFD62}">
      <dgm:prSet/>
      <dgm:spPr/>
      <dgm:t>
        <a:bodyPr/>
        <a:lstStyle/>
        <a:p>
          <a:endParaRPr lang="en-US"/>
        </a:p>
      </dgm:t>
    </dgm:pt>
    <dgm:pt modelId="{A9DBCFFF-F957-4C4F-9AB2-EE4A10512DC2}" type="sibTrans" cxnId="{3ABF8B90-99DA-0340-87E8-E627324BFD62}">
      <dgm:prSet/>
      <dgm:spPr/>
      <dgm:t>
        <a:bodyPr/>
        <a:lstStyle/>
        <a:p>
          <a:endParaRPr lang="en-US"/>
        </a:p>
      </dgm:t>
    </dgm:pt>
    <dgm:pt modelId="{3671FA88-3286-DC49-ABF1-C8162697F3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User Groups</a:t>
          </a:r>
          <a:endParaRPr lang="en-US" dirty="0"/>
        </a:p>
      </dgm:t>
    </dgm:pt>
    <dgm:pt modelId="{BB2A68C9-D312-9D4B-BB8F-DB5584C40407}" type="parTrans" cxnId="{8D8CD3DF-F5D4-A642-963D-59E139EC62C4}">
      <dgm:prSet/>
      <dgm:spPr/>
      <dgm:t>
        <a:bodyPr/>
        <a:lstStyle/>
        <a:p>
          <a:endParaRPr lang="en-US"/>
        </a:p>
      </dgm:t>
    </dgm:pt>
    <dgm:pt modelId="{AF29CE4C-83CF-DE40-BA1D-640A1C593411}" type="sibTrans" cxnId="{8D8CD3DF-F5D4-A642-963D-59E139EC62C4}">
      <dgm:prSet/>
      <dgm:spPr/>
      <dgm:t>
        <a:bodyPr/>
        <a:lstStyle/>
        <a:p>
          <a:endParaRPr lang="en-US"/>
        </a:p>
      </dgm:t>
    </dgm:pt>
    <dgm:pt modelId="{DD19B491-5E34-2046-847C-2F5B4DA1D2B7}">
      <dgm:prSet/>
      <dgm:spPr/>
      <dgm:t>
        <a:bodyPr/>
        <a:lstStyle/>
        <a:p>
          <a:pPr rtl="0"/>
          <a:r>
            <a:rPr lang="en-US" dirty="0" smtClean="0"/>
            <a:t>A set of users who are not individually defined</a:t>
          </a:r>
          <a:endParaRPr lang="en-US" dirty="0"/>
        </a:p>
      </dgm:t>
    </dgm:pt>
    <dgm:pt modelId="{6A9464C0-48BD-3D4E-BD78-B68870DBF488}" type="parTrans" cxnId="{4ED96A00-E998-6A44-830B-F7D0ED3DBD77}">
      <dgm:prSet/>
      <dgm:spPr/>
      <dgm:t>
        <a:bodyPr/>
        <a:lstStyle/>
        <a:p>
          <a:endParaRPr lang="en-US"/>
        </a:p>
      </dgm:t>
    </dgm:pt>
    <dgm:pt modelId="{E68E0B85-8FF0-8845-B254-DEFA27867CF2}" type="sibTrans" cxnId="{4ED96A00-E998-6A44-830B-F7D0ED3DBD77}">
      <dgm:prSet/>
      <dgm:spPr/>
      <dgm:t>
        <a:bodyPr/>
        <a:lstStyle/>
        <a:p>
          <a:endParaRPr lang="en-US"/>
        </a:p>
      </dgm:t>
    </dgm:pt>
    <dgm:pt modelId="{6B1B1558-07C3-2B49-BA29-9B7E88E37A9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All</a:t>
          </a:r>
          <a:endParaRPr lang="en-US" dirty="0"/>
        </a:p>
      </dgm:t>
    </dgm:pt>
    <dgm:pt modelId="{D8A8C0D0-99AF-884F-BBC3-966983A68A71}" type="parTrans" cxnId="{8FDE51AE-BEF3-6348-9BFF-B3E54A07A98C}">
      <dgm:prSet/>
      <dgm:spPr/>
      <dgm:t>
        <a:bodyPr/>
        <a:lstStyle/>
        <a:p>
          <a:endParaRPr lang="en-US"/>
        </a:p>
      </dgm:t>
    </dgm:pt>
    <dgm:pt modelId="{03D0A936-D56E-7046-9167-2464C693678A}" type="sibTrans" cxnId="{8FDE51AE-BEF3-6348-9BFF-B3E54A07A98C}">
      <dgm:prSet/>
      <dgm:spPr/>
      <dgm:t>
        <a:bodyPr/>
        <a:lstStyle/>
        <a:p>
          <a:endParaRPr lang="en-US"/>
        </a:p>
      </dgm:t>
    </dgm:pt>
    <dgm:pt modelId="{9AE6645A-6ECA-4843-ABE1-605EBDA1E900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All users who have access to this system</a:t>
          </a:r>
          <a:endParaRPr lang="en-US" dirty="0"/>
        </a:p>
      </dgm:t>
    </dgm:pt>
    <dgm:pt modelId="{76B3E83C-D6B0-E645-AB24-2BB2EDDCD627}" type="parTrans" cxnId="{D9DB21E9-A437-4242-B5AF-01608A606408}">
      <dgm:prSet/>
      <dgm:spPr/>
      <dgm:t>
        <a:bodyPr/>
        <a:lstStyle/>
        <a:p>
          <a:endParaRPr lang="en-US"/>
        </a:p>
      </dgm:t>
    </dgm:pt>
    <dgm:pt modelId="{6BE289D3-CE5D-8F41-87C2-1A7838F2B8AF}" type="sibTrans" cxnId="{D9DB21E9-A437-4242-B5AF-01608A606408}">
      <dgm:prSet/>
      <dgm:spPr/>
      <dgm:t>
        <a:bodyPr/>
        <a:lstStyle/>
        <a:p>
          <a:endParaRPr lang="en-US"/>
        </a:p>
      </dgm:t>
    </dgm:pt>
    <dgm:pt modelId="{A321E58C-11AC-404A-AE93-405052BF935A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These are public files</a:t>
          </a:r>
          <a:endParaRPr lang="en-US" dirty="0"/>
        </a:p>
      </dgm:t>
    </dgm:pt>
    <dgm:pt modelId="{B6C2C2C6-946F-064F-BA6C-4A39D9135414}" type="parTrans" cxnId="{1AEACDD0-0608-D546-ADF1-9F4714C7DBFF}">
      <dgm:prSet/>
      <dgm:spPr/>
      <dgm:t>
        <a:bodyPr/>
        <a:lstStyle/>
        <a:p>
          <a:endParaRPr lang="en-US"/>
        </a:p>
      </dgm:t>
    </dgm:pt>
    <dgm:pt modelId="{CEC52F11-F014-944F-BC2D-BE4083102E25}" type="sibTrans" cxnId="{1AEACDD0-0608-D546-ADF1-9F4714C7DBFF}">
      <dgm:prSet/>
      <dgm:spPr/>
      <dgm:t>
        <a:bodyPr/>
        <a:lstStyle/>
        <a:p>
          <a:endParaRPr lang="en-US"/>
        </a:p>
      </dgm:t>
    </dgm:pt>
    <dgm:pt modelId="{D79B48FD-E7EB-4641-89F2-D5D2AE13E41F}" type="pres">
      <dgm:prSet presAssocID="{4193919C-1D9B-6E49-BF5E-0A3355A9179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DC65A7-957A-7546-86F5-39D89F9A595D}" type="pres">
      <dgm:prSet presAssocID="{CF21BD14-417D-8D4F-BC62-5BF48B879651}" presName="compNode" presStyleCnt="0"/>
      <dgm:spPr/>
    </dgm:pt>
    <dgm:pt modelId="{86441846-E8DF-1545-BFDA-F94AE887182A}" type="pres">
      <dgm:prSet presAssocID="{CF21BD14-417D-8D4F-BC62-5BF48B879651}" presName="aNode" presStyleLbl="bgShp" presStyleIdx="0" presStyleCnt="4"/>
      <dgm:spPr/>
      <dgm:t>
        <a:bodyPr/>
        <a:lstStyle/>
        <a:p>
          <a:endParaRPr lang="en-US"/>
        </a:p>
      </dgm:t>
    </dgm:pt>
    <dgm:pt modelId="{A0ACE1D8-DD05-654B-A17E-B0F2EAFB5184}" type="pres">
      <dgm:prSet presAssocID="{CF21BD14-417D-8D4F-BC62-5BF48B879651}" presName="textNode" presStyleLbl="bgShp" presStyleIdx="0" presStyleCnt="4"/>
      <dgm:spPr/>
      <dgm:t>
        <a:bodyPr/>
        <a:lstStyle/>
        <a:p>
          <a:endParaRPr lang="en-US"/>
        </a:p>
      </dgm:t>
    </dgm:pt>
    <dgm:pt modelId="{20DF83BE-7F07-F644-9E2C-A3867C191E02}" type="pres">
      <dgm:prSet presAssocID="{CF21BD14-417D-8D4F-BC62-5BF48B879651}" presName="compChildNode" presStyleCnt="0"/>
      <dgm:spPr/>
    </dgm:pt>
    <dgm:pt modelId="{53E0D880-1BED-DD41-9FBC-1B904F8375F6}" type="pres">
      <dgm:prSet presAssocID="{CF21BD14-417D-8D4F-BC62-5BF48B879651}" presName="theInnerList" presStyleCnt="0"/>
      <dgm:spPr/>
    </dgm:pt>
    <dgm:pt modelId="{648E4223-BB38-E146-B305-BDBCD4F06ACC}" type="pres">
      <dgm:prSet presAssocID="{A603242B-43B6-4E4C-91C9-7205218C91B0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A2BA-A8F6-574C-8267-4705DBD2D9DC}" type="pres">
      <dgm:prSet presAssocID="{A603242B-43B6-4E4C-91C9-7205218C91B0}" presName="aSpace2" presStyleCnt="0"/>
      <dgm:spPr/>
    </dgm:pt>
    <dgm:pt modelId="{D88DA2BC-3588-E841-8E55-38A091B56E6F}" type="pres">
      <dgm:prSet presAssocID="{B0473776-61E3-7340-8EEC-394158E4A7DB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65448-D8A0-0A43-B576-FA1349FB0506}" type="pres">
      <dgm:prSet presAssocID="{B0473776-61E3-7340-8EEC-394158E4A7DB}" presName="aSpace2" presStyleCnt="0"/>
      <dgm:spPr/>
    </dgm:pt>
    <dgm:pt modelId="{5AF89341-01B8-D545-B3C8-F5665B3D4A15}" type="pres">
      <dgm:prSet presAssocID="{33A1D786-0135-1840-A144-60F79287C4C3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CE6C7-7FC7-F548-9712-80EDBFB1D9CF}" type="pres">
      <dgm:prSet presAssocID="{CF21BD14-417D-8D4F-BC62-5BF48B879651}" presName="aSpace" presStyleCnt="0"/>
      <dgm:spPr/>
    </dgm:pt>
    <dgm:pt modelId="{E2A22841-001A-3B48-8895-5F00C3400D89}" type="pres">
      <dgm:prSet presAssocID="{E6C0D814-757F-8345-A227-BB7EEB0F50D7}" presName="compNode" presStyleCnt="0"/>
      <dgm:spPr/>
    </dgm:pt>
    <dgm:pt modelId="{DB0D742E-A0FB-8B49-BFF8-72B06A325F7F}" type="pres">
      <dgm:prSet presAssocID="{E6C0D814-757F-8345-A227-BB7EEB0F50D7}" presName="aNode" presStyleLbl="bgShp" presStyleIdx="1" presStyleCnt="4"/>
      <dgm:spPr/>
      <dgm:t>
        <a:bodyPr/>
        <a:lstStyle/>
        <a:p>
          <a:endParaRPr lang="en-US"/>
        </a:p>
      </dgm:t>
    </dgm:pt>
    <dgm:pt modelId="{67D78107-4121-D54D-866A-164B6BD6ADF1}" type="pres">
      <dgm:prSet presAssocID="{E6C0D814-757F-8345-A227-BB7EEB0F50D7}" presName="textNode" presStyleLbl="bgShp" presStyleIdx="1" presStyleCnt="4"/>
      <dgm:spPr/>
      <dgm:t>
        <a:bodyPr/>
        <a:lstStyle/>
        <a:p>
          <a:endParaRPr lang="en-US"/>
        </a:p>
      </dgm:t>
    </dgm:pt>
    <dgm:pt modelId="{62F39443-A0F5-1444-B862-2D6F7D3BED00}" type="pres">
      <dgm:prSet presAssocID="{E6C0D814-757F-8345-A227-BB7EEB0F50D7}" presName="compChildNode" presStyleCnt="0"/>
      <dgm:spPr/>
    </dgm:pt>
    <dgm:pt modelId="{00A923A0-0628-8C4C-9AF3-CE318B8C055D}" type="pres">
      <dgm:prSet presAssocID="{E6C0D814-757F-8345-A227-BB7EEB0F50D7}" presName="theInnerList" presStyleCnt="0"/>
      <dgm:spPr/>
    </dgm:pt>
    <dgm:pt modelId="{1B516091-6E8F-144A-B411-6233FF7A9677}" type="pres">
      <dgm:prSet presAssocID="{6E5F1D12-3B1A-CC47-A263-EB1EBF1BF4D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2BF44-213F-6C4E-8517-D064C8B01046}" type="pres">
      <dgm:prSet presAssocID="{E6C0D814-757F-8345-A227-BB7EEB0F50D7}" presName="aSpace" presStyleCnt="0"/>
      <dgm:spPr/>
    </dgm:pt>
    <dgm:pt modelId="{FF561586-F88C-2F4E-9CCA-1204D78A2730}" type="pres">
      <dgm:prSet presAssocID="{3671FA88-3286-DC49-ABF1-C8162697F34C}" presName="compNode" presStyleCnt="0"/>
      <dgm:spPr/>
    </dgm:pt>
    <dgm:pt modelId="{C49F3C61-B89C-184E-A182-7592720ABFC2}" type="pres">
      <dgm:prSet presAssocID="{3671FA88-3286-DC49-ABF1-C8162697F34C}" presName="aNode" presStyleLbl="bgShp" presStyleIdx="2" presStyleCnt="4"/>
      <dgm:spPr/>
      <dgm:t>
        <a:bodyPr/>
        <a:lstStyle/>
        <a:p>
          <a:endParaRPr lang="en-US"/>
        </a:p>
      </dgm:t>
    </dgm:pt>
    <dgm:pt modelId="{8727633A-648E-424E-BF88-489119D0A048}" type="pres">
      <dgm:prSet presAssocID="{3671FA88-3286-DC49-ABF1-C8162697F34C}" presName="textNode" presStyleLbl="bgShp" presStyleIdx="2" presStyleCnt="4"/>
      <dgm:spPr/>
      <dgm:t>
        <a:bodyPr/>
        <a:lstStyle/>
        <a:p>
          <a:endParaRPr lang="en-US"/>
        </a:p>
      </dgm:t>
    </dgm:pt>
    <dgm:pt modelId="{5A3F0B1A-5791-0345-8B15-19261E18003E}" type="pres">
      <dgm:prSet presAssocID="{3671FA88-3286-DC49-ABF1-C8162697F34C}" presName="compChildNode" presStyleCnt="0"/>
      <dgm:spPr/>
    </dgm:pt>
    <dgm:pt modelId="{EC2A7590-4B18-A84E-B3FF-601EBD055C00}" type="pres">
      <dgm:prSet presAssocID="{3671FA88-3286-DC49-ABF1-C8162697F34C}" presName="theInnerList" presStyleCnt="0"/>
      <dgm:spPr/>
    </dgm:pt>
    <dgm:pt modelId="{08A9B48A-73E5-8948-ACF5-9B5CF99BB1B8}" type="pres">
      <dgm:prSet presAssocID="{DD19B491-5E34-2046-847C-2F5B4DA1D2B7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10C7D-4AEC-5144-B663-8C4F048402A3}" type="pres">
      <dgm:prSet presAssocID="{3671FA88-3286-DC49-ABF1-C8162697F34C}" presName="aSpace" presStyleCnt="0"/>
      <dgm:spPr/>
    </dgm:pt>
    <dgm:pt modelId="{373230EE-121C-3E47-8B14-018C0D6ECEEA}" type="pres">
      <dgm:prSet presAssocID="{6B1B1558-07C3-2B49-BA29-9B7E88E37A95}" presName="compNode" presStyleCnt="0"/>
      <dgm:spPr/>
    </dgm:pt>
    <dgm:pt modelId="{D6114748-BAAC-564D-A53A-B59506D8F26B}" type="pres">
      <dgm:prSet presAssocID="{6B1B1558-07C3-2B49-BA29-9B7E88E37A95}" presName="aNode" presStyleLbl="bgShp" presStyleIdx="3" presStyleCnt="4"/>
      <dgm:spPr/>
      <dgm:t>
        <a:bodyPr/>
        <a:lstStyle/>
        <a:p>
          <a:endParaRPr lang="en-US"/>
        </a:p>
      </dgm:t>
    </dgm:pt>
    <dgm:pt modelId="{812FD278-A24A-7648-92B4-9E9AB5663BDD}" type="pres">
      <dgm:prSet presAssocID="{6B1B1558-07C3-2B49-BA29-9B7E88E37A95}" presName="textNode" presStyleLbl="bgShp" presStyleIdx="3" presStyleCnt="4"/>
      <dgm:spPr/>
      <dgm:t>
        <a:bodyPr/>
        <a:lstStyle/>
        <a:p>
          <a:endParaRPr lang="en-US"/>
        </a:p>
      </dgm:t>
    </dgm:pt>
    <dgm:pt modelId="{2088BE21-389B-6C47-A1A4-2EF06A806040}" type="pres">
      <dgm:prSet presAssocID="{6B1B1558-07C3-2B49-BA29-9B7E88E37A95}" presName="compChildNode" presStyleCnt="0"/>
      <dgm:spPr/>
    </dgm:pt>
    <dgm:pt modelId="{B1EE7C24-A50C-7F49-B6D5-A7C4F8448A9F}" type="pres">
      <dgm:prSet presAssocID="{6B1B1558-07C3-2B49-BA29-9B7E88E37A95}" presName="theInnerList" presStyleCnt="0"/>
      <dgm:spPr/>
    </dgm:pt>
    <dgm:pt modelId="{39EE4791-275D-224E-AC13-080CD3A85AB3}" type="pres">
      <dgm:prSet presAssocID="{9AE6645A-6ECA-4843-ABE1-605EBDA1E900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6D2B-166E-094B-B463-DA216B38FD52}" type="pres">
      <dgm:prSet presAssocID="{9AE6645A-6ECA-4843-ABE1-605EBDA1E900}" presName="aSpace2" presStyleCnt="0"/>
      <dgm:spPr/>
    </dgm:pt>
    <dgm:pt modelId="{4748FB64-615F-1546-BE00-F89F2BE6DD56}" type="pres">
      <dgm:prSet presAssocID="{A321E58C-11AC-404A-AE93-405052BF935A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61D465-17DB-D14F-A895-A501ED0CB629}" type="presOf" srcId="{A603242B-43B6-4E4C-91C9-7205218C91B0}" destId="{648E4223-BB38-E146-B305-BDBCD4F06ACC}" srcOrd="0" destOrd="0" presId="urn:microsoft.com/office/officeart/2005/8/layout/lProcess2"/>
    <dgm:cxn modelId="{8D8CD3DF-F5D4-A642-963D-59E139EC62C4}" srcId="{4193919C-1D9B-6E49-BF5E-0A3355A91797}" destId="{3671FA88-3286-DC49-ABF1-C8162697F34C}" srcOrd="2" destOrd="0" parTransId="{BB2A68C9-D312-9D4B-BB8F-DB5584C40407}" sibTransId="{AF29CE4C-83CF-DE40-BA1D-640A1C593411}"/>
    <dgm:cxn modelId="{7CE34D6C-FB71-754F-84A4-4D3925416C3E}" type="presOf" srcId="{DD19B491-5E34-2046-847C-2F5B4DA1D2B7}" destId="{08A9B48A-73E5-8948-ACF5-9B5CF99BB1B8}" srcOrd="0" destOrd="0" presId="urn:microsoft.com/office/officeart/2005/8/layout/lProcess2"/>
    <dgm:cxn modelId="{7FCE6E8D-A5EE-4745-BDDD-1A9D84FE3322}" type="presOf" srcId="{6E5F1D12-3B1A-CC47-A263-EB1EBF1BF4D4}" destId="{1B516091-6E8F-144A-B411-6233FF7A9677}" srcOrd="0" destOrd="0" presId="urn:microsoft.com/office/officeart/2005/8/layout/lProcess2"/>
    <dgm:cxn modelId="{2CF1D543-FBC7-FC4D-A9F0-8400C68C2D7D}" srcId="{4193919C-1D9B-6E49-BF5E-0A3355A91797}" destId="{CF21BD14-417D-8D4F-BC62-5BF48B879651}" srcOrd="0" destOrd="0" parTransId="{A46BB1F8-9B53-CA48-97DB-B30D32D226ED}" sibTransId="{50A9F612-138F-BF49-9EDD-E6ECB680AFC4}"/>
    <dgm:cxn modelId="{4ED96A00-E998-6A44-830B-F7D0ED3DBD77}" srcId="{3671FA88-3286-DC49-ABF1-C8162697F34C}" destId="{DD19B491-5E34-2046-847C-2F5B4DA1D2B7}" srcOrd="0" destOrd="0" parTransId="{6A9464C0-48BD-3D4E-BD78-B68870DBF488}" sibTransId="{E68E0B85-8FF0-8845-B254-DEFA27867CF2}"/>
    <dgm:cxn modelId="{1671258A-4FE9-E64C-8A20-0CBEEF234A0B}" type="presOf" srcId="{6B1B1558-07C3-2B49-BA29-9B7E88E37A95}" destId="{812FD278-A24A-7648-92B4-9E9AB5663BDD}" srcOrd="1" destOrd="0" presId="urn:microsoft.com/office/officeart/2005/8/layout/lProcess2"/>
    <dgm:cxn modelId="{1AEACDD0-0608-D546-ADF1-9F4714C7DBFF}" srcId="{6B1B1558-07C3-2B49-BA29-9B7E88E37A95}" destId="{A321E58C-11AC-404A-AE93-405052BF935A}" srcOrd="1" destOrd="0" parTransId="{B6C2C2C6-946F-064F-BA6C-4A39D9135414}" sibTransId="{CEC52F11-F014-944F-BC2D-BE4083102E25}"/>
    <dgm:cxn modelId="{9A19B270-F707-5B4D-AFA6-ADCEAB26A7A0}" type="presOf" srcId="{3671FA88-3286-DC49-ABF1-C8162697F34C}" destId="{C49F3C61-B89C-184E-A182-7592720ABFC2}" srcOrd="0" destOrd="0" presId="urn:microsoft.com/office/officeart/2005/8/layout/lProcess2"/>
    <dgm:cxn modelId="{24D4D4B1-3C89-7449-A02C-2B0D15107585}" srcId="{CF21BD14-417D-8D4F-BC62-5BF48B879651}" destId="{33A1D786-0135-1840-A144-60F79287C4C3}" srcOrd="2" destOrd="0" parTransId="{61EA1BC1-D78C-F648-AFDD-AB82E3AA0AF1}" sibTransId="{19D05B34-A950-484A-ADC7-A7F4D51F2440}"/>
    <dgm:cxn modelId="{05960BEC-9C0B-D74E-8AC4-337BB95E6844}" type="presOf" srcId="{6B1B1558-07C3-2B49-BA29-9B7E88E37A95}" destId="{D6114748-BAAC-564D-A53A-B59506D8F26B}" srcOrd="0" destOrd="0" presId="urn:microsoft.com/office/officeart/2005/8/layout/lProcess2"/>
    <dgm:cxn modelId="{675F997A-1BAB-C040-9C9A-BE52B27A01E3}" type="presOf" srcId="{CF21BD14-417D-8D4F-BC62-5BF48B879651}" destId="{86441846-E8DF-1545-BFDA-F94AE887182A}" srcOrd="0" destOrd="0" presId="urn:microsoft.com/office/officeart/2005/8/layout/lProcess2"/>
    <dgm:cxn modelId="{C4467A74-CBA9-2E41-AB9D-3E0942EBA564}" type="presOf" srcId="{E6C0D814-757F-8345-A227-BB7EEB0F50D7}" destId="{DB0D742E-A0FB-8B49-BFF8-72B06A325F7F}" srcOrd="0" destOrd="0" presId="urn:microsoft.com/office/officeart/2005/8/layout/lProcess2"/>
    <dgm:cxn modelId="{5BB08867-0B87-EB4E-95C3-6692253DD2D0}" type="presOf" srcId="{9AE6645A-6ECA-4843-ABE1-605EBDA1E900}" destId="{39EE4791-275D-224E-AC13-080CD3A85AB3}" srcOrd="0" destOrd="0" presId="urn:microsoft.com/office/officeart/2005/8/layout/lProcess2"/>
    <dgm:cxn modelId="{A3B80D82-2586-994F-95C5-C8987BA561B8}" type="presOf" srcId="{A321E58C-11AC-404A-AE93-405052BF935A}" destId="{4748FB64-615F-1546-BE00-F89F2BE6DD56}" srcOrd="0" destOrd="0" presId="urn:microsoft.com/office/officeart/2005/8/layout/lProcess2"/>
    <dgm:cxn modelId="{3ABF8B90-99DA-0340-87E8-E627324BFD62}" srcId="{E6C0D814-757F-8345-A227-BB7EEB0F50D7}" destId="{6E5F1D12-3B1A-CC47-A263-EB1EBF1BF4D4}" srcOrd="0" destOrd="0" parTransId="{56EAF750-C9A1-C742-9010-429D44EB2D59}" sibTransId="{A9DBCFFF-F957-4C4F-9AB2-EE4A10512DC2}"/>
    <dgm:cxn modelId="{8FDE51AE-BEF3-6348-9BFF-B3E54A07A98C}" srcId="{4193919C-1D9B-6E49-BF5E-0A3355A91797}" destId="{6B1B1558-07C3-2B49-BA29-9B7E88E37A95}" srcOrd="3" destOrd="0" parTransId="{D8A8C0D0-99AF-884F-BBC3-966983A68A71}" sibTransId="{03D0A936-D56E-7046-9167-2464C693678A}"/>
    <dgm:cxn modelId="{5A0E0263-F914-1047-9C35-4B3895A5A7D7}" type="presOf" srcId="{33A1D786-0135-1840-A144-60F79287C4C3}" destId="{5AF89341-01B8-D545-B3C8-F5665B3D4A15}" srcOrd="0" destOrd="0" presId="urn:microsoft.com/office/officeart/2005/8/layout/lProcess2"/>
    <dgm:cxn modelId="{69E23E84-91CF-174F-8A9D-39BC4227D630}" srcId="{CF21BD14-417D-8D4F-BC62-5BF48B879651}" destId="{A603242B-43B6-4E4C-91C9-7205218C91B0}" srcOrd="0" destOrd="0" parTransId="{5AB44090-3AFF-9846-931C-F964E218ADA5}" sibTransId="{006DA7F2-3C91-0440-BD35-24E3EBB31C20}"/>
    <dgm:cxn modelId="{4150E40E-BF3C-784C-A02D-081898268C8E}" type="presOf" srcId="{CF21BD14-417D-8D4F-BC62-5BF48B879651}" destId="{A0ACE1D8-DD05-654B-A17E-B0F2EAFB5184}" srcOrd="1" destOrd="0" presId="urn:microsoft.com/office/officeart/2005/8/layout/lProcess2"/>
    <dgm:cxn modelId="{D9DB21E9-A437-4242-B5AF-01608A606408}" srcId="{6B1B1558-07C3-2B49-BA29-9B7E88E37A95}" destId="{9AE6645A-6ECA-4843-ABE1-605EBDA1E900}" srcOrd="0" destOrd="0" parTransId="{76B3E83C-D6B0-E645-AB24-2BB2EDDCD627}" sibTransId="{6BE289D3-CE5D-8F41-87C2-1A7838F2B8AF}"/>
    <dgm:cxn modelId="{1794C711-358F-0542-9643-9E5D895EA6D2}" type="presOf" srcId="{E6C0D814-757F-8345-A227-BB7EEB0F50D7}" destId="{67D78107-4121-D54D-866A-164B6BD6ADF1}" srcOrd="1" destOrd="0" presId="urn:microsoft.com/office/officeart/2005/8/layout/lProcess2"/>
    <dgm:cxn modelId="{C44D0D29-C98E-B140-80D6-6F3058F7B826}" srcId="{4193919C-1D9B-6E49-BF5E-0A3355A91797}" destId="{E6C0D814-757F-8345-A227-BB7EEB0F50D7}" srcOrd="1" destOrd="0" parTransId="{7645BBE5-8985-3240-80FA-D4624622DCB1}" sibTransId="{C650CC52-18D0-FD4E-9FC6-1AE790A8A491}"/>
    <dgm:cxn modelId="{E9F75E54-C87A-4342-A30C-97ECDB081593}" type="presOf" srcId="{4193919C-1D9B-6E49-BF5E-0A3355A91797}" destId="{D79B48FD-E7EB-4641-89F2-D5D2AE13E41F}" srcOrd="0" destOrd="0" presId="urn:microsoft.com/office/officeart/2005/8/layout/lProcess2"/>
    <dgm:cxn modelId="{FB6AA683-E30D-F64C-8B03-7F62FCEFC95F}" srcId="{CF21BD14-417D-8D4F-BC62-5BF48B879651}" destId="{B0473776-61E3-7340-8EEC-394158E4A7DB}" srcOrd="1" destOrd="0" parTransId="{164E48EE-39C8-CB4C-AFB2-3E51A4FA9FE7}" sibTransId="{57353DB4-BE49-1143-9F85-168723B68B64}"/>
    <dgm:cxn modelId="{A7630C03-64A0-3841-8FAE-A2C14CEF447B}" type="presOf" srcId="{B0473776-61E3-7340-8EEC-394158E4A7DB}" destId="{D88DA2BC-3588-E841-8E55-38A091B56E6F}" srcOrd="0" destOrd="0" presId="urn:microsoft.com/office/officeart/2005/8/layout/lProcess2"/>
    <dgm:cxn modelId="{EBD4DE72-A615-0849-94B1-802D30850FBE}" type="presOf" srcId="{3671FA88-3286-DC49-ABF1-C8162697F34C}" destId="{8727633A-648E-424E-BF88-489119D0A048}" srcOrd="1" destOrd="0" presId="urn:microsoft.com/office/officeart/2005/8/layout/lProcess2"/>
    <dgm:cxn modelId="{B77D30E2-04E7-1D42-A94A-6A3B6AA0806F}" type="presParOf" srcId="{D79B48FD-E7EB-4641-89F2-D5D2AE13E41F}" destId="{CEDC65A7-957A-7546-86F5-39D89F9A595D}" srcOrd="0" destOrd="0" presId="urn:microsoft.com/office/officeart/2005/8/layout/lProcess2"/>
    <dgm:cxn modelId="{98C05D66-1E42-7041-8BDF-FC63694442DB}" type="presParOf" srcId="{CEDC65A7-957A-7546-86F5-39D89F9A595D}" destId="{86441846-E8DF-1545-BFDA-F94AE887182A}" srcOrd="0" destOrd="0" presId="urn:microsoft.com/office/officeart/2005/8/layout/lProcess2"/>
    <dgm:cxn modelId="{4A3C5499-1CD6-9D4C-B75B-57563394CD4E}" type="presParOf" srcId="{CEDC65A7-957A-7546-86F5-39D89F9A595D}" destId="{A0ACE1D8-DD05-654B-A17E-B0F2EAFB5184}" srcOrd="1" destOrd="0" presId="urn:microsoft.com/office/officeart/2005/8/layout/lProcess2"/>
    <dgm:cxn modelId="{A9AC5F52-8C74-A945-B604-5921440DD218}" type="presParOf" srcId="{CEDC65A7-957A-7546-86F5-39D89F9A595D}" destId="{20DF83BE-7F07-F644-9E2C-A3867C191E02}" srcOrd="2" destOrd="0" presId="urn:microsoft.com/office/officeart/2005/8/layout/lProcess2"/>
    <dgm:cxn modelId="{3265B2BC-93D3-8A4A-B79C-29B61EFC64E4}" type="presParOf" srcId="{20DF83BE-7F07-F644-9E2C-A3867C191E02}" destId="{53E0D880-1BED-DD41-9FBC-1B904F8375F6}" srcOrd="0" destOrd="0" presId="urn:microsoft.com/office/officeart/2005/8/layout/lProcess2"/>
    <dgm:cxn modelId="{10B5EA5C-AC1B-4349-B23F-08F37C4001B7}" type="presParOf" srcId="{53E0D880-1BED-DD41-9FBC-1B904F8375F6}" destId="{648E4223-BB38-E146-B305-BDBCD4F06ACC}" srcOrd="0" destOrd="0" presId="urn:microsoft.com/office/officeart/2005/8/layout/lProcess2"/>
    <dgm:cxn modelId="{A330A285-7AD4-C341-821D-DE174C1FBB49}" type="presParOf" srcId="{53E0D880-1BED-DD41-9FBC-1B904F8375F6}" destId="{0384A2BA-A8F6-574C-8267-4705DBD2D9DC}" srcOrd="1" destOrd="0" presId="urn:microsoft.com/office/officeart/2005/8/layout/lProcess2"/>
    <dgm:cxn modelId="{721974CC-3FE4-7748-92A6-929356539499}" type="presParOf" srcId="{53E0D880-1BED-DD41-9FBC-1B904F8375F6}" destId="{D88DA2BC-3588-E841-8E55-38A091B56E6F}" srcOrd="2" destOrd="0" presId="urn:microsoft.com/office/officeart/2005/8/layout/lProcess2"/>
    <dgm:cxn modelId="{EC2F2A70-EFB4-D141-8C19-13DBAAB022BB}" type="presParOf" srcId="{53E0D880-1BED-DD41-9FBC-1B904F8375F6}" destId="{C3565448-D8A0-0A43-B576-FA1349FB0506}" srcOrd="3" destOrd="0" presId="urn:microsoft.com/office/officeart/2005/8/layout/lProcess2"/>
    <dgm:cxn modelId="{5BF6DD2A-D55F-1A48-9504-142D7669201C}" type="presParOf" srcId="{53E0D880-1BED-DD41-9FBC-1B904F8375F6}" destId="{5AF89341-01B8-D545-B3C8-F5665B3D4A15}" srcOrd="4" destOrd="0" presId="urn:microsoft.com/office/officeart/2005/8/layout/lProcess2"/>
    <dgm:cxn modelId="{9E7BFC97-3906-A445-8466-3D6516E460BF}" type="presParOf" srcId="{D79B48FD-E7EB-4641-89F2-D5D2AE13E41F}" destId="{253CE6C7-7FC7-F548-9712-80EDBFB1D9CF}" srcOrd="1" destOrd="0" presId="urn:microsoft.com/office/officeart/2005/8/layout/lProcess2"/>
    <dgm:cxn modelId="{3747C861-0273-B240-9EA4-6F40913A784C}" type="presParOf" srcId="{D79B48FD-E7EB-4641-89F2-D5D2AE13E41F}" destId="{E2A22841-001A-3B48-8895-5F00C3400D89}" srcOrd="2" destOrd="0" presId="urn:microsoft.com/office/officeart/2005/8/layout/lProcess2"/>
    <dgm:cxn modelId="{EAACE4AA-1997-4E43-846E-42DC546259DE}" type="presParOf" srcId="{E2A22841-001A-3B48-8895-5F00C3400D89}" destId="{DB0D742E-A0FB-8B49-BFF8-72B06A325F7F}" srcOrd="0" destOrd="0" presId="urn:microsoft.com/office/officeart/2005/8/layout/lProcess2"/>
    <dgm:cxn modelId="{E1031281-B350-0E40-A1B7-C57B0C121D2F}" type="presParOf" srcId="{E2A22841-001A-3B48-8895-5F00C3400D89}" destId="{67D78107-4121-D54D-866A-164B6BD6ADF1}" srcOrd="1" destOrd="0" presId="urn:microsoft.com/office/officeart/2005/8/layout/lProcess2"/>
    <dgm:cxn modelId="{F2A8B136-0FA4-4A47-A950-A5CD1107AFD2}" type="presParOf" srcId="{E2A22841-001A-3B48-8895-5F00C3400D89}" destId="{62F39443-A0F5-1444-B862-2D6F7D3BED00}" srcOrd="2" destOrd="0" presId="urn:microsoft.com/office/officeart/2005/8/layout/lProcess2"/>
    <dgm:cxn modelId="{7FE396BD-729D-734F-847D-24DB6BE9B7FA}" type="presParOf" srcId="{62F39443-A0F5-1444-B862-2D6F7D3BED00}" destId="{00A923A0-0628-8C4C-9AF3-CE318B8C055D}" srcOrd="0" destOrd="0" presId="urn:microsoft.com/office/officeart/2005/8/layout/lProcess2"/>
    <dgm:cxn modelId="{3E3BB308-CC80-1840-87C2-CE2B8AB34FBC}" type="presParOf" srcId="{00A923A0-0628-8C4C-9AF3-CE318B8C055D}" destId="{1B516091-6E8F-144A-B411-6233FF7A9677}" srcOrd="0" destOrd="0" presId="urn:microsoft.com/office/officeart/2005/8/layout/lProcess2"/>
    <dgm:cxn modelId="{5CC775DF-3182-4849-8A02-3DC87F4F9254}" type="presParOf" srcId="{D79B48FD-E7EB-4641-89F2-D5D2AE13E41F}" destId="{BD02BF44-213F-6C4E-8517-D064C8B01046}" srcOrd="3" destOrd="0" presId="urn:microsoft.com/office/officeart/2005/8/layout/lProcess2"/>
    <dgm:cxn modelId="{C06691AC-EE11-DA41-AD51-E86C41AAB8CD}" type="presParOf" srcId="{D79B48FD-E7EB-4641-89F2-D5D2AE13E41F}" destId="{FF561586-F88C-2F4E-9CCA-1204D78A2730}" srcOrd="4" destOrd="0" presId="urn:microsoft.com/office/officeart/2005/8/layout/lProcess2"/>
    <dgm:cxn modelId="{AC6E568C-7401-A34C-8A82-99EB82D7521D}" type="presParOf" srcId="{FF561586-F88C-2F4E-9CCA-1204D78A2730}" destId="{C49F3C61-B89C-184E-A182-7592720ABFC2}" srcOrd="0" destOrd="0" presId="urn:microsoft.com/office/officeart/2005/8/layout/lProcess2"/>
    <dgm:cxn modelId="{67B030C6-C8C4-5D4A-86F6-6B3026238E84}" type="presParOf" srcId="{FF561586-F88C-2F4E-9CCA-1204D78A2730}" destId="{8727633A-648E-424E-BF88-489119D0A048}" srcOrd="1" destOrd="0" presId="urn:microsoft.com/office/officeart/2005/8/layout/lProcess2"/>
    <dgm:cxn modelId="{9652775B-8B20-4844-9525-DF931B2D7437}" type="presParOf" srcId="{FF561586-F88C-2F4E-9CCA-1204D78A2730}" destId="{5A3F0B1A-5791-0345-8B15-19261E18003E}" srcOrd="2" destOrd="0" presId="urn:microsoft.com/office/officeart/2005/8/layout/lProcess2"/>
    <dgm:cxn modelId="{FD0BDF61-F310-784D-A34C-E77ADBEB7364}" type="presParOf" srcId="{5A3F0B1A-5791-0345-8B15-19261E18003E}" destId="{EC2A7590-4B18-A84E-B3FF-601EBD055C00}" srcOrd="0" destOrd="0" presId="urn:microsoft.com/office/officeart/2005/8/layout/lProcess2"/>
    <dgm:cxn modelId="{3877E3DB-4FCD-1249-B819-51E2864D7534}" type="presParOf" srcId="{EC2A7590-4B18-A84E-B3FF-601EBD055C00}" destId="{08A9B48A-73E5-8948-ACF5-9B5CF99BB1B8}" srcOrd="0" destOrd="0" presId="urn:microsoft.com/office/officeart/2005/8/layout/lProcess2"/>
    <dgm:cxn modelId="{72387CFA-2639-2F49-909F-3E88CC354357}" type="presParOf" srcId="{D79B48FD-E7EB-4641-89F2-D5D2AE13E41F}" destId="{64910C7D-4AEC-5144-B663-8C4F048402A3}" srcOrd="5" destOrd="0" presId="urn:microsoft.com/office/officeart/2005/8/layout/lProcess2"/>
    <dgm:cxn modelId="{0B7FAB71-DC6D-0048-AC8C-ADD90613B902}" type="presParOf" srcId="{D79B48FD-E7EB-4641-89F2-D5D2AE13E41F}" destId="{373230EE-121C-3E47-8B14-018C0D6ECEEA}" srcOrd="6" destOrd="0" presId="urn:microsoft.com/office/officeart/2005/8/layout/lProcess2"/>
    <dgm:cxn modelId="{9243C421-0CEC-D040-BBD6-AEC7FC580DFB}" type="presParOf" srcId="{373230EE-121C-3E47-8B14-018C0D6ECEEA}" destId="{D6114748-BAAC-564D-A53A-B59506D8F26B}" srcOrd="0" destOrd="0" presId="urn:microsoft.com/office/officeart/2005/8/layout/lProcess2"/>
    <dgm:cxn modelId="{25D65D54-412C-A841-B0FA-BBECEE62844D}" type="presParOf" srcId="{373230EE-121C-3E47-8B14-018C0D6ECEEA}" destId="{812FD278-A24A-7648-92B4-9E9AB5663BDD}" srcOrd="1" destOrd="0" presId="urn:microsoft.com/office/officeart/2005/8/layout/lProcess2"/>
    <dgm:cxn modelId="{8B7C5183-AB4D-4B44-847F-694EA02FEB03}" type="presParOf" srcId="{373230EE-121C-3E47-8B14-018C0D6ECEEA}" destId="{2088BE21-389B-6C47-A1A4-2EF06A806040}" srcOrd="2" destOrd="0" presId="urn:microsoft.com/office/officeart/2005/8/layout/lProcess2"/>
    <dgm:cxn modelId="{DDF92C6C-7ADB-374E-AB6C-C36F632E239C}" type="presParOf" srcId="{2088BE21-389B-6C47-A1A4-2EF06A806040}" destId="{B1EE7C24-A50C-7F49-B6D5-A7C4F8448A9F}" srcOrd="0" destOrd="0" presId="urn:microsoft.com/office/officeart/2005/8/layout/lProcess2"/>
    <dgm:cxn modelId="{F43A93AC-D927-F74D-B190-FFC76725341C}" type="presParOf" srcId="{B1EE7C24-A50C-7F49-B6D5-A7C4F8448A9F}" destId="{39EE4791-275D-224E-AC13-080CD3A85AB3}" srcOrd="0" destOrd="0" presId="urn:microsoft.com/office/officeart/2005/8/layout/lProcess2"/>
    <dgm:cxn modelId="{147CAD2D-14B9-0D40-ADBF-B0116AAD8EBE}" type="presParOf" srcId="{B1EE7C24-A50C-7F49-B6D5-A7C4F8448A9F}" destId="{C8306D2B-166E-094B-B463-DA216B38FD52}" srcOrd="1" destOrd="0" presId="urn:microsoft.com/office/officeart/2005/8/layout/lProcess2"/>
    <dgm:cxn modelId="{FCBA6BC2-CC26-004B-9A82-1857947732D0}" type="presParOf" srcId="{B1EE7C24-A50C-7F49-B6D5-A7C4F8448A9F}" destId="{4748FB64-615F-1546-BE00-F89F2BE6DD56}" srcOrd="2" destOrd="0" presId="urn:microsoft.com/office/officeart/2005/8/layout/lProcess2"/>
  </dgm:cxnLst>
  <dgm:bg>
    <a:noFill/>
    <a:effectLst>
      <a:glow rad="101600">
        <a:schemeClr val="accent6">
          <a:alpha val="75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DB6B4E-87A0-1F4A-9FE1-03DAB009CEF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44C22-DC3A-BB47-8AC6-7073DFF6DF96}">
      <dgm:prSet phldrT="[Text]"/>
      <dgm:spPr/>
      <dgm:t>
        <a:bodyPr/>
        <a:lstStyle/>
        <a:p>
          <a:r>
            <a:rPr lang="en-NZ" b="1" dirty="0" smtClean="0"/>
            <a:t>Variable, large contiguous portions</a:t>
          </a:r>
          <a:endParaRPr lang="en-US" dirty="0"/>
        </a:p>
      </dgm:t>
    </dgm:pt>
    <dgm:pt modelId="{B1E03900-F011-E842-B11A-3BACB239F4D3}" type="parTrans" cxnId="{90A904A4-F6EF-9F42-A3B3-B09E51969F24}">
      <dgm:prSet/>
      <dgm:spPr/>
      <dgm:t>
        <a:bodyPr/>
        <a:lstStyle/>
        <a:p>
          <a:endParaRPr lang="en-US"/>
        </a:p>
      </dgm:t>
    </dgm:pt>
    <dgm:pt modelId="{9D69205C-6FC4-0E47-B313-55630E8F3873}" type="sibTrans" cxnId="{90A904A4-F6EF-9F42-A3B3-B09E51969F24}">
      <dgm:prSet/>
      <dgm:spPr/>
      <dgm:t>
        <a:bodyPr/>
        <a:lstStyle/>
        <a:p>
          <a:endParaRPr lang="en-US"/>
        </a:p>
      </dgm:t>
    </dgm:pt>
    <dgm:pt modelId="{77D50893-4BDC-5940-BA36-22D6A012A572}">
      <dgm:prSet phldrT="[Text]"/>
      <dgm:spPr/>
      <dgm:t>
        <a:bodyPr/>
        <a:lstStyle/>
        <a:p>
          <a:r>
            <a:rPr lang="en-NZ" b="1" dirty="0" smtClean="0"/>
            <a:t>Blocks</a:t>
          </a:r>
          <a:endParaRPr lang="en-US" dirty="0"/>
        </a:p>
      </dgm:t>
    </dgm:pt>
    <dgm:pt modelId="{C1E6685C-04D9-6D46-9A42-66457993CB92}" type="parTrans" cxnId="{3EA10D41-24A4-D640-8B39-EB2CECDB2498}">
      <dgm:prSet/>
      <dgm:spPr/>
      <dgm:t>
        <a:bodyPr/>
        <a:lstStyle/>
        <a:p>
          <a:endParaRPr lang="en-US"/>
        </a:p>
      </dgm:t>
    </dgm:pt>
    <dgm:pt modelId="{B56BD13F-F538-9B4F-AA27-5DA4FF5E8DFD}" type="sibTrans" cxnId="{3EA10D41-24A4-D640-8B39-EB2CECDB2498}">
      <dgm:prSet/>
      <dgm:spPr/>
      <dgm:t>
        <a:bodyPr/>
        <a:lstStyle/>
        <a:p>
          <a:endParaRPr lang="en-US"/>
        </a:p>
      </dgm:t>
    </dgm:pt>
    <dgm:pt modelId="{B4EE80D6-4826-7F4D-8C15-E39B32EAB0E7}">
      <dgm:prSet/>
      <dgm:spPr/>
      <dgm:t>
        <a:bodyPr/>
        <a:lstStyle/>
        <a:p>
          <a:r>
            <a:rPr lang="en-NZ" dirty="0" smtClean="0"/>
            <a:t>Provides better performance</a:t>
          </a:r>
        </a:p>
      </dgm:t>
    </dgm:pt>
    <dgm:pt modelId="{B4AD403C-89F2-F54B-A2DF-271980224CF7}" type="parTrans" cxnId="{D9D87710-1DB0-4545-B057-5C6CDF3E9380}">
      <dgm:prSet/>
      <dgm:spPr/>
      <dgm:t>
        <a:bodyPr/>
        <a:lstStyle/>
        <a:p>
          <a:endParaRPr lang="en-US"/>
        </a:p>
      </dgm:t>
    </dgm:pt>
    <dgm:pt modelId="{5B1403DB-1DF0-7E46-B018-028AE2443530}" type="sibTrans" cxnId="{D9D87710-1DB0-4545-B057-5C6CDF3E9380}">
      <dgm:prSet/>
      <dgm:spPr/>
      <dgm:t>
        <a:bodyPr/>
        <a:lstStyle/>
        <a:p>
          <a:endParaRPr lang="en-US"/>
        </a:p>
      </dgm:t>
    </dgm:pt>
    <dgm:pt modelId="{CFD9DEF5-CEEF-4643-97FD-2975C737CC00}">
      <dgm:prSet/>
      <dgm:spPr/>
      <dgm:t>
        <a:bodyPr/>
        <a:lstStyle/>
        <a:p>
          <a:r>
            <a:rPr lang="en-NZ" dirty="0" smtClean="0"/>
            <a:t>The variable size avoids waste</a:t>
          </a:r>
        </a:p>
      </dgm:t>
    </dgm:pt>
    <dgm:pt modelId="{FA5B43E8-E49B-7242-9C89-D1C75568166D}" type="parTrans" cxnId="{EB4D36F5-9065-BF42-9755-371D4C91EA97}">
      <dgm:prSet/>
      <dgm:spPr/>
      <dgm:t>
        <a:bodyPr/>
        <a:lstStyle/>
        <a:p>
          <a:endParaRPr lang="en-US"/>
        </a:p>
      </dgm:t>
    </dgm:pt>
    <dgm:pt modelId="{A71C7110-8609-0140-A6C7-9F05ECBDCB44}" type="sibTrans" cxnId="{EB4D36F5-9065-BF42-9755-371D4C91EA97}">
      <dgm:prSet/>
      <dgm:spPr/>
      <dgm:t>
        <a:bodyPr/>
        <a:lstStyle/>
        <a:p>
          <a:endParaRPr lang="en-US"/>
        </a:p>
      </dgm:t>
    </dgm:pt>
    <dgm:pt modelId="{92F8CE5E-C488-F04F-B47A-B71BF67382B3}">
      <dgm:prSet/>
      <dgm:spPr/>
      <dgm:t>
        <a:bodyPr/>
        <a:lstStyle/>
        <a:p>
          <a:r>
            <a:rPr lang="en-NZ" dirty="0" smtClean="0"/>
            <a:t>The file allocation tables are small</a:t>
          </a:r>
          <a:endParaRPr lang="en-US" dirty="0"/>
        </a:p>
      </dgm:t>
    </dgm:pt>
    <dgm:pt modelId="{BA0F60B0-173A-5649-A83D-987626F406A9}" type="parTrans" cxnId="{0CBEA6D1-7DA3-F649-B648-94A2A239C06D}">
      <dgm:prSet/>
      <dgm:spPr/>
      <dgm:t>
        <a:bodyPr/>
        <a:lstStyle/>
        <a:p>
          <a:endParaRPr lang="en-US"/>
        </a:p>
      </dgm:t>
    </dgm:pt>
    <dgm:pt modelId="{D09D82ED-04C6-C544-957D-85E30A032A3B}" type="sibTrans" cxnId="{0CBEA6D1-7DA3-F649-B648-94A2A239C06D}">
      <dgm:prSet/>
      <dgm:spPr/>
      <dgm:t>
        <a:bodyPr/>
        <a:lstStyle/>
        <a:p>
          <a:endParaRPr lang="en-US"/>
        </a:p>
      </dgm:t>
    </dgm:pt>
    <dgm:pt modelId="{A500E2B8-557F-2244-B49B-68E3CC894C6D}">
      <dgm:prSet/>
      <dgm:spPr/>
      <dgm:t>
        <a:bodyPr/>
        <a:lstStyle/>
        <a:p>
          <a:r>
            <a:rPr lang="en-NZ" dirty="0" smtClean="0"/>
            <a:t>Small fixed portions provide greater flexibility</a:t>
          </a:r>
        </a:p>
      </dgm:t>
    </dgm:pt>
    <dgm:pt modelId="{38F2491F-2AFE-774C-A9FC-B635F0D99FFF}" type="parTrans" cxnId="{1ACAA1BF-337C-B549-9534-7B83580BD758}">
      <dgm:prSet/>
      <dgm:spPr/>
      <dgm:t>
        <a:bodyPr/>
        <a:lstStyle/>
        <a:p>
          <a:endParaRPr lang="en-US"/>
        </a:p>
      </dgm:t>
    </dgm:pt>
    <dgm:pt modelId="{4ED3173A-5A3F-6B48-8627-D8086FB11F3D}" type="sibTrans" cxnId="{1ACAA1BF-337C-B549-9534-7B83580BD758}">
      <dgm:prSet/>
      <dgm:spPr/>
      <dgm:t>
        <a:bodyPr/>
        <a:lstStyle/>
        <a:p>
          <a:endParaRPr lang="en-US"/>
        </a:p>
      </dgm:t>
    </dgm:pt>
    <dgm:pt modelId="{D5879452-9C62-304D-85DB-2037A040D605}">
      <dgm:prSet/>
      <dgm:spPr/>
      <dgm:t>
        <a:bodyPr/>
        <a:lstStyle/>
        <a:p>
          <a:r>
            <a:rPr lang="en-NZ" dirty="0" smtClean="0"/>
            <a:t>They may require large tables or complex structures for their allocation</a:t>
          </a:r>
        </a:p>
      </dgm:t>
    </dgm:pt>
    <dgm:pt modelId="{78DB8BEB-C139-BA41-A208-FE8CBF6DDD0B}" type="parTrans" cxnId="{3607A07D-3ABF-3E49-866F-87CE24CB835E}">
      <dgm:prSet/>
      <dgm:spPr/>
      <dgm:t>
        <a:bodyPr/>
        <a:lstStyle/>
        <a:p>
          <a:endParaRPr lang="en-US"/>
        </a:p>
      </dgm:t>
    </dgm:pt>
    <dgm:pt modelId="{4A0B2D23-B536-0C49-A90A-1BCDC991D213}" type="sibTrans" cxnId="{3607A07D-3ABF-3E49-866F-87CE24CB835E}">
      <dgm:prSet/>
      <dgm:spPr/>
      <dgm:t>
        <a:bodyPr/>
        <a:lstStyle/>
        <a:p>
          <a:endParaRPr lang="en-US"/>
        </a:p>
      </dgm:t>
    </dgm:pt>
    <dgm:pt modelId="{88AA7BA7-6649-464E-B184-006E7A456B84}">
      <dgm:prSet/>
      <dgm:spPr/>
      <dgm:t>
        <a:bodyPr/>
        <a:lstStyle/>
        <a:p>
          <a:r>
            <a:rPr lang="en-NZ" dirty="0" smtClean="0"/>
            <a:t>Contiguity has been abandoned as a primary goal</a:t>
          </a:r>
        </a:p>
      </dgm:t>
    </dgm:pt>
    <dgm:pt modelId="{0444EFBF-C88D-5848-9CA0-57F1BE0B2164}" type="parTrans" cxnId="{DC0F4F95-13C9-374C-A8C4-025E5B6F013C}">
      <dgm:prSet/>
      <dgm:spPr/>
      <dgm:t>
        <a:bodyPr/>
        <a:lstStyle/>
        <a:p>
          <a:endParaRPr lang="en-US"/>
        </a:p>
      </dgm:t>
    </dgm:pt>
    <dgm:pt modelId="{9ED16260-D234-B942-9C3D-10096B69765D}" type="sibTrans" cxnId="{DC0F4F95-13C9-374C-A8C4-025E5B6F013C}">
      <dgm:prSet/>
      <dgm:spPr/>
      <dgm:t>
        <a:bodyPr/>
        <a:lstStyle/>
        <a:p>
          <a:endParaRPr lang="en-US"/>
        </a:p>
      </dgm:t>
    </dgm:pt>
    <dgm:pt modelId="{5FA231A9-B528-9944-ABF2-B0B935B9719A}">
      <dgm:prSet/>
      <dgm:spPr/>
      <dgm:t>
        <a:bodyPr/>
        <a:lstStyle/>
        <a:p>
          <a:r>
            <a:rPr lang="en-NZ" dirty="0" smtClean="0"/>
            <a:t>Blocks are allocated as needed</a:t>
          </a:r>
        </a:p>
      </dgm:t>
    </dgm:pt>
    <dgm:pt modelId="{D293A2C2-15D8-DF44-9C89-BE6EA6C37287}" type="parTrans" cxnId="{04779CD5-6B53-0044-BD75-D0FADA19C204}">
      <dgm:prSet/>
      <dgm:spPr/>
      <dgm:t>
        <a:bodyPr/>
        <a:lstStyle/>
        <a:p>
          <a:endParaRPr lang="en-US"/>
        </a:p>
      </dgm:t>
    </dgm:pt>
    <dgm:pt modelId="{10273893-80CF-D74C-860E-6D4F2CF702D7}" type="sibTrans" cxnId="{04779CD5-6B53-0044-BD75-D0FADA19C204}">
      <dgm:prSet/>
      <dgm:spPr/>
      <dgm:t>
        <a:bodyPr/>
        <a:lstStyle/>
        <a:p>
          <a:endParaRPr lang="en-US"/>
        </a:p>
      </dgm:t>
    </dgm:pt>
    <dgm:pt modelId="{A99332C1-3BAA-2F4A-B87B-CD10A973EFBB}" type="pres">
      <dgm:prSet presAssocID="{7ADB6B4E-87A0-1F4A-9FE1-03DAB009CE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E47047-050B-D942-8763-87C9F36BDF3D}" type="pres">
      <dgm:prSet presAssocID="{E8444C22-DC3A-BB47-8AC6-7073DFF6DF9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B17F1-8706-0740-BA07-947D994F9E1D}" type="pres">
      <dgm:prSet presAssocID="{9D69205C-6FC4-0E47-B313-55630E8F3873}" presName="sibTrans" presStyleCnt="0"/>
      <dgm:spPr/>
    </dgm:pt>
    <dgm:pt modelId="{6CD21F77-3BAF-B64B-ABE5-02FA4C5025D3}" type="pres">
      <dgm:prSet presAssocID="{77D50893-4BDC-5940-BA36-22D6A012A57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A904A4-F6EF-9F42-A3B3-B09E51969F24}" srcId="{7ADB6B4E-87A0-1F4A-9FE1-03DAB009CEFA}" destId="{E8444C22-DC3A-BB47-8AC6-7073DFF6DF96}" srcOrd="0" destOrd="0" parTransId="{B1E03900-F011-E842-B11A-3BACB239F4D3}" sibTransId="{9D69205C-6FC4-0E47-B313-55630E8F3873}"/>
    <dgm:cxn modelId="{0CBEA6D1-7DA3-F649-B648-94A2A239C06D}" srcId="{E8444C22-DC3A-BB47-8AC6-7073DFF6DF96}" destId="{92F8CE5E-C488-F04F-B47A-B71BF67382B3}" srcOrd="2" destOrd="0" parTransId="{BA0F60B0-173A-5649-A83D-987626F406A9}" sibTransId="{D09D82ED-04C6-C544-957D-85E30A032A3B}"/>
    <dgm:cxn modelId="{0F19229F-957D-5B4D-B6F6-5644E5988DD2}" type="presOf" srcId="{77D50893-4BDC-5940-BA36-22D6A012A572}" destId="{6CD21F77-3BAF-B64B-ABE5-02FA4C5025D3}" srcOrd="0" destOrd="0" presId="urn:microsoft.com/office/officeart/2005/8/layout/hList6"/>
    <dgm:cxn modelId="{3607A07D-3ABF-3E49-866F-87CE24CB835E}" srcId="{77D50893-4BDC-5940-BA36-22D6A012A572}" destId="{D5879452-9C62-304D-85DB-2037A040D605}" srcOrd="1" destOrd="0" parTransId="{78DB8BEB-C139-BA41-A208-FE8CBF6DDD0B}" sibTransId="{4A0B2D23-B536-0C49-A90A-1BCDC991D213}"/>
    <dgm:cxn modelId="{9610DEF6-3063-BA43-89F4-DC41E2B40A45}" type="presOf" srcId="{CFD9DEF5-CEEF-4643-97FD-2975C737CC00}" destId="{08E47047-050B-D942-8763-87C9F36BDF3D}" srcOrd="0" destOrd="2" presId="urn:microsoft.com/office/officeart/2005/8/layout/hList6"/>
    <dgm:cxn modelId="{DC0F4F95-13C9-374C-A8C4-025E5B6F013C}" srcId="{77D50893-4BDC-5940-BA36-22D6A012A572}" destId="{88AA7BA7-6649-464E-B184-006E7A456B84}" srcOrd="2" destOrd="0" parTransId="{0444EFBF-C88D-5848-9CA0-57F1BE0B2164}" sibTransId="{9ED16260-D234-B942-9C3D-10096B69765D}"/>
    <dgm:cxn modelId="{3EA10D41-24A4-D640-8B39-EB2CECDB2498}" srcId="{7ADB6B4E-87A0-1F4A-9FE1-03DAB009CEFA}" destId="{77D50893-4BDC-5940-BA36-22D6A012A572}" srcOrd="1" destOrd="0" parTransId="{C1E6685C-04D9-6D46-9A42-66457993CB92}" sibTransId="{B56BD13F-F538-9B4F-AA27-5DA4FF5E8DFD}"/>
    <dgm:cxn modelId="{1ACAA1BF-337C-B549-9534-7B83580BD758}" srcId="{77D50893-4BDC-5940-BA36-22D6A012A572}" destId="{A500E2B8-557F-2244-B49B-68E3CC894C6D}" srcOrd="0" destOrd="0" parTransId="{38F2491F-2AFE-774C-A9FC-B635F0D99FFF}" sibTransId="{4ED3173A-5A3F-6B48-8627-D8086FB11F3D}"/>
    <dgm:cxn modelId="{1E8B4DC1-B0F1-D348-8E29-A4B480D36EB6}" type="presOf" srcId="{92F8CE5E-C488-F04F-B47A-B71BF67382B3}" destId="{08E47047-050B-D942-8763-87C9F36BDF3D}" srcOrd="0" destOrd="3" presId="urn:microsoft.com/office/officeart/2005/8/layout/hList6"/>
    <dgm:cxn modelId="{04779CD5-6B53-0044-BD75-D0FADA19C204}" srcId="{77D50893-4BDC-5940-BA36-22D6A012A572}" destId="{5FA231A9-B528-9944-ABF2-B0B935B9719A}" srcOrd="3" destOrd="0" parTransId="{D293A2C2-15D8-DF44-9C89-BE6EA6C37287}" sibTransId="{10273893-80CF-D74C-860E-6D4F2CF702D7}"/>
    <dgm:cxn modelId="{9EE87B6A-CD9B-C145-9E07-2FEA6235356D}" type="presOf" srcId="{D5879452-9C62-304D-85DB-2037A040D605}" destId="{6CD21F77-3BAF-B64B-ABE5-02FA4C5025D3}" srcOrd="0" destOrd="2" presId="urn:microsoft.com/office/officeart/2005/8/layout/hList6"/>
    <dgm:cxn modelId="{D9D87710-1DB0-4545-B057-5C6CDF3E9380}" srcId="{E8444C22-DC3A-BB47-8AC6-7073DFF6DF96}" destId="{B4EE80D6-4826-7F4D-8C15-E39B32EAB0E7}" srcOrd="0" destOrd="0" parTransId="{B4AD403C-89F2-F54B-A2DF-271980224CF7}" sibTransId="{5B1403DB-1DF0-7E46-B018-028AE2443530}"/>
    <dgm:cxn modelId="{1AE2F5AE-E4FE-6F4D-A3C8-C008D192AC8E}" type="presOf" srcId="{E8444C22-DC3A-BB47-8AC6-7073DFF6DF96}" destId="{08E47047-050B-D942-8763-87C9F36BDF3D}" srcOrd="0" destOrd="0" presId="urn:microsoft.com/office/officeart/2005/8/layout/hList6"/>
    <dgm:cxn modelId="{3B17A604-2BC3-834D-9B05-4DBD97EB929A}" type="presOf" srcId="{88AA7BA7-6649-464E-B184-006E7A456B84}" destId="{6CD21F77-3BAF-B64B-ABE5-02FA4C5025D3}" srcOrd="0" destOrd="3" presId="urn:microsoft.com/office/officeart/2005/8/layout/hList6"/>
    <dgm:cxn modelId="{4F586FBF-C22B-2C41-B652-63BBB62CAE6F}" type="presOf" srcId="{A500E2B8-557F-2244-B49B-68E3CC894C6D}" destId="{6CD21F77-3BAF-B64B-ABE5-02FA4C5025D3}" srcOrd="0" destOrd="1" presId="urn:microsoft.com/office/officeart/2005/8/layout/hList6"/>
    <dgm:cxn modelId="{EB4D36F5-9065-BF42-9755-371D4C91EA97}" srcId="{E8444C22-DC3A-BB47-8AC6-7073DFF6DF96}" destId="{CFD9DEF5-CEEF-4643-97FD-2975C737CC00}" srcOrd="1" destOrd="0" parTransId="{FA5B43E8-E49B-7242-9C89-D1C75568166D}" sibTransId="{A71C7110-8609-0140-A6C7-9F05ECBDCB44}"/>
    <dgm:cxn modelId="{9B2A5180-6295-6647-9EB5-7D9B60DACBB6}" type="presOf" srcId="{7ADB6B4E-87A0-1F4A-9FE1-03DAB009CEFA}" destId="{A99332C1-3BAA-2F4A-B87B-CD10A973EFBB}" srcOrd="0" destOrd="0" presId="urn:microsoft.com/office/officeart/2005/8/layout/hList6"/>
    <dgm:cxn modelId="{2052FE9B-ED4F-7E4C-BFC7-5829D84810EB}" type="presOf" srcId="{B4EE80D6-4826-7F4D-8C15-E39B32EAB0E7}" destId="{08E47047-050B-D942-8763-87C9F36BDF3D}" srcOrd="0" destOrd="1" presId="urn:microsoft.com/office/officeart/2005/8/layout/hList6"/>
    <dgm:cxn modelId="{E7DDCEBC-A7BE-BA43-80B4-279398B70FD9}" type="presOf" srcId="{5FA231A9-B528-9944-ABF2-B0B935B9719A}" destId="{6CD21F77-3BAF-B64B-ABE5-02FA4C5025D3}" srcOrd="0" destOrd="4" presId="urn:microsoft.com/office/officeart/2005/8/layout/hList6"/>
    <dgm:cxn modelId="{C198E978-0FCD-C947-843C-0DBD2E5AF479}" type="presParOf" srcId="{A99332C1-3BAA-2F4A-B87B-CD10A973EFBB}" destId="{08E47047-050B-D942-8763-87C9F36BDF3D}" srcOrd="0" destOrd="0" presId="urn:microsoft.com/office/officeart/2005/8/layout/hList6"/>
    <dgm:cxn modelId="{28535DD1-793C-8A46-AAC2-37AFDD456334}" type="presParOf" srcId="{A99332C1-3BAA-2F4A-B87B-CD10A973EFBB}" destId="{C85B17F1-8706-0740-BA07-947D994F9E1D}" srcOrd="1" destOrd="0" presId="urn:microsoft.com/office/officeart/2005/8/layout/hList6"/>
    <dgm:cxn modelId="{7AC53628-FB7B-7540-BE85-FF20FF8008B4}" type="presParOf" srcId="{A99332C1-3BAA-2F4A-B87B-CD10A973EFBB}" destId="{6CD21F77-3BAF-B64B-ABE5-02FA4C5025D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EB7AB6-B149-6E42-B8AE-70A0C9A1813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0B702-55E5-7743-8145-B62180BF6227}">
      <dgm:prSet phldrT="[Text]"/>
      <dgm:spPr>
        <a:solidFill>
          <a:schemeClr val="bg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NZ" dirty="0" smtClean="0">
              <a:solidFill>
                <a:schemeClr val="tx1"/>
              </a:solidFill>
            </a:rPr>
            <a:t>Advantages:</a:t>
          </a:r>
          <a:endParaRPr lang="en-US" dirty="0">
            <a:solidFill>
              <a:schemeClr val="tx1"/>
            </a:solidFill>
          </a:endParaRPr>
        </a:p>
      </dgm:t>
    </dgm:pt>
    <dgm:pt modelId="{B078C28E-5DD0-D741-BA36-18E80F42CC53}" type="parTrans" cxnId="{9ADDC60F-CA35-AC4C-ADAC-99DA101728F8}">
      <dgm:prSet/>
      <dgm:spPr/>
      <dgm:t>
        <a:bodyPr/>
        <a:lstStyle/>
        <a:p>
          <a:endParaRPr lang="en-US"/>
        </a:p>
      </dgm:t>
    </dgm:pt>
    <dgm:pt modelId="{F69E66DE-DF3C-E740-9A40-A755183EF6C8}" type="sibTrans" cxnId="{9ADDC60F-CA35-AC4C-ADAC-99DA101728F8}">
      <dgm:prSet/>
      <dgm:spPr/>
      <dgm:t>
        <a:bodyPr/>
        <a:lstStyle/>
        <a:p>
          <a:endParaRPr lang="en-US"/>
        </a:p>
      </dgm:t>
    </dgm:pt>
    <dgm:pt modelId="{AA6ACBE1-7968-F948-A65F-6BBF7EBF7515}">
      <dgm:prSet/>
      <dgm:spPr>
        <a:solidFill>
          <a:schemeClr val="accent2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Works well with any file allocation method</a:t>
          </a:r>
        </a:p>
      </dgm:t>
    </dgm:pt>
    <dgm:pt modelId="{361E9EB7-34FA-2A4B-97C4-029BF41066B2}" type="parTrans" cxnId="{D2972B4C-340A-2140-AA1E-3F3076205874}">
      <dgm:prSet/>
      <dgm:spPr/>
      <dgm:t>
        <a:bodyPr/>
        <a:lstStyle/>
        <a:p>
          <a:endParaRPr lang="en-US"/>
        </a:p>
      </dgm:t>
    </dgm:pt>
    <dgm:pt modelId="{A2241D53-6D1E-F54A-B0F9-07CD05FA87FF}" type="sibTrans" cxnId="{D2972B4C-340A-2140-AA1E-3F3076205874}">
      <dgm:prSet/>
      <dgm:spPr/>
      <dgm:t>
        <a:bodyPr/>
        <a:lstStyle/>
        <a:p>
          <a:endParaRPr lang="en-US"/>
        </a:p>
      </dgm:t>
    </dgm:pt>
    <dgm:pt modelId="{54D01949-1A56-874B-B344-CBEEEFDBF8D8}">
      <dgm:prSet/>
      <dgm:spPr>
        <a:solidFill>
          <a:schemeClr val="accent2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It is as small as possible</a:t>
          </a:r>
        </a:p>
      </dgm:t>
    </dgm:pt>
    <dgm:pt modelId="{4EA90C43-5C9C-3B40-8227-6D5E0D6F5789}" type="parTrans" cxnId="{9354B915-E8DC-0942-807A-F4CBD710C45D}">
      <dgm:prSet/>
      <dgm:spPr/>
      <dgm:t>
        <a:bodyPr/>
        <a:lstStyle/>
        <a:p>
          <a:endParaRPr lang="en-US"/>
        </a:p>
      </dgm:t>
    </dgm:pt>
    <dgm:pt modelId="{F4F3C879-D65C-A94F-95D0-C66407D50A42}" type="sibTrans" cxnId="{9354B915-E8DC-0942-807A-F4CBD710C45D}">
      <dgm:prSet/>
      <dgm:spPr/>
      <dgm:t>
        <a:bodyPr/>
        <a:lstStyle/>
        <a:p>
          <a:endParaRPr lang="en-US"/>
        </a:p>
      </dgm:t>
    </dgm:pt>
    <dgm:pt modelId="{D2912348-BB8A-3645-9439-2BA12C3CC37B}" type="pres">
      <dgm:prSet presAssocID="{0FEB7AB6-B149-6E42-B8AE-70A0C9A181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58E96D-3EBA-DE4D-92B3-7BC5D5154648}" type="pres">
      <dgm:prSet presAssocID="{E4E0B702-55E5-7743-8145-B62180BF6227}" presName="composite" presStyleCnt="0"/>
      <dgm:spPr/>
    </dgm:pt>
    <dgm:pt modelId="{41E86385-C3D6-8F41-8225-434F5B428377}" type="pres">
      <dgm:prSet presAssocID="{E4E0B702-55E5-7743-8145-B62180BF6227}" presName="parTx" presStyleLbl="alignNode1" presStyleIdx="0" presStyleCnt="1" custLinFactNeighborX="-1695" custLinFactNeighborY="4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4024E-82F7-DB4A-9792-F874F90E5F96}" type="pres">
      <dgm:prSet presAssocID="{E4E0B702-55E5-7743-8145-B62180BF622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CC3B3-983E-A143-89EC-B135F2121BD4}" type="presOf" srcId="{54D01949-1A56-874B-B344-CBEEEFDBF8D8}" destId="{6644024E-82F7-DB4A-9792-F874F90E5F96}" srcOrd="0" destOrd="1" presId="urn:microsoft.com/office/officeart/2005/8/layout/hList1"/>
    <dgm:cxn modelId="{348AB0F3-E8D7-9549-8FDB-450E77B093D3}" type="presOf" srcId="{AA6ACBE1-7968-F948-A65F-6BBF7EBF7515}" destId="{6644024E-82F7-DB4A-9792-F874F90E5F96}" srcOrd="0" destOrd="0" presId="urn:microsoft.com/office/officeart/2005/8/layout/hList1"/>
    <dgm:cxn modelId="{9ADDC60F-CA35-AC4C-ADAC-99DA101728F8}" srcId="{0FEB7AB6-B149-6E42-B8AE-70A0C9A18136}" destId="{E4E0B702-55E5-7743-8145-B62180BF6227}" srcOrd="0" destOrd="0" parTransId="{B078C28E-5DD0-D741-BA36-18E80F42CC53}" sibTransId="{F69E66DE-DF3C-E740-9A40-A755183EF6C8}"/>
    <dgm:cxn modelId="{218E69E1-9B2C-EB4B-8C67-3ED331D25E95}" type="presOf" srcId="{E4E0B702-55E5-7743-8145-B62180BF6227}" destId="{41E86385-C3D6-8F41-8225-434F5B428377}" srcOrd="0" destOrd="0" presId="urn:microsoft.com/office/officeart/2005/8/layout/hList1"/>
    <dgm:cxn modelId="{D2972B4C-340A-2140-AA1E-3F3076205874}" srcId="{E4E0B702-55E5-7743-8145-B62180BF6227}" destId="{AA6ACBE1-7968-F948-A65F-6BBF7EBF7515}" srcOrd="0" destOrd="0" parTransId="{361E9EB7-34FA-2A4B-97C4-029BF41066B2}" sibTransId="{A2241D53-6D1E-F54A-B0F9-07CD05FA87FF}"/>
    <dgm:cxn modelId="{9354B915-E8DC-0942-807A-F4CBD710C45D}" srcId="{E4E0B702-55E5-7743-8145-B62180BF6227}" destId="{54D01949-1A56-874B-B344-CBEEEFDBF8D8}" srcOrd="1" destOrd="0" parTransId="{4EA90C43-5C9C-3B40-8227-6D5E0D6F5789}" sibTransId="{F4F3C879-D65C-A94F-95D0-C66407D50A42}"/>
    <dgm:cxn modelId="{6CFC244C-57E3-0F44-9DFC-AE10F39FEFB4}" type="presOf" srcId="{0FEB7AB6-B149-6E42-B8AE-70A0C9A18136}" destId="{D2912348-BB8A-3645-9439-2BA12C3CC37B}" srcOrd="0" destOrd="0" presId="urn:microsoft.com/office/officeart/2005/8/layout/hList1"/>
    <dgm:cxn modelId="{C2C73B58-5F03-5347-8177-76DC61DA6A3E}" type="presParOf" srcId="{D2912348-BB8A-3645-9439-2BA12C3CC37B}" destId="{8A58E96D-3EBA-DE4D-92B3-7BC5D5154648}" srcOrd="0" destOrd="0" presId="urn:microsoft.com/office/officeart/2005/8/layout/hList1"/>
    <dgm:cxn modelId="{A2127022-D4B9-E044-A6A1-4D9F0B6ED83D}" type="presParOf" srcId="{8A58E96D-3EBA-DE4D-92B3-7BC5D5154648}" destId="{41E86385-C3D6-8F41-8225-434F5B428377}" srcOrd="0" destOrd="0" presId="urn:microsoft.com/office/officeart/2005/8/layout/hList1"/>
    <dgm:cxn modelId="{47D1A1F0-9B04-BE49-BAE0-D880C0006E36}" type="presParOf" srcId="{8A58E96D-3EBA-DE4D-92B3-7BC5D5154648}" destId="{6644024E-82F7-DB4A-9792-F874F90E5F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8E43D4-4D91-CD49-98E4-F606384700C8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7F4B2-4EE9-954B-8B01-753C27AED335}">
      <dgm:prSet phldrT="[Text]"/>
      <dgm:spPr>
        <a:solidFill>
          <a:schemeClr val="accent1">
            <a:lumMod val="50000"/>
          </a:schemeClr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Disadvantages:</a:t>
          </a:r>
          <a:endParaRPr lang="en-US" dirty="0"/>
        </a:p>
      </dgm:t>
    </dgm:pt>
    <dgm:pt modelId="{A9466EB4-4486-674C-85D2-4A3FB31AC693}" type="parTrans" cxnId="{03CA231B-AC4E-2445-97CC-60DDDCB2AC80}">
      <dgm:prSet/>
      <dgm:spPr/>
      <dgm:t>
        <a:bodyPr/>
        <a:lstStyle/>
        <a:p>
          <a:endParaRPr lang="en-US"/>
        </a:p>
      </dgm:t>
    </dgm:pt>
    <dgm:pt modelId="{0E5F7C2F-F11F-F34E-AA2F-27A7536D7884}" type="sibTrans" cxnId="{03CA231B-AC4E-2445-97CC-60DDDCB2AC80}">
      <dgm:prSet/>
      <dgm:spPr/>
      <dgm:t>
        <a:bodyPr/>
        <a:lstStyle/>
        <a:p>
          <a:endParaRPr lang="en-US"/>
        </a:p>
      </dgm:t>
    </dgm:pt>
    <dgm:pt modelId="{8CA4098A-21C2-154D-8C5E-C8FBBFFAD455}">
      <dgm:prSet/>
      <dgm:spPr>
        <a:solidFill>
          <a:schemeClr val="bg1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Leads to fragmentation</a:t>
          </a:r>
        </a:p>
      </dgm:t>
    </dgm:pt>
    <dgm:pt modelId="{D3C34ABF-EAA7-1743-AF7B-6884A67B0135}" type="parTrans" cxnId="{65799780-788D-5647-859E-DBF598CDDD64}">
      <dgm:prSet/>
      <dgm:spPr/>
      <dgm:t>
        <a:bodyPr/>
        <a:lstStyle/>
        <a:p>
          <a:endParaRPr lang="en-US"/>
        </a:p>
      </dgm:t>
    </dgm:pt>
    <dgm:pt modelId="{587BC686-F8E3-164D-80AB-8F2A803C5BB9}" type="sibTrans" cxnId="{65799780-788D-5647-859E-DBF598CDDD64}">
      <dgm:prSet/>
      <dgm:spPr/>
      <dgm:t>
        <a:bodyPr/>
        <a:lstStyle/>
        <a:p>
          <a:endParaRPr lang="en-US"/>
        </a:p>
      </dgm:t>
    </dgm:pt>
    <dgm:pt modelId="{F555B6C6-25B3-DE41-AFD0-08282A9C4C46}">
      <dgm:prSet/>
      <dgm:spPr>
        <a:solidFill>
          <a:schemeClr val="bg1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Every time you allocate a block you need to read the block first to recover the pointer to the new first free block before writing data to that block</a:t>
          </a:r>
          <a:endParaRPr lang="en-NZ" dirty="0"/>
        </a:p>
      </dgm:t>
    </dgm:pt>
    <dgm:pt modelId="{80174AF8-0B08-8F49-BE0B-3364AFA25CF5}" type="parTrans" cxnId="{6F1A01A2-E3DF-874F-A16E-0FF5F5BE257F}">
      <dgm:prSet/>
      <dgm:spPr/>
      <dgm:t>
        <a:bodyPr/>
        <a:lstStyle/>
        <a:p>
          <a:endParaRPr lang="en-US"/>
        </a:p>
      </dgm:t>
    </dgm:pt>
    <dgm:pt modelId="{13CFC118-5D71-DF46-8B44-350B2EFA2D20}" type="sibTrans" cxnId="{6F1A01A2-E3DF-874F-A16E-0FF5F5BE257F}">
      <dgm:prSet/>
      <dgm:spPr/>
      <dgm:t>
        <a:bodyPr/>
        <a:lstStyle/>
        <a:p>
          <a:endParaRPr lang="en-US"/>
        </a:p>
      </dgm:t>
    </dgm:pt>
    <dgm:pt modelId="{5A6E7E18-C271-3440-B1D1-A3E23719C2E6}" type="pres">
      <dgm:prSet presAssocID="{908E43D4-4D91-CD49-98E4-F606384700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65BAAB-D28E-BD43-BADE-696F9EF3C609}" type="pres">
      <dgm:prSet presAssocID="{C587F4B2-4EE9-954B-8B01-753C27AED335}" presName="composite" presStyleCnt="0"/>
      <dgm:spPr/>
    </dgm:pt>
    <dgm:pt modelId="{41710FA3-C85D-C04D-B13F-F1C1D51D3572}" type="pres">
      <dgm:prSet presAssocID="{C587F4B2-4EE9-954B-8B01-753C27AED33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45B9-07EC-7A43-93D4-245B6453042D}" type="pres">
      <dgm:prSet presAssocID="{C587F4B2-4EE9-954B-8B01-753C27AED33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74DEA8-C1F5-CF41-8F09-02B78DF4F95E}" type="presOf" srcId="{908E43D4-4D91-CD49-98E4-F606384700C8}" destId="{5A6E7E18-C271-3440-B1D1-A3E23719C2E6}" srcOrd="0" destOrd="0" presId="urn:microsoft.com/office/officeart/2005/8/layout/hList1"/>
    <dgm:cxn modelId="{03CA231B-AC4E-2445-97CC-60DDDCB2AC80}" srcId="{908E43D4-4D91-CD49-98E4-F606384700C8}" destId="{C587F4B2-4EE9-954B-8B01-753C27AED335}" srcOrd="0" destOrd="0" parTransId="{A9466EB4-4486-674C-85D2-4A3FB31AC693}" sibTransId="{0E5F7C2F-F11F-F34E-AA2F-27A7536D7884}"/>
    <dgm:cxn modelId="{707C81C3-58DF-EC44-A27B-EAD9919320B1}" type="presOf" srcId="{8CA4098A-21C2-154D-8C5E-C8FBBFFAD455}" destId="{3CAC45B9-07EC-7A43-93D4-245B6453042D}" srcOrd="0" destOrd="0" presId="urn:microsoft.com/office/officeart/2005/8/layout/hList1"/>
    <dgm:cxn modelId="{6F1A01A2-E3DF-874F-A16E-0FF5F5BE257F}" srcId="{C587F4B2-4EE9-954B-8B01-753C27AED335}" destId="{F555B6C6-25B3-DE41-AFD0-08282A9C4C46}" srcOrd="1" destOrd="0" parTransId="{80174AF8-0B08-8F49-BE0B-3364AFA25CF5}" sibTransId="{13CFC118-5D71-DF46-8B44-350B2EFA2D20}"/>
    <dgm:cxn modelId="{E06B3C79-3757-964E-B7F3-8976C5D9E36D}" type="presOf" srcId="{C587F4B2-4EE9-954B-8B01-753C27AED335}" destId="{41710FA3-C85D-C04D-B13F-F1C1D51D3572}" srcOrd="0" destOrd="0" presId="urn:microsoft.com/office/officeart/2005/8/layout/hList1"/>
    <dgm:cxn modelId="{EB875F45-E954-B045-835D-956A74823F69}" type="presOf" srcId="{F555B6C6-25B3-DE41-AFD0-08282A9C4C46}" destId="{3CAC45B9-07EC-7A43-93D4-245B6453042D}" srcOrd="0" destOrd="1" presId="urn:microsoft.com/office/officeart/2005/8/layout/hList1"/>
    <dgm:cxn modelId="{65799780-788D-5647-859E-DBF598CDDD64}" srcId="{C587F4B2-4EE9-954B-8B01-753C27AED335}" destId="{8CA4098A-21C2-154D-8C5E-C8FBBFFAD455}" srcOrd="0" destOrd="0" parTransId="{D3C34ABF-EAA7-1743-AF7B-6884A67B0135}" sibTransId="{587BC686-F8E3-164D-80AB-8F2A803C5BB9}"/>
    <dgm:cxn modelId="{AEA89403-FB70-7D41-926B-389DF3CD7AEE}" type="presParOf" srcId="{5A6E7E18-C271-3440-B1D1-A3E23719C2E6}" destId="{3B65BAAB-D28E-BD43-BADE-696F9EF3C609}" srcOrd="0" destOrd="0" presId="urn:microsoft.com/office/officeart/2005/8/layout/hList1"/>
    <dgm:cxn modelId="{D16C16CC-4731-5F43-A324-9240A74EFC71}" type="presParOf" srcId="{3B65BAAB-D28E-BD43-BADE-696F9EF3C609}" destId="{41710FA3-C85D-C04D-B13F-F1C1D51D3572}" srcOrd="0" destOrd="0" presId="urn:microsoft.com/office/officeart/2005/8/layout/hList1"/>
    <dgm:cxn modelId="{5CC594D9-6D85-7A4B-8622-8E4F5022170F}" type="presParOf" srcId="{3B65BAAB-D28E-BD43-BADE-696F9EF3C609}" destId="{3CAC45B9-07EC-7A43-93D4-245B645304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BA3C83B-3F71-B04B-8956-EFDF312C1240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BEAAC-9AFC-0747-BC6B-66B0FCCA367A}">
      <dgm:prSet/>
      <dgm:spPr/>
      <dgm:t>
        <a:bodyPr/>
        <a:lstStyle/>
        <a:p>
          <a:pPr rtl="0"/>
          <a:r>
            <a:rPr lang="en-US" dirty="0" smtClean="0"/>
            <a:t>Each block is assigned a number sequentially </a:t>
          </a:r>
          <a:endParaRPr lang="en-US" dirty="0"/>
        </a:p>
      </dgm:t>
    </dgm:pt>
    <dgm:pt modelId="{9FC6A01F-6CE4-5543-8126-E39E068F338F}" type="parTrans" cxnId="{DB72BD4F-98F3-AB49-AC23-7F6AEF16A1C9}">
      <dgm:prSet/>
      <dgm:spPr/>
      <dgm:t>
        <a:bodyPr/>
        <a:lstStyle/>
        <a:p>
          <a:endParaRPr lang="en-US"/>
        </a:p>
      </dgm:t>
    </dgm:pt>
    <dgm:pt modelId="{B503239F-AC49-E943-AA44-00F8208B71D8}" type="sibTrans" cxnId="{DB72BD4F-98F3-AB49-AC23-7F6AEF16A1C9}">
      <dgm:prSet/>
      <dgm:spPr/>
      <dgm:t>
        <a:bodyPr/>
        <a:lstStyle/>
        <a:p>
          <a:endParaRPr lang="en-US"/>
        </a:p>
      </dgm:t>
    </dgm:pt>
    <dgm:pt modelId="{2C3A771A-D4BD-0048-9042-FCA884D6E5F0}">
      <dgm:prSet custT="1"/>
      <dgm:spPr/>
      <dgm:t>
        <a:bodyPr/>
        <a:lstStyle/>
        <a:p>
          <a:pPr rtl="0"/>
          <a:r>
            <a:rPr lang="en-US" sz="1400" dirty="0" smtClean="0"/>
            <a:t>The list of the numbers of all free blocks is maintained in a reserved portion of the disk</a:t>
          </a:r>
          <a:endParaRPr lang="en-US" sz="1400" dirty="0"/>
        </a:p>
      </dgm:t>
    </dgm:pt>
    <dgm:pt modelId="{F9BF9DC4-5BC8-FD47-AE35-A236B52EC0B5}" type="parTrans" cxnId="{269ED5E2-26A0-FE49-9055-98DB7BB738BE}">
      <dgm:prSet/>
      <dgm:spPr/>
      <dgm:t>
        <a:bodyPr/>
        <a:lstStyle/>
        <a:p>
          <a:endParaRPr lang="en-US"/>
        </a:p>
      </dgm:t>
    </dgm:pt>
    <dgm:pt modelId="{5F2EBA80-DEAD-B34D-A3CD-E3C4E62F9D39}" type="sibTrans" cxnId="{269ED5E2-26A0-FE49-9055-98DB7BB738BE}">
      <dgm:prSet/>
      <dgm:spPr/>
      <dgm:t>
        <a:bodyPr/>
        <a:lstStyle/>
        <a:p>
          <a:endParaRPr lang="en-US"/>
        </a:p>
      </dgm:t>
    </dgm:pt>
    <dgm:pt modelId="{DF4CABD9-6F4D-B04A-BFA9-3971BBBC0B17}">
      <dgm:prSet/>
      <dgm:spPr/>
      <dgm:t>
        <a:bodyPr/>
        <a:lstStyle/>
        <a:p>
          <a:pPr rtl="0"/>
          <a:r>
            <a:rPr lang="en-US" dirty="0" smtClean="0"/>
            <a:t>Depending on the size of the disk, either 24 or 32 bits will be needed to store a single block number</a:t>
          </a:r>
          <a:endParaRPr lang="en-US" dirty="0"/>
        </a:p>
      </dgm:t>
    </dgm:pt>
    <dgm:pt modelId="{C3D7555F-1F11-134A-A26C-4BF705150632}" type="parTrans" cxnId="{7C3B6B4F-4A4B-744F-A295-A4213DADF360}">
      <dgm:prSet/>
      <dgm:spPr/>
      <dgm:t>
        <a:bodyPr/>
        <a:lstStyle/>
        <a:p>
          <a:endParaRPr lang="en-US"/>
        </a:p>
      </dgm:t>
    </dgm:pt>
    <dgm:pt modelId="{CB40A4FE-A2BC-7E4C-89B0-FC05D163197B}" type="sibTrans" cxnId="{7C3B6B4F-4A4B-744F-A295-A4213DADF360}">
      <dgm:prSet/>
      <dgm:spPr/>
      <dgm:t>
        <a:bodyPr/>
        <a:lstStyle/>
        <a:p>
          <a:endParaRPr lang="en-US"/>
        </a:p>
      </dgm:t>
    </dgm:pt>
    <dgm:pt modelId="{7F797EE6-91A6-264E-9F34-89E035309F04}">
      <dgm:prSet custT="1"/>
      <dgm:spPr/>
      <dgm:t>
        <a:bodyPr/>
        <a:lstStyle/>
        <a:p>
          <a:pPr rtl="0"/>
          <a:r>
            <a:rPr lang="en-US" sz="1400" dirty="0" smtClean="0"/>
            <a:t>The size of the free block list is 24 or 32 times the size of the corresponding bit table and must be stored on disk</a:t>
          </a:r>
          <a:endParaRPr lang="en-US" sz="1400" dirty="0"/>
        </a:p>
      </dgm:t>
    </dgm:pt>
    <dgm:pt modelId="{EA9B85E9-1FD3-5049-B92E-54FF65C5FEBF}" type="parTrans" cxnId="{F0C80815-3EFB-FD4E-B2B3-53DA1B06033B}">
      <dgm:prSet/>
      <dgm:spPr/>
      <dgm:t>
        <a:bodyPr/>
        <a:lstStyle/>
        <a:p>
          <a:endParaRPr lang="en-US"/>
        </a:p>
      </dgm:t>
    </dgm:pt>
    <dgm:pt modelId="{49AC8205-B43E-0C40-80C9-3819AD41BE78}" type="sibTrans" cxnId="{F0C80815-3EFB-FD4E-B2B3-53DA1B06033B}">
      <dgm:prSet/>
      <dgm:spPr/>
      <dgm:t>
        <a:bodyPr/>
        <a:lstStyle/>
        <a:p>
          <a:endParaRPr lang="en-US"/>
        </a:p>
      </dgm:t>
    </dgm:pt>
    <dgm:pt modelId="{D522983B-BBEA-1943-BB5E-C40201B0D58B}">
      <dgm:prSet/>
      <dgm:spPr/>
      <dgm:t>
        <a:bodyPr/>
        <a:lstStyle/>
        <a:p>
          <a:pPr rtl="0"/>
          <a:r>
            <a:rPr lang="en-US" dirty="0" smtClean="0"/>
            <a:t>There are two effective techniques for storing a small part of the free block list in main memory:</a:t>
          </a:r>
          <a:endParaRPr lang="en-US" dirty="0"/>
        </a:p>
      </dgm:t>
    </dgm:pt>
    <dgm:pt modelId="{97F8A836-E30A-504E-BB4D-D8C7D6C869A4}" type="parTrans" cxnId="{1D85AA3B-AAF6-3C40-AE33-F4F8B53F7802}">
      <dgm:prSet/>
      <dgm:spPr/>
      <dgm:t>
        <a:bodyPr/>
        <a:lstStyle/>
        <a:p>
          <a:endParaRPr lang="en-US"/>
        </a:p>
      </dgm:t>
    </dgm:pt>
    <dgm:pt modelId="{25375B70-D12D-2845-BDEF-AB75B2A051B9}" type="sibTrans" cxnId="{1D85AA3B-AAF6-3C40-AE33-F4F8B53F7802}">
      <dgm:prSet/>
      <dgm:spPr/>
      <dgm:t>
        <a:bodyPr/>
        <a:lstStyle/>
        <a:p>
          <a:endParaRPr lang="en-US"/>
        </a:p>
      </dgm:t>
    </dgm:pt>
    <dgm:pt modelId="{D0CDA2FC-52C5-AD42-9931-D45AD3FFD865}">
      <dgm:prSet/>
      <dgm:spPr/>
      <dgm:t>
        <a:bodyPr/>
        <a:lstStyle/>
        <a:p>
          <a:pPr rtl="0"/>
          <a:r>
            <a:rPr lang="en-US" dirty="0" smtClean="0"/>
            <a:t>The list can be treated as a push-down stack with the first few thousand elements of the stack kept in main memory</a:t>
          </a:r>
          <a:endParaRPr lang="en-US" dirty="0"/>
        </a:p>
      </dgm:t>
    </dgm:pt>
    <dgm:pt modelId="{CA96CED2-579F-AC45-8930-7D315C10213C}" type="parTrans" cxnId="{6491C138-202E-C841-9F40-B2C16C472317}">
      <dgm:prSet/>
      <dgm:spPr/>
      <dgm:t>
        <a:bodyPr/>
        <a:lstStyle/>
        <a:p>
          <a:endParaRPr lang="en-US"/>
        </a:p>
      </dgm:t>
    </dgm:pt>
    <dgm:pt modelId="{8EF963B0-5FB9-5046-9180-24A74F898004}" type="sibTrans" cxnId="{6491C138-202E-C841-9F40-B2C16C472317}">
      <dgm:prSet/>
      <dgm:spPr/>
      <dgm:t>
        <a:bodyPr/>
        <a:lstStyle/>
        <a:p>
          <a:endParaRPr lang="en-US"/>
        </a:p>
      </dgm:t>
    </dgm:pt>
    <dgm:pt modelId="{FE327A80-E0F4-3448-8047-C964CB94315A}">
      <dgm:prSet/>
      <dgm:spPr/>
      <dgm:t>
        <a:bodyPr/>
        <a:lstStyle/>
        <a:p>
          <a:pPr rtl="0"/>
          <a:r>
            <a:rPr lang="en-US" dirty="0" smtClean="0"/>
            <a:t>The list can be treated as a FIFO queue, with a few thousand entries from both the head and the tail of the queue in main memory</a:t>
          </a:r>
          <a:endParaRPr lang="en-US" dirty="0"/>
        </a:p>
      </dgm:t>
    </dgm:pt>
    <dgm:pt modelId="{74AFF482-69AC-8D43-94A2-B326C111C338}" type="parTrans" cxnId="{01755291-3CD7-7944-8B7D-07974E1F6990}">
      <dgm:prSet/>
      <dgm:spPr/>
      <dgm:t>
        <a:bodyPr/>
        <a:lstStyle/>
        <a:p>
          <a:endParaRPr lang="en-US"/>
        </a:p>
      </dgm:t>
    </dgm:pt>
    <dgm:pt modelId="{5FE21D1E-3D89-B04C-99F5-10FA3228465E}" type="sibTrans" cxnId="{01755291-3CD7-7944-8B7D-07974E1F6990}">
      <dgm:prSet/>
      <dgm:spPr/>
      <dgm:t>
        <a:bodyPr/>
        <a:lstStyle/>
        <a:p>
          <a:endParaRPr lang="en-US"/>
        </a:p>
      </dgm:t>
    </dgm:pt>
    <dgm:pt modelId="{3C2E79EC-55AB-D64D-8BFC-6826987F8820}" type="pres">
      <dgm:prSet presAssocID="{0BA3C83B-3F71-B04B-8956-EFDF312C12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EAF9BC-2C63-6F40-B853-B54267444F27}" type="pres">
      <dgm:prSet presAssocID="{513BEAAC-9AFC-0747-BC6B-66B0FCCA367A}" presName="root" presStyleCnt="0"/>
      <dgm:spPr/>
    </dgm:pt>
    <dgm:pt modelId="{5C98F41A-105A-4C49-AEF3-7809B2C6D6D0}" type="pres">
      <dgm:prSet presAssocID="{513BEAAC-9AFC-0747-BC6B-66B0FCCA367A}" presName="rootComposite" presStyleCnt="0"/>
      <dgm:spPr/>
    </dgm:pt>
    <dgm:pt modelId="{41FB3123-A77F-514E-8514-808EE8A39065}" type="pres">
      <dgm:prSet presAssocID="{513BEAAC-9AFC-0747-BC6B-66B0FCCA367A}" presName="rootText" presStyleLbl="node1" presStyleIdx="0" presStyleCnt="3"/>
      <dgm:spPr/>
      <dgm:t>
        <a:bodyPr/>
        <a:lstStyle/>
        <a:p>
          <a:endParaRPr lang="en-US"/>
        </a:p>
      </dgm:t>
    </dgm:pt>
    <dgm:pt modelId="{60C7DA6B-628A-AA4A-9D51-6A159FDC5656}" type="pres">
      <dgm:prSet presAssocID="{513BEAAC-9AFC-0747-BC6B-66B0FCCA367A}" presName="rootConnector" presStyleLbl="node1" presStyleIdx="0" presStyleCnt="3"/>
      <dgm:spPr/>
      <dgm:t>
        <a:bodyPr/>
        <a:lstStyle/>
        <a:p>
          <a:endParaRPr lang="en-US"/>
        </a:p>
      </dgm:t>
    </dgm:pt>
    <dgm:pt modelId="{4C90A4C3-C37C-B540-BECB-93FC81BFA5B9}" type="pres">
      <dgm:prSet presAssocID="{513BEAAC-9AFC-0747-BC6B-66B0FCCA367A}" presName="childShape" presStyleCnt="0"/>
      <dgm:spPr/>
    </dgm:pt>
    <dgm:pt modelId="{08B41EA6-7455-6544-8F70-0A96BEC31A44}" type="pres">
      <dgm:prSet presAssocID="{F9BF9DC4-5BC8-FD47-AE35-A236B52EC0B5}" presName="Name13" presStyleLbl="parChTrans1D2" presStyleIdx="0" presStyleCnt="4"/>
      <dgm:spPr/>
      <dgm:t>
        <a:bodyPr/>
        <a:lstStyle/>
        <a:p>
          <a:endParaRPr lang="en-US"/>
        </a:p>
      </dgm:t>
    </dgm:pt>
    <dgm:pt modelId="{D7FDAAD3-B73A-8044-98AA-89D8EDF7C16D}" type="pres">
      <dgm:prSet presAssocID="{2C3A771A-D4BD-0048-9042-FCA884D6E5F0}" presName="childText" presStyleLbl="bgAcc1" presStyleIdx="0" presStyleCnt="4" custScaleY="181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0922D-9943-364F-BC14-93850845082D}" type="pres">
      <dgm:prSet presAssocID="{DF4CABD9-6F4D-B04A-BFA9-3971BBBC0B17}" presName="root" presStyleCnt="0"/>
      <dgm:spPr/>
    </dgm:pt>
    <dgm:pt modelId="{29BB071F-61B9-AE41-A6F0-F5EF3CB97F15}" type="pres">
      <dgm:prSet presAssocID="{DF4CABD9-6F4D-B04A-BFA9-3971BBBC0B17}" presName="rootComposite" presStyleCnt="0"/>
      <dgm:spPr/>
    </dgm:pt>
    <dgm:pt modelId="{225624A9-84C8-9049-9CCE-3773AD4A94DD}" type="pres">
      <dgm:prSet presAssocID="{DF4CABD9-6F4D-B04A-BFA9-3971BBBC0B17}" presName="rootText" presStyleLbl="node1" presStyleIdx="1" presStyleCnt="3"/>
      <dgm:spPr/>
      <dgm:t>
        <a:bodyPr/>
        <a:lstStyle/>
        <a:p>
          <a:endParaRPr lang="en-US"/>
        </a:p>
      </dgm:t>
    </dgm:pt>
    <dgm:pt modelId="{C1731D36-6425-CC43-851A-BB58B54C3561}" type="pres">
      <dgm:prSet presAssocID="{DF4CABD9-6F4D-B04A-BFA9-3971BBBC0B17}" presName="rootConnector" presStyleLbl="node1" presStyleIdx="1" presStyleCnt="3"/>
      <dgm:spPr/>
      <dgm:t>
        <a:bodyPr/>
        <a:lstStyle/>
        <a:p>
          <a:endParaRPr lang="en-US"/>
        </a:p>
      </dgm:t>
    </dgm:pt>
    <dgm:pt modelId="{230FE681-54AA-CA43-A201-43D0E0C678E8}" type="pres">
      <dgm:prSet presAssocID="{DF4CABD9-6F4D-B04A-BFA9-3971BBBC0B17}" presName="childShape" presStyleCnt="0"/>
      <dgm:spPr/>
    </dgm:pt>
    <dgm:pt modelId="{898C0F77-824B-0543-9D2A-6B324CD85F7F}" type="pres">
      <dgm:prSet presAssocID="{EA9B85E9-1FD3-5049-B92E-54FF65C5FEBF}" presName="Name13" presStyleLbl="parChTrans1D2" presStyleIdx="1" presStyleCnt="4"/>
      <dgm:spPr/>
      <dgm:t>
        <a:bodyPr/>
        <a:lstStyle/>
        <a:p>
          <a:endParaRPr lang="en-US"/>
        </a:p>
      </dgm:t>
    </dgm:pt>
    <dgm:pt modelId="{3EE5C4F0-32CE-D841-B043-87C0A5470C49}" type="pres">
      <dgm:prSet presAssocID="{7F797EE6-91A6-264E-9F34-89E035309F04}" presName="childText" presStyleLbl="bgAcc1" presStyleIdx="1" presStyleCnt="4" custScaleY="181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267F4-9A8D-EF40-AADD-284F0026832E}" type="pres">
      <dgm:prSet presAssocID="{D522983B-BBEA-1943-BB5E-C40201B0D58B}" presName="root" presStyleCnt="0"/>
      <dgm:spPr/>
    </dgm:pt>
    <dgm:pt modelId="{47AF5E0D-894A-0D41-ABF4-C4D126641AFE}" type="pres">
      <dgm:prSet presAssocID="{D522983B-BBEA-1943-BB5E-C40201B0D58B}" presName="rootComposite" presStyleCnt="0"/>
      <dgm:spPr/>
    </dgm:pt>
    <dgm:pt modelId="{E2434AFB-1954-D342-8C72-B133449BCB77}" type="pres">
      <dgm:prSet presAssocID="{D522983B-BBEA-1943-BB5E-C40201B0D58B}" presName="rootText" presStyleLbl="node1" presStyleIdx="2" presStyleCnt="3"/>
      <dgm:spPr/>
      <dgm:t>
        <a:bodyPr/>
        <a:lstStyle/>
        <a:p>
          <a:endParaRPr lang="en-US"/>
        </a:p>
      </dgm:t>
    </dgm:pt>
    <dgm:pt modelId="{EBC4DF20-8869-0145-AFEA-2BCE363EC697}" type="pres">
      <dgm:prSet presAssocID="{D522983B-BBEA-1943-BB5E-C40201B0D58B}" presName="rootConnector" presStyleLbl="node1" presStyleIdx="2" presStyleCnt="3"/>
      <dgm:spPr/>
      <dgm:t>
        <a:bodyPr/>
        <a:lstStyle/>
        <a:p>
          <a:endParaRPr lang="en-US"/>
        </a:p>
      </dgm:t>
    </dgm:pt>
    <dgm:pt modelId="{357456E2-E063-A242-8981-125A286EED9F}" type="pres">
      <dgm:prSet presAssocID="{D522983B-BBEA-1943-BB5E-C40201B0D58B}" presName="childShape" presStyleCnt="0"/>
      <dgm:spPr/>
    </dgm:pt>
    <dgm:pt modelId="{8B8E513C-3D78-1047-BFBB-7CF55C334A45}" type="pres">
      <dgm:prSet presAssocID="{CA96CED2-579F-AC45-8930-7D315C10213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79DAF411-0FCE-8A46-A016-1AFE0D90D033}" type="pres">
      <dgm:prSet presAssocID="{D0CDA2FC-52C5-AD42-9931-D45AD3FFD86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474F9-778A-784A-B1FB-C68DDB67FE44}" type="pres">
      <dgm:prSet presAssocID="{74AFF482-69AC-8D43-94A2-B326C111C338}" presName="Name13" presStyleLbl="parChTrans1D2" presStyleIdx="3" presStyleCnt="4"/>
      <dgm:spPr/>
      <dgm:t>
        <a:bodyPr/>
        <a:lstStyle/>
        <a:p>
          <a:endParaRPr lang="en-US"/>
        </a:p>
      </dgm:t>
    </dgm:pt>
    <dgm:pt modelId="{30511925-1C80-5944-BB41-0CE92A408481}" type="pres">
      <dgm:prSet presAssocID="{FE327A80-E0F4-3448-8047-C964CB94315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07979-F4A1-C443-89DA-23B5266F7668}" type="presOf" srcId="{EA9B85E9-1FD3-5049-B92E-54FF65C5FEBF}" destId="{898C0F77-824B-0543-9D2A-6B324CD85F7F}" srcOrd="0" destOrd="0" presId="urn:microsoft.com/office/officeart/2005/8/layout/hierarchy3"/>
    <dgm:cxn modelId="{1FB9D30B-9C0F-4F47-BD9F-6792DB621E4D}" type="presOf" srcId="{DF4CABD9-6F4D-B04A-BFA9-3971BBBC0B17}" destId="{225624A9-84C8-9049-9CCE-3773AD4A94DD}" srcOrd="0" destOrd="0" presId="urn:microsoft.com/office/officeart/2005/8/layout/hierarchy3"/>
    <dgm:cxn modelId="{A6C7FB05-7FF5-7D4E-A96A-D62CC0F523C0}" type="presOf" srcId="{D522983B-BBEA-1943-BB5E-C40201B0D58B}" destId="{EBC4DF20-8869-0145-AFEA-2BCE363EC697}" srcOrd="1" destOrd="0" presId="urn:microsoft.com/office/officeart/2005/8/layout/hierarchy3"/>
    <dgm:cxn modelId="{1D85AA3B-AAF6-3C40-AE33-F4F8B53F7802}" srcId="{0BA3C83B-3F71-B04B-8956-EFDF312C1240}" destId="{D522983B-BBEA-1943-BB5E-C40201B0D58B}" srcOrd="2" destOrd="0" parTransId="{97F8A836-E30A-504E-BB4D-D8C7D6C869A4}" sibTransId="{25375B70-D12D-2845-BDEF-AB75B2A051B9}"/>
    <dgm:cxn modelId="{847119F5-5E83-AD41-9F5C-42F2FA8CF613}" type="presOf" srcId="{FE327A80-E0F4-3448-8047-C964CB94315A}" destId="{30511925-1C80-5944-BB41-0CE92A408481}" srcOrd="0" destOrd="0" presId="urn:microsoft.com/office/officeart/2005/8/layout/hierarchy3"/>
    <dgm:cxn modelId="{DB72BD4F-98F3-AB49-AC23-7F6AEF16A1C9}" srcId="{0BA3C83B-3F71-B04B-8956-EFDF312C1240}" destId="{513BEAAC-9AFC-0747-BC6B-66B0FCCA367A}" srcOrd="0" destOrd="0" parTransId="{9FC6A01F-6CE4-5543-8126-E39E068F338F}" sibTransId="{B503239F-AC49-E943-AA44-00F8208B71D8}"/>
    <dgm:cxn modelId="{924A57E9-F50A-D542-AC81-20A0AA70F786}" type="presOf" srcId="{513BEAAC-9AFC-0747-BC6B-66B0FCCA367A}" destId="{41FB3123-A77F-514E-8514-808EE8A39065}" srcOrd="0" destOrd="0" presId="urn:microsoft.com/office/officeart/2005/8/layout/hierarchy3"/>
    <dgm:cxn modelId="{340E9BAC-AA36-8C46-ACE4-60CD4A3ED5CC}" type="presOf" srcId="{74AFF482-69AC-8D43-94A2-B326C111C338}" destId="{C00474F9-778A-784A-B1FB-C68DDB67FE44}" srcOrd="0" destOrd="0" presId="urn:microsoft.com/office/officeart/2005/8/layout/hierarchy3"/>
    <dgm:cxn modelId="{060AE255-7B93-8444-929C-21081F5180C6}" type="presOf" srcId="{513BEAAC-9AFC-0747-BC6B-66B0FCCA367A}" destId="{60C7DA6B-628A-AA4A-9D51-6A159FDC5656}" srcOrd="1" destOrd="0" presId="urn:microsoft.com/office/officeart/2005/8/layout/hierarchy3"/>
    <dgm:cxn modelId="{D832319C-8291-C849-8E3E-EC1F0B12BA42}" type="presOf" srcId="{CA96CED2-579F-AC45-8930-7D315C10213C}" destId="{8B8E513C-3D78-1047-BFBB-7CF55C334A45}" srcOrd="0" destOrd="0" presId="urn:microsoft.com/office/officeart/2005/8/layout/hierarchy3"/>
    <dgm:cxn modelId="{01755291-3CD7-7944-8B7D-07974E1F6990}" srcId="{D522983B-BBEA-1943-BB5E-C40201B0D58B}" destId="{FE327A80-E0F4-3448-8047-C964CB94315A}" srcOrd="1" destOrd="0" parTransId="{74AFF482-69AC-8D43-94A2-B326C111C338}" sibTransId="{5FE21D1E-3D89-B04C-99F5-10FA3228465E}"/>
    <dgm:cxn modelId="{6491C138-202E-C841-9F40-B2C16C472317}" srcId="{D522983B-BBEA-1943-BB5E-C40201B0D58B}" destId="{D0CDA2FC-52C5-AD42-9931-D45AD3FFD865}" srcOrd="0" destOrd="0" parTransId="{CA96CED2-579F-AC45-8930-7D315C10213C}" sibTransId="{8EF963B0-5FB9-5046-9180-24A74F898004}"/>
    <dgm:cxn modelId="{5DD2CCE0-E977-644D-AB8F-6102B480C3E1}" type="presOf" srcId="{D0CDA2FC-52C5-AD42-9931-D45AD3FFD865}" destId="{79DAF411-0FCE-8A46-A016-1AFE0D90D033}" srcOrd="0" destOrd="0" presId="urn:microsoft.com/office/officeart/2005/8/layout/hierarchy3"/>
    <dgm:cxn modelId="{F7E34F19-32B3-DB45-B46F-1B9D29BF43A8}" type="presOf" srcId="{D522983B-BBEA-1943-BB5E-C40201B0D58B}" destId="{E2434AFB-1954-D342-8C72-B133449BCB77}" srcOrd="0" destOrd="0" presId="urn:microsoft.com/office/officeart/2005/8/layout/hierarchy3"/>
    <dgm:cxn modelId="{DB23144C-5109-EA44-8167-51D34FC69DDF}" type="presOf" srcId="{F9BF9DC4-5BC8-FD47-AE35-A236B52EC0B5}" destId="{08B41EA6-7455-6544-8F70-0A96BEC31A44}" srcOrd="0" destOrd="0" presId="urn:microsoft.com/office/officeart/2005/8/layout/hierarchy3"/>
    <dgm:cxn modelId="{8CDFAD04-3806-9E43-B24A-02C3FA3CA384}" type="presOf" srcId="{DF4CABD9-6F4D-B04A-BFA9-3971BBBC0B17}" destId="{C1731D36-6425-CC43-851A-BB58B54C3561}" srcOrd="1" destOrd="0" presId="urn:microsoft.com/office/officeart/2005/8/layout/hierarchy3"/>
    <dgm:cxn modelId="{F0C80815-3EFB-FD4E-B2B3-53DA1B06033B}" srcId="{DF4CABD9-6F4D-B04A-BFA9-3971BBBC0B17}" destId="{7F797EE6-91A6-264E-9F34-89E035309F04}" srcOrd="0" destOrd="0" parTransId="{EA9B85E9-1FD3-5049-B92E-54FF65C5FEBF}" sibTransId="{49AC8205-B43E-0C40-80C9-3819AD41BE78}"/>
    <dgm:cxn modelId="{7C3B6B4F-4A4B-744F-A295-A4213DADF360}" srcId="{0BA3C83B-3F71-B04B-8956-EFDF312C1240}" destId="{DF4CABD9-6F4D-B04A-BFA9-3971BBBC0B17}" srcOrd="1" destOrd="0" parTransId="{C3D7555F-1F11-134A-A26C-4BF705150632}" sibTransId="{CB40A4FE-A2BC-7E4C-89B0-FC05D163197B}"/>
    <dgm:cxn modelId="{5D1C1892-FC8F-DA4A-AC28-DC549B690C32}" type="presOf" srcId="{2C3A771A-D4BD-0048-9042-FCA884D6E5F0}" destId="{D7FDAAD3-B73A-8044-98AA-89D8EDF7C16D}" srcOrd="0" destOrd="0" presId="urn:microsoft.com/office/officeart/2005/8/layout/hierarchy3"/>
    <dgm:cxn modelId="{8BB51852-45EA-8049-A940-ABC031D73BF0}" type="presOf" srcId="{0BA3C83B-3F71-B04B-8956-EFDF312C1240}" destId="{3C2E79EC-55AB-D64D-8BFC-6826987F8820}" srcOrd="0" destOrd="0" presId="urn:microsoft.com/office/officeart/2005/8/layout/hierarchy3"/>
    <dgm:cxn modelId="{269ED5E2-26A0-FE49-9055-98DB7BB738BE}" srcId="{513BEAAC-9AFC-0747-BC6B-66B0FCCA367A}" destId="{2C3A771A-D4BD-0048-9042-FCA884D6E5F0}" srcOrd="0" destOrd="0" parTransId="{F9BF9DC4-5BC8-FD47-AE35-A236B52EC0B5}" sibTransId="{5F2EBA80-DEAD-B34D-A3CD-E3C4E62F9D39}"/>
    <dgm:cxn modelId="{209F0479-361C-8449-AD54-71B79DAA4CA9}" type="presOf" srcId="{7F797EE6-91A6-264E-9F34-89E035309F04}" destId="{3EE5C4F0-32CE-D841-B043-87C0A5470C49}" srcOrd="0" destOrd="0" presId="urn:microsoft.com/office/officeart/2005/8/layout/hierarchy3"/>
    <dgm:cxn modelId="{5D1D4FE4-53F5-0343-A6A1-FAC14767EFB2}" type="presParOf" srcId="{3C2E79EC-55AB-D64D-8BFC-6826987F8820}" destId="{36EAF9BC-2C63-6F40-B853-B54267444F27}" srcOrd="0" destOrd="0" presId="urn:microsoft.com/office/officeart/2005/8/layout/hierarchy3"/>
    <dgm:cxn modelId="{5A2B3D5D-6F8E-AA47-88A4-D1304331CD3A}" type="presParOf" srcId="{36EAF9BC-2C63-6F40-B853-B54267444F27}" destId="{5C98F41A-105A-4C49-AEF3-7809B2C6D6D0}" srcOrd="0" destOrd="0" presId="urn:microsoft.com/office/officeart/2005/8/layout/hierarchy3"/>
    <dgm:cxn modelId="{DE9F9153-0846-B948-81EC-092910E746B2}" type="presParOf" srcId="{5C98F41A-105A-4C49-AEF3-7809B2C6D6D0}" destId="{41FB3123-A77F-514E-8514-808EE8A39065}" srcOrd="0" destOrd="0" presId="urn:microsoft.com/office/officeart/2005/8/layout/hierarchy3"/>
    <dgm:cxn modelId="{BC87E4AB-CF50-3248-B13E-7D6D5761B980}" type="presParOf" srcId="{5C98F41A-105A-4C49-AEF3-7809B2C6D6D0}" destId="{60C7DA6B-628A-AA4A-9D51-6A159FDC5656}" srcOrd="1" destOrd="0" presId="urn:microsoft.com/office/officeart/2005/8/layout/hierarchy3"/>
    <dgm:cxn modelId="{5FCBC33E-D261-1A42-9B9C-BD8B0062975D}" type="presParOf" srcId="{36EAF9BC-2C63-6F40-B853-B54267444F27}" destId="{4C90A4C3-C37C-B540-BECB-93FC81BFA5B9}" srcOrd="1" destOrd="0" presId="urn:microsoft.com/office/officeart/2005/8/layout/hierarchy3"/>
    <dgm:cxn modelId="{5C373831-66F7-6749-A70D-3362C34384ED}" type="presParOf" srcId="{4C90A4C3-C37C-B540-BECB-93FC81BFA5B9}" destId="{08B41EA6-7455-6544-8F70-0A96BEC31A44}" srcOrd="0" destOrd="0" presId="urn:microsoft.com/office/officeart/2005/8/layout/hierarchy3"/>
    <dgm:cxn modelId="{6ADF0E9A-A329-FA42-8929-6BF4BA90B863}" type="presParOf" srcId="{4C90A4C3-C37C-B540-BECB-93FC81BFA5B9}" destId="{D7FDAAD3-B73A-8044-98AA-89D8EDF7C16D}" srcOrd="1" destOrd="0" presId="urn:microsoft.com/office/officeart/2005/8/layout/hierarchy3"/>
    <dgm:cxn modelId="{8176D163-2F85-8D45-B0C4-E370482FBE6D}" type="presParOf" srcId="{3C2E79EC-55AB-D64D-8BFC-6826987F8820}" destId="{20D0922D-9943-364F-BC14-93850845082D}" srcOrd="1" destOrd="0" presId="urn:microsoft.com/office/officeart/2005/8/layout/hierarchy3"/>
    <dgm:cxn modelId="{4627C0FA-6C60-404D-A7D1-2D0211E5C531}" type="presParOf" srcId="{20D0922D-9943-364F-BC14-93850845082D}" destId="{29BB071F-61B9-AE41-A6F0-F5EF3CB97F15}" srcOrd="0" destOrd="0" presId="urn:microsoft.com/office/officeart/2005/8/layout/hierarchy3"/>
    <dgm:cxn modelId="{192C9983-5355-D34D-A3CD-1AE79D9EC4B7}" type="presParOf" srcId="{29BB071F-61B9-AE41-A6F0-F5EF3CB97F15}" destId="{225624A9-84C8-9049-9CCE-3773AD4A94DD}" srcOrd="0" destOrd="0" presId="urn:microsoft.com/office/officeart/2005/8/layout/hierarchy3"/>
    <dgm:cxn modelId="{E24CD4FD-A381-BA4B-BB84-CD9C9FC82706}" type="presParOf" srcId="{29BB071F-61B9-AE41-A6F0-F5EF3CB97F15}" destId="{C1731D36-6425-CC43-851A-BB58B54C3561}" srcOrd="1" destOrd="0" presId="urn:microsoft.com/office/officeart/2005/8/layout/hierarchy3"/>
    <dgm:cxn modelId="{71C96DF8-E44A-CE45-AEA1-F1C65F8E1602}" type="presParOf" srcId="{20D0922D-9943-364F-BC14-93850845082D}" destId="{230FE681-54AA-CA43-A201-43D0E0C678E8}" srcOrd="1" destOrd="0" presId="urn:microsoft.com/office/officeart/2005/8/layout/hierarchy3"/>
    <dgm:cxn modelId="{733799F6-AEFD-DE4C-83CB-0A7B11AC7159}" type="presParOf" srcId="{230FE681-54AA-CA43-A201-43D0E0C678E8}" destId="{898C0F77-824B-0543-9D2A-6B324CD85F7F}" srcOrd="0" destOrd="0" presId="urn:microsoft.com/office/officeart/2005/8/layout/hierarchy3"/>
    <dgm:cxn modelId="{E706ED9E-25E2-9248-8F00-A0736D67119F}" type="presParOf" srcId="{230FE681-54AA-CA43-A201-43D0E0C678E8}" destId="{3EE5C4F0-32CE-D841-B043-87C0A5470C49}" srcOrd="1" destOrd="0" presId="urn:microsoft.com/office/officeart/2005/8/layout/hierarchy3"/>
    <dgm:cxn modelId="{843F81C5-7459-F449-BBDF-1F14C130CAE6}" type="presParOf" srcId="{3C2E79EC-55AB-D64D-8BFC-6826987F8820}" destId="{FC4267F4-9A8D-EF40-AADD-284F0026832E}" srcOrd="2" destOrd="0" presId="urn:microsoft.com/office/officeart/2005/8/layout/hierarchy3"/>
    <dgm:cxn modelId="{12BCF5AC-77FA-674E-9FE4-D6E0CF74C103}" type="presParOf" srcId="{FC4267F4-9A8D-EF40-AADD-284F0026832E}" destId="{47AF5E0D-894A-0D41-ABF4-C4D126641AFE}" srcOrd="0" destOrd="0" presId="urn:microsoft.com/office/officeart/2005/8/layout/hierarchy3"/>
    <dgm:cxn modelId="{4FA4FC86-EE62-D346-ACFA-21CFE1F1D3F0}" type="presParOf" srcId="{47AF5E0D-894A-0D41-ABF4-C4D126641AFE}" destId="{E2434AFB-1954-D342-8C72-B133449BCB77}" srcOrd="0" destOrd="0" presId="urn:microsoft.com/office/officeart/2005/8/layout/hierarchy3"/>
    <dgm:cxn modelId="{02D2078B-4B7B-D942-B360-8D22C21F86E3}" type="presParOf" srcId="{47AF5E0D-894A-0D41-ABF4-C4D126641AFE}" destId="{EBC4DF20-8869-0145-AFEA-2BCE363EC697}" srcOrd="1" destOrd="0" presId="urn:microsoft.com/office/officeart/2005/8/layout/hierarchy3"/>
    <dgm:cxn modelId="{CA003834-305D-1045-BAAD-02502CDC4846}" type="presParOf" srcId="{FC4267F4-9A8D-EF40-AADD-284F0026832E}" destId="{357456E2-E063-A242-8981-125A286EED9F}" srcOrd="1" destOrd="0" presId="urn:microsoft.com/office/officeart/2005/8/layout/hierarchy3"/>
    <dgm:cxn modelId="{9833045D-ED30-E54B-B030-5AFD59FBDA1E}" type="presParOf" srcId="{357456E2-E063-A242-8981-125A286EED9F}" destId="{8B8E513C-3D78-1047-BFBB-7CF55C334A45}" srcOrd="0" destOrd="0" presId="urn:microsoft.com/office/officeart/2005/8/layout/hierarchy3"/>
    <dgm:cxn modelId="{0A9BC593-4EA5-7F4C-830C-9EAFA0B6EC13}" type="presParOf" srcId="{357456E2-E063-A242-8981-125A286EED9F}" destId="{79DAF411-0FCE-8A46-A016-1AFE0D90D033}" srcOrd="1" destOrd="0" presId="urn:microsoft.com/office/officeart/2005/8/layout/hierarchy3"/>
    <dgm:cxn modelId="{7EC9A6B1-9D1A-8C42-8C73-091247FF6CF0}" type="presParOf" srcId="{357456E2-E063-A242-8981-125A286EED9F}" destId="{C00474F9-778A-784A-B1FB-C68DDB67FE44}" srcOrd="2" destOrd="0" presId="urn:microsoft.com/office/officeart/2005/8/layout/hierarchy3"/>
    <dgm:cxn modelId="{BA287981-AD81-6647-8D99-BDE76B3303EA}" type="presParOf" srcId="{357456E2-E063-A242-8981-125A286EED9F}" destId="{30511925-1C80-5944-BB41-0CE92A40848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23E9E3-2487-FA45-8C7A-8C6B9B5CE5F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05F5B-0EEA-2249-BFF2-34EEAC427F54}">
      <dgm:prSet phldrT="[Text]" custT="1"/>
      <dgm:spPr/>
      <dgm:t>
        <a:bodyPr/>
        <a:lstStyle/>
        <a:p>
          <a:r>
            <a:rPr lang="en-US" sz="1600" b="1" dirty="0" smtClean="0"/>
            <a:t>Regular, or ordinary</a:t>
          </a:r>
          <a:endParaRPr lang="en-US" sz="1600" dirty="0"/>
        </a:p>
      </dgm:t>
    </dgm:pt>
    <dgm:pt modelId="{0740105B-BBC8-434C-87B5-10BB719B7B95}" type="parTrans" cxnId="{C45D2643-5C03-EC4A-8290-5A968A9FC124}">
      <dgm:prSet/>
      <dgm:spPr/>
      <dgm:t>
        <a:bodyPr/>
        <a:lstStyle/>
        <a:p>
          <a:endParaRPr lang="en-US"/>
        </a:p>
      </dgm:t>
    </dgm:pt>
    <dgm:pt modelId="{578F6BF9-77E1-D142-9F24-7934B30A40B5}" type="sibTrans" cxnId="{C45D2643-5C03-EC4A-8290-5A968A9FC124}">
      <dgm:prSet/>
      <dgm:spPr/>
      <dgm:t>
        <a:bodyPr/>
        <a:lstStyle/>
        <a:p>
          <a:endParaRPr lang="en-US"/>
        </a:p>
      </dgm:t>
    </dgm:pt>
    <dgm:pt modelId="{A39177BF-4D9B-FE46-989E-FC9160874E79}">
      <dgm:prSet custT="1"/>
      <dgm:spPr/>
      <dgm:t>
        <a:bodyPr/>
        <a:lstStyle/>
        <a:p>
          <a:r>
            <a:rPr lang="en-US" sz="1400" dirty="0" smtClean="0"/>
            <a:t>Contains arbitrary data in zero or more data blocks</a:t>
          </a:r>
        </a:p>
      </dgm:t>
    </dgm:pt>
    <dgm:pt modelId="{E78672F8-9B7E-B845-A32B-3A367C6B830A}" type="parTrans" cxnId="{3129A201-2BFC-984A-9C1E-782DBA460B82}">
      <dgm:prSet/>
      <dgm:spPr/>
      <dgm:t>
        <a:bodyPr/>
        <a:lstStyle/>
        <a:p>
          <a:endParaRPr lang="en-US"/>
        </a:p>
      </dgm:t>
    </dgm:pt>
    <dgm:pt modelId="{7CA9447C-1525-5145-8041-EB07374C9FDE}" type="sibTrans" cxnId="{3129A201-2BFC-984A-9C1E-782DBA460B82}">
      <dgm:prSet/>
      <dgm:spPr/>
      <dgm:t>
        <a:bodyPr/>
        <a:lstStyle/>
        <a:p>
          <a:endParaRPr lang="en-US"/>
        </a:p>
      </dgm:t>
    </dgm:pt>
    <dgm:pt modelId="{FE5B78A7-4F14-5A4A-BA96-E3A3D4D9A219}">
      <dgm:prSet custT="1"/>
      <dgm:spPr/>
      <dgm:t>
        <a:bodyPr/>
        <a:lstStyle/>
        <a:p>
          <a:r>
            <a:rPr lang="en-US" sz="1600" b="1" dirty="0" smtClean="0"/>
            <a:t>Directory</a:t>
          </a:r>
        </a:p>
      </dgm:t>
    </dgm:pt>
    <dgm:pt modelId="{B111BB23-F658-7547-8CCF-5D88266FC1C0}" type="parTrans" cxnId="{309CF322-7C78-A84A-A5EE-2925A9CAD208}">
      <dgm:prSet/>
      <dgm:spPr/>
      <dgm:t>
        <a:bodyPr/>
        <a:lstStyle/>
        <a:p>
          <a:endParaRPr lang="en-US"/>
        </a:p>
      </dgm:t>
    </dgm:pt>
    <dgm:pt modelId="{6DDB202B-317F-8E45-8D6E-2D70892DDA6E}" type="sibTrans" cxnId="{309CF322-7C78-A84A-A5EE-2925A9CAD208}">
      <dgm:prSet/>
      <dgm:spPr/>
      <dgm:t>
        <a:bodyPr/>
        <a:lstStyle/>
        <a:p>
          <a:endParaRPr lang="en-US"/>
        </a:p>
      </dgm:t>
    </dgm:pt>
    <dgm:pt modelId="{4ACDCDD0-1697-D94F-B8CB-1F9FA7117222}">
      <dgm:prSet custT="1"/>
      <dgm:spPr/>
      <dgm:t>
        <a:bodyPr/>
        <a:lstStyle/>
        <a:p>
          <a:r>
            <a:rPr lang="en-US" sz="1400" dirty="0" smtClean="0"/>
            <a:t>Contains a list of file names plus pointers to associated </a:t>
          </a:r>
          <a:r>
            <a:rPr lang="en-US" sz="1400" dirty="0" err="1" smtClean="0"/>
            <a:t>inodes</a:t>
          </a:r>
          <a:r>
            <a:rPr lang="en-US" sz="1400" dirty="0" smtClean="0"/>
            <a:t> (index nodes)</a:t>
          </a:r>
        </a:p>
      </dgm:t>
    </dgm:pt>
    <dgm:pt modelId="{D4E5EE8D-249D-454D-85EE-A5D18C5E2AAF}" type="parTrans" cxnId="{B992132B-6741-6E4C-964F-B630391C80B9}">
      <dgm:prSet/>
      <dgm:spPr/>
      <dgm:t>
        <a:bodyPr/>
        <a:lstStyle/>
        <a:p>
          <a:endParaRPr lang="en-US"/>
        </a:p>
      </dgm:t>
    </dgm:pt>
    <dgm:pt modelId="{D1820358-1FAD-6B49-8A89-31A1A1303150}" type="sibTrans" cxnId="{B992132B-6741-6E4C-964F-B630391C80B9}">
      <dgm:prSet/>
      <dgm:spPr/>
      <dgm:t>
        <a:bodyPr/>
        <a:lstStyle/>
        <a:p>
          <a:endParaRPr lang="en-US"/>
        </a:p>
      </dgm:t>
    </dgm:pt>
    <dgm:pt modelId="{6D5B4615-0EBF-6245-A4C0-951947727C70}">
      <dgm:prSet custT="1"/>
      <dgm:spPr/>
      <dgm:t>
        <a:bodyPr/>
        <a:lstStyle/>
        <a:p>
          <a:r>
            <a:rPr lang="en-US" sz="1600" b="1" dirty="0" smtClean="0"/>
            <a:t>Special</a:t>
          </a:r>
        </a:p>
      </dgm:t>
    </dgm:pt>
    <dgm:pt modelId="{25BE9079-0C04-B640-B8E2-CE4E25B79580}" type="parTrans" cxnId="{87FF7EA7-1794-B94C-9CE6-9C253756DA9C}">
      <dgm:prSet/>
      <dgm:spPr/>
      <dgm:t>
        <a:bodyPr/>
        <a:lstStyle/>
        <a:p>
          <a:endParaRPr lang="en-US"/>
        </a:p>
      </dgm:t>
    </dgm:pt>
    <dgm:pt modelId="{A77FAFFD-D2D0-4D48-B8AC-77DEB24ED078}" type="sibTrans" cxnId="{87FF7EA7-1794-B94C-9CE6-9C253756DA9C}">
      <dgm:prSet/>
      <dgm:spPr/>
      <dgm:t>
        <a:bodyPr/>
        <a:lstStyle/>
        <a:p>
          <a:endParaRPr lang="en-US"/>
        </a:p>
      </dgm:t>
    </dgm:pt>
    <dgm:pt modelId="{4009BD91-837F-DF4D-B6FC-F38CD9EC5171}">
      <dgm:prSet custT="1"/>
      <dgm:spPr/>
      <dgm:t>
        <a:bodyPr/>
        <a:lstStyle/>
        <a:p>
          <a:r>
            <a:rPr lang="en-US" sz="1400" dirty="0" smtClean="0"/>
            <a:t>Contains no data but provides a mechanism to map physical devices to file names</a:t>
          </a:r>
        </a:p>
      </dgm:t>
    </dgm:pt>
    <dgm:pt modelId="{166A742E-E7CB-E649-9630-0AAE9B209447}" type="parTrans" cxnId="{3C07A6FA-83EE-8A45-AB9C-59DEAD479D63}">
      <dgm:prSet/>
      <dgm:spPr/>
      <dgm:t>
        <a:bodyPr/>
        <a:lstStyle/>
        <a:p>
          <a:endParaRPr lang="en-US"/>
        </a:p>
      </dgm:t>
    </dgm:pt>
    <dgm:pt modelId="{52743FD0-CEE6-574B-BF03-6DDA3ED99CEA}" type="sibTrans" cxnId="{3C07A6FA-83EE-8A45-AB9C-59DEAD479D63}">
      <dgm:prSet/>
      <dgm:spPr/>
      <dgm:t>
        <a:bodyPr/>
        <a:lstStyle/>
        <a:p>
          <a:endParaRPr lang="en-US"/>
        </a:p>
      </dgm:t>
    </dgm:pt>
    <dgm:pt modelId="{1F9727B8-D2C4-0244-AFEB-9001E2F8F5CC}">
      <dgm:prSet custT="1"/>
      <dgm:spPr/>
      <dgm:t>
        <a:bodyPr/>
        <a:lstStyle/>
        <a:p>
          <a:r>
            <a:rPr lang="en-US" sz="1600" b="1" dirty="0" smtClean="0"/>
            <a:t>Named pipes</a:t>
          </a:r>
        </a:p>
      </dgm:t>
    </dgm:pt>
    <dgm:pt modelId="{D542F08C-9D87-3346-AA70-3CE562508BE1}" type="parTrans" cxnId="{7881F6B4-6F3E-5F4D-94DC-1BF4BFC457AE}">
      <dgm:prSet/>
      <dgm:spPr/>
      <dgm:t>
        <a:bodyPr/>
        <a:lstStyle/>
        <a:p>
          <a:endParaRPr lang="en-US"/>
        </a:p>
      </dgm:t>
    </dgm:pt>
    <dgm:pt modelId="{A6118598-9D78-4E46-B77A-03AE41058136}" type="sibTrans" cxnId="{7881F6B4-6F3E-5F4D-94DC-1BF4BFC457AE}">
      <dgm:prSet/>
      <dgm:spPr/>
      <dgm:t>
        <a:bodyPr/>
        <a:lstStyle/>
        <a:p>
          <a:endParaRPr lang="en-US"/>
        </a:p>
      </dgm:t>
    </dgm:pt>
    <dgm:pt modelId="{95101AEF-EA1F-9048-9CA2-8428CDAC3943}">
      <dgm:prSet custT="1"/>
      <dgm:spPr/>
      <dgm:t>
        <a:bodyPr/>
        <a:lstStyle/>
        <a:p>
          <a:r>
            <a:rPr lang="en-US" sz="1600" b="1" dirty="0" smtClean="0"/>
            <a:t>Links</a:t>
          </a:r>
        </a:p>
      </dgm:t>
    </dgm:pt>
    <dgm:pt modelId="{961127F2-E898-4D40-AECB-B6D50E991FE2}" type="parTrans" cxnId="{50495A4D-59C0-1541-A7C9-59C8B7BC6ABA}">
      <dgm:prSet/>
      <dgm:spPr/>
      <dgm:t>
        <a:bodyPr/>
        <a:lstStyle/>
        <a:p>
          <a:endParaRPr lang="en-US"/>
        </a:p>
      </dgm:t>
    </dgm:pt>
    <dgm:pt modelId="{C883ABF3-B80C-2C48-B60E-F575376E25BF}" type="sibTrans" cxnId="{50495A4D-59C0-1541-A7C9-59C8B7BC6ABA}">
      <dgm:prSet/>
      <dgm:spPr/>
      <dgm:t>
        <a:bodyPr/>
        <a:lstStyle/>
        <a:p>
          <a:endParaRPr lang="en-US"/>
        </a:p>
      </dgm:t>
    </dgm:pt>
    <dgm:pt modelId="{586175A8-6B96-9849-9F39-7CF652539232}">
      <dgm:prSet custT="1"/>
      <dgm:spPr/>
      <dgm:t>
        <a:bodyPr/>
        <a:lstStyle/>
        <a:p>
          <a:r>
            <a:rPr lang="en-US" sz="1400" dirty="0" smtClean="0"/>
            <a:t>An alternative file name for an existing file</a:t>
          </a:r>
        </a:p>
      </dgm:t>
    </dgm:pt>
    <dgm:pt modelId="{2AA373A5-CC8E-0546-AA6C-629519943138}" type="parTrans" cxnId="{7C871723-2E2B-864E-9C2E-0AC21446E970}">
      <dgm:prSet/>
      <dgm:spPr/>
      <dgm:t>
        <a:bodyPr/>
        <a:lstStyle/>
        <a:p>
          <a:endParaRPr lang="en-US"/>
        </a:p>
      </dgm:t>
    </dgm:pt>
    <dgm:pt modelId="{2FE8F88D-A11F-B048-95B8-6F70250CF068}" type="sibTrans" cxnId="{7C871723-2E2B-864E-9C2E-0AC21446E970}">
      <dgm:prSet/>
      <dgm:spPr/>
      <dgm:t>
        <a:bodyPr/>
        <a:lstStyle/>
        <a:p>
          <a:endParaRPr lang="en-US"/>
        </a:p>
      </dgm:t>
    </dgm:pt>
    <dgm:pt modelId="{471572B3-7F21-4E49-8A3F-3B4D6209C25E}">
      <dgm:prSet custT="1"/>
      <dgm:spPr/>
      <dgm:t>
        <a:bodyPr/>
        <a:lstStyle/>
        <a:p>
          <a:r>
            <a:rPr lang="en-US" sz="1600" b="1" dirty="0" smtClean="0"/>
            <a:t>Symbolic links</a:t>
          </a:r>
        </a:p>
      </dgm:t>
    </dgm:pt>
    <dgm:pt modelId="{F93E54A7-06EA-0345-B24D-07F673123E7A}" type="parTrans" cxnId="{F687D78E-0774-D942-81F2-4772DC936C13}">
      <dgm:prSet/>
      <dgm:spPr/>
      <dgm:t>
        <a:bodyPr/>
        <a:lstStyle/>
        <a:p>
          <a:endParaRPr lang="en-US"/>
        </a:p>
      </dgm:t>
    </dgm:pt>
    <dgm:pt modelId="{741CBF48-F4EE-3A48-B65D-BE59DAF08743}" type="sibTrans" cxnId="{F687D78E-0774-D942-81F2-4772DC936C13}">
      <dgm:prSet/>
      <dgm:spPr/>
      <dgm:t>
        <a:bodyPr/>
        <a:lstStyle/>
        <a:p>
          <a:endParaRPr lang="en-US"/>
        </a:p>
      </dgm:t>
    </dgm:pt>
    <dgm:pt modelId="{7E35F695-0AEE-ED45-9BE0-57DDE7EB85EF}">
      <dgm:prSet custT="1"/>
      <dgm:spPr/>
      <dgm:t>
        <a:bodyPr/>
        <a:lstStyle/>
        <a:p>
          <a:r>
            <a:rPr lang="en-US" sz="1400" dirty="0" smtClean="0"/>
            <a:t>A data file that contains the name of the file to which it is linked</a:t>
          </a:r>
          <a:endParaRPr lang="en-US" sz="1400" dirty="0"/>
        </a:p>
      </dgm:t>
    </dgm:pt>
    <dgm:pt modelId="{9F3AC182-7C05-0548-93E1-92403D2EE90B}" type="parTrans" cxnId="{1482A0D4-999E-B64B-8D27-5F4E8BC76778}">
      <dgm:prSet/>
      <dgm:spPr/>
      <dgm:t>
        <a:bodyPr/>
        <a:lstStyle/>
        <a:p>
          <a:endParaRPr lang="en-US"/>
        </a:p>
      </dgm:t>
    </dgm:pt>
    <dgm:pt modelId="{D41665FF-527A-8648-93A8-332BDDFC12C8}" type="sibTrans" cxnId="{1482A0D4-999E-B64B-8D27-5F4E8BC76778}">
      <dgm:prSet/>
      <dgm:spPr/>
      <dgm:t>
        <a:bodyPr/>
        <a:lstStyle/>
        <a:p>
          <a:endParaRPr lang="en-US"/>
        </a:p>
      </dgm:t>
    </dgm:pt>
    <dgm:pt modelId="{0E6C7318-47C4-3A4A-8AFD-46E900095CE7}">
      <dgm:prSet custT="1"/>
      <dgm:spPr/>
      <dgm:t>
        <a:bodyPr/>
        <a:lstStyle/>
        <a:p>
          <a:r>
            <a:rPr lang="en-US" sz="1400" dirty="0" smtClean="0"/>
            <a:t>An </a:t>
          </a:r>
          <a:r>
            <a:rPr lang="en-US" sz="1400" dirty="0" err="1" smtClean="0"/>
            <a:t>interprocess</a:t>
          </a:r>
          <a:r>
            <a:rPr lang="en-US" sz="1400" dirty="0" smtClean="0"/>
            <a:t> communications facility</a:t>
          </a:r>
        </a:p>
      </dgm:t>
    </dgm:pt>
    <dgm:pt modelId="{AEE25989-031D-1944-AD26-DA3CCF6F5DAB}" type="parTrans" cxnId="{2525A9BE-337A-D74E-A803-A9AC4D4B0EE4}">
      <dgm:prSet/>
      <dgm:spPr/>
      <dgm:t>
        <a:bodyPr/>
        <a:lstStyle/>
        <a:p>
          <a:endParaRPr lang="en-US"/>
        </a:p>
      </dgm:t>
    </dgm:pt>
    <dgm:pt modelId="{71EA426C-8AB1-3D43-865A-78870EAB7A38}" type="sibTrans" cxnId="{2525A9BE-337A-D74E-A803-A9AC4D4B0EE4}">
      <dgm:prSet/>
      <dgm:spPr/>
      <dgm:t>
        <a:bodyPr/>
        <a:lstStyle/>
        <a:p>
          <a:endParaRPr lang="en-US"/>
        </a:p>
      </dgm:t>
    </dgm:pt>
    <dgm:pt modelId="{F277E06F-7744-C547-A3C6-C2D43530F18A}" type="pres">
      <dgm:prSet presAssocID="{3223E9E3-2487-FA45-8C7A-8C6B9B5CE5F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F5604-0063-BC44-8519-34D442B29B62}" type="pres">
      <dgm:prSet presAssocID="{23105F5B-0EEA-2249-BFF2-34EEAC427F54}" presName="parentLin" presStyleCnt="0"/>
      <dgm:spPr/>
    </dgm:pt>
    <dgm:pt modelId="{91F1379B-0D77-DA41-A04B-9513700154F2}" type="pres">
      <dgm:prSet presAssocID="{23105F5B-0EEA-2249-BFF2-34EEAC427F5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0E92C13-F29B-B64D-BEE8-D4CC2DBA530C}" type="pres">
      <dgm:prSet presAssocID="{23105F5B-0EEA-2249-BFF2-34EEAC427F5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ABEF6-8FEE-534C-B279-18172DABCEC7}" type="pres">
      <dgm:prSet presAssocID="{23105F5B-0EEA-2249-BFF2-34EEAC427F54}" presName="negativeSpace" presStyleCnt="0"/>
      <dgm:spPr/>
    </dgm:pt>
    <dgm:pt modelId="{83A54E5C-145B-6946-823F-C1F1458E132C}" type="pres">
      <dgm:prSet presAssocID="{23105F5B-0EEA-2249-BFF2-34EEAC427F54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C954A-58AC-C249-9667-4E49E808B423}" type="pres">
      <dgm:prSet presAssocID="{578F6BF9-77E1-D142-9F24-7934B30A40B5}" presName="spaceBetweenRectangles" presStyleCnt="0"/>
      <dgm:spPr/>
    </dgm:pt>
    <dgm:pt modelId="{63AF4080-5AA4-AD45-B317-8299E90BEB28}" type="pres">
      <dgm:prSet presAssocID="{FE5B78A7-4F14-5A4A-BA96-E3A3D4D9A219}" presName="parentLin" presStyleCnt="0"/>
      <dgm:spPr/>
    </dgm:pt>
    <dgm:pt modelId="{62E40A21-BC53-1642-8134-EA2A94416DA2}" type="pres">
      <dgm:prSet presAssocID="{FE5B78A7-4F14-5A4A-BA96-E3A3D4D9A21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D6323C1-1333-6B48-A9C9-7B72E82BE956}" type="pres">
      <dgm:prSet presAssocID="{FE5B78A7-4F14-5A4A-BA96-E3A3D4D9A21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939A-4C04-404E-A864-E9710332C53F}" type="pres">
      <dgm:prSet presAssocID="{FE5B78A7-4F14-5A4A-BA96-E3A3D4D9A219}" presName="negativeSpace" presStyleCnt="0"/>
      <dgm:spPr/>
    </dgm:pt>
    <dgm:pt modelId="{7BBC54F8-AF5E-B645-8A16-3430638BCB4B}" type="pres">
      <dgm:prSet presAssocID="{FE5B78A7-4F14-5A4A-BA96-E3A3D4D9A219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E1244-0AB9-8044-B9C0-93984E6D5926}" type="pres">
      <dgm:prSet presAssocID="{6DDB202B-317F-8E45-8D6E-2D70892DDA6E}" presName="spaceBetweenRectangles" presStyleCnt="0"/>
      <dgm:spPr/>
    </dgm:pt>
    <dgm:pt modelId="{8EDE66CA-F2E1-A043-B46E-4A9F36919542}" type="pres">
      <dgm:prSet presAssocID="{6D5B4615-0EBF-6245-A4C0-951947727C70}" presName="parentLin" presStyleCnt="0"/>
      <dgm:spPr/>
    </dgm:pt>
    <dgm:pt modelId="{C1BC24A8-0698-4B4B-9C63-597A79C8CEED}" type="pres">
      <dgm:prSet presAssocID="{6D5B4615-0EBF-6245-A4C0-951947727C70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3B6C95A-969A-E449-9C57-2250E5158031}" type="pres">
      <dgm:prSet presAssocID="{6D5B4615-0EBF-6245-A4C0-951947727C7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06D45-4BDE-A84D-A0C5-1A624C79B800}" type="pres">
      <dgm:prSet presAssocID="{6D5B4615-0EBF-6245-A4C0-951947727C70}" presName="negativeSpace" presStyleCnt="0"/>
      <dgm:spPr/>
    </dgm:pt>
    <dgm:pt modelId="{D1799544-7BE3-C74D-B932-75048D49B04E}" type="pres">
      <dgm:prSet presAssocID="{6D5B4615-0EBF-6245-A4C0-951947727C70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C06B3-5AB5-5548-A130-4A7BD97D35B0}" type="pres">
      <dgm:prSet presAssocID="{A77FAFFD-D2D0-4D48-B8AC-77DEB24ED078}" presName="spaceBetweenRectangles" presStyleCnt="0"/>
      <dgm:spPr/>
    </dgm:pt>
    <dgm:pt modelId="{0BC4F5BF-C15E-FC49-89CC-E855DE10EB53}" type="pres">
      <dgm:prSet presAssocID="{1F9727B8-D2C4-0244-AFEB-9001E2F8F5CC}" presName="parentLin" presStyleCnt="0"/>
      <dgm:spPr/>
    </dgm:pt>
    <dgm:pt modelId="{FD3E65B1-B32D-2147-8320-5F666BA53A41}" type="pres">
      <dgm:prSet presAssocID="{1F9727B8-D2C4-0244-AFEB-9001E2F8F5C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9C10D7F6-CA27-364D-BD9C-E6CF4D8894A4}" type="pres">
      <dgm:prSet presAssocID="{1F9727B8-D2C4-0244-AFEB-9001E2F8F5C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B5040-75E7-F842-8559-7A1433EDB72A}" type="pres">
      <dgm:prSet presAssocID="{1F9727B8-D2C4-0244-AFEB-9001E2F8F5CC}" presName="negativeSpace" presStyleCnt="0"/>
      <dgm:spPr/>
    </dgm:pt>
    <dgm:pt modelId="{87C24E1F-EE05-FE43-AADE-FD52A3A2E1BA}" type="pres">
      <dgm:prSet presAssocID="{1F9727B8-D2C4-0244-AFEB-9001E2F8F5C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03EAE-FBC3-DF47-ABC0-48EC17249118}" type="pres">
      <dgm:prSet presAssocID="{A6118598-9D78-4E46-B77A-03AE41058136}" presName="spaceBetweenRectangles" presStyleCnt="0"/>
      <dgm:spPr/>
    </dgm:pt>
    <dgm:pt modelId="{B4BC3BB2-834E-1744-A948-BD077E3622C8}" type="pres">
      <dgm:prSet presAssocID="{95101AEF-EA1F-9048-9CA2-8428CDAC3943}" presName="parentLin" presStyleCnt="0"/>
      <dgm:spPr/>
    </dgm:pt>
    <dgm:pt modelId="{E7E78152-8B8C-0541-92AA-1BFCB1B5F5E1}" type="pres">
      <dgm:prSet presAssocID="{95101AEF-EA1F-9048-9CA2-8428CDAC3943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2FAB4B00-E6F2-344E-80EF-18F3B27F710B}" type="pres">
      <dgm:prSet presAssocID="{95101AEF-EA1F-9048-9CA2-8428CDAC394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75815-7CFB-5A40-A5B9-E5D4EC3233E5}" type="pres">
      <dgm:prSet presAssocID="{95101AEF-EA1F-9048-9CA2-8428CDAC3943}" presName="negativeSpace" presStyleCnt="0"/>
      <dgm:spPr/>
    </dgm:pt>
    <dgm:pt modelId="{DEB8FD72-BB5B-6B49-8084-EDC2A413FB70}" type="pres">
      <dgm:prSet presAssocID="{95101AEF-EA1F-9048-9CA2-8428CDAC3943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83FC5-0B72-684D-A4B0-5FD3B906825C}" type="pres">
      <dgm:prSet presAssocID="{C883ABF3-B80C-2C48-B60E-F575376E25BF}" presName="spaceBetweenRectangles" presStyleCnt="0"/>
      <dgm:spPr/>
    </dgm:pt>
    <dgm:pt modelId="{6702C728-47C1-3049-A5DC-95799942BA9B}" type="pres">
      <dgm:prSet presAssocID="{471572B3-7F21-4E49-8A3F-3B4D6209C25E}" presName="parentLin" presStyleCnt="0"/>
      <dgm:spPr/>
    </dgm:pt>
    <dgm:pt modelId="{A6D8D7E7-5900-5545-98B4-E82591061574}" type="pres">
      <dgm:prSet presAssocID="{471572B3-7F21-4E49-8A3F-3B4D6209C25E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E5842B57-4041-E144-BD39-57510C87B0C8}" type="pres">
      <dgm:prSet presAssocID="{471572B3-7F21-4E49-8A3F-3B4D6209C25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0B8F6-0E67-3F4A-85CB-5990C2C507C1}" type="pres">
      <dgm:prSet presAssocID="{471572B3-7F21-4E49-8A3F-3B4D6209C25E}" presName="negativeSpace" presStyleCnt="0"/>
      <dgm:spPr/>
    </dgm:pt>
    <dgm:pt modelId="{290A9CB9-89EA-2242-BA44-4E9E256D5D40}" type="pres">
      <dgm:prSet presAssocID="{471572B3-7F21-4E49-8A3F-3B4D6209C25E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5D2643-5C03-EC4A-8290-5A968A9FC124}" srcId="{3223E9E3-2487-FA45-8C7A-8C6B9B5CE5FE}" destId="{23105F5B-0EEA-2249-BFF2-34EEAC427F54}" srcOrd="0" destOrd="0" parTransId="{0740105B-BBC8-434C-87B5-10BB719B7B95}" sibTransId="{578F6BF9-77E1-D142-9F24-7934B30A40B5}"/>
    <dgm:cxn modelId="{7881F6B4-6F3E-5F4D-94DC-1BF4BFC457AE}" srcId="{3223E9E3-2487-FA45-8C7A-8C6B9B5CE5FE}" destId="{1F9727B8-D2C4-0244-AFEB-9001E2F8F5CC}" srcOrd="3" destOrd="0" parTransId="{D542F08C-9D87-3346-AA70-3CE562508BE1}" sibTransId="{A6118598-9D78-4E46-B77A-03AE41058136}"/>
    <dgm:cxn modelId="{F02A78F9-68A5-9340-B06E-DCC8B9BD9194}" type="presOf" srcId="{471572B3-7F21-4E49-8A3F-3B4D6209C25E}" destId="{A6D8D7E7-5900-5545-98B4-E82591061574}" srcOrd="0" destOrd="0" presId="urn:microsoft.com/office/officeart/2005/8/layout/list1"/>
    <dgm:cxn modelId="{50495A4D-59C0-1541-A7C9-59C8B7BC6ABA}" srcId="{3223E9E3-2487-FA45-8C7A-8C6B9B5CE5FE}" destId="{95101AEF-EA1F-9048-9CA2-8428CDAC3943}" srcOrd="4" destOrd="0" parTransId="{961127F2-E898-4D40-AECB-B6D50E991FE2}" sibTransId="{C883ABF3-B80C-2C48-B60E-F575376E25BF}"/>
    <dgm:cxn modelId="{DEDE1D37-9B1B-CE49-A7B3-24352B052ADD}" type="presOf" srcId="{586175A8-6B96-9849-9F39-7CF652539232}" destId="{DEB8FD72-BB5B-6B49-8084-EDC2A413FB70}" srcOrd="0" destOrd="0" presId="urn:microsoft.com/office/officeart/2005/8/layout/list1"/>
    <dgm:cxn modelId="{93382F0B-1377-2D4C-9401-D747F2CA90F8}" type="presOf" srcId="{471572B3-7F21-4E49-8A3F-3B4D6209C25E}" destId="{E5842B57-4041-E144-BD39-57510C87B0C8}" srcOrd="1" destOrd="0" presId="urn:microsoft.com/office/officeart/2005/8/layout/list1"/>
    <dgm:cxn modelId="{460ABA3E-602B-DB4C-854A-469DB9A41690}" type="presOf" srcId="{4009BD91-837F-DF4D-B6FC-F38CD9EC5171}" destId="{D1799544-7BE3-C74D-B932-75048D49B04E}" srcOrd="0" destOrd="0" presId="urn:microsoft.com/office/officeart/2005/8/layout/list1"/>
    <dgm:cxn modelId="{7BF89C35-26E4-0A45-B389-909148E082D9}" type="presOf" srcId="{A39177BF-4D9B-FE46-989E-FC9160874E79}" destId="{83A54E5C-145B-6946-823F-C1F1458E132C}" srcOrd="0" destOrd="0" presId="urn:microsoft.com/office/officeart/2005/8/layout/list1"/>
    <dgm:cxn modelId="{F6DCDE6E-5535-5541-B2D1-99F6574EF9BD}" type="presOf" srcId="{3223E9E3-2487-FA45-8C7A-8C6B9B5CE5FE}" destId="{F277E06F-7744-C547-A3C6-C2D43530F18A}" srcOrd="0" destOrd="0" presId="urn:microsoft.com/office/officeart/2005/8/layout/list1"/>
    <dgm:cxn modelId="{F128F5A7-B5D5-BD4F-ADCB-32C3CACD2C54}" type="presOf" srcId="{FE5B78A7-4F14-5A4A-BA96-E3A3D4D9A219}" destId="{62E40A21-BC53-1642-8134-EA2A94416DA2}" srcOrd="0" destOrd="0" presId="urn:microsoft.com/office/officeart/2005/8/layout/list1"/>
    <dgm:cxn modelId="{9BF90937-E0A2-7042-A77C-7333772CF85D}" type="presOf" srcId="{95101AEF-EA1F-9048-9CA2-8428CDAC3943}" destId="{2FAB4B00-E6F2-344E-80EF-18F3B27F710B}" srcOrd="1" destOrd="0" presId="urn:microsoft.com/office/officeart/2005/8/layout/list1"/>
    <dgm:cxn modelId="{3C07A6FA-83EE-8A45-AB9C-59DEAD479D63}" srcId="{6D5B4615-0EBF-6245-A4C0-951947727C70}" destId="{4009BD91-837F-DF4D-B6FC-F38CD9EC5171}" srcOrd="0" destOrd="0" parTransId="{166A742E-E7CB-E649-9630-0AAE9B209447}" sibTransId="{52743FD0-CEE6-574B-BF03-6DDA3ED99CEA}"/>
    <dgm:cxn modelId="{472C5FD4-7225-3A44-A326-CDB1E3EBD32B}" type="presOf" srcId="{FE5B78A7-4F14-5A4A-BA96-E3A3D4D9A219}" destId="{6D6323C1-1333-6B48-A9C9-7B72E82BE956}" srcOrd="1" destOrd="0" presId="urn:microsoft.com/office/officeart/2005/8/layout/list1"/>
    <dgm:cxn modelId="{264F84DA-1B55-484D-A385-B165D1252AFD}" type="presOf" srcId="{6D5B4615-0EBF-6245-A4C0-951947727C70}" destId="{C3B6C95A-969A-E449-9C57-2250E5158031}" srcOrd="1" destOrd="0" presId="urn:microsoft.com/office/officeart/2005/8/layout/list1"/>
    <dgm:cxn modelId="{B992132B-6741-6E4C-964F-B630391C80B9}" srcId="{FE5B78A7-4F14-5A4A-BA96-E3A3D4D9A219}" destId="{4ACDCDD0-1697-D94F-B8CB-1F9FA7117222}" srcOrd="0" destOrd="0" parTransId="{D4E5EE8D-249D-454D-85EE-A5D18C5E2AAF}" sibTransId="{D1820358-1FAD-6B49-8A89-31A1A1303150}"/>
    <dgm:cxn modelId="{7C871723-2E2B-864E-9C2E-0AC21446E970}" srcId="{95101AEF-EA1F-9048-9CA2-8428CDAC3943}" destId="{586175A8-6B96-9849-9F39-7CF652539232}" srcOrd="0" destOrd="0" parTransId="{2AA373A5-CC8E-0546-AA6C-629519943138}" sibTransId="{2FE8F88D-A11F-B048-95B8-6F70250CF068}"/>
    <dgm:cxn modelId="{309CF322-7C78-A84A-A5EE-2925A9CAD208}" srcId="{3223E9E3-2487-FA45-8C7A-8C6B9B5CE5FE}" destId="{FE5B78A7-4F14-5A4A-BA96-E3A3D4D9A219}" srcOrd="1" destOrd="0" parTransId="{B111BB23-F658-7547-8CCF-5D88266FC1C0}" sibTransId="{6DDB202B-317F-8E45-8D6E-2D70892DDA6E}"/>
    <dgm:cxn modelId="{9C954472-53E2-FD4D-ADE2-88409439C092}" type="presOf" srcId="{0E6C7318-47C4-3A4A-8AFD-46E900095CE7}" destId="{87C24E1F-EE05-FE43-AADE-FD52A3A2E1BA}" srcOrd="0" destOrd="0" presId="urn:microsoft.com/office/officeart/2005/8/layout/list1"/>
    <dgm:cxn modelId="{0A1EF72F-EFED-7B46-9CFB-A59D206B0AC7}" type="presOf" srcId="{4ACDCDD0-1697-D94F-B8CB-1F9FA7117222}" destId="{7BBC54F8-AF5E-B645-8A16-3430638BCB4B}" srcOrd="0" destOrd="0" presId="urn:microsoft.com/office/officeart/2005/8/layout/list1"/>
    <dgm:cxn modelId="{1DE1D7EA-C139-B149-8EB4-155630EBD4A0}" type="presOf" srcId="{6D5B4615-0EBF-6245-A4C0-951947727C70}" destId="{C1BC24A8-0698-4B4B-9C63-597A79C8CEED}" srcOrd="0" destOrd="0" presId="urn:microsoft.com/office/officeart/2005/8/layout/list1"/>
    <dgm:cxn modelId="{EA18BC31-E9C9-3A46-A418-3F489561E178}" type="presOf" srcId="{23105F5B-0EEA-2249-BFF2-34EEAC427F54}" destId="{91F1379B-0D77-DA41-A04B-9513700154F2}" srcOrd="0" destOrd="0" presId="urn:microsoft.com/office/officeart/2005/8/layout/list1"/>
    <dgm:cxn modelId="{1482A0D4-999E-B64B-8D27-5F4E8BC76778}" srcId="{471572B3-7F21-4E49-8A3F-3B4D6209C25E}" destId="{7E35F695-0AEE-ED45-9BE0-57DDE7EB85EF}" srcOrd="0" destOrd="0" parTransId="{9F3AC182-7C05-0548-93E1-92403D2EE90B}" sibTransId="{D41665FF-527A-8648-93A8-332BDDFC12C8}"/>
    <dgm:cxn modelId="{87FF7EA7-1794-B94C-9CE6-9C253756DA9C}" srcId="{3223E9E3-2487-FA45-8C7A-8C6B9B5CE5FE}" destId="{6D5B4615-0EBF-6245-A4C0-951947727C70}" srcOrd="2" destOrd="0" parTransId="{25BE9079-0C04-B640-B8E2-CE4E25B79580}" sibTransId="{A77FAFFD-D2D0-4D48-B8AC-77DEB24ED078}"/>
    <dgm:cxn modelId="{CC03B2E0-5D97-3241-9254-684B32341B14}" type="presOf" srcId="{95101AEF-EA1F-9048-9CA2-8428CDAC3943}" destId="{E7E78152-8B8C-0541-92AA-1BFCB1B5F5E1}" srcOrd="0" destOrd="0" presId="urn:microsoft.com/office/officeart/2005/8/layout/list1"/>
    <dgm:cxn modelId="{BE1ED295-89D2-8948-B598-A702E8237BD5}" type="presOf" srcId="{7E35F695-0AEE-ED45-9BE0-57DDE7EB85EF}" destId="{290A9CB9-89EA-2242-BA44-4E9E256D5D40}" srcOrd="0" destOrd="0" presId="urn:microsoft.com/office/officeart/2005/8/layout/list1"/>
    <dgm:cxn modelId="{6CDC3E78-BBFA-754D-ADF8-4B140E14D9AB}" type="presOf" srcId="{23105F5B-0EEA-2249-BFF2-34EEAC427F54}" destId="{10E92C13-F29B-B64D-BEE8-D4CC2DBA530C}" srcOrd="1" destOrd="0" presId="urn:microsoft.com/office/officeart/2005/8/layout/list1"/>
    <dgm:cxn modelId="{365BF2E8-E928-534B-B2F1-8A957A73BF08}" type="presOf" srcId="{1F9727B8-D2C4-0244-AFEB-9001E2F8F5CC}" destId="{FD3E65B1-B32D-2147-8320-5F666BA53A41}" srcOrd="0" destOrd="0" presId="urn:microsoft.com/office/officeart/2005/8/layout/list1"/>
    <dgm:cxn modelId="{2525A9BE-337A-D74E-A803-A9AC4D4B0EE4}" srcId="{1F9727B8-D2C4-0244-AFEB-9001E2F8F5CC}" destId="{0E6C7318-47C4-3A4A-8AFD-46E900095CE7}" srcOrd="0" destOrd="0" parTransId="{AEE25989-031D-1944-AD26-DA3CCF6F5DAB}" sibTransId="{71EA426C-8AB1-3D43-865A-78870EAB7A38}"/>
    <dgm:cxn modelId="{F687D78E-0774-D942-81F2-4772DC936C13}" srcId="{3223E9E3-2487-FA45-8C7A-8C6B9B5CE5FE}" destId="{471572B3-7F21-4E49-8A3F-3B4D6209C25E}" srcOrd="5" destOrd="0" parTransId="{F93E54A7-06EA-0345-B24D-07F673123E7A}" sibTransId="{741CBF48-F4EE-3A48-B65D-BE59DAF08743}"/>
    <dgm:cxn modelId="{3129A201-2BFC-984A-9C1E-782DBA460B82}" srcId="{23105F5B-0EEA-2249-BFF2-34EEAC427F54}" destId="{A39177BF-4D9B-FE46-989E-FC9160874E79}" srcOrd="0" destOrd="0" parTransId="{E78672F8-9B7E-B845-A32B-3A367C6B830A}" sibTransId="{7CA9447C-1525-5145-8041-EB07374C9FDE}"/>
    <dgm:cxn modelId="{1CEF1294-2405-C84C-ABD1-09FC61648B6B}" type="presOf" srcId="{1F9727B8-D2C4-0244-AFEB-9001E2F8F5CC}" destId="{9C10D7F6-CA27-364D-BD9C-E6CF4D8894A4}" srcOrd="1" destOrd="0" presId="urn:microsoft.com/office/officeart/2005/8/layout/list1"/>
    <dgm:cxn modelId="{E3347408-3317-2641-86CE-604BBBF3A0DC}" type="presParOf" srcId="{F277E06F-7744-C547-A3C6-C2D43530F18A}" destId="{0DAF5604-0063-BC44-8519-34D442B29B62}" srcOrd="0" destOrd="0" presId="urn:microsoft.com/office/officeart/2005/8/layout/list1"/>
    <dgm:cxn modelId="{C6854961-EF30-4945-B56D-ADD82B9A08AD}" type="presParOf" srcId="{0DAF5604-0063-BC44-8519-34D442B29B62}" destId="{91F1379B-0D77-DA41-A04B-9513700154F2}" srcOrd="0" destOrd="0" presId="urn:microsoft.com/office/officeart/2005/8/layout/list1"/>
    <dgm:cxn modelId="{EDE92F54-A91F-564C-97F9-C55F38BB0C12}" type="presParOf" srcId="{0DAF5604-0063-BC44-8519-34D442B29B62}" destId="{10E92C13-F29B-B64D-BEE8-D4CC2DBA530C}" srcOrd="1" destOrd="0" presId="urn:microsoft.com/office/officeart/2005/8/layout/list1"/>
    <dgm:cxn modelId="{BFDC9761-8A33-C447-A44E-7D6B1752E3B3}" type="presParOf" srcId="{F277E06F-7744-C547-A3C6-C2D43530F18A}" destId="{A1DABEF6-8FEE-534C-B279-18172DABCEC7}" srcOrd="1" destOrd="0" presId="urn:microsoft.com/office/officeart/2005/8/layout/list1"/>
    <dgm:cxn modelId="{4828581A-F739-4841-85BF-5F1A1183999E}" type="presParOf" srcId="{F277E06F-7744-C547-A3C6-C2D43530F18A}" destId="{83A54E5C-145B-6946-823F-C1F1458E132C}" srcOrd="2" destOrd="0" presId="urn:microsoft.com/office/officeart/2005/8/layout/list1"/>
    <dgm:cxn modelId="{0312009D-3966-FC47-BB43-F3F5A4D01BA3}" type="presParOf" srcId="{F277E06F-7744-C547-A3C6-C2D43530F18A}" destId="{2E3C954A-58AC-C249-9667-4E49E808B423}" srcOrd="3" destOrd="0" presId="urn:microsoft.com/office/officeart/2005/8/layout/list1"/>
    <dgm:cxn modelId="{E62D218C-762A-8D4B-880B-F9B0C4780B42}" type="presParOf" srcId="{F277E06F-7744-C547-A3C6-C2D43530F18A}" destId="{63AF4080-5AA4-AD45-B317-8299E90BEB28}" srcOrd="4" destOrd="0" presId="urn:microsoft.com/office/officeart/2005/8/layout/list1"/>
    <dgm:cxn modelId="{ABF440D6-E3DA-0347-8969-909952664061}" type="presParOf" srcId="{63AF4080-5AA4-AD45-B317-8299E90BEB28}" destId="{62E40A21-BC53-1642-8134-EA2A94416DA2}" srcOrd="0" destOrd="0" presId="urn:microsoft.com/office/officeart/2005/8/layout/list1"/>
    <dgm:cxn modelId="{E18BEE3C-BC01-D249-9B55-9DA23383209F}" type="presParOf" srcId="{63AF4080-5AA4-AD45-B317-8299E90BEB28}" destId="{6D6323C1-1333-6B48-A9C9-7B72E82BE956}" srcOrd="1" destOrd="0" presId="urn:microsoft.com/office/officeart/2005/8/layout/list1"/>
    <dgm:cxn modelId="{455F362B-A93F-E54A-99EB-D67974E45201}" type="presParOf" srcId="{F277E06F-7744-C547-A3C6-C2D43530F18A}" destId="{6DCC939A-4C04-404E-A864-E9710332C53F}" srcOrd="5" destOrd="0" presId="urn:microsoft.com/office/officeart/2005/8/layout/list1"/>
    <dgm:cxn modelId="{0A43CEC3-57AE-044A-BF02-4E8DC6C95082}" type="presParOf" srcId="{F277E06F-7744-C547-A3C6-C2D43530F18A}" destId="{7BBC54F8-AF5E-B645-8A16-3430638BCB4B}" srcOrd="6" destOrd="0" presId="urn:microsoft.com/office/officeart/2005/8/layout/list1"/>
    <dgm:cxn modelId="{AD675CCC-595F-1543-9156-E83D88531322}" type="presParOf" srcId="{F277E06F-7744-C547-A3C6-C2D43530F18A}" destId="{87FE1244-0AB9-8044-B9C0-93984E6D5926}" srcOrd="7" destOrd="0" presId="urn:microsoft.com/office/officeart/2005/8/layout/list1"/>
    <dgm:cxn modelId="{D58A502B-AA58-7F44-ACAB-27F3F34C5F55}" type="presParOf" srcId="{F277E06F-7744-C547-A3C6-C2D43530F18A}" destId="{8EDE66CA-F2E1-A043-B46E-4A9F36919542}" srcOrd="8" destOrd="0" presId="urn:microsoft.com/office/officeart/2005/8/layout/list1"/>
    <dgm:cxn modelId="{BD3686D4-148E-FD49-A4A2-4514FD897186}" type="presParOf" srcId="{8EDE66CA-F2E1-A043-B46E-4A9F36919542}" destId="{C1BC24A8-0698-4B4B-9C63-597A79C8CEED}" srcOrd="0" destOrd="0" presId="urn:microsoft.com/office/officeart/2005/8/layout/list1"/>
    <dgm:cxn modelId="{027E1CF3-49B1-554A-BC5D-C63F53261394}" type="presParOf" srcId="{8EDE66CA-F2E1-A043-B46E-4A9F36919542}" destId="{C3B6C95A-969A-E449-9C57-2250E5158031}" srcOrd="1" destOrd="0" presId="urn:microsoft.com/office/officeart/2005/8/layout/list1"/>
    <dgm:cxn modelId="{21A58EF1-578F-B446-AA28-679174A13058}" type="presParOf" srcId="{F277E06F-7744-C547-A3C6-C2D43530F18A}" destId="{EED06D45-4BDE-A84D-A0C5-1A624C79B800}" srcOrd="9" destOrd="0" presId="urn:microsoft.com/office/officeart/2005/8/layout/list1"/>
    <dgm:cxn modelId="{ADE59626-4FE1-CB4A-888D-8AE06D15BCE1}" type="presParOf" srcId="{F277E06F-7744-C547-A3C6-C2D43530F18A}" destId="{D1799544-7BE3-C74D-B932-75048D49B04E}" srcOrd="10" destOrd="0" presId="urn:microsoft.com/office/officeart/2005/8/layout/list1"/>
    <dgm:cxn modelId="{9EF60945-CC8B-A24F-9C26-8C57C5E2F126}" type="presParOf" srcId="{F277E06F-7744-C547-A3C6-C2D43530F18A}" destId="{B48C06B3-5AB5-5548-A130-4A7BD97D35B0}" srcOrd="11" destOrd="0" presId="urn:microsoft.com/office/officeart/2005/8/layout/list1"/>
    <dgm:cxn modelId="{58BB8AE0-77AD-7742-8522-0B5B5F79A84D}" type="presParOf" srcId="{F277E06F-7744-C547-A3C6-C2D43530F18A}" destId="{0BC4F5BF-C15E-FC49-89CC-E855DE10EB53}" srcOrd="12" destOrd="0" presId="urn:microsoft.com/office/officeart/2005/8/layout/list1"/>
    <dgm:cxn modelId="{92AF3D2E-FAEC-8744-BBA5-6C35D08155EE}" type="presParOf" srcId="{0BC4F5BF-C15E-FC49-89CC-E855DE10EB53}" destId="{FD3E65B1-B32D-2147-8320-5F666BA53A41}" srcOrd="0" destOrd="0" presId="urn:microsoft.com/office/officeart/2005/8/layout/list1"/>
    <dgm:cxn modelId="{1A0786BC-36DE-E84A-AFF8-E7DF05C1CCC4}" type="presParOf" srcId="{0BC4F5BF-C15E-FC49-89CC-E855DE10EB53}" destId="{9C10D7F6-CA27-364D-BD9C-E6CF4D8894A4}" srcOrd="1" destOrd="0" presId="urn:microsoft.com/office/officeart/2005/8/layout/list1"/>
    <dgm:cxn modelId="{BE79BCAB-B128-5644-AD11-144BAEE8B007}" type="presParOf" srcId="{F277E06F-7744-C547-A3C6-C2D43530F18A}" destId="{F01B5040-75E7-F842-8559-7A1433EDB72A}" srcOrd="13" destOrd="0" presId="urn:microsoft.com/office/officeart/2005/8/layout/list1"/>
    <dgm:cxn modelId="{4BE304A1-A41D-4D49-AB7D-B1591A8BD7BC}" type="presParOf" srcId="{F277E06F-7744-C547-A3C6-C2D43530F18A}" destId="{87C24E1F-EE05-FE43-AADE-FD52A3A2E1BA}" srcOrd="14" destOrd="0" presId="urn:microsoft.com/office/officeart/2005/8/layout/list1"/>
    <dgm:cxn modelId="{3A1239EE-8F67-034A-95C2-6DC8134563EE}" type="presParOf" srcId="{F277E06F-7744-C547-A3C6-C2D43530F18A}" destId="{12703EAE-FBC3-DF47-ABC0-48EC17249118}" srcOrd="15" destOrd="0" presId="urn:microsoft.com/office/officeart/2005/8/layout/list1"/>
    <dgm:cxn modelId="{B00F6977-2630-0F4B-9D49-DD3304A3BA10}" type="presParOf" srcId="{F277E06F-7744-C547-A3C6-C2D43530F18A}" destId="{B4BC3BB2-834E-1744-A948-BD077E3622C8}" srcOrd="16" destOrd="0" presId="urn:microsoft.com/office/officeart/2005/8/layout/list1"/>
    <dgm:cxn modelId="{0E52DC81-0A3D-3748-A660-782477348CEA}" type="presParOf" srcId="{B4BC3BB2-834E-1744-A948-BD077E3622C8}" destId="{E7E78152-8B8C-0541-92AA-1BFCB1B5F5E1}" srcOrd="0" destOrd="0" presId="urn:microsoft.com/office/officeart/2005/8/layout/list1"/>
    <dgm:cxn modelId="{F501456B-0F36-2B46-9807-AC6FAD7510BF}" type="presParOf" srcId="{B4BC3BB2-834E-1744-A948-BD077E3622C8}" destId="{2FAB4B00-E6F2-344E-80EF-18F3B27F710B}" srcOrd="1" destOrd="0" presId="urn:microsoft.com/office/officeart/2005/8/layout/list1"/>
    <dgm:cxn modelId="{78B7E2EE-84F3-C740-9385-32EE6CB77DC3}" type="presParOf" srcId="{F277E06F-7744-C547-A3C6-C2D43530F18A}" destId="{A9175815-7CFB-5A40-A5B9-E5D4EC3233E5}" srcOrd="17" destOrd="0" presId="urn:microsoft.com/office/officeart/2005/8/layout/list1"/>
    <dgm:cxn modelId="{A08B69F6-18B1-D245-92C8-B45EC79D5436}" type="presParOf" srcId="{F277E06F-7744-C547-A3C6-C2D43530F18A}" destId="{DEB8FD72-BB5B-6B49-8084-EDC2A413FB70}" srcOrd="18" destOrd="0" presId="urn:microsoft.com/office/officeart/2005/8/layout/list1"/>
    <dgm:cxn modelId="{D4C8D10A-F50D-204A-83A2-028A868A6FCD}" type="presParOf" srcId="{F277E06F-7744-C547-A3C6-C2D43530F18A}" destId="{74983FC5-0B72-684D-A4B0-5FD3B906825C}" srcOrd="19" destOrd="0" presId="urn:microsoft.com/office/officeart/2005/8/layout/list1"/>
    <dgm:cxn modelId="{CC27DAC7-7CE4-5C4B-BEFC-6B79DAFCDBBC}" type="presParOf" srcId="{F277E06F-7744-C547-A3C6-C2D43530F18A}" destId="{6702C728-47C1-3049-A5DC-95799942BA9B}" srcOrd="20" destOrd="0" presId="urn:microsoft.com/office/officeart/2005/8/layout/list1"/>
    <dgm:cxn modelId="{E4B9ACA8-C1C4-4544-93C6-E9162AAAD727}" type="presParOf" srcId="{6702C728-47C1-3049-A5DC-95799942BA9B}" destId="{A6D8D7E7-5900-5545-98B4-E82591061574}" srcOrd="0" destOrd="0" presId="urn:microsoft.com/office/officeart/2005/8/layout/list1"/>
    <dgm:cxn modelId="{19C9F5DC-F572-AA41-AEEB-97CED0DC75C1}" type="presParOf" srcId="{6702C728-47C1-3049-A5DC-95799942BA9B}" destId="{E5842B57-4041-E144-BD39-57510C87B0C8}" srcOrd="1" destOrd="0" presId="urn:microsoft.com/office/officeart/2005/8/layout/list1"/>
    <dgm:cxn modelId="{426043E4-6ADC-3F41-8806-2FC5E82B23D4}" type="presParOf" srcId="{F277E06F-7744-C547-A3C6-C2D43530F18A}" destId="{EB40B8F6-0E67-3F4A-85CB-5990C2C507C1}" srcOrd="21" destOrd="0" presId="urn:microsoft.com/office/officeart/2005/8/layout/list1"/>
    <dgm:cxn modelId="{B276CCE3-B9DE-764C-8BF7-3F03F936B011}" type="presParOf" srcId="{F277E06F-7744-C547-A3C6-C2D43530F18A}" destId="{290A9CB9-89EA-2242-BA44-4E9E256D5D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E5389E2-70C4-0A46-ADA4-58BC3ECDA52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701DB-1C2B-C542-933A-D0FA4E5B70B3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Boot block</a:t>
          </a:r>
          <a:endParaRPr lang="en-US" dirty="0"/>
        </a:p>
      </dgm:t>
    </dgm:pt>
    <dgm:pt modelId="{85D13B5B-6821-484B-9959-D75CA4337967}" type="parTrans" cxnId="{4E6F076E-0ADB-5C4E-A2DD-4D142EC1CED8}">
      <dgm:prSet/>
      <dgm:spPr/>
      <dgm:t>
        <a:bodyPr/>
        <a:lstStyle/>
        <a:p>
          <a:endParaRPr lang="en-US"/>
        </a:p>
      </dgm:t>
    </dgm:pt>
    <dgm:pt modelId="{113CB5B9-5A46-6343-881D-5EF8FDAC584C}" type="sibTrans" cxnId="{4E6F076E-0ADB-5C4E-A2DD-4D142EC1CED8}">
      <dgm:prSet/>
      <dgm:spPr/>
      <dgm:t>
        <a:bodyPr/>
        <a:lstStyle/>
        <a:p>
          <a:endParaRPr lang="en-US"/>
        </a:p>
      </dgm:t>
    </dgm:pt>
    <dgm:pt modelId="{95D21672-723C-114A-8CAA-AB46B2FEFB12}">
      <dgm:prSet custT="1"/>
      <dgm:spPr/>
      <dgm:t>
        <a:bodyPr/>
        <a:lstStyle/>
        <a:p>
          <a:pPr rtl="0"/>
          <a:r>
            <a:rPr lang="en-US" sz="1400" dirty="0" smtClean="0"/>
            <a:t>Contains code required to boot the operating system</a:t>
          </a:r>
          <a:endParaRPr lang="en-US" sz="1400" dirty="0"/>
        </a:p>
      </dgm:t>
    </dgm:pt>
    <dgm:pt modelId="{48A93811-45E2-3F4F-8DEE-98CB2CCEF491}" type="parTrans" cxnId="{96BAFF6A-B117-A246-9A99-AC4E55B210D2}">
      <dgm:prSet/>
      <dgm:spPr/>
      <dgm:t>
        <a:bodyPr/>
        <a:lstStyle/>
        <a:p>
          <a:endParaRPr lang="en-US"/>
        </a:p>
      </dgm:t>
    </dgm:pt>
    <dgm:pt modelId="{746C9CCE-137A-334B-B90C-687EAB61667C}" type="sibTrans" cxnId="{96BAFF6A-B117-A246-9A99-AC4E55B210D2}">
      <dgm:prSet/>
      <dgm:spPr/>
      <dgm:t>
        <a:bodyPr/>
        <a:lstStyle/>
        <a:p>
          <a:endParaRPr lang="en-US"/>
        </a:p>
      </dgm:t>
    </dgm:pt>
    <dgm:pt modelId="{9C38DB67-B3DC-1348-B53F-4274017F5F9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Superblock</a:t>
          </a:r>
          <a:endParaRPr lang="en-US" dirty="0"/>
        </a:p>
      </dgm:t>
    </dgm:pt>
    <dgm:pt modelId="{CE5E27B8-1675-9B44-8D93-971153D9BB8A}" type="parTrans" cxnId="{6969631B-9774-8E45-B343-87BBDD4CC7D4}">
      <dgm:prSet/>
      <dgm:spPr/>
      <dgm:t>
        <a:bodyPr/>
        <a:lstStyle/>
        <a:p>
          <a:endParaRPr lang="en-US"/>
        </a:p>
      </dgm:t>
    </dgm:pt>
    <dgm:pt modelId="{63AEAD72-7C7D-AE45-AB0D-5ECF2D81D668}" type="sibTrans" cxnId="{6969631B-9774-8E45-B343-87BBDD4CC7D4}">
      <dgm:prSet/>
      <dgm:spPr/>
      <dgm:t>
        <a:bodyPr/>
        <a:lstStyle/>
        <a:p>
          <a:endParaRPr lang="en-US"/>
        </a:p>
      </dgm:t>
    </dgm:pt>
    <dgm:pt modelId="{39B34BBE-8E4E-BC4F-8AE2-72E7313A8ED9}">
      <dgm:prSet custT="1"/>
      <dgm:spPr/>
      <dgm:t>
        <a:bodyPr/>
        <a:lstStyle/>
        <a:p>
          <a:pPr rtl="0"/>
          <a:r>
            <a:rPr lang="en-US" sz="1400" dirty="0" smtClean="0"/>
            <a:t>Contains attributes and information about the file system</a:t>
          </a:r>
          <a:endParaRPr lang="en-US" sz="1400" dirty="0"/>
        </a:p>
      </dgm:t>
    </dgm:pt>
    <dgm:pt modelId="{EF576A00-C076-B34B-BAF8-294EED1E5CEF}" type="parTrans" cxnId="{A200369C-75D6-2943-9862-CD67A9EE14F5}">
      <dgm:prSet/>
      <dgm:spPr/>
      <dgm:t>
        <a:bodyPr/>
        <a:lstStyle/>
        <a:p>
          <a:endParaRPr lang="en-US"/>
        </a:p>
      </dgm:t>
    </dgm:pt>
    <dgm:pt modelId="{0B82AF22-9230-D443-91AB-D9682D6A3DB3}" type="sibTrans" cxnId="{A200369C-75D6-2943-9862-CD67A9EE14F5}">
      <dgm:prSet/>
      <dgm:spPr/>
      <dgm:t>
        <a:bodyPr/>
        <a:lstStyle/>
        <a:p>
          <a:endParaRPr lang="en-US"/>
        </a:p>
      </dgm:t>
    </dgm:pt>
    <dgm:pt modelId="{A31E3D24-C0BB-5548-ACB4-D09BBE727D1F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err="1" smtClean="0"/>
            <a:t>Inode</a:t>
          </a:r>
          <a:r>
            <a:rPr lang="en-US" b="1" dirty="0" smtClean="0"/>
            <a:t> table</a:t>
          </a:r>
          <a:endParaRPr lang="en-US" dirty="0"/>
        </a:p>
      </dgm:t>
    </dgm:pt>
    <dgm:pt modelId="{3A7AE701-FB0B-A34C-8504-3B2FD74C9499}" type="parTrans" cxnId="{3B882ADA-72DF-E24B-83EE-B771D59F8BA2}">
      <dgm:prSet/>
      <dgm:spPr/>
      <dgm:t>
        <a:bodyPr/>
        <a:lstStyle/>
        <a:p>
          <a:endParaRPr lang="en-US"/>
        </a:p>
      </dgm:t>
    </dgm:pt>
    <dgm:pt modelId="{BF84BEAA-8EE7-C240-9DB5-2789669FE789}" type="sibTrans" cxnId="{3B882ADA-72DF-E24B-83EE-B771D59F8BA2}">
      <dgm:prSet/>
      <dgm:spPr/>
      <dgm:t>
        <a:bodyPr/>
        <a:lstStyle/>
        <a:p>
          <a:endParaRPr lang="en-US"/>
        </a:p>
      </dgm:t>
    </dgm:pt>
    <dgm:pt modelId="{3B8EA7F4-57E6-D749-99DD-36E851F0E5E2}">
      <dgm:prSet custT="1"/>
      <dgm:spPr/>
      <dgm:t>
        <a:bodyPr/>
        <a:lstStyle/>
        <a:p>
          <a:pPr rtl="0"/>
          <a:r>
            <a:rPr lang="en-US" sz="1400" dirty="0" smtClean="0"/>
            <a:t>Collection of </a:t>
          </a:r>
          <a:r>
            <a:rPr lang="en-US" sz="1400" dirty="0" err="1" smtClean="0"/>
            <a:t>inodes</a:t>
          </a:r>
          <a:r>
            <a:rPr lang="en-US" sz="1400" dirty="0" smtClean="0"/>
            <a:t> for each file</a:t>
          </a:r>
          <a:endParaRPr lang="en-US" sz="1400" dirty="0"/>
        </a:p>
      </dgm:t>
    </dgm:pt>
    <dgm:pt modelId="{8E544670-33D3-F444-BAFE-C3F40490E9E3}" type="parTrans" cxnId="{4766775A-1804-4343-A266-AD31B780DB04}">
      <dgm:prSet/>
      <dgm:spPr/>
      <dgm:t>
        <a:bodyPr/>
        <a:lstStyle/>
        <a:p>
          <a:endParaRPr lang="en-US"/>
        </a:p>
      </dgm:t>
    </dgm:pt>
    <dgm:pt modelId="{1AED3BDD-E2BA-F64C-A9AD-366FF9CB1FC7}" type="sibTrans" cxnId="{4766775A-1804-4343-A266-AD31B780DB04}">
      <dgm:prSet/>
      <dgm:spPr/>
      <dgm:t>
        <a:bodyPr/>
        <a:lstStyle/>
        <a:p>
          <a:endParaRPr lang="en-US"/>
        </a:p>
      </dgm:t>
    </dgm:pt>
    <dgm:pt modelId="{0EAC466F-B1A0-BB44-A9E1-672D092EA14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Data blocks</a:t>
          </a:r>
          <a:endParaRPr lang="en-US" dirty="0"/>
        </a:p>
      </dgm:t>
    </dgm:pt>
    <dgm:pt modelId="{310756EE-E484-5149-BA38-5E83A1E95215}" type="parTrans" cxnId="{DCA0B7DD-DA9E-6846-B974-C90EC1AB9393}">
      <dgm:prSet/>
      <dgm:spPr/>
      <dgm:t>
        <a:bodyPr/>
        <a:lstStyle/>
        <a:p>
          <a:endParaRPr lang="en-US"/>
        </a:p>
      </dgm:t>
    </dgm:pt>
    <dgm:pt modelId="{C6FD113B-CB20-1646-9B24-8D5022A68B5F}" type="sibTrans" cxnId="{DCA0B7DD-DA9E-6846-B974-C90EC1AB9393}">
      <dgm:prSet/>
      <dgm:spPr/>
      <dgm:t>
        <a:bodyPr/>
        <a:lstStyle/>
        <a:p>
          <a:endParaRPr lang="en-US"/>
        </a:p>
      </dgm:t>
    </dgm:pt>
    <dgm:pt modelId="{12A2848A-A7DE-E743-A5C3-9E7881AAC384}">
      <dgm:prSet custT="1"/>
      <dgm:spPr/>
      <dgm:t>
        <a:bodyPr/>
        <a:lstStyle/>
        <a:p>
          <a:pPr rtl="0"/>
          <a:r>
            <a:rPr lang="en-US" sz="1400" dirty="0" smtClean="0"/>
            <a:t>Storage space available for data files and subdirectories</a:t>
          </a:r>
          <a:endParaRPr lang="en-US" sz="1400" dirty="0"/>
        </a:p>
      </dgm:t>
    </dgm:pt>
    <dgm:pt modelId="{0CED4914-90A4-3041-969E-89F4770C5188}" type="parTrans" cxnId="{B3DB97B3-CC26-894A-9F7E-663B224A09BF}">
      <dgm:prSet/>
      <dgm:spPr/>
      <dgm:t>
        <a:bodyPr/>
        <a:lstStyle/>
        <a:p>
          <a:endParaRPr lang="en-US"/>
        </a:p>
      </dgm:t>
    </dgm:pt>
    <dgm:pt modelId="{CC545413-BFEC-4F4C-8269-07DBCD746562}" type="sibTrans" cxnId="{B3DB97B3-CC26-894A-9F7E-663B224A09BF}">
      <dgm:prSet/>
      <dgm:spPr/>
      <dgm:t>
        <a:bodyPr/>
        <a:lstStyle/>
        <a:p>
          <a:endParaRPr lang="en-US"/>
        </a:p>
      </dgm:t>
    </dgm:pt>
    <dgm:pt modelId="{F7B11B88-D249-6144-A78D-BB5BB20EB07B}" type="pres">
      <dgm:prSet presAssocID="{7E5389E2-70C4-0A46-ADA4-58BC3ECDA52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16314-B266-054F-A60A-D1C9C7F6BD3B}" type="pres">
      <dgm:prSet presAssocID="{1EB701DB-1C2B-C542-933A-D0FA4E5B70B3}" presName="compNode" presStyleCnt="0"/>
      <dgm:spPr/>
    </dgm:pt>
    <dgm:pt modelId="{0E260F23-A5FE-2047-AEA5-D300C219AC4D}" type="pres">
      <dgm:prSet presAssocID="{1EB701DB-1C2B-C542-933A-D0FA4E5B70B3}" presName="aNode" presStyleLbl="bgShp" presStyleIdx="0" presStyleCnt="4"/>
      <dgm:spPr/>
      <dgm:t>
        <a:bodyPr/>
        <a:lstStyle/>
        <a:p>
          <a:endParaRPr lang="en-US"/>
        </a:p>
      </dgm:t>
    </dgm:pt>
    <dgm:pt modelId="{BD3157B7-F77B-954A-A11B-081A396B3BD6}" type="pres">
      <dgm:prSet presAssocID="{1EB701DB-1C2B-C542-933A-D0FA4E5B70B3}" presName="textNode" presStyleLbl="bgShp" presStyleIdx="0" presStyleCnt="4"/>
      <dgm:spPr/>
      <dgm:t>
        <a:bodyPr/>
        <a:lstStyle/>
        <a:p>
          <a:endParaRPr lang="en-US"/>
        </a:p>
      </dgm:t>
    </dgm:pt>
    <dgm:pt modelId="{02ADDFBD-9274-D445-B0DA-B5AD829D8876}" type="pres">
      <dgm:prSet presAssocID="{1EB701DB-1C2B-C542-933A-D0FA4E5B70B3}" presName="compChildNode" presStyleCnt="0"/>
      <dgm:spPr/>
    </dgm:pt>
    <dgm:pt modelId="{9A7775A6-D02E-5C40-8CF3-618F7535D216}" type="pres">
      <dgm:prSet presAssocID="{1EB701DB-1C2B-C542-933A-D0FA4E5B70B3}" presName="theInnerList" presStyleCnt="0"/>
      <dgm:spPr/>
    </dgm:pt>
    <dgm:pt modelId="{63C4002E-A045-264D-9B01-70FB237DBF79}" type="pres">
      <dgm:prSet presAssocID="{95D21672-723C-114A-8CAA-AB46B2FEFB1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A8321-F524-FF4D-B53C-BB41C388D9F1}" type="pres">
      <dgm:prSet presAssocID="{1EB701DB-1C2B-C542-933A-D0FA4E5B70B3}" presName="aSpace" presStyleCnt="0"/>
      <dgm:spPr/>
    </dgm:pt>
    <dgm:pt modelId="{769976AE-2382-474E-B4DF-0621E018BE5A}" type="pres">
      <dgm:prSet presAssocID="{9C38DB67-B3DC-1348-B53F-4274017F5F92}" presName="compNode" presStyleCnt="0"/>
      <dgm:spPr/>
    </dgm:pt>
    <dgm:pt modelId="{4D949673-5CEF-D747-BAD5-0F595B2C9AB0}" type="pres">
      <dgm:prSet presAssocID="{9C38DB67-B3DC-1348-B53F-4274017F5F92}" presName="aNode" presStyleLbl="bgShp" presStyleIdx="1" presStyleCnt="4"/>
      <dgm:spPr/>
      <dgm:t>
        <a:bodyPr/>
        <a:lstStyle/>
        <a:p>
          <a:endParaRPr lang="en-US"/>
        </a:p>
      </dgm:t>
    </dgm:pt>
    <dgm:pt modelId="{E4B09551-5F43-2A48-9731-832E5108C0F2}" type="pres">
      <dgm:prSet presAssocID="{9C38DB67-B3DC-1348-B53F-4274017F5F92}" presName="textNode" presStyleLbl="bgShp" presStyleIdx="1" presStyleCnt="4"/>
      <dgm:spPr/>
      <dgm:t>
        <a:bodyPr/>
        <a:lstStyle/>
        <a:p>
          <a:endParaRPr lang="en-US"/>
        </a:p>
      </dgm:t>
    </dgm:pt>
    <dgm:pt modelId="{E560BBD3-C714-0143-B9E1-80417A254846}" type="pres">
      <dgm:prSet presAssocID="{9C38DB67-B3DC-1348-B53F-4274017F5F92}" presName="compChildNode" presStyleCnt="0"/>
      <dgm:spPr/>
    </dgm:pt>
    <dgm:pt modelId="{5803B058-9D82-CA42-AF66-4B45BA126B79}" type="pres">
      <dgm:prSet presAssocID="{9C38DB67-B3DC-1348-B53F-4274017F5F92}" presName="theInnerList" presStyleCnt="0"/>
      <dgm:spPr/>
    </dgm:pt>
    <dgm:pt modelId="{F5735537-C71D-034E-8A94-5EF847A9B6AF}" type="pres">
      <dgm:prSet presAssocID="{39B34BBE-8E4E-BC4F-8AE2-72E7313A8ED9}" presName="childNode" presStyleLbl="node1" presStyleIdx="1" presStyleCnt="4" custScaleX="114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B46A3-36C9-B147-9748-3F0045955FDC}" type="pres">
      <dgm:prSet presAssocID="{9C38DB67-B3DC-1348-B53F-4274017F5F92}" presName="aSpace" presStyleCnt="0"/>
      <dgm:spPr/>
    </dgm:pt>
    <dgm:pt modelId="{91F95DA4-B05B-2A47-BD3F-B0C7687A95E5}" type="pres">
      <dgm:prSet presAssocID="{A31E3D24-C0BB-5548-ACB4-D09BBE727D1F}" presName="compNode" presStyleCnt="0"/>
      <dgm:spPr/>
    </dgm:pt>
    <dgm:pt modelId="{532B00A8-0EF3-8144-AD3D-1C0E7C444FB6}" type="pres">
      <dgm:prSet presAssocID="{A31E3D24-C0BB-5548-ACB4-D09BBE727D1F}" presName="aNode" presStyleLbl="bgShp" presStyleIdx="2" presStyleCnt="4"/>
      <dgm:spPr/>
      <dgm:t>
        <a:bodyPr/>
        <a:lstStyle/>
        <a:p>
          <a:endParaRPr lang="en-US"/>
        </a:p>
      </dgm:t>
    </dgm:pt>
    <dgm:pt modelId="{BD11FE53-E689-C043-8637-C118D454C9FC}" type="pres">
      <dgm:prSet presAssocID="{A31E3D24-C0BB-5548-ACB4-D09BBE727D1F}" presName="textNode" presStyleLbl="bgShp" presStyleIdx="2" presStyleCnt="4"/>
      <dgm:spPr/>
      <dgm:t>
        <a:bodyPr/>
        <a:lstStyle/>
        <a:p>
          <a:endParaRPr lang="en-US"/>
        </a:p>
      </dgm:t>
    </dgm:pt>
    <dgm:pt modelId="{42C88F69-9F6F-724C-924B-A461039CFF7D}" type="pres">
      <dgm:prSet presAssocID="{A31E3D24-C0BB-5548-ACB4-D09BBE727D1F}" presName="compChildNode" presStyleCnt="0"/>
      <dgm:spPr/>
    </dgm:pt>
    <dgm:pt modelId="{1E5F1FFA-E13E-1F4E-A238-6D4723AF265B}" type="pres">
      <dgm:prSet presAssocID="{A31E3D24-C0BB-5548-ACB4-D09BBE727D1F}" presName="theInnerList" presStyleCnt="0"/>
      <dgm:spPr/>
    </dgm:pt>
    <dgm:pt modelId="{6062A38B-EBBC-FB4C-867C-6BDF0EB36816}" type="pres">
      <dgm:prSet presAssocID="{3B8EA7F4-57E6-D749-99DD-36E851F0E5E2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3A0DD-F8A1-294F-84F5-A0218FB4DA1E}" type="pres">
      <dgm:prSet presAssocID="{A31E3D24-C0BB-5548-ACB4-D09BBE727D1F}" presName="aSpace" presStyleCnt="0"/>
      <dgm:spPr/>
    </dgm:pt>
    <dgm:pt modelId="{2A3FA664-C3E7-2F43-9CA7-C64336FCDC68}" type="pres">
      <dgm:prSet presAssocID="{0EAC466F-B1A0-BB44-A9E1-672D092EA140}" presName="compNode" presStyleCnt="0"/>
      <dgm:spPr/>
    </dgm:pt>
    <dgm:pt modelId="{ECBB1D82-1D2B-C349-8D00-909B13233261}" type="pres">
      <dgm:prSet presAssocID="{0EAC466F-B1A0-BB44-A9E1-672D092EA140}" presName="aNode" presStyleLbl="bgShp" presStyleIdx="3" presStyleCnt="4"/>
      <dgm:spPr/>
      <dgm:t>
        <a:bodyPr/>
        <a:lstStyle/>
        <a:p>
          <a:endParaRPr lang="en-US"/>
        </a:p>
      </dgm:t>
    </dgm:pt>
    <dgm:pt modelId="{BDDF8A1D-F7B0-0D47-A1E7-01ACC54C8FA4}" type="pres">
      <dgm:prSet presAssocID="{0EAC466F-B1A0-BB44-A9E1-672D092EA140}" presName="textNode" presStyleLbl="bgShp" presStyleIdx="3" presStyleCnt="4"/>
      <dgm:spPr/>
      <dgm:t>
        <a:bodyPr/>
        <a:lstStyle/>
        <a:p>
          <a:endParaRPr lang="en-US"/>
        </a:p>
      </dgm:t>
    </dgm:pt>
    <dgm:pt modelId="{808BAF9C-4C1A-A645-AD38-A4496B91CED8}" type="pres">
      <dgm:prSet presAssocID="{0EAC466F-B1A0-BB44-A9E1-672D092EA140}" presName="compChildNode" presStyleCnt="0"/>
      <dgm:spPr/>
    </dgm:pt>
    <dgm:pt modelId="{18476E2F-D3C9-634E-A04A-249B42D3883E}" type="pres">
      <dgm:prSet presAssocID="{0EAC466F-B1A0-BB44-A9E1-672D092EA140}" presName="theInnerList" presStyleCnt="0"/>
      <dgm:spPr/>
    </dgm:pt>
    <dgm:pt modelId="{296A1147-E4D1-884E-B1F9-19D221B2F0A8}" type="pres">
      <dgm:prSet presAssocID="{12A2848A-A7DE-E743-A5C3-9E7881AAC384}" presName="childNode" presStyleLbl="node1" presStyleIdx="3" presStyleCnt="4" custScaleX="123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2CEAA8-3D0A-E44D-AD9B-5752AD9A1689}" type="presOf" srcId="{A31E3D24-C0BB-5548-ACB4-D09BBE727D1F}" destId="{532B00A8-0EF3-8144-AD3D-1C0E7C444FB6}" srcOrd="0" destOrd="0" presId="urn:microsoft.com/office/officeart/2005/8/layout/lProcess2"/>
    <dgm:cxn modelId="{929812F4-19F7-E049-B388-D3DFF272AF07}" type="presOf" srcId="{1EB701DB-1C2B-C542-933A-D0FA4E5B70B3}" destId="{BD3157B7-F77B-954A-A11B-081A396B3BD6}" srcOrd="1" destOrd="0" presId="urn:microsoft.com/office/officeart/2005/8/layout/lProcess2"/>
    <dgm:cxn modelId="{4040D627-61C7-5F4F-A9F0-EACE9DE9640C}" type="presOf" srcId="{12A2848A-A7DE-E743-A5C3-9E7881AAC384}" destId="{296A1147-E4D1-884E-B1F9-19D221B2F0A8}" srcOrd="0" destOrd="0" presId="urn:microsoft.com/office/officeart/2005/8/layout/lProcess2"/>
    <dgm:cxn modelId="{1639DF33-95AC-2C45-8328-E8AEA7488D57}" type="presOf" srcId="{1EB701DB-1C2B-C542-933A-D0FA4E5B70B3}" destId="{0E260F23-A5FE-2047-AEA5-D300C219AC4D}" srcOrd="0" destOrd="0" presId="urn:microsoft.com/office/officeart/2005/8/layout/lProcess2"/>
    <dgm:cxn modelId="{F19B3E0E-A028-D444-AD52-3387F8D59B08}" type="presOf" srcId="{95D21672-723C-114A-8CAA-AB46B2FEFB12}" destId="{63C4002E-A045-264D-9B01-70FB237DBF79}" srcOrd="0" destOrd="0" presId="urn:microsoft.com/office/officeart/2005/8/layout/lProcess2"/>
    <dgm:cxn modelId="{4E6F076E-0ADB-5C4E-A2DD-4D142EC1CED8}" srcId="{7E5389E2-70C4-0A46-ADA4-58BC3ECDA525}" destId="{1EB701DB-1C2B-C542-933A-D0FA4E5B70B3}" srcOrd="0" destOrd="0" parTransId="{85D13B5B-6821-484B-9959-D75CA4337967}" sibTransId="{113CB5B9-5A46-6343-881D-5EF8FDAC584C}"/>
    <dgm:cxn modelId="{A200369C-75D6-2943-9862-CD67A9EE14F5}" srcId="{9C38DB67-B3DC-1348-B53F-4274017F5F92}" destId="{39B34BBE-8E4E-BC4F-8AE2-72E7313A8ED9}" srcOrd="0" destOrd="0" parTransId="{EF576A00-C076-B34B-BAF8-294EED1E5CEF}" sibTransId="{0B82AF22-9230-D443-91AB-D9682D6A3DB3}"/>
    <dgm:cxn modelId="{870EA406-4E7B-2449-B325-C463C88CDD20}" type="presOf" srcId="{0EAC466F-B1A0-BB44-A9E1-672D092EA140}" destId="{ECBB1D82-1D2B-C349-8D00-909B13233261}" srcOrd="0" destOrd="0" presId="urn:microsoft.com/office/officeart/2005/8/layout/lProcess2"/>
    <dgm:cxn modelId="{96BAFF6A-B117-A246-9A99-AC4E55B210D2}" srcId="{1EB701DB-1C2B-C542-933A-D0FA4E5B70B3}" destId="{95D21672-723C-114A-8CAA-AB46B2FEFB12}" srcOrd="0" destOrd="0" parTransId="{48A93811-45E2-3F4F-8DEE-98CB2CCEF491}" sibTransId="{746C9CCE-137A-334B-B90C-687EAB61667C}"/>
    <dgm:cxn modelId="{FE0B4D3B-4CFC-D147-A3CF-18CF252AF812}" type="presOf" srcId="{7E5389E2-70C4-0A46-ADA4-58BC3ECDA525}" destId="{F7B11B88-D249-6144-A78D-BB5BB20EB07B}" srcOrd="0" destOrd="0" presId="urn:microsoft.com/office/officeart/2005/8/layout/lProcess2"/>
    <dgm:cxn modelId="{457816BD-E023-CB4E-952F-A9C62D3D240A}" type="presOf" srcId="{0EAC466F-B1A0-BB44-A9E1-672D092EA140}" destId="{BDDF8A1D-F7B0-0D47-A1E7-01ACC54C8FA4}" srcOrd="1" destOrd="0" presId="urn:microsoft.com/office/officeart/2005/8/layout/lProcess2"/>
    <dgm:cxn modelId="{DCA0B7DD-DA9E-6846-B974-C90EC1AB9393}" srcId="{7E5389E2-70C4-0A46-ADA4-58BC3ECDA525}" destId="{0EAC466F-B1A0-BB44-A9E1-672D092EA140}" srcOrd="3" destOrd="0" parTransId="{310756EE-E484-5149-BA38-5E83A1E95215}" sibTransId="{C6FD113B-CB20-1646-9B24-8D5022A68B5F}"/>
    <dgm:cxn modelId="{B3DB97B3-CC26-894A-9F7E-663B224A09BF}" srcId="{0EAC466F-B1A0-BB44-A9E1-672D092EA140}" destId="{12A2848A-A7DE-E743-A5C3-9E7881AAC384}" srcOrd="0" destOrd="0" parTransId="{0CED4914-90A4-3041-969E-89F4770C5188}" sibTransId="{CC545413-BFEC-4F4C-8269-07DBCD746562}"/>
    <dgm:cxn modelId="{3B882ADA-72DF-E24B-83EE-B771D59F8BA2}" srcId="{7E5389E2-70C4-0A46-ADA4-58BC3ECDA525}" destId="{A31E3D24-C0BB-5548-ACB4-D09BBE727D1F}" srcOrd="2" destOrd="0" parTransId="{3A7AE701-FB0B-A34C-8504-3B2FD74C9499}" sibTransId="{BF84BEAA-8EE7-C240-9DB5-2789669FE789}"/>
    <dgm:cxn modelId="{6DA84CA3-2B79-6B44-975B-040DEF422D4D}" type="presOf" srcId="{9C38DB67-B3DC-1348-B53F-4274017F5F92}" destId="{E4B09551-5F43-2A48-9731-832E5108C0F2}" srcOrd="1" destOrd="0" presId="urn:microsoft.com/office/officeart/2005/8/layout/lProcess2"/>
    <dgm:cxn modelId="{6969631B-9774-8E45-B343-87BBDD4CC7D4}" srcId="{7E5389E2-70C4-0A46-ADA4-58BC3ECDA525}" destId="{9C38DB67-B3DC-1348-B53F-4274017F5F92}" srcOrd="1" destOrd="0" parTransId="{CE5E27B8-1675-9B44-8D93-971153D9BB8A}" sibTransId="{63AEAD72-7C7D-AE45-AB0D-5ECF2D81D668}"/>
    <dgm:cxn modelId="{50589FE3-D652-9D44-A610-8993EDEFA086}" type="presOf" srcId="{39B34BBE-8E4E-BC4F-8AE2-72E7313A8ED9}" destId="{F5735537-C71D-034E-8A94-5EF847A9B6AF}" srcOrd="0" destOrd="0" presId="urn:microsoft.com/office/officeart/2005/8/layout/lProcess2"/>
    <dgm:cxn modelId="{4A4340B5-34CC-1548-AD83-2FD3EB93AA82}" type="presOf" srcId="{A31E3D24-C0BB-5548-ACB4-D09BBE727D1F}" destId="{BD11FE53-E689-C043-8637-C118D454C9FC}" srcOrd="1" destOrd="0" presId="urn:microsoft.com/office/officeart/2005/8/layout/lProcess2"/>
    <dgm:cxn modelId="{4766775A-1804-4343-A266-AD31B780DB04}" srcId="{A31E3D24-C0BB-5548-ACB4-D09BBE727D1F}" destId="{3B8EA7F4-57E6-D749-99DD-36E851F0E5E2}" srcOrd="0" destOrd="0" parTransId="{8E544670-33D3-F444-BAFE-C3F40490E9E3}" sibTransId="{1AED3BDD-E2BA-F64C-A9AD-366FF9CB1FC7}"/>
    <dgm:cxn modelId="{5DB965CE-7803-9D48-99CE-4DAA99F740BC}" type="presOf" srcId="{3B8EA7F4-57E6-D749-99DD-36E851F0E5E2}" destId="{6062A38B-EBBC-FB4C-867C-6BDF0EB36816}" srcOrd="0" destOrd="0" presId="urn:microsoft.com/office/officeart/2005/8/layout/lProcess2"/>
    <dgm:cxn modelId="{034F2958-D199-5D42-A40E-0803E2B1005B}" type="presOf" srcId="{9C38DB67-B3DC-1348-B53F-4274017F5F92}" destId="{4D949673-5CEF-D747-BAD5-0F595B2C9AB0}" srcOrd="0" destOrd="0" presId="urn:microsoft.com/office/officeart/2005/8/layout/lProcess2"/>
    <dgm:cxn modelId="{E8136DE3-79AB-C346-9F1A-18F61AF81B79}" type="presParOf" srcId="{F7B11B88-D249-6144-A78D-BB5BB20EB07B}" destId="{77F16314-B266-054F-A60A-D1C9C7F6BD3B}" srcOrd="0" destOrd="0" presId="urn:microsoft.com/office/officeart/2005/8/layout/lProcess2"/>
    <dgm:cxn modelId="{09D3A212-0A01-5C40-9D3A-ADA0628E32D9}" type="presParOf" srcId="{77F16314-B266-054F-A60A-D1C9C7F6BD3B}" destId="{0E260F23-A5FE-2047-AEA5-D300C219AC4D}" srcOrd="0" destOrd="0" presId="urn:microsoft.com/office/officeart/2005/8/layout/lProcess2"/>
    <dgm:cxn modelId="{26DCD3CC-F3CB-7847-869F-7F8ACDF546B0}" type="presParOf" srcId="{77F16314-B266-054F-A60A-D1C9C7F6BD3B}" destId="{BD3157B7-F77B-954A-A11B-081A396B3BD6}" srcOrd="1" destOrd="0" presId="urn:microsoft.com/office/officeart/2005/8/layout/lProcess2"/>
    <dgm:cxn modelId="{7163724A-215F-BE4F-9727-B557454345DE}" type="presParOf" srcId="{77F16314-B266-054F-A60A-D1C9C7F6BD3B}" destId="{02ADDFBD-9274-D445-B0DA-B5AD829D8876}" srcOrd="2" destOrd="0" presId="urn:microsoft.com/office/officeart/2005/8/layout/lProcess2"/>
    <dgm:cxn modelId="{06415E02-DDB0-7749-B212-B915C978382A}" type="presParOf" srcId="{02ADDFBD-9274-D445-B0DA-B5AD829D8876}" destId="{9A7775A6-D02E-5C40-8CF3-618F7535D216}" srcOrd="0" destOrd="0" presId="urn:microsoft.com/office/officeart/2005/8/layout/lProcess2"/>
    <dgm:cxn modelId="{72400AA1-89BF-B949-BBFF-5811FF556FB4}" type="presParOf" srcId="{9A7775A6-D02E-5C40-8CF3-618F7535D216}" destId="{63C4002E-A045-264D-9B01-70FB237DBF79}" srcOrd="0" destOrd="0" presId="urn:microsoft.com/office/officeart/2005/8/layout/lProcess2"/>
    <dgm:cxn modelId="{7D31F96A-C71C-4140-9096-C8E95E37DE8D}" type="presParOf" srcId="{F7B11B88-D249-6144-A78D-BB5BB20EB07B}" destId="{028A8321-F524-FF4D-B53C-BB41C388D9F1}" srcOrd="1" destOrd="0" presId="urn:microsoft.com/office/officeart/2005/8/layout/lProcess2"/>
    <dgm:cxn modelId="{043FC7B2-069C-8F40-A537-6CFCF735A342}" type="presParOf" srcId="{F7B11B88-D249-6144-A78D-BB5BB20EB07B}" destId="{769976AE-2382-474E-B4DF-0621E018BE5A}" srcOrd="2" destOrd="0" presId="urn:microsoft.com/office/officeart/2005/8/layout/lProcess2"/>
    <dgm:cxn modelId="{734E3390-888B-9349-9023-E1ED757DE248}" type="presParOf" srcId="{769976AE-2382-474E-B4DF-0621E018BE5A}" destId="{4D949673-5CEF-D747-BAD5-0F595B2C9AB0}" srcOrd="0" destOrd="0" presId="urn:microsoft.com/office/officeart/2005/8/layout/lProcess2"/>
    <dgm:cxn modelId="{5C9353CA-48D0-BD42-BE0F-C9DC2E3DEF60}" type="presParOf" srcId="{769976AE-2382-474E-B4DF-0621E018BE5A}" destId="{E4B09551-5F43-2A48-9731-832E5108C0F2}" srcOrd="1" destOrd="0" presId="urn:microsoft.com/office/officeart/2005/8/layout/lProcess2"/>
    <dgm:cxn modelId="{EDBBB620-67B4-5442-A69B-A3E27E708D35}" type="presParOf" srcId="{769976AE-2382-474E-B4DF-0621E018BE5A}" destId="{E560BBD3-C714-0143-B9E1-80417A254846}" srcOrd="2" destOrd="0" presId="urn:microsoft.com/office/officeart/2005/8/layout/lProcess2"/>
    <dgm:cxn modelId="{5824BE72-D58E-654D-AB56-007BD6CD276C}" type="presParOf" srcId="{E560BBD3-C714-0143-B9E1-80417A254846}" destId="{5803B058-9D82-CA42-AF66-4B45BA126B79}" srcOrd="0" destOrd="0" presId="urn:microsoft.com/office/officeart/2005/8/layout/lProcess2"/>
    <dgm:cxn modelId="{66259655-DD4A-4044-8D26-1A401785AF9C}" type="presParOf" srcId="{5803B058-9D82-CA42-AF66-4B45BA126B79}" destId="{F5735537-C71D-034E-8A94-5EF847A9B6AF}" srcOrd="0" destOrd="0" presId="urn:microsoft.com/office/officeart/2005/8/layout/lProcess2"/>
    <dgm:cxn modelId="{76632357-BB22-8D44-886B-A08D0ADE5E0E}" type="presParOf" srcId="{F7B11B88-D249-6144-A78D-BB5BB20EB07B}" destId="{2DFB46A3-36C9-B147-9748-3F0045955FDC}" srcOrd="3" destOrd="0" presId="urn:microsoft.com/office/officeart/2005/8/layout/lProcess2"/>
    <dgm:cxn modelId="{07630B7B-09A8-EE43-9CAE-B93295520B06}" type="presParOf" srcId="{F7B11B88-D249-6144-A78D-BB5BB20EB07B}" destId="{91F95DA4-B05B-2A47-BD3F-B0C7687A95E5}" srcOrd="4" destOrd="0" presId="urn:microsoft.com/office/officeart/2005/8/layout/lProcess2"/>
    <dgm:cxn modelId="{8227A875-B3DA-5846-B614-43C570A6E3A8}" type="presParOf" srcId="{91F95DA4-B05B-2A47-BD3F-B0C7687A95E5}" destId="{532B00A8-0EF3-8144-AD3D-1C0E7C444FB6}" srcOrd="0" destOrd="0" presId="urn:microsoft.com/office/officeart/2005/8/layout/lProcess2"/>
    <dgm:cxn modelId="{3F4764BF-728B-D649-B20A-791D8DDB5B06}" type="presParOf" srcId="{91F95DA4-B05B-2A47-BD3F-B0C7687A95E5}" destId="{BD11FE53-E689-C043-8637-C118D454C9FC}" srcOrd="1" destOrd="0" presId="urn:microsoft.com/office/officeart/2005/8/layout/lProcess2"/>
    <dgm:cxn modelId="{E633DE7F-9555-C54A-937F-F88DEB218530}" type="presParOf" srcId="{91F95DA4-B05B-2A47-BD3F-B0C7687A95E5}" destId="{42C88F69-9F6F-724C-924B-A461039CFF7D}" srcOrd="2" destOrd="0" presId="urn:microsoft.com/office/officeart/2005/8/layout/lProcess2"/>
    <dgm:cxn modelId="{9FAE929F-60E3-324F-8C67-1EF7AFCBE214}" type="presParOf" srcId="{42C88F69-9F6F-724C-924B-A461039CFF7D}" destId="{1E5F1FFA-E13E-1F4E-A238-6D4723AF265B}" srcOrd="0" destOrd="0" presId="urn:microsoft.com/office/officeart/2005/8/layout/lProcess2"/>
    <dgm:cxn modelId="{0AA0ED47-4AB3-2F4F-8B06-4B1D0E6372C9}" type="presParOf" srcId="{1E5F1FFA-E13E-1F4E-A238-6D4723AF265B}" destId="{6062A38B-EBBC-FB4C-867C-6BDF0EB36816}" srcOrd="0" destOrd="0" presId="urn:microsoft.com/office/officeart/2005/8/layout/lProcess2"/>
    <dgm:cxn modelId="{44CA485D-E376-954F-9BCB-5F4682A709FD}" type="presParOf" srcId="{F7B11B88-D249-6144-A78D-BB5BB20EB07B}" destId="{5213A0DD-F8A1-294F-84F5-A0218FB4DA1E}" srcOrd="5" destOrd="0" presId="urn:microsoft.com/office/officeart/2005/8/layout/lProcess2"/>
    <dgm:cxn modelId="{60D168BF-D7C6-094D-B2FA-9DFF81239A5F}" type="presParOf" srcId="{F7B11B88-D249-6144-A78D-BB5BB20EB07B}" destId="{2A3FA664-C3E7-2F43-9CA7-C64336FCDC68}" srcOrd="6" destOrd="0" presId="urn:microsoft.com/office/officeart/2005/8/layout/lProcess2"/>
    <dgm:cxn modelId="{81350193-B26A-2445-B5E5-DD4F80281260}" type="presParOf" srcId="{2A3FA664-C3E7-2F43-9CA7-C64336FCDC68}" destId="{ECBB1D82-1D2B-C349-8D00-909B13233261}" srcOrd="0" destOrd="0" presId="urn:microsoft.com/office/officeart/2005/8/layout/lProcess2"/>
    <dgm:cxn modelId="{C28DAFCE-4144-1C43-899F-D4078D08072A}" type="presParOf" srcId="{2A3FA664-C3E7-2F43-9CA7-C64336FCDC68}" destId="{BDDF8A1D-F7B0-0D47-A1E7-01ACC54C8FA4}" srcOrd="1" destOrd="0" presId="urn:microsoft.com/office/officeart/2005/8/layout/lProcess2"/>
    <dgm:cxn modelId="{E2A97F00-A3CD-C943-9E93-1145FA75340A}" type="presParOf" srcId="{2A3FA664-C3E7-2F43-9CA7-C64336FCDC68}" destId="{808BAF9C-4C1A-A645-AD38-A4496B91CED8}" srcOrd="2" destOrd="0" presId="urn:microsoft.com/office/officeart/2005/8/layout/lProcess2"/>
    <dgm:cxn modelId="{CD4230E2-3A84-EF47-B0AB-4D6597FA7321}" type="presParOf" srcId="{808BAF9C-4C1A-A645-AD38-A4496B91CED8}" destId="{18476E2F-D3C9-634E-A04A-249B42D3883E}" srcOrd="0" destOrd="0" presId="urn:microsoft.com/office/officeart/2005/8/layout/lProcess2"/>
    <dgm:cxn modelId="{DC9A9C8D-1116-B14D-939E-A63C9D89B765}" type="presParOf" srcId="{18476E2F-D3C9-634E-A04A-249B42D3883E}" destId="{296A1147-E4D1-884E-B1F9-19D221B2F0A8}" srcOrd="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65A94E-CEC8-7344-BC4F-06083F0ABAD7}" type="doc">
      <dgm:prSet loTypeId="urn:microsoft.com/office/officeart/2005/8/layout/default#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74FD1-619C-7042-860B-9C4A8C0A5ED4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900" b="1" dirty="0" err="1" smtClean="0"/>
            <a:t>Dentry</a:t>
          </a:r>
          <a:r>
            <a:rPr lang="en-US" sz="2900" b="1" dirty="0" smtClean="0"/>
            <a:t> Object</a:t>
          </a:r>
          <a:endParaRPr lang="en-US" sz="2900" dirty="0"/>
        </a:p>
      </dgm:t>
    </dgm:pt>
    <dgm:pt modelId="{9CD52B9C-04DC-4B4D-894A-1E5CEE8127B2}" type="parTrans" cxnId="{4363078A-9D25-9149-9141-F7E7D2D28501}">
      <dgm:prSet/>
      <dgm:spPr/>
      <dgm:t>
        <a:bodyPr/>
        <a:lstStyle/>
        <a:p>
          <a:endParaRPr lang="en-US"/>
        </a:p>
      </dgm:t>
    </dgm:pt>
    <dgm:pt modelId="{C090A6B4-1546-CA4F-A20F-A141825DBBDF}" type="sibTrans" cxnId="{4363078A-9D25-9149-9141-F7E7D2D28501}">
      <dgm:prSet/>
      <dgm:spPr/>
      <dgm:t>
        <a:bodyPr/>
        <a:lstStyle/>
        <a:p>
          <a:endParaRPr lang="en-US"/>
        </a:p>
      </dgm:t>
    </dgm:pt>
    <dgm:pt modelId="{AA227559-A15D-AD4B-A94E-55763B07D39F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300" dirty="0" smtClean="0"/>
            <a:t>Represents a specific directory entry</a:t>
          </a:r>
          <a:endParaRPr lang="en-US" sz="2300" dirty="0"/>
        </a:p>
      </dgm:t>
    </dgm:pt>
    <dgm:pt modelId="{1E360EC7-F122-2D4E-B4A3-B1FA70DF0427}" type="parTrans" cxnId="{5DA9106E-FD94-DD44-A34C-A7586F0B2C95}">
      <dgm:prSet/>
      <dgm:spPr/>
      <dgm:t>
        <a:bodyPr/>
        <a:lstStyle/>
        <a:p>
          <a:endParaRPr lang="en-US"/>
        </a:p>
      </dgm:t>
    </dgm:pt>
    <dgm:pt modelId="{FD82EB56-B2E6-5347-9FD7-5EA9C6979AB3}" type="sibTrans" cxnId="{5DA9106E-FD94-DD44-A34C-A7586F0B2C95}">
      <dgm:prSet/>
      <dgm:spPr/>
      <dgm:t>
        <a:bodyPr/>
        <a:lstStyle/>
        <a:p>
          <a:endParaRPr lang="en-US"/>
        </a:p>
      </dgm:t>
    </dgm:pt>
    <dgm:pt modelId="{6B95A9C2-9FBC-9449-AD02-F295BD8B0E99}" type="pres">
      <dgm:prSet presAssocID="{8265A94E-CEC8-7344-BC4F-06083F0ABAD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CAE83-BBCC-734D-860B-1F38D744C6A7}" type="pres">
      <dgm:prSet presAssocID="{39674FD1-619C-7042-860B-9C4A8C0A5ED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2CBE9-1F74-624B-9ADD-86833BEF62F6}" type="presOf" srcId="{8265A94E-CEC8-7344-BC4F-06083F0ABAD7}" destId="{6B95A9C2-9FBC-9449-AD02-F295BD8B0E99}" srcOrd="0" destOrd="0" presId="urn:microsoft.com/office/officeart/2005/8/layout/default#4"/>
    <dgm:cxn modelId="{5DA9106E-FD94-DD44-A34C-A7586F0B2C95}" srcId="{39674FD1-619C-7042-860B-9C4A8C0A5ED4}" destId="{AA227559-A15D-AD4B-A94E-55763B07D39F}" srcOrd="0" destOrd="0" parTransId="{1E360EC7-F122-2D4E-B4A3-B1FA70DF0427}" sibTransId="{FD82EB56-B2E6-5347-9FD7-5EA9C6979AB3}"/>
    <dgm:cxn modelId="{2E12145D-9D7C-E541-BFBD-A8A8AA42AD32}" type="presOf" srcId="{39674FD1-619C-7042-860B-9C4A8C0A5ED4}" destId="{CE2CAE83-BBCC-734D-860B-1F38D744C6A7}" srcOrd="0" destOrd="0" presId="urn:microsoft.com/office/officeart/2005/8/layout/default#4"/>
    <dgm:cxn modelId="{4363078A-9D25-9149-9141-F7E7D2D28501}" srcId="{8265A94E-CEC8-7344-BC4F-06083F0ABAD7}" destId="{39674FD1-619C-7042-860B-9C4A8C0A5ED4}" srcOrd="0" destOrd="0" parTransId="{9CD52B9C-04DC-4B4D-894A-1E5CEE8127B2}" sibTransId="{C090A6B4-1546-CA4F-A20F-A141825DBBDF}"/>
    <dgm:cxn modelId="{FC54605A-5BBA-2C4C-A315-B659F14D059D}" type="presOf" srcId="{AA227559-A15D-AD4B-A94E-55763B07D39F}" destId="{CE2CAE83-BBCC-734D-860B-1F38D744C6A7}" srcOrd="0" destOrd="1" presId="urn:microsoft.com/office/officeart/2005/8/layout/default#4"/>
    <dgm:cxn modelId="{ECB91A17-E778-064C-8124-84A8430972CA}" type="presParOf" srcId="{6B95A9C2-9FBC-9449-AD02-F295BD8B0E99}" destId="{CE2CAE83-BBCC-734D-860B-1F38D744C6A7}" srcOrd="0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328E6A7-E08F-214D-9996-6F69220272ED}" type="doc">
      <dgm:prSet loTypeId="urn:microsoft.com/office/officeart/2005/8/layout/default#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7F4F2-ABD6-B840-8E41-3BE66CBBA731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900" b="1" dirty="0" smtClean="0"/>
            <a:t>File Object</a:t>
          </a:r>
          <a:endParaRPr lang="en-US" sz="2900" dirty="0"/>
        </a:p>
      </dgm:t>
    </dgm:pt>
    <dgm:pt modelId="{D9B95AE6-3612-3545-8A88-1EFB886863F3}" type="parTrans" cxnId="{F4D949D3-A37D-6F4F-AE44-70607AA97025}">
      <dgm:prSet/>
      <dgm:spPr/>
      <dgm:t>
        <a:bodyPr/>
        <a:lstStyle/>
        <a:p>
          <a:endParaRPr lang="en-US"/>
        </a:p>
      </dgm:t>
    </dgm:pt>
    <dgm:pt modelId="{3B20BDE1-97A3-B04B-97D9-F5E20D393D45}" type="sibTrans" cxnId="{F4D949D3-A37D-6F4F-AE44-70607AA97025}">
      <dgm:prSet/>
      <dgm:spPr/>
      <dgm:t>
        <a:bodyPr/>
        <a:lstStyle/>
        <a:p>
          <a:endParaRPr lang="en-US"/>
        </a:p>
      </dgm:t>
    </dgm:pt>
    <dgm:pt modelId="{63D08F1D-699D-ED48-8925-0E8D30B77643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300" dirty="0" smtClean="0"/>
            <a:t>Represents an open file associated with a process</a:t>
          </a:r>
          <a:endParaRPr lang="en-US" sz="2300" dirty="0"/>
        </a:p>
      </dgm:t>
    </dgm:pt>
    <dgm:pt modelId="{6E7A81D2-5F7B-B74C-B659-6662B1CCEA50}" type="parTrans" cxnId="{35C6C3C0-CA6E-B447-9CA4-5872207041A2}">
      <dgm:prSet/>
      <dgm:spPr/>
      <dgm:t>
        <a:bodyPr/>
        <a:lstStyle/>
        <a:p>
          <a:endParaRPr lang="en-US"/>
        </a:p>
      </dgm:t>
    </dgm:pt>
    <dgm:pt modelId="{A7678FBF-4C08-7D42-9C8B-8712BAFA7E7E}" type="sibTrans" cxnId="{35C6C3C0-CA6E-B447-9CA4-5872207041A2}">
      <dgm:prSet/>
      <dgm:spPr/>
      <dgm:t>
        <a:bodyPr/>
        <a:lstStyle/>
        <a:p>
          <a:endParaRPr lang="en-US"/>
        </a:p>
      </dgm:t>
    </dgm:pt>
    <dgm:pt modelId="{0C517273-9095-4348-B6D1-FF61F13B856A}" type="pres">
      <dgm:prSet presAssocID="{6328E6A7-E08F-214D-9996-6F69220272E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F686AB-FE5C-4845-8CCE-E154E3AF1EFE}" type="pres">
      <dgm:prSet presAssocID="{CAF7F4F2-ABD6-B840-8E41-3BE66CBBA73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C6C3C0-CA6E-B447-9CA4-5872207041A2}" srcId="{CAF7F4F2-ABD6-B840-8E41-3BE66CBBA731}" destId="{63D08F1D-699D-ED48-8925-0E8D30B77643}" srcOrd="0" destOrd="0" parTransId="{6E7A81D2-5F7B-B74C-B659-6662B1CCEA50}" sibTransId="{A7678FBF-4C08-7D42-9C8B-8712BAFA7E7E}"/>
    <dgm:cxn modelId="{77F7357A-224B-9148-A6C1-834FBF654057}" type="presOf" srcId="{CAF7F4F2-ABD6-B840-8E41-3BE66CBBA731}" destId="{4DF686AB-FE5C-4845-8CCE-E154E3AF1EFE}" srcOrd="0" destOrd="0" presId="urn:microsoft.com/office/officeart/2005/8/layout/default#5"/>
    <dgm:cxn modelId="{6FCDB9B8-0DDA-4C42-A086-A92A1153B183}" type="presOf" srcId="{6328E6A7-E08F-214D-9996-6F69220272ED}" destId="{0C517273-9095-4348-B6D1-FF61F13B856A}" srcOrd="0" destOrd="0" presId="urn:microsoft.com/office/officeart/2005/8/layout/default#5"/>
    <dgm:cxn modelId="{F4D949D3-A37D-6F4F-AE44-70607AA97025}" srcId="{6328E6A7-E08F-214D-9996-6F69220272ED}" destId="{CAF7F4F2-ABD6-B840-8E41-3BE66CBBA731}" srcOrd="0" destOrd="0" parTransId="{D9B95AE6-3612-3545-8A88-1EFB886863F3}" sibTransId="{3B20BDE1-97A3-B04B-97D9-F5E20D393D45}"/>
    <dgm:cxn modelId="{60F2D5BE-C2F0-3B45-A09B-FC0A6879A826}" type="presOf" srcId="{63D08F1D-699D-ED48-8925-0E8D30B77643}" destId="{4DF686AB-FE5C-4845-8CCE-E154E3AF1EFE}" srcOrd="0" destOrd="1" presId="urn:microsoft.com/office/officeart/2005/8/layout/default#5"/>
    <dgm:cxn modelId="{83013B44-EA25-204D-97EC-2D7A28E76688}" type="presParOf" srcId="{0C517273-9095-4348-B6D1-FF61F13B856A}" destId="{4DF686AB-FE5C-4845-8CCE-E154E3AF1EFE}" srcOrd="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B4E21E4-3A8A-3746-A229-94E46D8DAC76}" type="doc">
      <dgm:prSet loTypeId="urn:microsoft.com/office/officeart/2005/8/layout/default#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1534B-6A8C-A540-ADE9-4BE4202FC339}">
      <dgm:prSet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  <a:softEdge rad="12700"/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b="1" dirty="0" smtClean="0"/>
            <a:t>Superblock Object</a:t>
          </a:r>
          <a:endParaRPr lang="en-US" dirty="0"/>
        </a:p>
      </dgm:t>
    </dgm:pt>
    <dgm:pt modelId="{5DEAF94A-332E-854E-BA73-3DEFC5C06F6D}" type="parTrans" cxnId="{48B6B9D8-6C1B-3E4D-8AD3-D6A7E396A242}">
      <dgm:prSet/>
      <dgm:spPr/>
      <dgm:t>
        <a:bodyPr/>
        <a:lstStyle/>
        <a:p>
          <a:endParaRPr lang="en-US"/>
        </a:p>
      </dgm:t>
    </dgm:pt>
    <dgm:pt modelId="{F5BFFC02-E4F4-1041-847D-3411BF772FBC}" type="sibTrans" cxnId="{48B6B9D8-6C1B-3E4D-8AD3-D6A7E396A242}">
      <dgm:prSet/>
      <dgm:spPr/>
      <dgm:t>
        <a:bodyPr/>
        <a:lstStyle/>
        <a:p>
          <a:endParaRPr lang="en-US"/>
        </a:p>
      </dgm:t>
    </dgm:pt>
    <dgm:pt modelId="{E3C976E0-34C7-2847-B6C8-0ED51C2E5B2F}">
      <dgm:prSet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  <a:softEdge rad="12700"/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dirty="0" smtClean="0"/>
            <a:t>Represents a specific mounted file system</a:t>
          </a:r>
          <a:endParaRPr lang="en-US" dirty="0"/>
        </a:p>
      </dgm:t>
    </dgm:pt>
    <dgm:pt modelId="{4689666C-44AD-4F47-93F9-F0637AEB004B}" type="parTrans" cxnId="{D17C7D6F-E034-E946-9020-0A76EEBACB4E}">
      <dgm:prSet/>
      <dgm:spPr/>
      <dgm:t>
        <a:bodyPr/>
        <a:lstStyle/>
        <a:p>
          <a:endParaRPr lang="en-US"/>
        </a:p>
      </dgm:t>
    </dgm:pt>
    <dgm:pt modelId="{E71D463C-30DA-4843-B1FA-55066FB52FCA}" type="sibTrans" cxnId="{D17C7D6F-E034-E946-9020-0A76EEBACB4E}">
      <dgm:prSet/>
      <dgm:spPr/>
      <dgm:t>
        <a:bodyPr/>
        <a:lstStyle/>
        <a:p>
          <a:endParaRPr lang="en-US"/>
        </a:p>
      </dgm:t>
    </dgm:pt>
    <dgm:pt modelId="{B8189885-14D3-4F48-BAB0-D60917235853}" type="pres">
      <dgm:prSet presAssocID="{8B4E21E4-3A8A-3746-A229-94E46D8DAC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08D9BC-0055-914B-9127-A98E10C1B622}" type="pres">
      <dgm:prSet presAssocID="{F711534B-6A8C-A540-ADE9-4BE4202FC33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15630-80B3-A04B-B45A-B97E632C4E30}" type="presOf" srcId="{8B4E21E4-3A8A-3746-A229-94E46D8DAC76}" destId="{B8189885-14D3-4F48-BAB0-D60917235853}" srcOrd="0" destOrd="0" presId="urn:microsoft.com/office/officeart/2005/8/layout/default#6"/>
    <dgm:cxn modelId="{D17C7D6F-E034-E946-9020-0A76EEBACB4E}" srcId="{F711534B-6A8C-A540-ADE9-4BE4202FC339}" destId="{E3C976E0-34C7-2847-B6C8-0ED51C2E5B2F}" srcOrd="0" destOrd="0" parTransId="{4689666C-44AD-4F47-93F9-F0637AEB004B}" sibTransId="{E71D463C-30DA-4843-B1FA-55066FB52FCA}"/>
    <dgm:cxn modelId="{92B8E8E4-1C0B-AB4E-8F76-0AC95CD23605}" type="presOf" srcId="{E3C976E0-34C7-2847-B6C8-0ED51C2E5B2F}" destId="{6F08D9BC-0055-914B-9127-A98E10C1B622}" srcOrd="0" destOrd="1" presId="urn:microsoft.com/office/officeart/2005/8/layout/default#6"/>
    <dgm:cxn modelId="{FE2A761B-163D-414B-904F-D2275B253C7C}" type="presOf" srcId="{F711534B-6A8C-A540-ADE9-4BE4202FC339}" destId="{6F08D9BC-0055-914B-9127-A98E10C1B622}" srcOrd="0" destOrd="0" presId="urn:microsoft.com/office/officeart/2005/8/layout/default#6"/>
    <dgm:cxn modelId="{48B6B9D8-6C1B-3E4D-8AD3-D6A7E396A242}" srcId="{8B4E21E4-3A8A-3746-A229-94E46D8DAC76}" destId="{F711534B-6A8C-A540-ADE9-4BE4202FC339}" srcOrd="0" destOrd="0" parTransId="{5DEAF94A-332E-854E-BA73-3DEFC5C06F6D}" sibTransId="{F5BFFC02-E4F4-1041-847D-3411BF772FBC}"/>
    <dgm:cxn modelId="{16E73D2D-9A54-B744-8B4C-C817B38E66A9}" type="presParOf" srcId="{B8189885-14D3-4F48-BAB0-D60917235853}" destId="{6F08D9BC-0055-914B-9127-A98E10C1B622}" srcOrd="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A283D-6D23-8040-A95B-211BFD251B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818AD-8B81-5546-ADB1-7F24BC16CFFC}">
      <dgm:prSet custT="1"/>
      <dgm:spPr/>
      <dgm:t>
        <a:bodyPr/>
        <a:lstStyle/>
        <a:p>
          <a:pPr rtl="0"/>
          <a:r>
            <a:rPr lang="en-US" sz="2800" dirty="0" smtClean="0"/>
            <a:t>Four terms are commonly used when discussing files:</a:t>
          </a:r>
        </a:p>
      </dgm:t>
    </dgm:pt>
    <dgm:pt modelId="{E6C7C4A7-B880-AF4A-80DA-3FB3900D6263}" type="parTrans" cxnId="{248F6DDF-CA71-0C4C-A7B8-68DBE321A5C9}">
      <dgm:prSet/>
      <dgm:spPr/>
      <dgm:t>
        <a:bodyPr/>
        <a:lstStyle/>
        <a:p>
          <a:endParaRPr lang="en-US"/>
        </a:p>
      </dgm:t>
    </dgm:pt>
    <dgm:pt modelId="{32725903-370C-4E4F-9034-6CE35C48BF5E}" type="sibTrans" cxnId="{248F6DDF-CA71-0C4C-A7B8-68DBE321A5C9}">
      <dgm:prSet/>
      <dgm:spPr/>
      <dgm:t>
        <a:bodyPr/>
        <a:lstStyle/>
        <a:p>
          <a:endParaRPr lang="en-US"/>
        </a:p>
      </dgm:t>
    </dgm:pt>
    <dgm:pt modelId="{468EAADB-8364-DC42-9542-06ADEC9F5739}">
      <dgm:prSet custT="1"/>
      <dgm:spPr/>
      <dgm:t>
        <a:bodyPr/>
        <a:lstStyle/>
        <a:p>
          <a:pPr rtl="0"/>
          <a:r>
            <a:rPr lang="en-US" sz="2800" dirty="0" smtClean="0"/>
            <a:t>Field</a:t>
          </a:r>
          <a:endParaRPr lang="en-US" sz="2800" dirty="0"/>
        </a:p>
      </dgm:t>
    </dgm:pt>
    <dgm:pt modelId="{6F92C9EF-3BD7-2946-83CF-375D814F6937}" type="parTrans" cxnId="{1BB65DBC-1854-1142-8C68-73316F955722}">
      <dgm:prSet/>
      <dgm:spPr/>
      <dgm:t>
        <a:bodyPr/>
        <a:lstStyle/>
        <a:p>
          <a:endParaRPr lang="en-US" dirty="0"/>
        </a:p>
      </dgm:t>
    </dgm:pt>
    <dgm:pt modelId="{6FA9D3E0-6159-7949-8702-0946F3D95749}" type="sibTrans" cxnId="{1BB65DBC-1854-1142-8C68-73316F955722}">
      <dgm:prSet/>
      <dgm:spPr/>
      <dgm:t>
        <a:bodyPr/>
        <a:lstStyle/>
        <a:p>
          <a:endParaRPr lang="en-US"/>
        </a:p>
      </dgm:t>
    </dgm:pt>
    <dgm:pt modelId="{3FD5B1E6-9DFE-1D44-AE51-AC80C582B774}">
      <dgm:prSet custT="1"/>
      <dgm:spPr/>
      <dgm:t>
        <a:bodyPr/>
        <a:lstStyle/>
        <a:p>
          <a:pPr rtl="0"/>
          <a:r>
            <a:rPr lang="en-US" sz="2800" dirty="0" smtClean="0"/>
            <a:t>Record</a:t>
          </a:r>
        </a:p>
      </dgm:t>
    </dgm:pt>
    <dgm:pt modelId="{B21D3589-ED31-434C-BC65-AA358609875C}" type="parTrans" cxnId="{87EEECC2-6D65-A342-8CC7-59A6409EDFBD}">
      <dgm:prSet/>
      <dgm:spPr/>
      <dgm:t>
        <a:bodyPr/>
        <a:lstStyle/>
        <a:p>
          <a:endParaRPr lang="en-US" dirty="0"/>
        </a:p>
      </dgm:t>
    </dgm:pt>
    <dgm:pt modelId="{5C353675-6394-8F45-AF3D-C3E991430D51}" type="sibTrans" cxnId="{87EEECC2-6D65-A342-8CC7-59A6409EDFBD}">
      <dgm:prSet/>
      <dgm:spPr/>
      <dgm:t>
        <a:bodyPr/>
        <a:lstStyle/>
        <a:p>
          <a:endParaRPr lang="en-US"/>
        </a:p>
      </dgm:t>
    </dgm:pt>
    <dgm:pt modelId="{93A8EBB6-429A-8645-A714-32B00293291F}">
      <dgm:prSet custT="1"/>
      <dgm:spPr/>
      <dgm:t>
        <a:bodyPr/>
        <a:lstStyle/>
        <a:p>
          <a:pPr rtl="0"/>
          <a:r>
            <a:rPr lang="en-US" sz="2800" dirty="0" smtClean="0"/>
            <a:t>File</a:t>
          </a:r>
        </a:p>
      </dgm:t>
    </dgm:pt>
    <dgm:pt modelId="{4A6D80FA-CDDC-2043-A951-1553B74E447B}" type="parTrans" cxnId="{5A389053-CE66-1B4F-8D1F-A7928F04B62A}">
      <dgm:prSet/>
      <dgm:spPr/>
      <dgm:t>
        <a:bodyPr/>
        <a:lstStyle/>
        <a:p>
          <a:endParaRPr lang="en-US" dirty="0"/>
        </a:p>
      </dgm:t>
    </dgm:pt>
    <dgm:pt modelId="{8F40DE2F-2A56-1245-9478-F7DC9B0695BC}" type="sibTrans" cxnId="{5A389053-CE66-1B4F-8D1F-A7928F04B62A}">
      <dgm:prSet/>
      <dgm:spPr/>
      <dgm:t>
        <a:bodyPr/>
        <a:lstStyle/>
        <a:p>
          <a:endParaRPr lang="en-US"/>
        </a:p>
      </dgm:t>
    </dgm:pt>
    <dgm:pt modelId="{D1C8462E-C5A3-9E4A-8B3C-09F4951B4995}">
      <dgm:prSet custT="1"/>
      <dgm:spPr/>
      <dgm:t>
        <a:bodyPr/>
        <a:lstStyle/>
        <a:p>
          <a:pPr rtl="0"/>
          <a:r>
            <a:rPr lang="en-NZ" sz="2800" dirty="0" smtClean="0"/>
            <a:t>Database</a:t>
          </a:r>
        </a:p>
      </dgm:t>
    </dgm:pt>
    <dgm:pt modelId="{A87DA8A3-932D-B349-803D-11E98ED00AC1}" type="parTrans" cxnId="{E5D98FFE-700D-B44B-95F7-169642217197}">
      <dgm:prSet/>
      <dgm:spPr/>
      <dgm:t>
        <a:bodyPr/>
        <a:lstStyle/>
        <a:p>
          <a:endParaRPr lang="en-US" dirty="0"/>
        </a:p>
      </dgm:t>
    </dgm:pt>
    <dgm:pt modelId="{514CE7E4-A44F-EE40-91A3-49CA2C3B60FB}" type="sibTrans" cxnId="{E5D98FFE-700D-B44B-95F7-169642217197}">
      <dgm:prSet/>
      <dgm:spPr/>
      <dgm:t>
        <a:bodyPr/>
        <a:lstStyle/>
        <a:p>
          <a:endParaRPr lang="en-US"/>
        </a:p>
      </dgm:t>
    </dgm:pt>
    <dgm:pt modelId="{C7ECC243-90C3-034B-9140-31F202999C11}" type="pres">
      <dgm:prSet presAssocID="{0E3A283D-6D23-8040-A95B-211BFD251B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722C5-2C23-6146-B256-53F340132300}" type="pres">
      <dgm:prSet presAssocID="{E07818AD-8B81-5546-ADB1-7F24BC16CFFC}" presName="hierRoot1" presStyleCnt="0"/>
      <dgm:spPr/>
    </dgm:pt>
    <dgm:pt modelId="{92227720-2BC5-8A4C-BA76-038DB412A71B}" type="pres">
      <dgm:prSet presAssocID="{E07818AD-8B81-5546-ADB1-7F24BC16CFFC}" presName="composite" presStyleCnt="0"/>
      <dgm:spPr/>
    </dgm:pt>
    <dgm:pt modelId="{6A66E666-AECB-E845-A4C7-B3694BB66F70}" type="pres">
      <dgm:prSet presAssocID="{E07818AD-8B81-5546-ADB1-7F24BC16CFFC}" presName="background" presStyleLbl="node0" presStyleIdx="0" presStyleCnt="1"/>
      <dgm:spPr>
        <a:effectLst/>
      </dgm:spPr>
      <dgm:t>
        <a:bodyPr/>
        <a:lstStyle/>
        <a:p>
          <a:endParaRPr lang="en-US"/>
        </a:p>
      </dgm:t>
    </dgm:pt>
    <dgm:pt modelId="{135254D4-18FE-5C49-9367-0B38361C2432}" type="pres">
      <dgm:prSet presAssocID="{E07818AD-8B81-5546-ADB1-7F24BC16CFFC}" presName="text" presStyleLbl="fgAcc0" presStyleIdx="0" presStyleCnt="1" custScaleX="232524" custScaleY="157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524BF-9AAE-6341-BDBD-2829611E2735}" type="pres">
      <dgm:prSet presAssocID="{E07818AD-8B81-5546-ADB1-7F24BC16CFFC}" presName="hierChild2" presStyleCnt="0"/>
      <dgm:spPr/>
    </dgm:pt>
    <dgm:pt modelId="{4426E0D2-BCF4-864E-A32F-C65AB56756C4}" type="pres">
      <dgm:prSet presAssocID="{6F92C9EF-3BD7-2946-83CF-375D814F693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12C9E40-57A9-CC41-82F0-50E1E3B4F1B0}" type="pres">
      <dgm:prSet presAssocID="{468EAADB-8364-DC42-9542-06ADEC9F5739}" presName="hierRoot2" presStyleCnt="0"/>
      <dgm:spPr/>
    </dgm:pt>
    <dgm:pt modelId="{EFC024EB-E98F-2143-8485-39C37DEAC4A8}" type="pres">
      <dgm:prSet presAssocID="{468EAADB-8364-DC42-9542-06ADEC9F5739}" presName="composite2" presStyleCnt="0"/>
      <dgm:spPr/>
    </dgm:pt>
    <dgm:pt modelId="{348ECF5B-3EE2-1E45-9D6B-57C40CF89F67}" type="pres">
      <dgm:prSet presAssocID="{468EAADB-8364-DC42-9542-06ADEC9F5739}" presName="background2" presStyleLbl="node2" presStyleIdx="0" presStyleCnt="4"/>
      <dgm:spPr/>
    </dgm:pt>
    <dgm:pt modelId="{CBC2EF49-3A00-B740-B24E-2601F997E19D}" type="pres">
      <dgm:prSet presAssocID="{468EAADB-8364-DC42-9542-06ADEC9F573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2D11F-B5F2-FB47-86C6-57360925E7FB}" type="pres">
      <dgm:prSet presAssocID="{468EAADB-8364-DC42-9542-06ADEC9F5739}" presName="hierChild3" presStyleCnt="0"/>
      <dgm:spPr/>
    </dgm:pt>
    <dgm:pt modelId="{1F3DF3BB-DDBD-3046-873A-A4511443B9F5}" type="pres">
      <dgm:prSet presAssocID="{B21D3589-ED31-434C-BC65-AA358609875C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108CB57-F98F-4D4D-BAB8-DCADC29AD4DE}" type="pres">
      <dgm:prSet presAssocID="{3FD5B1E6-9DFE-1D44-AE51-AC80C582B774}" presName="hierRoot2" presStyleCnt="0"/>
      <dgm:spPr/>
    </dgm:pt>
    <dgm:pt modelId="{B04DB3E4-CE43-E246-9DD9-5C389578CEE9}" type="pres">
      <dgm:prSet presAssocID="{3FD5B1E6-9DFE-1D44-AE51-AC80C582B774}" presName="composite2" presStyleCnt="0"/>
      <dgm:spPr/>
    </dgm:pt>
    <dgm:pt modelId="{C708EC25-0655-F348-B3C6-7735C9375F08}" type="pres">
      <dgm:prSet presAssocID="{3FD5B1E6-9DFE-1D44-AE51-AC80C582B774}" presName="background2" presStyleLbl="node2" presStyleIdx="1" presStyleCnt="4"/>
      <dgm:spPr/>
    </dgm:pt>
    <dgm:pt modelId="{B36054F3-B357-7945-A195-AF2F6D08F54A}" type="pres">
      <dgm:prSet presAssocID="{3FD5B1E6-9DFE-1D44-AE51-AC80C582B7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CF1FE-5E46-5144-B6A1-D5B7377185F9}" type="pres">
      <dgm:prSet presAssocID="{3FD5B1E6-9DFE-1D44-AE51-AC80C582B774}" presName="hierChild3" presStyleCnt="0"/>
      <dgm:spPr/>
    </dgm:pt>
    <dgm:pt modelId="{40B5A5E9-2C43-C040-8884-DEE5B3A4A1AE}" type="pres">
      <dgm:prSet presAssocID="{4A6D80FA-CDDC-2043-A951-1553B74E447B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5AC472C-AEE3-664F-906C-09012B5B1CF8}" type="pres">
      <dgm:prSet presAssocID="{93A8EBB6-429A-8645-A714-32B00293291F}" presName="hierRoot2" presStyleCnt="0"/>
      <dgm:spPr/>
    </dgm:pt>
    <dgm:pt modelId="{41E5E0A5-F2CD-2849-8ED7-8E7FFB03876B}" type="pres">
      <dgm:prSet presAssocID="{93A8EBB6-429A-8645-A714-32B00293291F}" presName="composite2" presStyleCnt="0"/>
      <dgm:spPr/>
    </dgm:pt>
    <dgm:pt modelId="{2041D32A-7C58-944B-AE48-E1F459C70BE2}" type="pres">
      <dgm:prSet presAssocID="{93A8EBB6-429A-8645-A714-32B00293291F}" presName="background2" presStyleLbl="node2" presStyleIdx="2" presStyleCnt="4"/>
      <dgm:spPr/>
    </dgm:pt>
    <dgm:pt modelId="{25B7CDE5-8D8B-9945-A882-7FB6F18333ED}" type="pres">
      <dgm:prSet presAssocID="{93A8EBB6-429A-8645-A714-32B00293291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6BB9C9-ADDB-E744-897C-2B484FD84DC8}" type="pres">
      <dgm:prSet presAssocID="{93A8EBB6-429A-8645-A714-32B00293291F}" presName="hierChild3" presStyleCnt="0"/>
      <dgm:spPr/>
    </dgm:pt>
    <dgm:pt modelId="{8FF2F759-86E2-4147-9527-AB31EC631D82}" type="pres">
      <dgm:prSet presAssocID="{A87DA8A3-932D-B349-803D-11E98ED00AC1}" presName="Name10" presStyleLbl="parChTrans1D2" presStyleIdx="3" presStyleCnt="4"/>
      <dgm:spPr/>
      <dgm:t>
        <a:bodyPr/>
        <a:lstStyle/>
        <a:p>
          <a:endParaRPr lang="en-US"/>
        </a:p>
      </dgm:t>
    </dgm:pt>
    <dgm:pt modelId="{EDA1CCE7-63E5-8244-A138-F6F21248BA31}" type="pres">
      <dgm:prSet presAssocID="{D1C8462E-C5A3-9E4A-8B3C-09F4951B4995}" presName="hierRoot2" presStyleCnt="0"/>
      <dgm:spPr/>
    </dgm:pt>
    <dgm:pt modelId="{7EC2BF97-23E7-5C41-BF96-FBA21E93DA8E}" type="pres">
      <dgm:prSet presAssocID="{D1C8462E-C5A3-9E4A-8B3C-09F4951B4995}" presName="composite2" presStyleCnt="0"/>
      <dgm:spPr/>
    </dgm:pt>
    <dgm:pt modelId="{3B00128F-3F47-A948-95B9-868745CF4B7C}" type="pres">
      <dgm:prSet presAssocID="{D1C8462E-C5A3-9E4A-8B3C-09F4951B4995}" presName="background2" presStyleLbl="node2" presStyleIdx="3" presStyleCnt="4"/>
      <dgm:spPr/>
    </dgm:pt>
    <dgm:pt modelId="{7EA8391C-CA03-074D-861E-E07A7C6092A6}" type="pres">
      <dgm:prSet presAssocID="{D1C8462E-C5A3-9E4A-8B3C-09F4951B4995}" presName="text2" presStyleLbl="fgAcc2" presStyleIdx="3" presStyleCnt="4" custScaleX="109474" custScaleY="104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BB63F-4EE6-B84E-8741-268DE224A2DE}" type="pres">
      <dgm:prSet presAssocID="{D1C8462E-C5A3-9E4A-8B3C-09F4951B4995}" presName="hierChild3" presStyleCnt="0"/>
      <dgm:spPr/>
    </dgm:pt>
  </dgm:ptLst>
  <dgm:cxnLst>
    <dgm:cxn modelId="{87EEECC2-6D65-A342-8CC7-59A6409EDFBD}" srcId="{E07818AD-8B81-5546-ADB1-7F24BC16CFFC}" destId="{3FD5B1E6-9DFE-1D44-AE51-AC80C582B774}" srcOrd="1" destOrd="0" parTransId="{B21D3589-ED31-434C-BC65-AA358609875C}" sibTransId="{5C353675-6394-8F45-AF3D-C3E991430D51}"/>
    <dgm:cxn modelId="{71AFAF5E-72F7-BF4C-9BC2-329B2A7D4F5B}" type="presOf" srcId="{93A8EBB6-429A-8645-A714-32B00293291F}" destId="{25B7CDE5-8D8B-9945-A882-7FB6F18333ED}" srcOrd="0" destOrd="0" presId="urn:microsoft.com/office/officeart/2005/8/layout/hierarchy1"/>
    <dgm:cxn modelId="{32EF3FD0-0091-5648-B616-6ECE80F6A709}" type="presOf" srcId="{E07818AD-8B81-5546-ADB1-7F24BC16CFFC}" destId="{135254D4-18FE-5C49-9367-0B38361C2432}" srcOrd="0" destOrd="0" presId="urn:microsoft.com/office/officeart/2005/8/layout/hierarchy1"/>
    <dgm:cxn modelId="{A619070A-57C5-9E41-912B-A9E4ED2CC939}" type="presOf" srcId="{6F92C9EF-3BD7-2946-83CF-375D814F6937}" destId="{4426E0D2-BCF4-864E-A32F-C65AB56756C4}" srcOrd="0" destOrd="0" presId="urn:microsoft.com/office/officeart/2005/8/layout/hierarchy1"/>
    <dgm:cxn modelId="{18A2BA44-6345-3F45-AB1A-F8F19661006A}" type="presOf" srcId="{D1C8462E-C5A3-9E4A-8B3C-09F4951B4995}" destId="{7EA8391C-CA03-074D-861E-E07A7C6092A6}" srcOrd="0" destOrd="0" presId="urn:microsoft.com/office/officeart/2005/8/layout/hierarchy1"/>
    <dgm:cxn modelId="{746AEBFA-FD43-364B-A618-F47F43DEC0FE}" type="presOf" srcId="{B21D3589-ED31-434C-BC65-AA358609875C}" destId="{1F3DF3BB-DDBD-3046-873A-A4511443B9F5}" srcOrd="0" destOrd="0" presId="urn:microsoft.com/office/officeart/2005/8/layout/hierarchy1"/>
    <dgm:cxn modelId="{5A389053-CE66-1B4F-8D1F-A7928F04B62A}" srcId="{E07818AD-8B81-5546-ADB1-7F24BC16CFFC}" destId="{93A8EBB6-429A-8645-A714-32B00293291F}" srcOrd="2" destOrd="0" parTransId="{4A6D80FA-CDDC-2043-A951-1553B74E447B}" sibTransId="{8F40DE2F-2A56-1245-9478-F7DC9B0695BC}"/>
    <dgm:cxn modelId="{8F238A22-389C-F346-88EB-ABEDE679F40A}" type="presOf" srcId="{A87DA8A3-932D-B349-803D-11E98ED00AC1}" destId="{8FF2F759-86E2-4147-9527-AB31EC631D82}" srcOrd="0" destOrd="0" presId="urn:microsoft.com/office/officeart/2005/8/layout/hierarchy1"/>
    <dgm:cxn modelId="{E5D98FFE-700D-B44B-95F7-169642217197}" srcId="{E07818AD-8B81-5546-ADB1-7F24BC16CFFC}" destId="{D1C8462E-C5A3-9E4A-8B3C-09F4951B4995}" srcOrd="3" destOrd="0" parTransId="{A87DA8A3-932D-B349-803D-11E98ED00AC1}" sibTransId="{514CE7E4-A44F-EE40-91A3-49CA2C3B60FB}"/>
    <dgm:cxn modelId="{248F6DDF-CA71-0C4C-A7B8-68DBE321A5C9}" srcId="{0E3A283D-6D23-8040-A95B-211BFD251B82}" destId="{E07818AD-8B81-5546-ADB1-7F24BC16CFFC}" srcOrd="0" destOrd="0" parTransId="{E6C7C4A7-B880-AF4A-80DA-3FB3900D6263}" sibTransId="{32725903-370C-4E4F-9034-6CE35C48BF5E}"/>
    <dgm:cxn modelId="{BF5AD845-9E03-F248-9E24-96A613FBF558}" type="presOf" srcId="{4A6D80FA-CDDC-2043-A951-1553B74E447B}" destId="{40B5A5E9-2C43-C040-8884-DEE5B3A4A1AE}" srcOrd="0" destOrd="0" presId="urn:microsoft.com/office/officeart/2005/8/layout/hierarchy1"/>
    <dgm:cxn modelId="{1BB65DBC-1854-1142-8C68-73316F955722}" srcId="{E07818AD-8B81-5546-ADB1-7F24BC16CFFC}" destId="{468EAADB-8364-DC42-9542-06ADEC9F5739}" srcOrd="0" destOrd="0" parTransId="{6F92C9EF-3BD7-2946-83CF-375D814F6937}" sibTransId="{6FA9D3E0-6159-7949-8702-0946F3D95749}"/>
    <dgm:cxn modelId="{121AB325-44AE-D449-A220-7D8E4793CBA6}" type="presOf" srcId="{0E3A283D-6D23-8040-A95B-211BFD251B82}" destId="{C7ECC243-90C3-034B-9140-31F202999C11}" srcOrd="0" destOrd="0" presId="urn:microsoft.com/office/officeart/2005/8/layout/hierarchy1"/>
    <dgm:cxn modelId="{EA08D211-020D-CF46-8A38-2EBC95E14C4A}" type="presOf" srcId="{468EAADB-8364-DC42-9542-06ADEC9F5739}" destId="{CBC2EF49-3A00-B740-B24E-2601F997E19D}" srcOrd="0" destOrd="0" presId="urn:microsoft.com/office/officeart/2005/8/layout/hierarchy1"/>
    <dgm:cxn modelId="{8A732C32-4E88-974B-9C5D-F114991FDBAC}" type="presOf" srcId="{3FD5B1E6-9DFE-1D44-AE51-AC80C582B774}" destId="{B36054F3-B357-7945-A195-AF2F6D08F54A}" srcOrd="0" destOrd="0" presId="urn:microsoft.com/office/officeart/2005/8/layout/hierarchy1"/>
    <dgm:cxn modelId="{12553001-8120-7E4E-83AB-F012CFECA464}" type="presParOf" srcId="{C7ECC243-90C3-034B-9140-31F202999C11}" destId="{723722C5-2C23-6146-B256-53F340132300}" srcOrd="0" destOrd="0" presId="urn:microsoft.com/office/officeart/2005/8/layout/hierarchy1"/>
    <dgm:cxn modelId="{94DC45D2-F80A-874C-B83D-F412AFB55935}" type="presParOf" srcId="{723722C5-2C23-6146-B256-53F340132300}" destId="{92227720-2BC5-8A4C-BA76-038DB412A71B}" srcOrd="0" destOrd="0" presId="urn:microsoft.com/office/officeart/2005/8/layout/hierarchy1"/>
    <dgm:cxn modelId="{BA51F328-5191-6D42-9591-BD587FD97244}" type="presParOf" srcId="{92227720-2BC5-8A4C-BA76-038DB412A71B}" destId="{6A66E666-AECB-E845-A4C7-B3694BB66F70}" srcOrd="0" destOrd="0" presId="urn:microsoft.com/office/officeart/2005/8/layout/hierarchy1"/>
    <dgm:cxn modelId="{E0B8C5EE-6A35-3A44-B2B6-076B013A172C}" type="presParOf" srcId="{92227720-2BC5-8A4C-BA76-038DB412A71B}" destId="{135254D4-18FE-5C49-9367-0B38361C2432}" srcOrd="1" destOrd="0" presId="urn:microsoft.com/office/officeart/2005/8/layout/hierarchy1"/>
    <dgm:cxn modelId="{A28A544A-FBB8-E64F-89AA-5BD0496A44E2}" type="presParOf" srcId="{723722C5-2C23-6146-B256-53F340132300}" destId="{C79524BF-9AAE-6341-BDBD-2829611E2735}" srcOrd="1" destOrd="0" presId="urn:microsoft.com/office/officeart/2005/8/layout/hierarchy1"/>
    <dgm:cxn modelId="{D4F8CA50-BE2B-A043-B94F-4D73F9205FB0}" type="presParOf" srcId="{C79524BF-9AAE-6341-BDBD-2829611E2735}" destId="{4426E0D2-BCF4-864E-A32F-C65AB56756C4}" srcOrd="0" destOrd="0" presId="urn:microsoft.com/office/officeart/2005/8/layout/hierarchy1"/>
    <dgm:cxn modelId="{3777640C-46F3-E14A-BBF6-110C46A7CA23}" type="presParOf" srcId="{C79524BF-9AAE-6341-BDBD-2829611E2735}" destId="{F12C9E40-57A9-CC41-82F0-50E1E3B4F1B0}" srcOrd="1" destOrd="0" presId="urn:microsoft.com/office/officeart/2005/8/layout/hierarchy1"/>
    <dgm:cxn modelId="{12CBB899-AD2D-3E4B-B4B3-2D9556D6D3EE}" type="presParOf" srcId="{F12C9E40-57A9-CC41-82F0-50E1E3B4F1B0}" destId="{EFC024EB-E98F-2143-8485-39C37DEAC4A8}" srcOrd="0" destOrd="0" presId="urn:microsoft.com/office/officeart/2005/8/layout/hierarchy1"/>
    <dgm:cxn modelId="{ACFC02D1-3685-C843-89FD-9F78C206BA10}" type="presParOf" srcId="{EFC024EB-E98F-2143-8485-39C37DEAC4A8}" destId="{348ECF5B-3EE2-1E45-9D6B-57C40CF89F67}" srcOrd="0" destOrd="0" presId="urn:microsoft.com/office/officeart/2005/8/layout/hierarchy1"/>
    <dgm:cxn modelId="{96EC88DE-F603-0240-A437-1E6710BAD56B}" type="presParOf" srcId="{EFC024EB-E98F-2143-8485-39C37DEAC4A8}" destId="{CBC2EF49-3A00-B740-B24E-2601F997E19D}" srcOrd="1" destOrd="0" presId="urn:microsoft.com/office/officeart/2005/8/layout/hierarchy1"/>
    <dgm:cxn modelId="{D82E0EB8-FBDD-EC4E-A678-2E1F5EA08743}" type="presParOf" srcId="{F12C9E40-57A9-CC41-82F0-50E1E3B4F1B0}" destId="{B702D11F-B5F2-FB47-86C6-57360925E7FB}" srcOrd="1" destOrd="0" presId="urn:microsoft.com/office/officeart/2005/8/layout/hierarchy1"/>
    <dgm:cxn modelId="{229FC6DE-778A-9B4F-ACCC-06E9389EB892}" type="presParOf" srcId="{C79524BF-9AAE-6341-BDBD-2829611E2735}" destId="{1F3DF3BB-DDBD-3046-873A-A4511443B9F5}" srcOrd="2" destOrd="0" presId="urn:microsoft.com/office/officeart/2005/8/layout/hierarchy1"/>
    <dgm:cxn modelId="{79543B1F-5D5E-F84F-A2D7-43D574CAD0C1}" type="presParOf" srcId="{C79524BF-9AAE-6341-BDBD-2829611E2735}" destId="{5108CB57-F98F-4D4D-BAB8-DCADC29AD4DE}" srcOrd="3" destOrd="0" presId="urn:microsoft.com/office/officeart/2005/8/layout/hierarchy1"/>
    <dgm:cxn modelId="{2D683651-8698-184F-9F5F-4D03C0FD6877}" type="presParOf" srcId="{5108CB57-F98F-4D4D-BAB8-DCADC29AD4DE}" destId="{B04DB3E4-CE43-E246-9DD9-5C389578CEE9}" srcOrd="0" destOrd="0" presId="urn:microsoft.com/office/officeart/2005/8/layout/hierarchy1"/>
    <dgm:cxn modelId="{A0801C38-A353-454E-BCC3-BAECCFD24DD0}" type="presParOf" srcId="{B04DB3E4-CE43-E246-9DD9-5C389578CEE9}" destId="{C708EC25-0655-F348-B3C6-7735C9375F08}" srcOrd="0" destOrd="0" presId="urn:microsoft.com/office/officeart/2005/8/layout/hierarchy1"/>
    <dgm:cxn modelId="{0094F492-DAAF-074E-9449-7E2A3F920567}" type="presParOf" srcId="{B04DB3E4-CE43-E246-9DD9-5C389578CEE9}" destId="{B36054F3-B357-7945-A195-AF2F6D08F54A}" srcOrd="1" destOrd="0" presId="urn:microsoft.com/office/officeart/2005/8/layout/hierarchy1"/>
    <dgm:cxn modelId="{9BFC20ED-A220-E244-AD7B-04663B71A77F}" type="presParOf" srcId="{5108CB57-F98F-4D4D-BAB8-DCADC29AD4DE}" destId="{F2DCF1FE-5E46-5144-B6A1-D5B7377185F9}" srcOrd="1" destOrd="0" presId="urn:microsoft.com/office/officeart/2005/8/layout/hierarchy1"/>
    <dgm:cxn modelId="{0890613A-4469-9B45-9E11-9EEB10482841}" type="presParOf" srcId="{C79524BF-9AAE-6341-BDBD-2829611E2735}" destId="{40B5A5E9-2C43-C040-8884-DEE5B3A4A1AE}" srcOrd="4" destOrd="0" presId="urn:microsoft.com/office/officeart/2005/8/layout/hierarchy1"/>
    <dgm:cxn modelId="{716E521B-FF9D-7548-8EF5-3517CC8CEF47}" type="presParOf" srcId="{C79524BF-9AAE-6341-BDBD-2829611E2735}" destId="{45AC472C-AEE3-664F-906C-09012B5B1CF8}" srcOrd="5" destOrd="0" presId="urn:microsoft.com/office/officeart/2005/8/layout/hierarchy1"/>
    <dgm:cxn modelId="{6D9854E8-82E0-774B-9FE1-2B0FA6415516}" type="presParOf" srcId="{45AC472C-AEE3-664F-906C-09012B5B1CF8}" destId="{41E5E0A5-F2CD-2849-8ED7-8E7FFB03876B}" srcOrd="0" destOrd="0" presId="urn:microsoft.com/office/officeart/2005/8/layout/hierarchy1"/>
    <dgm:cxn modelId="{899150C6-C3B2-CA41-B281-A0B0E04A0D02}" type="presParOf" srcId="{41E5E0A5-F2CD-2849-8ED7-8E7FFB03876B}" destId="{2041D32A-7C58-944B-AE48-E1F459C70BE2}" srcOrd="0" destOrd="0" presId="urn:microsoft.com/office/officeart/2005/8/layout/hierarchy1"/>
    <dgm:cxn modelId="{18229FC6-C5D5-2C4E-81FF-AD3E4571D220}" type="presParOf" srcId="{41E5E0A5-F2CD-2849-8ED7-8E7FFB03876B}" destId="{25B7CDE5-8D8B-9945-A882-7FB6F18333ED}" srcOrd="1" destOrd="0" presId="urn:microsoft.com/office/officeart/2005/8/layout/hierarchy1"/>
    <dgm:cxn modelId="{3D087EDD-40A2-6A45-8BDF-6E541D9BC0C5}" type="presParOf" srcId="{45AC472C-AEE3-664F-906C-09012B5B1CF8}" destId="{896BB9C9-ADDB-E744-897C-2B484FD84DC8}" srcOrd="1" destOrd="0" presId="urn:microsoft.com/office/officeart/2005/8/layout/hierarchy1"/>
    <dgm:cxn modelId="{9035E4E7-087A-7548-BEE3-4C850E672ECF}" type="presParOf" srcId="{C79524BF-9AAE-6341-BDBD-2829611E2735}" destId="{8FF2F759-86E2-4147-9527-AB31EC631D82}" srcOrd="6" destOrd="0" presId="urn:microsoft.com/office/officeart/2005/8/layout/hierarchy1"/>
    <dgm:cxn modelId="{9915AA5D-EB95-6D41-B71F-A4AAEAEF45A4}" type="presParOf" srcId="{C79524BF-9AAE-6341-BDBD-2829611E2735}" destId="{EDA1CCE7-63E5-8244-A138-F6F21248BA31}" srcOrd="7" destOrd="0" presId="urn:microsoft.com/office/officeart/2005/8/layout/hierarchy1"/>
    <dgm:cxn modelId="{366D39DB-1CE1-4D42-A4AD-F25AA17F74A7}" type="presParOf" srcId="{EDA1CCE7-63E5-8244-A138-F6F21248BA31}" destId="{7EC2BF97-23E7-5C41-BF96-FBA21E93DA8E}" srcOrd="0" destOrd="0" presId="urn:microsoft.com/office/officeart/2005/8/layout/hierarchy1"/>
    <dgm:cxn modelId="{C00DFFF6-2BE1-F345-9086-EC3030D4B7AA}" type="presParOf" srcId="{7EC2BF97-23E7-5C41-BF96-FBA21E93DA8E}" destId="{3B00128F-3F47-A948-95B9-868745CF4B7C}" srcOrd="0" destOrd="0" presId="urn:microsoft.com/office/officeart/2005/8/layout/hierarchy1"/>
    <dgm:cxn modelId="{8F6EE238-6C10-984B-8ABB-DECE6F14EB9A}" type="presParOf" srcId="{7EC2BF97-23E7-5C41-BF96-FBA21E93DA8E}" destId="{7EA8391C-CA03-074D-861E-E07A7C6092A6}" srcOrd="1" destOrd="0" presId="urn:microsoft.com/office/officeart/2005/8/layout/hierarchy1"/>
    <dgm:cxn modelId="{9B3C20DB-B35B-C348-AECD-91AE7F1B2DDA}" type="presParOf" srcId="{EDA1CCE7-63E5-8244-A138-F6F21248BA31}" destId="{B79BB63F-4EE6-B84E-8741-268DE224A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1A50F35-5A58-AD49-9D6F-ACC802A5C2E9}" type="doc">
      <dgm:prSet loTypeId="urn:microsoft.com/office/officeart/2005/8/layout/default#7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E9F6-3116-AC4E-9A9D-9B5867C8BDA0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900" b="1" dirty="0" err="1" smtClean="0"/>
            <a:t>Inode</a:t>
          </a:r>
          <a:r>
            <a:rPr lang="en-US" sz="2900" b="1" dirty="0" smtClean="0"/>
            <a:t> Object</a:t>
          </a:r>
          <a:endParaRPr lang="en-US" sz="2900" b="1" dirty="0"/>
        </a:p>
      </dgm:t>
    </dgm:pt>
    <dgm:pt modelId="{9F5583C1-D0D9-DC43-B309-6D52666280F1}" type="parTrans" cxnId="{9B1BA7E1-940C-2E45-A8EB-8BA2F65B96E7}">
      <dgm:prSet/>
      <dgm:spPr/>
      <dgm:t>
        <a:bodyPr/>
        <a:lstStyle/>
        <a:p>
          <a:endParaRPr lang="en-US"/>
        </a:p>
      </dgm:t>
    </dgm:pt>
    <dgm:pt modelId="{916A5537-E471-8142-9636-C86FBBB175EF}" type="sibTrans" cxnId="{9B1BA7E1-940C-2E45-A8EB-8BA2F65B96E7}">
      <dgm:prSet/>
      <dgm:spPr/>
      <dgm:t>
        <a:bodyPr/>
        <a:lstStyle/>
        <a:p>
          <a:endParaRPr lang="en-US"/>
        </a:p>
      </dgm:t>
    </dgm:pt>
    <dgm:pt modelId="{017A0B0D-4189-C54A-BB24-A6BADBB1F2A0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300" dirty="0" smtClean="0"/>
            <a:t>Represents a specific file</a:t>
          </a:r>
          <a:endParaRPr lang="en-US" sz="2300" dirty="0"/>
        </a:p>
      </dgm:t>
    </dgm:pt>
    <dgm:pt modelId="{EF1ABF77-2236-1B44-AEB4-B161886B3EFE}" type="parTrans" cxnId="{38575B01-E22B-784E-8199-3108BAE14CDC}">
      <dgm:prSet/>
      <dgm:spPr/>
      <dgm:t>
        <a:bodyPr/>
        <a:lstStyle/>
        <a:p>
          <a:endParaRPr lang="en-US"/>
        </a:p>
      </dgm:t>
    </dgm:pt>
    <dgm:pt modelId="{95BDA6E0-B1E6-004A-BEC3-091FE4071241}" type="sibTrans" cxnId="{38575B01-E22B-784E-8199-3108BAE14CDC}">
      <dgm:prSet/>
      <dgm:spPr/>
      <dgm:t>
        <a:bodyPr/>
        <a:lstStyle/>
        <a:p>
          <a:endParaRPr lang="en-US"/>
        </a:p>
      </dgm:t>
    </dgm:pt>
    <dgm:pt modelId="{3B981EBB-4F5B-E44F-B361-DBDD3F240BE5}" type="pres">
      <dgm:prSet presAssocID="{C1A50F35-5A58-AD49-9D6F-ACC802A5C2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D972C4-5EE2-9749-8EFC-E726345C268E}" type="pres">
      <dgm:prSet presAssocID="{F0BBE9F6-3116-AC4E-9A9D-9B5867C8BDA0}" presName="node" presStyleLbl="node1" presStyleIdx="0" presStyleCnt="1" custLinFactNeighborX="-9141" custLinFactNeighborY="14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575B01-E22B-784E-8199-3108BAE14CDC}" srcId="{F0BBE9F6-3116-AC4E-9A9D-9B5867C8BDA0}" destId="{017A0B0D-4189-C54A-BB24-A6BADBB1F2A0}" srcOrd="0" destOrd="0" parTransId="{EF1ABF77-2236-1B44-AEB4-B161886B3EFE}" sibTransId="{95BDA6E0-B1E6-004A-BEC3-091FE4071241}"/>
    <dgm:cxn modelId="{3F6AE418-63D2-014A-A4C0-4A4A8F23F942}" type="presOf" srcId="{F0BBE9F6-3116-AC4E-9A9D-9B5867C8BDA0}" destId="{EDD972C4-5EE2-9749-8EFC-E726345C268E}" srcOrd="0" destOrd="0" presId="urn:microsoft.com/office/officeart/2005/8/layout/default#7"/>
    <dgm:cxn modelId="{9B1BA7E1-940C-2E45-A8EB-8BA2F65B96E7}" srcId="{C1A50F35-5A58-AD49-9D6F-ACC802A5C2E9}" destId="{F0BBE9F6-3116-AC4E-9A9D-9B5867C8BDA0}" srcOrd="0" destOrd="0" parTransId="{9F5583C1-D0D9-DC43-B309-6D52666280F1}" sibTransId="{916A5537-E471-8142-9636-C86FBBB175EF}"/>
    <dgm:cxn modelId="{431D7F8D-EC46-864C-8CCB-114C71657225}" type="presOf" srcId="{017A0B0D-4189-C54A-BB24-A6BADBB1F2A0}" destId="{EDD972C4-5EE2-9749-8EFC-E726345C268E}" srcOrd="0" destOrd="1" presId="urn:microsoft.com/office/officeart/2005/8/layout/default#7"/>
    <dgm:cxn modelId="{F66ADAC2-1E33-2649-894B-879812072A87}" type="presOf" srcId="{C1A50F35-5A58-AD49-9D6F-ACC802A5C2E9}" destId="{3B981EBB-4F5B-E44F-B361-DBDD3F240BE5}" srcOrd="0" destOrd="0" presId="urn:microsoft.com/office/officeart/2005/8/layout/default#7"/>
    <dgm:cxn modelId="{A70DA7B8-758A-CA4C-8463-28D437DCC789}" type="presParOf" srcId="{3B981EBB-4F5B-E44F-B361-DBDD3F240BE5}" destId="{EDD972C4-5EE2-9749-8EFC-E726345C268E}" srcOrd="0" destOrd="0" presId="urn:microsoft.com/office/officeart/2005/8/layout/default#7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3D2E4A-F730-BF4B-B423-E4FBEE52AB2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6FD832-569C-2341-AE8E-86FA8BE05742}">
      <dgm:prSet phldrT="[Text]" custT="1"/>
      <dgm:spPr/>
      <dgm:t>
        <a:bodyPr/>
        <a:lstStyle/>
        <a:p>
          <a:r>
            <a:rPr lang="en-US" sz="4400" b="1" dirty="0" smtClean="0"/>
            <a:t>Sector</a:t>
          </a:r>
          <a:endParaRPr lang="en-US" sz="4400" dirty="0"/>
        </a:p>
      </dgm:t>
    </dgm:pt>
    <dgm:pt modelId="{4C93877A-5625-C34C-B0E6-CD698F386D3E}" type="parTrans" cxnId="{E8C9033D-2DEA-D646-A378-63AA47F20848}">
      <dgm:prSet/>
      <dgm:spPr/>
      <dgm:t>
        <a:bodyPr/>
        <a:lstStyle/>
        <a:p>
          <a:endParaRPr lang="en-US"/>
        </a:p>
      </dgm:t>
    </dgm:pt>
    <dgm:pt modelId="{E866B6DE-FCD2-E448-8CFF-EBB196AE05AC}" type="sibTrans" cxnId="{E8C9033D-2DEA-D646-A378-63AA47F20848}">
      <dgm:prSet/>
      <dgm:spPr/>
      <dgm:t>
        <a:bodyPr/>
        <a:lstStyle/>
        <a:p>
          <a:endParaRPr lang="en-US"/>
        </a:p>
      </dgm:t>
    </dgm:pt>
    <dgm:pt modelId="{9A5A5D39-89E1-F045-9C6E-7208CF6F71F6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The smallest physical storage unit on the disk</a:t>
          </a:r>
        </a:p>
      </dgm:t>
    </dgm:pt>
    <dgm:pt modelId="{9F622D32-5D5E-5949-8996-83C3F6CA5BD0}" type="parTrans" cxnId="{46DCB375-D934-1D4F-AE86-8DF15D911C35}">
      <dgm:prSet/>
      <dgm:spPr/>
      <dgm:t>
        <a:bodyPr/>
        <a:lstStyle/>
        <a:p>
          <a:endParaRPr lang="en-US"/>
        </a:p>
      </dgm:t>
    </dgm:pt>
    <dgm:pt modelId="{71C31A31-EA56-D64A-BDD3-E6CA4600E6E3}" type="sibTrans" cxnId="{46DCB375-D934-1D4F-AE86-8DF15D911C35}">
      <dgm:prSet/>
      <dgm:spPr/>
      <dgm:t>
        <a:bodyPr/>
        <a:lstStyle/>
        <a:p>
          <a:endParaRPr lang="en-US"/>
        </a:p>
      </dgm:t>
    </dgm:pt>
    <dgm:pt modelId="{E2D2CE90-03BC-1F44-914B-6E9A0A5D8441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The data size in bytes is a power of 2 and is almost always 512 bytes</a:t>
          </a:r>
        </a:p>
      </dgm:t>
    </dgm:pt>
    <dgm:pt modelId="{83103699-4F1E-D74C-AA99-C0D1155BF108}" type="parTrans" cxnId="{316AD405-50B3-EA4A-B605-6C6A2A61CD4D}">
      <dgm:prSet/>
      <dgm:spPr/>
      <dgm:t>
        <a:bodyPr/>
        <a:lstStyle/>
        <a:p>
          <a:endParaRPr lang="en-US"/>
        </a:p>
      </dgm:t>
    </dgm:pt>
    <dgm:pt modelId="{BF978D5A-375C-6B4D-89D9-BA93215E3D9F}" type="sibTrans" cxnId="{316AD405-50B3-EA4A-B605-6C6A2A61CD4D}">
      <dgm:prSet/>
      <dgm:spPr/>
      <dgm:t>
        <a:bodyPr/>
        <a:lstStyle/>
        <a:p>
          <a:endParaRPr lang="en-US"/>
        </a:p>
      </dgm:t>
    </dgm:pt>
    <dgm:pt modelId="{EB4F7799-4361-7D4B-87AB-5E85055500C7}">
      <dgm:prSet custT="1"/>
      <dgm:spPr/>
      <dgm:t>
        <a:bodyPr/>
        <a:lstStyle/>
        <a:p>
          <a:r>
            <a:rPr lang="en-US" sz="4400" b="1" dirty="0" smtClean="0"/>
            <a:t>Cluster</a:t>
          </a:r>
        </a:p>
      </dgm:t>
    </dgm:pt>
    <dgm:pt modelId="{4C47C8E1-1A80-784C-8B91-93D9CB140A48}" type="parTrans" cxnId="{2269CD21-C0FC-D244-8412-75766EE5A86F}">
      <dgm:prSet/>
      <dgm:spPr/>
      <dgm:t>
        <a:bodyPr/>
        <a:lstStyle/>
        <a:p>
          <a:endParaRPr lang="en-US"/>
        </a:p>
      </dgm:t>
    </dgm:pt>
    <dgm:pt modelId="{66579584-8F1B-D14C-BB0E-B64F0CE1D2EF}" type="sibTrans" cxnId="{2269CD21-C0FC-D244-8412-75766EE5A86F}">
      <dgm:prSet/>
      <dgm:spPr/>
      <dgm:t>
        <a:bodyPr/>
        <a:lstStyle/>
        <a:p>
          <a:endParaRPr lang="en-US"/>
        </a:p>
      </dgm:t>
    </dgm:pt>
    <dgm:pt modelId="{B89BDC50-4B5E-8446-95D7-F896BBA9A704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One or more contiguous sectors</a:t>
          </a:r>
        </a:p>
      </dgm:t>
    </dgm:pt>
    <dgm:pt modelId="{4FF67616-7E34-EC49-91E0-FFA007FE0CD7}" type="parTrans" cxnId="{C1E23224-F755-3647-B2A0-D465A09E16BF}">
      <dgm:prSet/>
      <dgm:spPr/>
      <dgm:t>
        <a:bodyPr/>
        <a:lstStyle/>
        <a:p>
          <a:endParaRPr lang="en-US"/>
        </a:p>
      </dgm:t>
    </dgm:pt>
    <dgm:pt modelId="{17086812-F71F-0C4B-90F8-AD14837D1DC8}" type="sibTrans" cxnId="{C1E23224-F755-3647-B2A0-D465A09E16BF}">
      <dgm:prSet/>
      <dgm:spPr/>
      <dgm:t>
        <a:bodyPr/>
        <a:lstStyle/>
        <a:p>
          <a:endParaRPr lang="en-US"/>
        </a:p>
      </dgm:t>
    </dgm:pt>
    <dgm:pt modelId="{4067A302-EEAF-B542-95BC-FA34A9BF619C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The cluster size in sectors is a power of 2</a:t>
          </a:r>
        </a:p>
      </dgm:t>
    </dgm:pt>
    <dgm:pt modelId="{67E88829-654D-D940-8B90-886E4E28663B}" type="parTrans" cxnId="{B253716A-35BA-BF40-940C-8C2501BA1758}">
      <dgm:prSet/>
      <dgm:spPr/>
      <dgm:t>
        <a:bodyPr/>
        <a:lstStyle/>
        <a:p>
          <a:endParaRPr lang="en-US"/>
        </a:p>
      </dgm:t>
    </dgm:pt>
    <dgm:pt modelId="{F3BD8205-0EB9-314E-B816-374E7B0D8B57}" type="sibTrans" cxnId="{B253716A-35BA-BF40-940C-8C2501BA1758}">
      <dgm:prSet/>
      <dgm:spPr/>
      <dgm:t>
        <a:bodyPr/>
        <a:lstStyle/>
        <a:p>
          <a:endParaRPr lang="en-US"/>
        </a:p>
      </dgm:t>
    </dgm:pt>
    <dgm:pt modelId="{8A8E646B-1D79-DD46-9BE8-AF1BE92E2AAD}">
      <dgm:prSet custT="1"/>
      <dgm:spPr/>
      <dgm:t>
        <a:bodyPr/>
        <a:lstStyle/>
        <a:p>
          <a:r>
            <a:rPr lang="en-US" sz="4400" b="1" dirty="0" smtClean="0"/>
            <a:t>Volume</a:t>
          </a:r>
        </a:p>
      </dgm:t>
    </dgm:pt>
    <dgm:pt modelId="{FB1B2ED1-3547-8343-91EF-4D4EB6E943E4}" type="parTrans" cxnId="{BDF1BA4A-5DE8-8E49-8F36-96C9C792B75D}">
      <dgm:prSet/>
      <dgm:spPr/>
      <dgm:t>
        <a:bodyPr/>
        <a:lstStyle/>
        <a:p>
          <a:endParaRPr lang="en-US"/>
        </a:p>
      </dgm:t>
    </dgm:pt>
    <dgm:pt modelId="{A7A6E94B-0A6D-E843-B20A-AB2FE9C36D6B}" type="sibTrans" cxnId="{BDF1BA4A-5DE8-8E49-8F36-96C9C792B75D}">
      <dgm:prSet/>
      <dgm:spPr/>
      <dgm:t>
        <a:bodyPr/>
        <a:lstStyle/>
        <a:p>
          <a:endParaRPr lang="en-US"/>
        </a:p>
      </dgm:t>
    </dgm:pt>
    <dgm:pt modelId="{0A569713-F85B-E14F-9830-324BBEDA16C2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A logical partition on a disk, consisting of one or more clusters and used by a file system to allocate space</a:t>
          </a:r>
        </a:p>
      </dgm:t>
    </dgm:pt>
    <dgm:pt modelId="{5BB30ED5-3984-AE42-A14C-71A22EDFE4F5}" type="parTrans" cxnId="{2B840D9B-CB25-F94C-BEC3-999263DE1D12}">
      <dgm:prSet/>
      <dgm:spPr/>
      <dgm:t>
        <a:bodyPr/>
        <a:lstStyle/>
        <a:p>
          <a:endParaRPr lang="en-US"/>
        </a:p>
      </dgm:t>
    </dgm:pt>
    <dgm:pt modelId="{D85107EC-DB5B-914B-93D6-1038E011FB50}" type="sibTrans" cxnId="{2B840D9B-CB25-F94C-BEC3-999263DE1D12}">
      <dgm:prSet/>
      <dgm:spPr/>
      <dgm:t>
        <a:bodyPr/>
        <a:lstStyle/>
        <a:p>
          <a:endParaRPr lang="en-US"/>
        </a:p>
      </dgm:t>
    </dgm:pt>
    <dgm:pt modelId="{58994747-9CC2-EE40-A047-B34075113B65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Can be all or a portion of a single disk or it can extend across multiple disks</a:t>
          </a:r>
        </a:p>
      </dgm:t>
    </dgm:pt>
    <dgm:pt modelId="{5D738672-4A27-8E42-8703-F95722B8BBA1}" type="parTrans" cxnId="{ECC1DD66-A99C-0D48-9A86-76BBFB79CB40}">
      <dgm:prSet/>
      <dgm:spPr/>
      <dgm:t>
        <a:bodyPr/>
        <a:lstStyle/>
        <a:p>
          <a:endParaRPr lang="en-US"/>
        </a:p>
      </dgm:t>
    </dgm:pt>
    <dgm:pt modelId="{2F726128-4785-134E-BF54-F3657C3D8A7D}" type="sibTrans" cxnId="{ECC1DD66-A99C-0D48-9A86-76BBFB79CB40}">
      <dgm:prSet/>
      <dgm:spPr/>
      <dgm:t>
        <a:bodyPr/>
        <a:lstStyle/>
        <a:p>
          <a:endParaRPr lang="en-US"/>
        </a:p>
      </dgm:t>
    </dgm:pt>
    <dgm:pt modelId="{2C3A7FE6-A043-C340-A00C-CDD5D1A8B528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The maximum volume size for NTFS is 2</a:t>
          </a:r>
          <a:r>
            <a:rPr lang="en-US" baseline="30000" dirty="0" smtClean="0"/>
            <a:t>64</a:t>
          </a:r>
          <a:r>
            <a:rPr lang="en-US" dirty="0" smtClean="0"/>
            <a:t> clusters</a:t>
          </a:r>
        </a:p>
      </dgm:t>
    </dgm:pt>
    <dgm:pt modelId="{E652B1A0-3B96-4940-8831-C0E2EF88118F}" type="parTrans" cxnId="{FE0E17DB-F357-A847-9342-D14CA6D5892E}">
      <dgm:prSet/>
      <dgm:spPr/>
      <dgm:t>
        <a:bodyPr/>
        <a:lstStyle/>
        <a:p>
          <a:endParaRPr lang="en-US"/>
        </a:p>
      </dgm:t>
    </dgm:pt>
    <dgm:pt modelId="{C146556A-4FA9-BE44-9D02-566F8B5EE22F}" type="sibTrans" cxnId="{FE0E17DB-F357-A847-9342-D14CA6D5892E}">
      <dgm:prSet/>
      <dgm:spPr/>
      <dgm:t>
        <a:bodyPr/>
        <a:lstStyle/>
        <a:p>
          <a:endParaRPr lang="en-US"/>
        </a:p>
      </dgm:t>
    </dgm:pt>
    <dgm:pt modelId="{2E5AA980-FE13-6343-868C-586637EE6F83}" type="pres">
      <dgm:prSet presAssocID="{FF3D2E4A-F730-BF4B-B423-E4FBEE52AB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CE7BAD-28C4-084D-8AE8-C88CF9438996}" type="pres">
      <dgm:prSet presAssocID="{E96FD832-569C-2341-AE8E-86FA8BE05742}" presName="linNode" presStyleCnt="0"/>
      <dgm:spPr/>
    </dgm:pt>
    <dgm:pt modelId="{033BC950-5E23-AE44-8948-5F22502CBA20}" type="pres">
      <dgm:prSet presAssocID="{E96FD832-569C-2341-AE8E-86FA8BE05742}" presName="parentText" presStyleLbl="node1" presStyleIdx="0" presStyleCnt="3" custScaleY="618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E7DCE-6A26-1A49-B357-BC8339CF1CAD}" type="pres">
      <dgm:prSet presAssocID="{E96FD832-569C-2341-AE8E-86FA8BE0574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2DB0D-104F-774D-B145-4257006C0FCB}" type="pres">
      <dgm:prSet presAssocID="{E866B6DE-FCD2-E448-8CFF-EBB196AE05AC}" presName="sp" presStyleCnt="0"/>
      <dgm:spPr/>
    </dgm:pt>
    <dgm:pt modelId="{F8E70300-4F2D-C848-8AD4-51E7B309875C}" type="pres">
      <dgm:prSet presAssocID="{EB4F7799-4361-7D4B-87AB-5E85055500C7}" presName="linNode" presStyleCnt="0"/>
      <dgm:spPr/>
    </dgm:pt>
    <dgm:pt modelId="{F6E29D23-B458-F64A-BF30-F21ADD4D13DB}" type="pres">
      <dgm:prSet presAssocID="{EB4F7799-4361-7D4B-87AB-5E85055500C7}" presName="parentText" presStyleLbl="node1" presStyleIdx="1" presStyleCnt="3" custScaleY="755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0098F-E106-E846-949F-EE9492D0EF3E}" type="pres">
      <dgm:prSet presAssocID="{EB4F7799-4361-7D4B-87AB-5E85055500C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F062F-CEEB-E443-92D2-8DCD9C13089E}" type="pres">
      <dgm:prSet presAssocID="{66579584-8F1B-D14C-BB0E-B64F0CE1D2EF}" presName="sp" presStyleCnt="0"/>
      <dgm:spPr/>
    </dgm:pt>
    <dgm:pt modelId="{D16EAB47-8D78-224C-B41E-DDC61CFF2FDF}" type="pres">
      <dgm:prSet presAssocID="{8A8E646B-1D79-DD46-9BE8-AF1BE92E2AAD}" presName="linNode" presStyleCnt="0"/>
      <dgm:spPr/>
    </dgm:pt>
    <dgm:pt modelId="{98ED3717-0526-D14B-8794-8C0A98C66DF2}" type="pres">
      <dgm:prSet presAssocID="{8A8E646B-1D79-DD46-9BE8-AF1BE92E2AAD}" presName="parentText" presStyleLbl="node1" presStyleIdx="2" presStyleCnt="3" custScaleY="69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A4CA4-61AA-164D-8C15-80C851506FFF}" type="pres">
      <dgm:prSet presAssocID="{8A8E646B-1D79-DD46-9BE8-AF1BE92E2AA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A11F9-5AE7-DE4B-AB54-46C38103F415}" type="presOf" srcId="{58994747-9CC2-EE40-A047-B34075113B65}" destId="{2F8A4CA4-61AA-164D-8C15-80C851506FFF}" srcOrd="0" destOrd="1" presId="urn:microsoft.com/office/officeart/2005/8/layout/vList5"/>
    <dgm:cxn modelId="{2B840D9B-CB25-F94C-BEC3-999263DE1D12}" srcId="{8A8E646B-1D79-DD46-9BE8-AF1BE92E2AAD}" destId="{0A569713-F85B-E14F-9830-324BBEDA16C2}" srcOrd="0" destOrd="0" parTransId="{5BB30ED5-3984-AE42-A14C-71A22EDFE4F5}" sibTransId="{D85107EC-DB5B-914B-93D6-1038E011FB50}"/>
    <dgm:cxn modelId="{A74C5ED1-8457-ED49-BB23-3E15DB57CEB4}" type="presOf" srcId="{9A5A5D39-89E1-F045-9C6E-7208CF6F71F6}" destId="{EE8E7DCE-6A26-1A49-B357-BC8339CF1CAD}" srcOrd="0" destOrd="0" presId="urn:microsoft.com/office/officeart/2005/8/layout/vList5"/>
    <dgm:cxn modelId="{316AD405-50B3-EA4A-B605-6C6A2A61CD4D}" srcId="{E96FD832-569C-2341-AE8E-86FA8BE05742}" destId="{E2D2CE90-03BC-1F44-914B-6E9A0A5D8441}" srcOrd="1" destOrd="0" parTransId="{83103699-4F1E-D74C-AA99-C0D1155BF108}" sibTransId="{BF978D5A-375C-6B4D-89D9-BA93215E3D9F}"/>
    <dgm:cxn modelId="{351AB8C4-0F66-8347-967E-A85BAE5AC7AC}" type="presOf" srcId="{2C3A7FE6-A043-C340-A00C-CDD5D1A8B528}" destId="{2F8A4CA4-61AA-164D-8C15-80C851506FFF}" srcOrd="0" destOrd="2" presId="urn:microsoft.com/office/officeart/2005/8/layout/vList5"/>
    <dgm:cxn modelId="{46DCB375-D934-1D4F-AE86-8DF15D911C35}" srcId="{E96FD832-569C-2341-AE8E-86FA8BE05742}" destId="{9A5A5D39-89E1-F045-9C6E-7208CF6F71F6}" srcOrd="0" destOrd="0" parTransId="{9F622D32-5D5E-5949-8996-83C3F6CA5BD0}" sibTransId="{71C31A31-EA56-D64A-BDD3-E6CA4600E6E3}"/>
    <dgm:cxn modelId="{76D800DE-66EF-DB44-BBF0-8EFD6A2B8D93}" type="presOf" srcId="{0A569713-F85B-E14F-9830-324BBEDA16C2}" destId="{2F8A4CA4-61AA-164D-8C15-80C851506FFF}" srcOrd="0" destOrd="0" presId="urn:microsoft.com/office/officeart/2005/8/layout/vList5"/>
    <dgm:cxn modelId="{ECC1DD66-A99C-0D48-9A86-76BBFB79CB40}" srcId="{8A8E646B-1D79-DD46-9BE8-AF1BE92E2AAD}" destId="{58994747-9CC2-EE40-A047-B34075113B65}" srcOrd="1" destOrd="0" parTransId="{5D738672-4A27-8E42-8703-F95722B8BBA1}" sibTransId="{2F726128-4785-134E-BF54-F3657C3D8A7D}"/>
    <dgm:cxn modelId="{B7760FC1-C205-EF48-8007-5AAC030BF91F}" type="presOf" srcId="{4067A302-EEAF-B542-95BC-FA34A9BF619C}" destId="{0890098F-E106-E846-949F-EE9492D0EF3E}" srcOrd="0" destOrd="1" presId="urn:microsoft.com/office/officeart/2005/8/layout/vList5"/>
    <dgm:cxn modelId="{B253716A-35BA-BF40-940C-8C2501BA1758}" srcId="{EB4F7799-4361-7D4B-87AB-5E85055500C7}" destId="{4067A302-EEAF-B542-95BC-FA34A9BF619C}" srcOrd="1" destOrd="0" parTransId="{67E88829-654D-D940-8B90-886E4E28663B}" sibTransId="{F3BD8205-0EB9-314E-B816-374E7B0D8B57}"/>
    <dgm:cxn modelId="{9C914B42-487F-C74A-AD47-533F518AD987}" type="presOf" srcId="{B89BDC50-4B5E-8446-95D7-F896BBA9A704}" destId="{0890098F-E106-E846-949F-EE9492D0EF3E}" srcOrd="0" destOrd="0" presId="urn:microsoft.com/office/officeart/2005/8/layout/vList5"/>
    <dgm:cxn modelId="{352C1A8C-01B2-9849-86BB-F75D3958DA0B}" type="presOf" srcId="{E2D2CE90-03BC-1F44-914B-6E9A0A5D8441}" destId="{EE8E7DCE-6A26-1A49-B357-BC8339CF1CAD}" srcOrd="0" destOrd="1" presId="urn:microsoft.com/office/officeart/2005/8/layout/vList5"/>
    <dgm:cxn modelId="{BDF1BA4A-5DE8-8E49-8F36-96C9C792B75D}" srcId="{FF3D2E4A-F730-BF4B-B423-E4FBEE52AB29}" destId="{8A8E646B-1D79-DD46-9BE8-AF1BE92E2AAD}" srcOrd="2" destOrd="0" parTransId="{FB1B2ED1-3547-8343-91EF-4D4EB6E943E4}" sibTransId="{A7A6E94B-0A6D-E843-B20A-AB2FE9C36D6B}"/>
    <dgm:cxn modelId="{90056529-2B31-9240-86D3-A710CD97C265}" type="presOf" srcId="{EB4F7799-4361-7D4B-87AB-5E85055500C7}" destId="{F6E29D23-B458-F64A-BF30-F21ADD4D13DB}" srcOrd="0" destOrd="0" presId="urn:microsoft.com/office/officeart/2005/8/layout/vList5"/>
    <dgm:cxn modelId="{2269CD21-C0FC-D244-8412-75766EE5A86F}" srcId="{FF3D2E4A-F730-BF4B-B423-E4FBEE52AB29}" destId="{EB4F7799-4361-7D4B-87AB-5E85055500C7}" srcOrd="1" destOrd="0" parTransId="{4C47C8E1-1A80-784C-8B91-93D9CB140A48}" sibTransId="{66579584-8F1B-D14C-BB0E-B64F0CE1D2EF}"/>
    <dgm:cxn modelId="{A655805C-A3EF-EF4A-AAF7-84EE2B4127CD}" type="presOf" srcId="{E96FD832-569C-2341-AE8E-86FA8BE05742}" destId="{033BC950-5E23-AE44-8948-5F22502CBA20}" srcOrd="0" destOrd="0" presId="urn:microsoft.com/office/officeart/2005/8/layout/vList5"/>
    <dgm:cxn modelId="{E8C9033D-2DEA-D646-A378-63AA47F20848}" srcId="{FF3D2E4A-F730-BF4B-B423-E4FBEE52AB29}" destId="{E96FD832-569C-2341-AE8E-86FA8BE05742}" srcOrd="0" destOrd="0" parTransId="{4C93877A-5625-C34C-B0E6-CD698F386D3E}" sibTransId="{E866B6DE-FCD2-E448-8CFF-EBB196AE05AC}"/>
    <dgm:cxn modelId="{90CDD7C5-213E-E649-9CD9-37C75880DE85}" type="presOf" srcId="{8A8E646B-1D79-DD46-9BE8-AF1BE92E2AAD}" destId="{98ED3717-0526-D14B-8794-8C0A98C66DF2}" srcOrd="0" destOrd="0" presId="urn:microsoft.com/office/officeart/2005/8/layout/vList5"/>
    <dgm:cxn modelId="{C1E23224-F755-3647-B2A0-D465A09E16BF}" srcId="{EB4F7799-4361-7D4B-87AB-5E85055500C7}" destId="{B89BDC50-4B5E-8446-95D7-F896BBA9A704}" srcOrd="0" destOrd="0" parTransId="{4FF67616-7E34-EC49-91E0-FFA007FE0CD7}" sibTransId="{17086812-F71F-0C4B-90F8-AD14837D1DC8}"/>
    <dgm:cxn modelId="{FE0E17DB-F357-A847-9342-D14CA6D5892E}" srcId="{8A8E646B-1D79-DD46-9BE8-AF1BE92E2AAD}" destId="{2C3A7FE6-A043-C340-A00C-CDD5D1A8B528}" srcOrd="2" destOrd="0" parTransId="{E652B1A0-3B96-4940-8831-C0E2EF88118F}" sibTransId="{C146556A-4FA9-BE44-9D02-566F8B5EE22F}"/>
    <dgm:cxn modelId="{81DE0002-C2B8-0645-99E1-44D2A531A3EB}" type="presOf" srcId="{FF3D2E4A-F730-BF4B-B423-E4FBEE52AB29}" destId="{2E5AA980-FE13-6343-868C-586637EE6F83}" srcOrd="0" destOrd="0" presId="urn:microsoft.com/office/officeart/2005/8/layout/vList5"/>
    <dgm:cxn modelId="{317459AE-A85C-1D49-A9F3-694A2390D8D3}" type="presParOf" srcId="{2E5AA980-FE13-6343-868C-586637EE6F83}" destId="{55CE7BAD-28C4-084D-8AE8-C88CF9438996}" srcOrd="0" destOrd="0" presId="urn:microsoft.com/office/officeart/2005/8/layout/vList5"/>
    <dgm:cxn modelId="{51B36714-9A56-9544-98E9-696F093C0F9D}" type="presParOf" srcId="{55CE7BAD-28C4-084D-8AE8-C88CF9438996}" destId="{033BC950-5E23-AE44-8948-5F22502CBA20}" srcOrd="0" destOrd="0" presId="urn:microsoft.com/office/officeart/2005/8/layout/vList5"/>
    <dgm:cxn modelId="{34F4C045-42BE-9747-B849-02EAD9E62BB7}" type="presParOf" srcId="{55CE7BAD-28C4-084D-8AE8-C88CF9438996}" destId="{EE8E7DCE-6A26-1A49-B357-BC8339CF1CAD}" srcOrd="1" destOrd="0" presId="urn:microsoft.com/office/officeart/2005/8/layout/vList5"/>
    <dgm:cxn modelId="{B787C878-B8A2-F249-A1CE-0D942895B98C}" type="presParOf" srcId="{2E5AA980-FE13-6343-868C-586637EE6F83}" destId="{1C02DB0D-104F-774D-B145-4257006C0FCB}" srcOrd="1" destOrd="0" presId="urn:microsoft.com/office/officeart/2005/8/layout/vList5"/>
    <dgm:cxn modelId="{409064D1-584E-6244-AD41-8CDAC105ED05}" type="presParOf" srcId="{2E5AA980-FE13-6343-868C-586637EE6F83}" destId="{F8E70300-4F2D-C848-8AD4-51E7B309875C}" srcOrd="2" destOrd="0" presId="urn:microsoft.com/office/officeart/2005/8/layout/vList5"/>
    <dgm:cxn modelId="{60D9447F-C681-8648-991B-B9080CF50759}" type="presParOf" srcId="{F8E70300-4F2D-C848-8AD4-51E7B309875C}" destId="{F6E29D23-B458-F64A-BF30-F21ADD4D13DB}" srcOrd="0" destOrd="0" presId="urn:microsoft.com/office/officeart/2005/8/layout/vList5"/>
    <dgm:cxn modelId="{E55F4F44-AE8D-8945-AD50-E40E7C2C5743}" type="presParOf" srcId="{F8E70300-4F2D-C848-8AD4-51E7B309875C}" destId="{0890098F-E106-E846-949F-EE9492D0EF3E}" srcOrd="1" destOrd="0" presId="urn:microsoft.com/office/officeart/2005/8/layout/vList5"/>
    <dgm:cxn modelId="{46B6FECE-B153-D540-8030-9DE90E606ED0}" type="presParOf" srcId="{2E5AA980-FE13-6343-868C-586637EE6F83}" destId="{ADAF062F-CEEB-E443-92D2-8DCD9C13089E}" srcOrd="3" destOrd="0" presId="urn:microsoft.com/office/officeart/2005/8/layout/vList5"/>
    <dgm:cxn modelId="{21FE1F3E-DED1-7C42-86B9-206CE38DD07B}" type="presParOf" srcId="{2E5AA980-FE13-6343-868C-586637EE6F83}" destId="{D16EAB47-8D78-224C-B41E-DDC61CFF2FDF}" srcOrd="4" destOrd="0" presId="urn:microsoft.com/office/officeart/2005/8/layout/vList5"/>
    <dgm:cxn modelId="{380127C6-65C8-CE46-A8CB-B5B5A1092B48}" type="presParOf" srcId="{D16EAB47-8D78-224C-B41E-DDC61CFF2FDF}" destId="{98ED3717-0526-D14B-8794-8C0A98C66DF2}" srcOrd="0" destOrd="0" presId="urn:microsoft.com/office/officeart/2005/8/layout/vList5"/>
    <dgm:cxn modelId="{47ECDD44-7A27-D346-AD7B-482ACC110243}" type="presParOf" srcId="{D16EAB47-8D78-224C-B41E-DDC61CFF2FDF}" destId="{2F8A4CA4-61AA-164D-8C15-80C851506F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A1370-4477-5F4D-8A3C-7F0C7A7487A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59A90C-D82A-4049-B4D3-F7B8ABEE82E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65C7B26F-97CD-604A-A146-0FB1CBC0C2A2}" type="parTrans" cxnId="{94D212E7-D38A-E147-BFBE-E504D4CBD3B5}">
      <dgm:prSet/>
      <dgm:spPr/>
      <dgm:t>
        <a:bodyPr/>
        <a:lstStyle/>
        <a:p>
          <a:endParaRPr lang="en-US"/>
        </a:p>
      </dgm:t>
    </dgm:pt>
    <dgm:pt modelId="{A21824C8-A1D8-B247-8D2E-1CABBDBDF49E}" type="sibTrans" cxnId="{94D212E7-D38A-E147-BFBE-E504D4CBD3B5}">
      <dgm:prSet/>
      <dgm:spPr/>
      <dgm:t>
        <a:bodyPr/>
        <a:lstStyle/>
        <a:p>
          <a:endParaRPr lang="en-US"/>
        </a:p>
      </dgm:t>
    </dgm:pt>
    <dgm:pt modelId="{7015AF6A-5F2C-2D41-9BBB-5AB1B91445F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dirty="0"/>
        </a:p>
      </dgm:t>
    </dgm:pt>
    <dgm:pt modelId="{190E8533-2809-304D-BD7F-45D1E976FE17}" type="parTrans" cxnId="{A5F78FE1-02B1-B842-AA53-9245ABB9F16D}">
      <dgm:prSet/>
      <dgm:spPr/>
      <dgm:t>
        <a:bodyPr/>
        <a:lstStyle/>
        <a:p>
          <a:endParaRPr lang="en-US"/>
        </a:p>
      </dgm:t>
    </dgm:pt>
    <dgm:pt modelId="{DBBEA3FF-FCE6-6845-B07B-1079C194FD65}" type="sibTrans" cxnId="{A5F78FE1-02B1-B842-AA53-9245ABB9F16D}">
      <dgm:prSet/>
      <dgm:spPr/>
      <dgm:t>
        <a:bodyPr/>
        <a:lstStyle/>
        <a:p>
          <a:endParaRPr lang="en-US"/>
        </a:p>
      </dgm:t>
    </dgm:pt>
    <dgm:pt modelId="{55385DFE-27B3-F14A-A01B-97FCFA9229C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7BEF49-6749-664C-A3A9-4AF5D98E0400}" type="parTrans" cxnId="{63B15BAF-4F49-BC42-9487-28B3DD90D816}">
      <dgm:prSet/>
      <dgm:spPr/>
      <dgm:t>
        <a:bodyPr/>
        <a:lstStyle/>
        <a:p>
          <a:endParaRPr lang="en-US"/>
        </a:p>
      </dgm:t>
    </dgm:pt>
    <dgm:pt modelId="{756C6C76-0415-A045-8949-FA19DE571AE9}" type="sibTrans" cxnId="{63B15BAF-4F49-BC42-9487-28B3DD90D816}">
      <dgm:prSet/>
      <dgm:spPr/>
      <dgm:t>
        <a:bodyPr/>
        <a:lstStyle/>
        <a:p>
          <a:endParaRPr lang="en-US"/>
        </a:p>
      </dgm:t>
    </dgm:pt>
    <dgm:pt modelId="{0A8F612D-D183-5C40-8B53-53090D3C881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dirty="0"/>
        </a:p>
      </dgm:t>
    </dgm:pt>
    <dgm:pt modelId="{C43EF51C-DBC2-9048-832E-2B0812DEA5A3}" type="parTrans" cxnId="{977AEA11-BFAD-E044-844F-8742E098BA69}">
      <dgm:prSet/>
      <dgm:spPr/>
      <dgm:t>
        <a:bodyPr/>
        <a:lstStyle/>
        <a:p>
          <a:endParaRPr lang="en-US"/>
        </a:p>
      </dgm:t>
    </dgm:pt>
    <dgm:pt modelId="{E584750C-7DBC-FF43-B0BF-1DC5A7346923}" type="sibTrans" cxnId="{977AEA11-BFAD-E044-844F-8742E098BA69}">
      <dgm:prSet/>
      <dgm:spPr/>
      <dgm:t>
        <a:bodyPr/>
        <a:lstStyle/>
        <a:p>
          <a:endParaRPr lang="en-US"/>
        </a:p>
      </dgm:t>
    </dgm:pt>
    <dgm:pt modelId="{04CD413A-06E9-BD4D-9CEA-43B44BA1F8F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959807D-0313-F14D-B3EB-9298F22F9C3F}" type="parTrans" cxnId="{1057A771-0FAF-EB44-BDB4-1A96FCF2E655}">
      <dgm:prSet/>
      <dgm:spPr/>
      <dgm:t>
        <a:bodyPr/>
        <a:lstStyle/>
        <a:p>
          <a:endParaRPr lang="en-US"/>
        </a:p>
      </dgm:t>
    </dgm:pt>
    <dgm:pt modelId="{3B950B70-CD4B-674C-940A-251280244533}" type="sibTrans" cxnId="{1057A771-0FAF-EB44-BDB4-1A96FCF2E655}">
      <dgm:prSet/>
      <dgm:spPr/>
      <dgm:t>
        <a:bodyPr/>
        <a:lstStyle/>
        <a:p>
          <a:endParaRPr lang="en-US"/>
        </a:p>
      </dgm:t>
    </dgm:pt>
    <dgm:pt modelId="{EAE90DAF-D496-A442-8DF0-97B109A49E27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users’ files</a:t>
          </a:r>
          <a:endParaRPr lang="en-US" dirty="0"/>
        </a:p>
      </dgm:t>
    </dgm:pt>
    <dgm:pt modelId="{95B0BC7A-BCEC-CC4D-8ECD-7DE48BE12BDA}" type="parTrans" cxnId="{6869E31C-3DDA-B643-B7CE-1E879A12EB1B}">
      <dgm:prSet/>
      <dgm:spPr/>
      <dgm:t>
        <a:bodyPr/>
        <a:lstStyle/>
        <a:p>
          <a:endParaRPr lang="en-US"/>
        </a:p>
      </dgm:t>
    </dgm:pt>
    <dgm:pt modelId="{D8FBE8F0-BC82-A541-8AF5-AB8BB1F17500}" type="sibTrans" cxnId="{6869E31C-3DDA-B643-B7CE-1E879A12EB1B}">
      <dgm:prSet/>
      <dgm:spPr/>
      <dgm:t>
        <a:bodyPr/>
        <a:lstStyle/>
        <a:p>
          <a:endParaRPr lang="en-US"/>
        </a:p>
      </dgm:t>
    </dgm:pt>
    <dgm:pt modelId="{928C5B02-2570-6C4C-AD92-F9AB9C05866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F865896E-0C73-8640-BEC3-5FA22C76C464}" type="parTrans" cxnId="{EAFBE860-27E6-0547-A573-57CBF354D648}">
      <dgm:prSet/>
      <dgm:spPr/>
      <dgm:t>
        <a:bodyPr/>
        <a:lstStyle/>
        <a:p>
          <a:endParaRPr lang="en-US"/>
        </a:p>
      </dgm:t>
    </dgm:pt>
    <dgm:pt modelId="{2360ABD3-0A42-B04E-9678-6ECF14E05A73}" type="sibTrans" cxnId="{EAFBE860-27E6-0547-A573-57CBF354D648}">
      <dgm:prSet/>
      <dgm:spPr/>
      <dgm:t>
        <a:bodyPr/>
        <a:lstStyle/>
        <a:p>
          <a:endParaRPr lang="en-US"/>
        </a:p>
      </dgm:t>
    </dgm:pt>
    <dgm:pt modelId="{9277D39B-F3D0-104D-BD88-86072990F61B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F951BF6-C369-FA49-A47C-9D9C34D270BC}" type="parTrans" cxnId="{C7D21F5D-FF8B-2043-A6CC-6F6FAD750EBB}">
      <dgm:prSet/>
      <dgm:spPr/>
      <dgm:t>
        <a:bodyPr/>
        <a:lstStyle/>
        <a:p>
          <a:endParaRPr lang="en-US"/>
        </a:p>
      </dgm:t>
    </dgm:pt>
    <dgm:pt modelId="{0FED68C8-32FB-2E45-8759-38A9D36F0D35}" type="sibTrans" cxnId="{C7D21F5D-FF8B-2043-A6CC-6F6FAD750EBB}">
      <dgm:prSet/>
      <dgm:spPr/>
      <dgm:t>
        <a:bodyPr/>
        <a:lstStyle/>
        <a:p>
          <a:endParaRPr lang="en-US"/>
        </a:p>
      </dgm:t>
    </dgm:pt>
    <dgm:pt modelId="{C832070E-F45E-7E4C-9748-067891BD092D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3D2CD1-1B36-1742-94A2-E4B4944A17A7}" type="parTrans" cxnId="{80E43327-5F53-424C-BE1F-4876A6458EDF}">
      <dgm:prSet/>
      <dgm:spPr/>
      <dgm:t>
        <a:bodyPr/>
        <a:lstStyle/>
        <a:p>
          <a:endParaRPr lang="en-US"/>
        </a:p>
      </dgm:t>
    </dgm:pt>
    <dgm:pt modelId="{5506379D-2E83-DF4B-BE51-39FFF1F4565E}" type="sibTrans" cxnId="{80E43327-5F53-424C-BE1F-4876A6458EDF}">
      <dgm:prSet/>
      <dgm:spPr/>
      <dgm:t>
        <a:bodyPr/>
        <a:lstStyle/>
        <a:p>
          <a:endParaRPr lang="en-US"/>
        </a:p>
      </dgm:t>
    </dgm:pt>
    <dgm:pt modelId="{CBEA9541-F664-B043-B762-AD716A1271E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dirty="0"/>
        </a:p>
      </dgm:t>
    </dgm:pt>
    <dgm:pt modelId="{18FAE800-F4B7-2644-9CF2-76022E971D1D}" type="parTrans" cxnId="{95D9A41B-E317-E242-AE0D-8F9DD97EF396}">
      <dgm:prSet/>
      <dgm:spPr/>
      <dgm:t>
        <a:bodyPr/>
        <a:lstStyle/>
        <a:p>
          <a:endParaRPr lang="en-US"/>
        </a:p>
      </dgm:t>
    </dgm:pt>
    <dgm:pt modelId="{CD14EE67-41A1-E94E-8FF8-9E24293DFF8F}" type="sibTrans" cxnId="{95D9A41B-E317-E242-AE0D-8F9DD97EF396}">
      <dgm:prSet/>
      <dgm:spPr/>
      <dgm:t>
        <a:bodyPr/>
        <a:lstStyle/>
        <a:p>
          <a:endParaRPr lang="en-US"/>
        </a:p>
      </dgm:t>
    </dgm:pt>
    <dgm:pt modelId="{4436C6DC-8306-0345-BE37-5E597C7FACF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dirty="0"/>
        </a:p>
      </dgm:t>
    </dgm:pt>
    <dgm:pt modelId="{081BE378-582C-2D4F-B078-201497D5557E}" type="parTrans" cxnId="{4AD76837-7E42-E142-8CC0-99CF7E16C5B8}">
      <dgm:prSet/>
      <dgm:spPr/>
      <dgm:t>
        <a:bodyPr/>
        <a:lstStyle/>
        <a:p>
          <a:endParaRPr lang="en-US"/>
        </a:p>
      </dgm:t>
    </dgm:pt>
    <dgm:pt modelId="{D5DE0C0D-0297-C344-88CA-7717C5C6F4EE}" type="sibTrans" cxnId="{4AD76837-7E42-E142-8CC0-99CF7E16C5B8}">
      <dgm:prSet/>
      <dgm:spPr/>
      <dgm:t>
        <a:bodyPr/>
        <a:lstStyle/>
        <a:p>
          <a:endParaRPr lang="en-US"/>
        </a:p>
      </dgm:t>
    </dgm:pt>
    <dgm:pt modelId="{0D98C5E9-5C30-E741-969A-85CA4BA3B0D2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dirty="0"/>
        </a:p>
      </dgm:t>
    </dgm:pt>
    <dgm:pt modelId="{8A1933AB-FDDC-A74E-8E0C-8A654F4159C0}" type="parTrans" cxnId="{436579A9-1605-B949-A805-C8769C593591}">
      <dgm:prSet/>
      <dgm:spPr/>
      <dgm:t>
        <a:bodyPr/>
        <a:lstStyle/>
        <a:p>
          <a:endParaRPr lang="en-US"/>
        </a:p>
      </dgm:t>
    </dgm:pt>
    <dgm:pt modelId="{9AAD7FC7-6BDF-8040-BB92-09E1E5C7AA96}" type="sibTrans" cxnId="{436579A9-1605-B949-A805-C8769C593591}">
      <dgm:prSet/>
      <dgm:spPr/>
      <dgm:t>
        <a:bodyPr/>
        <a:lstStyle/>
        <a:p>
          <a:endParaRPr lang="en-US"/>
        </a:p>
      </dgm:t>
    </dgm:pt>
    <dgm:pt modelId="{D54D0E1B-9280-4341-9E7F-3B42F2E5505B}" type="pres">
      <dgm:prSet presAssocID="{528A1370-4477-5F4D-8A3C-7F0C7A7487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4B78D-3BA7-EF47-80FA-55A96C0D0B8E}" type="pres">
      <dgm:prSet presAssocID="{D159A90C-D82A-4049-B4D3-F7B8ABEE82ED}" presName="composite" presStyleCnt="0"/>
      <dgm:spPr/>
    </dgm:pt>
    <dgm:pt modelId="{E584AB35-CD05-3C4C-A203-46DBF2C27204}" type="pres">
      <dgm:prSet presAssocID="{D159A90C-D82A-4049-B4D3-F7B8ABEE82ED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7446E-50C7-5B46-9159-88C1591D2DE1}" type="pres">
      <dgm:prSet presAssocID="{D159A90C-D82A-4049-B4D3-F7B8ABEE82ED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5DBB0-2628-9541-9F20-2B8D98DA74A2}" type="pres">
      <dgm:prSet presAssocID="{A21824C8-A1D8-B247-8D2E-1CABBDBDF49E}" presName="sp" presStyleCnt="0"/>
      <dgm:spPr/>
    </dgm:pt>
    <dgm:pt modelId="{137E644B-1D7C-EE45-A894-B05BE75BDFD0}" type="pres">
      <dgm:prSet presAssocID="{55385DFE-27B3-F14A-A01B-97FCFA9229C4}" presName="composite" presStyleCnt="0"/>
      <dgm:spPr/>
    </dgm:pt>
    <dgm:pt modelId="{606F8FF1-C684-354A-86A6-58A072021C7D}" type="pres">
      <dgm:prSet presAssocID="{55385DFE-27B3-F14A-A01B-97FCFA9229C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E0808-9F4A-AF4B-ADC1-6D3471EDF53D}" type="pres">
      <dgm:prSet presAssocID="{55385DFE-27B3-F14A-A01B-97FCFA9229C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B2452-49F8-2D42-BAE6-48220CCDF934}" type="pres">
      <dgm:prSet presAssocID="{756C6C76-0415-A045-8949-FA19DE571AE9}" presName="sp" presStyleCnt="0"/>
      <dgm:spPr/>
    </dgm:pt>
    <dgm:pt modelId="{3A90E36E-247B-334B-A296-391CCE42D1CD}" type="pres">
      <dgm:prSet presAssocID="{04CD413A-06E9-BD4D-9CEA-43B44BA1F8FC}" presName="composite" presStyleCnt="0"/>
      <dgm:spPr/>
    </dgm:pt>
    <dgm:pt modelId="{57A4CBB7-3207-2142-9B3E-466CC9C5CABD}" type="pres">
      <dgm:prSet presAssocID="{04CD413A-06E9-BD4D-9CEA-43B44BA1F8FC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DD340-C988-3549-BA63-5C1E0F7A6E3D}" type="pres">
      <dgm:prSet presAssocID="{04CD413A-06E9-BD4D-9CEA-43B44BA1F8FC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DEB22-8A6C-C84A-B331-1295A846B764}" type="pres">
      <dgm:prSet presAssocID="{3B950B70-CD4B-674C-940A-251280244533}" presName="sp" presStyleCnt="0"/>
      <dgm:spPr/>
    </dgm:pt>
    <dgm:pt modelId="{AB96646C-7943-E64A-AF88-35E6A46AA1DF}" type="pres">
      <dgm:prSet presAssocID="{928C5B02-2570-6C4C-AD92-F9AB9C058662}" presName="composite" presStyleCnt="0"/>
      <dgm:spPr/>
    </dgm:pt>
    <dgm:pt modelId="{05E81EFF-5960-F642-83E5-CFFE5C0D3B1F}" type="pres">
      <dgm:prSet presAssocID="{928C5B02-2570-6C4C-AD92-F9AB9C05866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3495-B58E-C142-9176-62103E2DD2F8}" type="pres">
      <dgm:prSet presAssocID="{928C5B02-2570-6C4C-AD92-F9AB9C05866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3F54E-54DA-AE41-88C7-0012E7AA3887}" type="pres">
      <dgm:prSet presAssocID="{2360ABD3-0A42-B04E-9678-6ECF14E05A73}" presName="sp" presStyleCnt="0"/>
      <dgm:spPr/>
    </dgm:pt>
    <dgm:pt modelId="{8B9A2D59-DB14-AB41-8FA5-18DDB944B8FF}" type="pres">
      <dgm:prSet presAssocID="{9277D39B-F3D0-104D-BD88-86072990F61B}" presName="composite" presStyleCnt="0"/>
      <dgm:spPr/>
    </dgm:pt>
    <dgm:pt modelId="{09BD881A-14B4-FF4A-BD3A-0798D1888686}" type="pres">
      <dgm:prSet presAssocID="{9277D39B-F3D0-104D-BD88-86072990F61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EDF67-C025-904B-ABD9-288D572B022A}" type="pres">
      <dgm:prSet presAssocID="{9277D39B-F3D0-104D-BD88-86072990F61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F0545-E08A-C440-83CB-C78221020440}" type="pres">
      <dgm:prSet presAssocID="{0FED68C8-32FB-2E45-8759-38A9D36F0D35}" presName="sp" presStyleCnt="0"/>
      <dgm:spPr/>
    </dgm:pt>
    <dgm:pt modelId="{0A85036C-1AA1-F942-8050-96637C10C4F1}" type="pres">
      <dgm:prSet presAssocID="{C832070E-F45E-7E4C-9748-067891BD092D}" presName="composite" presStyleCnt="0"/>
      <dgm:spPr/>
    </dgm:pt>
    <dgm:pt modelId="{AEA43BFA-489E-AD4C-B54A-E473A9E57613}" type="pres">
      <dgm:prSet presAssocID="{C832070E-F45E-7E4C-9748-067891BD092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CBAD8-CD14-D549-A471-B74818AAA481}" type="pres">
      <dgm:prSet presAssocID="{C832070E-F45E-7E4C-9748-067891BD092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78FE1-02B1-B842-AA53-9245ABB9F16D}" srcId="{D159A90C-D82A-4049-B4D3-F7B8ABEE82ED}" destId="{7015AF6A-5F2C-2D41-9BBB-5AB1B91445F6}" srcOrd="0" destOrd="0" parTransId="{190E8533-2809-304D-BD7F-45D1E976FE17}" sibTransId="{DBBEA3FF-FCE6-6845-B07B-1079C194FD65}"/>
    <dgm:cxn modelId="{814C7E4F-59E2-4743-B915-BDBC4A231196}" type="presOf" srcId="{9277D39B-F3D0-104D-BD88-86072990F61B}" destId="{09BD881A-14B4-FF4A-BD3A-0798D1888686}" srcOrd="0" destOrd="0" presId="urn:microsoft.com/office/officeart/2005/8/layout/chevron2"/>
    <dgm:cxn modelId="{47C018A8-DFA9-2A4B-9538-44A55C85B9E7}" type="presOf" srcId="{D159A90C-D82A-4049-B4D3-F7B8ABEE82ED}" destId="{E584AB35-CD05-3C4C-A203-46DBF2C27204}" srcOrd="0" destOrd="0" presId="urn:microsoft.com/office/officeart/2005/8/layout/chevron2"/>
    <dgm:cxn modelId="{F95CA771-61FB-F74E-9383-AABFC9467B06}" type="presOf" srcId="{C832070E-F45E-7E4C-9748-067891BD092D}" destId="{AEA43BFA-489E-AD4C-B54A-E473A9E57613}" srcOrd="0" destOrd="0" presId="urn:microsoft.com/office/officeart/2005/8/layout/chevron2"/>
    <dgm:cxn modelId="{312FF342-EA1E-9040-8FD7-5382189CC18B}" type="presOf" srcId="{EAE90DAF-D496-A442-8DF0-97B109A49E27}" destId="{D39DD340-C988-3549-BA63-5C1E0F7A6E3D}" srcOrd="0" destOrd="0" presId="urn:microsoft.com/office/officeart/2005/8/layout/chevron2"/>
    <dgm:cxn modelId="{415F8BCE-9BC8-E548-9701-880CA32496F6}" type="presOf" srcId="{55385DFE-27B3-F14A-A01B-97FCFA9229C4}" destId="{606F8FF1-C684-354A-86A6-58A072021C7D}" srcOrd="0" destOrd="0" presId="urn:microsoft.com/office/officeart/2005/8/layout/chevron2"/>
    <dgm:cxn modelId="{13226F4A-700E-FC43-9F79-C65ED9D9FECE}" type="presOf" srcId="{CBEA9541-F664-B043-B762-AD716A1271E1}" destId="{08E13495-B58E-C142-9176-62103E2DD2F8}" srcOrd="0" destOrd="0" presId="urn:microsoft.com/office/officeart/2005/8/layout/chevron2"/>
    <dgm:cxn modelId="{3E43878D-C5EA-B345-8592-F23DEB65CC41}" type="presOf" srcId="{04CD413A-06E9-BD4D-9CEA-43B44BA1F8FC}" destId="{57A4CBB7-3207-2142-9B3E-466CC9C5CABD}" srcOrd="0" destOrd="0" presId="urn:microsoft.com/office/officeart/2005/8/layout/chevron2"/>
    <dgm:cxn modelId="{6869E31C-3DDA-B643-B7CE-1E879A12EB1B}" srcId="{04CD413A-06E9-BD4D-9CEA-43B44BA1F8FC}" destId="{EAE90DAF-D496-A442-8DF0-97B109A49E27}" srcOrd="0" destOrd="0" parTransId="{95B0BC7A-BCEC-CC4D-8ECD-7DE48BE12BDA}" sibTransId="{D8FBE8F0-BC82-A541-8AF5-AB8BB1F17500}"/>
    <dgm:cxn modelId="{4AD76837-7E42-E142-8CC0-99CF7E16C5B8}" srcId="{9277D39B-F3D0-104D-BD88-86072990F61B}" destId="{4436C6DC-8306-0345-BE37-5E597C7FACF5}" srcOrd="0" destOrd="0" parTransId="{081BE378-582C-2D4F-B078-201497D5557E}" sibTransId="{D5DE0C0D-0297-C344-88CA-7717C5C6F4EE}"/>
    <dgm:cxn modelId="{A202F909-C74C-0E43-9A64-B8AEEC8DB7BE}" type="presOf" srcId="{4436C6DC-8306-0345-BE37-5E597C7FACF5}" destId="{6F2EDF67-C025-904B-ABD9-288D572B022A}" srcOrd="0" destOrd="0" presId="urn:microsoft.com/office/officeart/2005/8/layout/chevron2"/>
    <dgm:cxn modelId="{795848E7-A8CE-1C42-847F-7122485AD833}" type="presOf" srcId="{528A1370-4477-5F4D-8A3C-7F0C7A7487AB}" destId="{D54D0E1B-9280-4341-9E7F-3B42F2E5505B}" srcOrd="0" destOrd="0" presId="urn:microsoft.com/office/officeart/2005/8/layout/chevron2"/>
    <dgm:cxn modelId="{977AEA11-BFAD-E044-844F-8742E098BA69}" srcId="{55385DFE-27B3-F14A-A01B-97FCFA9229C4}" destId="{0A8F612D-D183-5C40-8B53-53090D3C881E}" srcOrd="0" destOrd="0" parTransId="{C43EF51C-DBC2-9048-832E-2B0812DEA5A3}" sibTransId="{E584750C-7DBC-FF43-B0BF-1DC5A7346923}"/>
    <dgm:cxn modelId="{1057A771-0FAF-EB44-BDB4-1A96FCF2E655}" srcId="{528A1370-4477-5F4D-8A3C-7F0C7A7487AB}" destId="{04CD413A-06E9-BD4D-9CEA-43B44BA1F8FC}" srcOrd="2" destOrd="0" parTransId="{4959807D-0313-F14D-B3EB-9298F22F9C3F}" sibTransId="{3B950B70-CD4B-674C-940A-251280244533}"/>
    <dgm:cxn modelId="{C7D21F5D-FF8B-2043-A6CC-6F6FAD750EBB}" srcId="{528A1370-4477-5F4D-8A3C-7F0C7A7487AB}" destId="{9277D39B-F3D0-104D-BD88-86072990F61B}" srcOrd="4" destOrd="0" parTransId="{8F951BF6-C369-FA49-A47C-9D9C34D270BC}" sibTransId="{0FED68C8-32FB-2E45-8759-38A9D36F0D35}"/>
    <dgm:cxn modelId="{95D9A41B-E317-E242-AE0D-8F9DD97EF396}" srcId="{928C5B02-2570-6C4C-AD92-F9AB9C058662}" destId="{CBEA9541-F664-B043-B762-AD716A1271E1}" srcOrd="0" destOrd="0" parTransId="{18FAE800-F4B7-2644-9CF2-76022E971D1D}" sibTransId="{CD14EE67-41A1-E94E-8FF8-9E24293DFF8F}"/>
    <dgm:cxn modelId="{EAFBE860-27E6-0547-A573-57CBF354D648}" srcId="{528A1370-4477-5F4D-8A3C-7F0C7A7487AB}" destId="{928C5B02-2570-6C4C-AD92-F9AB9C058662}" srcOrd="3" destOrd="0" parTransId="{F865896E-0C73-8640-BEC3-5FA22C76C464}" sibTransId="{2360ABD3-0A42-B04E-9678-6ECF14E05A73}"/>
    <dgm:cxn modelId="{80E43327-5F53-424C-BE1F-4876A6458EDF}" srcId="{528A1370-4477-5F4D-8A3C-7F0C7A7487AB}" destId="{C832070E-F45E-7E4C-9748-067891BD092D}" srcOrd="5" destOrd="0" parTransId="{333D2CD1-1B36-1742-94A2-E4B4944A17A7}" sibTransId="{5506379D-2E83-DF4B-BE51-39FFF1F4565E}"/>
    <dgm:cxn modelId="{436579A9-1605-B949-A805-C8769C593591}" srcId="{C832070E-F45E-7E4C-9748-067891BD092D}" destId="{0D98C5E9-5C30-E741-969A-85CA4BA3B0D2}" srcOrd="0" destOrd="0" parTransId="{8A1933AB-FDDC-A74E-8E0C-8A654F4159C0}" sibTransId="{9AAD7FC7-6BDF-8040-BB92-09E1E5C7AA96}"/>
    <dgm:cxn modelId="{BE364B3B-B3B0-5444-BBD8-6BB035562E94}" type="presOf" srcId="{0A8F612D-D183-5C40-8B53-53090D3C881E}" destId="{2F9E0808-9F4A-AF4B-ADC1-6D3471EDF53D}" srcOrd="0" destOrd="0" presId="urn:microsoft.com/office/officeart/2005/8/layout/chevron2"/>
    <dgm:cxn modelId="{24C94ADC-7360-D548-9EFF-2BF150E0344E}" type="presOf" srcId="{928C5B02-2570-6C4C-AD92-F9AB9C058662}" destId="{05E81EFF-5960-F642-83E5-CFFE5C0D3B1F}" srcOrd="0" destOrd="0" presId="urn:microsoft.com/office/officeart/2005/8/layout/chevron2"/>
    <dgm:cxn modelId="{63B15BAF-4F49-BC42-9487-28B3DD90D816}" srcId="{528A1370-4477-5F4D-8A3C-7F0C7A7487AB}" destId="{55385DFE-27B3-F14A-A01B-97FCFA9229C4}" srcOrd="1" destOrd="0" parTransId="{0B7BEF49-6749-664C-A3A9-4AF5D98E0400}" sibTransId="{756C6C76-0415-A045-8949-FA19DE571AE9}"/>
    <dgm:cxn modelId="{94D212E7-D38A-E147-BFBE-E504D4CBD3B5}" srcId="{528A1370-4477-5F4D-8A3C-7F0C7A7487AB}" destId="{D159A90C-D82A-4049-B4D3-F7B8ABEE82ED}" srcOrd="0" destOrd="0" parTransId="{65C7B26F-97CD-604A-A146-0FB1CBC0C2A2}" sibTransId="{A21824C8-A1D8-B247-8D2E-1CABBDBDF49E}"/>
    <dgm:cxn modelId="{C7D585CB-48FD-A240-9547-290AC9B6B86A}" type="presOf" srcId="{0D98C5E9-5C30-E741-969A-85CA4BA3B0D2}" destId="{363CBAD8-CD14-D549-A471-B74818AAA481}" srcOrd="0" destOrd="0" presId="urn:microsoft.com/office/officeart/2005/8/layout/chevron2"/>
    <dgm:cxn modelId="{07929AC9-E058-914D-BED2-47693A61406E}" type="presOf" srcId="{7015AF6A-5F2C-2D41-9BBB-5AB1B91445F6}" destId="{9D67446E-50C7-5B46-9159-88C1591D2DE1}" srcOrd="0" destOrd="0" presId="urn:microsoft.com/office/officeart/2005/8/layout/chevron2"/>
    <dgm:cxn modelId="{FDE833D5-62DE-C949-9018-7C58CAE839BC}" type="presParOf" srcId="{D54D0E1B-9280-4341-9E7F-3B42F2E5505B}" destId="{5E34B78D-3BA7-EF47-80FA-55A96C0D0B8E}" srcOrd="0" destOrd="0" presId="urn:microsoft.com/office/officeart/2005/8/layout/chevron2"/>
    <dgm:cxn modelId="{2F567FEA-0EBE-8E4D-89EF-AD1417800E4F}" type="presParOf" srcId="{5E34B78D-3BA7-EF47-80FA-55A96C0D0B8E}" destId="{E584AB35-CD05-3C4C-A203-46DBF2C27204}" srcOrd="0" destOrd="0" presId="urn:microsoft.com/office/officeart/2005/8/layout/chevron2"/>
    <dgm:cxn modelId="{0C6D4F77-E7C3-4247-88F4-76A001A71A0A}" type="presParOf" srcId="{5E34B78D-3BA7-EF47-80FA-55A96C0D0B8E}" destId="{9D67446E-50C7-5B46-9159-88C1591D2DE1}" srcOrd="1" destOrd="0" presId="urn:microsoft.com/office/officeart/2005/8/layout/chevron2"/>
    <dgm:cxn modelId="{92BCCF13-6B59-EF47-994A-1D4D030AE7AF}" type="presParOf" srcId="{D54D0E1B-9280-4341-9E7F-3B42F2E5505B}" destId="{8275DBB0-2628-9541-9F20-2B8D98DA74A2}" srcOrd="1" destOrd="0" presId="urn:microsoft.com/office/officeart/2005/8/layout/chevron2"/>
    <dgm:cxn modelId="{A4B91D47-DB5F-AE4B-ADAE-0BED167B6997}" type="presParOf" srcId="{D54D0E1B-9280-4341-9E7F-3B42F2E5505B}" destId="{137E644B-1D7C-EE45-A894-B05BE75BDFD0}" srcOrd="2" destOrd="0" presId="urn:microsoft.com/office/officeart/2005/8/layout/chevron2"/>
    <dgm:cxn modelId="{EC2A886A-F915-0B4A-A81F-471AD35E6991}" type="presParOf" srcId="{137E644B-1D7C-EE45-A894-B05BE75BDFD0}" destId="{606F8FF1-C684-354A-86A6-58A072021C7D}" srcOrd="0" destOrd="0" presId="urn:microsoft.com/office/officeart/2005/8/layout/chevron2"/>
    <dgm:cxn modelId="{78B46202-F791-3B49-8D80-2CE29E3F9D92}" type="presParOf" srcId="{137E644B-1D7C-EE45-A894-B05BE75BDFD0}" destId="{2F9E0808-9F4A-AF4B-ADC1-6D3471EDF53D}" srcOrd="1" destOrd="0" presId="urn:microsoft.com/office/officeart/2005/8/layout/chevron2"/>
    <dgm:cxn modelId="{32A25F49-1288-3F43-80BA-BE29B38DF96A}" type="presParOf" srcId="{D54D0E1B-9280-4341-9E7F-3B42F2E5505B}" destId="{5D7B2452-49F8-2D42-BAE6-48220CCDF934}" srcOrd="3" destOrd="0" presId="urn:microsoft.com/office/officeart/2005/8/layout/chevron2"/>
    <dgm:cxn modelId="{CD046E22-9F43-6844-8980-1F9D4869FDF8}" type="presParOf" srcId="{D54D0E1B-9280-4341-9E7F-3B42F2E5505B}" destId="{3A90E36E-247B-334B-A296-391CCE42D1CD}" srcOrd="4" destOrd="0" presId="urn:microsoft.com/office/officeart/2005/8/layout/chevron2"/>
    <dgm:cxn modelId="{6737ED0E-4D14-E44B-85FA-BA70969C4091}" type="presParOf" srcId="{3A90E36E-247B-334B-A296-391CCE42D1CD}" destId="{57A4CBB7-3207-2142-9B3E-466CC9C5CABD}" srcOrd="0" destOrd="0" presId="urn:microsoft.com/office/officeart/2005/8/layout/chevron2"/>
    <dgm:cxn modelId="{02F4A9DE-E6A4-364D-A98E-0C2208C61C96}" type="presParOf" srcId="{3A90E36E-247B-334B-A296-391CCE42D1CD}" destId="{D39DD340-C988-3549-BA63-5C1E0F7A6E3D}" srcOrd="1" destOrd="0" presId="urn:microsoft.com/office/officeart/2005/8/layout/chevron2"/>
    <dgm:cxn modelId="{332746C6-F139-8D4F-A6CC-F2205CE49E19}" type="presParOf" srcId="{D54D0E1B-9280-4341-9E7F-3B42F2E5505B}" destId="{CB7DEB22-8A6C-C84A-B331-1295A846B764}" srcOrd="5" destOrd="0" presId="urn:microsoft.com/office/officeart/2005/8/layout/chevron2"/>
    <dgm:cxn modelId="{68128AB1-F213-B640-B9E7-4FDCDFA11158}" type="presParOf" srcId="{D54D0E1B-9280-4341-9E7F-3B42F2E5505B}" destId="{AB96646C-7943-E64A-AF88-35E6A46AA1DF}" srcOrd="6" destOrd="0" presId="urn:microsoft.com/office/officeart/2005/8/layout/chevron2"/>
    <dgm:cxn modelId="{F4410472-0D54-8649-8246-37B1CED877BF}" type="presParOf" srcId="{AB96646C-7943-E64A-AF88-35E6A46AA1DF}" destId="{05E81EFF-5960-F642-83E5-CFFE5C0D3B1F}" srcOrd="0" destOrd="0" presId="urn:microsoft.com/office/officeart/2005/8/layout/chevron2"/>
    <dgm:cxn modelId="{620A2E29-F49B-2F46-852B-62438AE4CF5B}" type="presParOf" srcId="{AB96646C-7943-E64A-AF88-35E6A46AA1DF}" destId="{08E13495-B58E-C142-9176-62103E2DD2F8}" srcOrd="1" destOrd="0" presId="urn:microsoft.com/office/officeart/2005/8/layout/chevron2"/>
    <dgm:cxn modelId="{4E37D69D-9194-9544-B095-AC264F34BEA4}" type="presParOf" srcId="{D54D0E1B-9280-4341-9E7F-3B42F2E5505B}" destId="{01F3F54E-54DA-AE41-88C7-0012E7AA3887}" srcOrd="7" destOrd="0" presId="urn:microsoft.com/office/officeart/2005/8/layout/chevron2"/>
    <dgm:cxn modelId="{339C778A-E47B-3441-9199-BB9B3B3F1162}" type="presParOf" srcId="{D54D0E1B-9280-4341-9E7F-3B42F2E5505B}" destId="{8B9A2D59-DB14-AB41-8FA5-18DDB944B8FF}" srcOrd="8" destOrd="0" presId="urn:microsoft.com/office/officeart/2005/8/layout/chevron2"/>
    <dgm:cxn modelId="{4F80109B-0CDE-BF40-9695-236D8BF42CC1}" type="presParOf" srcId="{8B9A2D59-DB14-AB41-8FA5-18DDB944B8FF}" destId="{09BD881A-14B4-FF4A-BD3A-0798D1888686}" srcOrd="0" destOrd="0" presId="urn:microsoft.com/office/officeart/2005/8/layout/chevron2"/>
    <dgm:cxn modelId="{59D5F7FA-7C6E-7F41-86BE-90009B2D6B77}" type="presParOf" srcId="{8B9A2D59-DB14-AB41-8FA5-18DDB944B8FF}" destId="{6F2EDF67-C025-904B-ABD9-288D572B022A}" srcOrd="1" destOrd="0" presId="urn:microsoft.com/office/officeart/2005/8/layout/chevron2"/>
    <dgm:cxn modelId="{6344B0F7-2329-F747-BD0E-8C63875F719C}" type="presParOf" srcId="{D54D0E1B-9280-4341-9E7F-3B42F2E5505B}" destId="{0C1F0545-E08A-C440-83CB-C78221020440}" srcOrd="9" destOrd="0" presId="urn:microsoft.com/office/officeart/2005/8/layout/chevron2"/>
    <dgm:cxn modelId="{C2E087CC-8326-8E4B-B332-1D627272FAD6}" type="presParOf" srcId="{D54D0E1B-9280-4341-9E7F-3B42F2E5505B}" destId="{0A85036C-1AA1-F942-8050-96637C10C4F1}" srcOrd="10" destOrd="0" presId="urn:microsoft.com/office/officeart/2005/8/layout/chevron2"/>
    <dgm:cxn modelId="{5FDF5835-D2E6-E54E-B3A8-E6D041B39050}" type="presParOf" srcId="{0A85036C-1AA1-F942-8050-96637C10C4F1}" destId="{AEA43BFA-489E-AD4C-B54A-E473A9E57613}" srcOrd="0" destOrd="0" presId="urn:microsoft.com/office/officeart/2005/8/layout/chevron2"/>
    <dgm:cxn modelId="{B56340E4-1686-8346-9E1E-FF10041F4E21}" type="presParOf" srcId="{0A85036C-1AA1-F942-8050-96637C10C4F1}" destId="{363CBAD8-CD14-D549-A471-B74818AAA4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43E396-FF23-BC48-B1F6-E6B7391E9EB2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1E2EA7-D4DC-1B40-BC36-2BAD5AB17DC7}">
      <dgm:prSet custT="1"/>
      <dgm:spPr/>
      <dgm:t>
        <a:bodyPr/>
        <a:lstStyle/>
        <a:p>
          <a:pPr rtl="0"/>
          <a:r>
            <a:rPr lang="en-US" sz="2400" dirty="0" smtClean="0"/>
            <a:t>Enables users and applications to access records</a:t>
          </a:r>
          <a:endParaRPr lang="en-US" sz="2400" dirty="0"/>
        </a:p>
      </dgm:t>
    </dgm:pt>
    <dgm:pt modelId="{68C7E5B7-B56C-0C49-9E13-DEA2E666FE2D}" type="parTrans" cxnId="{184FA74C-B097-574D-9FFC-EB6EA826A9B2}">
      <dgm:prSet/>
      <dgm:spPr/>
      <dgm:t>
        <a:bodyPr/>
        <a:lstStyle/>
        <a:p>
          <a:endParaRPr lang="en-US"/>
        </a:p>
      </dgm:t>
    </dgm:pt>
    <dgm:pt modelId="{F597B14A-FF19-E147-85B7-2CA5872B9FA3}" type="sibTrans" cxnId="{184FA74C-B097-574D-9FFC-EB6EA826A9B2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6439CBF-59AF-A14A-95BE-E98C064DB87C}">
      <dgm:prSet custT="1"/>
      <dgm:spPr/>
      <dgm:t>
        <a:bodyPr/>
        <a:lstStyle/>
        <a:p>
          <a:pPr rtl="0"/>
          <a:r>
            <a:rPr lang="en-US" sz="2400" dirty="0" smtClean="0"/>
            <a:t>Provides general-purpose record I/O capability</a:t>
          </a:r>
          <a:endParaRPr lang="en-US" sz="2400" dirty="0"/>
        </a:p>
      </dgm:t>
    </dgm:pt>
    <dgm:pt modelId="{0AA8C597-8DAD-1C41-A6E3-4E1F550B68E1}" type="parTrans" cxnId="{B2222016-0F72-3E49-B1BA-A5DF3B212DEB}">
      <dgm:prSet/>
      <dgm:spPr/>
      <dgm:t>
        <a:bodyPr/>
        <a:lstStyle/>
        <a:p>
          <a:endParaRPr lang="en-US"/>
        </a:p>
      </dgm:t>
    </dgm:pt>
    <dgm:pt modelId="{B281BD54-C49B-CA4E-98D2-98519E109CCB}" type="sibTrans" cxnId="{B2222016-0F72-3E49-B1BA-A5DF3B212DE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D76CF16-BBF8-BC48-90BB-58DFF4E7F8D5}">
      <dgm:prSet custT="1"/>
      <dgm:spPr/>
      <dgm:t>
        <a:bodyPr/>
        <a:lstStyle/>
        <a:p>
          <a:pPr rtl="0"/>
          <a:r>
            <a:rPr lang="en-US" sz="2400" dirty="0" smtClean="0"/>
            <a:t>Maintains basic data about file</a:t>
          </a:r>
          <a:endParaRPr lang="en-US" sz="2400" dirty="0"/>
        </a:p>
      </dgm:t>
    </dgm:pt>
    <dgm:pt modelId="{D404C853-53D4-8B4B-A5C6-ED90E598F61A}" type="parTrans" cxnId="{AEFC2D1B-47E9-6B48-9FCA-B3E05F57A636}">
      <dgm:prSet/>
      <dgm:spPr/>
      <dgm:t>
        <a:bodyPr/>
        <a:lstStyle/>
        <a:p>
          <a:endParaRPr lang="en-US"/>
        </a:p>
      </dgm:t>
    </dgm:pt>
    <dgm:pt modelId="{C9C77C93-02AB-FC42-9D73-823C2DA13C35}" type="sibTrans" cxnId="{AEFC2D1B-47E9-6B48-9FCA-B3E05F57A636}">
      <dgm:prSet/>
      <dgm:spPr/>
      <dgm:t>
        <a:bodyPr/>
        <a:lstStyle/>
        <a:p>
          <a:endParaRPr lang="en-US"/>
        </a:p>
      </dgm:t>
    </dgm:pt>
    <dgm:pt modelId="{42DCEF5F-F4C6-9A4A-BF69-3CD4E55D9CE0}" type="pres">
      <dgm:prSet presAssocID="{9343E396-FF23-BC48-B1F6-E6B7391E9E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D38FB-9FFC-4143-B6C0-B69503BD2F19}" type="pres">
      <dgm:prSet presAssocID="{9343E396-FF23-BC48-B1F6-E6B7391E9EB2}" presName="tSp" presStyleCnt="0"/>
      <dgm:spPr/>
    </dgm:pt>
    <dgm:pt modelId="{11B710E6-866F-FF41-92D7-39B697908AFF}" type="pres">
      <dgm:prSet presAssocID="{9343E396-FF23-BC48-B1F6-E6B7391E9EB2}" presName="bSp" presStyleCnt="0"/>
      <dgm:spPr/>
    </dgm:pt>
    <dgm:pt modelId="{615F7462-37B8-5340-9AE0-F360C4A8C889}" type="pres">
      <dgm:prSet presAssocID="{9343E396-FF23-BC48-B1F6-E6B7391E9EB2}" presName="process" presStyleCnt="0"/>
      <dgm:spPr/>
    </dgm:pt>
    <dgm:pt modelId="{1BE3A569-07DD-F547-9A71-0C1080B54B14}" type="pres">
      <dgm:prSet presAssocID="{B11E2EA7-D4DC-1B40-BC36-2BAD5AB17DC7}" presName="composite1" presStyleCnt="0"/>
      <dgm:spPr/>
    </dgm:pt>
    <dgm:pt modelId="{DF35A8BB-8E50-AB4D-AB0C-2835E6ABAD57}" type="pres">
      <dgm:prSet presAssocID="{B11E2EA7-D4DC-1B40-BC36-2BAD5AB17DC7}" presName="dummyNode1" presStyleLbl="node1" presStyleIdx="0" presStyleCnt="3"/>
      <dgm:spPr/>
    </dgm:pt>
    <dgm:pt modelId="{85BD1594-7DC3-CF47-8B20-50D7A96FA30D}" type="pres">
      <dgm:prSet presAssocID="{B11E2EA7-D4DC-1B40-BC36-2BAD5AB17DC7}" presName="childNode1" presStyleLbl="bgAcc1" presStyleIdx="0" presStyleCnt="3">
        <dgm:presLayoutVars>
          <dgm:bulletEnabled val="1"/>
        </dgm:presLayoutVars>
      </dgm:prSet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5B78C1-965D-2E44-9CF9-BBD5BB0E4265}" type="pres">
      <dgm:prSet presAssocID="{B11E2EA7-D4DC-1B40-BC36-2BAD5AB17DC7}" presName="childNode1tx" presStyleLbl="bgAcc1" presStyleIdx="0" presStyleCnt="3">
        <dgm:presLayoutVars>
          <dgm:bulletEnabled val="1"/>
        </dgm:presLayoutVars>
      </dgm:prSet>
      <dgm:spPr/>
    </dgm:pt>
    <dgm:pt modelId="{37B8DF54-7117-7D42-BD86-40EE86E9F022}" type="pres">
      <dgm:prSet presAssocID="{B11E2EA7-D4DC-1B40-BC36-2BAD5AB17DC7}" presName="parentNode1" presStyleLbl="node1" presStyleIdx="0" presStyleCnt="3" custScaleX="113030" custScaleY="236927" custLinFactNeighborX="1239" custLinFactNeighborY="-335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5FC54-D22E-C240-9A31-049D250070DB}" type="pres">
      <dgm:prSet presAssocID="{B11E2EA7-D4DC-1B40-BC36-2BAD5AB17DC7}" presName="connSite1" presStyleCnt="0"/>
      <dgm:spPr/>
    </dgm:pt>
    <dgm:pt modelId="{5952BED1-3013-3049-BBC2-29FB9B7C8CC5}" type="pres">
      <dgm:prSet presAssocID="{F597B14A-FF19-E147-85B7-2CA5872B9FA3}" presName="Name9" presStyleLbl="sibTrans2D1" presStyleIdx="0" presStyleCnt="2" custLinFactNeighborX="36865" custLinFactNeighborY="-14216"/>
      <dgm:spPr/>
      <dgm:t>
        <a:bodyPr/>
        <a:lstStyle/>
        <a:p>
          <a:endParaRPr lang="en-US"/>
        </a:p>
      </dgm:t>
    </dgm:pt>
    <dgm:pt modelId="{6D05B68A-42AE-8E46-9E68-BBE191858E09}" type="pres">
      <dgm:prSet presAssocID="{B6439CBF-59AF-A14A-95BE-E98C064DB87C}" presName="composite2" presStyleCnt="0"/>
      <dgm:spPr/>
    </dgm:pt>
    <dgm:pt modelId="{8757749B-0CBA-7A44-94F1-2A41E27AC70E}" type="pres">
      <dgm:prSet presAssocID="{B6439CBF-59AF-A14A-95BE-E98C064DB87C}" presName="dummyNode2" presStyleLbl="node1" presStyleIdx="0" presStyleCnt="3"/>
      <dgm:spPr/>
    </dgm:pt>
    <dgm:pt modelId="{522B1566-396B-CE49-BFB8-1F43996D809F}" type="pres">
      <dgm:prSet presAssocID="{B6439CBF-59AF-A14A-95BE-E98C064DB87C}" presName="childNode2" presStyleLbl="bgAcc1" presStyleIdx="1" presStyleCnt="3">
        <dgm:presLayoutVars>
          <dgm:bulletEnabled val="1"/>
        </dgm:presLayoutVars>
      </dgm:prSet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494AD61-2344-BB44-83F8-FCB1E5FFC9E6}" type="pres">
      <dgm:prSet presAssocID="{B6439CBF-59AF-A14A-95BE-E98C064DB87C}" presName="childNode2tx" presStyleLbl="bgAcc1" presStyleIdx="1" presStyleCnt="3">
        <dgm:presLayoutVars>
          <dgm:bulletEnabled val="1"/>
        </dgm:presLayoutVars>
      </dgm:prSet>
      <dgm:spPr/>
    </dgm:pt>
    <dgm:pt modelId="{BEF0F7C0-72CA-CA49-8AEB-9F26B7D51F62}" type="pres">
      <dgm:prSet presAssocID="{B6439CBF-59AF-A14A-95BE-E98C064DB87C}" presName="parentNode2" presStyleLbl="node1" presStyleIdx="1" presStyleCnt="3" custScaleX="112432" custScaleY="257162" custLinFactNeighborX="-568" custLinFactNeighborY="243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2EEAB-A05A-C14F-A7D8-F05FD76CEAE7}" type="pres">
      <dgm:prSet presAssocID="{B6439CBF-59AF-A14A-95BE-E98C064DB87C}" presName="connSite2" presStyleCnt="0"/>
      <dgm:spPr/>
    </dgm:pt>
    <dgm:pt modelId="{BE9B5020-C21D-3545-8485-E5315A16C6A0}" type="pres">
      <dgm:prSet presAssocID="{B281BD54-C49B-CA4E-98D2-98519E109CCB}" presName="Name18" presStyleLbl="sibTrans2D1" presStyleIdx="1" presStyleCnt="2" custLinFactNeighborX="25719" custLinFactNeighborY="15229"/>
      <dgm:spPr/>
      <dgm:t>
        <a:bodyPr/>
        <a:lstStyle/>
        <a:p>
          <a:endParaRPr lang="en-US"/>
        </a:p>
      </dgm:t>
    </dgm:pt>
    <dgm:pt modelId="{CA464544-3491-2D4E-9239-C358C0FC5426}" type="pres">
      <dgm:prSet presAssocID="{BD76CF16-BBF8-BC48-90BB-58DFF4E7F8D5}" presName="composite1" presStyleCnt="0"/>
      <dgm:spPr/>
    </dgm:pt>
    <dgm:pt modelId="{6F3A6DA2-6169-AA41-A79C-8EADF38A6A4B}" type="pres">
      <dgm:prSet presAssocID="{BD76CF16-BBF8-BC48-90BB-58DFF4E7F8D5}" presName="dummyNode1" presStyleLbl="node1" presStyleIdx="1" presStyleCnt="3"/>
      <dgm:spPr/>
    </dgm:pt>
    <dgm:pt modelId="{FEFDA9C5-6B29-C645-ACA7-A69C27910FF0}" type="pres">
      <dgm:prSet presAssocID="{BD76CF16-BBF8-BC48-90BB-58DFF4E7F8D5}" presName="childNode1" presStyleLbl="bgAcc1" presStyleIdx="2" presStyleCnt="3">
        <dgm:presLayoutVars>
          <dgm:bulletEnabled val="1"/>
        </dgm:presLayoutVars>
      </dgm:prSet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7F5739F3-CD28-944A-89B3-B897626B9E94}" type="pres">
      <dgm:prSet presAssocID="{BD76CF16-BBF8-BC48-90BB-58DFF4E7F8D5}" presName="childNode1tx" presStyleLbl="bgAcc1" presStyleIdx="2" presStyleCnt="3">
        <dgm:presLayoutVars>
          <dgm:bulletEnabled val="1"/>
        </dgm:presLayoutVars>
      </dgm:prSet>
      <dgm:spPr/>
    </dgm:pt>
    <dgm:pt modelId="{73491CF4-FCEE-194C-8668-F3CD85DE306A}" type="pres">
      <dgm:prSet presAssocID="{BD76CF16-BBF8-BC48-90BB-58DFF4E7F8D5}" presName="parentNode1" presStyleLbl="node1" presStyleIdx="2" presStyleCnt="3" custScaleX="100219" custScaleY="2992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B0DCC-66E7-1440-9430-C2FDA2E1D01C}" type="pres">
      <dgm:prSet presAssocID="{BD76CF16-BBF8-BC48-90BB-58DFF4E7F8D5}" presName="connSite1" presStyleCnt="0"/>
      <dgm:spPr/>
    </dgm:pt>
  </dgm:ptLst>
  <dgm:cxnLst>
    <dgm:cxn modelId="{B2222016-0F72-3E49-B1BA-A5DF3B212DEB}" srcId="{9343E396-FF23-BC48-B1F6-E6B7391E9EB2}" destId="{B6439CBF-59AF-A14A-95BE-E98C064DB87C}" srcOrd="1" destOrd="0" parTransId="{0AA8C597-8DAD-1C41-A6E3-4E1F550B68E1}" sibTransId="{B281BD54-C49B-CA4E-98D2-98519E109CCB}"/>
    <dgm:cxn modelId="{D646ACBD-A093-8743-955B-C2503DAEF395}" type="presOf" srcId="{F597B14A-FF19-E147-85B7-2CA5872B9FA3}" destId="{5952BED1-3013-3049-BBC2-29FB9B7C8CC5}" srcOrd="0" destOrd="0" presId="urn:microsoft.com/office/officeart/2005/8/layout/hProcess4"/>
    <dgm:cxn modelId="{ADA4D0FA-9288-8647-8AF4-353549B60215}" type="presOf" srcId="{9343E396-FF23-BC48-B1F6-E6B7391E9EB2}" destId="{42DCEF5F-F4C6-9A4A-BF69-3CD4E55D9CE0}" srcOrd="0" destOrd="0" presId="urn:microsoft.com/office/officeart/2005/8/layout/hProcess4"/>
    <dgm:cxn modelId="{2904518C-32D8-DB48-9C55-DA0CAA94854E}" type="presOf" srcId="{BD76CF16-BBF8-BC48-90BB-58DFF4E7F8D5}" destId="{73491CF4-FCEE-194C-8668-F3CD85DE306A}" srcOrd="0" destOrd="0" presId="urn:microsoft.com/office/officeart/2005/8/layout/hProcess4"/>
    <dgm:cxn modelId="{BF1878E6-19B3-254F-9F5B-B4BC1256CE94}" type="presOf" srcId="{B281BD54-C49B-CA4E-98D2-98519E109CCB}" destId="{BE9B5020-C21D-3545-8485-E5315A16C6A0}" srcOrd="0" destOrd="0" presId="urn:microsoft.com/office/officeart/2005/8/layout/hProcess4"/>
    <dgm:cxn modelId="{AEFC2D1B-47E9-6B48-9FCA-B3E05F57A636}" srcId="{9343E396-FF23-BC48-B1F6-E6B7391E9EB2}" destId="{BD76CF16-BBF8-BC48-90BB-58DFF4E7F8D5}" srcOrd="2" destOrd="0" parTransId="{D404C853-53D4-8B4B-A5C6-ED90E598F61A}" sibTransId="{C9C77C93-02AB-FC42-9D73-823C2DA13C35}"/>
    <dgm:cxn modelId="{7FCB0749-A515-5044-840C-8A4EBA63DC4A}" type="presOf" srcId="{B11E2EA7-D4DC-1B40-BC36-2BAD5AB17DC7}" destId="{37B8DF54-7117-7D42-BD86-40EE86E9F022}" srcOrd="0" destOrd="0" presId="urn:microsoft.com/office/officeart/2005/8/layout/hProcess4"/>
    <dgm:cxn modelId="{184FA74C-B097-574D-9FFC-EB6EA826A9B2}" srcId="{9343E396-FF23-BC48-B1F6-E6B7391E9EB2}" destId="{B11E2EA7-D4DC-1B40-BC36-2BAD5AB17DC7}" srcOrd="0" destOrd="0" parTransId="{68C7E5B7-B56C-0C49-9E13-DEA2E666FE2D}" sibTransId="{F597B14A-FF19-E147-85B7-2CA5872B9FA3}"/>
    <dgm:cxn modelId="{CA6A9A50-6871-6941-AA58-64FDB5A92620}" type="presOf" srcId="{B6439CBF-59AF-A14A-95BE-E98C064DB87C}" destId="{BEF0F7C0-72CA-CA49-8AEB-9F26B7D51F62}" srcOrd="0" destOrd="0" presId="urn:microsoft.com/office/officeart/2005/8/layout/hProcess4"/>
    <dgm:cxn modelId="{26F04EF7-A2C5-D94E-805F-A52E3CCA1262}" type="presParOf" srcId="{42DCEF5F-F4C6-9A4A-BF69-3CD4E55D9CE0}" destId="{1AFD38FB-9FFC-4143-B6C0-B69503BD2F19}" srcOrd="0" destOrd="0" presId="urn:microsoft.com/office/officeart/2005/8/layout/hProcess4"/>
    <dgm:cxn modelId="{F1F16A9D-70F1-9941-9693-A5EE0996A239}" type="presParOf" srcId="{42DCEF5F-F4C6-9A4A-BF69-3CD4E55D9CE0}" destId="{11B710E6-866F-FF41-92D7-39B697908AFF}" srcOrd="1" destOrd="0" presId="urn:microsoft.com/office/officeart/2005/8/layout/hProcess4"/>
    <dgm:cxn modelId="{72387DFE-FEF8-B446-BE61-B4E28A3BD57B}" type="presParOf" srcId="{42DCEF5F-F4C6-9A4A-BF69-3CD4E55D9CE0}" destId="{615F7462-37B8-5340-9AE0-F360C4A8C889}" srcOrd="2" destOrd="0" presId="urn:microsoft.com/office/officeart/2005/8/layout/hProcess4"/>
    <dgm:cxn modelId="{28634C3E-D4BF-3A4F-B011-8605DCE8D286}" type="presParOf" srcId="{615F7462-37B8-5340-9AE0-F360C4A8C889}" destId="{1BE3A569-07DD-F547-9A71-0C1080B54B14}" srcOrd="0" destOrd="0" presId="urn:microsoft.com/office/officeart/2005/8/layout/hProcess4"/>
    <dgm:cxn modelId="{F57770F9-8DFA-D341-A85C-84F0A708C3A2}" type="presParOf" srcId="{1BE3A569-07DD-F547-9A71-0C1080B54B14}" destId="{DF35A8BB-8E50-AB4D-AB0C-2835E6ABAD57}" srcOrd="0" destOrd="0" presId="urn:microsoft.com/office/officeart/2005/8/layout/hProcess4"/>
    <dgm:cxn modelId="{583651CF-7D5D-B94B-853E-6EF77DA8C341}" type="presParOf" srcId="{1BE3A569-07DD-F547-9A71-0C1080B54B14}" destId="{85BD1594-7DC3-CF47-8B20-50D7A96FA30D}" srcOrd="1" destOrd="0" presId="urn:microsoft.com/office/officeart/2005/8/layout/hProcess4"/>
    <dgm:cxn modelId="{5D3EB72C-FCE9-8642-B4D2-12EF228D2902}" type="presParOf" srcId="{1BE3A569-07DD-F547-9A71-0C1080B54B14}" destId="{C95B78C1-965D-2E44-9CF9-BBD5BB0E4265}" srcOrd="2" destOrd="0" presId="urn:microsoft.com/office/officeart/2005/8/layout/hProcess4"/>
    <dgm:cxn modelId="{37C2D27E-00DA-0A41-AA24-04CD860DBF78}" type="presParOf" srcId="{1BE3A569-07DD-F547-9A71-0C1080B54B14}" destId="{37B8DF54-7117-7D42-BD86-40EE86E9F022}" srcOrd="3" destOrd="0" presId="urn:microsoft.com/office/officeart/2005/8/layout/hProcess4"/>
    <dgm:cxn modelId="{D17CF512-7534-C94E-A39C-419B974388A2}" type="presParOf" srcId="{1BE3A569-07DD-F547-9A71-0C1080B54B14}" destId="{7585FC54-D22E-C240-9A31-049D250070DB}" srcOrd="4" destOrd="0" presId="urn:microsoft.com/office/officeart/2005/8/layout/hProcess4"/>
    <dgm:cxn modelId="{AB5DDF51-8230-E540-B992-A42FB7DB63F6}" type="presParOf" srcId="{615F7462-37B8-5340-9AE0-F360C4A8C889}" destId="{5952BED1-3013-3049-BBC2-29FB9B7C8CC5}" srcOrd="1" destOrd="0" presId="urn:microsoft.com/office/officeart/2005/8/layout/hProcess4"/>
    <dgm:cxn modelId="{445B5920-90C8-DF4B-846B-C6E85925A98A}" type="presParOf" srcId="{615F7462-37B8-5340-9AE0-F360C4A8C889}" destId="{6D05B68A-42AE-8E46-9E68-BBE191858E09}" srcOrd="2" destOrd="0" presId="urn:microsoft.com/office/officeart/2005/8/layout/hProcess4"/>
    <dgm:cxn modelId="{C072B34F-BE5F-2A43-A000-827FD65F98E0}" type="presParOf" srcId="{6D05B68A-42AE-8E46-9E68-BBE191858E09}" destId="{8757749B-0CBA-7A44-94F1-2A41E27AC70E}" srcOrd="0" destOrd="0" presId="urn:microsoft.com/office/officeart/2005/8/layout/hProcess4"/>
    <dgm:cxn modelId="{0D481250-9302-9046-8358-C9415EB7B16B}" type="presParOf" srcId="{6D05B68A-42AE-8E46-9E68-BBE191858E09}" destId="{522B1566-396B-CE49-BFB8-1F43996D809F}" srcOrd="1" destOrd="0" presId="urn:microsoft.com/office/officeart/2005/8/layout/hProcess4"/>
    <dgm:cxn modelId="{503316EE-83CF-F94B-967D-E3881856ADA5}" type="presParOf" srcId="{6D05B68A-42AE-8E46-9E68-BBE191858E09}" destId="{0494AD61-2344-BB44-83F8-FCB1E5FFC9E6}" srcOrd="2" destOrd="0" presId="urn:microsoft.com/office/officeart/2005/8/layout/hProcess4"/>
    <dgm:cxn modelId="{4F6CAEBA-4F01-6E4B-AD91-3183F7DD3F98}" type="presParOf" srcId="{6D05B68A-42AE-8E46-9E68-BBE191858E09}" destId="{BEF0F7C0-72CA-CA49-8AEB-9F26B7D51F62}" srcOrd="3" destOrd="0" presId="urn:microsoft.com/office/officeart/2005/8/layout/hProcess4"/>
    <dgm:cxn modelId="{89AF8FE8-9690-4F42-9C86-93E842207139}" type="presParOf" srcId="{6D05B68A-42AE-8E46-9E68-BBE191858E09}" destId="{7F62EEAB-A05A-C14F-A7D8-F05FD76CEAE7}" srcOrd="4" destOrd="0" presId="urn:microsoft.com/office/officeart/2005/8/layout/hProcess4"/>
    <dgm:cxn modelId="{344752A9-18CA-C246-926D-8136E3966A75}" type="presParOf" srcId="{615F7462-37B8-5340-9AE0-F360C4A8C889}" destId="{BE9B5020-C21D-3545-8485-E5315A16C6A0}" srcOrd="3" destOrd="0" presId="urn:microsoft.com/office/officeart/2005/8/layout/hProcess4"/>
    <dgm:cxn modelId="{881A1034-5B05-2141-92F6-943D5BF6FCC8}" type="presParOf" srcId="{615F7462-37B8-5340-9AE0-F360C4A8C889}" destId="{CA464544-3491-2D4E-9239-C358C0FC5426}" srcOrd="4" destOrd="0" presId="urn:microsoft.com/office/officeart/2005/8/layout/hProcess4"/>
    <dgm:cxn modelId="{574A853A-8C2E-BC4C-954F-C3E2662B6D3F}" type="presParOf" srcId="{CA464544-3491-2D4E-9239-C358C0FC5426}" destId="{6F3A6DA2-6169-AA41-A79C-8EADF38A6A4B}" srcOrd="0" destOrd="0" presId="urn:microsoft.com/office/officeart/2005/8/layout/hProcess4"/>
    <dgm:cxn modelId="{D1F03622-65C2-2046-B1E8-BB5EE8374446}" type="presParOf" srcId="{CA464544-3491-2D4E-9239-C358C0FC5426}" destId="{FEFDA9C5-6B29-C645-ACA7-A69C27910FF0}" srcOrd="1" destOrd="0" presId="urn:microsoft.com/office/officeart/2005/8/layout/hProcess4"/>
    <dgm:cxn modelId="{9986EF6D-7400-4E42-98CC-A479CC61CD02}" type="presParOf" srcId="{CA464544-3491-2D4E-9239-C358C0FC5426}" destId="{7F5739F3-CD28-944A-89B3-B897626B9E94}" srcOrd="2" destOrd="0" presId="urn:microsoft.com/office/officeart/2005/8/layout/hProcess4"/>
    <dgm:cxn modelId="{61B3B1D6-CD94-EE4C-BE0F-6749EC608A68}" type="presParOf" srcId="{CA464544-3491-2D4E-9239-C358C0FC5426}" destId="{73491CF4-FCEE-194C-8668-F3CD85DE306A}" srcOrd="3" destOrd="0" presId="urn:microsoft.com/office/officeart/2005/8/layout/hProcess4"/>
    <dgm:cxn modelId="{1E12E465-1F3F-3C43-BE73-CA8A3F3A8760}" type="presParOf" srcId="{CA464544-3491-2D4E-9239-C358C0FC5426}" destId="{5E8B0DCC-66E7-1440-9430-C2FDA2E1D01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B62CA6-9BCF-2749-AAB3-C623A53520EE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F664B-6A3D-1944-AD75-0018C2F3CED3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US" sz="1600" dirty="0" smtClean="0"/>
            <a:t>Five of the common file organizations are:</a:t>
          </a:r>
          <a:endParaRPr lang="en-US" sz="1600" dirty="0"/>
        </a:p>
      </dgm:t>
    </dgm:pt>
    <dgm:pt modelId="{4FC6B099-6830-BC46-8B8E-E9D427C09997}" type="parTrans" cxnId="{C122D778-1321-2A48-8B19-20EA05EFAA0B}">
      <dgm:prSet/>
      <dgm:spPr/>
      <dgm:t>
        <a:bodyPr/>
        <a:lstStyle/>
        <a:p>
          <a:endParaRPr lang="en-US"/>
        </a:p>
      </dgm:t>
    </dgm:pt>
    <dgm:pt modelId="{DB6578ED-3F87-F448-BF98-FD87E9F04FA5}" type="sibTrans" cxnId="{C122D778-1321-2A48-8B19-20EA05EFAA0B}">
      <dgm:prSet/>
      <dgm:spPr/>
      <dgm:t>
        <a:bodyPr/>
        <a:lstStyle/>
        <a:p>
          <a:endParaRPr lang="en-US"/>
        </a:p>
      </dgm:t>
    </dgm:pt>
    <dgm:pt modelId="{6EAE51F9-8BFC-CE48-AFC8-E7FF531FF5F2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US" sz="1600" dirty="0" smtClean="0"/>
            <a:t>The pile</a:t>
          </a:r>
          <a:endParaRPr lang="en-US" sz="1600" dirty="0"/>
        </a:p>
      </dgm:t>
    </dgm:pt>
    <dgm:pt modelId="{86FBFEB4-C36B-9344-9206-D0ACC7AD7609}" type="parTrans" cxnId="{90BE89EF-EA65-E14D-A791-67E54AA70FDD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DCD1A1E0-9779-6647-BE05-268DC8E59025}" type="sibTrans" cxnId="{90BE89EF-EA65-E14D-A791-67E54AA70FDD}">
      <dgm:prSet/>
      <dgm:spPr/>
      <dgm:t>
        <a:bodyPr/>
        <a:lstStyle/>
        <a:p>
          <a:endParaRPr lang="en-US"/>
        </a:p>
      </dgm:t>
    </dgm:pt>
    <dgm:pt modelId="{689156DB-18C0-494F-B0EF-FC5CEFAA7D0F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NZ" sz="1600" dirty="0" smtClean="0"/>
            <a:t>The sequential file</a:t>
          </a:r>
          <a:endParaRPr lang="en-NZ" sz="1600" dirty="0"/>
        </a:p>
      </dgm:t>
    </dgm:pt>
    <dgm:pt modelId="{2CADB271-22AF-D84A-BEFC-DD2372D00FAF}" type="parTrans" cxnId="{72D2C291-A8FE-1949-A69D-10C34C353110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79FD0155-0BBD-EC42-9B94-B95F09274196}" type="sibTrans" cxnId="{72D2C291-A8FE-1949-A69D-10C34C353110}">
      <dgm:prSet/>
      <dgm:spPr/>
      <dgm:t>
        <a:bodyPr/>
        <a:lstStyle/>
        <a:p>
          <a:endParaRPr lang="en-US"/>
        </a:p>
      </dgm:t>
    </dgm:pt>
    <dgm:pt modelId="{B4F4F5A1-ABD9-F34F-B6A8-41847D6F22C1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NZ" sz="1600" dirty="0" smtClean="0"/>
            <a:t>The indexed sequential file</a:t>
          </a:r>
          <a:endParaRPr lang="en-NZ" sz="1600" dirty="0"/>
        </a:p>
      </dgm:t>
    </dgm:pt>
    <dgm:pt modelId="{E7F84950-2BEA-EE49-8B09-ED99D557F75D}" type="parTrans" cxnId="{B5B5CF5B-92E5-5A4A-9FDB-B619CB15A7A5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363BE0D9-F7BB-F948-9FB8-42A969343FEC}" type="sibTrans" cxnId="{B5B5CF5B-92E5-5A4A-9FDB-B619CB15A7A5}">
      <dgm:prSet/>
      <dgm:spPr/>
      <dgm:t>
        <a:bodyPr/>
        <a:lstStyle/>
        <a:p>
          <a:endParaRPr lang="en-US"/>
        </a:p>
      </dgm:t>
    </dgm:pt>
    <dgm:pt modelId="{DD08F506-D5B4-7F40-BA36-77BDBCF78377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NZ" sz="1600" dirty="0" smtClean="0"/>
            <a:t>The indexed file</a:t>
          </a:r>
          <a:endParaRPr lang="en-NZ" sz="1600" dirty="0"/>
        </a:p>
      </dgm:t>
    </dgm:pt>
    <dgm:pt modelId="{76E35102-3F51-8248-B809-9F128F88F885}" type="parTrans" cxnId="{ECC5F9A3-E065-8B43-A883-B939F4DD8532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2E106C92-6641-E844-B0F0-7CDD42B3201A}" type="sibTrans" cxnId="{ECC5F9A3-E065-8B43-A883-B939F4DD8532}">
      <dgm:prSet/>
      <dgm:spPr/>
      <dgm:t>
        <a:bodyPr/>
        <a:lstStyle/>
        <a:p>
          <a:endParaRPr lang="en-US"/>
        </a:p>
      </dgm:t>
    </dgm:pt>
    <dgm:pt modelId="{B92D1787-C86F-174F-9C0F-A7E334B1C7BC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US" sz="1600" dirty="0" smtClean="0"/>
            <a:t>The direct, or hashed, file</a:t>
          </a:r>
          <a:endParaRPr lang="en-US" sz="1600" dirty="0"/>
        </a:p>
      </dgm:t>
    </dgm:pt>
    <dgm:pt modelId="{1886B3AD-45B0-F043-808D-7AC6150F2DB1}" type="parTrans" cxnId="{1145C0DF-BF19-F944-8D2F-57AB6F28E624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4259DD5D-16E9-1849-B523-60B586280406}" type="sibTrans" cxnId="{1145C0DF-BF19-F944-8D2F-57AB6F28E624}">
      <dgm:prSet/>
      <dgm:spPr/>
      <dgm:t>
        <a:bodyPr/>
        <a:lstStyle/>
        <a:p>
          <a:endParaRPr lang="en-US"/>
        </a:p>
      </dgm:t>
    </dgm:pt>
    <dgm:pt modelId="{C6CC78E9-50FC-C54E-AFED-75D9E17A54A2}" type="pres">
      <dgm:prSet presAssocID="{57B62CA6-9BCF-2749-AAB3-C623A53520E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2226F2-B4F3-A143-8044-D2FFCD16BACF}" type="pres">
      <dgm:prSet presAssocID="{3A7F664B-6A3D-1944-AD75-0018C2F3CED3}" presName="centerShape" presStyleLbl="node0" presStyleIdx="0" presStyleCnt="1" custScaleX="180942" custScaleY="165398" custLinFactNeighborX="298" custLinFactNeighborY="20378"/>
      <dgm:spPr/>
      <dgm:t>
        <a:bodyPr/>
        <a:lstStyle/>
        <a:p>
          <a:endParaRPr lang="en-US"/>
        </a:p>
      </dgm:t>
    </dgm:pt>
    <dgm:pt modelId="{0C4FE177-856E-1F40-8992-61CB4810C4D5}" type="pres">
      <dgm:prSet presAssocID="{86FBFEB4-C36B-9344-9206-D0ACC7AD7609}" presName="parTrans" presStyleLbl="sibTrans2D1" presStyleIdx="0" presStyleCnt="5"/>
      <dgm:spPr/>
      <dgm:t>
        <a:bodyPr/>
        <a:lstStyle/>
        <a:p>
          <a:endParaRPr lang="en-US"/>
        </a:p>
      </dgm:t>
    </dgm:pt>
    <dgm:pt modelId="{92ED011D-C4B0-6A4C-9F45-9FE6883B837C}" type="pres">
      <dgm:prSet presAssocID="{86FBFEB4-C36B-9344-9206-D0ACC7AD760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1E5EA25-BF3A-5E44-AF68-530FB20B127C}" type="pres">
      <dgm:prSet presAssocID="{6EAE51F9-8BFC-CE48-AFC8-E7FF531FF5F2}" presName="node" presStyleLbl="node1" presStyleIdx="0" presStyleCnt="5" custRadScaleRad="90987" custRadScaleInc="-7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8DA6B-1F80-5044-908B-918741E80A82}" type="pres">
      <dgm:prSet presAssocID="{2CADB271-22AF-D84A-BEFC-DD2372D00FAF}" presName="parTrans" presStyleLbl="sibTrans2D1" presStyleIdx="1" presStyleCnt="5"/>
      <dgm:spPr/>
      <dgm:t>
        <a:bodyPr/>
        <a:lstStyle/>
        <a:p>
          <a:endParaRPr lang="en-US"/>
        </a:p>
      </dgm:t>
    </dgm:pt>
    <dgm:pt modelId="{4888FBEA-C24C-964D-A6D5-F7E3954A3E0D}" type="pres">
      <dgm:prSet presAssocID="{2CADB271-22AF-D84A-BEFC-DD2372D00FA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C968693-8919-F244-80D5-6A12496F8285}" type="pres">
      <dgm:prSet presAssocID="{689156DB-18C0-494F-B0EF-FC5CEFAA7D0F}" presName="node" presStyleLbl="node1" presStyleIdx="1" presStyleCnt="5" custScaleX="112132" custScaleY="111715" custRadScaleRad="131484" custRadScaleInc="-2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F4EAF-959C-944A-90B8-5C6A4813F205}" type="pres">
      <dgm:prSet presAssocID="{E7F84950-2BEA-EE49-8B09-ED99D557F75D}" presName="parTrans" presStyleLbl="sibTrans2D1" presStyleIdx="2" presStyleCnt="5"/>
      <dgm:spPr/>
      <dgm:t>
        <a:bodyPr/>
        <a:lstStyle/>
        <a:p>
          <a:endParaRPr lang="en-US"/>
        </a:p>
      </dgm:t>
    </dgm:pt>
    <dgm:pt modelId="{DDD92059-CB2F-A04B-BB30-321C5BB82EBD}" type="pres">
      <dgm:prSet presAssocID="{E7F84950-2BEA-EE49-8B09-ED99D557F75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047A34E-EB48-474C-8698-321CC52A9EDF}" type="pres">
      <dgm:prSet presAssocID="{B4F4F5A1-ABD9-F34F-B6A8-41847D6F22C1}" presName="node" presStyleLbl="node1" presStyleIdx="2" presStyleCnt="5" custScaleX="119957" custScaleY="115377" custRadScaleRad="155421" custRadScaleInc="-73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4A210-1942-7D49-8A48-87C78CFB0E33}" type="pres">
      <dgm:prSet presAssocID="{76E35102-3F51-8248-B809-9F128F88F885}" presName="parTrans" presStyleLbl="sibTrans2D1" presStyleIdx="3" presStyleCnt="5"/>
      <dgm:spPr/>
      <dgm:t>
        <a:bodyPr/>
        <a:lstStyle/>
        <a:p>
          <a:endParaRPr lang="en-US"/>
        </a:p>
      </dgm:t>
    </dgm:pt>
    <dgm:pt modelId="{BA3FEA0B-B7F8-F34C-906A-683E1BBCDF0C}" type="pres">
      <dgm:prSet presAssocID="{76E35102-3F51-8248-B809-9F128F88F88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CF4C973-14CA-3543-B9B4-9D064D52E167}" type="pres">
      <dgm:prSet presAssocID="{DD08F506-D5B4-7F40-BA36-77BDBCF78377}" presName="node" presStyleLbl="node1" presStyleIdx="3" presStyleCnt="5" custRadScaleRad="157077" custRadScaleInc="678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13A29-FD28-2846-95A3-486EE2CFEFD5}" type="pres">
      <dgm:prSet presAssocID="{1886B3AD-45B0-F043-808D-7AC6150F2DB1}" presName="parTrans" presStyleLbl="sibTrans2D1" presStyleIdx="4" presStyleCnt="5"/>
      <dgm:spPr/>
      <dgm:t>
        <a:bodyPr/>
        <a:lstStyle/>
        <a:p>
          <a:endParaRPr lang="en-US"/>
        </a:p>
      </dgm:t>
    </dgm:pt>
    <dgm:pt modelId="{C2938807-7A83-D946-BF4D-8117DCB7AD52}" type="pres">
      <dgm:prSet presAssocID="{1886B3AD-45B0-F043-808D-7AC6150F2DB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4271AD1-DFDF-6B47-A6F3-4EF7823B5FEA}" type="pres">
      <dgm:prSet presAssocID="{B92D1787-C86F-174F-9C0F-A7E334B1C7BC}" presName="node" presStyleLbl="node1" presStyleIdx="4" presStyleCnt="5" custScaleX="122686" custScaleY="112023" custRadScaleRad="133036" custRadScaleInc="-83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AC6C26-E923-2342-9F2B-4F01C388942E}" type="presOf" srcId="{86FBFEB4-C36B-9344-9206-D0ACC7AD7609}" destId="{92ED011D-C4B0-6A4C-9F45-9FE6883B837C}" srcOrd="1" destOrd="0" presId="urn:microsoft.com/office/officeart/2005/8/layout/radial5"/>
    <dgm:cxn modelId="{C122D778-1321-2A48-8B19-20EA05EFAA0B}" srcId="{57B62CA6-9BCF-2749-AAB3-C623A53520EE}" destId="{3A7F664B-6A3D-1944-AD75-0018C2F3CED3}" srcOrd="0" destOrd="0" parTransId="{4FC6B099-6830-BC46-8B8E-E9D427C09997}" sibTransId="{DB6578ED-3F87-F448-BF98-FD87E9F04FA5}"/>
    <dgm:cxn modelId="{96A52C9D-39F4-A949-84DD-64AFEF9D7A63}" type="presOf" srcId="{76E35102-3F51-8248-B809-9F128F88F885}" destId="{BA3FEA0B-B7F8-F34C-906A-683E1BBCDF0C}" srcOrd="1" destOrd="0" presId="urn:microsoft.com/office/officeart/2005/8/layout/radial5"/>
    <dgm:cxn modelId="{90BE89EF-EA65-E14D-A791-67E54AA70FDD}" srcId="{3A7F664B-6A3D-1944-AD75-0018C2F3CED3}" destId="{6EAE51F9-8BFC-CE48-AFC8-E7FF531FF5F2}" srcOrd="0" destOrd="0" parTransId="{86FBFEB4-C36B-9344-9206-D0ACC7AD7609}" sibTransId="{DCD1A1E0-9779-6647-BE05-268DC8E59025}"/>
    <dgm:cxn modelId="{20589FE8-2F01-E544-829F-CCC8DDAB70FC}" type="presOf" srcId="{B4F4F5A1-ABD9-F34F-B6A8-41847D6F22C1}" destId="{3047A34E-EB48-474C-8698-321CC52A9EDF}" srcOrd="0" destOrd="0" presId="urn:microsoft.com/office/officeart/2005/8/layout/radial5"/>
    <dgm:cxn modelId="{A30725CA-6AC6-1F42-91EE-642A47B3F978}" type="presOf" srcId="{3A7F664B-6A3D-1944-AD75-0018C2F3CED3}" destId="{CB2226F2-B4F3-A143-8044-D2FFCD16BACF}" srcOrd="0" destOrd="0" presId="urn:microsoft.com/office/officeart/2005/8/layout/radial5"/>
    <dgm:cxn modelId="{13E3574C-025F-034F-AE38-A4F1AC9956DF}" type="presOf" srcId="{76E35102-3F51-8248-B809-9F128F88F885}" destId="{5D94A210-1942-7D49-8A48-87C78CFB0E33}" srcOrd="0" destOrd="0" presId="urn:microsoft.com/office/officeart/2005/8/layout/radial5"/>
    <dgm:cxn modelId="{1E10E42C-7403-BD49-AFB1-65AE72900EFF}" type="presOf" srcId="{6EAE51F9-8BFC-CE48-AFC8-E7FF531FF5F2}" destId="{B1E5EA25-BF3A-5E44-AF68-530FB20B127C}" srcOrd="0" destOrd="0" presId="urn:microsoft.com/office/officeart/2005/8/layout/radial5"/>
    <dgm:cxn modelId="{102D3BA8-9D66-014E-837D-801E77D020E6}" type="presOf" srcId="{2CADB271-22AF-D84A-BEFC-DD2372D00FAF}" destId="{DD68DA6B-1F80-5044-908B-918741E80A82}" srcOrd="0" destOrd="0" presId="urn:microsoft.com/office/officeart/2005/8/layout/radial5"/>
    <dgm:cxn modelId="{DFAD2C4F-B7E5-AC41-B591-14BC242E374A}" type="presOf" srcId="{57B62CA6-9BCF-2749-AAB3-C623A53520EE}" destId="{C6CC78E9-50FC-C54E-AFED-75D9E17A54A2}" srcOrd="0" destOrd="0" presId="urn:microsoft.com/office/officeart/2005/8/layout/radial5"/>
    <dgm:cxn modelId="{50940A00-28BA-E949-800A-4A2E83765E9D}" type="presOf" srcId="{86FBFEB4-C36B-9344-9206-D0ACC7AD7609}" destId="{0C4FE177-856E-1F40-8992-61CB4810C4D5}" srcOrd="0" destOrd="0" presId="urn:microsoft.com/office/officeart/2005/8/layout/radial5"/>
    <dgm:cxn modelId="{1145C0DF-BF19-F944-8D2F-57AB6F28E624}" srcId="{3A7F664B-6A3D-1944-AD75-0018C2F3CED3}" destId="{B92D1787-C86F-174F-9C0F-A7E334B1C7BC}" srcOrd="4" destOrd="0" parTransId="{1886B3AD-45B0-F043-808D-7AC6150F2DB1}" sibTransId="{4259DD5D-16E9-1849-B523-60B586280406}"/>
    <dgm:cxn modelId="{DB722E25-84B8-694E-B09A-C177D72E8528}" type="presOf" srcId="{E7F84950-2BEA-EE49-8B09-ED99D557F75D}" destId="{361F4EAF-959C-944A-90B8-5C6A4813F205}" srcOrd="0" destOrd="0" presId="urn:microsoft.com/office/officeart/2005/8/layout/radial5"/>
    <dgm:cxn modelId="{14F5019B-D3A1-3844-B5E5-6448F09874CF}" type="presOf" srcId="{2CADB271-22AF-D84A-BEFC-DD2372D00FAF}" destId="{4888FBEA-C24C-964D-A6D5-F7E3954A3E0D}" srcOrd="1" destOrd="0" presId="urn:microsoft.com/office/officeart/2005/8/layout/radial5"/>
    <dgm:cxn modelId="{06148024-73DE-D940-A430-9B477BABF03E}" type="presOf" srcId="{E7F84950-2BEA-EE49-8B09-ED99D557F75D}" destId="{DDD92059-CB2F-A04B-BB30-321C5BB82EBD}" srcOrd="1" destOrd="0" presId="urn:microsoft.com/office/officeart/2005/8/layout/radial5"/>
    <dgm:cxn modelId="{ECC5F9A3-E065-8B43-A883-B939F4DD8532}" srcId="{3A7F664B-6A3D-1944-AD75-0018C2F3CED3}" destId="{DD08F506-D5B4-7F40-BA36-77BDBCF78377}" srcOrd="3" destOrd="0" parTransId="{76E35102-3F51-8248-B809-9F128F88F885}" sibTransId="{2E106C92-6641-E844-B0F0-7CDD42B3201A}"/>
    <dgm:cxn modelId="{CAD4C8A3-9E83-B747-BAEB-43594674B29D}" type="presOf" srcId="{1886B3AD-45B0-F043-808D-7AC6150F2DB1}" destId="{F7C13A29-FD28-2846-95A3-486EE2CFEFD5}" srcOrd="0" destOrd="0" presId="urn:microsoft.com/office/officeart/2005/8/layout/radial5"/>
    <dgm:cxn modelId="{A60F81DD-7185-F646-A899-013D8F66E03B}" type="presOf" srcId="{B92D1787-C86F-174F-9C0F-A7E334B1C7BC}" destId="{A4271AD1-DFDF-6B47-A6F3-4EF7823B5FEA}" srcOrd="0" destOrd="0" presId="urn:microsoft.com/office/officeart/2005/8/layout/radial5"/>
    <dgm:cxn modelId="{B5B5CF5B-92E5-5A4A-9FDB-B619CB15A7A5}" srcId="{3A7F664B-6A3D-1944-AD75-0018C2F3CED3}" destId="{B4F4F5A1-ABD9-F34F-B6A8-41847D6F22C1}" srcOrd="2" destOrd="0" parTransId="{E7F84950-2BEA-EE49-8B09-ED99D557F75D}" sibTransId="{363BE0D9-F7BB-F948-9FB8-42A969343FEC}"/>
    <dgm:cxn modelId="{72D2C291-A8FE-1949-A69D-10C34C353110}" srcId="{3A7F664B-6A3D-1944-AD75-0018C2F3CED3}" destId="{689156DB-18C0-494F-B0EF-FC5CEFAA7D0F}" srcOrd="1" destOrd="0" parTransId="{2CADB271-22AF-D84A-BEFC-DD2372D00FAF}" sibTransId="{79FD0155-0BBD-EC42-9B94-B95F09274196}"/>
    <dgm:cxn modelId="{761E2F2D-CDF7-CF46-9E82-D75F5022D520}" type="presOf" srcId="{1886B3AD-45B0-F043-808D-7AC6150F2DB1}" destId="{C2938807-7A83-D946-BF4D-8117DCB7AD52}" srcOrd="1" destOrd="0" presId="urn:microsoft.com/office/officeart/2005/8/layout/radial5"/>
    <dgm:cxn modelId="{614153A4-57C2-024A-87CD-E29B6BE00CC1}" type="presOf" srcId="{DD08F506-D5B4-7F40-BA36-77BDBCF78377}" destId="{8CF4C973-14CA-3543-B9B4-9D064D52E167}" srcOrd="0" destOrd="0" presId="urn:microsoft.com/office/officeart/2005/8/layout/radial5"/>
    <dgm:cxn modelId="{2CE98140-D0B2-7F47-A490-12E78A78CAB5}" type="presOf" srcId="{689156DB-18C0-494F-B0EF-FC5CEFAA7D0F}" destId="{8C968693-8919-F244-80D5-6A12496F8285}" srcOrd="0" destOrd="0" presId="urn:microsoft.com/office/officeart/2005/8/layout/radial5"/>
    <dgm:cxn modelId="{22A95270-D97B-2249-B56C-375982184143}" type="presParOf" srcId="{C6CC78E9-50FC-C54E-AFED-75D9E17A54A2}" destId="{CB2226F2-B4F3-A143-8044-D2FFCD16BACF}" srcOrd="0" destOrd="0" presId="urn:microsoft.com/office/officeart/2005/8/layout/radial5"/>
    <dgm:cxn modelId="{628D7D80-EF11-1449-8492-13D5E76C712B}" type="presParOf" srcId="{C6CC78E9-50FC-C54E-AFED-75D9E17A54A2}" destId="{0C4FE177-856E-1F40-8992-61CB4810C4D5}" srcOrd="1" destOrd="0" presId="urn:microsoft.com/office/officeart/2005/8/layout/radial5"/>
    <dgm:cxn modelId="{0C8896FB-D2A8-CA4D-A11F-29004C48594E}" type="presParOf" srcId="{0C4FE177-856E-1F40-8992-61CB4810C4D5}" destId="{92ED011D-C4B0-6A4C-9F45-9FE6883B837C}" srcOrd="0" destOrd="0" presId="urn:microsoft.com/office/officeart/2005/8/layout/radial5"/>
    <dgm:cxn modelId="{AFE299AC-C0CC-DC40-9EC6-D90D851E6A08}" type="presParOf" srcId="{C6CC78E9-50FC-C54E-AFED-75D9E17A54A2}" destId="{B1E5EA25-BF3A-5E44-AF68-530FB20B127C}" srcOrd="2" destOrd="0" presId="urn:microsoft.com/office/officeart/2005/8/layout/radial5"/>
    <dgm:cxn modelId="{1B4A9C4C-DC78-1E4E-BE0B-3CEFD9096FED}" type="presParOf" srcId="{C6CC78E9-50FC-C54E-AFED-75D9E17A54A2}" destId="{DD68DA6B-1F80-5044-908B-918741E80A82}" srcOrd="3" destOrd="0" presId="urn:microsoft.com/office/officeart/2005/8/layout/radial5"/>
    <dgm:cxn modelId="{46AF8F28-8FB8-4D4C-8A14-869E333C0469}" type="presParOf" srcId="{DD68DA6B-1F80-5044-908B-918741E80A82}" destId="{4888FBEA-C24C-964D-A6D5-F7E3954A3E0D}" srcOrd="0" destOrd="0" presId="urn:microsoft.com/office/officeart/2005/8/layout/radial5"/>
    <dgm:cxn modelId="{71106CA7-1728-0A42-923D-336027C80C52}" type="presParOf" srcId="{C6CC78E9-50FC-C54E-AFED-75D9E17A54A2}" destId="{8C968693-8919-F244-80D5-6A12496F8285}" srcOrd="4" destOrd="0" presId="urn:microsoft.com/office/officeart/2005/8/layout/radial5"/>
    <dgm:cxn modelId="{C588AEB9-DFD6-4540-9E37-AFF959802282}" type="presParOf" srcId="{C6CC78E9-50FC-C54E-AFED-75D9E17A54A2}" destId="{361F4EAF-959C-944A-90B8-5C6A4813F205}" srcOrd="5" destOrd="0" presId="urn:microsoft.com/office/officeart/2005/8/layout/radial5"/>
    <dgm:cxn modelId="{88109562-F81D-244E-AC46-02DA84BFB337}" type="presParOf" srcId="{361F4EAF-959C-944A-90B8-5C6A4813F205}" destId="{DDD92059-CB2F-A04B-BB30-321C5BB82EBD}" srcOrd="0" destOrd="0" presId="urn:microsoft.com/office/officeart/2005/8/layout/radial5"/>
    <dgm:cxn modelId="{8532D044-8722-FA42-AA8D-1E0048582A8A}" type="presParOf" srcId="{C6CC78E9-50FC-C54E-AFED-75D9E17A54A2}" destId="{3047A34E-EB48-474C-8698-321CC52A9EDF}" srcOrd="6" destOrd="0" presId="urn:microsoft.com/office/officeart/2005/8/layout/radial5"/>
    <dgm:cxn modelId="{CCB6E08F-0417-8847-B4D5-4DE2091F8B93}" type="presParOf" srcId="{C6CC78E9-50FC-C54E-AFED-75D9E17A54A2}" destId="{5D94A210-1942-7D49-8A48-87C78CFB0E33}" srcOrd="7" destOrd="0" presId="urn:microsoft.com/office/officeart/2005/8/layout/radial5"/>
    <dgm:cxn modelId="{72098CCB-E184-7742-AADF-D34C883E6CB1}" type="presParOf" srcId="{5D94A210-1942-7D49-8A48-87C78CFB0E33}" destId="{BA3FEA0B-B7F8-F34C-906A-683E1BBCDF0C}" srcOrd="0" destOrd="0" presId="urn:microsoft.com/office/officeart/2005/8/layout/radial5"/>
    <dgm:cxn modelId="{5D8D2940-7F29-894C-897E-6F3028501BE2}" type="presParOf" srcId="{C6CC78E9-50FC-C54E-AFED-75D9E17A54A2}" destId="{8CF4C973-14CA-3543-B9B4-9D064D52E167}" srcOrd="8" destOrd="0" presId="urn:microsoft.com/office/officeart/2005/8/layout/radial5"/>
    <dgm:cxn modelId="{4D7AF11F-C702-D44E-8891-4C30DA1F9954}" type="presParOf" srcId="{C6CC78E9-50FC-C54E-AFED-75D9E17A54A2}" destId="{F7C13A29-FD28-2846-95A3-486EE2CFEFD5}" srcOrd="9" destOrd="0" presId="urn:microsoft.com/office/officeart/2005/8/layout/radial5"/>
    <dgm:cxn modelId="{7B390239-A143-3546-823D-2618E26B941A}" type="presParOf" srcId="{F7C13A29-FD28-2846-95A3-486EE2CFEFD5}" destId="{C2938807-7A83-D946-BF4D-8117DCB7AD52}" srcOrd="0" destOrd="0" presId="urn:microsoft.com/office/officeart/2005/8/layout/radial5"/>
    <dgm:cxn modelId="{D7417057-7657-2741-9E5C-B697FC66D35D}" type="presParOf" srcId="{C6CC78E9-50FC-C54E-AFED-75D9E17A54A2}" destId="{A4271AD1-DFDF-6B47-A6F3-4EF7823B5FE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74214E-EC57-514A-A15F-CB4D8A29FC3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214E7-89FC-E449-A620-C9D32C369CAE}">
      <dgm:prSet phldrT="[Text]"/>
      <dgm:spPr>
        <a:solidFill>
          <a:schemeClr val="accent2"/>
        </a:solidFill>
        <a:effectLst>
          <a:softEdge rad="38100"/>
        </a:effectLst>
      </dgm:spPr>
      <dgm:t>
        <a:bodyPr/>
        <a:lstStyle/>
        <a:p>
          <a:r>
            <a:rPr lang="en-NZ" dirty="0" smtClean="0">
              <a:solidFill>
                <a:schemeClr val="tx1"/>
              </a:solidFill>
            </a:rPr>
            <a:t>Examples are: </a:t>
          </a:r>
          <a:endParaRPr lang="en-US" dirty="0">
            <a:solidFill>
              <a:schemeClr val="tx1"/>
            </a:solidFill>
          </a:endParaRPr>
        </a:p>
      </dgm:t>
    </dgm:pt>
    <dgm:pt modelId="{79DC378E-5226-2F46-A0A6-68BF4F1D4D6F}" type="parTrans" cxnId="{8EB0713A-CDD8-5B4E-936A-042989487A77}">
      <dgm:prSet/>
      <dgm:spPr/>
      <dgm:t>
        <a:bodyPr/>
        <a:lstStyle/>
        <a:p>
          <a:endParaRPr lang="en-US"/>
        </a:p>
      </dgm:t>
    </dgm:pt>
    <dgm:pt modelId="{13B86B2D-A26F-1A47-A6AD-E261D7D66079}" type="sibTrans" cxnId="{8EB0713A-CDD8-5B4E-936A-042989487A77}">
      <dgm:prSet/>
      <dgm:spPr/>
      <dgm:t>
        <a:bodyPr/>
        <a:lstStyle/>
        <a:p>
          <a:endParaRPr lang="en-US"/>
        </a:p>
      </dgm:t>
    </dgm:pt>
    <dgm:pt modelId="{18EAE557-6812-2C4A-8731-F418FD0E12DA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 smtClean="0"/>
            <a:t>Directories </a:t>
          </a:r>
        </a:p>
      </dgm:t>
    </dgm:pt>
    <dgm:pt modelId="{08CA1944-E7A4-D844-9823-22FD515EEE6B}" type="parTrans" cxnId="{AFE88686-7F40-4C4C-A12C-DDE81B6BC0EA}">
      <dgm:prSet/>
      <dgm:spPr/>
      <dgm:t>
        <a:bodyPr/>
        <a:lstStyle/>
        <a:p>
          <a:endParaRPr lang="en-US"/>
        </a:p>
      </dgm:t>
    </dgm:pt>
    <dgm:pt modelId="{216F524F-C1B4-4743-8EA0-EC1430DC7C32}" type="sibTrans" cxnId="{AFE88686-7F40-4C4C-A12C-DDE81B6BC0EA}">
      <dgm:prSet/>
      <dgm:spPr/>
      <dgm:t>
        <a:bodyPr/>
        <a:lstStyle/>
        <a:p>
          <a:endParaRPr lang="en-US"/>
        </a:p>
      </dgm:t>
    </dgm:pt>
    <dgm:pt modelId="{BED540BD-E851-3343-B693-F126F9BBBA29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 smtClean="0"/>
            <a:t>Pricing tables</a:t>
          </a:r>
        </a:p>
      </dgm:t>
    </dgm:pt>
    <dgm:pt modelId="{CC4B4DE9-3CFD-6543-B75F-1D21B15D8B6E}" type="parTrans" cxnId="{BF6CDAE1-004B-A04A-969C-5DF8E8857EEA}">
      <dgm:prSet/>
      <dgm:spPr/>
      <dgm:t>
        <a:bodyPr/>
        <a:lstStyle/>
        <a:p>
          <a:endParaRPr lang="en-US"/>
        </a:p>
      </dgm:t>
    </dgm:pt>
    <dgm:pt modelId="{6DED9BE5-C4AE-5348-AFD8-5ACFDFC9BE77}" type="sibTrans" cxnId="{BF6CDAE1-004B-A04A-969C-5DF8E8857EEA}">
      <dgm:prSet/>
      <dgm:spPr/>
      <dgm:t>
        <a:bodyPr/>
        <a:lstStyle/>
        <a:p>
          <a:endParaRPr lang="en-US"/>
        </a:p>
      </dgm:t>
    </dgm:pt>
    <dgm:pt modelId="{7C37DDFD-1AAA-6649-B7BF-15FA1804E282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 smtClean="0"/>
            <a:t>Schedules</a:t>
          </a:r>
        </a:p>
      </dgm:t>
    </dgm:pt>
    <dgm:pt modelId="{920A949F-2987-5244-9843-EC0480BBE806}" type="parTrans" cxnId="{ECEDFA31-1C8B-C149-98DD-C367205A9024}">
      <dgm:prSet/>
      <dgm:spPr/>
      <dgm:t>
        <a:bodyPr/>
        <a:lstStyle/>
        <a:p>
          <a:endParaRPr lang="en-US"/>
        </a:p>
      </dgm:t>
    </dgm:pt>
    <dgm:pt modelId="{E5A7617D-3CD4-604F-A98A-25F97B3883D8}" type="sibTrans" cxnId="{ECEDFA31-1C8B-C149-98DD-C367205A9024}">
      <dgm:prSet/>
      <dgm:spPr/>
      <dgm:t>
        <a:bodyPr/>
        <a:lstStyle/>
        <a:p>
          <a:endParaRPr lang="en-US"/>
        </a:p>
      </dgm:t>
    </dgm:pt>
    <dgm:pt modelId="{22DDCD93-254C-A844-99BF-5AB58A6FB0D0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 smtClean="0"/>
            <a:t>Name lists</a:t>
          </a:r>
          <a:endParaRPr lang="en-US" dirty="0" smtClean="0"/>
        </a:p>
      </dgm:t>
    </dgm:pt>
    <dgm:pt modelId="{C1FDA4A4-A459-D64F-A2F6-22AFC1B80932}" type="parTrans" cxnId="{A52B8828-33AB-D44A-9E31-B0E9F7A71589}">
      <dgm:prSet/>
      <dgm:spPr/>
      <dgm:t>
        <a:bodyPr/>
        <a:lstStyle/>
        <a:p>
          <a:endParaRPr lang="en-US"/>
        </a:p>
      </dgm:t>
    </dgm:pt>
    <dgm:pt modelId="{7586A6DA-FE77-574B-84B4-06C51159DC36}" type="sibTrans" cxnId="{A52B8828-33AB-D44A-9E31-B0E9F7A71589}">
      <dgm:prSet/>
      <dgm:spPr/>
      <dgm:t>
        <a:bodyPr/>
        <a:lstStyle/>
        <a:p>
          <a:endParaRPr lang="en-US"/>
        </a:p>
      </dgm:t>
    </dgm:pt>
    <dgm:pt modelId="{BAB460A9-2774-5243-8B3D-EF0CF9D1FEC0}" type="pres">
      <dgm:prSet presAssocID="{9774214E-EC57-514A-A15F-CB4D8A29FC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D744FA-7A1D-C444-8444-F261D4BC7DBF}" type="pres">
      <dgm:prSet presAssocID="{5BF214E7-89FC-E449-A620-C9D32C369CAE}" presName="composite" presStyleCnt="0"/>
      <dgm:spPr/>
    </dgm:pt>
    <dgm:pt modelId="{715EC265-9F5A-754A-B7D3-F4C8BC448496}" type="pres">
      <dgm:prSet presAssocID="{5BF214E7-89FC-E449-A620-C9D32C369CA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2E17C-F20C-F549-8A12-11F6063C1203}" type="pres">
      <dgm:prSet presAssocID="{5BF214E7-89FC-E449-A620-C9D32C369CAE}" presName="desTx" presStyleLbl="alignAccFollowNode1" presStyleIdx="0" presStyleCnt="1" custLinFactNeighborX="-2703" custLinFactNeighborY="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CE9D3-78EE-AB4B-B4A6-50C36470C274}" type="presOf" srcId="{18EAE557-6812-2C4A-8731-F418FD0E12DA}" destId="{BB72E17C-F20C-F549-8A12-11F6063C1203}" srcOrd="0" destOrd="0" presId="urn:microsoft.com/office/officeart/2005/8/layout/hList1"/>
    <dgm:cxn modelId="{8EB0713A-CDD8-5B4E-936A-042989487A77}" srcId="{9774214E-EC57-514A-A15F-CB4D8A29FC3E}" destId="{5BF214E7-89FC-E449-A620-C9D32C369CAE}" srcOrd="0" destOrd="0" parTransId="{79DC378E-5226-2F46-A0A6-68BF4F1D4D6F}" sibTransId="{13B86B2D-A26F-1A47-A6AD-E261D7D66079}"/>
    <dgm:cxn modelId="{55F1B3A5-A17C-B942-B2B5-CA0E59B2EE08}" type="presOf" srcId="{9774214E-EC57-514A-A15F-CB4D8A29FC3E}" destId="{BAB460A9-2774-5243-8B3D-EF0CF9D1FEC0}" srcOrd="0" destOrd="0" presId="urn:microsoft.com/office/officeart/2005/8/layout/hList1"/>
    <dgm:cxn modelId="{CD8DE728-7E8F-D04D-9F00-F7649D200B94}" type="presOf" srcId="{7C37DDFD-1AAA-6649-B7BF-15FA1804E282}" destId="{BB72E17C-F20C-F549-8A12-11F6063C1203}" srcOrd="0" destOrd="2" presId="urn:microsoft.com/office/officeart/2005/8/layout/hList1"/>
    <dgm:cxn modelId="{9AE612BB-8ADB-6F46-BACD-D15D65514BFD}" type="presOf" srcId="{BED540BD-E851-3343-B693-F126F9BBBA29}" destId="{BB72E17C-F20C-F549-8A12-11F6063C1203}" srcOrd="0" destOrd="1" presId="urn:microsoft.com/office/officeart/2005/8/layout/hList1"/>
    <dgm:cxn modelId="{FCE637C2-5D3D-E243-B50B-4835AC56704A}" type="presOf" srcId="{22DDCD93-254C-A844-99BF-5AB58A6FB0D0}" destId="{BB72E17C-F20C-F549-8A12-11F6063C1203}" srcOrd="0" destOrd="3" presId="urn:microsoft.com/office/officeart/2005/8/layout/hList1"/>
    <dgm:cxn modelId="{95A79EDB-84C0-E241-816C-F1F98D60CF24}" type="presOf" srcId="{5BF214E7-89FC-E449-A620-C9D32C369CAE}" destId="{715EC265-9F5A-754A-B7D3-F4C8BC448496}" srcOrd="0" destOrd="0" presId="urn:microsoft.com/office/officeart/2005/8/layout/hList1"/>
    <dgm:cxn modelId="{BF6CDAE1-004B-A04A-969C-5DF8E8857EEA}" srcId="{5BF214E7-89FC-E449-A620-C9D32C369CAE}" destId="{BED540BD-E851-3343-B693-F126F9BBBA29}" srcOrd="1" destOrd="0" parTransId="{CC4B4DE9-3CFD-6543-B75F-1D21B15D8B6E}" sibTransId="{6DED9BE5-C4AE-5348-AFD8-5ACFDFC9BE77}"/>
    <dgm:cxn modelId="{ECEDFA31-1C8B-C149-98DD-C367205A9024}" srcId="{5BF214E7-89FC-E449-A620-C9D32C369CAE}" destId="{7C37DDFD-1AAA-6649-B7BF-15FA1804E282}" srcOrd="2" destOrd="0" parTransId="{920A949F-2987-5244-9843-EC0480BBE806}" sibTransId="{E5A7617D-3CD4-604F-A98A-25F97B3883D8}"/>
    <dgm:cxn modelId="{AFE88686-7F40-4C4C-A12C-DDE81B6BC0EA}" srcId="{5BF214E7-89FC-E449-A620-C9D32C369CAE}" destId="{18EAE557-6812-2C4A-8731-F418FD0E12DA}" srcOrd="0" destOrd="0" parTransId="{08CA1944-E7A4-D844-9823-22FD515EEE6B}" sibTransId="{216F524F-C1B4-4743-8EA0-EC1430DC7C32}"/>
    <dgm:cxn modelId="{A52B8828-33AB-D44A-9E31-B0E9F7A71589}" srcId="{5BF214E7-89FC-E449-A620-C9D32C369CAE}" destId="{22DDCD93-254C-A844-99BF-5AB58A6FB0D0}" srcOrd="3" destOrd="0" parTransId="{C1FDA4A4-A459-D64F-A2F6-22AFC1B80932}" sibTransId="{7586A6DA-FE77-574B-84B4-06C51159DC36}"/>
    <dgm:cxn modelId="{CB9F0CEB-28D5-E14D-AEC2-C5D822170799}" type="presParOf" srcId="{BAB460A9-2774-5243-8B3D-EF0CF9D1FEC0}" destId="{D6D744FA-7A1D-C444-8444-F261D4BC7DBF}" srcOrd="0" destOrd="0" presId="urn:microsoft.com/office/officeart/2005/8/layout/hList1"/>
    <dgm:cxn modelId="{27BDBF7A-8E29-DB47-B40F-E215068FDB6D}" type="presParOf" srcId="{D6D744FA-7A1D-C444-8444-F261D4BC7DBF}" destId="{715EC265-9F5A-754A-B7D3-F4C8BC448496}" srcOrd="0" destOrd="0" presId="urn:microsoft.com/office/officeart/2005/8/layout/hList1"/>
    <dgm:cxn modelId="{8414E183-E2A7-BF49-82E5-DD0FA91ABBCB}" type="presParOf" srcId="{D6D744FA-7A1D-C444-8444-F261D4BC7DBF}" destId="{BB72E17C-F20C-F549-8A12-11F6063C1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34974D-AFE8-1844-A402-D5B05B84931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B52968C9-AEAF-4E4C-AA1C-2DC657A2B3D0}">
      <dgm:prSet phldrT="[Text]"/>
      <dgm:spPr/>
      <dgm:t>
        <a:bodyPr/>
        <a:lstStyle/>
        <a:p>
          <a:r>
            <a:rPr lang="en-NZ" dirty="0" smtClean="0"/>
            <a:t>Search</a:t>
          </a:r>
          <a:endParaRPr lang="en-US" dirty="0"/>
        </a:p>
      </dgm:t>
    </dgm:pt>
    <dgm:pt modelId="{CE7EE588-93C5-B040-9BB4-F13B85441D37}" type="parTrans" cxnId="{2DCDEF29-1110-5B4A-8F5E-049EEA60CE49}">
      <dgm:prSet/>
      <dgm:spPr/>
      <dgm:t>
        <a:bodyPr/>
        <a:lstStyle/>
        <a:p>
          <a:endParaRPr lang="en-US"/>
        </a:p>
      </dgm:t>
    </dgm:pt>
    <dgm:pt modelId="{474CC80F-8B83-A84B-96CB-C89A28218C1A}" type="sibTrans" cxnId="{2DCDEF29-1110-5B4A-8F5E-049EEA60CE49}">
      <dgm:prSet/>
      <dgm:spPr/>
      <dgm:t>
        <a:bodyPr/>
        <a:lstStyle/>
        <a:p>
          <a:endParaRPr lang="en-US"/>
        </a:p>
      </dgm:t>
    </dgm:pt>
    <dgm:pt modelId="{AD18459B-4532-A345-B11E-249B324F746B}">
      <dgm:prSet/>
      <dgm:spPr/>
      <dgm:t>
        <a:bodyPr/>
        <a:lstStyle/>
        <a:p>
          <a:r>
            <a:rPr lang="en-NZ" smtClean="0"/>
            <a:t>Create files</a:t>
          </a:r>
          <a:endParaRPr lang="en-NZ" dirty="0" smtClean="0"/>
        </a:p>
      </dgm:t>
    </dgm:pt>
    <dgm:pt modelId="{3D5C1B55-84A9-814F-83C9-244D6AE7C72F}" type="parTrans" cxnId="{F605CBE2-88E2-CE44-B13C-FB67605BB91B}">
      <dgm:prSet/>
      <dgm:spPr/>
      <dgm:t>
        <a:bodyPr/>
        <a:lstStyle/>
        <a:p>
          <a:endParaRPr lang="en-US"/>
        </a:p>
      </dgm:t>
    </dgm:pt>
    <dgm:pt modelId="{E208305A-61F2-5B40-9F9F-182B3F643C94}" type="sibTrans" cxnId="{F605CBE2-88E2-CE44-B13C-FB67605BB91B}">
      <dgm:prSet/>
      <dgm:spPr/>
      <dgm:t>
        <a:bodyPr/>
        <a:lstStyle/>
        <a:p>
          <a:endParaRPr lang="en-US"/>
        </a:p>
      </dgm:t>
    </dgm:pt>
    <dgm:pt modelId="{B9653BE5-A59B-274F-8953-64C4902F2E3A}">
      <dgm:prSet/>
      <dgm:spPr/>
      <dgm:t>
        <a:bodyPr/>
        <a:lstStyle/>
        <a:p>
          <a:r>
            <a:rPr lang="en-NZ" smtClean="0"/>
            <a:t>Delete files</a:t>
          </a:r>
          <a:endParaRPr lang="en-NZ" dirty="0" smtClean="0"/>
        </a:p>
      </dgm:t>
    </dgm:pt>
    <dgm:pt modelId="{4D9BE09E-E718-4E44-AC13-DE8355F75BA6}" type="parTrans" cxnId="{FC8BE9E8-0DEC-B942-8D60-816108CFE5A1}">
      <dgm:prSet/>
      <dgm:spPr/>
      <dgm:t>
        <a:bodyPr/>
        <a:lstStyle/>
        <a:p>
          <a:endParaRPr lang="en-US"/>
        </a:p>
      </dgm:t>
    </dgm:pt>
    <dgm:pt modelId="{B936E034-4F03-B84D-8312-BD18B0075748}" type="sibTrans" cxnId="{FC8BE9E8-0DEC-B942-8D60-816108CFE5A1}">
      <dgm:prSet/>
      <dgm:spPr/>
      <dgm:t>
        <a:bodyPr/>
        <a:lstStyle/>
        <a:p>
          <a:endParaRPr lang="en-US"/>
        </a:p>
      </dgm:t>
    </dgm:pt>
    <dgm:pt modelId="{24E34E05-1341-974B-8095-4C02F48B38C4}">
      <dgm:prSet/>
      <dgm:spPr/>
      <dgm:t>
        <a:bodyPr/>
        <a:lstStyle/>
        <a:p>
          <a:r>
            <a:rPr lang="en-NZ" smtClean="0"/>
            <a:t>List directory</a:t>
          </a:r>
          <a:endParaRPr lang="en-NZ" dirty="0" smtClean="0"/>
        </a:p>
      </dgm:t>
    </dgm:pt>
    <dgm:pt modelId="{2DBFC34A-03DA-E948-B40E-16FAC00A6DD6}" type="parTrans" cxnId="{5AD972C6-79B7-1747-9122-A1AED91CDAED}">
      <dgm:prSet/>
      <dgm:spPr/>
      <dgm:t>
        <a:bodyPr/>
        <a:lstStyle/>
        <a:p>
          <a:endParaRPr lang="en-US"/>
        </a:p>
      </dgm:t>
    </dgm:pt>
    <dgm:pt modelId="{8EB23DD0-60B3-FB47-ADA6-7674ABDBBEA6}" type="sibTrans" cxnId="{5AD972C6-79B7-1747-9122-A1AED91CDAED}">
      <dgm:prSet/>
      <dgm:spPr/>
      <dgm:t>
        <a:bodyPr/>
        <a:lstStyle/>
        <a:p>
          <a:endParaRPr lang="en-US"/>
        </a:p>
      </dgm:t>
    </dgm:pt>
    <dgm:pt modelId="{DADB38E5-B574-E744-A826-3966454B75EE}">
      <dgm:prSet/>
      <dgm:spPr/>
      <dgm:t>
        <a:bodyPr/>
        <a:lstStyle/>
        <a:p>
          <a:r>
            <a:rPr lang="en-NZ" smtClean="0"/>
            <a:t>Update directory</a:t>
          </a:r>
          <a:endParaRPr lang="en-NZ" dirty="0"/>
        </a:p>
      </dgm:t>
    </dgm:pt>
    <dgm:pt modelId="{3A123BBE-5078-824F-8FC4-759DC30407A2}" type="parTrans" cxnId="{97A770F6-78A0-E741-847D-41A026993AF4}">
      <dgm:prSet/>
      <dgm:spPr/>
      <dgm:t>
        <a:bodyPr/>
        <a:lstStyle/>
        <a:p>
          <a:endParaRPr lang="en-US"/>
        </a:p>
      </dgm:t>
    </dgm:pt>
    <dgm:pt modelId="{3401F76A-83AD-E244-A4DF-2C7CFCC21469}" type="sibTrans" cxnId="{97A770F6-78A0-E741-847D-41A026993AF4}">
      <dgm:prSet/>
      <dgm:spPr/>
      <dgm:t>
        <a:bodyPr/>
        <a:lstStyle/>
        <a:p>
          <a:endParaRPr lang="en-US"/>
        </a:p>
      </dgm:t>
    </dgm:pt>
    <dgm:pt modelId="{308CCA7D-773D-CE43-8815-C3755BE391A9}" type="pres">
      <dgm:prSet presAssocID="{2534974D-AFE8-1844-A402-D5B05B849315}" presName="Name0" presStyleCnt="0">
        <dgm:presLayoutVars>
          <dgm:dir/>
          <dgm:animLvl val="lvl"/>
          <dgm:resizeHandles val="exact"/>
        </dgm:presLayoutVars>
      </dgm:prSet>
      <dgm:spPr/>
    </dgm:pt>
    <dgm:pt modelId="{2A17D098-156B-2546-91B5-EB717F87B6F0}" type="pres">
      <dgm:prSet presAssocID="{B52968C9-AEAF-4E4C-AA1C-2DC657A2B3D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84772-E1C5-E94E-8D6C-DA6F1628B758}" type="pres">
      <dgm:prSet presAssocID="{474CC80F-8B83-A84B-96CB-C89A28218C1A}" presName="parTxOnlySpace" presStyleCnt="0"/>
      <dgm:spPr/>
    </dgm:pt>
    <dgm:pt modelId="{E08C861E-7205-6948-8F3C-9B4FC2C0BE0D}" type="pres">
      <dgm:prSet presAssocID="{AD18459B-4532-A345-B11E-249B324F746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C17B-7237-D042-85BE-A23B7D8FEB43}" type="pres">
      <dgm:prSet presAssocID="{E208305A-61F2-5B40-9F9F-182B3F643C94}" presName="parTxOnlySpace" presStyleCnt="0"/>
      <dgm:spPr/>
    </dgm:pt>
    <dgm:pt modelId="{27817D0E-CF0E-284C-AE79-D01208B9CCAC}" type="pres">
      <dgm:prSet presAssocID="{B9653BE5-A59B-274F-8953-64C4902F2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0503E-FC28-7046-AB84-0D9B6F65D347}" type="pres">
      <dgm:prSet presAssocID="{B936E034-4F03-B84D-8312-BD18B0075748}" presName="parTxOnlySpace" presStyleCnt="0"/>
      <dgm:spPr/>
    </dgm:pt>
    <dgm:pt modelId="{7C0D7984-AA89-B54D-8DB3-5B6201C4C76B}" type="pres">
      <dgm:prSet presAssocID="{24E34E05-1341-974B-8095-4C02F48B38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388FC-3751-E64C-8AC4-8B59D72C8663}" type="pres">
      <dgm:prSet presAssocID="{8EB23DD0-60B3-FB47-ADA6-7674ABDBBEA6}" presName="parTxOnlySpace" presStyleCnt="0"/>
      <dgm:spPr/>
    </dgm:pt>
    <dgm:pt modelId="{BF68B8FE-85CE-ED42-9F2E-9A2A3F0B4517}" type="pres">
      <dgm:prSet presAssocID="{DADB38E5-B574-E744-A826-3966454B75E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C41EE9-9D3A-1644-AA1C-FF100369EB46}" type="presOf" srcId="{DADB38E5-B574-E744-A826-3966454B75EE}" destId="{BF68B8FE-85CE-ED42-9F2E-9A2A3F0B4517}" srcOrd="0" destOrd="0" presId="urn:microsoft.com/office/officeart/2005/8/layout/chevron1"/>
    <dgm:cxn modelId="{1654D991-9C7D-6E46-9A8E-02993F4DA7C6}" type="presOf" srcId="{B52968C9-AEAF-4E4C-AA1C-2DC657A2B3D0}" destId="{2A17D098-156B-2546-91B5-EB717F87B6F0}" srcOrd="0" destOrd="0" presId="urn:microsoft.com/office/officeart/2005/8/layout/chevron1"/>
    <dgm:cxn modelId="{3D702933-4A74-E44B-8AC7-FDE0E240E3EE}" type="presOf" srcId="{2534974D-AFE8-1844-A402-D5B05B849315}" destId="{308CCA7D-773D-CE43-8815-C3755BE391A9}" srcOrd="0" destOrd="0" presId="urn:microsoft.com/office/officeart/2005/8/layout/chevron1"/>
    <dgm:cxn modelId="{EA95F618-001E-A94E-B8C2-D347C414432E}" type="presOf" srcId="{24E34E05-1341-974B-8095-4C02F48B38C4}" destId="{7C0D7984-AA89-B54D-8DB3-5B6201C4C76B}" srcOrd="0" destOrd="0" presId="urn:microsoft.com/office/officeart/2005/8/layout/chevron1"/>
    <dgm:cxn modelId="{A6A51D90-A93F-BF40-B5AE-31DB181A93FB}" type="presOf" srcId="{AD18459B-4532-A345-B11E-249B324F746B}" destId="{E08C861E-7205-6948-8F3C-9B4FC2C0BE0D}" srcOrd="0" destOrd="0" presId="urn:microsoft.com/office/officeart/2005/8/layout/chevron1"/>
    <dgm:cxn modelId="{F605CBE2-88E2-CE44-B13C-FB67605BB91B}" srcId="{2534974D-AFE8-1844-A402-D5B05B849315}" destId="{AD18459B-4532-A345-B11E-249B324F746B}" srcOrd="1" destOrd="0" parTransId="{3D5C1B55-84A9-814F-83C9-244D6AE7C72F}" sibTransId="{E208305A-61F2-5B40-9F9F-182B3F643C94}"/>
    <dgm:cxn modelId="{2DCDEF29-1110-5B4A-8F5E-049EEA60CE49}" srcId="{2534974D-AFE8-1844-A402-D5B05B849315}" destId="{B52968C9-AEAF-4E4C-AA1C-2DC657A2B3D0}" srcOrd="0" destOrd="0" parTransId="{CE7EE588-93C5-B040-9BB4-F13B85441D37}" sibTransId="{474CC80F-8B83-A84B-96CB-C89A28218C1A}"/>
    <dgm:cxn modelId="{FC8BE9E8-0DEC-B942-8D60-816108CFE5A1}" srcId="{2534974D-AFE8-1844-A402-D5B05B849315}" destId="{B9653BE5-A59B-274F-8953-64C4902F2E3A}" srcOrd="2" destOrd="0" parTransId="{4D9BE09E-E718-4E44-AC13-DE8355F75BA6}" sibTransId="{B936E034-4F03-B84D-8312-BD18B0075748}"/>
    <dgm:cxn modelId="{5AD972C6-79B7-1747-9122-A1AED91CDAED}" srcId="{2534974D-AFE8-1844-A402-D5B05B849315}" destId="{24E34E05-1341-974B-8095-4C02F48B38C4}" srcOrd="3" destOrd="0" parTransId="{2DBFC34A-03DA-E948-B40E-16FAC00A6DD6}" sibTransId="{8EB23DD0-60B3-FB47-ADA6-7674ABDBBEA6}"/>
    <dgm:cxn modelId="{7A9A54B5-4C9D-994E-AA26-90D6F5926E9A}" type="presOf" srcId="{B9653BE5-A59B-274F-8953-64C4902F2E3A}" destId="{27817D0E-CF0E-284C-AE79-D01208B9CCAC}" srcOrd="0" destOrd="0" presId="urn:microsoft.com/office/officeart/2005/8/layout/chevron1"/>
    <dgm:cxn modelId="{97A770F6-78A0-E741-847D-41A026993AF4}" srcId="{2534974D-AFE8-1844-A402-D5B05B849315}" destId="{DADB38E5-B574-E744-A826-3966454B75EE}" srcOrd="4" destOrd="0" parTransId="{3A123BBE-5078-824F-8FC4-759DC30407A2}" sibTransId="{3401F76A-83AD-E244-A4DF-2C7CFCC21469}"/>
    <dgm:cxn modelId="{65FF0BF2-7D35-F94B-BAAF-F57CECDE3987}" type="presParOf" srcId="{308CCA7D-773D-CE43-8815-C3755BE391A9}" destId="{2A17D098-156B-2546-91B5-EB717F87B6F0}" srcOrd="0" destOrd="0" presId="urn:microsoft.com/office/officeart/2005/8/layout/chevron1"/>
    <dgm:cxn modelId="{744DFD9A-01D2-3D4D-A925-8D137E281ABB}" type="presParOf" srcId="{308CCA7D-773D-CE43-8815-C3755BE391A9}" destId="{A0084772-E1C5-E94E-8D6C-DA6F1628B758}" srcOrd="1" destOrd="0" presId="urn:microsoft.com/office/officeart/2005/8/layout/chevron1"/>
    <dgm:cxn modelId="{10F41844-0001-6143-AD94-E1128ED54024}" type="presParOf" srcId="{308CCA7D-773D-CE43-8815-C3755BE391A9}" destId="{E08C861E-7205-6948-8F3C-9B4FC2C0BE0D}" srcOrd="2" destOrd="0" presId="urn:microsoft.com/office/officeart/2005/8/layout/chevron1"/>
    <dgm:cxn modelId="{B984A5A5-6297-CF45-9936-5D6AF748712C}" type="presParOf" srcId="{308CCA7D-773D-CE43-8815-C3755BE391A9}" destId="{E0EEC17B-7237-D042-85BE-A23B7D8FEB43}" srcOrd="3" destOrd="0" presId="urn:microsoft.com/office/officeart/2005/8/layout/chevron1"/>
    <dgm:cxn modelId="{B91B8E7A-89CE-894A-8AAA-7B0289C1E834}" type="presParOf" srcId="{308CCA7D-773D-CE43-8815-C3755BE391A9}" destId="{27817D0E-CF0E-284C-AE79-D01208B9CCAC}" srcOrd="4" destOrd="0" presId="urn:microsoft.com/office/officeart/2005/8/layout/chevron1"/>
    <dgm:cxn modelId="{17467EAA-72C1-E042-BF17-23B6C2AA5A0B}" type="presParOf" srcId="{308CCA7D-773D-CE43-8815-C3755BE391A9}" destId="{8AF0503E-FC28-7046-AB84-0D9B6F65D347}" srcOrd="5" destOrd="0" presId="urn:microsoft.com/office/officeart/2005/8/layout/chevron1"/>
    <dgm:cxn modelId="{63985C97-693E-3C44-89E7-8AFC091D8C3C}" type="presParOf" srcId="{308CCA7D-773D-CE43-8815-C3755BE391A9}" destId="{7C0D7984-AA89-B54D-8DB3-5B6201C4C76B}" srcOrd="6" destOrd="0" presId="urn:microsoft.com/office/officeart/2005/8/layout/chevron1"/>
    <dgm:cxn modelId="{53E8D7E7-76BB-C34B-9BA2-F77A1126626E}" type="presParOf" srcId="{308CCA7D-773D-CE43-8815-C3755BE391A9}" destId="{AB0388FC-3751-E64C-8AC4-8B59D72C8663}" srcOrd="7" destOrd="0" presId="urn:microsoft.com/office/officeart/2005/8/layout/chevron1"/>
    <dgm:cxn modelId="{21F81215-6204-2A49-8579-F4EDDBBF830C}" type="presParOf" srcId="{308CCA7D-773D-CE43-8815-C3755BE391A9}" destId="{BF68B8FE-85CE-ED42-9F2E-9A2A3F0B451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57FBD8-7AD6-3640-A08E-2F9B1D0B22E0}" type="doc">
      <dgm:prSet loTypeId="urn:microsoft.com/office/officeart/2005/8/layout/default#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7A716-53E9-BA43-B313-CDB4D44F3D26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 smtClean="0"/>
            <a:t>There is one directory for each user and a master directory</a:t>
          </a:r>
          <a:endParaRPr lang="en-US" dirty="0"/>
        </a:p>
      </dgm:t>
    </dgm:pt>
    <dgm:pt modelId="{AE594E02-C301-D04B-B3AA-8C72CE8045A9}" type="parTrans" cxnId="{945C9568-5BBA-8441-A589-E7623482D860}">
      <dgm:prSet/>
      <dgm:spPr/>
      <dgm:t>
        <a:bodyPr/>
        <a:lstStyle/>
        <a:p>
          <a:endParaRPr lang="en-US"/>
        </a:p>
      </dgm:t>
    </dgm:pt>
    <dgm:pt modelId="{6D13DB92-A65B-C54D-86C6-516082C17D55}" type="sibTrans" cxnId="{945C9568-5BBA-8441-A589-E7623482D860}">
      <dgm:prSet/>
      <dgm:spPr/>
      <dgm:t>
        <a:bodyPr/>
        <a:lstStyle/>
        <a:p>
          <a:endParaRPr lang="en-US"/>
        </a:p>
      </dgm:t>
    </dgm:pt>
    <dgm:pt modelId="{56498B70-B926-4749-94EE-B72E70776EC1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 smtClean="0"/>
            <a:t>Master directory has an entry for each user directory providing address and access control information</a:t>
          </a:r>
          <a:endParaRPr lang="en-US" dirty="0"/>
        </a:p>
      </dgm:t>
    </dgm:pt>
    <dgm:pt modelId="{BEBE7E3B-7658-3E4D-BF09-44FE602224A4}" type="parTrans" cxnId="{138A48A9-FE0A-294C-B542-CCBB073D69A0}">
      <dgm:prSet/>
      <dgm:spPr/>
      <dgm:t>
        <a:bodyPr/>
        <a:lstStyle/>
        <a:p>
          <a:endParaRPr lang="en-US"/>
        </a:p>
      </dgm:t>
    </dgm:pt>
    <dgm:pt modelId="{2C097CEE-9BD9-4344-AAB2-BC5AD91B2B81}" type="sibTrans" cxnId="{138A48A9-FE0A-294C-B542-CCBB073D69A0}">
      <dgm:prSet/>
      <dgm:spPr/>
      <dgm:t>
        <a:bodyPr/>
        <a:lstStyle/>
        <a:p>
          <a:endParaRPr lang="en-US"/>
        </a:p>
      </dgm:t>
    </dgm:pt>
    <dgm:pt modelId="{2A4B0696-A084-DF45-BE08-988756916F50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 smtClean="0"/>
            <a:t>Each user directory is a simple list of the files of that user</a:t>
          </a:r>
          <a:endParaRPr lang="en-US" dirty="0"/>
        </a:p>
      </dgm:t>
    </dgm:pt>
    <dgm:pt modelId="{701651E6-DD66-B848-9451-75A897A1B7F1}" type="parTrans" cxnId="{535AD113-9C47-3343-99F9-2EC950266E5E}">
      <dgm:prSet/>
      <dgm:spPr/>
      <dgm:t>
        <a:bodyPr/>
        <a:lstStyle/>
        <a:p>
          <a:endParaRPr lang="en-US"/>
        </a:p>
      </dgm:t>
    </dgm:pt>
    <dgm:pt modelId="{4C4C8BAA-AA4C-C246-87FC-E591DE45613A}" type="sibTrans" cxnId="{535AD113-9C47-3343-99F9-2EC950266E5E}">
      <dgm:prSet/>
      <dgm:spPr/>
      <dgm:t>
        <a:bodyPr/>
        <a:lstStyle/>
        <a:p>
          <a:endParaRPr lang="en-US"/>
        </a:p>
      </dgm:t>
    </dgm:pt>
    <dgm:pt modelId="{DAF51005-760B-2344-979E-A0F06E7DAA00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 smtClean="0"/>
            <a:t>Names must be unique only within the collection of files of a single user</a:t>
          </a:r>
          <a:endParaRPr lang="en-US" dirty="0"/>
        </a:p>
      </dgm:t>
    </dgm:pt>
    <dgm:pt modelId="{517BF611-92DD-314B-964F-A761EE5AA185}" type="parTrans" cxnId="{008A714B-AE29-4242-B45B-F24D9CE61D87}">
      <dgm:prSet/>
      <dgm:spPr/>
      <dgm:t>
        <a:bodyPr/>
        <a:lstStyle/>
        <a:p>
          <a:endParaRPr lang="en-US"/>
        </a:p>
      </dgm:t>
    </dgm:pt>
    <dgm:pt modelId="{13A74080-7C58-3C48-B6A6-74499B2CC351}" type="sibTrans" cxnId="{008A714B-AE29-4242-B45B-F24D9CE61D87}">
      <dgm:prSet/>
      <dgm:spPr/>
      <dgm:t>
        <a:bodyPr/>
        <a:lstStyle/>
        <a:p>
          <a:endParaRPr lang="en-US"/>
        </a:p>
      </dgm:t>
    </dgm:pt>
    <dgm:pt modelId="{9210A02D-AC13-0F43-BF53-D4173E88780B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 smtClean="0"/>
            <a:t>File system can easily enforce access restriction on directories</a:t>
          </a:r>
          <a:endParaRPr lang="en-US" dirty="0"/>
        </a:p>
      </dgm:t>
    </dgm:pt>
    <dgm:pt modelId="{47DA9486-ED2A-7848-BB6E-F8F7CAFA4615}" type="parTrans" cxnId="{90AEA8C5-AFE1-CA44-9CDF-ECC7A708A319}">
      <dgm:prSet/>
      <dgm:spPr/>
      <dgm:t>
        <a:bodyPr/>
        <a:lstStyle/>
        <a:p>
          <a:endParaRPr lang="en-US"/>
        </a:p>
      </dgm:t>
    </dgm:pt>
    <dgm:pt modelId="{69C97101-2679-714F-A216-AE7C041CC1C0}" type="sibTrans" cxnId="{90AEA8C5-AFE1-CA44-9CDF-ECC7A708A319}">
      <dgm:prSet/>
      <dgm:spPr/>
      <dgm:t>
        <a:bodyPr/>
        <a:lstStyle/>
        <a:p>
          <a:endParaRPr lang="en-US"/>
        </a:p>
      </dgm:t>
    </dgm:pt>
    <dgm:pt modelId="{4E440162-5B46-3E4D-88C4-7A6106B8BEE4}" type="pres">
      <dgm:prSet presAssocID="{A357FBD8-7AD6-3640-A08E-2F9B1D0B22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443FC5-090B-B543-8611-EE951C8F08E9}" type="pres">
      <dgm:prSet presAssocID="{DD37A716-53E9-BA43-B313-CDB4D44F3D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D1BAD-8EFA-474F-B8FF-C87C7C7EBC66}" type="pres">
      <dgm:prSet presAssocID="{6D13DB92-A65B-C54D-86C6-516082C17D55}" presName="sibTrans" presStyleCnt="0"/>
      <dgm:spPr/>
    </dgm:pt>
    <dgm:pt modelId="{D2009372-7FCF-2543-BC6A-D20BE6F4C6BE}" type="pres">
      <dgm:prSet presAssocID="{56498B70-B926-4749-94EE-B72E70776EC1}" presName="node" presStyleLbl="node1" presStyleIdx="1" presStyleCnt="5" custScaleX="107070" custScaleY="115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93A05-D12B-8440-A8C4-F84B893B73C7}" type="pres">
      <dgm:prSet presAssocID="{2C097CEE-9BD9-4344-AAB2-BC5AD91B2B81}" presName="sibTrans" presStyleCnt="0"/>
      <dgm:spPr/>
    </dgm:pt>
    <dgm:pt modelId="{A9AA0A05-8E0D-2A46-8909-9026CAD0B5F2}" type="pres">
      <dgm:prSet presAssocID="{2A4B0696-A084-DF45-BE08-988756916F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75B51-42F2-B147-9F3F-D5816B66819E}" type="pres">
      <dgm:prSet presAssocID="{4C4C8BAA-AA4C-C246-87FC-E591DE45613A}" presName="sibTrans" presStyleCnt="0"/>
      <dgm:spPr/>
    </dgm:pt>
    <dgm:pt modelId="{20514470-1319-CE43-ABFF-BE557BBE4A3F}" type="pres">
      <dgm:prSet presAssocID="{DAF51005-760B-2344-979E-A0F06E7DAA00}" presName="node" presStyleLbl="node1" presStyleIdx="3" presStyleCnt="5" custScaleX="111091" custScaleY="106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404E5-5AC6-9940-BDC1-AE96FB176EA3}" type="pres">
      <dgm:prSet presAssocID="{13A74080-7C58-3C48-B6A6-74499B2CC351}" presName="sibTrans" presStyleCnt="0"/>
      <dgm:spPr/>
    </dgm:pt>
    <dgm:pt modelId="{D7110041-A58E-6F4D-ABB7-018EBBAAEF1A}" type="pres">
      <dgm:prSet presAssocID="{9210A02D-AC13-0F43-BF53-D4173E88780B}" presName="node" presStyleLbl="node1" presStyleIdx="4" presStyleCnt="5" custScaleX="111636" custScaleY="106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AEA8C5-AFE1-CA44-9CDF-ECC7A708A319}" srcId="{A357FBD8-7AD6-3640-A08E-2F9B1D0B22E0}" destId="{9210A02D-AC13-0F43-BF53-D4173E88780B}" srcOrd="4" destOrd="0" parTransId="{47DA9486-ED2A-7848-BB6E-F8F7CAFA4615}" sibTransId="{69C97101-2679-714F-A216-AE7C041CC1C0}"/>
    <dgm:cxn modelId="{F0B41C67-1EEF-4B4D-AB7A-B797A3AB9EEE}" type="presOf" srcId="{DD37A716-53E9-BA43-B313-CDB4D44F3D26}" destId="{36443FC5-090B-B543-8611-EE951C8F08E9}" srcOrd="0" destOrd="0" presId="urn:microsoft.com/office/officeart/2005/8/layout/default#3"/>
    <dgm:cxn modelId="{2392CBF3-017E-934E-B2EC-D623FF6DB42B}" type="presOf" srcId="{DAF51005-760B-2344-979E-A0F06E7DAA00}" destId="{20514470-1319-CE43-ABFF-BE557BBE4A3F}" srcOrd="0" destOrd="0" presId="urn:microsoft.com/office/officeart/2005/8/layout/default#3"/>
    <dgm:cxn modelId="{008A714B-AE29-4242-B45B-F24D9CE61D87}" srcId="{A357FBD8-7AD6-3640-A08E-2F9B1D0B22E0}" destId="{DAF51005-760B-2344-979E-A0F06E7DAA00}" srcOrd="3" destOrd="0" parTransId="{517BF611-92DD-314B-964F-A761EE5AA185}" sibTransId="{13A74080-7C58-3C48-B6A6-74499B2CC351}"/>
    <dgm:cxn modelId="{0B3D098B-8806-5448-8303-14696CAD828F}" type="presOf" srcId="{2A4B0696-A084-DF45-BE08-988756916F50}" destId="{A9AA0A05-8E0D-2A46-8909-9026CAD0B5F2}" srcOrd="0" destOrd="0" presId="urn:microsoft.com/office/officeart/2005/8/layout/default#3"/>
    <dgm:cxn modelId="{945C9568-5BBA-8441-A589-E7623482D860}" srcId="{A357FBD8-7AD6-3640-A08E-2F9B1D0B22E0}" destId="{DD37A716-53E9-BA43-B313-CDB4D44F3D26}" srcOrd="0" destOrd="0" parTransId="{AE594E02-C301-D04B-B3AA-8C72CE8045A9}" sibTransId="{6D13DB92-A65B-C54D-86C6-516082C17D55}"/>
    <dgm:cxn modelId="{535AD113-9C47-3343-99F9-2EC950266E5E}" srcId="{A357FBD8-7AD6-3640-A08E-2F9B1D0B22E0}" destId="{2A4B0696-A084-DF45-BE08-988756916F50}" srcOrd="2" destOrd="0" parTransId="{701651E6-DD66-B848-9451-75A897A1B7F1}" sibTransId="{4C4C8BAA-AA4C-C246-87FC-E591DE45613A}"/>
    <dgm:cxn modelId="{98A7A75E-D1D1-5E4C-B02A-0DBA9B878CF7}" type="presOf" srcId="{A357FBD8-7AD6-3640-A08E-2F9B1D0B22E0}" destId="{4E440162-5B46-3E4D-88C4-7A6106B8BEE4}" srcOrd="0" destOrd="0" presId="urn:microsoft.com/office/officeart/2005/8/layout/default#3"/>
    <dgm:cxn modelId="{C2A9F417-AE57-E742-8893-30D08ED0AAF7}" type="presOf" srcId="{9210A02D-AC13-0F43-BF53-D4173E88780B}" destId="{D7110041-A58E-6F4D-ABB7-018EBBAAEF1A}" srcOrd="0" destOrd="0" presId="urn:microsoft.com/office/officeart/2005/8/layout/default#3"/>
    <dgm:cxn modelId="{138A48A9-FE0A-294C-B542-CCBB073D69A0}" srcId="{A357FBD8-7AD6-3640-A08E-2F9B1D0B22E0}" destId="{56498B70-B926-4749-94EE-B72E70776EC1}" srcOrd="1" destOrd="0" parTransId="{BEBE7E3B-7658-3E4D-BF09-44FE602224A4}" sibTransId="{2C097CEE-9BD9-4344-AAB2-BC5AD91B2B81}"/>
    <dgm:cxn modelId="{9D3F550A-4BD3-9B44-925A-FA4B30C03ADB}" type="presOf" srcId="{56498B70-B926-4749-94EE-B72E70776EC1}" destId="{D2009372-7FCF-2543-BC6A-D20BE6F4C6BE}" srcOrd="0" destOrd="0" presId="urn:microsoft.com/office/officeart/2005/8/layout/default#3"/>
    <dgm:cxn modelId="{8BB81D8A-412D-224E-B1C2-2F5E91590971}" type="presParOf" srcId="{4E440162-5B46-3E4D-88C4-7A6106B8BEE4}" destId="{36443FC5-090B-B543-8611-EE951C8F08E9}" srcOrd="0" destOrd="0" presId="urn:microsoft.com/office/officeart/2005/8/layout/default#3"/>
    <dgm:cxn modelId="{0C50CC0B-6172-814C-9F65-01E566CEA839}" type="presParOf" srcId="{4E440162-5B46-3E4D-88C4-7A6106B8BEE4}" destId="{6D5D1BAD-8EFA-474F-B8FF-C87C7C7EBC66}" srcOrd="1" destOrd="0" presId="urn:microsoft.com/office/officeart/2005/8/layout/default#3"/>
    <dgm:cxn modelId="{18AE535A-6BEC-FE43-8E50-B7B73296EE06}" type="presParOf" srcId="{4E440162-5B46-3E4D-88C4-7A6106B8BEE4}" destId="{D2009372-7FCF-2543-BC6A-D20BE6F4C6BE}" srcOrd="2" destOrd="0" presId="urn:microsoft.com/office/officeart/2005/8/layout/default#3"/>
    <dgm:cxn modelId="{D4294BF7-B408-FC4A-A9D1-37CEC2FF29F0}" type="presParOf" srcId="{4E440162-5B46-3E4D-88C4-7A6106B8BEE4}" destId="{8C793A05-D12B-8440-A8C4-F84B893B73C7}" srcOrd="3" destOrd="0" presId="urn:microsoft.com/office/officeart/2005/8/layout/default#3"/>
    <dgm:cxn modelId="{20A0C5E9-2484-E048-B023-61147C8AF36B}" type="presParOf" srcId="{4E440162-5B46-3E4D-88C4-7A6106B8BEE4}" destId="{A9AA0A05-8E0D-2A46-8909-9026CAD0B5F2}" srcOrd="4" destOrd="0" presId="urn:microsoft.com/office/officeart/2005/8/layout/default#3"/>
    <dgm:cxn modelId="{B9669175-46D9-9843-91D4-F9B25E4DF874}" type="presParOf" srcId="{4E440162-5B46-3E4D-88C4-7A6106B8BEE4}" destId="{55E75B51-42F2-B147-9F3F-D5816B66819E}" srcOrd="5" destOrd="0" presId="urn:microsoft.com/office/officeart/2005/8/layout/default#3"/>
    <dgm:cxn modelId="{E4BC77AA-9339-6D48-B1E6-354B49397ABC}" type="presParOf" srcId="{4E440162-5B46-3E4D-88C4-7A6106B8BEE4}" destId="{20514470-1319-CE43-ABFF-BE557BBE4A3F}" srcOrd="6" destOrd="0" presId="urn:microsoft.com/office/officeart/2005/8/layout/default#3"/>
    <dgm:cxn modelId="{181C3A59-E8AF-5B4E-83EB-1C97AC935614}" type="presParOf" srcId="{4E440162-5B46-3E4D-88C4-7A6106B8BEE4}" destId="{444404E5-5AC6-9940-BDC1-AE96FB176EA3}" srcOrd="7" destOrd="0" presId="urn:microsoft.com/office/officeart/2005/8/layout/default#3"/>
    <dgm:cxn modelId="{D64F5CAF-0277-434D-87F5-C56F74F81E53}" type="presParOf" srcId="{4E440162-5B46-3E4D-88C4-7A6106B8BEE4}" destId="{D7110041-A58E-6F4D-ABB7-018EBBAAEF1A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8D8486-3EB8-1844-A83F-1B65E5AAEF9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521DF-9232-4B45-85EF-6C0D498D3962}">
      <dgm:prSet/>
      <dgm:spPr/>
      <dgm:t>
        <a:bodyPr/>
        <a:lstStyle/>
        <a:p>
          <a:pPr rtl="0"/>
          <a:r>
            <a:rPr lang="en-US" dirty="0" smtClean="0"/>
            <a:t>Two issues arise when allowing files to be shared among a number of users:</a:t>
          </a:r>
          <a:endParaRPr lang="en-US" dirty="0"/>
        </a:p>
      </dgm:t>
    </dgm:pt>
    <dgm:pt modelId="{75AD38B5-2872-5F48-8C24-9B41334C34F0}" type="parTrans" cxnId="{1B189275-1B5E-194F-989F-45E0CE472E6D}">
      <dgm:prSet/>
      <dgm:spPr/>
      <dgm:t>
        <a:bodyPr/>
        <a:lstStyle/>
        <a:p>
          <a:endParaRPr lang="en-US"/>
        </a:p>
      </dgm:t>
    </dgm:pt>
    <dgm:pt modelId="{33D61C5C-AA12-B04E-B9C9-60D9AB9DD9ED}" type="sibTrans" cxnId="{1B189275-1B5E-194F-989F-45E0CE472E6D}">
      <dgm:prSet/>
      <dgm:spPr/>
      <dgm:t>
        <a:bodyPr/>
        <a:lstStyle/>
        <a:p>
          <a:endParaRPr lang="en-US"/>
        </a:p>
      </dgm:t>
    </dgm:pt>
    <dgm:pt modelId="{E724B505-F8CD-1A48-87BE-82E57734541A}">
      <dgm:prSet custT="1"/>
      <dgm:spPr/>
      <dgm:t>
        <a:bodyPr/>
        <a:lstStyle/>
        <a:p>
          <a:pPr rtl="0"/>
          <a:r>
            <a:rPr lang="en-US" sz="2300" dirty="0" smtClean="0"/>
            <a:t>Access rights</a:t>
          </a:r>
          <a:endParaRPr lang="en-US" sz="2300" dirty="0"/>
        </a:p>
      </dgm:t>
    </dgm:pt>
    <dgm:pt modelId="{344E96D3-3E12-1046-AFEC-842F41B5087E}" type="parTrans" cxnId="{B5CC7F78-4F2B-AF43-B303-6A04E5D7926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376556D9-A63B-8F43-B16D-D60DA0836F6E}" type="sibTrans" cxnId="{B5CC7F78-4F2B-AF43-B303-6A04E5D7926A}">
      <dgm:prSet/>
      <dgm:spPr/>
      <dgm:t>
        <a:bodyPr/>
        <a:lstStyle/>
        <a:p>
          <a:endParaRPr lang="en-US"/>
        </a:p>
      </dgm:t>
    </dgm:pt>
    <dgm:pt modelId="{2AD08979-F257-8A4E-84F3-B4FDB1DFB463}">
      <dgm:prSet custT="1"/>
      <dgm:spPr/>
      <dgm:t>
        <a:bodyPr/>
        <a:lstStyle/>
        <a:p>
          <a:pPr rtl="0"/>
          <a:r>
            <a:rPr lang="en-US" sz="2300" dirty="0" smtClean="0"/>
            <a:t>Management of simultaneous access</a:t>
          </a:r>
          <a:endParaRPr lang="en-US" sz="2300" dirty="0"/>
        </a:p>
      </dgm:t>
    </dgm:pt>
    <dgm:pt modelId="{75D36A71-8D95-FE4B-A642-A20023B9F5EC}" type="parTrans" cxnId="{BB15BBF7-C443-D744-B598-3602FA4BA2E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7EC9A167-1205-4345-8C60-BA1E50289E05}" type="sibTrans" cxnId="{BB15BBF7-C443-D744-B598-3602FA4BA2E5}">
      <dgm:prSet/>
      <dgm:spPr/>
      <dgm:t>
        <a:bodyPr/>
        <a:lstStyle/>
        <a:p>
          <a:endParaRPr lang="en-US"/>
        </a:p>
      </dgm:t>
    </dgm:pt>
    <dgm:pt modelId="{846759D4-9623-EF47-B28E-9171390077D3}" type="pres">
      <dgm:prSet presAssocID="{7D8D8486-3EB8-1844-A83F-1B65E5AAEF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56C1BB-180F-5940-9716-EF9EFBD79957}" type="pres">
      <dgm:prSet presAssocID="{AFE521DF-9232-4B45-85EF-6C0D498D3962}" presName="hierRoot1" presStyleCnt="0"/>
      <dgm:spPr/>
    </dgm:pt>
    <dgm:pt modelId="{A76908B4-85DA-6848-9671-A54A9A25F185}" type="pres">
      <dgm:prSet presAssocID="{AFE521DF-9232-4B45-85EF-6C0D498D3962}" presName="composite" presStyleCnt="0"/>
      <dgm:spPr/>
    </dgm:pt>
    <dgm:pt modelId="{F423F480-3513-CD40-A6E5-5355CE84696A}" type="pres">
      <dgm:prSet presAssocID="{AFE521DF-9232-4B45-85EF-6C0D498D3962}" presName="background" presStyleLbl="node0" presStyleIdx="0" presStyleCnt="1"/>
      <dgm:spPr/>
    </dgm:pt>
    <dgm:pt modelId="{4CC33283-D7AE-9046-9A4B-3DC738CAB55F}" type="pres">
      <dgm:prSet presAssocID="{AFE521DF-9232-4B45-85EF-6C0D498D39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89297-4596-8A45-B833-A0DD823E4ADA}" type="pres">
      <dgm:prSet presAssocID="{AFE521DF-9232-4B45-85EF-6C0D498D3962}" presName="hierChild2" presStyleCnt="0"/>
      <dgm:spPr/>
    </dgm:pt>
    <dgm:pt modelId="{2E67F3DC-7AAD-334B-992A-3EEB2B8B89E6}" type="pres">
      <dgm:prSet presAssocID="{344E96D3-3E12-1046-AFEC-842F41B5087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92F4DDF-369B-5144-9EF2-F89976500B5A}" type="pres">
      <dgm:prSet presAssocID="{E724B505-F8CD-1A48-87BE-82E57734541A}" presName="hierRoot2" presStyleCnt="0"/>
      <dgm:spPr/>
    </dgm:pt>
    <dgm:pt modelId="{3502B233-A33E-4B44-82BB-3B76E30ABFDA}" type="pres">
      <dgm:prSet presAssocID="{E724B505-F8CD-1A48-87BE-82E57734541A}" presName="composite2" presStyleCnt="0"/>
      <dgm:spPr/>
    </dgm:pt>
    <dgm:pt modelId="{35BDA6AF-0199-D049-BE7F-3FB9F5D50133}" type="pres">
      <dgm:prSet presAssocID="{E724B505-F8CD-1A48-87BE-82E57734541A}" presName="background2" presStyleLbl="node2" presStyleIdx="0" presStyleCnt="2"/>
      <dgm:spPr/>
    </dgm:pt>
    <dgm:pt modelId="{6578B974-B14E-1E4A-82BB-2DCCB80CC6AF}" type="pres">
      <dgm:prSet presAssocID="{E724B505-F8CD-1A48-87BE-82E57734541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4C1B6B-EEEB-A644-9050-53DECAEA0EB1}" type="pres">
      <dgm:prSet presAssocID="{E724B505-F8CD-1A48-87BE-82E57734541A}" presName="hierChild3" presStyleCnt="0"/>
      <dgm:spPr/>
    </dgm:pt>
    <dgm:pt modelId="{36197221-EA41-8A48-8D00-8B8043E785AE}" type="pres">
      <dgm:prSet presAssocID="{75D36A71-8D95-FE4B-A642-A20023B9F5E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BF316F4-011F-5649-A305-B4F45E837943}" type="pres">
      <dgm:prSet presAssocID="{2AD08979-F257-8A4E-84F3-B4FDB1DFB463}" presName="hierRoot2" presStyleCnt="0"/>
      <dgm:spPr/>
    </dgm:pt>
    <dgm:pt modelId="{1DFF6BBF-B5B9-3446-B57A-4FD21C11B0E8}" type="pres">
      <dgm:prSet presAssocID="{2AD08979-F257-8A4E-84F3-B4FDB1DFB463}" presName="composite2" presStyleCnt="0"/>
      <dgm:spPr/>
    </dgm:pt>
    <dgm:pt modelId="{0B38DFC1-EE9B-1B4C-863F-D6EA17CD5D12}" type="pres">
      <dgm:prSet presAssocID="{2AD08979-F257-8A4E-84F3-B4FDB1DFB463}" presName="background2" presStyleLbl="node2" presStyleIdx="1" presStyleCnt="2"/>
      <dgm:spPr/>
    </dgm:pt>
    <dgm:pt modelId="{5E4CC9B4-9AEF-9744-9B8C-06254393E26C}" type="pres">
      <dgm:prSet presAssocID="{2AD08979-F257-8A4E-84F3-B4FDB1DFB46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5BB7B-2C40-2C47-87EC-E56490DE1ACD}" type="pres">
      <dgm:prSet presAssocID="{2AD08979-F257-8A4E-84F3-B4FDB1DFB463}" presName="hierChild3" presStyleCnt="0"/>
      <dgm:spPr/>
    </dgm:pt>
  </dgm:ptLst>
  <dgm:cxnLst>
    <dgm:cxn modelId="{23EE6DEF-2CE6-0E4A-BD96-FAD6FA5EF021}" type="presOf" srcId="{344E96D3-3E12-1046-AFEC-842F41B5087E}" destId="{2E67F3DC-7AAD-334B-992A-3EEB2B8B89E6}" srcOrd="0" destOrd="0" presId="urn:microsoft.com/office/officeart/2005/8/layout/hierarchy1"/>
    <dgm:cxn modelId="{222FBB21-8E8C-9A46-A3DA-F5745C1A6BFC}" type="presOf" srcId="{AFE521DF-9232-4B45-85EF-6C0D498D3962}" destId="{4CC33283-D7AE-9046-9A4B-3DC738CAB55F}" srcOrd="0" destOrd="0" presId="urn:microsoft.com/office/officeart/2005/8/layout/hierarchy1"/>
    <dgm:cxn modelId="{1B189275-1B5E-194F-989F-45E0CE472E6D}" srcId="{7D8D8486-3EB8-1844-A83F-1B65E5AAEF92}" destId="{AFE521DF-9232-4B45-85EF-6C0D498D3962}" srcOrd="0" destOrd="0" parTransId="{75AD38B5-2872-5F48-8C24-9B41334C34F0}" sibTransId="{33D61C5C-AA12-B04E-B9C9-60D9AB9DD9ED}"/>
    <dgm:cxn modelId="{B5CC7F78-4F2B-AF43-B303-6A04E5D7926A}" srcId="{AFE521DF-9232-4B45-85EF-6C0D498D3962}" destId="{E724B505-F8CD-1A48-87BE-82E57734541A}" srcOrd="0" destOrd="0" parTransId="{344E96D3-3E12-1046-AFEC-842F41B5087E}" sibTransId="{376556D9-A63B-8F43-B16D-D60DA0836F6E}"/>
    <dgm:cxn modelId="{BB15BBF7-C443-D744-B598-3602FA4BA2E5}" srcId="{AFE521DF-9232-4B45-85EF-6C0D498D3962}" destId="{2AD08979-F257-8A4E-84F3-B4FDB1DFB463}" srcOrd="1" destOrd="0" parTransId="{75D36A71-8D95-FE4B-A642-A20023B9F5EC}" sibTransId="{7EC9A167-1205-4345-8C60-BA1E50289E05}"/>
    <dgm:cxn modelId="{CA7EDBCF-BCF7-F44F-B69F-00BD94F18D44}" type="presOf" srcId="{E724B505-F8CD-1A48-87BE-82E57734541A}" destId="{6578B974-B14E-1E4A-82BB-2DCCB80CC6AF}" srcOrd="0" destOrd="0" presId="urn:microsoft.com/office/officeart/2005/8/layout/hierarchy1"/>
    <dgm:cxn modelId="{151D7B75-370C-FF48-AA50-F7000A70F1BD}" type="presOf" srcId="{75D36A71-8D95-FE4B-A642-A20023B9F5EC}" destId="{36197221-EA41-8A48-8D00-8B8043E785AE}" srcOrd="0" destOrd="0" presId="urn:microsoft.com/office/officeart/2005/8/layout/hierarchy1"/>
    <dgm:cxn modelId="{AFC171CE-8295-EA4C-ABB4-9A5E74C8806D}" type="presOf" srcId="{2AD08979-F257-8A4E-84F3-B4FDB1DFB463}" destId="{5E4CC9B4-9AEF-9744-9B8C-06254393E26C}" srcOrd="0" destOrd="0" presId="urn:microsoft.com/office/officeart/2005/8/layout/hierarchy1"/>
    <dgm:cxn modelId="{2B9F8897-6AE9-1249-9C92-7B2BC6743025}" type="presOf" srcId="{7D8D8486-3EB8-1844-A83F-1B65E5AAEF92}" destId="{846759D4-9623-EF47-B28E-9171390077D3}" srcOrd="0" destOrd="0" presId="urn:microsoft.com/office/officeart/2005/8/layout/hierarchy1"/>
    <dgm:cxn modelId="{75004A6E-FDB4-E445-B6C4-F595C1136A95}" type="presParOf" srcId="{846759D4-9623-EF47-B28E-9171390077D3}" destId="{0756C1BB-180F-5940-9716-EF9EFBD79957}" srcOrd="0" destOrd="0" presId="urn:microsoft.com/office/officeart/2005/8/layout/hierarchy1"/>
    <dgm:cxn modelId="{4B9F53BE-4AB9-EC40-B58D-B89469991B57}" type="presParOf" srcId="{0756C1BB-180F-5940-9716-EF9EFBD79957}" destId="{A76908B4-85DA-6848-9671-A54A9A25F185}" srcOrd="0" destOrd="0" presId="urn:microsoft.com/office/officeart/2005/8/layout/hierarchy1"/>
    <dgm:cxn modelId="{5AB11A6B-B32F-F644-A25D-B595A763A873}" type="presParOf" srcId="{A76908B4-85DA-6848-9671-A54A9A25F185}" destId="{F423F480-3513-CD40-A6E5-5355CE84696A}" srcOrd="0" destOrd="0" presId="urn:microsoft.com/office/officeart/2005/8/layout/hierarchy1"/>
    <dgm:cxn modelId="{A42B3945-49B0-904D-B192-263760A455F8}" type="presParOf" srcId="{A76908B4-85DA-6848-9671-A54A9A25F185}" destId="{4CC33283-D7AE-9046-9A4B-3DC738CAB55F}" srcOrd="1" destOrd="0" presId="urn:microsoft.com/office/officeart/2005/8/layout/hierarchy1"/>
    <dgm:cxn modelId="{F402D231-A48B-0F44-8172-128B8ABA3E12}" type="presParOf" srcId="{0756C1BB-180F-5940-9716-EF9EFBD79957}" destId="{E5089297-4596-8A45-B833-A0DD823E4ADA}" srcOrd="1" destOrd="0" presId="urn:microsoft.com/office/officeart/2005/8/layout/hierarchy1"/>
    <dgm:cxn modelId="{4A5728DA-3F84-6A4F-8E39-9697D947FF15}" type="presParOf" srcId="{E5089297-4596-8A45-B833-A0DD823E4ADA}" destId="{2E67F3DC-7AAD-334B-992A-3EEB2B8B89E6}" srcOrd="0" destOrd="0" presId="urn:microsoft.com/office/officeart/2005/8/layout/hierarchy1"/>
    <dgm:cxn modelId="{292B303F-C55F-5347-BC21-B03EB40211A5}" type="presParOf" srcId="{E5089297-4596-8A45-B833-A0DD823E4ADA}" destId="{F92F4DDF-369B-5144-9EF2-F89976500B5A}" srcOrd="1" destOrd="0" presId="urn:microsoft.com/office/officeart/2005/8/layout/hierarchy1"/>
    <dgm:cxn modelId="{51958DD6-8111-9D42-8456-17B46775141D}" type="presParOf" srcId="{F92F4DDF-369B-5144-9EF2-F89976500B5A}" destId="{3502B233-A33E-4B44-82BB-3B76E30ABFDA}" srcOrd="0" destOrd="0" presId="urn:microsoft.com/office/officeart/2005/8/layout/hierarchy1"/>
    <dgm:cxn modelId="{AEB5069C-F1FB-4F4D-8C2F-EC3EC6828274}" type="presParOf" srcId="{3502B233-A33E-4B44-82BB-3B76E30ABFDA}" destId="{35BDA6AF-0199-D049-BE7F-3FB9F5D50133}" srcOrd="0" destOrd="0" presId="urn:microsoft.com/office/officeart/2005/8/layout/hierarchy1"/>
    <dgm:cxn modelId="{0DE4EAEC-C700-804E-97AD-47C111080544}" type="presParOf" srcId="{3502B233-A33E-4B44-82BB-3B76E30ABFDA}" destId="{6578B974-B14E-1E4A-82BB-2DCCB80CC6AF}" srcOrd="1" destOrd="0" presId="urn:microsoft.com/office/officeart/2005/8/layout/hierarchy1"/>
    <dgm:cxn modelId="{526D56A9-1563-FC43-810C-77E45039101C}" type="presParOf" srcId="{F92F4DDF-369B-5144-9EF2-F89976500B5A}" destId="{624C1B6B-EEEB-A644-9050-53DECAEA0EB1}" srcOrd="1" destOrd="0" presId="urn:microsoft.com/office/officeart/2005/8/layout/hierarchy1"/>
    <dgm:cxn modelId="{76C9A2B1-0AF7-6542-BA7A-BC0AB75FC8C1}" type="presParOf" srcId="{E5089297-4596-8A45-B833-A0DD823E4ADA}" destId="{36197221-EA41-8A48-8D00-8B8043E785AE}" srcOrd="2" destOrd="0" presId="urn:microsoft.com/office/officeart/2005/8/layout/hierarchy1"/>
    <dgm:cxn modelId="{BD838C6B-1723-A540-926F-AC8BC7961B6F}" type="presParOf" srcId="{E5089297-4596-8A45-B833-A0DD823E4ADA}" destId="{8BF316F4-011F-5649-A305-B4F45E837943}" srcOrd="3" destOrd="0" presId="urn:microsoft.com/office/officeart/2005/8/layout/hierarchy1"/>
    <dgm:cxn modelId="{A0A8ECF4-8797-264E-A00B-A5FBFADC6742}" type="presParOf" srcId="{8BF316F4-011F-5649-A305-B4F45E837943}" destId="{1DFF6BBF-B5B9-3446-B57A-4FD21C11B0E8}" srcOrd="0" destOrd="0" presId="urn:microsoft.com/office/officeart/2005/8/layout/hierarchy1"/>
    <dgm:cxn modelId="{24F90BD7-E32E-D44D-9106-63ED0B2C1FB1}" type="presParOf" srcId="{1DFF6BBF-B5B9-3446-B57A-4FD21C11B0E8}" destId="{0B38DFC1-EE9B-1B4C-863F-D6EA17CD5D12}" srcOrd="0" destOrd="0" presId="urn:microsoft.com/office/officeart/2005/8/layout/hierarchy1"/>
    <dgm:cxn modelId="{FD6A19F5-FFF8-ED44-B743-829059862754}" type="presParOf" srcId="{1DFF6BBF-B5B9-3446-B57A-4FD21C11B0E8}" destId="{5E4CC9B4-9AEF-9744-9B8C-06254393E26C}" srcOrd="1" destOrd="0" presId="urn:microsoft.com/office/officeart/2005/8/layout/hierarchy1"/>
    <dgm:cxn modelId="{321FDDFB-FACB-9E4E-8CFF-9D165079990F}" type="presParOf" srcId="{8BF316F4-011F-5649-A305-B4F45E837943}" destId="{55C5BB7B-2C40-2C47-87EC-E56490DE1A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3CA8-BCEE-104B-8960-85FB30FD9CF4}">
      <dsp:nvSpPr>
        <dsp:cNvPr id="0" name=""/>
        <dsp:cNvSpPr/>
      </dsp:nvSpPr>
      <dsp:spPr>
        <a:xfrm>
          <a:off x="152380" y="102714"/>
          <a:ext cx="3124207" cy="538219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    Long-term existence</a:t>
          </a:r>
          <a:endParaRPr lang="en-US" sz="1700" kern="1200" dirty="0"/>
        </a:p>
      </dsp:txBody>
      <dsp:txXfrm>
        <a:off x="178654" y="128988"/>
        <a:ext cx="3071659" cy="485671"/>
      </dsp:txXfrm>
    </dsp:sp>
    <dsp:sp modelId="{6681C056-890B-4D43-8B61-7CB15A69B1E2}">
      <dsp:nvSpPr>
        <dsp:cNvPr id="0" name=""/>
        <dsp:cNvSpPr/>
      </dsp:nvSpPr>
      <dsp:spPr>
        <a:xfrm>
          <a:off x="0" y="618877"/>
          <a:ext cx="7239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300" kern="1200" dirty="0" smtClean="0"/>
            <a:t>Files are stored on disk or other secondary storage and do not disappear when a user logs off</a:t>
          </a:r>
        </a:p>
      </dsp:txBody>
      <dsp:txXfrm>
        <a:off x="0" y="618877"/>
        <a:ext cx="7239000" cy="281520"/>
      </dsp:txXfrm>
    </dsp:sp>
    <dsp:sp modelId="{D0906443-942C-5545-9BAC-609427B0FF41}">
      <dsp:nvSpPr>
        <dsp:cNvPr id="0" name=""/>
        <dsp:cNvSpPr/>
      </dsp:nvSpPr>
      <dsp:spPr>
        <a:xfrm>
          <a:off x="76226" y="902305"/>
          <a:ext cx="3276660" cy="591862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     Sharable between processes</a:t>
          </a:r>
        </a:p>
      </dsp:txBody>
      <dsp:txXfrm>
        <a:off x="105118" y="931197"/>
        <a:ext cx="3218876" cy="534078"/>
      </dsp:txXfrm>
    </dsp:sp>
    <dsp:sp modelId="{FC99B2A6-9BFE-474E-9F23-62E7498A1213}">
      <dsp:nvSpPr>
        <dsp:cNvPr id="0" name=""/>
        <dsp:cNvSpPr/>
      </dsp:nvSpPr>
      <dsp:spPr>
        <a:xfrm>
          <a:off x="0" y="1492260"/>
          <a:ext cx="7239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300" kern="1200" dirty="0" smtClean="0"/>
            <a:t>Files have names and can have associated access permissions that permit controlled sharing</a:t>
          </a:r>
        </a:p>
      </dsp:txBody>
      <dsp:txXfrm>
        <a:off x="0" y="1492260"/>
        <a:ext cx="7239000" cy="281520"/>
      </dsp:txXfrm>
    </dsp:sp>
    <dsp:sp modelId="{18DF84C2-68D6-DD44-A821-EC4240583B12}">
      <dsp:nvSpPr>
        <dsp:cNvPr id="0" name=""/>
        <dsp:cNvSpPr/>
      </dsp:nvSpPr>
      <dsp:spPr>
        <a:xfrm>
          <a:off x="76190" y="1755335"/>
          <a:ext cx="3276588" cy="577872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     Structure</a:t>
          </a:r>
        </a:p>
      </dsp:txBody>
      <dsp:txXfrm>
        <a:off x="104399" y="1783544"/>
        <a:ext cx="3220170" cy="521454"/>
      </dsp:txXfrm>
    </dsp:sp>
    <dsp:sp modelId="{C5F6C3FB-14F4-1443-A997-8CACD5C977E6}">
      <dsp:nvSpPr>
        <dsp:cNvPr id="0" name=""/>
        <dsp:cNvSpPr/>
      </dsp:nvSpPr>
      <dsp:spPr>
        <a:xfrm>
          <a:off x="0" y="2351652"/>
          <a:ext cx="7239000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300" kern="1200" dirty="0" smtClean="0"/>
            <a:t>Files can be organized into hierarchical or more complex structure to reflect the relationships among files</a:t>
          </a:r>
        </a:p>
      </dsp:txBody>
      <dsp:txXfrm>
        <a:off x="0" y="2351652"/>
        <a:ext cx="7239000" cy="3870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1846-E8DF-1545-BFDA-F94AE887182A}">
      <dsp:nvSpPr>
        <dsp:cNvPr id="0" name=""/>
        <dsp:cNvSpPr/>
      </dsp:nvSpPr>
      <dsp:spPr>
        <a:xfrm>
          <a:off x="1855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Owner</a:t>
          </a:r>
          <a:endParaRPr lang="en-US" sz="3500" kern="1200" dirty="0"/>
        </a:p>
      </dsp:txBody>
      <dsp:txXfrm>
        <a:off x="1855" y="0"/>
        <a:ext cx="1820707" cy="1211580"/>
      </dsp:txXfrm>
    </dsp:sp>
    <dsp:sp modelId="{648E4223-BB38-E146-B305-BDBCD4F06ACC}">
      <dsp:nvSpPr>
        <dsp:cNvPr id="0" name=""/>
        <dsp:cNvSpPr/>
      </dsp:nvSpPr>
      <dsp:spPr>
        <a:xfrm>
          <a:off x="183926" y="1211925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Usually the initial creator of the file</a:t>
          </a:r>
          <a:endParaRPr lang="en-US" sz="1700" kern="1200" dirty="0"/>
        </a:p>
      </dsp:txBody>
      <dsp:txXfrm>
        <a:off x="207165" y="1235164"/>
        <a:ext cx="1410087" cy="746945"/>
      </dsp:txXfrm>
    </dsp:sp>
    <dsp:sp modelId="{D88DA2BC-3588-E841-8E55-38A091B56E6F}">
      <dsp:nvSpPr>
        <dsp:cNvPr id="0" name=""/>
        <dsp:cNvSpPr/>
      </dsp:nvSpPr>
      <dsp:spPr>
        <a:xfrm>
          <a:off x="183926" y="2127413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Has full rights</a:t>
          </a:r>
          <a:endParaRPr lang="en-US" sz="1700" kern="1200" dirty="0"/>
        </a:p>
      </dsp:txBody>
      <dsp:txXfrm>
        <a:off x="207165" y="2150652"/>
        <a:ext cx="1410087" cy="746945"/>
      </dsp:txXfrm>
    </dsp:sp>
    <dsp:sp modelId="{5AF89341-01B8-D545-B3C8-F5665B3D4A15}">
      <dsp:nvSpPr>
        <dsp:cNvPr id="0" name=""/>
        <dsp:cNvSpPr/>
      </dsp:nvSpPr>
      <dsp:spPr>
        <a:xfrm>
          <a:off x="183926" y="3042901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May grant rights to others</a:t>
          </a:r>
          <a:endParaRPr lang="en-US" sz="1700" kern="1200" dirty="0"/>
        </a:p>
      </dsp:txBody>
      <dsp:txXfrm>
        <a:off x="207165" y="3066140"/>
        <a:ext cx="1410087" cy="746945"/>
      </dsp:txXfrm>
    </dsp:sp>
    <dsp:sp modelId="{DB0D742E-A0FB-8B49-BFF8-72B06A325F7F}">
      <dsp:nvSpPr>
        <dsp:cNvPr id="0" name=""/>
        <dsp:cNvSpPr/>
      </dsp:nvSpPr>
      <dsp:spPr>
        <a:xfrm>
          <a:off x="1959115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Specific Users</a:t>
          </a:r>
          <a:endParaRPr lang="en-US" sz="3500" kern="1200" dirty="0"/>
        </a:p>
      </dsp:txBody>
      <dsp:txXfrm>
        <a:off x="1959115" y="0"/>
        <a:ext cx="1820707" cy="1211580"/>
      </dsp:txXfrm>
    </dsp:sp>
    <dsp:sp modelId="{1B516091-6E8F-144A-B411-6233FF7A9677}">
      <dsp:nvSpPr>
        <dsp:cNvPr id="0" name=""/>
        <dsp:cNvSpPr/>
      </dsp:nvSpPr>
      <dsp:spPr>
        <a:xfrm>
          <a:off x="2141186" y="1211580"/>
          <a:ext cx="1456565" cy="2625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Individual users who are designated by user ID</a:t>
          </a:r>
          <a:endParaRPr lang="en-US" sz="1700" kern="1200" dirty="0"/>
        </a:p>
      </dsp:txBody>
      <dsp:txXfrm>
        <a:off x="2183847" y="1254241"/>
        <a:ext cx="1371243" cy="2539768"/>
      </dsp:txXfrm>
    </dsp:sp>
    <dsp:sp modelId="{C49F3C61-B89C-184E-A182-7592720ABFC2}">
      <dsp:nvSpPr>
        <dsp:cNvPr id="0" name=""/>
        <dsp:cNvSpPr/>
      </dsp:nvSpPr>
      <dsp:spPr>
        <a:xfrm>
          <a:off x="3916376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User Groups</a:t>
          </a:r>
          <a:endParaRPr lang="en-US" sz="3500" kern="1200" dirty="0"/>
        </a:p>
      </dsp:txBody>
      <dsp:txXfrm>
        <a:off x="3916376" y="0"/>
        <a:ext cx="1820707" cy="1211580"/>
      </dsp:txXfrm>
    </dsp:sp>
    <dsp:sp modelId="{08A9B48A-73E5-8948-ACF5-9B5CF99BB1B8}">
      <dsp:nvSpPr>
        <dsp:cNvPr id="0" name=""/>
        <dsp:cNvSpPr/>
      </dsp:nvSpPr>
      <dsp:spPr>
        <a:xfrm>
          <a:off x="4098447" y="1211580"/>
          <a:ext cx="1456565" cy="2625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set of users who are not individually defined</a:t>
          </a:r>
          <a:endParaRPr lang="en-US" sz="1700" kern="1200" dirty="0"/>
        </a:p>
      </dsp:txBody>
      <dsp:txXfrm>
        <a:off x="4141108" y="1254241"/>
        <a:ext cx="1371243" cy="2539768"/>
      </dsp:txXfrm>
    </dsp:sp>
    <dsp:sp modelId="{D6114748-BAAC-564D-A53A-B59506D8F26B}">
      <dsp:nvSpPr>
        <dsp:cNvPr id="0" name=""/>
        <dsp:cNvSpPr/>
      </dsp:nvSpPr>
      <dsp:spPr>
        <a:xfrm>
          <a:off x="5873637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All</a:t>
          </a:r>
          <a:endParaRPr lang="en-US" sz="3500" kern="1200" dirty="0"/>
        </a:p>
      </dsp:txBody>
      <dsp:txXfrm>
        <a:off x="5873637" y="0"/>
        <a:ext cx="1820707" cy="1211580"/>
      </dsp:txXfrm>
    </dsp:sp>
    <dsp:sp modelId="{39EE4791-275D-224E-AC13-080CD3A85AB3}">
      <dsp:nvSpPr>
        <dsp:cNvPr id="0" name=""/>
        <dsp:cNvSpPr/>
      </dsp:nvSpPr>
      <dsp:spPr>
        <a:xfrm>
          <a:off x="6055707" y="1212763"/>
          <a:ext cx="1456565" cy="12176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All users who have access to this system</a:t>
          </a:r>
          <a:endParaRPr lang="en-US" sz="1700" kern="1200" dirty="0"/>
        </a:p>
      </dsp:txBody>
      <dsp:txXfrm>
        <a:off x="6091372" y="1248428"/>
        <a:ext cx="1385235" cy="1146363"/>
      </dsp:txXfrm>
    </dsp:sp>
    <dsp:sp modelId="{4748FB64-615F-1546-BE00-F89F2BE6DD56}">
      <dsp:nvSpPr>
        <dsp:cNvPr id="0" name=""/>
        <dsp:cNvSpPr/>
      </dsp:nvSpPr>
      <dsp:spPr>
        <a:xfrm>
          <a:off x="6055707" y="2617793"/>
          <a:ext cx="1456565" cy="12176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These are public files</a:t>
          </a:r>
          <a:endParaRPr lang="en-US" sz="1700" kern="1200" dirty="0"/>
        </a:p>
      </dsp:txBody>
      <dsp:txXfrm>
        <a:off x="6091372" y="2653458"/>
        <a:ext cx="1385235" cy="11463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47047-050B-D942-8763-87C9F36BDF3D}">
      <dsp:nvSpPr>
        <dsp:cNvPr id="0" name=""/>
        <dsp:cNvSpPr/>
      </dsp:nvSpPr>
      <dsp:spPr>
        <a:xfrm rot="16200000">
          <a:off x="-453891" y="457324"/>
          <a:ext cx="4216400" cy="33017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15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b="1" kern="1200" dirty="0" smtClean="0"/>
            <a:t>Variable, large contiguous portions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Provides better performance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The variable size avoids waste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The file allocation tables are small</a:t>
          </a:r>
          <a:endParaRPr lang="en-US" sz="1700" kern="1200" dirty="0"/>
        </a:p>
      </dsp:txBody>
      <dsp:txXfrm rot="5400000">
        <a:off x="3434" y="843279"/>
        <a:ext cx="3301751" cy="2529840"/>
      </dsp:txXfrm>
    </dsp:sp>
    <dsp:sp modelId="{6CD21F77-3BAF-B64B-ABE5-02FA4C5025D3}">
      <dsp:nvSpPr>
        <dsp:cNvPr id="0" name=""/>
        <dsp:cNvSpPr/>
      </dsp:nvSpPr>
      <dsp:spPr>
        <a:xfrm rot="16200000">
          <a:off x="3095491" y="457324"/>
          <a:ext cx="4216400" cy="33017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15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b="1" kern="1200" dirty="0" smtClean="0"/>
            <a:t>Blocks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Small fixed portions provide greater flexibility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They may require large tables or complex structures for their allocation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Contiguity has been abandoned as a primary goal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Blocks are allocated as needed</a:t>
          </a:r>
        </a:p>
      </dsp:txBody>
      <dsp:txXfrm rot="5400000">
        <a:off x="3552816" y="843279"/>
        <a:ext cx="3301751" cy="2529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86385-C3D6-8F41-8225-434F5B428377}">
      <dsp:nvSpPr>
        <dsp:cNvPr id="0" name=""/>
        <dsp:cNvSpPr/>
      </dsp:nvSpPr>
      <dsp:spPr>
        <a:xfrm>
          <a:off x="0" y="53555"/>
          <a:ext cx="4495800" cy="80640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>
          <a:glow rad="101600">
            <a:schemeClr val="accent1">
              <a:alpha val="75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800" kern="1200" dirty="0" smtClean="0">
              <a:solidFill>
                <a:schemeClr val="tx1"/>
              </a:solidFill>
            </a:rPr>
            <a:t>Advantages: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53555"/>
        <a:ext cx="4495800" cy="806400"/>
      </dsp:txXfrm>
    </dsp:sp>
    <dsp:sp modelId="{6644024E-82F7-DB4A-9792-F874F90E5F96}">
      <dsp:nvSpPr>
        <dsp:cNvPr id="0" name=""/>
        <dsp:cNvSpPr/>
      </dsp:nvSpPr>
      <dsp:spPr>
        <a:xfrm>
          <a:off x="0" y="821884"/>
          <a:ext cx="4495800" cy="1575630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alpha val="75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800" kern="1200" dirty="0" smtClean="0"/>
            <a:t>Works well with any file allocation method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800" kern="1200" dirty="0" smtClean="0"/>
            <a:t>It is as small as possible</a:t>
          </a:r>
        </a:p>
      </dsp:txBody>
      <dsp:txXfrm>
        <a:off x="0" y="821884"/>
        <a:ext cx="4495800" cy="15756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10FA3-C85D-C04D-B13F-F1C1D51D3572}">
      <dsp:nvSpPr>
        <dsp:cNvPr id="0" name=""/>
        <dsp:cNvSpPr/>
      </dsp:nvSpPr>
      <dsp:spPr>
        <a:xfrm>
          <a:off x="0" y="31137"/>
          <a:ext cx="6096000" cy="604800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noFill/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100" kern="1200" dirty="0" smtClean="0"/>
            <a:t>Disadvantages:</a:t>
          </a:r>
          <a:endParaRPr lang="en-US" sz="2100" kern="1200" dirty="0"/>
        </a:p>
      </dsp:txBody>
      <dsp:txXfrm>
        <a:off x="0" y="31137"/>
        <a:ext cx="6096000" cy="604800"/>
      </dsp:txXfrm>
    </dsp:sp>
    <dsp:sp modelId="{3CAC45B9-07EC-7A43-93D4-245B6453042D}">
      <dsp:nvSpPr>
        <dsp:cNvPr id="0" name=""/>
        <dsp:cNvSpPr/>
      </dsp:nvSpPr>
      <dsp:spPr>
        <a:xfrm>
          <a:off x="0" y="635937"/>
          <a:ext cx="6096000" cy="1441125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100" kern="1200" dirty="0" smtClean="0"/>
            <a:t>Leads to fragmentation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100" kern="1200" dirty="0" smtClean="0"/>
            <a:t>Every time you allocate a block you need to read the block first to recover the pointer to the new first free block before writing data to that block</a:t>
          </a:r>
          <a:endParaRPr lang="en-NZ" sz="2100" kern="1200" dirty="0"/>
        </a:p>
      </dsp:txBody>
      <dsp:txXfrm>
        <a:off x="0" y="635937"/>
        <a:ext cx="6096000" cy="14411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3123-A77F-514E-8514-808EE8A39065}">
      <dsp:nvSpPr>
        <dsp:cNvPr id="0" name=""/>
        <dsp:cNvSpPr/>
      </dsp:nvSpPr>
      <dsp:spPr>
        <a:xfrm>
          <a:off x="967" y="1909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Each block is assigned a number sequentially </a:t>
          </a:r>
          <a:endParaRPr lang="en-US" sz="1500" kern="1200" dirty="0"/>
        </a:p>
      </dsp:txBody>
      <dsp:txXfrm>
        <a:off x="34117" y="224133"/>
        <a:ext cx="2197375" cy="1065537"/>
      </dsp:txXfrm>
    </dsp:sp>
    <dsp:sp modelId="{08B41EA6-7455-6544-8F70-0A96BEC31A44}">
      <dsp:nvSpPr>
        <dsp:cNvPr id="0" name=""/>
        <dsp:cNvSpPr/>
      </dsp:nvSpPr>
      <dsp:spPr>
        <a:xfrm>
          <a:off x="227334" y="1322821"/>
          <a:ext cx="226367" cy="131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658"/>
              </a:lnTo>
              <a:lnTo>
                <a:pt x="226367" y="1311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DAAD3-B73A-8044-98AA-89D8EDF7C16D}">
      <dsp:nvSpPr>
        <dsp:cNvPr id="0" name=""/>
        <dsp:cNvSpPr/>
      </dsp:nvSpPr>
      <dsp:spPr>
        <a:xfrm>
          <a:off x="453702" y="1605781"/>
          <a:ext cx="1810940" cy="2057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list of the numbers of all free blocks is maintained in a reserved portion of the disk</a:t>
          </a:r>
          <a:endParaRPr lang="en-US" sz="1400" kern="1200" dirty="0"/>
        </a:p>
      </dsp:txBody>
      <dsp:txXfrm>
        <a:off x="506743" y="1658822"/>
        <a:ext cx="1704858" cy="1951316"/>
      </dsp:txXfrm>
    </dsp:sp>
    <dsp:sp modelId="{225624A9-84C8-9049-9CCE-3773AD4A94DD}">
      <dsp:nvSpPr>
        <dsp:cNvPr id="0" name=""/>
        <dsp:cNvSpPr/>
      </dsp:nvSpPr>
      <dsp:spPr>
        <a:xfrm>
          <a:off x="2830562" y="1909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Depending on the size of the disk, either 24 or 32 bits will be needed to store a single block number</a:t>
          </a:r>
          <a:endParaRPr lang="en-US" sz="1500" kern="1200" dirty="0"/>
        </a:p>
      </dsp:txBody>
      <dsp:txXfrm>
        <a:off x="2863712" y="224133"/>
        <a:ext cx="2197375" cy="1065537"/>
      </dsp:txXfrm>
    </dsp:sp>
    <dsp:sp modelId="{898C0F77-824B-0543-9D2A-6B324CD85F7F}">
      <dsp:nvSpPr>
        <dsp:cNvPr id="0" name=""/>
        <dsp:cNvSpPr/>
      </dsp:nvSpPr>
      <dsp:spPr>
        <a:xfrm>
          <a:off x="3056929" y="1322821"/>
          <a:ext cx="226367" cy="131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658"/>
              </a:lnTo>
              <a:lnTo>
                <a:pt x="226367" y="1311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5C4F0-32CE-D841-B043-87C0A5470C49}">
      <dsp:nvSpPr>
        <dsp:cNvPr id="0" name=""/>
        <dsp:cNvSpPr/>
      </dsp:nvSpPr>
      <dsp:spPr>
        <a:xfrm>
          <a:off x="3283297" y="1605781"/>
          <a:ext cx="1810940" cy="2057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size of the free block list is 24 or 32 times the size of the corresponding bit table and must be stored on disk</a:t>
          </a:r>
          <a:endParaRPr lang="en-US" sz="1400" kern="1200" dirty="0"/>
        </a:p>
      </dsp:txBody>
      <dsp:txXfrm>
        <a:off x="3336338" y="1658822"/>
        <a:ext cx="1704858" cy="1951316"/>
      </dsp:txXfrm>
    </dsp:sp>
    <dsp:sp modelId="{E2434AFB-1954-D342-8C72-B133449BCB77}">
      <dsp:nvSpPr>
        <dsp:cNvPr id="0" name=""/>
        <dsp:cNvSpPr/>
      </dsp:nvSpPr>
      <dsp:spPr>
        <a:xfrm>
          <a:off x="5660156" y="1909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There are two effective techniques for storing a small part of the free block list in main memory:</a:t>
          </a:r>
          <a:endParaRPr lang="en-US" sz="1500" kern="1200" dirty="0"/>
        </a:p>
      </dsp:txBody>
      <dsp:txXfrm>
        <a:off x="5693306" y="224133"/>
        <a:ext cx="2197375" cy="1065537"/>
      </dsp:txXfrm>
    </dsp:sp>
    <dsp:sp modelId="{8B8E513C-3D78-1047-BFBB-7CF55C334A45}">
      <dsp:nvSpPr>
        <dsp:cNvPr id="0" name=""/>
        <dsp:cNvSpPr/>
      </dsp:nvSpPr>
      <dsp:spPr>
        <a:xfrm>
          <a:off x="5886524" y="13228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AF411-0FCE-8A46-A016-1AFE0D90D033}">
      <dsp:nvSpPr>
        <dsp:cNvPr id="0" name=""/>
        <dsp:cNvSpPr/>
      </dsp:nvSpPr>
      <dsp:spPr>
        <a:xfrm>
          <a:off x="6112891" y="1605781"/>
          <a:ext cx="1810940" cy="1131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list can be treated as a push-down stack with the first few thousand elements of the stack kept in main memory</a:t>
          </a:r>
          <a:endParaRPr lang="en-US" sz="1300" kern="1200" dirty="0"/>
        </a:p>
      </dsp:txBody>
      <dsp:txXfrm>
        <a:off x="6146041" y="1638931"/>
        <a:ext cx="1744640" cy="1065537"/>
      </dsp:txXfrm>
    </dsp:sp>
    <dsp:sp modelId="{C00474F9-778A-784A-B1FB-C68DDB67FE44}">
      <dsp:nvSpPr>
        <dsp:cNvPr id="0" name=""/>
        <dsp:cNvSpPr/>
      </dsp:nvSpPr>
      <dsp:spPr>
        <a:xfrm>
          <a:off x="5886524" y="13228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1925-1C80-5944-BB41-0CE92A408481}">
      <dsp:nvSpPr>
        <dsp:cNvPr id="0" name=""/>
        <dsp:cNvSpPr/>
      </dsp:nvSpPr>
      <dsp:spPr>
        <a:xfrm>
          <a:off x="6112891" y="3020578"/>
          <a:ext cx="1810940" cy="1131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list can be treated as a FIFO queue, with a few thousand entries from both the head and the tail of the queue in main memory</a:t>
          </a:r>
          <a:endParaRPr lang="en-US" sz="1300" kern="1200" dirty="0"/>
        </a:p>
      </dsp:txBody>
      <dsp:txXfrm>
        <a:off x="6146041" y="3053728"/>
        <a:ext cx="1744640" cy="10655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54E5C-145B-6946-823F-C1F1458E132C}">
      <dsp:nvSpPr>
        <dsp:cNvPr id="0" name=""/>
        <dsp:cNvSpPr/>
      </dsp:nvSpPr>
      <dsp:spPr>
        <a:xfrm>
          <a:off x="0" y="151524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Contains arbitrary data in zero or more data blocks</a:t>
          </a:r>
        </a:p>
      </dsp:txBody>
      <dsp:txXfrm>
        <a:off x="0" y="151524"/>
        <a:ext cx="7696200" cy="496125"/>
      </dsp:txXfrm>
    </dsp:sp>
    <dsp:sp modelId="{10E92C13-F29B-B64D-BEE8-D4CC2DBA530C}">
      <dsp:nvSpPr>
        <dsp:cNvPr id="0" name=""/>
        <dsp:cNvSpPr/>
      </dsp:nvSpPr>
      <dsp:spPr>
        <a:xfrm>
          <a:off x="384810" y="3924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Regular, or ordinary</a:t>
          </a:r>
          <a:endParaRPr lang="en-US" sz="1600" kern="1200" dirty="0"/>
        </a:p>
      </dsp:txBody>
      <dsp:txXfrm>
        <a:off x="399220" y="18334"/>
        <a:ext cx="5358520" cy="266380"/>
      </dsp:txXfrm>
    </dsp:sp>
    <dsp:sp modelId="{7BBC54F8-AF5E-B645-8A16-3430638BCB4B}">
      <dsp:nvSpPr>
        <dsp:cNvPr id="0" name=""/>
        <dsp:cNvSpPr/>
      </dsp:nvSpPr>
      <dsp:spPr>
        <a:xfrm>
          <a:off x="0" y="849249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Contains a list of file names plus pointers to associated </a:t>
          </a:r>
          <a:r>
            <a:rPr lang="en-US" sz="1400" kern="1200" dirty="0" err="1" smtClean="0"/>
            <a:t>inodes</a:t>
          </a:r>
          <a:r>
            <a:rPr lang="en-US" sz="1400" kern="1200" dirty="0" smtClean="0"/>
            <a:t> (index nodes)</a:t>
          </a:r>
        </a:p>
      </dsp:txBody>
      <dsp:txXfrm>
        <a:off x="0" y="849249"/>
        <a:ext cx="7696200" cy="496125"/>
      </dsp:txXfrm>
    </dsp:sp>
    <dsp:sp modelId="{6D6323C1-1333-6B48-A9C9-7B72E82BE956}">
      <dsp:nvSpPr>
        <dsp:cNvPr id="0" name=""/>
        <dsp:cNvSpPr/>
      </dsp:nvSpPr>
      <dsp:spPr>
        <a:xfrm>
          <a:off x="384810" y="701649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Directory</a:t>
          </a:r>
        </a:p>
      </dsp:txBody>
      <dsp:txXfrm>
        <a:off x="399220" y="716059"/>
        <a:ext cx="5358520" cy="266380"/>
      </dsp:txXfrm>
    </dsp:sp>
    <dsp:sp modelId="{D1799544-7BE3-C74D-B932-75048D49B04E}">
      <dsp:nvSpPr>
        <dsp:cNvPr id="0" name=""/>
        <dsp:cNvSpPr/>
      </dsp:nvSpPr>
      <dsp:spPr>
        <a:xfrm>
          <a:off x="0" y="1546974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Contains no data but provides a mechanism to map physical devices to file names</a:t>
          </a:r>
        </a:p>
      </dsp:txBody>
      <dsp:txXfrm>
        <a:off x="0" y="1546974"/>
        <a:ext cx="7696200" cy="496125"/>
      </dsp:txXfrm>
    </dsp:sp>
    <dsp:sp modelId="{C3B6C95A-969A-E449-9C57-2250E5158031}">
      <dsp:nvSpPr>
        <dsp:cNvPr id="0" name=""/>
        <dsp:cNvSpPr/>
      </dsp:nvSpPr>
      <dsp:spPr>
        <a:xfrm>
          <a:off x="384810" y="1399374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Special</a:t>
          </a:r>
        </a:p>
      </dsp:txBody>
      <dsp:txXfrm>
        <a:off x="399220" y="1413784"/>
        <a:ext cx="5358520" cy="266380"/>
      </dsp:txXfrm>
    </dsp:sp>
    <dsp:sp modelId="{87C24E1F-EE05-FE43-AADE-FD52A3A2E1BA}">
      <dsp:nvSpPr>
        <dsp:cNvPr id="0" name=""/>
        <dsp:cNvSpPr/>
      </dsp:nvSpPr>
      <dsp:spPr>
        <a:xfrm>
          <a:off x="0" y="2244699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</a:t>
          </a:r>
          <a:r>
            <a:rPr lang="en-US" sz="1400" kern="1200" dirty="0" err="1" smtClean="0"/>
            <a:t>interprocess</a:t>
          </a:r>
          <a:r>
            <a:rPr lang="en-US" sz="1400" kern="1200" dirty="0" smtClean="0"/>
            <a:t> communications facility</a:t>
          </a:r>
        </a:p>
      </dsp:txBody>
      <dsp:txXfrm>
        <a:off x="0" y="2244699"/>
        <a:ext cx="7696200" cy="496125"/>
      </dsp:txXfrm>
    </dsp:sp>
    <dsp:sp modelId="{9C10D7F6-CA27-364D-BD9C-E6CF4D8894A4}">
      <dsp:nvSpPr>
        <dsp:cNvPr id="0" name=""/>
        <dsp:cNvSpPr/>
      </dsp:nvSpPr>
      <dsp:spPr>
        <a:xfrm>
          <a:off x="384810" y="2097100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Named pipes</a:t>
          </a:r>
        </a:p>
      </dsp:txBody>
      <dsp:txXfrm>
        <a:off x="399220" y="2111510"/>
        <a:ext cx="5358520" cy="266380"/>
      </dsp:txXfrm>
    </dsp:sp>
    <dsp:sp modelId="{DEB8FD72-BB5B-6B49-8084-EDC2A413FB70}">
      <dsp:nvSpPr>
        <dsp:cNvPr id="0" name=""/>
        <dsp:cNvSpPr/>
      </dsp:nvSpPr>
      <dsp:spPr>
        <a:xfrm>
          <a:off x="0" y="2942425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alternative file name for an existing file</a:t>
          </a:r>
        </a:p>
      </dsp:txBody>
      <dsp:txXfrm>
        <a:off x="0" y="2942425"/>
        <a:ext cx="7696200" cy="496125"/>
      </dsp:txXfrm>
    </dsp:sp>
    <dsp:sp modelId="{2FAB4B00-E6F2-344E-80EF-18F3B27F710B}">
      <dsp:nvSpPr>
        <dsp:cNvPr id="0" name=""/>
        <dsp:cNvSpPr/>
      </dsp:nvSpPr>
      <dsp:spPr>
        <a:xfrm>
          <a:off x="384810" y="2794825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Links</a:t>
          </a:r>
        </a:p>
      </dsp:txBody>
      <dsp:txXfrm>
        <a:off x="399220" y="2809235"/>
        <a:ext cx="5358520" cy="266380"/>
      </dsp:txXfrm>
    </dsp:sp>
    <dsp:sp modelId="{290A9CB9-89EA-2242-BA44-4E9E256D5D40}">
      <dsp:nvSpPr>
        <dsp:cNvPr id="0" name=""/>
        <dsp:cNvSpPr/>
      </dsp:nvSpPr>
      <dsp:spPr>
        <a:xfrm>
          <a:off x="0" y="3640150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data file that contains the name of the file to which it is linked</a:t>
          </a:r>
          <a:endParaRPr lang="en-US" sz="1400" kern="1200" dirty="0"/>
        </a:p>
      </dsp:txBody>
      <dsp:txXfrm>
        <a:off x="0" y="3640150"/>
        <a:ext cx="7696200" cy="496125"/>
      </dsp:txXfrm>
    </dsp:sp>
    <dsp:sp modelId="{E5842B57-4041-E144-BD39-57510C87B0C8}">
      <dsp:nvSpPr>
        <dsp:cNvPr id="0" name=""/>
        <dsp:cNvSpPr/>
      </dsp:nvSpPr>
      <dsp:spPr>
        <a:xfrm>
          <a:off x="384810" y="3492550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Symbolic links</a:t>
          </a:r>
        </a:p>
      </dsp:txBody>
      <dsp:txXfrm>
        <a:off x="399220" y="3506960"/>
        <a:ext cx="5358520" cy="2663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60F23-A5FE-2047-AEA5-D300C219AC4D}">
      <dsp:nvSpPr>
        <dsp:cNvPr id="0" name=""/>
        <dsp:cNvSpPr/>
      </dsp:nvSpPr>
      <dsp:spPr>
        <a:xfrm>
          <a:off x="1377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Boot block</a:t>
          </a:r>
          <a:endParaRPr lang="en-US" sz="1900" kern="1200" dirty="0"/>
        </a:p>
      </dsp:txBody>
      <dsp:txXfrm>
        <a:off x="1377" y="0"/>
        <a:ext cx="1352010" cy="1280160"/>
      </dsp:txXfrm>
    </dsp:sp>
    <dsp:sp modelId="{63C4002E-A045-264D-9B01-70FB237DBF79}">
      <dsp:nvSpPr>
        <dsp:cNvPr id="0" name=""/>
        <dsp:cNvSpPr/>
      </dsp:nvSpPr>
      <dsp:spPr>
        <a:xfrm>
          <a:off x="136578" y="1280160"/>
          <a:ext cx="1081608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Contains code required to boot the operating system</a:t>
          </a:r>
          <a:endParaRPr lang="en-US" sz="1400" kern="1200" dirty="0"/>
        </a:p>
      </dsp:txBody>
      <dsp:txXfrm>
        <a:off x="168257" y="1311839"/>
        <a:ext cx="1018250" cy="2710322"/>
      </dsp:txXfrm>
    </dsp:sp>
    <dsp:sp modelId="{4D949673-5CEF-D747-BAD5-0F595B2C9AB0}">
      <dsp:nvSpPr>
        <dsp:cNvPr id="0" name=""/>
        <dsp:cNvSpPr/>
      </dsp:nvSpPr>
      <dsp:spPr>
        <a:xfrm>
          <a:off x="1454789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Superblock</a:t>
          </a:r>
          <a:endParaRPr lang="en-US" sz="1900" kern="1200" dirty="0"/>
        </a:p>
      </dsp:txBody>
      <dsp:txXfrm>
        <a:off x="1454789" y="0"/>
        <a:ext cx="1352010" cy="1280160"/>
      </dsp:txXfrm>
    </dsp:sp>
    <dsp:sp modelId="{F5735537-C71D-034E-8A94-5EF847A9B6AF}">
      <dsp:nvSpPr>
        <dsp:cNvPr id="0" name=""/>
        <dsp:cNvSpPr/>
      </dsp:nvSpPr>
      <dsp:spPr>
        <a:xfrm>
          <a:off x="1512795" y="1280160"/>
          <a:ext cx="1235997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Contains attributes and information about the file system</a:t>
          </a:r>
          <a:endParaRPr lang="en-US" sz="1400" kern="1200" dirty="0"/>
        </a:p>
      </dsp:txBody>
      <dsp:txXfrm>
        <a:off x="1548996" y="1316361"/>
        <a:ext cx="1163595" cy="2701278"/>
      </dsp:txXfrm>
    </dsp:sp>
    <dsp:sp modelId="{532B00A8-0EF3-8144-AD3D-1C0E7C444FB6}">
      <dsp:nvSpPr>
        <dsp:cNvPr id="0" name=""/>
        <dsp:cNvSpPr/>
      </dsp:nvSpPr>
      <dsp:spPr>
        <a:xfrm>
          <a:off x="2908200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Inode</a:t>
          </a:r>
          <a:r>
            <a:rPr lang="en-US" sz="1900" b="1" kern="1200" dirty="0" smtClean="0"/>
            <a:t> table</a:t>
          </a:r>
          <a:endParaRPr lang="en-US" sz="1900" kern="1200" dirty="0"/>
        </a:p>
      </dsp:txBody>
      <dsp:txXfrm>
        <a:off x="2908200" y="0"/>
        <a:ext cx="1352010" cy="1280160"/>
      </dsp:txXfrm>
    </dsp:sp>
    <dsp:sp modelId="{6062A38B-EBBC-FB4C-867C-6BDF0EB36816}">
      <dsp:nvSpPr>
        <dsp:cNvPr id="0" name=""/>
        <dsp:cNvSpPr/>
      </dsp:nvSpPr>
      <dsp:spPr>
        <a:xfrm>
          <a:off x="3043401" y="1280160"/>
          <a:ext cx="1081608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Collection of </a:t>
          </a:r>
          <a:r>
            <a:rPr lang="en-US" sz="1400" kern="1200" dirty="0" err="1" smtClean="0"/>
            <a:t>inodes</a:t>
          </a:r>
          <a:r>
            <a:rPr lang="en-US" sz="1400" kern="1200" dirty="0" smtClean="0"/>
            <a:t> for each file</a:t>
          </a:r>
          <a:endParaRPr lang="en-US" sz="1400" kern="1200" dirty="0"/>
        </a:p>
      </dsp:txBody>
      <dsp:txXfrm>
        <a:off x="3075080" y="1311839"/>
        <a:ext cx="1018250" cy="2710322"/>
      </dsp:txXfrm>
    </dsp:sp>
    <dsp:sp modelId="{ECBB1D82-1D2B-C349-8D00-909B13233261}">
      <dsp:nvSpPr>
        <dsp:cNvPr id="0" name=""/>
        <dsp:cNvSpPr/>
      </dsp:nvSpPr>
      <dsp:spPr>
        <a:xfrm>
          <a:off x="4361611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Data blocks</a:t>
          </a:r>
          <a:endParaRPr lang="en-US" sz="1900" kern="1200" dirty="0"/>
        </a:p>
      </dsp:txBody>
      <dsp:txXfrm>
        <a:off x="4361611" y="0"/>
        <a:ext cx="1352010" cy="1280160"/>
      </dsp:txXfrm>
    </dsp:sp>
    <dsp:sp modelId="{296A1147-E4D1-884E-B1F9-19D221B2F0A8}">
      <dsp:nvSpPr>
        <dsp:cNvPr id="0" name=""/>
        <dsp:cNvSpPr/>
      </dsp:nvSpPr>
      <dsp:spPr>
        <a:xfrm>
          <a:off x="4370296" y="1280160"/>
          <a:ext cx="1334639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Storage space available for data files and subdirectories</a:t>
          </a:r>
          <a:endParaRPr lang="en-US" sz="1400" kern="1200" dirty="0"/>
        </a:p>
      </dsp:txBody>
      <dsp:txXfrm>
        <a:off x="4409386" y="1319250"/>
        <a:ext cx="1256459" cy="26955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CAE83-BBCC-734D-860B-1F38D744C6A7}">
      <dsp:nvSpPr>
        <dsp:cNvPr id="0" name=""/>
        <dsp:cNvSpPr/>
      </dsp:nvSpPr>
      <dsp:spPr>
        <a:xfrm>
          <a:off x="305395" y="357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Dentry</a:t>
          </a:r>
          <a:r>
            <a:rPr lang="en-US" sz="2900" b="1" kern="1200" dirty="0" smtClean="0"/>
            <a:t> Object</a:t>
          </a:r>
          <a:endParaRPr lang="en-US" sz="29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Represents a specific directory entry</a:t>
          </a:r>
          <a:endParaRPr lang="en-US" sz="2300" kern="1200" dirty="0"/>
        </a:p>
      </dsp:txBody>
      <dsp:txXfrm>
        <a:off x="305395" y="357"/>
        <a:ext cx="3046809" cy="18280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686AB-FE5C-4845-8CCE-E154E3AF1EFE}">
      <dsp:nvSpPr>
        <dsp:cNvPr id="0" name=""/>
        <dsp:cNvSpPr/>
      </dsp:nvSpPr>
      <dsp:spPr>
        <a:xfrm>
          <a:off x="305395" y="357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File Object</a:t>
          </a:r>
          <a:endParaRPr lang="en-US" sz="29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Represents an open file associated with a process</a:t>
          </a:r>
          <a:endParaRPr lang="en-US" sz="2300" kern="1200" dirty="0"/>
        </a:p>
      </dsp:txBody>
      <dsp:txXfrm>
        <a:off x="305395" y="357"/>
        <a:ext cx="3046809" cy="18280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8D9BC-0055-914B-9127-A98E10C1B622}">
      <dsp:nvSpPr>
        <dsp:cNvPr id="0" name=""/>
        <dsp:cNvSpPr/>
      </dsp:nvSpPr>
      <dsp:spPr>
        <a:xfrm>
          <a:off x="305395" y="357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  <a:softEdge rad="12700"/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Superblock Object</a:t>
          </a:r>
          <a:endParaRPr lang="en-US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Represents a specific mounted file system</a:t>
          </a:r>
          <a:endParaRPr lang="en-US" sz="2300" kern="1200" dirty="0"/>
        </a:p>
      </dsp:txBody>
      <dsp:txXfrm>
        <a:off x="305395" y="357"/>
        <a:ext cx="3046809" cy="182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2F759-86E2-4147-9527-AB31EC631D82}">
      <dsp:nvSpPr>
        <dsp:cNvPr id="0" name=""/>
        <dsp:cNvSpPr/>
      </dsp:nvSpPr>
      <dsp:spPr>
        <a:xfrm>
          <a:off x="3872046" y="2009788"/>
          <a:ext cx="2981667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2981667" y="322336"/>
              </a:lnTo>
              <a:lnTo>
                <a:pt x="2981667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5A5E9-2C43-C040-8884-DEE5B3A4A1AE}">
      <dsp:nvSpPr>
        <dsp:cNvPr id="0" name=""/>
        <dsp:cNvSpPr/>
      </dsp:nvSpPr>
      <dsp:spPr>
        <a:xfrm>
          <a:off x="3872046" y="2009788"/>
          <a:ext cx="916848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916848" y="322336"/>
              </a:lnTo>
              <a:lnTo>
                <a:pt x="916848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3BB-DDBD-3046-873A-A4511443B9F5}">
      <dsp:nvSpPr>
        <dsp:cNvPr id="0" name=""/>
        <dsp:cNvSpPr/>
      </dsp:nvSpPr>
      <dsp:spPr>
        <a:xfrm>
          <a:off x="2801116" y="2009788"/>
          <a:ext cx="1070929" cy="473000"/>
        </a:xfrm>
        <a:custGeom>
          <a:avLst/>
          <a:gdLst/>
          <a:ahLst/>
          <a:cxnLst/>
          <a:rect l="0" t="0" r="0" b="0"/>
          <a:pathLst>
            <a:path>
              <a:moveTo>
                <a:pt x="1070929" y="0"/>
              </a:moveTo>
              <a:lnTo>
                <a:pt x="1070929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6E0D2-BCF4-864E-A32F-C65AB56756C4}">
      <dsp:nvSpPr>
        <dsp:cNvPr id="0" name=""/>
        <dsp:cNvSpPr/>
      </dsp:nvSpPr>
      <dsp:spPr>
        <a:xfrm>
          <a:off x="813338" y="2009788"/>
          <a:ext cx="3058708" cy="473000"/>
        </a:xfrm>
        <a:custGeom>
          <a:avLst/>
          <a:gdLst/>
          <a:ahLst/>
          <a:cxnLst/>
          <a:rect l="0" t="0" r="0" b="0"/>
          <a:pathLst>
            <a:path>
              <a:moveTo>
                <a:pt x="3058708" y="0"/>
              </a:moveTo>
              <a:lnTo>
                <a:pt x="3058708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E666-AECB-E845-A4C7-B3694BB66F70}">
      <dsp:nvSpPr>
        <dsp:cNvPr id="0" name=""/>
        <dsp:cNvSpPr/>
      </dsp:nvSpPr>
      <dsp:spPr>
        <a:xfrm>
          <a:off x="1981203" y="381000"/>
          <a:ext cx="3781686" cy="162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254D4-18FE-5C49-9367-0B38361C2432}">
      <dsp:nvSpPr>
        <dsp:cNvPr id="0" name=""/>
        <dsp:cNvSpPr/>
      </dsp:nvSpPr>
      <dsp:spPr>
        <a:xfrm>
          <a:off x="2161910" y="552672"/>
          <a:ext cx="3781686" cy="162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Four terms are commonly used when discussing files:</a:t>
          </a:r>
        </a:p>
      </dsp:txBody>
      <dsp:txXfrm>
        <a:off x="2209616" y="600378"/>
        <a:ext cx="3686274" cy="1533375"/>
      </dsp:txXfrm>
    </dsp:sp>
    <dsp:sp modelId="{348ECF5B-3EE2-1E45-9D6B-57C40CF89F67}">
      <dsp:nvSpPr>
        <dsp:cNvPr id="0" name=""/>
        <dsp:cNvSpPr/>
      </dsp:nvSpPr>
      <dsp:spPr>
        <a:xfrm>
          <a:off x="156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2EF49-3A00-B740-B24E-2601F997E19D}">
      <dsp:nvSpPr>
        <dsp:cNvPr id="0" name=""/>
        <dsp:cNvSpPr/>
      </dsp:nvSpPr>
      <dsp:spPr>
        <a:xfrm>
          <a:off x="180863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Field</a:t>
          </a:r>
          <a:endParaRPr lang="en-US" sz="2800" kern="1200" dirty="0"/>
        </a:p>
      </dsp:txBody>
      <dsp:txXfrm>
        <a:off x="211111" y="2684708"/>
        <a:ext cx="1565867" cy="972245"/>
      </dsp:txXfrm>
    </dsp:sp>
    <dsp:sp modelId="{C708EC25-0655-F348-B3C6-7735C9375F08}">
      <dsp:nvSpPr>
        <dsp:cNvPr id="0" name=""/>
        <dsp:cNvSpPr/>
      </dsp:nvSpPr>
      <dsp:spPr>
        <a:xfrm>
          <a:off x="1987934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54F3-B357-7945-A195-AF2F6D08F54A}">
      <dsp:nvSpPr>
        <dsp:cNvPr id="0" name=""/>
        <dsp:cNvSpPr/>
      </dsp:nvSpPr>
      <dsp:spPr>
        <a:xfrm>
          <a:off x="2168641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Record</a:t>
          </a:r>
        </a:p>
      </dsp:txBody>
      <dsp:txXfrm>
        <a:off x="2198889" y="2684708"/>
        <a:ext cx="1565867" cy="972245"/>
      </dsp:txXfrm>
    </dsp:sp>
    <dsp:sp modelId="{2041D32A-7C58-944B-AE48-E1F459C70BE2}">
      <dsp:nvSpPr>
        <dsp:cNvPr id="0" name=""/>
        <dsp:cNvSpPr/>
      </dsp:nvSpPr>
      <dsp:spPr>
        <a:xfrm>
          <a:off x="3975712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7CDE5-8D8B-9945-A882-7FB6F18333ED}">
      <dsp:nvSpPr>
        <dsp:cNvPr id="0" name=""/>
        <dsp:cNvSpPr/>
      </dsp:nvSpPr>
      <dsp:spPr>
        <a:xfrm>
          <a:off x="4156419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</a:t>
          </a:r>
        </a:p>
      </dsp:txBody>
      <dsp:txXfrm>
        <a:off x="4186667" y="2684708"/>
        <a:ext cx="1565867" cy="972245"/>
      </dsp:txXfrm>
    </dsp:sp>
    <dsp:sp modelId="{3B00128F-3F47-A948-95B9-868745CF4B7C}">
      <dsp:nvSpPr>
        <dsp:cNvPr id="0" name=""/>
        <dsp:cNvSpPr/>
      </dsp:nvSpPr>
      <dsp:spPr>
        <a:xfrm>
          <a:off x="5963490" y="2482789"/>
          <a:ext cx="1780445" cy="107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8391C-CA03-074D-861E-E07A7C6092A6}">
      <dsp:nvSpPr>
        <dsp:cNvPr id="0" name=""/>
        <dsp:cNvSpPr/>
      </dsp:nvSpPr>
      <dsp:spPr>
        <a:xfrm>
          <a:off x="6144198" y="2654460"/>
          <a:ext cx="1780445" cy="107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800" kern="1200" dirty="0" smtClean="0"/>
            <a:t>Database</a:t>
          </a:r>
        </a:p>
      </dsp:txBody>
      <dsp:txXfrm>
        <a:off x="6175811" y="2686073"/>
        <a:ext cx="1717219" cy="101611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972C4-5EE2-9749-8EFC-E726345C268E}">
      <dsp:nvSpPr>
        <dsp:cNvPr id="0" name=""/>
        <dsp:cNvSpPr/>
      </dsp:nvSpPr>
      <dsp:spPr>
        <a:xfrm>
          <a:off x="26886" y="714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Inode</a:t>
          </a:r>
          <a:r>
            <a:rPr lang="en-US" sz="2900" b="1" kern="1200" dirty="0" smtClean="0"/>
            <a:t> Object</a:t>
          </a:r>
          <a:endParaRPr lang="en-US" sz="2900" b="1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Represents a specific file</a:t>
          </a:r>
          <a:endParaRPr lang="en-US" sz="2300" kern="1200" dirty="0"/>
        </a:p>
      </dsp:txBody>
      <dsp:txXfrm>
        <a:off x="26886" y="714"/>
        <a:ext cx="3046809" cy="18280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E7DCE-6A26-1A49-B357-BC8339CF1CAD}">
      <dsp:nvSpPr>
        <dsp:cNvPr id="0" name=""/>
        <dsp:cNvSpPr/>
      </dsp:nvSpPr>
      <dsp:spPr>
        <a:xfrm rot="5400000">
          <a:off x="4484768" y="-1795980"/>
          <a:ext cx="1186398" cy="47792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smallest physical storage unit on the disk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data size in bytes is a power of 2 and is almost always 512 bytes</a:t>
          </a:r>
        </a:p>
      </dsp:txBody>
      <dsp:txXfrm rot="-5400000">
        <a:off x="2688336" y="58367"/>
        <a:ext cx="4721349" cy="1070568"/>
      </dsp:txXfrm>
    </dsp:sp>
    <dsp:sp modelId="{033BC950-5E23-AE44-8948-5F22502CBA20}">
      <dsp:nvSpPr>
        <dsp:cNvPr id="0" name=""/>
        <dsp:cNvSpPr/>
      </dsp:nvSpPr>
      <dsp:spPr>
        <a:xfrm>
          <a:off x="0" y="134715"/>
          <a:ext cx="2688336" cy="9178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Sector</a:t>
          </a:r>
          <a:endParaRPr lang="en-US" sz="4400" kern="1200" dirty="0"/>
        </a:p>
      </dsp:txBody>
      <dsp:txXfrm>
        <a:off x="44807" y="179522"/>
        <a:ext cx="2598722" cy="828257"/>
      </dsp:txXfrm>
    </dsp:sp>
    <dsp:sp modelId="{0890098F-E106-E846-949F-EE9492D0EF3E}">
      <dsp:nvSpPr>
        <dsp:cNvPr id="0" name=""/>
        <dsp:cNvSpPr/>
      </dsp:nvSpPr>
      <dsp:spPr>
        <a:xfrm rot="5400000">
          <a:off x="4484768" y="-535432"/>
          <a:ext cx="1186398" cy="47792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One or more contiguous sectors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cluster size in sectors is a power of 2</a:t>
          </a:r>
        </a:p>
      </dsp:txBody>
      <dsp:txXfrm rot="-5400000">
        <a:off x="2688336" y="1318915"/>
        <a:ext cx="4721349" cy="1070568"/>
      </dsp:txXfrm>
    </dsp:sp>
    <dsp:sp modelId="{F6E29D23-B458-F64A-BF30-F21ADD4D13DB}">
      <dsp:nvSpPr>
        <dsp:cNvPr id="0" name=""/>
        <dsp:cNvSpPr/>
      </dsp:nvSpPr>
      <dsp:spPr>
        <a:xfrm>
          <a:off x="0" y="1294360"/>
          <a:ext cx="2688336" cy="11196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Cluster</a:t>
          </a:r>
        </a:p>
      </dsp:txBody>
      <dsp:txXfrm>
        <a:off x="54658" y="1349018"/>
        <a:ext cx="2579020" cy="1010362"/>
      </dsp:txXfrm>
    </dsp:sp>
    <dsp:sp modelId="{2F8A4CA4-61AA-164D-8C15-80C851506FFF}">
      <dsp:nvSpPr>
        <dsp:cNvPr id="0" name=""/>
        <dsp:cNvSpPr/>
      </dsp:nvSpPr>
      <dsp:spPr>
        <a:xfrm rot="5400000">
          <a:off x="4484768" y="725116"/>
          <a:ext cx="1186398" cy="47792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logical partition on a disk, consisting of one or more clusters and used by a file system to allocate space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Can be all or a portion of a single disk or it can extend across multiple disks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maximum volume size for NTFS is 2</a:t>
          </a:r>
          <a:r>
            <a:rPr lang="en-US" sz="1400" kern="1200" baseline="30000" dirty="0" smtClean="0"/>
            <a:t>64</a:t>
          </a:r>
          <a:r>
            <a:rPr lang="en-US" sz="1400" kern="1200" dirty="0" smtClean="0"/>
            <a:t> clusters</a:t>
          </a:r>
        </a:p>
      </dsp:txBody>
      <dsp:txXfrm rot="-5400000">
        <a:off x="2688336" y="2579464"/>
        <a:ext cx="4721349" cy="1070568"/>
      </dsp:txXfrm>
    </dsp:sp>
    <dsp:sp modelId="{98ED3717-0526-D14B-8794-8C0A98C66DF2}">
      <dsp:nvSpPr>
        <dsp:cNvPr id="0" name=""/>
        <dsp:cNvSpPr/>
      </dsp:nvSpPr>
      <dsp:spPr>
        <a:xfrm>
          <a:off x="0" y="2598427"/>
          <a:ext cx="2688336" cy="10326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Volume</a:t>
          </a:r>
        </a:p>
      </dsp:txBody>
      <dsp:txXfrm>
        <a:off x="50409" y="2648836"/>
        <a:ext cx="2587518" cy="931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4AB35-CD05-3C4C-A203-46DBF2C27204}">
      <dsp:nvSpPr>
        <dsp:cNvPr id="0" name=""/>
        <dsp:cNvSpPr/>
      </dsp:nvSpPr>
      <dsp:spPr>
        <a:xfrm rot="5400000">
          <a:off x="-119628" y="122160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endParaRPr lang="en-US" sz="1600" kern="1200" dirty="0"/>
        </a:p>
      </dsp:txBody>
      <dsp:txXfrm rot="-5400000">
        <a:off x="1" y="281665"/>
        <a:ext cx="558268" cy="239258"/>
      </dsp:txXfrm>
    </dsp:sp>
    <dsp:sp modelId="{9D67446E-50C7-5B46-9159-88C1591D2DE1}">
      <dsp:nvSpPr>
        <dsp:cNvPr id="0" name=""/>
        <dsp:cNvSpPr/>
      </dsp:nvSpPr>
      <dsp:spPr>
        <a:xfrm rot="5400000">
          <a:off x="4096638" y="-3535837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sz="1600" kern="1200" dirty="0"/>
        </a:p>
      </dsp:txBody>
      <dsp:txXfrm rot="-5400000">
        <a:off x="558269" y="27838"/>
        <a:ext cx="7569825" cy="467780"/>
      </dsp:txXfrm>
    </dsp:sp>
    <dsp:sp modelId="{606F8FF1-C684-354A-86A6-58A072021C7D}">
      <dsp:nvSpPr>
        <dsp:cNvPr id="0" name=""/>
        <dsp:cNvSpPr/>
      </dsp:nvSpPr>
      <dsp:spPr>
        <a:xfrm rot="5400000">
          <a:off x="-119628" y="820162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 rot="-5400000">
        <a:off x="1" y="979667"/>
        <a:ext cx="558268" cy="239258"/>
      </dsp:txXfrm>
    </dsp:sp>
    <dsp:sp modelId="{2F9E0808-9F4A-AF4B-ADC1-6D3471EDF53D}">
      <dsp:nvSpPr>
        <dsp:cNvPr id="0" name=""/>
        <dsp:cNvSpPr/>
      </dsp:nvSpPr>
      <dsp:spPr>
        <a:xfrm rot="5400000">
          <a:off x="4096638" y="-2837835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sz="1600" kern="1200" dirty="0"/>
        </a:p>
      </dsp:txBody>
      <dsp:txXfrm rot="-5400000">
        <a:off x="558269" y="725840"/>
        <a:ext cx="7569825" cy="467780"/>
      </dsp:txXfrm>
    </dsp:sp>
    <dsp:sp modelId="{57A4CBB7-3207-2142-9B3E-466CC9C5CABD}">
      <dsp:nvSpPr>
        <dsp:cNvPr id="0" name=""/>
        <dsp:cNvSpPr/>
      </dsp:nvSpPr>
      <dsp:spPr>
        <a:xfrm rot="5400000">
          <a:off x="-119628" y="1518164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</a:t>
          </a:r>
          <a:endParaRPr lang="en-US" sz="1600" kern="1200" dirty="0"/>
        </a:p>
      </dsp:txBody>
      <dsp:txXfrm rot="-5400000">
        <a:off x="1" y="1677669"/>
        <a:ext cx="558268" cy="239258"/>
      </dsp:txXfrm>
    </dsp:sp>
    <dsp:sp modelId="{D39DD340-C988-3549-BA63-5C1E0F7A6E3D}">
      <dsp:nvSpPr>
        <dsp:cNvPr id="0" name=""/>
        <dsp:cNvSpPr/>
      </dsp:nvSpPr>
      <dsp:spPr>
        <a:xfrm rot="5400000">
          <a:off x="4096638" y="-2139833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users’ files</a:t>
          </a:r>
          <a:endParaRPr lang="en-US" sz="1600" kern="1200" dirty="0"/>
        </a:p>
      </dsp:txBody>
      <dsp:txXfrm rot="-5400000">
        <a:off x="558269" y="1423842"/>
        <a:ext cx="7569825" cy="467780"/>
      </dsp:txXfrm>
    </dsp:sp>
    <dsp:sp modelId="{05E81EFF-5960-F642-83E5-CFFE5C0D3B1F}">
      <dsp:nvSpPr>
        <dsp:cNvPr id="0" name=""/>
        <dsp:cNvSpPr/>
      </dsp:nvSpPr>
      <dsp:spPr>
        <a:xfrm rot="5400000">
          <a:off x="-119628" y="2216166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</a:t>
          </a:r>
          <a:endParaRPr lang="en-US" sz="1600" kern="1200" dirty="0"/>
        </a:p>
      </dsp:txBody>
      <dsp:txXfrm rot="-5400000">
        <a:off x="1" y="2375671"/>
        <a:ext cx="558268" cy="239258"/>
      </dsp:txXfrm>
    </dsp:sp>
    <dsp:sp modelId="{08E13495-B58E-C142-9176-62103E2DD2F8}">
      <dsp:nvSpPr>
        <dsp:cNvPr id="0" name=""/>
        <dsp:cNvSpPr/>
      </dsp:nvSpPr>
      <dsp:spPr>
        <a:xfrm rot="5400000">
          <a:off x="4096638" y="-1441831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sz="1600" kern="1200" dirty="0"/>
        </a:p>
      </dsp:txBody>
      <dsp:txXfrm rot="-5400000">
        <a:off x="558269" y="2121844"/>
        <a:ext cx="7569825" cy="467780"/>
      </dsp:txXfrm>
    </dsp:sp>
    <dsp:sp modelId="{09BD881A-14B4-FF4A-BD3A-0798D1888686}">
      <dsp:nvSpPr>
        <dsp:cNvPr id="0" name=""/>
        <dsp:cNvSpPr/>
      </dsp:nvSpPr>
      <dsp:spPr>
        <a:xfrm rot="5400000">
          <a:off x="-119628" y="2914168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</a:t>
          </a:r>
          <a:endParaRPr lang="en-US" sz="1600" kern="1200" dirty="0"/>
        </a:p>
      </dsp:txBody>
      <dsp:txXfrm rot="-5400000">
        <a:off x="1" y="3073673"/>
        <a:ext cx="558268" cy="239258"/>
      </dsp:txXfrm>
    </dsp:sp>
    <dsp:sp modelId="{6F2EDF67-C025-904B-ABD9-288D572B022A}">
      <dsp:nvSpPr>
        <dsp:cNvPr id="0" name=""/>
        <dsp:cNvSpPr/>
      </dsp:nvSpPr>
      <dsp:spPr>
        <a:xfrm rot="5400000">
          <a:off x="4096638" y="-743829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sz="1600" kern="1200" dirty="0"/>
        </a:p>
      </dsp:txBody>
      <dsp:txXfrm rot="-5400000">
        <a:off x="558269" y="2819846"/>
        <a:ext cx="7569825" cy="467780"/>
      </dsp:txXfrm>
    </dsp:sp>
    <dsp:sp modelId="{AEA43BFA-489E-AD4C-B54A-E473A9E57613}">
      <dsp:nvSpPr>
        <dsp:cNvPr id="0" name=""/>
        <dsp:cNvSpPr/>
      </dsp:nvSpPr>
      <dsp:spPr>
        <a:xfrm rot="5400000">
          <a:off x="-119628" y="3612170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</a:t>
          </a:r>
          <a:endParaRPr lang="en-US" sz="1600" kern="1200" dirty="0"/>
        </a:p>
      </dsp:txBody>
      <dsp:txXfrm rot="-5400000">
        <a:off x="1" y="3771675"/>
        <a:ext cx="558268" cy="239258"/>
      </dsp:txXfrm>
    </dsp:sp>
    <dsp:sp modelId="{363CBAD8-CD14-D549-A471-B74818AAA481}">
      <dsp:nvSpPr>
        <dsp:cNvPr id="0" name=""/>
        <dsp:cNvSpPr/>
      </dsp:nvSpPr>
      <dsp:spPr>
        <a:xfrm rot="5400000">
          <a:off x="4096638" y="-45827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sz="1600" kern="1200" dirty="0"/>
        </a:p>
      </dsp:txBody>
      <dsp:txXfrm rot="-5400000">
        <a:off x="558269" y="3517848"/>
        <a:ext cx="7569825" cy="467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D1594-7DC3-CF47-8B20-50D7A96FA30D}">
      <dsp:nvSpPr>
        <dsp:cNvPr id="0" name=""/>
        <dsp:cNvSpPr/>
      </dsp:nvSpPr>
      <dsp:spPr>
        <a:xfrm>
          <a:off x="2676" y="917738"/>
          <a:ext cx="2136604" cy="176225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2BED1-3013-3049-BBC2-29FB9B7C8CC5}">
      <dsp:nvSpPr>
        <dsp:cNvPr id="0" name=""/>
        <dsp:cNvSpPr/>
      </dsp:nvSpPr>
      <dsp:spPr>
        <a:xfrm>
          <a:off x="2209790" y="1295396"/>
          <a:ext cx="2494156" cy="2494156"/>
        </a:xfrm>
        <a:prstGeom prst="leftCircularArrow">
          <a:avLst>
            <a:gd name="adj1" fmla="val 2972"/>
            <a:gd name="adj2" fmla="val 364177"/>
            <a:gd name="adj3" fmla="val 2634879"/>
            <a:gd name="adj4" fmla="val 9519681"/>
            <a:gd name="adj5" fmla="val 3467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B8DF54-7117-7D42-BD86-40EE86E9F022}">
      <dsp:nvSpPr>
        <dsp:cNvPr id="0" name=""/>
        <dsp:cNvSpPr/>
      </dsp:nvSpPr>
      <dsp:spPr>
        <a:xfrm>
          <a:off x="377275" y="1532216"/>
          <a:ext cx="2146669" cy="1789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Enables users and applications to access records</a:t>
          </a:r>
          <a:endParaRPr lang="en-US" sz="2400" kern="1200" dirty="0"/>
        </a:p>
      </dsp:txBody>
      <dsp:txXfrm>
        <a:off x="429685" y="1584626"/>
        <a:ext cx="2041849" cy="1684572"/>
      </dsp:txXfrm>
    </dsp:sp>
    <dsp:sp modelId="{522B1566-396B-CE49-BFB8-1F43996D809F}">
      <dsp:nvSpPr>
        <dsp:cNvPr id="0" name=""/>
        <dsp:cNvSpPr/>
      </dsp:nvSpPr>
      <dsp:spPr>
        <a:xfrm>
          <a:off x="2853397" y="1473016"/>
          <a:ext cx="2136604" cy="176225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B5020-C21D-3545-8485-E5315A16C6A0}">
      <dsp:nvSpPr>
        <dsp:cNvPr id="0" name=""/>
        <dsp:cNvSpPr/>
      </dsp:nvSpPr>
      <dsp:spPr>
        <a:xfrm>
          <a:off x="4800611" y="228597"/>
          <a:ext cx="2793407" cy="2793407"/>
        </a:xfrm>
        <a:prstGeom prst="circularArrow">
          <a:avLst>
            <a:gd name="adj1" fmla="val 2654"/>
            <a:gd name="adj2" fmla="val 322751"/>
            <a:gd name="adj3" fmla="val 19105466"/>
            <a:gd name="adj4" fmla="val 12179239"/>
            <a:gd name="adj5" fmla="val 3096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0F7C0-72CA-CA49-8AEB-9F26B7D51F62}">
      <dsp:nvSpPr>
        <dsp:cNvPr id="0" name=""/>
        <dsp:cNvSpPr/>
      </dsp:nvSpPr>
      <dsp:spPr>
        <a:xfrm>
          <a:off x="3199356" y="685803"/>
          <a:ext cx="2135312" cy="194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Provides general-purpose record I/O capability</a:t>
          </a:r>
          <a:endParaRPr lang="en-US" sz="2400" kern="1200" dirty="0"/>
        </a:p>
      </dsp:txBody>
      <dsp:txXfrm>
        <a:off x="3256242" y="742689"/>
        <a:ext cx="2021540" cy="1828445"/>
      </dsp:txXfrm>
    </dsp:sp>
    <dsp:sp modelId="{FEFDA9C5-6B29-C645-ACA7-A69C27910FF0}">
      <dsp:nvSpPr>
        <dsp:cNvPr id="0" name=""/>
        <dsp:cNvSpPr/>
      </dsp:nvSpPr>
      <dsp:spPr>
        <a:xfrm>
          <a:off x="5698439" y="800112"/>
          <a:ext cx="2136604" cy="176225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91CF4-FCEE-194C-8668-F3CD85DE306A}">
      <dsp:nvSpPr>
        <dsp:cNvPr id="0" name=""/>
        <dsp:cNvSpPr/>
      </dsp:nvSpPr>
      <dsp:spPr>
        <a:xfrm>
          <a:off x="6171160" y="1432414"/>
          <a:ext cx="1903362" cy="2259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Maintains basic data about file</a:t>
          </a:r>
          <a:endParaRPr lang="en-US" sz="2400" kern="1200" dirty="0"/>
        </a:p>
      </dsp:txBody>
      <dsp:txXfrm>
        <a:off x="6226908" y="1488162"/>
        <a:ext cx="1791866" cy="2148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226F2-B4F3-A143-8044-D2FFCD16BACF}">
      <dsp:nvSpPr>
        <dsp:cNvPr id="0" name=""/>
        <dsp:cNvSpPr/>
      </dsp:nvSpPr>
      <dsp:spPr>
        <a:xfrm>
          <a:off x="3222313" y="2424533"/>
          <a:ext cx="2727900" cy="24935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Five of the common file organizations are:</a:t>
          </a:r>
          <a:endParaRPr lang="en-US" sz="1600" kern="1200" dirty="0"/>
        </a:p>
      </dsp:txBody>
      <dsp:txXfrm>
        <a:off x="3621805" y="2789706"/>
        <a:ext cx="1928916" cy="1763211"/>
      </dsp:txXfrm>
    </dsp:sp>
    <dsp:sp modelId="{0C4FE177-856E-1F40-8992-61CB4810C4D5}">
      <dsp:nvSpPr>
        <dsp:cNvPr id="0" name=""/>
        <dsp:cNvSpPr/>
      </dsp:nvSpPr>
      <dsp:spPr>
        <a:xfrm rot="16073282">
          <a:off x="4319384" y="1790414"/>
          <a:ext cx="413936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4383763" y="1954979"/>
        <a:ext cx="289755" cy="307553"/>
      </dsp:txXfrm>
    </dsp:sp>
    <dsp:sp modelId="{B1E5EA25-BF3A-5E44-AF68-530FB20B127C}">
      <dsp:nvSpPr>
        <dsp:cNvPr id="0" name=""/>
        <dsp:cNvSpPr/>
      </dsp:nvSpPr>
      <dsp:spPr>
        <a:xfrm>
          <a:off x="3729945" y="137662"/>
          <a:ext cx="1507610" cy="15076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pile</a:t>
          </a:r>
          <a:endParaRPr lang="en-US" sz="1600" kern="1200" dirty="0"/>
        </a:p>
      </dsp:txBody>
      <dsp:txXfrm>
        <a:off x="3950729" y="358446"/>
        <a:ext cx="1066042" cy="1066042"/>
      </dsp:txXfrm>
    </dsp:sp>
    <dsp:sp modelId="{DD68DA6B-1F80-5044-908B-918741E80A82}">
      <dsp:nvSpPr>
        <dsp:cNvPr id="0" name=""/>
        <dsp:cNvSpPr/>
      </dsp:nvSpPr>
      <dsp:spPr>
        <a:xfrm rot="19563046">
          <a:off x="5819525" y="2409350"/>
          <a:ext cx="521111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832632" y="2554806"/>
        <a:ext cx="367335" cy="307553"/>
      </dsp:txXfrm>
    </dsp:sp>
    <dsp:sp modelId="{8C968693-8919-F244-80D5-6A12496F8285}">
      <dsp:nvSpPr>
        <dsp:cNvPr id="0" name=""/>
        <dsp:cNvSpPr/>
      </dsp:nvSpPr>
      <dsp:spPr>
        <a:xfrm>
          <a:off x="6355221" y="1069257"/>
          <a:ext cx="1690513" cy="16842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The sequential file</a:t>
          </a:r>
          <a:endParaRPr lang="en-NZ" sz="1600" kern="1200" dirty="0"/>
        </a:p>
      </dsp:txBody>
      <dsp:txXfrm>
        <a:off x="6602791" y="1315906"/>
        <a:ext cx="1195373" cy="1190928"/>
      </dsp:txXfrm>
    </dsp:sp>
    <dsp:sp modelId="{361F4EAF-959C-944A-90B8-5C6A4813F205}">
      <dsp:nvSpPr>
        <dsp:cNvPr id="0" name=""/>
        <dsp:cNvSpPr/>
      </dsp:nvSpPr>
      <dsp:spPr>
        <a:xfrm rot="770381">
          <a:off x="6057340" y="3793210"/>
          <a:ext cx="376444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058752" y="3883179"/>
        <a:ext cx="263511" cy="307553"/>
      </dsp:txXfrm>
    </dsp:sp>
    <dsp:sp modelId="{3047A34E-EB48-474C-8698-321CC52A9EDF}">
      <dsp:nvSpPr>
        <dsp:cNvPr id="0" name=""/>
        <dsp:cNvSpPr/>
      </dsp:nvSpPr>
      <dsp:spPr>
        <a:xfrm>
          <a:off x="6577839" y="3461617"/>
          <a:ext cx="1808484" cy="1739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The indexed sequential file</a:t>
          </a:r>
          <a:endParaRPr lang="en-NZ" sz="1600" kern="1200" dirty="0"/>
        </a:p>
      </dsp:txBody>
      <dsp:txXfrm>
        <a:off x="6842685" y="3716351"/>
        <a:ext cx="1278792" cy="1229967"/>
      </dsp:txXfrm>
    </dsp:sp>
    <dsp:sp modelId="{5D94A210-1942-7D49-8A48-87C78CFB0E33}">
      <dsp:nvSpPr>
        <dsp:cNvPr id="0" name=""/>
        <dsp:cNvSpPr/>
      </dsp:nvSpPr>
      <dsp:spPr>
        <a:xfrm rot="9899307">
          <a:off x="2624244" y="3877872"/>
          <a:ext cx="472030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763437" y="3962050"/>
        <a:ext cx="330421" cy="307553"/>
      </dsp:txXfrm>
    </dsp:sp>
    <dsp:sp modelId="{8CF4C973-14CA-3543-B9B4-9D064D52E167}">
      <dsp:nvSpPr>
        <dsp:cNvPr id="0" name=""/>
        <dsp:cNvSpPr/>
      </dsp:nvSpPr>
      <dsp:spPr>
        <a:xfrm>
          <a:off x="935355" y="3694409"/>
          <a:ext cx="1507610" cy="15076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The indexed file</a:t>
          </a:r>
          <a:endParaRPr lang="en-NZ" sz="1600" kern="1200" dirty="0"/>
        </a:p>
      </dsp:txBody>
      <dsp:txXfrm>
        <a:off x="1156139" y="3915193"/>
        <a:ext cx="1066042" cy="1066042"/>
      </dsp:txXfrm>
    </dsp:sp>
    <dsp:sp modelId="{F7C13A29-FD28-2846-95A3-486EE2CFEFD5}">
      <dsp:nvSpPr>
        <dsp:cNvPr id="0" name=""/>
        <dsp:cNvSpPr/>
      </dsp:nvSpPr>
      <dsp:spPr>
        <a:xfrm rot="12613594">
          <a:off x="2805753" y="2519903"/>
          <a:ext cx="488372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942305" y="2659299"/>
        <a:ext cx="341860" cy="307553"/>
      </dsp:txXfrm>
    </dsp:sp>
    <dsp:sp modelId="{A4271AD1-DFDF-6B47-A6F3-4EF7823B5FEA}">
      <dsp:nvSpPr>
        <dsp:cNvPr id="0" name=""/>
        <dsp:cNvSpPr/>
      </dsp:nvSpPr>
      <dsp:spPr>
        <a:xfrm>
          <a:off x="935476" y="1238630"/>
          <a:ext cx="1849626" cy="16888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direct, or hashed, file</a:t>
          </a:r>
          <a:endParaRPr lang="en-US" sz="1600" kern="1200" dirty="0"/>
        </a:p>
      </dsp:txBody>
      <dsp:txXfrm>
        <a:off x="1206347" y="1485959"/>
        <a:ext cx="1307884" cy="11942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C265-9F5A-754A-B7D3-F4C8BC448496}">
      <dsp:nvSpPr>
        <dsp:cNvPr id="0" name=""/>
        <dsp:cNvSpPr/>
      </dsp:nvSpPr>
      <dsp:spPr>
        <a:xfrm>
          <a:off x="0" y="690"/>
          <a:ext cx="2819400" cy="691200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400" kern="1200" dirty="0" smtClean="0">
              <a:solidFill>
                <a:schemeClr val="tx1"/>
              </a:solidFill>
            </a:rPr>
            <a:t>Examples are: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690"/>
        <a:ext cx="2819400" cy="691200"/>
      </dsp:txXfrm>
    </dsp:sp>
    <dsp:sp modelId="{BB72E17C-F20C-F549-8A12-11F6063C1203}">
      <dsp:nvSpPr>
        <dsp:cNvPr id="0" name=""/>
        <dsp:cNvSpPr/>
      </dsp:nvSpPr>
      <dsp:spPr>
        <a:xfrm>
          <a:off x="0" y="692580"/>
          <a:ext cx="2819400" cy="174582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>
          <a:softEdge rad="3810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400" kern="1200" dirty="0" smtClean="0"/>
            <a:t>Directories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400" kern="1200" dirty="0" smtClean="0"/>
            <a:t>Pricing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400" kern="1200" dirty="0" smtClean="0"/>
            <a:t>Schedules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400" kern="1200" dirty="0" smtClean="0"/>
            <a:t>Name lists</a:t>
          </a:r>
          <a:endParaRPr lang="en-US" sz="2400" kern="1200" dirty="0" smtClean="0"/>
        </a:p>
      </dsp:txBody>
      <dsp:txXfrm>
        <a:off x="0" y="692580"/>
        <a:ext cx="2819400" cy="1745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7D098-156B-2546-91B5-EB717F87B6F0}">
      <dsp:nvSpPr>
        <dsp:cNvPr id="0" name=""/>
        <dsp:cNvSpPr/>
      </dsp:nvSpPr>
      <dsp:spPr>
        <a:xfrm>
          <a:off x="1990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900" kern="1200" dirty="0" smtClean="0"/>
            <a:t>Search</a:t>
          </a:r>
          <a:endParaRPr lang="en-US" sz="1900" kern="1200" dirty="0"/>
        </a:p>
      </dsp:txBody>
      <dsp:txXfrm>
        <a:off x="356313" y="1677677"/>
        <a:ext cx="1062967" cy="708645"/>
      </dsp:txXfrm>
    </dsp:sp>
    <dsp:sp modelId="{E08C861E-7205-6948-8F3C-9B4FC2C0BE0D}">
      <dsp:nvSpPr>
        <dsp:cNvPr id="0" name=""/>
        <dsp:cNvSpPr/>
      </dsp:nvSpPr>
      <dsp:spPr>
        <a:xfrm>
          <a:off x="1596442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900" kern="1200" smtClean="0"/>
            <a:t>Create files</a:t>
          </a:r>
          <a:endParaRPr lang="en-NZ" sz="1900" kern="1200" dirty="0" smtClean="0"/>
        </a:p>
      </dsp:txBody>
      <dsp:txXfrm>
        <a:off x="1950765" y="1677677"/>
        <a:ext cx="1062967" cy="708645"/>
      </dsp:txXfrm>
    </dsp:sp>
    <dsp:sp modelId="{27817D0E-CF0E-284C-AE79-D01208B9CCAC}">
      <dsp:nvSpPr>
        <dsp:cNvPr id="0" name=""/>
        <dsp:cNvSpPr/>
      </dsp:nvSpPr>
      <dsp:spPr>
        <a:xfrm>
          <a:off x="3190893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900" kern="1200" smtClean="0"/>
            <a:t>Delete files</a:t>
          </a:r>
          <a:endParaRPr lang="en-NZ" sz="1900" kern="1200" dirty="0" smtClean="0"/>
        </a:p>
      </dsp:txBody>
      <dsp:txXfrm>
        <a:off x="3545216" y="1677677"/>
        <a:ext cx="1062967" cy="708645"/>
      </dsp:txXfrm>
    </dsp:sp>
    <dsp:sp modelId="{7C0D7984-AA89-B54D-8DB3-5B6201C4C76B}">
      <dsp:nvSpPr>
        <dsp:cNvPr id="0" name=""/>
        <dsp:cNvSpPr/>
      </dsp:nvSpPr>
      <dsp:spPr>
        <a:xfrm>
          <a:off x="4785345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900" kern="1200" smtClean="0"/>
            <a:t>List directory</a:t>
          </a:r>
          <a:endParaRPr lang="en-NZ" sz="1900" kern="1200" dirty="0" smtClean="0"/>
        </a:p>
      </dsp:txBody>
      <dsp:txXfrm>
        <a:off x="5139668" y="1677677"/>
        <a:ext cx="1062967" cy="708645"/>
      </dsp:txXfrm>
    </dsp:sp>
    <dsp:sp modelId="{BF68B8FE-85CE-ED42-9F2E-9A2A3F0B4517}">
      <dsp:nvSpPr>
        <dsp:cNvPr id="0" name=""/>
        <dsp:cNvSpPr/>
      </dsp:nvSpPr>
      <dsp:spPr>
        <a:xfrm>
          <a:off x="6379796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900" kern="1200" smtClean="0"/>
            <a:t>Update directory</a:t>
          </a:r>
          <a:endParaRPr lang="en-NZ" sz="1900" kern="1200" dirty="0"/>
        </a:p>
      </dsp:txBody>
      <dsp:txXfrm>
        <a:off x="6734119" y="1677677"/>
        <a:ext cx="1062967" cy="7086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43FC5-090B-B543-8611-EE951C8F08E9}">
      <dsp:nvSpPr>
        <dsp:cNvPr id="0" name=""/>
        <dsp:cNvSpPr/>
      </dsp:nvSpPr>
      <dsp:spPr>
        <a:xfrm>
          <a:off x="1108" y="495535"/>
          <a:ext cx="2562076" cy="153724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There is one directory for each user and a master directory</a:t>
          </a:r>
          <a:endParaRPr lang="en-US" sz="2200" kern="1200" dirty="0"/>
        </a:p>
      </dsp:txBody>
      <dsp:txXfrm>
        <a:off x="1108" y="495535"/>
        <a:ext cx="2562076" cy="1537245"/>
      </dsp:txXfrm>
    </dsp:sp>
    <dsp:sp modelId="{D2009372-7FCF-2543-BC6A-D20BE6F4C6BE}">
      <dsp:nvSpPr>
        <dsp:cNvPr id="0" name=""/>
        <dsp:cNvSpPr/>
      </dsp:nvSpPr>
      <dsp:spPr>
        <a:xfrm>
          <a:off x="2819392" y="373570"/>
          <a:ext cx="2743214" cy="178117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Master directory has an entry for each user directory providing address and access control information</a:t>
          </a:r>
          <a:endParaRPr lang="en-US" sz="2200" kern="1200" dirty="0"/>
        </a:p>
      </dsp:txBody>
      <dsp:txXfrm>
        <a:off x="2819392" y="373570"/>
        <a:ext cx="2743214" cy="1781175"/>
      </dsp:txXfrm>
    </dsp:sp>
    <dsp:sp modelId="{A9AA0A05-8E0D-2A46-8909-9026CAD0B5F2}">
      <dsp:nvSpPr>
        <dsp:cNvPr id="0" name=""/>
        <dsp:cNvSpPr/>
      </dsp:nvSpPr>
      <dsp:spPr>
        <a:xfrm>
          <a:off x="5818815" y="495535"/>
          <a:ext cx="2562076" cy="153724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Each user directory is a simple list of the files of that user</a:t>
          </a:r>
          <a:endParaRPr lang="en-US" sz="2200" kern="1200" dirty="0"/>
        </a:p>
      </dsp:txBody>
      <dsp:txXfrm>
        <a:off x="5818815" y="495535"/>
        <a:ext cx="2562076" cy="1537245"/>
      </dsp:txXfrm>
    </dsp:sp>
    <dsp:sp modelId="{20514470-1319-CE43-ABFF-BE557BBE4A3F}">
      <dsp:nvSpPr>
        <dsp:cNvPr id="0" name=""/>
        <dsp:cNvSpPr/>
      </dsp:nvSpPr>
      <dsp:spPr>
        <a:xfrm>
          <a:off x="1209678" y="2410953"/>
          <a:ext cx="2846236" cy="1635076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Names must be unique only within the collection of files of a single user</a:t>
          </a:r>
          <a:endParaRPr lang="en-US" sz="2200" kern="1200" dirty="0"/>
        </a:p>
      </dsp:txBody>
      <dsp:txXfrm>
        <a:off x="1209678" y="2410953"/>
        <a:ext cx="2846236" cy="1635076"/>
      </dsp:txXfrm>
    </dsp:sp>
    <dsp:sp modelId="{D7110041-A58E-6F4D-ABB7-018EBBAAEF1A}">
      <dsp:nvSpPr>
        <dsp:cNvPr id="0" name=""/>
        <dsp:cNvSpPr/>
      </dsp:nvSpPr>
      <dsp:spPr>
        <a:xfrm>
          <a:off x="4312122" y="2410953"/>
          <a:ext cx="2860199" cy="1635076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system can easily enforce access restriction on directories</a:t>
          </a:r>
          <a:endParaRPr lang="en-US" sz="2200" kern="1200" dirty="0"/>
        </a:p>
      </dsp:txBody>
      <dsp:txXfrm>
        <a:off x="4312122" y="2410953"/>
        <a:ext cx="2860199" cy="1635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97221-EA41-8A48-8D00-8B8043E785AE}">
      <dsp:nvSpPr>
        <dsp:cNvPr id="0" name=""/>
        <dsp:cNvSpPr/>
      </dsp:nvSpPr>
      <dsp:spPr>
        <a:xfrm>
          <a:off x="3827933" y="1539591"/>
          <a:ext cx="1479128" cy="70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708"/>
              </a:lnTo>
              <a:lnTo>
                <a:pt x="1479128" y="479708"/>
              </a:lnTo>
              <a:lnTo>
                <a:pt x="1479128" y="703930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7F3DC-7AAD-334B-992A-3EEB2B8B89E6}">
      <dsp:nvSpPr>
        <dsp:cNvPr id="0" name=""/>
        <dsp:cNvSpPr/>
      </dsp:nvSpPr>
      <dsp:spPr>
        <a:xfrm>
          <a:off x="2348805" y="1539591"/>
          <a:ext cx="1479128" cy="703930"/>
        </a:xfrm>
        <a:custGeom>
          <a:avLst/>
          <a:gdLst/>
          <a:ahLst/>
          <a:cxnLst/>
          <a:rect l="0" t="0" r="0" b="0"/>
          <a:pathLst>
            <a:path>
              <a:moveTo>
                <a:pt x="1479128" y="0"/>
              </a:moveTo>
              <a:lnTo>
                <a:pt x="1479128" y="479708"/>
              </a:lnTo>
              <a:lnTo>
                <a:pt x="0" y="479708"/>
              </a:lnTo>
              <a:lnTo>
                <a:pt x="0" y="703930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F480-3513-CD40-A6E5-5355CE84696A}">
      <dsp:nvSpPr>
        <dsp:cNvPr id="0" name=""/>
        <dsp:cNvSpPr/>
      </dsp:nvSpPr>
      <dsp:spPr>
        <a:xfrm>
          <a:off x="2617737" y="2643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33283-D7AE-9046-9A4B-3DC738CAB55F}">
      <dsp:nvSpPr>
        <dsp:cNvPr id="0" name=""/>
        <dsp:cNvSpPr/>
      </dsp:nvSpPr>
      <dsp:spPr>
        <a:xfrm>
          <a:off x="2886670" y="25812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Two issues arise when allowing files to be shared among a number of users:</a:t>
          </a:r>
          <a:endParaRPr lang="en-US" sz="2000" kern="1200" dirty="0"/>
        </a:p>
      </dsp:txBody>
      <dsp:txXfrm>
        <a:off x="2931686" y="303144"/>
        <a:ext cx="2330359" cy="1446916"/>
      </dsp:txXfrm>
    </dsp:sp>
    <dsp:sp modelId="{35BDA6AF-0199-D049-BE7F-3FB9F5D50133}">
      <dsp:nvSpPr>
        <dsp:cNvPr id="0" name=""/>
        <dsp:cNvSpPr/>
      </dsp:nvSpPr>
      <dsp:spPr>
        <a:xfrm>
          <a:off x="1138609" y="2243522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78B974-B14E-1E4A-82BB-2DCCB80CC6AF}">
      <dsp:nvSpPr>
        <dsp:cNvPr id="0" name=""/>
        <dsp:cNvSpPr/>
      </dsp:nvSpPr>
      <dsp:spPr>
        <a:xfrm>
          <a:off x="1407541" y="249900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Access rights</a:t>
          </a:r>
          <a:endParaRPr lang="en-US" sz="2300" kern="1200" dirty="0"/>
        </a:p>
      </dsp:txBody>
      <dsp:txXfrm>
        <a:off x="1452557" y="2544024"/>
        <a:ext cx="2330359" cy="1446916"/>
      </dsp:txXfrm>
    </dsp:sp>
    <dsp:sp modelId="{0B38DFC1-EE9B-1B4C-863F-D6EA17CD5D12}">
      <dsp:nvSpPr>
        <dsp:cNvPr id="0" name=""/>
        <dsp:cNvSpPr/>
      </dsp:nvSpPr>
      <dsp:spPr>
        <a:xfrm>
          <a:off x="4096866" y="2243522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CC9B4-9AEF-9744-9B8C-06254393E26C}">
      <dsp:nvSpPr>
        <dsp:cNvPr id="0" name=""/>
        <dsp:cNvSpPr/>
      </dsp:nvSpPr>
      <dsp:spPr>
        <a:xfrm>
          <a:off x="4365798" y="249900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Management of simultaneous access</a:t>
          </a:r>
          <a:endParaRPr lang="en-US" sz="2300" kern="1200" dirty="0"/>
        </a:p>
      </dsp:txBody>
      <dsp:txXfrm>
        <a:off x="4410814" y="2544024"/>
        <a:ext cx="2330359" cy="1446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5/22/2017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05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9/e, by William Stallings, Chapter 12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File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Management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level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file system , or the physical I/O level.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primary interface with the environment outside of the computer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deals with blocks of data that are exchanged with disk or tape systems. Thus,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concerned with the placement of those blocks on the secondary storage device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buffering of those blocks in main memory. It does not understand the content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data or the structure of the files involved. The basic file system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part of the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6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I/O supervisor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responsible for all file I/O initiation and termination.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level, control structures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maintained that deal with device I/O,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and file status. The basic I/O supervisor selects the device on which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is to be performed, based on the particular file selected. It is also concerned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scheduling disk and tape accesses to optimize performance. I/O buffers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and secondary memory is allocated at this level. The basic I/O supervisor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operating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users and applications to access records. Thus, whereas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file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deals with blocks of data, the logical I/O module deals with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records. Logical I/O provides a general-purpose record I/O capability and maintains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data about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6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level of the file system closest to the user is often termed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provides a standard interface between applications and the file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devices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hold the data. Different access methods reflect different file structures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different ways of accessing and processing the data. Some of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access methods are shown in Figure 12.1 , and these are briefly 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12.2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9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way of viewing the functions of a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shown in Figure 12.2 . Let us follow this diagram from left to right.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application programs interact with the file system by means of commands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and deleting files and for performing operations on files. Before performing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operation, the file system must identify and locate the selected file. This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some sort of directory that serves to describe the location of all files,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attributes. In addition, most shared systems enforce user access control: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authorized users are allowed to access particular files in particular ways.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that a user or application may perform on a file are performed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level. The user or application views the file as having some structure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organizes the records, such as a sequential structure (e.g., personnel records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alphabetically by last name). Thus, to translate user commands into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manipulation commands, the access method appropriate to this file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employed.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users and applications are concerned with records or fields, I/O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 on a block basis. Thus, the records or fields of a file must be organized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blocks for output and unblocked after input. To support block I/O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files, several functions are needed. The secondary storage must be managed.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allocating files to free blocks on secondary storage and managing free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as to know what blocks are available for new files and growth in existing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individual block I/O requests must be scheduled; this issue was dealt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11 . Both disk scheduling and file allocation are concerned with optimizing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 As might be expected, these functions therefore need to be considered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together. Furthermore, the optimization will depend on the structure of the files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access patterns. Accordingly, developing an optimum file management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point of view of performance is an exceedingly complicated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12.2 suggests a division between what might be considered the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file management system as a separate system utility and the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operating system, with the point of intersection being record processing.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division is arbitrary; various approaches are taken in various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4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use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organization to refer to the logical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records as determined by the way in which they are accessed.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the file on secondary storage depends on the blocking strategy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allocation strategy, issues dealt with later in this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choosing a file organization, several criteria are important: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Short access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Ease of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Economy of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Simple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relative priority of these criteria will depend on the applications that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file. For example, if a file is only to be processed in batch mode, with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records accessed every time, then rapid access for retrieval of a single record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minimal concern. A file stored on CD-ROM will never be updated, and so 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update is not an issue.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criteria may conflict. For example, for economy of storage, there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 redundancy in the data. On the other hand, redundancy is a primary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increasing the speed of access to data. An example of this is the use of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4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alternative file organizations that have been implemented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proposed is unmanageably large, even for a book devoted to file systems.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 survey, we will outline five fundamental organizations. Most structures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systems either fall into one of these categories or can be implemented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 of these organizations. The five organizations, the first four of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depicted in Figure 12.3 ,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sequential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indexed sequential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indexed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direct, or hashed, file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0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five organizations, the first four of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depicted in Figure 12.3, are as follows: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pile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sequential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indexed sequential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indexed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direct, or hashed,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3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least-complicated form of file organization may be termed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pile . Data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 in the order in which they arrive. Each record consists of one burst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The purpose of the pile is simply to accumulate the mass of data and save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may have different fields, or similar fields in different orders. Thus,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should be self-describing, including a field name as well as a value. The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field must be implicitly indicated by delimiters, explicitly included as a subfield,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known as default for that field type.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there is no structure to the pile file, record access is by exhaustive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search. That is, if we wish to find a record that contains a particular field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value, it is necessary to examine each record in the pile until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is found or the entire file has been searched. If we wish to find all records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contain a particular field or contain that field with a particular value,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 file must be searched.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Pile files are encountered when data are collected and stored prior to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when data are not easy to organize. This type of file uses space well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data vary in size and structure, is perfectly adequate for exhaustive searches,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easy to update. However, beyond these limited uses, this type of file is unsuitable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most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7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common form of file structure is the sequential file. In this type of file,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fixed format is used for records. All records are of the same length, consisting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number of fixed-length fields in a particular order. Because the length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of each field are known, only the values of fields need to be stored; the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and length for each field are attributes of the file structure.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particular field, usually the first field in each record, is referred to as the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field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field uniquely identifies the record; thus key values for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are always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different. Further, the records are stored in key sequence: alphabetical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for a text key, and numerical order for a numerical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files are typically used in batch applications and are generally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optimum for such applications if they involve the processing of all the records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billing or payroll application). The sequential file organization is the only one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easily stored on tape as well as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interactive applications that involve queries and/or updates of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records, the sequential file provides poor performance. Access requires the sequential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of the file for a key match. If the entire file, or a large portion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file, can be brought into main memory at one time, more efficient search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possible. Nevertheless, considerable processing and delay are encountered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a record in a large sequential file. Additions to the file also present problems.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 sequential file is stored in simple sequential ordering of the records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blocks. That is, the physical organization of the file on tape or disk directly matches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logical organization of the file. In this case, the usual procedure is to place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in a separate pile file, called a log file or transaction file. Periodically, a batch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is performed that merges the log file with the master file to produce a new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correct key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is to organize the sequential file physically as a linked list.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more records are stored in each physical block. Each block on disk contains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next block. The insertion of new records involves pointer manipulation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does not require that the new records occupy a particular physical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Thus, some added convenience is obtained at the cost of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and overhead.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6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user’s point of view, one of the most important parts of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the file system. The file system provides the resource abstractions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secondary storage. The file system permits users to create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collections, called files, with desirable properties, such 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existence: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stored on disk or other secondary storage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disappear when a user logs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Sharable between processes: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have names and can have associated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permissions that permit controlled sharing.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file system, a file can have an inte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rnal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convenient for particular applications. In addition, files can be organized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hierarchical or more complex structure to reflect the relationships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files.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1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popular approach to overcoming the disadvantages of the sequential file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sequential file. The indexed sequential file maintains the key characteristic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sequential file: Records are organized in sequence based on a key field.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are added: an index to the file to support random access, and an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The index provides a lookup capability to reach quickly the vicinity of a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record. The overflow file is similar to the log file used with a sequential file but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 so that a record in the overflow file is located by following a pointer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predecessor record.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simplest indexed sequential structure, a single level of indexing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used. The index in this case is a simple sequential file. Each record in the index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two fields: a key field, which is the same as the key field in the main file,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pointer into the main file. To find a specific field, the index is searched to find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highest key value that is equal to or precedes the desired key value. The search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in the main file at the location indicated by the pointer.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the effectiveness of this approach, consider a sequential file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million records. To search for a particular key value will require on average one-half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million record accesses. Now suppose that an index containing 1,000 entries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constructed, with the keys in the index more or less evenly distributed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file. Now it will take on average 500 accesses to the index file followed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500 accesses to the main file to find the record. The average search length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 from 500,000 to 1,000.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Additions to the file are handled in the following manner: Each record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file contains an additional field not visible to the application, which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overflow file. When a new record is to be inserted into the file,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to the overflow file. The record in the main file that immediately precedes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record in logical sequence is updated to contain a pointer to the new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overflow file. If the immediately preceding record is itself in the overflow file,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pointer in that record is updated. As with the sequential file, the indexed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file is occasionally merged with the overflow file in batch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indexed sequential file greatly reduces the time required to access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record, without sacrificing the sequential nature of the file. To process the entire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sequentially, the records of the main file are processed in sequence until a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overflow file is found, then accessing continues in the overflow file until a null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is encountered, at which time accessing of the main file is resumed where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even greater efficiency in access, multiple levels of indexing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used. Thus the lowest level of index file is treated as a sequential file and a higher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file is created for that file. Consider again a file with 1 million records.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lower-level index with 10,000 entries is constructed. A higher-level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lower-level index of 100 entries can then be constructed. The search begins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higher-level index (average length = 50 accesses) to find an entry point into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lower-level index. This index is then searched (average length = 50) to find an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into the main file, which is then searched (average length = 50). Thus the average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of search has been reduced from 500,000 to 1,000 to 150.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7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indexed sequential file retains one limitation of the sequential file: Effective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is limited to that which is based on a single field of the file.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necessary to search for a record on the basis of some other attribute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field, both forms of sequential file are inadequate. In some applications,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flexibility of efficiently searching by various attributes is desirable.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this flexibility, a structure is needed that employs multiple indexes,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for each type of field that may be the subject of a search. In the general indexed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file, the concept of sequentially and a single key are abandoned. Records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only through their indexes. The result is that there is now no restriction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placement of records as long as a pointer in at least one index refers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record. Furthermore, variable-length records can be employed.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types of indexes are used. An exhaustive index contains one entry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record in the main file. The index itself is organized as a sequential file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searching. A partial index contains entries to records where the field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exists. With variable-length records, some records will not contain all fields.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record is added to the main file, all of the index files must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files are used mostly in applications where timeliness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critical and where data are rarely processed exhaustively. Examples are airline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reservation systems and inventory control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29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direct, or hashed, file exploits the capability found on disks to access directly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of a known address. As with sequential and indexed sequential files, a key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 in each record. However, there is no concept of sequential ordering here.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direct file makes use of hashing on the key value. This function is explained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F . Figure F.1b shows the type of hashing organization with an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that is typically used in a hash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files are often used where very rapid access is required, where fixed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are used, and where records are always accessed one at a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are directories, pricing tables, schedules, and name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47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preceding section referred to the use of an index file to access individual records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file or database. For a large file or database, a single sequential file of indexes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key does not provide for rapid access. To provide more efficient access,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structured index file is typically used. The simplest such structure is a two-level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in which the original file is broken into sections and the upper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a sequenced set of pointers to the lower-level sections. This structure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be extended to more than two levels, resulting in a tree structure. Unless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discipline is imposed on the construction of the tree index, it is likely to end up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uneven structure, with some short branches and some long branches, so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to search the index is uneven. Therefore, a balanced tree structure, with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 of equal length, would appear to give the best average performance.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is the B-tree, which has become the standard method of organizing indexes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databases and is commonly used in OS file systems, including those supported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OS X, Windows, and several Linux file systems. The B-tree structure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efficient searching, adding, and deleting of items.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3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illustrating the concept of B-tree, let us define a B-tree and its characteristics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precisely. A B-tree is a tree structure (no closed loops)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characteristics:  ( Figure 12.4 )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tree consists of a number of nodes and leaves.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Each node contains at least one key which uniquely identifies a file record,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 than one pointer to child nodes or leaves. The number of keys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pointers contained in a node may vary, within limits explained below.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Each node is limited to the same number of maximum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keys in a node are stored in nondecreasing order. Each key has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that is the root of a subtree containing all nodes with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than or equal to the key but greater than the preceding key. A node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an additional rightmost child that is the root for a subtree containing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keys greater than any keys in the node. Thus, each node has one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than keys.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12.4 illustrates two levels of a B-tree. The upper level has (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– 1) keys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pointers and satisfies the following relationship: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200" b="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Key</a:t>
            </a:r>
            <a:r>
              <a:rPr lang="en-US" sz="1200" b="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… &lt; Key </a:t>
            </a:r>
            <a:r>
              <a:rPr lang="en-US" sz="1200" b="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k-1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pointer points to a node that is the top level of a subtree of this upper level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 Each of these subtree nodes contains some number of keys and pointers,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it is a leaf node.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search for a key, you start at the root node. If the key you want is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node, you’re done. If not, you go down one level. There are three cases: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key you want is less then the smallest key in this node. Take the leftmost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down to the next level.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key you want is greater than the largest key in this node. Take the rightmost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down to the next level.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value of the key is between the values of two adjacent keys in this node.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the pointer between these keys down to the next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10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B-tree is characterized by its minimum degree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and satisfies the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Every node has at most 2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keys and 2 d children or, equivalently, 2 d pointers.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Every node, except for the root, has at least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keys and d pointers. As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result, each internal node, except the root, is at least half full and has at least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root has at least 1 key and 2 children.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All leaves appear on the same level and contain no information. This is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construct to terminate the tree; the actual implementation may differ.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each bottom-level node may contain keys alternating with null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A nonleaf node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pointers contains k – 1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 B-tree has a relatively large branching factor (large number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children) resulting in a tree of low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9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consider the tree in Figure 12.5d and the desired key is 84.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root level, 84 &gt; 51, so you take the rightmost branch down to the next level.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we have 71 &lt; 84 &lt; 88, so you take the pointer between 71 and 88 down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level, where the key 84 is found. Associated with this key is a pointer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desired record. An advantage of this tree structure over other tree structures is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broad and shallow, so that the search terminates quickly. Furthermore, because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balanced (all branches from root to leaf are of equal length), there are no long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searches compared to other searches.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rules for inserting a new key into the B-tree must maintain a balanced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tree. This is done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Search the tree for the key. If the key is not in the tree, then you have reached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node at the lowest level.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If this node has fewer than 2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keys, then insert the key into this node in the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 sequence.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If the node is full (having 2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keys),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split this node around its median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into two new nodes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 each and promote the median key to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higher level, as described in step 4. If the new key has a value 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median key, insert it into the left–hand new node; otherwise insert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into the right–hand new node. The result is that the original node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nodes, one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 and one with d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promoted node is inserted into the parent node following the rules of step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Therefore, if the parent node is already full, it must be split and its median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promoted to the next highest layer.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If the process of promotion reaches the root node and the root node is already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full, then insertion again follows the rules of step 3. However, in this case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 key becomes a new root node and the height of the tree increases by 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12.5 illustrates the insertion process on a B-tree of degree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3.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figure, the nodes affected by the insertion process are unshaded.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any file management system and collection of files is a file directory.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directory contains information about the files, including attributes,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ownership. Much of this information, especially that concerned with storage,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managed by the operating system. The directory is itself a file, accessible by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routines. Although some of the information in directories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to users and applications, this is generally provided indirectly by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12.1 suggests the information typically stored in the directory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 the system. From the user’s point of view, the directory provides a mapping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file names, known to users and applications, and the files themselves.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 entry includes the name of the file. Virtually all systems deal with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files and different file organizations, and this information is also provided.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category of information about each file concerns its storage,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location and size. In shared systems, it is also important to provide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used to control access to the file. Typically, one user is the owner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may grant certain access privileges to other users. Finally, usage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to manage the current use of the file and to record the history of its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57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the requirements for a file structure, it is helpful to consider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types of operations that may be performed on the directory: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Search: When a user or application references a file, the directory must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searched to find the entry corresponding to that file.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Create file: When a new file is created, an entry must be added to the directory.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Delete file: When a file is deleted, an entry must be removed from the directory.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List directory: All or a portion of the directory may be requested. Generally,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request is made by a user and results in a listing of all files owned by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user, plus some of the attributes of each file (e.g., type, access control information,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information).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Update directory: Because some file attributes are stored in the directory,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in one of these attributes requires a change in the corresponding directory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 list is not suited to supporting these operations. Consider the needs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single user. The user may have many types of files, including word-processing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files, graphic files, spreadsheets, and so on. The user may like to have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project, by type, or in some other convenient way. If the directory is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sequential list, it provides no help in organizing the files and forces the user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careful not to use the same name for two different types of files. The problem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much worse in a shared system. Unique naming becomes a serious problem.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it is difficult to conceal portions of the overall directory from users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there is no inherent structure in the directory.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start in solving these problems would be to go to a two-level scheme.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case, there is one directory for each user, and a master directory. The master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has an entry for each user directory, providing address and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 Each user directory is a simple list of the files of that user.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means that names must be unique only within the collection of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single user and that the file system can easily enforce access restriction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directories. However, it still provides users with no help in structuring collections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file system provides not only a means to store data organized as files,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functions that can be performed on files. Typical operations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file is defined and positioned within the structure of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is removed from the file structure and destroyed.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existing file is declared to be “opened” by a process, allowing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perform functions on the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is closed with respect to a process, so that the process no longer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perform functions on the file, until the process opens the file again.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reads all or a portion of the data in a file.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updates a file, either by adding new data that expands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the file or by changing the values of existing data items in the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 file system maintains a set of attributes associated with the file.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include owner, creation time, time last modified, access privileges, and so on.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5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powerful and flexible approach, and one that is almost universally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adopted, is the hierarchical, or tree-structure, approach ( Figure 12.6 ). As before,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master directory, which has under it a number of user directories.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user directories, in turn, may have subdirectories and files as entries.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at any level: That is, at any level, a directory may consist of entries for subdirectories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entries for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remains to say how each directory and subdirectory is organized. The simplest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approach, of course, is to store each directory as a sequential file. When 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contain a very large number of entries, such an organization may lead to unnecessarily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search times. In that case, a hashed structure is to be preferred.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77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need to be able to refer to a file by a symbolic name. Clearly, each file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must have a unique name in order that file references be unambiguous.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it is an unacceptable burden on users to require that they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names, especially in a shared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a tree-structured directory minimizes the difficulty in assigning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names. Any file in the system can be located by following a path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or master directory down various branches until the file is reached. The series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directory names, culminating in the file name itself, constitutes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pathname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file. As an example, the file in the lower left-hand corner of Figure 12.7 . has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pathname User_B/Word/Unit_A/ABC . The slash is used to delimit names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sequence. The name of the master directory is implicit, because all paths start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directory. Note that it is perfectly acceptable to have several files with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name, as long as they have unique pathnames, which is equivalent to saying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same file name may be used in different directories. In our example,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another file in the system with the file name ABC, but that has the pathname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/User_B/Draw/ABC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pathname facilitates the selection of file names, it would be awkward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user to have to spell out the entire pathname every time a reference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made to a file. Typically, an interactive user or a process has associated with it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directory,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directory . Files are then 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 to the working directory. For example, if the working directory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B is “Word,” then the pathname Unit_A/ABC is sufficient to identify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lower left-hand corner of Figure 12.7 . When an interactive user logs on,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process is created, the default for the working directory is the user home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directory. During execution, the user can navigate up or down in the tree to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different working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04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multiuser system, there is almost always a requirement for allowing files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a number of users. Two issues arise: access rights and the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simultaneous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system should provide a flexible tool for allowing extensive file 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users. The file system should provide a number of options so that the 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a particular file is accessed can be controlled. Typically, users or groups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users are granted certain access rights to a file. A wide range of access rights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used. The following list is representative of access rights that can be assigned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particular user for a particular file: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may not even learn of the existence of the file, much 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it.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enforce this restriction, the user would not be allowed to read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directory that includes this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determine that the file exists and who its owner is.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is then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able to petition the owner for additional access rights.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load and execute a program but cannot copy it.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programs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often made accessible with this restriction.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read the file for any purpose, including copying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execution. Some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are able to enforce a distinction between viewing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copying. In the former case, the contents of the file can be displayed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user, but the user has no means for making a copy.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add data to the file, often only at the end, but cannot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or delete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of the file’s contents. This right is useful in collecting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number of 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modify, delete, and add to the file’s data. This normally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writing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initially, rewriting it completely or in part, and removing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or a portion of the data. Some systems distinguish among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degrees of updating.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protection: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change the access rights granted to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users. Typically, this right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held only by the owner of the file. In some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 can extend this right to others. To prevent abuse of this mechanism,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owner will typically be able to specify which rights can be changed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holder of this right.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delete the file from the file system.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rights can be considered to constitute a hierarchy, with each right implying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that precede it. Thus, if a particular user is granted the updating right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file, then that user is also granted the following rights: knowledge, execution,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reading, and appending.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7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user is designated as owner of a given file, usually the person who initially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 file. The owner has all of the access rights listed previously and may grant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rights to others. Access can be provided to different classes of users: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user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Individual users who are designated by user ID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groups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set of users who are not individually defined. The system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some way of keeping track of the membership of user groups.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All: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users who have access to this system. These are public files.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7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Figure 12.2 , records are the logical unit of access of a structured file,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blocks are the unit of I/O with secondary storage. For I/O to be performed,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must be organized as blocks.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several issues to consider. First, should blocks be of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length? On most systems, blocks are of fixed length. This simplifies I/O,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in main memory, and the organization of blocks on secondary storage.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what should the relative size of a block be compared to the average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size? The trade-off is this: The larger the block, the more records that are passed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one I/O operation. If a file is being processed or searched sequentially, this is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advantage, because the number of I/O operations is reduced by using larger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speeding up processing. On the other hand, if records are being accessed randomly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 particular locality of reference is observed, then larger blocks result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unnecessary transfer of unused records. However, combining the frequency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operations with the potential for locality of reference, we can say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transfer time is reduced by using larger blocks. The competing concern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 blocks require larger I/O buffers, making buffer management more difficult.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size of a block, there are three methods of blocking that can be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blocking: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Fixed-length records are used, and an integral number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are stored 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a block. There may be unused space at the end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block. This is referred to as internal fragmentation.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spanned blocking: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records are used and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packed into blocks with no unused space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Thus, some records must span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blocks, with the continuation indicated by a pointer to the successor block.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unspanned blocking: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records are used, but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spanning is not employed. There is wasted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in most blocks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inability to use the remainder of a block if the next record is larger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unused space.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65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12.8 illustrates these methods assuming that a file is stored in sequential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on a disk. The figure assumes that the file is large enough to span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tracks.  The effect would not be changed if some other file allocation scheme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(see Section 12.6 ).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blocking is the common mode for sequential files with fixed-length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records. Variable-length spanned blocking is efficient of storage and does not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records. However, this technique is difficult to implement.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that span two blocks require two I/O operations, and files are difficult to update, regardless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organization. Variable-length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unspanned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blocking results in wasted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limits record size to the size of a block.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67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secondary storage, a file consists of a collection of blocks.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file management system is responsible for allocating blocks to files. This raises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management issues. First, space on secondary storage must be allocated to files,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second, it is necessary to keep track of the space available for allocation.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see that these two tasks are related; that is, the approach taken for file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influence the approach taken for free space management. Further, we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that there is an interaction between file structure and allocation policy.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begin this section by looking at alternatives for file allocation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 Then we look at the issue of free space management, and finally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issues are involved in file allocation: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When a new file is created, is the maximum space required for the file allocated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once?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Space is allocated to a file as one or more contiguous units, which we shall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 to as portions. That is,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contiguous set of allocated blocks.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a portion can range from a single block to the entire file. What size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portion should be used for file allocation?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What sort of data structure or table is used to keep track of the portions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to a file? An example of such a structure is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allocation table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(FAT)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found on DOS and some other systems.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09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preallocation policy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maximum size of a file be declared at the time of the file creation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number of cases, such as program compilations, the production of summary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files, or the transfer of a file from another system over a communications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network, this value can be reliably estimated. However, for many applications,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difficult if not impossible to estimate reliably the maximum potential size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In those cases, users and application programmers would tend to overestimate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size so as not to run out of space. This clearly is wasteful from the point of view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secondary storage allocation. Thus, there are advantages to the use of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allocation, which allocates space to a file in portions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8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issue listed is that of the size of the portion allocated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At one extreme, a portion large enough to hold the entire file is allocated. 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extreme, space on the disk is allocated one block at a time. In choosing a portion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size, there is a trade-off between efficiency from the point of view of a single file versus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system efficiency. [WIED87] lists four items to be considered in the trade-off: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Contiguity of space increases performance, especially for Retrieve_Next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operations, and greatly for transactions running in a transaction-oriented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Having a large number of small portions increases the size of tables needed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the allocation information.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Having fixed-size portions (e.g., blocks) simplifies the reallocation of space.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Having variable-size or small fixed-size portions minimizes waste of unused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due to overallocation.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2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terms are in common use when discussing files: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Database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these items interact and must be considered together. The result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there are two major alternatives: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Variable, large contiguous portions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This will provide better performance.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 size avoids waste, and the file allocation tables are small. However,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is hard to reuse.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Small fixed portions provide greater flexibility. They may require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tables or complex structures for their allocation. Contiguity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abandoned as a primary goal; blocks are allocated as needed.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option is compatible with preallocation or dynamic allocation.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case of variable, large contiguous portions, a file is preallocated one contiguous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of blocks. This eliminates the need for a file allocation table; all that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is a pointer to the first block and the number of blocks allocated.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of blocks, all of the portions required are allocated at one time. This means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allocation table for the file will remain of fixed size, because the number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allocated is fixed.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variable-size portions, we need to be concerned with the fragmentation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free space. This issue was faced when we considered partitioned main memory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7 . The following are possible alternative strategies: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fit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Choose the first unused contiguous group of blocks of sufficient size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free block list.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Choose the smallest unused group that is of sufficient size.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Nearest fit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Choose the unused group of sufficient size that is closest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allocation for the file to increase locality.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clear which strategy is best. The difficulty in modeling alternative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strategies is that so many factors interact, including types of files, pattern of file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access, degree of multiprogramming, other performance factors in the system, disk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caching, disk scheduling.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12.2</a:t>
            </a:r>
            <a:r>
              <a:rPr lang="en-US" baseline="0" dirty="0" smtClean="0"/>
              <a:t>   File Allocation Methods</a:t>
            </a:r>
          </a:p>
          <a:p>
            <a:endParaRPr lang="en-US" baseline="0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looked at the issues of preallocation versus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allocation and portion size, we are in a position to consider specific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methods. Three methods are in common use: contiguous, chained,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indexed. Table 12.2 summarizes some of the characteristics of each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85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contiguous allocation , a single contiguous set of blocks is allocated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at the time of file creation ( Figure 12.9 ). Thus, this is a preallocation strategy,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variable-size portions. The file allocation table needs just a single entry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file, showing the starting block and the length of the file. Contiguous allocation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best from the point of view of the individual sequential file. Multiple blocks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read in at a time to improve I/O performance for sequential processing. It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easy to retrieve a single block. For example, if a file starts at block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, and the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th block of the file is wanted, its location on secondary storage is simply b + i – 1.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 allocation presents some problems. External fragmentation will occur,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difficult to find contiguous blocks of space of sufficient length.</a:t>
            </a:r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5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time to time, it will be necessary to perform a compaction algorithm to free up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on the disk ( Figure 12.10 ). Also, with preallocation, it is necessary to declare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the file at the time of creation, with the problems mentioned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671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opposite extreme from contiguous allocation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chained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12.11 ). Typically, allocation is on an individual block basis. Each block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pointer to the next block in the chain. Again, the file allocation table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 single entry for each file, showing the starting block and the length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Although preallocation is possible, it is more common simply to allocate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needed. The selection of blocks is now a simple matter: Any free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to a chain. There is no external fragmentation to worry about because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 at a time is needed. This type of physical organization is best suited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files that are to be processed sequentially. To select an individual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file requires tracing through the chain to the desired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11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consequence of chaining, as described so far, is that there is no accommodation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principle of locality. Thus, if it is necessary to bring in several blocks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at a time, as in sequential processing, then a series of accesses to different parts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disk are required. This is perhaps a more significant effect on a single-user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but may also be of concern on a shared system. To overcome this problem,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 periodically consolidate files ( Figure 12.12 ).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50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allocation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addresses many of the problems of contiguous and chained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allocation. In this case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file allocation table contains a separate one-level index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file; the index has one entry for each portion allocated to the file. 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indexes are not physically stored as part of the file allocation table. Rather,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index for a file is kept in a separate block, and the entry for the file in the file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points to that block. Allocation may be on the basis of either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( Figure 12.13 ) or variable-size portions ( Figure 12.14 ). Allocation by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eliminates external fragmentation, whereas allocation by variable-size portions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locality. In either case, file consolidation may be done from time to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consolidation reduces the size of the index in the case of variable-size portions,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not in the case of block allocation. Indexed allocation supports both sequential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direct access to the file and thus is the most popular form of file allocation.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845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12.14</a:t>
            </a:r>
            <a:r>
              <a:rPr lang="en-US" baseline="0" dirty="0" smtClean="0"/>
              <a:t>  Indexed allocation with Variable-Length Portions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13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the space that is allocated to files must be managed, so the space that is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allocated to any file must be managed. To perform any of the file allocation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described previously, it is necessary to know what blocks on the disk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available. Thus we need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allocation table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a file allocation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 We discuss here a number of techniques that have been implemented.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3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uses a vector containing one bit for each block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 Each entry of a 0 corresponds to a free block, and each 1 corresponds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in use. For example, for the disk layout of Figure 12.9 , a vector of length 35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and would have the following value: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00111000011111000011111111111011000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bit table has the advantage that it is relatively easy to find one or a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of free blocks. Thus, a bit table works well with any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methods outlined. Another advantage is that it is as small as possible.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can still be sizable. The amount of memory (in bytes) required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bitmap 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size in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x file system block size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for a 16-Gbyte disk with 512-byte blocks, the bit table occupies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Mbytes. Can we spare 4 Mbytes of main memory for the bit table? If so,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table can be searched without the need for disk access. But even with today’s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sizes, 4 Mbytes is a hefty chunk of main memory to devote to a single function.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alternative is to put the bit table on disk. But a 4-Mbyte bit table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about 8,000 disk blocks. We can’t afford to search that amount of disk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time a block is needed, so a bit table resident in memory is indicated.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when the bit table is in main memory, an exhaustive search of the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slow file system performance to an unacceptable degree. This is especially true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disk is nearly full and there are few free blocks remaining. Accordingly,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file systems that use bit tables maintain auxiliary data structures that summarize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subranges of the bit table. For example, the table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logically into a number of equal-size subranges. A summary table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include, for each subrange, the number of free blocks and the maximum-sized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free blocks. When the file system needs a number of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blocks, it can scan the summary table to find an appropriate subrange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that subrange.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7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basic element of data. An individual field contains a single value,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employee’s last name, a date, or the value of a sensor reading. It is characterized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its length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type (e.g., ASCII string, decimal). Depending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design, fields may be fixed length or variable length. In the latter case, the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consists of two or three subfields: the actual value to be stored, the name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field, and, in some cases, the length of the field. In other cases of variable-length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 the length of the field is indicated by the use of special demarcation symbols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related fields that can be treated as a unit by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an employee record would contain such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name, social security number, job classification, date of hire, and so on. Again,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design, records may be of fixed length or variable length. A record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of variable length if some of its fields are of variable length or if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fields may vary. In the latter case, each field is usually accompanied by a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name. In either case, the entire record usually includes a length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similar records. The file is treated as a single entity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and may be referenced by name. Files have file names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created and deleted. Access control restrictions usually apply at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level. That is, in a shared system, users and programs are granted or denied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entire files. In some more sophisticated systems, such controls are enforced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or even the field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file systems are structured only in terms of fields, not records. In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a file is a collection of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related data. The essential aspects of a database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that the relationships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exist among elements of data are explicit and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designed for use by a number of different applications. A database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all of the information related to an organization or project, such as a business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scientific study. The database itself consists of one or more types of files. Usually,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separate database management system that is independent of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although that system may make use of some file management programs.</a:t>
            </a:r>
            <a:endParaRPr lang="en-NZ" dirty="0" smtClean="0"/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4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free portions may be chained together by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pointer and length value in each free portion. This method has negligible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 because there is no need for a disk allocation table, merely for a pointer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of the chain and the length of the first portion. This method is suited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 of the file allocation methods. If allocation is a block at a time, simply choose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free block at the head of the chain and adjust the first pointer or length value.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allocation is by variable-length portion, a first-fit algorithm may be used: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headers from the portions are fetched one at a time to determine the next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portion in the chain. Again, pointer and length values are adjusted.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has its own problems. After some use, the disk will become quite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fragmented and many portions will be a single block long. Also note that every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you allocate a block, you need to read the block first to recover the pointer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first free block before writing data to that block. If many individual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be allocated at one time for a file operation, this greatly slows file creation.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Similarly, deleting highly fragmented files is very time consuming.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51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indexing approach treats free space as a file and uses an index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described under file allocation. For efficiency, the index should be on the basis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variable-size portions rather than blocks. Thus, there is one entry in the table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free portion on the disk. This approach provides efficient support for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allocation methods.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5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method, each block is assigned a number sequentially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list of the numbers of all free blocks is maintained in a reserved portion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disk. Depending on the size of the disk, either 24 or 32 bits will be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 single block number, so the size of the free block list is 24 or 32 times the 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bit table and thus must be stored on disk rather than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However, this is a satisfactory method.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the following points: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space on disk devoted to the free block list is less than 1% of the total disk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space. If a 32-bit block number is used, then the space penalty is 4 bytes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512-byte block.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Although the free block list is too large to store in main memory,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techniques for storing a small part of the list in main memory.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The list can be treated as a push-down stack (Appendix P) with the first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thousand elements of the stack kept in main memory. When a new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is allocated, it is popped from the top of the stack, which is in main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Similarly, when a block is deallocated, it is pushed onto the stack.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only has to be a transfer between disk and main memory when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in-memory portion of the stack becomes either full or empty. Thus,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gives almost zero-time access most of the time.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The list can be treated as a FIFO queue, with a few thousand entries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head and the tail of the queue in main memory. A block is allocated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taking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entry from the head of the queue and deallocated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adding it to the end of the tail of the queue. There only has to be a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disk and main memory when either the in-memory portion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 of the queue becomes empty or the in-memory portion of the tail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queue becomes full.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either of the strategies listed in the preceding point (stack or FIFO queue),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background thread can slowly sort the in-memory list or lists to facilitate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4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used somewhat differently by different operating systems and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systems, but in essence a volume is a logical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 [CARR05]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a volume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addressable sectors in secondary memory that an OS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use for data storage. The sectors in a volume need not be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physical storage device; instead, they need only appear that way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or application. A volume may be the result of assembling and merging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 volumes.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simplest case, a single disk equals one volume. Frequently, a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partitions, with each partition functioning as a separate volume.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common to treat multiple disks as a single volume or partitions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as a single volume.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166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b="1" dirty="0" smtClean="0"/>
              <a:t>Regular, or ordinary: </a:t>
            </a:r>
            <a:r>
              <a:rPr lang="en-NZ" dirty="0" smtClean="0"/>
              <a:t>Contains arbitrary data in zero or more data blocks.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Regular files contain information entered in them by a user, an application program, or a system utility program.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file system does not impose any internal structure to a regular file but treats it as a stream of bytes.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Directory: </a:t>
            </a:r>
            <a:r>
              <a:rPr lang="en-NZ" dirty="0" smtClean="0"/>
              <a:t>Contains a list of file names plus pointers to associated </a:t>
            </a:r>
            <a:r>
              <a:rPr lang="en-NZ" dirty="0" err="1" smtClean="0"/>
              <a:t>inodes</a:t>
            </a:r>
            <a:r>
              <a:rPr lang="en-NZ" dirty="0" smtClean="0"/>
              <a:t> (index nodes)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Directories are hierarchically organized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Directory files are actually ordinary files with special write protection privileges so that only the file system can write into them, while read access is available to user programs.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Special: </a:t>
            </a:r>
            <a:r>
              <a:rPr lang="en-NZ" dirty="0" smtClean="0"/>
              <a:t>Contains no data, but provides a mechanism to map physical devices to file names.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file names are used to access peripheral devices, such as terminals and printers.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Each I/O device is associated with a special file.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Named pipes: </a:t>
            </a:r>
            <a:r>
              <a:rPr lang="en-NZ" b="0" dirty="0" smtClean="0"/>
              <a:t>A</a:t>
            </a:r>
            <a:r>
              <a:rPr lang="en-NZ" dirty="0" smtClean="0"/>
              <a:t> pipe is an </a:t>
            </a:r>
            <a:r>
              <a:rPr lang="en-NZ" dirty="0" err="1" smtClean="0"/>
              <a:t>interprocess</a:t>
            </a:r>
            <a:r>
              <a:rPr lang="en-NZ" dirty="0" smtClean="0"/>
              <a:t> communications facility.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 pipe file buffers data received in its input so that a process that reads from the pipe’s output receives the data on a first-in-first-out basis.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Links: </a:t>
            </a:r>
            <a:r>
              <a:rPr lang="en-NZ" dirty="0" smtClean="0"/>
              <a:t>A link is an alternative file name for an existing file.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Symbolic links: </a:t>
            </a:r>
            <a:r>
              <a:rPr lang="en-NZ" dirty="0" smtClean="0"/>
              <a:t>This is a data file that contains the name of the file it is linked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056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UNIX operating systems support multiple file systems but map all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uniform underlying system for supporting file systems and allocating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to files. All types of UNIX files are administered by the OS by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inodes. An inode (index node) is a control structure that contains the key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by the operating system for a particular file. Several file names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a single inode, but an active inode is associated with exactly one file,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each file is controlled by exactly one inode.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335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attributes of the file as well as its permissions and other control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in the inode. The exact inode structure varies from one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to another. The FreeBSD inode structure, shown in Figure 12.15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following data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type and access mode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file’s owner and group-access identifiers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time that the file was created, when it was most recently read and written, and when its inode was most recently updated by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size of the file in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sequence of block pointers, explained in the next subsection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physical blocks used by the file, including blocks used to hold indirect pointers and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directory entries that reference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kernel and user-settable flags that describe the characteristics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generation number of the file (a randomly selected number assigned to the inode each time that the latter is allocated to a new file; the generation number is used to detect    references to deleted files)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blocksize of the data blocks referenced by the inode (typically the same as, but sometimes larger than, the file system blocksize)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the extended attribute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Zero or more extended attribute entries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blocksize value is typically the same as, but sometimes larger than,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blocksize. On traditional UNIX systems, a fixed blocksize of 512 bytes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used. FreeBSD has a minimum blocksize of 4,096 bytes (4 Kbytes); the blocksize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any power of 2 greater than or equal to 4,096. For typical file systems,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blocksize is 8 Kbytes or 16 Kbytes. The default FreeBSD blocksize is 16 Kbytes.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attribute entries are variable-length entries used to store auxiliary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that are separate from the contents of the file. The first two extended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 for FreeBSD deal with security. The first of these support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lists; this is described in Chapter 15 . The second defined extended attribute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security labels, which are part of what is known as a mandatory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control scheme, also defined in Chapter 15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disk, there is an inode table, or inode list, that contains the inodes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files in the file system. When a file is opened, its inode is brought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stored in a memory-resident inode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allocation is done on a block basis. Allocation is dynamic, as needed, rather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using preallocation. Hence, the blocks of a file on disk are not necessarily contiguous.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indexed method is used to keep track of each file, with part of the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the inode for the file. In all UNIX implementations, the inode includes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direct pointers and three indirect pointers (single, double, triple).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FreeBSD inode includes 120 bytes of address information that is organized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fifteen 64-bit addresses, or pointers. The first 12 addresses point to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data blocks of the file. If the file requires more than 12 data blocks,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of indirection is used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thirteenth address in the inode points to a block on disk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portion of the index. This is referred to as the single indirect block.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contains the pointers to succeeding blocks in the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file contains more blocks, the fourteenth address in the inode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double indirect block. This block contains a list of addresses of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indirect blocks. Each of single indirect blocks, in turn, contains pointers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file blocks.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file contains still more blocks, the fifteenth address in the inode 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triple indirect block that is a third level of indexing. This block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double indirect blocks.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this is illustrated in Figure 12.15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67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total number of data blocks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file depends on the capacity of the fixed-size blocks in the system.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FreeBSD, the minimum block size is 4 Kbyte, and each block can hold a total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 block addresses. Thus, the maximum size of a file with this block size is over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 GB ( Table 12.3 ).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has several advantages: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inode is of fixed size and relatively small and hence may be kept in main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for long periods.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Smaller files may be accessed with little or no indirection, reducing processing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disk access time.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theoretical maximum size of a file is large enough to satisfy virtually 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75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Directories are structured in a hierarchical tree. Each directory can contain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other directories. A directory that is inside another directory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subdirectory. As was mentioned, a directory is simply a file that contains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of file names plus pointers to associated inodes. Figure 12.16 shows the overall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structure. Each directory entry (dentry) contains a name for the associated file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subdirectory plus an integer called the i-number (index number). When the file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is accessed, its i-number is used as an index into the inode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7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management system is that set of system software that provides services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applications in the use of files. Typically, the only way that a user or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access files is through the file management system. This relieves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programmer of the necessity of developing special-purpose software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and provides the system with a consistent, well-defined means of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most important asset. [GROS86] suggests the following objectives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meet the data management needs and requirements of the user, which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of data and the ability to perform the aforementioned operations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guarantee, to the extent possible, that the data in the file are valid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optimize performance, both from the system point of view in terms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throughput and from the user’s point of view in terms of response time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I/O support for a variety of storage device types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minimize or eliminate the potential for lost or destroyed data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a standardized set of I/O interface routines to user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I/O support for multiple users, in the case of multiple-user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722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UNIX file system resides on a single logical disk or disk partition and is laid 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following elements: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Boot block: Contains code required to boot the operating system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Superblock: Contains attributes and information about the file system, such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 size, and inode table size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Inode table: The collection of inodes for each file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blocks: Storage space available for data files and subdirectories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625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includes a versatile and powerful file-handling facility, designed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 variety of file management systems and file structures. The approach taken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is to make use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file system (VFS)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presents a single, uniform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interface to user processes. The VFS defines a common file model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capable of representing any conceivable file system’s general feature and behavior.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VFS assumes that files are objects in a computer’s mass storage memory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basic properties regardless of the target file system or the underlying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Files have symbolic names that allow them to be uniquely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specific directory within the file system. A file has an owner,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against unauthorized access or modification, and a variety of other properties.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may be created, read from, written to, or deleted. For any specific file system,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module is needed to transform the characteristics of the real file system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characteristics expected by the virtual file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12.17 indicates the key ingredients of the Linux file system strategy.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 issues a file system call (e.g., read) using the VFS file scheme. The VFS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converts this into an internal (to the kernel) file system call that is passed to a mapping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for a specific file system [e.g., IBM’s Journaling File System (JFS)].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cases, the mapping function is simply a mapping of file system functional calls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scheme to another. In some cases, the mapping function is more complex.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some file systems use a file allocation table (FAT), which stores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of each file in the directory tree. In these file systems, directories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For such file systems, the mapping function must be able to construct dynamically,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when needed, the files corresponding to the directories. In any case,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user file system call is translated into a call that is native to the target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The target file system software is then invoked to perform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on a file or directory under its control and secondary storage. The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operation are then communicated back to the user in a similar fashion.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090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12.18 indicates the role that VFS plays within the Linux kernel.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initiates a file-oriented system call (e.g., read), the kernel calls a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VFS. This function handles the file-system-independent manipulations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initiates a call to a function in the target file system code. This call passes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mapping function that converts the call from the VFS into a call to the target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The VFS is independent of any file system, so the implementation of a mapping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must be part of the implementation of a file system on Linux.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file system converts the file system request into device-oriented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passed to a device driver by means of page cache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VFS is an object-oriented scheme. Because it is written in C, rather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that supports object programming (such as C++ or Java), VFS objects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simply as C data structures. Each object contains both data and pointers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file-system-implemented functions that operate on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36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four primary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types in VFS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Superblock object: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 specific mounted file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 object: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 specific file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Dentry object: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 specific directory entry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object: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an open file associated with a process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is based on the concepts used in UNIX file systems, as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12.7 . The key concepts of UNIX file system to remember are the following.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consists of a hierarchal organization of directories. A directory is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what is known as a folder on many non-UNIX platforms and may contain files and/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other directories. Because a directory may contain other directories, a tree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formed. A path through the tree structure from the root consists of a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directory entries, ending in either a directory entry (dentry) or a file name.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UNIX, a directory is implemented as a file that lists the files and directories contained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it. Thus, file operations can be performed on either files or directories.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39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superblock object stores information describing a specific file system. Typically,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superblock corresponds to the file system superblock or file system control block,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stored in a special sector on disk.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superblock object consists of a number of data items. Examples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device this file system is mounted on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basic block size of the file system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Dirty flag, to indicate that the superblock has been changed but not written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to disk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system type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Flags, such as a read-only flag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Pointer to the root of the file system directory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List of open files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Semaphore for controlling access to the file system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List of superblock operations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834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associated with each file.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holds all the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a named file except its name and the actual data contents of the file. Items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 in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include owner, group, permissions, access times for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 size of data it holds, and number of links.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also includes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object that describes the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system’s implemented functions that the VFS can invoke on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methods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for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include the following: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create: Creates a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regular file associated with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directory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lookup: Searches a directory for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corresponding to a file name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Creates a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directory associated with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572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(directory entry) is a specific component in a path. The component may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a directory name or a file name.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 facilitate quick lookups to files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directories, and are used in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for that purpose.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a pointer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superblock. It also includes a pointer to the parent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pointers to any subordinate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26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file object is used to represent a file opened by a process. The object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response to the open()  system call, and destroyed in response to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close()  system call. The file object consists of a number of items, including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associated with the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system containing the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objects usage counter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User’s user ID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User’s group ID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pointer, which is the current position in the file from which the next operation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take place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file object also includes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object that describes the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system’s implemented functions that the VFS can invoke on a file object. The methods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for the file object include read, write, open, release, and 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65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VFS employs three caches to improve performance: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cache:  Because every file and directory is represented by a VFS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 listing command or a file access command causes a number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accessed.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stores recently visited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Directory cache:  The directory cache stores the mapping between the full directory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 and their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numbers. This speeds up the process of listing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Buffer cache:  The buffer cache is independent of the file systems and is integrated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mechanisms that the Linux kernel uses to allocate and read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write data buffers. As the real file systems read data from the underlying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disks, this results in requests to the block device drivers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physical blocks from the device that they control. So, if the same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needed often, it will be retrieved from the buffer cache rather than read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disk.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980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developers of Windows NT designed a new file system, the New Technology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(NTFS), which is intended to meet high-end requirements for workstations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servers. Examples of high-end applications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Client/server applications such as file servers, compute servers, and database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Resource-intensive engineering and scientific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Network applications for large corporate systems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is a flexible and powerful file system built, as we shall see, on an elegantly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model. The most noteworthy features of NTFS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Recoverability: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on the list of requirements for the new Windows file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was the ability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recover from system crashes and disk failures.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of such failures, NTFS is able to reconstruct disk volumes and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to a consistent state. It does this by using a transaction-processing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changes to the file system; each significant change is treated as an atomic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that is either entirely performed or not performed at all. Each transaction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 process at the time of a failure is subsequently backed out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brought to completion. In addition, NTFS uses redundant storage for critical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data, so that failure of a disk sector does not cause the loss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describing the structure and status of the file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uses the Windows object model to enforce security. An open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is implemented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file object with a security descriptor that defines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attributes. The security descriptor is persisted as an attribute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on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disks and large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supports very large disks and very large files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efficiently than other file systems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FAT.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data streams: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actual contents of a file are treated as a stream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bytes. In NTFS, it is possible to define multiple data streams for a single file.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of the utility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feature is that it allows Windows to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remote Macintosh systems to store and retrieve files. On Macintosh,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has two components: the file data and a resource fork that contains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file. NTFS treats these two components as two data streams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single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keeps a log of all changes made to files on the volumes.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Programs, such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desktop search, can read the journal to identify what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changed.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and encryption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Entire directories and individual files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transparently compressed and/or encrypted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 and symbolic l inks: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support POSIX, Windows has always supported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“hard links,” which allow a single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to be accessible by multiple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on the same volume. Starting with Windows Vista, “symbolic links”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supported which allow a file or directory to be accessible by multiple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names, even if the names are on different volumes. Windows also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“mount points” which allow volumes to appear at junction points on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volumes, rather than be named by driver letters, such as “D:”.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4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the first point, meeting user requirements, the extent of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depends on the variety of applications and the environment in which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computer system will be used. For an interactive, general-purpose system,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constitute a minimal set of requirements: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user should be able to create, delete, read, write, and modify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Each user may have controlled access to other users’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Each user may control what types of accesses are allowed to the user’s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Each user should be able to move data between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Each user should be able to back up and recover the user’s files in case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Each user should be able to access his or her files by name rather than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 identifier.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objectives and requirements should be kept in mind throughout our discussion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file management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63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makes use of the following disk storage concepts: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smallest physical storage unit on the disk. The data size in bytes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 of 2 and is almost always 512 bytes.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One or more contiguous (next to each other on the disk) sectors.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size in sectors is a power of 2.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logical partition on a disk, consisting of one or more clusters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by a file system to allocate space. At any time, a volume consists of file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information, a collection of files, and any additional unallocated space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on the volume that can be allocated to files. A volume can be all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a single disk or it can extend across multiple disks. If hardware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RAID 5 is employed, a volume consists of stripes spanning multiple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disks. The maximum volume size for NTFS is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cluster is the fundamental unit of allocation in NTFS, which does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recognize sectors. For example, suppose each sector is 512 bytes and the system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configured with two sectors per cluster (one cluster  1K bytes). If a user creates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of 1,600 bytes, two clusters are allocated to the file. Later, if the user updates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to 3,200 bytes, another two clusters are allocated. The clusters allocated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need not be contiguous; it is permissible to fragment a file on the disk. Currently,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maximum file size supported by NTFS is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clusters, which is equivalent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of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bytes. A cluster can have at most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clusters for allocation makes NTFS independent of physical sector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size. This enables NTFS to support easily nonstandard disks that do not have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512-byte sector size and to support efficiently very large disks and very large files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a larger cluster size. The efficiency comes from the fact that the file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keep track of each cluster allocated to each file; with larger clusters,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fewer items to manage.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88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12.4 shows the default cluster sizes for NTFS. The defaults depend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the volume. The cluster size that is used for a particular volume is established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NTFS when the user requests that a volume be formatted.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996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uses a remarkably simple but powerful approach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organizing information on a disk volume. Every element on a volume is a file,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every file consists of a collection of attributes. Even the data contents of a file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treated as an attribute. With this simple structure, a few general-purpose functions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suffice to organize and manage a file system.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12.19 shows the layout of an NTFS volume, which consists of four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regions. The first few sectors on any volume are occupied by the partition boot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(although it is called a sector, it can be up to 16 sectors long), which contains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the volume layout and the file system structures as well as boot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startup information and code. This is followed by the master file table (MFT) , which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information about all of the files and folders (directories) on this NTFS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volume. In essence, the MFT is a list of all files and their attributes on this NTFS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volume, organized as a set of rows in a table structure.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the MFT is a region containing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files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Among the files in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are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MFT2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mirror of the first few rows of the MFT, used to guarantee access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volume in the case of a single-sector failure in the sectors storing the MFT.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list of transaction steps used for NTFS recoverability.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bit map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representation of the space on the volume, showing which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 are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definition 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Defines the attribute types supported on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and indicates whether they can be indexed and whether they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recovered during a system recovery operation.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22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heart of the Windows file system is the MFT. The MFT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organized as a table of 1,024-byte rows, called records. Each row describes a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this volume, including the MFT itself, which is treated as a file. If the contents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are small enough, then the entire file is located in a row of the MFT. Otherwise,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row for that file contains partial information and the remainder of the file spills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into other available clusters on the volume, with pointers to those clusters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MFT row of that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record in the MFT consists of a set of attributes that serve to define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(or folder) characteristics and the file contents.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656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12.5 lists the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may be found in a row, with the required attributes indicated by shading.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956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makes it possible to recover the file system to a consistent state following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crash or disk failure. The key elements that support recoverability are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 ( Figure 12.20 ):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NTFS driver, which handles the basic open, close,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read, and write functions of NTFS. In addition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software RAID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FTDISK can be configured for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file service: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Maintains a log of file system metadata changes on disk.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file is used to recover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NTFS-formatted volume in the case of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(i.e., without having to run the file system check utility).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caching file reads and writes to enhance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 The cache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 optimizes disk I/O.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NTFS accesses cached files by mapping file references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virtual memory references 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 reading and writing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 recovery procedures used by NTFS are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recover file system metadata, not file contents. Thus, the user should never lose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or the directory/file structure of an application because of a crash.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 are not guaranteed by the file system. Providing full recoverability,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data, would make for a much more elaborate and resource-consuming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 facility.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essence of the NTFS recovery capability is logging. Each operation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alters a file system is treated as a transaction. Each suboperation of a transaction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alters important file system data structures is recorded in a log file before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recorded on the disk volume. Using the log, a partially completed transaction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of a crash can later be redone or undone when the system recovers.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 terms, these are the steps taken to ensure recoverability,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[RUSS11]: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NTFS first calls the log file system to record in the log file (in the cache) 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that will modify the volume structure.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NTFS modifies the volume (in the cache).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cache manager calls the log file system to prompt it to flush the log file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Once the log file updates are safely on disk, the cache manager flushes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changes to disk.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62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makes use of the file management capabilities built into Linux.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file system directory is similar to what is seen on a typical Linux installation,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some Android-specific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12.21 shows the top levels of a typical Android file system directory.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directory 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the core parts of the operating system,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binaries, system libraries, and configuration files. It also includes a basic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Android applications,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Alarmclock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Calculator, and Camera.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is locked, with only read-only access granted to file system users.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directories shown in Figure 12.21 are read-write.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directory 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principal location used by applications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When a new application is installed in the system, the following actions, among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others, are taken with respect to the data directory: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.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(Android package) is placed into /data/app.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Application-centric libraries are installed into /data/data/&lt;application name&gt;.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an application-specific sandbox area, accessible by the application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accessible to other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Application-relevant files databases are set up.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directory 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used for temporary storage by applications.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partition where Android stores frequently accessed data and app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Wiping the cache doesn’t affect your personal data but simply gets rid of the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there, which gets automatically rebuilt as you continue using the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mnt/sdcard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directory is not a partition on the internal memory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but rather the SD card, which is a nonvolatile memory card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incorporated with the Android devices. The SD card is a removable memory card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user can remove and plug into his or her computer. In terms of usage,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user storage space for the user to read/write data of all sorts, such as data, audio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video files. On devices with both an internal and external SD card, the 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 is always used to refer to the internal SD card. For the external SD card,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present, an alternative partition is used, which differs from device to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114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based on SQL, is worth special mention. The Structured Query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(SQL) provides as standardized means for definition of and access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database by either a local or remote user or application. Structured Query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(SQL), originally developed by IBM in the mid-1970s, is a standardized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that can be used to define schema, manipulate, and query data in a relational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There are several versions of the ANSI/ISO standard and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different implementations, but all follow the same basic syntax and semantics.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most widely deployed SQL database engine in the world.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to provide a streamlined SQL-based database management system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systems and other limited-memory systems. The full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under 400 kilobytes (KB). Unnecessary features can be disabled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compile-time to further reduce the size of the library to under 190 KB if desired.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 to other database management systems,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is accessed from the client application. Instead,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in and thus becomes an integral part of the application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485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</a:t>
            </a:r>
            <a:r>
              <a:rPr lang="en-US" baseline="0" dirty="0" smtClean="0"/>
              <a:t> </a:t>
            </a:r>
            <a:r>
              <a:rPr lang="en-US" baseline="0" smtClean="0"/>
              <a:t>Chapter 12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6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way of getting a feel for the scope of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is to look at a depiction of a typical software organization, as suggested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12.1 . Of course, different systems will be organized differently,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is reasonably representative.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lowest level,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 directly with peripheral devices or their controllers or channels.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 is responsible for starting I/O operations on a device and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completion of an I/O request. For file operations, the typical devices controlled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disk and tape drives. Device drivers are usually considered to be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0E10-19DA-004F-A24A-6ADD7C97B727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A9B1E-7B3B-8448-A2AC-6A92C5348180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70DF-B309-D743-B717-3947C0DBC639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6E5AD4-7F40-2F4E-A7F7-722CA5276E6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713A-AA0B-7142-96C2-3EBE50DC0D31}" type="datetime1">
              <a:rPr lang="en-US" smtClean="0"/>
              <a:t>5/22/2017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5D0983-7AFE-6C4C-8694-B2CF3AE0F08B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96DE9-5A07-D647-ABCB-2B953C6127BF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C4AA-F923-3F4A-9950-2268D0734522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BF533E-4603-624C-B721-86A815EED959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C0C44-D818-AA4B-B91B-997AAA10E7EC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8BE79-938B-754B-9780-2018D0551A66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7FC0A-D944-A04A-98C5-3B8ADAD36C4D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7055C-47CC-594B-B28D-F7503F73D65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DA317-04A6-1341-A137-78FC1446D26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490901-C471-C74C-807F-80075AE531C0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E5D6A4-DEE2-A84A-A96F-C279B70B16FB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90AA31-1444-4E4B-B30D-62C1D481B6FA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467B7-3D80-C649-A760-5687C486C35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5F2D7-6FF5-C249-9630-F307B436EFA2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A2B6-E183-0947-8153-0D9FE7F080DB}" type="datetime1">
              <a:rPr lang="en-US" smtClean="0"/>
              <a:t>5/22/2017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CDEFD-5AA1-0345-8D95-AC8620C0E772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2019E-EB03-1A4E-B2A8-AC749A75EE3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7310-B5DA-B742-9D20-C98D9C6C36A2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48510-6509-6A41-B977-36DB511702B6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33B7C4-491A-A24C-9AA1-5A7AF45BD845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53DF4-E18C-8844-9A02-7A5D2623ACB1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1CEE04-1564-E242-AF90-C35405C749A0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186345-A2D6-5A47-99F5-7C2156C33D80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8EA330-AECC-2946-A077-4113633E238B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C49A2-2AE5-4243-BC6C-01D0469EBCD7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9DDD0C-A31E-C944-BC03-64C05FF4DD5C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0032BE-36C8-A248-8A3D-2AF43D79B52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1077-2C9B-CA4C-B944-4C9551B5E7B8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2AB11-B02D-CF41-9A72-1BAD36E01A4B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D4333-FAA0-7D40-80EB-790C4EEA45F2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D17DB-442C-C44E-9360-E062E2167C02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148-9722-9A4B-9EF5-28B467868D15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931F9-9877-2449-B09F-E54E1D6D13D7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E0ED-1B51-5045-80BA-5092B6ED6B65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037C94-77AB-2740-9524-167672EB1741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56BE47-3002-2B41-83FA-9B636551506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78B9823-1EC1-4C4E-A7EB-BEDBD017AD19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diagramData" Target="../diagrams/data19.xml"/><Relationship Id="rId18" Type="http://schemas.openxmlformats.org/officeDocument/2006/relationships/diagramData" Target="../diagrams/data20.xml"/><Relationship Id="rId3" Type="http://schemas.openxmlformats.org/officeDocument/2006/relationships/diagramData" Target="../diagrams/data17.xml"/><Relationship Id="rId21" Type="http://schemas.openxmlformats.org/officeDocument/2006/relationships/diagramColors" Target="../diagrams/colors20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17" Type="http://schemas.microsoft.com/office/2007/relationships/diagramDrawing" Target="../diagrams/drawing19.xml"/><Relationship Id="rId2" Type="http://schemas.openxmlformats.org/officeDocument/2006/relationships/notesSlide" Target="../notesSlides/notesSlide63.xml"/><Relationship Id="rId16" Type="http://schemas.openxmlformats.org/officeDocument/2006/relationships/diagramColors" Target="../diagrams/colors19.xml"/><Relationship Id="rId20" Type="http://schemas.openxmlformats.org/officeDocument/2006/relationships/diagramQuickStyle" Target="../diagrams/quickStyle2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18.xml"/><Relationship Id="rId19" Type="http://schemas.openxmlformats.org/officeDocument/2006/relationships/diagramLayout" Target="../diagrams/layout20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diagramLayout" Target="../diagrams/layout19.xml"/><Relationship Id="rId22" Type="http://schemas.microsoft.com/office/2007/relationships/diagramDrawing" Target="../diagrams/drawing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3098041" y="2667000"/>
            <a:ext cx="5396671" cy="2249179"/>
          </a:xfrm>
        </p:spPr>
        <p:txBody>
          <a:bodyPr/>
          <a:lstStyle/>
          <a:p>
            <a:r>
              <a:rPr lang="en-US" dirty="0" smtClean="0"/>
              <a:t>Chapter 12</a:t>
            </a:r>
            <a:br>
              <a:rPr lang="en-US" dirty="0" smtClean="0"/>
            </a:br>
            <a:r>
              <a:rPr lang="en-US" dirty="0" smtClean="0"/>
              <a:t>File Management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Ninth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33400" y="1828800"/>
            <a:ext cx="1981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682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Also referred to as the physical I/O level</a:t>
            </a:r>
          </a:p>
          <a:p>
            <a:r>
              <a:rPr lang="en-US" dirty="0" smtClean="0"/>
              <a:t>Primary interface with the environment outside the computer system</a:t>
            </a:r>
          </a:p>
          <a:p>
            <a:r>
              <a:rPr lang="en-US" dirty="0" smtClean="0"/>
              <a:t>Deals with blocks of data that are exchanged with disk or tape systems</a:t>
            </a:r>
          </a:p>
          <a:p>
            <a:r>
              <a:rPr lang="en-US" dirty="0" smtClean="0"/>
              <a:t>Concerned with the placement of blocks on the secondary storage device</a:t>
            </a:r>
          </a:p>
          <a:p>
            <a:r>
              <a:rPr lang="en-US" dirty="0" smtClean="0"/>
              <a:t>Concerned with buffering blocks in main memory</a:t>
            </a:r>
          </a:p>
          <a:p>
            <a:r>
              <a:rPr lang="en-US" dirty="0" smtClean="0"/>
              <a:t>Does not understand the content of the data or the                     structure of the files involved</a:t>
            </a:r>
          </a:p>
          <a:p>
            <a:r>
              <a:rPr lang="en-US" dirty="0" smtClean="0"/>
              <a:t>Considered part of the operating system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Basic I/O Supervisor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848600" cy="4114800"/>
          </a:xfrm>
        </p:spPr>
        <p:txBody>
          <a:bodyPr/>
          <a:lstStyle/>
          <a:p>
            <a:r>
              <a:rPr lang="en-NZ" dirty="0" smtClean="0"/>
              <a:t>Responsible for all file I/O initiation and termination</a:t>
            </a:r>
          </a:p>
          <a:p>
            <a:r>
              <a:rPr lang="en-NZ" dirty="0" smtClean="0"/>
              <a:t>At this level, control structures are maintained that deal with device I/O, scheduling, and file status</a:t>
            </a:r>
          </a:p>
          <a:p>
            <a:r>
              <a:rPr lang="en-NZ" dirty="0" smtClean="0"/>
              <a:t>Selects the device on which I/O is to be performed</a:t>
            </a:r>
          </a:p>
          <a:p>
            <a:r>
              <a:rPr lang="en-NZ" dirty="0" smtClean="0"/>
              <a:t>Concerned with scheduling disk and tape accesses to optimize performance</a:t>
            </a:r>
          </a:p>
          <a:p>
            <a:r>
              <a:rPr lang="en-NZ" dirty="0" smtClean="0"/>
              <a:t>I/O buffers are assigned and secondary memory is allocated at this level</a:t>
            </a:r>
          </a:p>
          <a:p>
            <a:r>
              <a:rPr lang="en-NZ" dirty="0" smtClean="0"/>
              <a:t>Part of the operating system</a:t>
            </a:r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 smtClean="0"/>
              <a:t>Logical I/O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2742740"/>
              </p:ext>
            </p:extLst>
          </p:nvPr>
        </p:nvGraphicFramePr>
        <p:xfrm>
          <a:off x="609600" y="2286000"/>
          <a:ext cx="8077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 smtClean="0"/>
              <a:t>Access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362200"/>
            <a:ext cx="754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Level of the file system closest to the user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Provides a standard interface between applications and the file systems and devices that hold the data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Different access methods reflect different file structures and different ways of accessing and processing the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3"/>
          <a:srcRect l="9091" t="12941" r="10000" b="16471"/>
          <a:stretch>
            <a:fillRect/>
          </a:stretch>
        </p:blipFill>
        <p:spPr>
          <a:xfrm>
            <a:off x="263100" y="887550"/>
            <a:ext cx="8630268" cy="58180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252"/>
            <a:ext cx="9144000" cy="132304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File Organization and Access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438400"/>
            <a:ext cx="7924800" cy="38100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File organization</a:t>
            </a:r>
            <a:r>
              <a:rPr lang="en-US" dirty="0" smtClean="0"/>
              <a:t> is the logical structuring of the records as determined by the way in which they are accessed</a:t>
            </a:r>
          </a:p>
          <a:p>
            <a:r>
              <a:rPr lang="en-US" dirty="0" smtClean="0"/>
              <a:t>In choosing a file organization, several criteria are important:</a:t>
            </a:r>
          </a:p>
          <a:p>
            <a:pPr marL="1143000" lvl="1" indent="-285750"/>
            <a:r>
              <a:rPr lang="en-US" dirty="0"/>
              <a:t>S</a:t>
            </a:r>
            <a:r>
              <a:rPr lang="en-US" dirty="0" smtClean="0"/>
              <a:t>hort access time</a:t>
            </a:r>
          </a:p>
          <a:p>
            <a:pPr marL="1143000" lvl="1" indent="-285750"/>
            <a:r>
              <a:rPr lang="en-US" dirty="0"/>
              <a:t>E</a:t>
            </a:r>
            <a:r>
              <a:rPr lang="en-US" dirty="0" smtClean="0"/>
              <a:t>ase of update</a:t>
            </a:r>
          </a:p>
          <a:p>
            <a:pPr marL="1143000" lvl="1" indent="-285750"/>
            <a:r>
              <a:rPr lang="en-US" dirty="0"/>
              <a:t>E</a:t>
            </a:r>
            <a:r>
              <a:rPr lang="en-US" dirty="0" smtClean="0"/>
              <a:t>conomy of storage</a:t>
            </a:r>
          </a:p>
          <a:p>
            <a:pPr marL="1143000" lvl="1" indent="-285750"/>
            <a:r>
              <a:rPr lang="en-US" dirty="0"/>
              <a:t>S</a:t>
            </a:r>
            <a:r>
              <a:rPr lang="en-US" dirty="0" smtClean="0"/>
              <a:t>imple maintenance</a:t>
            </a:r>
          </a:p>
          <a:p>
            <a:pPr marL="1143000" lvl="1" indent="-285750"/>
            <a:r>
              <a:rPr lang="en-US" dirty="0"/>
              <a:t>R</a:t>
            </a:r>
            <a:r>
              <a:rPr lang="en-US" dirty="0" smtClean="0"/>
              <a:t>eliability</a:t>
            </a:r>
          </a:p>
          <a:p>
            <a:r>
              <a:rPr lang="en-US" dirty="0" smtClean="0"/>
              <a:t>Priority of criteria depends on the application that will use the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52400"/>
            <a:ext cx="8534400" cy="1219200"/>
          </a:xfrm>
        </p:spPr>
        <p:txBody>
          <a:bodyPr/>
          <a:lstStyle/>
          <a:p>
            <a:pPr algn="l"/>
            <a:r>
              <a:rPr lang="en-NZ" dirty="0" smtClean="0">
                <a:solidFill>
                  <a:schemeClr val="accent5">
                    <a:lumMod val="50000"/>
                  </a:schemeClr>
                </a:solidFill>
              </a:rPr>
              <a:t>File Organization Types</a:t>
            </a:r>
            <a:endParaRPr lang="en-NZ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9951288"/>
              </p:ext>
            </p:extLst>
          </p:nvPr>
        </p:nvGraphicFramePr>
        <p:xfrm>
          <a:off x="0" y="1295400"/>
          <a:ext cx="9067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>
          <a:blip r:embed="rId3"/>
          <a:srcRect l="9412" t="4545" r="10588" b="20000"/>
          <a:stretch>
            <a:fillRect/>
          </a:stretch>
        </p:blipFill>
        <p:spPr>
          <a:xfrm>
            <a:off x="2209800" y="685800"/>
            <a:ext cx="4876800" cy="59526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20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3657600" cy="1098332"/>
          </a:xfrm>
        </p:spPr>
        <p:txBody>
          <a:bodyPr/>
          <a:lstStyle/>
          <a:p>
            <a:r>
              <a:rPr lang="en-US" sz="4800" dirty="0" smtClean="0"/>
              <a:t>The 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200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Least complicated form of file organization</a:t>
            </a:r>
          </a:p>
          <a:p>
            <a:r>
              <a:rPr lang="en-US" dirty="0" smtClean="0"/>
              <a:t>Data are collected in the order they arrive</a:t>
            </a:r>
          </a:p>
          <a:p>
            <a:r>
              <a:rPr lang="en-US" dirty="0" smtClean="0"/>
              <a:t>Each record consists of one burst of data</a:t>
            </a:r>
          </a:p>
          <a:p>
            <a:r>
              <a:rPr lang="en-US" dirty="0" smtClean="0"/>
              <a:t>Purpose is simply to accumulate the mass of data and save it</a:t>
            </a:r>
          </a:p>
          <a:p>
            <a:r>
              <a:rPr lang="en-US" dirty="0" smtClean="0"/>
              <a:t>Record access is by exhaustive search</a:t>
            </a: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12941" r="51765" b="62727"/>
          <a:stretch>
            <a:fillRect/>
          </a:stretch>
        </p:blipFill>
        <p:spPr>
          <a:xfrm>
            <a:off x="4114800" y="0"/>
            <a:ext cx="4822148" cy="65905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3352800" cy="1219200"/>
          </a:xfrm>
        </p:spPr>
        <p:txBody>
          <a:bodyPr/>
          <a:lstStyle/>
          <a:p>
            <a:pPr algn="ctr"/>
            <a:r>
              <a:rPr lang="en-US" dirty="0" smtClean="0"/>
              <a:t>The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3657600" cy="548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common form of file structure</a:t>
            </a:r>
          </a:p>
          <a:p>
            <a:r>
              <a:rPr lang="en-US" sz="2000" dirty="0" smtClean="0"/>
              <a:t>A fixed format is used for records</a:t>
            </a:r>
          </a:p>
          <a:p>
            <a:r>
              <a:rPr lang="en-US" sz="2000" dirty="0" smtClean="0"/>
              <a:t>Key field uniquely identifies the record</a:t>
            </a:r>
          </a:p>
          <a:p>
            <a:r>
              <a:rPr lang="en-US" sz="2000" dirty="0" smtClean="0"/>
              <a:t>Typically used in batch applications</a:t>
            </a:r>
          </a:p>
          <a:p>
            <a:r>
              <a:rPr lang="en-US" sz="2000" dirty="0" smtClean="0"/>
              <a:t>Only organization that is easily stored on tape as well as disk</a:t>
            </a: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49412" t="4545" r="18824" b="63636"/>
          <a:stretch>
            <a:fillRect/>
          </a:stretch>
        </p:blipFill>
        <p:spPr>
          <a:xfrm>
            <a:off x="4191000" y="533400"/>
            <a:ext cx="4625618" cy="59961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NZ" dirty="0" smtClean="0"/>
              <a:t>Files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91000"/>
          </a:xfrm>
        </p:spPr>
        <p:txBody>
          <a:bodyPr>
            <a:normAutofit/>
          </a:bodyPr>
          <a:lstStyle/>
          <a:p>
            <a:r>
              <a:rPr lang="en-NZ" dirty="0" smtClean="0"/>
              <a:t>Data collections created by users</a:t>
            </a:r>
          </a:p>
          <a:p>
            <a:r>
              <a:rPr lang="en-NZ" dirty="0" smtClean="0"/>
              <a:t>The File System is one of the most important parts of the OS to a user</a:t>
            </a:r>
          </a:p>
          <a:p>
            <a:r>
              <a:rPr lang="en-NZ" dirty="0" smtClean="0"/>
              <a:t>Desirable properties of files: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9241400"/>
              </p:ext>
            </p:extLst>
          </p:nvPr>
        </p:nvGraphicFramePr>
        <p:xfrm>
          <a:off x="990600" y="3657600"/>
          <a:ext cx="7239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530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657600" cy="1098332"/>
          </a:xfrm>
        </p:spPr>
        <p:txBody>
          <a:bodyPr/>
          <a:lstStyle/>
          <a:p>
            <a:r>
              <a:rPr lang="en-US" dirty="0" smtClean="0"/>
              <a:t>Indexed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29718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Adds an index to the file to support random access</a:t>
            </a:r>
          </a:p>
          <a:p>
            <a:r>
              <a:rPr lang="en-US" dirty="0" smtClean="0"/>
              <a:t>Adds an overflow file</a:t>
            </a:r>
          </a:p>
          <a:p>
            <a:r>
              <a:rPr lang="en-US" dirty="0" smtClean="0"/>
              <a:t>Greatly reduces the time required to access a single record</a:t>
            </a:r>
          </a:p>
          <a:p>
            <a:r>
              <a:rPr lang="en-US" dirty="0" smtClean="0"/>
              <a:t>Multiple levels of indexing can be used to provide greater efficiency in access</a:t>
            </a:r>
          </a:p>
          <a:p>
            <a:endParaRPr lang="en-US" dirty="0" smtClean="0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12941" t="35455" r="54118" b="35455"/>
          <a:stretch>
            <a:fillRect/>
          </a:stretch>
        </p:blipFill>
        <p:spPr>
          <a:xfrm>
            <a:off x="3809989" y="609706"/>
            <a:ext cx="5334011" cy="60958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3657600" cy="990600"/>
          </a:xfrm>
        </p:spPr>
        <p:txBody>
          <a:bodyPr/>
          <a:lstStyle/>
          <a:p>
            <a:r>
              <a:rPr lang="en-US" dirty="0" smtClean="0"/>
              <a:t>Indexed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3657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Records are accessed only through their indexes </a:t>
            </a:r>
          </a:p>
          <a:p>
            <a:r>
              <a:rPr lang="en-US" dirty="0" smtClean="0"/>
              <a:t>Variable-length records can be employed</a:t>
            </a:r>
          </a:p>
          <a:p>
            <a:r>
              <a:rPr lang="en-US" dirty="0" smtClean="0"/>
              <a:t>Exhaustive index contains one entry for every record in the main file</a:t>
            </a:r>
          </a:p>
          <a:p>
            <a:r>
              <a:rPr lang="en-US" dirty="0" smtClean="0"/>
              <a:t>Partial index contains entries to records where the field of interest exists</a:t>
            </a:r>
          </a:p>
          <a:p>
            <a:r>
              <a:rPr lang="en-US" dirty="0" smtClean="0"/>
              <a:t>Used mostly in applications where timeliness of information is critical</a:t>
            </a:r>
          </a:p>
          <a:p>
            <a:r>
              <a:rPr lang="en-US" dirty="0" smtClean="0"/>
              <a:t>Examples would be airline reservation systems and inventory control systems</a:t>
            </a:r>
            <a:endParaRPr lang="en-NZ" dirty="0" smtClean="0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47059" t="35455" r="17647" b="27273"/>
          <a:stretch>
            <a:fillRect/>
          </a:stretch>
        </p:blipFill>
        <p:spPr>
          <a:xfrm>
            <a:off x="4491760" y="555899"/>
            <a:ext cx="4499839" cy="61497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92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Direct or Hashed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5181600" cy="4267200"/>
          </a:xfrm>
        </p:spPr>
        <p:txBody>
          <a:bodyPr>
            <a:normAutofit/>
          </a:bodyPr>
          <a:lstStyle/>
          <a:p>
            <a:r>
              <a:rPr lang="en-NZ" dirty="0" smtClean="0"/>
              <a:t>Access directly any block of a known address</a:t>
            </a:r>
          </a:p>
          <a:p>
            <a:r>
              <a:rPr lang="en-NZ" dirty="0" smtClean="0"/>
              <a:t>Makes use of hashing on the key value</a:t>
            </a:r>
          </a:p>
          <a:p>
            <a:r>
              <a:rPr lang="en-NZ" dirty="0" smtClean="0"/>
              <a:t>Often used where:</a:t>
            </a:r>
          </a:p>
          <a:p>
            <a:pPr marL="927100" lvl="1"/>
            <a:r>
              <a:rPr lang="en-NZ" sz="2000" dirty="0"/>
              <a:t>V</a:t>
            </a:r>
            <a:r>
              <a:rPr lang="en-NZ" sz="2000" dirty="0" smtClean="0"/>
              <a:t>ery rapid access is required</a:t>
            </a:r>
          </a:p>
          <a:p>
            <a:pPr marL="927100" lvl="1"/>
            <a:r>
              <a:rPr lang="en-NZ" sz="2000" dirty="0"/>
              <a:t>F</a:t>
            </a:r>
            <a:r>
              <a:rPr lang="en-NZ" sz="2000" dirty="0" smtClean="0"/>
              <a:t>ixed-length records are used</a:t>
            </a:r>
          </a:p>
          <a:p>
            <a:pPr marL="927100" lvl="1"/>
            <a:r>
              <a:rPr lang="en-NZ" sz="2000" dirty="0"/>
              <a:t>R</a:t>
            </a:r>
            <a:r>
              <a:rPr lang="en-NZ" sz="2000" dirty="0" smtClean="0"/>
              <a:t>ecords are always accessed            one at a time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7744422"/>
              </p:ext>
            </p:extLst>
          </p:nvPr>
        </p:nvGraphicFramePr>
        <p:xfrm>
          <a:off x="5638800" y="3352800"/>
          <a:ext cx="2819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848600" cy="4038600"/>
          </a:xfrm>
        </p:spPr>
        <p:txBody>
          <a:bodyPr/>
          <a:lstStyle/>
          <a:p>
            <a:r>
              <a:rPr lang="en-US" dirty="0" smtClean="0"/>
              <a:t>A balanced tree structure with all branches of equal length</a:t>
            </a:r>
          </a:p>
          <a:p>
            <a:r>
              <a:rPr lang="en-US" dirty="0" smtClean="0"/>
              <a:t>Standard method of organizing indexes for databases</a:t>
            </a:r>
          </a:p>
          <a:p>
            <a:r>
              <a:rPr lang="en-US" dirty="0" smtClean="0"/>
              <a:t>Commonly used in OS file systems</a:t>
            </a:r>
          </a:p>
          <a:p>
            <a:r>
              <a:rPr lang="en-US" dirty="0" smtClean="0"/>
              <a:t>Provides for efficient searching, adding, and deleting of items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77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4.pdf"/>
          <p:cNvPicPr>
            <a:picLocks noChangeAspect="1"/>
          </p:cNvPicPr>
          <p:nvPr/>
        </p:nvPicPr>
        <p:blipFill>
          <a:blip r:embed="rId3"/>
          <a:srcRect t="20909" b="40000"/>
          <a:stretch>
            <a:fillRect/>
          </a:stretch>
        </p:blipFill>
        <p:spPr>
          <a:xfrm>
            <a:off x="114417" y="1433976"/>
            <a:ext cx="8914907" cy="450962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11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304032" cy="1098332"/>
          </a:xfrm>
        </p:spPr>
        <p:txBody>
          <a:bodyPr/>
          <a:lstStyle/>
          <a:p>
            <a:r>
              <a:rPr lang="en-US" dirty="0" smtClean="0"/>
              <a:t>B-Tree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762000"/>
            <a:ext cx="4267200" cy="6508532"/>
          </a:xfrm>
        </p:spPr>
        <p:txBody>
          <a:bodyPr>
            <a:noAutofit/>
          </a:bodyPr>
          <a:lstStyle/>
          <a:p>
            <a:pPr marL="746125" lvl="1" indent="-396875"/>
            <a:r>
              <a:rPr lang="en-US" dirty="0"/>
              <a:t>E</a:t>
            </a:r>
            <a:r>
              <a:rPr lang="en-US" dirty="0" smtClean="0"/>
              <a:t>very node has at most 2</a:t>
            </a:r>
            <a:r>
              <a:rPr lang="en-US" i="1" dirty="0" smtClean="0"/>
              <a:t>d</a:t>
            </a:r>
            <a:r>
              <a:rPr lang="en-US" dirty="0" smtClean="0"/>
              <a:t> – 1 keys and 2</a:t>
            </a:r>
            <a:r>
              <a:rPr lang="en-US" i="1" dirty="0" smtClean="0"/>
              <a:t>d</a:t>
            </a:r>
            <a:r>
              <a:rPr lang="en-US" dirty="0" smtClean="0"/>
              <a:t> children or, equivalently, 2</a:t>
            </a:r>
            <a:r>
              <a:rPr lang="en-US" i="1" dirty="0" smtClean="0"/>
              <a:t>d</a:t>
            </a:r>
            <a:r>
              <a:rPr lang="en-US" dirty="0" smtClean="0"/>
              <a:t> pointers</a:t>
            </a:r>
          </a:p>
          <a:p>
            <a:pPr marL="746125" lvl="1" indent="-396875"/>
            <a:r>
              <a:rPr lang="en-US" dirty="0"/>
              <a:t>E</a:t>
            </a:r>
            <a:r>
              <a:rPr lang="en-US" dirty="0" smtClean="0"/>
              <a:t>very node, except for the root, has at least </a:t>
            </a:r>
            <a:r>
              <a:rPr lang="en-US" i="1" dirty="0" smtClean="0"/>
              <a:t>d</a:t>
            </a:r>
            <a:r>
              <a:rPr lang="en-US" dirty="0" smtClean="0"/>
              <a:t> – 1 keys and </a:t>
            </a:r>
            <a:r>
              <a:rPr lang="en-US" i="1" dirty="0" smtClean="0"/>
              <a:t>d</a:t>
            </a:r>
            <a:r>
              <a:rPr lang="en-US" dirty="0" smtClean="0"/>
              <a:t> pointers, as a result, each internal node, except the root, is at least half full and has at least </a:t>
            </a:r>
            <a:r>
              <a:rPr lang="en-US" i="1" dirty="0" smtClean="0"/>
              <a:t>d </a:t>
            </a:r>
            <a:r>
              <a:rPr lang="en-US" dirty="0" smtClean="0"/>
              <a:t>children</a:t>
            </a:r>
          </a:p>
          <a:p>
            <a:pPr marL="746125" lvl="1" indent="-396875"/>
            <a:r>
              <a:rPr lang="en-US" dirty="0"/>
              <a:t>T</a:t>
            </a:r>
            <a:r>
              <a:rPr lang="en-US" dirty="0" smtClean="0"/>
              <a:t>he root has at least 1 key and 2 children</a:t>
            </a:r>
          </a:p>
          <a:p>
            <a:pPr marL="746125" lvl="1" indent="-396875"/>
            <a:r>
              <a:rPr lang="en-US" dirty="0"/>
              <a:t>A</a:t>
            </a:r>
            <a:r>
              <a:rPr lang="en-US" dirty="0" smtClean="0"/>
              <a:t>ll leaves appear on the same level and contain no information. This is a</a:t>
            </a:r>
            <a:r>
              <a:rPr lang="en-US" b="1" dirty="0" smtClean="0"/>
              <a:t> </a:t>
            </a:r>
            <a:r>
              <a:rPr lang="en-US" dirty="0" smtClean="0"/>
              <a:t>logical construct to terminate the tree; the actual implementation may differ </a:t>
            </a:r>
          </a:p>
          <a:p>
            <a:pPr marL="746125" lvl="1" indent="-396875"/>
            <a:r>
              <a:rPr lang="en-US" dirty="0"/>
              <a:t>A</a:t>
            </a:r>
            <a:r>
              <a:rPr lang="en-US" dirty="0" smtClean="0"/>
              <a:t> nonleaf node with </a:t>
            </a:r>
            <a:r>
              <a:rPr lang="en-US" i="1" dirty="0" smtClean="0"/>
              <a:t>k </a:t>
            </a:r>
            <a:r>
              <a:rPr lang="en-US" dirty="0" smtClean="0"/>
              <a:t>pointers contains </a:t>
            </a:r>
            <a:r>
              <a:rPr lang="en-US" i="1" dirty="0" smtClean="0"/>
              <a:t>k – </a:t>
            </a:r>
            <a:r>
              <a:rPr lang="en-US" dirty="0" smtClean="0"/>
              <a:t>1 keys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352800"/>
            <a:ext cx="3608832" cy="2590800"/>
          </a:xfrm>
        </p:spPr>
        <p:txBody>
          <a:bodyPr/>
          <a:lstStyle/>
          <a:p>
            <a:r>
              <a:rPr lang="en-US" sz="2000" dirty="0" smtClean="0"/>
              <a:t>A B-tree is characterized by its minimum degree </a:t>
            </a:r>
            <a:r>
              <a:rPr lang="en-US" sz="2000" i="1" dirty="0" smtClean="0"/>
              <a:t>d</a:t>
            </a:r>
            <a:r>
              <a:rPr lang="en-US" sz="2000" dirty="0" smtClean="0"/>
              <a:t> and satisfies the following properties: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2036"/>
            <a:ext cx="5011882" cy="648596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073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676400"/>
            <a:ext cx="3276600" cy="2363787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  <a:t>Table 12.1 </a:t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  <a:t>Information Elements of a File Directory </a:t>
            </a:r>
            <a:endParaRPr lang="en-US" sz="4400" b="1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-1522"/>
          <a:stretch>
            <a:fillRect/>
          </a:stretch>
        </p:blipFill>
        <p:spPr>
          <a:xfrm>
            <a:off x="4123868" y="533400"/>
            <a:ext cx="4477374" cy="5846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6096000"/>
            <a:ext cx="311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(Table can be found on page 537 in textbook)</a:t>
            </a:r>
            <a:endParaRPr lang="en-US" sz="120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/>
              <a:t>Operations Performed </a:t>
            </a:r>
            <a:br>
              <a:rPr lang="en-NZ" dirty="0" smtClean="0"/>
            </a:br>
            <a:r>
              <a:rPr lang="en-NZ" dirty="0" smtClean="0"/>
              <a:t>on a Directory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3962400"/>
          </a:xfrm>
        </p:spPr>
        <p:txBody>
          <a:bodyPr/>
          <a:lstStyle/>
          <a:p>
            <a:r>
              <a:rPr lang="en-NZ" dirty="0" smtClean="0"/>
              <a:t>To understand the requirements for a file structure, it is helpful to consider the types of operations that may be performed on the directory: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9812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Two-Level Scheme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81000" y="21336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NZ" dirty="0" smtClean="0"/>
              <a:t>File Systems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267200"/>
          </a:xfrm>
        </p:spPr>
        <p:txBody>
          <a:bodyPr/>
          <a:lstStyle/>
          <a:p>
            <a:r>
              <a:rPr lang="en-NZ" dirty="0" smtClean="0"/>
              <a:t>Provide a means to store data organized as files as well as a collection of functions that can be performed on files</a:t>
            </a:r>
          </a:p>
          <a:p>
            <a:r>
              <a:rPr lang="en-NZ" dirty="0" smtClean="0"/>
              <a:t>Maintain a set of attributes associated with the file</a:t>
            </a:r>
          </a:p>
          <a:p>
            <a:r>
              <a:rPr lang="en-NZ" dirty="0" smtClean="0"/>
              <a:t>Typical operations include:</a:t>
            </a:r>
          </a:p>
          <a:p>
            <a:pPr marL="968375" lvl="1" indent="-333375"/>
            <a:r>
              <a:rPr lang="en-NZ" dirty="0" smtClean="0"/>
              <a:t>Create</a:t>
            </a:r>
          </a:p>
          <a:p>
            <a:pPr marL="968375" lvl="1" indent="-333375"/>
            <a:r>
              <a:rPr lang="en-NZ" dirty="0" smtClean="0"/>
              <a:t>Delete</a:t>
            </a:r>
          </a:p>
          <a:p>
            <a:pPr marL="968375" lvl="1" indent="-333375"/>
            <a:r>
              <a:rPr lang="en-NZ" dirty="0" smtClean="0"/>
              <a:t>Open</a:t>
            </a:r>
          </a:p>
          <a:p>
            <a:pPr marL="968375" lvl="1" indent="-333375"/>
            <a:r>
              <a:rPr lang="en-NZ" dirty="0" smtClean="0"/>
              <a:t>Close</a:t>
            </a:r>
          </a:p>
          <a:p>
            <a:pPr marL="968375" lvl="1" indent="-333375"/>
            <a:r>
              <a:rPr lang="en-NZ" dirty="0" smtClean="0"/>
              <a:t>Read</a:t>
            </a:r>
          </a:p>
          <a:p>
            <a:pPr marL="968375" lvl="1" indent="-333375"/>
            <a:r>
              <a:rPr lang="en-NZ" dirty="0" smtClean="0"/>
              <a:t>Write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6028"/>
            <a:ext cx="8323729" cy="64319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1354"/>
            <a:ext cx="5223164" cy="675938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5271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0001475"/>
              </p:ext>
            </p:extLst>
          </p:nvPr>
        </p:nvGraphicFramePr>
        <p:xfrm>
          <a:off x="533400" y="22860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140201" cy="1323041"/>
          </a:xfrm>
        </p:spPr>
        <p:txBody>
          <a:bodyPr/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783104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/>
              <a:t>None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</a:t>
            </a:r>
            <a:r>
              <a:rPr lang="en-US" dirty="0" smtClean="0"/>
              <a:t>he user would not be allowed to read the user directory that includes the file</a:t>
            </a:r>
          </a:p>
          <a:p>
            <a:pPr marL="282575" lvl="1" indent="-282575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/>
              <a:t>Knowledge</a:t>
            </a:r>
          </a:p>
          <a:p>
            <a:pPr marL="565150" lvl="2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</a:t>
            </a:r>
            <a:r>
              <a:rPr lang="en-US" dirty="0" smtClean="0"/>
              <a:t>he user can determine that the file exists and who its owner is and can then petition the owner for additional access rights</a:t>
            </a:r>
          </a:p>
          <a:p>
            <a:pPr marL="282575" lvl="1" indent="-282575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/>
              <a:t>Execution</a:t>
            </a:r>
          </a:p>
          <a:p>
            <a:pPr marL="565150" lvl="2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</a:t>
            </a:r>
            <a:r>
              <a:rPr lang="en-US" dirty="0" smtClean="0"/>
              <a:t>he user can load and execute a program but cannot copy it</a:t>
            </a:r>
          </a:p>
          <a:p>
            <a:pPr marL="282575" lvl="1" indent="-282575">
              <a:lnSpc>
                <a:spcPct val="90000"/>
              </a:lnSpc>
              <a:spcBef>
                <a:spcPts val="1000"/>
              </a:spcBef>
            </a:pPr>
            <a:r>
              <a:rPr lang="en-US" b="1" i="1" dirty="0" smtClean="0"/>
              <a:t>Reading</a:t>
            </a:r>
          </a:p>
          <a:p>
            <a:pPr marL="565150" lvl="2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</a:t>
            </a:r>
            <a:r>
              <a:rPr lang="en-US" dirty="0" smtClean="0"/>
              <a:t>he user can read the file for any purpose, including copying and execution</a:t>
            </a:r>
          </a:p>
          <a:p>
            <a:pPr marL="565150" lvl="2">
              <a:spcBef>
                <a:spcPts val="1800"/>
              </a:spcBef>
            </a:pPr>
            <a:endParaRPr lang="en-US" dirty="0" smtClean="0"/>
          </a:p>
          <a:p>
            <a:pPr marL="565150" lvl="2">
              <a:spcBef>
                <a:spcPts val="1800"/>
              </a:spcBef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09800"/>
            <a:ext cx="3779292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 smtClean="0"/>
              <a:t>Appending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</a:t>
            </a:r>
            <a:r>
              <a:rPr lang="en-US" sz="1838" dirty="0" smtClean="0"/>
              <a:t>he user can add data to the file but cannot modify or delete any of the file’s contents</a:t>
            </a:r>
          </a:p>
          <a:p>
            <a:pPr marL="282575" lvl="1" indent="-282575"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 smtClean="0"/>
              <a:t>Updating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</a:t>
            </a:r>
            <a:r>
              <a:rPr lang="en-US" sz="1838" dirty="0" smtClean="0"/>
              <a:t>he user can modify, delete, and add to the file’s data</a:t>
            </a:r>
          </a:p>
          <a:p>
            <a:pPr marL="282575" lvl="1" indent="-282575"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 smtClean="0"/>
              <a:t>Changing protection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</a:t>
            </a:r>
            <a:r>
              <a:rPr lang="en-US" sz="1838" dirty="0" smtClean="0"/>
              <a:t>he user can change the access rights granted to other users</a:t>
            </a:r>
          </a:p>
          <a:p>
            <a:pPr marL="282575" lvl="1" indent="-282575"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 smtClean="0"/>
              <a:t>Deletion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</a:t>
            </a:r>
            <a:r>
              <a:rPr lang="en-US" sz="1838" dirty="0" smtClean="0"/>
              <a:t>he user can delete the file from the file system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04800" y="533401"/>
            <a:ext cx="7824788" cy="1219200"/>
          </a:xfrm>
        </p:spPr>
        <p:txBody>
          <a:bodyPr/>
          <a:lstStyle/>
          <a:p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User Access Rights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0622127"/>
              </p:ext>
            </p:extLst>
          </p:nvPr>
        </p:nvGraphicFramePr>
        <p:xfrm>
          <a:off x="762000" y="2362200"/>
          <a:ext cx="7696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NZ" dirty="0" smtClean="0"/>
              <a:t>Record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4038600"/>
            <a:ext cx="4191000" cy="1295399"/>
          </a:xfrm>
        </p:spPr>
        <p:txBody>
          <a:bodyPr>
            <a:normAutofit/>
          </a:bodyPr>
          <a:lstStyle/>
          <a:p>
            <a:pPr marL="406400" lvl="1" indent="-342900">
              <a:buSzPct val="125000"/>
              <a:buFont typeface="+mj-lt"/>
              <a:buAutoNum type="arabicParenR" startAt="2"/>
            </a:pPr>
            <a:r>
              <a:rPr lang="en-NZ" b="1" dirty="0" smtClean="0"/>
              <a:t>Variable-Length Spanned Blocking – </a:t>
            </a:r>
            <a:r>
              <a:rPr lang="en-NZ" dirty="0" smtClean="0"/>
              <a:t>variable-length records are used and are packed into blocks with no unused space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5334000"/>
            <a:ext cx="4038600" cy="1178766"/>
          </a:xfrm>
        </p:spPr>
        <p:txBody>
          <a:bodyPr>
            <a:normAutofit lnSpcReduction="10000"/>
          </a:bodyPr>
          <a:lstStyle/>
          <a:p>
            <a:pPr marL="342900" lvl="1" indent="-342900">
              <a:spcBef>
                <a:spcPts val="1800"/>
              </a:spcBef>
              <a:buSzPct val="125000"/>
              <a:buFont typeface="+mj-lt"/>
              <a:buAutoNum type="arabicParenR" startAt="3"/>
            </a:pPr>
            <a:r>
              <a:rPr lang="en-NZ" b="1" dirty="0" smtClean="0"/>
              <a:t>Variable-Length Unspanned Blocking </a:t>
            </a:r>
            <a:r>
              <a:rPr lang="en-NZ" dirty="0" smtClean="0"/>
              <a:t>– variable-length records are used, but spanning is not employed</a:t>
            </a:r>
            <a:endParaRPr lang="en-NZ" b="1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457200" y="2209800"/>
            <a:ext cx="3352800" cy="4191000"/>
          </a:xfrm>
        </p:spPr>
        <p:txBody>
          <a:bodyPr>
            <a:normAutofit/>
          </a:bodyPr>
          <a:lstStyle/>
          <a:p>
            <a:r>
              <a:rPr lang="en-NZ" sz="1946" dirty="0" smtClean="0"/>
              <a:t>Blocks are the unit of I/O with secondary storage</a:t>
            </a:r>
          </a:p>
          <a:p>
            <a:pPr lvl="2"/>
            <a:r>
              <a:rPr lang="en-NZ" sz="1946" dirty="0"/>
              <a:t>F</a:t>
            </a:r>
            <a:r>
              <a:rPr lang="en-NZ" sz="1946" dirty="0" smtClean="0"/>
              <a:t>or I/O to be performed records must be organized as blocks</a:t>
            </a:r>
          </a:p>
          <a:p>
            <a:pPr>
              <a:buNone/>
            </a:pPr>
            <a:endParaRPr lang="en-NZ" sz="1946" dirty="0" smtClean="0"/>
          </a:p>
          <a:p>
            <a:pPr>
              <a:buNone/>
            </a:pPr>
            <a:endParaRPr lang="en-NZ" sz="1946" dirty="0" smtClean="0"/>
          </a:p>
          <a:p>
            <a:pPr>
              <a:buSzPct val="125000"/>
              <a:buFont typeface="Wingdings" charset="2"/>
              <a:buChar char="§"/>
            </a:pPr>
            <a:r>
              <a:rPr lang="en-NZ" sz="1946" dirty="0" smtClean="0"/>
              <a:t>Given the size of a block, three methods of blocking can be used: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4648200" y="1981200"/>
            <a:ext cx="3657600" cy="202163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800"/>
              </a:spcBef>
              <a:buSzPct val="125000"/>
              <a:buFont typeface="+mj-lt"/>
              <a:buAutoNum type="arabicParenR"/>
            </a:pPr>
            <a:r>
              <a:rPr lang="en-NZ" b="1" dirty="0" smtClean="0"/>
              <a:t>Fixed-Length Blocking </a:t>
            </a:r>
            <a:r>
              <a:rPr lang="en-NZ" dirty="0" smtClean="0"/>
              <a:t>– fixed-length records are used, and an integral number of records are stored in a block</a:t>
            </a:r>
          </a:p>
          <a:p>
            <a:pPr marL="342900" lvl="1" indent="-342900">
              <a:spcBef>
                <a:spcPts val="1800"/>
              </a:spcBef>
              <a:buSzPct val="125000"/>
              <a:buNone/>
            </a:pPr>
            <a:r>
              <a:rPr lang="en-NZ" b="1" i="1" dirty="0" smtClean="0"/>
              <a:t>	Internal fragmentation </a:t>
            </a:r>
            <a:r>
              <a:rPr lang="en-NZ" dirty="0" smtClean="0"/>
              <a:t>– unused space at the end of each block</a:t>
            </a:r>
            <a:endParaRPr lang="en-NZ" b="1" i="1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685800"/>
            <a:ext cx="7086600" cy="9170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 Allocation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362200"/>
            <a:ext cx="7848600" cy="3886200"/>
          </a:xfrm>
        </p:spPr>
        <p:txBody>
          <a:bodyPr/>
          <a:lstStyle/>
          <a:p>
            <a:pPr>
              <a:buSzPct val="125000"/>
              <a:buFont typeface="Wingdings" charset="2"/>
              <a:buChar char="§"/>
            </a:pPr>
            <a:r>
              <a:rPr lang="en-NZ" dirty="0" smtClean="0"/>
              <a:t>On secondary storage, a file consists of a collection of blocks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dirty="0" smtClean="0"/>
              <a:t>The operating system or file management system is responsible for allocating blocks to files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dirty="0" smtClean="0"/>
              <a:t>The approach taken for file allocation may influence the approach taken for free space management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dirty="0" smtClean="0"/>
              <a:t>Space is allocated to a file as one or more </a:t>
            </a:r>
            <a:r>
              <a:rPr lang="en-NZ" b="1" i="1" dirty="0" smtClean="0"/>
              <a:t>portions </a:t>
            </a:r>
            <a:r>
              <a:rPr lang="en-NZ" dirty="0" smtClean="0"/>
              <a:t>(contiguous set of allocated blocks)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b="1" i="1" dirty="0" smtClean="0"/>
              <a:t>File allocation table (FAT)</a:t>
            </a:r>
          </a:p>
          <a:p>
            <a:pPr lvl="2">
              <a:buSzPct val="125000"/>
              <a:buFont typeface="Wingdings" charset="2"/>
              <a:buChar char="§"/>
            </a:pPr>
            <a:r>
              <a:rPr lang="en-NZ" dirty="0"/>
              <a:t>D</a:t>
            </a:r>
            <a:r>
              <a:rPr lang="en-NZ" dirty="0" smtClean="0"/>
              <a:t>ata structure used to keep track of the portions assigned to a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Preallocation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US" dirty="0" smtClean="0"/>
              <a:t>A preallocation policy requires that the maximum size of a file be declared at the time of the file creation request</a:t>
            </a:r>
          </a:p>
          <a:p>
            <a:r>
              <a:rPr lang="en-US" dirty="0" smtClean="0"/>
              <a:t>For many applications it is difficult to estimate reliably the maximum potential size of the file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ends to be wasteful because users and application programmers tend to overestimate size</a:t>
            </a:r>
          </a:p>
          <a:p>
            <a:pPr marL="282575" lvl="2">
              <a:spcBef>
                <a:spcPts val="1800"/>
              </a:spcBef>
            </a:pPr>
            <a:r>
              <a:rPr lang="en-US" sz="2000" dirty="0" smtClean="0"/>
              <a:t>Dynamic allocation allocates space to a file in portions as needed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777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Portion Size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NZ" dirty="0" smtClean="0"/>
              <a:t>In choosing a portion size there is a trade-off between efficiency from the point of view of a single file versus overall system efficiency</a:t>
            </a:r>
          </a:p>
          <a:p>
            <a:r>
              <a:rPr lang="en-NZ" dirty="0" smtClean="0"/>
              <a:t>Items to be considered: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C</a:t>
            </a:r>
            <a:r>
              <a:rPr lang="en-NZ" sz="2000" dirty="0" smtClean="0"/>
              <a:t>ontiguity of space increases performance, especially for </a:t>
            </a:r>
            <a:r>
              <a:rPr lang="en-NZ" sz="2000" dirty="0" smtClean="0">
                <a:latin typeface="American Typewriter"/>
              </a:rPr>
              <a:t>Retrieve_Next</a:t>
            </a:r>
            <a:r>
              <a:rPr lang="en-NZ" sz="2000" dirty="0" smtClean="0"/>
              <a:t> operations, and greatly for transactions running in a transaction-oriented operating system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H</a:t>
            </a:r>
            <a:r>
              <a:rPr lang="en-NZ" sz="2000" dirty="0" smtClean="0"/>
              <a:t>aving a large number of small portions increases the size of tables needed to manage the allocation information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H</a:t>
            </a:r>
            <a:r>
              <a:rPr lang="en-NZ" sz="2000" dirty="0" smtClean="0"/>
              <a:t>aving fixed-size portions simplifies the reallocation of space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H</a:t>
            </a:r>
            <a:r>
              <a:rPr lang="en-NZ" sz="2000" dirty="0" smtClean="0"/>
              <a:t>aving variable-size or small fixed-size portions minimizes waste of unused storage due to overallocation</a:t>
            </a:r>
            <a:endParaRPr lang="en-NZ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539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l"/>
            <a:r>
              <a:rPr lang="en-NZ" dirty="0" smtClean="0"/>
              <a:t>File Structure</a:t>
            </a:r>
            <a:endParaRPr lang="en-N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609600" y="22098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553200"/>
            <a:ext cx="5625353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93148"/>
          </a:xfrm>
        </p:spPr>
        <p:txBody>
          <a:bodyPr/>
          <a:lstStyle/>
          <a:p>
            <a:pPr algn="ctr"/>
            <a:r>
              <a:rPr lang="en-NZ" dirty="0" smtClean="0"/>
              <a:t>Alternatives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905000"/>
            <a:ext cx="7848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200" dirty="0" smtClean="0"/>
              <a:t>Two major alternatives:</a:t>
            </a:r>
          </a:p>
          <a:p>
            <a:pPr marL="746125" indent="-349250">
              <a:buSzPct val="105000"/>
              <a:buFont typeface="+mj-lt"/>
              <a:buAutoNum type="arabicParenR"/>
            </a:pPr>
            <a:endParaRPr lang="en-NZ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1875517"/>
              </p:ext>
            </p:extLst>
          </p:nvPr>
        </p:nvGraphicFramePr>
        <p:xfrm>
          <a:off x="1676400" y="2286000"/>
          <a:ext cx="6858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743200"/>
            <a:ext cx="8270954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838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Table 12.2   </a:t>
            </a:r>
          </a:p>
          <a:p>
            <a:pPr algn="ctr"/>
            <a:r>
              <a:rPr lang="en-US" sz="3200" b="1" dirty="0" smtClean="0">
                <a:latin typeface="+mn-lt"/>
              </a:rPr>
              <a:t>File Allocation Methods </a:t>
            </a:r>
            <a:endParaRPr lang="en-US" sz="3200" b="1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9.pdf"/>
          <p:cNvPicPr>
            <a:picLocks noChangeAspect="1"/>
          </p:cNvPicPr>
          <p:nvPr/>
        </p:nvPicPr>
        <p:blipFill>
          <a:blip r:embed="rId3"/>
          <a:srcRect l="11765" t="8182" r="17647" b="45455"/>
          <a:stretch>
            <a:fillRect/>
          </a:stretch>
        </p:blipFill>
        <p:spPr>
          <a:xfrm>
            <a:off x="762000" y="381000"/>
            <a:ext cx="7440701" cy="6324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10.pdf"/>
          <p:cNvPicPr>
            <a:picLocks noChangeAspect="1"/>
          </p:cNvPicPr>
          <p:nvPr/>
        </p:nvPicPr>
        <p:blipFill>
          <a:blip r:embed="rId3"/>
          <a:srcRect l="10588" t="9091" r="9412" b="45455"/>
          <a:stretch>
            <a:fillRect/>
          </a:stretch>
        </p:blipFill>
        <p:spPr>
          <a:xfrm>
            <a:off x="381000" y="457200"/>
            <a:ext cx="8497776" cy="62484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20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11.pdf"/>
          <p:cNvPicPr>
            <a:picLocks noChangeAspect="1"/>
          </p:cNvPicPr>
          <p:nvPr/>
        </p:nvPicPr>
        <p:blipFill>
          <a:blip r:embed="rId3"/>
          <a:srcRect l="11765" t="9091" r="17647" b="45455"/>
          <a:stretch>
            <a:fillRect/>
          </a:stretch>
        </p:blipFill>
        <p:spPr>
          <a:xfrm>
            <a:off x="914400" y="457200"/>
            <a:ext cx="7458613" cy="621551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2.pdf"/>
          <p:cNvPicPr>
            <a:picLocks noChangeAspect="1"/>
          </p:cNvPicPr>
          <p:nvPr/>
        </p:nvPicPr>
        <p:blipFill>
          <a:blip r:embed="rId3"/>
          <a:srcRect l="11765" t="10000" r="15294" b="44545"/>
          <a:stretch>
            <a:fillRect/>
          </a:stretch>
        </p:blipFill>
        <p:spPr>
          <a:xfrm>
            <a:off x="782162" y="609600"/>
            <a:ext cx="7747785" cy="62484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3.pdf"/>
          <p:cNvPicPr>
            <a:picLocks noChangeAspect="1"/>
          </p:cNvPicPr>
          <p:nvPr/>
        </p:nvPicPr>
        <p:blipFill>
          <a:blip r:embed="rId3"/>
          <a:srcRect l="10588" t="9091" r="14118" b="44545"/>
          <a:stretch>
            <a:fillRect/>
          </a:stretch>
        </p:blipFill>
        <p:spPr>
          <a:xfrm>
            <a:off x="838200" y="609600"/>
            <a:ext cx="7631430" cy="60813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4.pdf"/>
          <p:cNvPicPr>
            <a:picLocks noChangeAspect="1"/>
          </p:cNvPicPr>
          <p:nvPr/>
        </p:nvPicPr>
        <p:blipFill>
          <a:blip r:embed="rId3"/>
          <a:srcRect l="8235" t="10000" r="8235" b="44545"/>
          <a:stretch>
            <a:fillRect/>
          </a:stretch>
        </p:blipFill>
        <p:spPr>
          <a:xfrm>
            <a:off x="381000" y="762000"/>
            <a:ext cx="8382000" cy="590290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/>
              <a:t>Free Space Management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NZ" dirty="0" smtClean="0"/>
              <a:t>Just as allocated space must be managed, so must the unallocated space</a:t>
            </a:r>
          </a:p>
          <a:p>
            <a:r>
              <a:rPr lang="en-NZ" dirty="0" smtClean="0"/>
              <a:t>To perform file allocation, it is necessary to know which blocks are available</a:t>
            </a:r>
          </a:p>
          <a:p>
            <a:r>
              <a:rPr lang="en-NZ" dirty="0" smtClean="0"/>
              <a:t>A </a:t>
            </a:r>
            <a:r>
              <a:rPr lang="en-NZ" b="1" i="1" dirty="0" smtClean="0"/>
              <a:t>disk allocation table </a:t>
            </a:r>
            <a:r>
              <a:rPr lang="en-NZ" dirty="0" smtClean="0"/>
              <a:t>is needed in addition to a file allocation table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/>
              <a:t>Bit Tables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038600"/>
          </a:xfrm>
        </p:spPr>
        <p:txBody>
          <a:bodyPr/>
          <a:lstStyle/>
          <a:p>
            <a:r>
              <a:rPr lang="en-NZ" dirty="0" smtClean="0"/>
              <a:t>This method uses a vector containing one bit for each block on the disk</a:t>
            </a:r>
          </a:p>
          <a:p>
            <a:r>
              <a:rPr lang="en-NZ" dirty="0" smtClean="0"/>
              <a:t>Each entry of a 0 corresponds to a free block, and each 1 corresponds to a block in use</a:t>
            </a:r>
          </a:p>
          <a:p>
            <a:endParaRPr lang="en-NZ" dirty="0" smtClean="0"/>
          </a:p>
          <a:p>
            <a:endParaRPr lang="en-N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0440289"/>
              </p:ext>
            </p:extLst>
          </p:nvPr>
        </p:nvGraphicFramePr>
        <p:xfrm>
          <a:off x="2286000" y="3962400"/>
          <a:ext cx="4495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96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96306"/>
          </a:xfrm>
        </p:spPr>
        <p:txBody>
          <a:bodyPr/>
          <a:lstStyle/>
          <a:p>
            <a:pPr algn="l"/>
            <a:r>
              <a:rPr lang="en-US" dirty="0" smtClean="0"/>
              <a:t>Structure Terms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6706" y="2226324"/>
            <a:ext cx="3657600" cy="3679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asic element of data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a single value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ixed or variable length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05000"/>
            <a:ext cx="3657600" cy="730415"/>
          </a:xfrm>
        </p:spPr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4953000"/>
            <a:ext cx="3657600" cy="332898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ollection of related fields that can be treated as a unit by some application program</a:t>
            </a:r>
          </a:p>
          <a:p>
            <a:r>
              <a:rPr lang="en-US" dirty="0"/>
              <a:t>F</a:t>
            </a:r>
            <a:r>
              <a:rPr lang="en-US" dirty="0" smtClean="0"/>
              <a:t>ixed or variable length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76800" y="4343400"/>
            <a:ext cx="3657600" cy="73041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06706" y="3579956"/>
            <a:ext cx="3657600" cy="73041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590800"/>
            <a:ext cx="3657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ollection of similar records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reated as a single entity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ay be referenced by name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ccess control restrictions usually apply at the file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30" y="4170005"/>
            <a:ext cx="37171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ollection of related data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elationships among elements of data are explicit 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esigned for use by a number of different applications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onsists of one or more types of files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 smtClean="0"/>
              <a:t>Chained Free Portions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114800"/>
          </a:xfrm>
        </p:spPr>
        <p:txBody>
          <a:bodyPr/>
          <a:lstStyle/>
          <a:p>
            <a:r>
              <a:rPr lang="en-NZ" dirty="0" smtClean="0"/>
              <a:t>The free portions may be chained together by using a pointer and length value in each free portion</a:t>
            </a:r>
          </a:p>
          <a:p>
            <a:r>
              <a:rPr lang="en-NZ" dirty="0" smtClean="0"/>
              <a:t>Negligible space overhead because there is no need for a disk allocation table</a:t>
            </a:r>
          </a:p>
          <a:p>
            <a:r>
              <a:rPr lang="en-NZ" dirty="0" smtClean="0"/>
              <a:t>Suited to all file allocation methods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7476751"/>
              </p:ext>
            </p:extLst>
          </p:nvPr>
        </p:nvGraphicFramePr>
        <p:xfrm>
          <a:off x="1524000" y="4343400"/>
          <a:ext cx="6096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835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NZ" dirty="0" smtClean="0"/>
              <a:t>Indexing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NZ" dirty="0" smtClean="0"/>
              <a:t>Treats free space as a file and uses an index table as it would for file allocation</a:t>
            </a:r>
          </a:p>
          <a:p>
            <a:r>
              <a:rPr lang="en-NZ" dirty="0" smtClean="0"/>
              <a:t>For efficiency, the index should be on the basis of variable-size portions rather than blocks</a:t>
            </a:r>
          </a:p>
          <a:p>
            <a:r>
              <a:rPr lang="en-NZ" dirty="0" smtClean="0"/>
              <a:t>This approach provides efficient support for all of the file allocation methods</a:t>
            </a:r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539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NZ" dirty="0" smtClean="0"/>
              <a:t>Free Block List 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684538"/>
              </p:ext>
            </p:extLst>
          </p:nvPr>
        </p:nvGraphicFramePr>
        <p:xfrm>
          <a:off x="609600" y="2209800"/>
          <a:ext cx="7924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81400" y="228600"/>
            <a:ext cx="7824788" cy="1323041"/>
          </a:xfrm>
        </p:spPr>
        <p:txBody>
          <a:bodyPr/>
          <a:lstStyle/>
          <a:p>
            <a:r>
              <a:rPr lang="en-NZ" dirty="0" smtClean="0"/>
              <a:t>Volumes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848600" cy="39624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A collection of addressable sectors in secondary memory that an OS or application can use for data storage</a:t>
            </a:r>
          </a:p>
          <a:p>
            <a:r>
              <a:rPr lang="en-NZ" sz="2800" dirty="0" smtClean="0"/>
              <a:t>The sectors in a volume need not be consecutive on a physical storage device</a:t>
            </a:r>
          </a:p>
          <a:p>
            <a:pPr lvl="2"/>
            <a:r>
              <a:rPr lang="en-NZ" sz="2200" dirty="0"/>
              <a:t>T</a:t>
            </a:r>
            <a:r>
              <a:rPr lang="en-NZ" sz="2200" dirty="0" smtClean="0"/>
              <a:t>hey need only appear that way to the OS or application </a:t>
            </a:r>
          </a:p>
          <a:p>
            <a:r>
              <a:rPr lang="en-NZ" sz="2800" dirty="0" smtClean="0"/>
              <a:t>A volume may be the result of assembling and merging smaller volumes</a:t>
            </a:r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657600" cy="10983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UNIX File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8032" y="1066800"/>
            <a:ext cx="3657600" cy="5073868"/>
          </a:xfrm>
        </p:spPr>
        <p:txBody>
          <a:bodyPr>
            <a:normAutofit/>
          </a:bodyPr>
          <a:lstStyle/>
          <a:p>
            <a:r>
              <a:rPr lang="en-US" dirty="0" smtClean="0"/>
              <a:t>In the UNIX file system, six types of files are distinguished: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2168482"/>
              </p:ext>
            </p:extLst>
          </p:nvPr>
        </p:nvGraphicFramePr>
        <p:xfrm>
          <a:off x="609600" y="2362200"/>
          <a:ext cx="76962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539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2743200" cy="1371600"/>
          </a:xfrm>
        </p:spPr>
        <p:txBody>
          <a:bodyPr/>
          <a:lstStyle/>
          <a:p>
            <a:r>
              <a:rPr lang="en-US" dirty="0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All types of UNIX files are administered by the OS by means of inodes</a:t>
            </a:r>
          </a:p>
          <a:p>
            <a:r>
              <a:rPr lang="en-US" dirty="0" smtClean="0"/>
              <a:t>An inode (index node) is a control structure that contains the key information needed by the operating system for a particular file</a:t>
            </a:r>
          </a:p>
          <a:p>
            <a:r>
              <a:rPr lang="en-US" dirty="0" smtClean="0"/>
              <a:t>Several file names may be associated with a single inode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active inode is associated with exactly one file 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file is controlled by exactly one inode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1000"/>
            <a:ext cx="5299364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8611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7000" y="381000"/>
            <a:ext cx="7824788" cy="1323041"/>
          </a:xfrm>
        </p:spPr>
        <p:txBody>
          <a:bodyPr/>
          <a:lstStyle/>
          <a:p>
            <a:r>
              <a:rPr lang="en-NZ" dirty="0" smtClean="0"/>
              <a:t>File Allocation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038600"/>
          </a:xfrm>
        </p:spPr>
        <p:txBody>
          <a:bodyPr/>
          <a:lstStyle/>
          <a:p>
            <a:r>
              <a:rPr lang="en-NZ" dirty="0" smtClean="0"/>
              <a:t>File allocation is done on a block basis</a:t>
            </a:r>
          </a:p>
          <a:p>
            <a:r>
              <a:rPr lang="en-NZ" dirty="0" smtClean="0"/>
              <a:t>Allocation is dynamic, as needed, rather than using preallocation </a:t>
            </a:r>
          </a:p>
          <a:p>
            <a:r>
              <a:rPr lang="en-NZ" dirty="0" smtClean="0"/>
              <a:t>An indexed method is used to keep track of each file, with part of the index stored in the inode for the file</a:t>
            </a:r>
          </a:p>
          <a:p>
            <a:r>
              <a:rPr lang="en-NZ" dirty="0" smtClean="0"/>
              <a:t>In all UNIX implementations the inode includes a number of direct pointers and three indirect pointers (single, double, triple)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286000"/>
            <a:ext cx="8382000" cy="5334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34400" y="2743200"/>
            <a:ext cx="152400" cy="2861222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76600"/>
            <a:ext cx="8367587" cy="2590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1066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Table 12.3  </a:t>
            </a:r>
          </a:p>
          <a:p>
            <a:pPr algn="ctr"/>
            <a:r>
              <a:rPr lang="en-US" sz="2800" b="1" dirty="0" smtClean="0">
                <a:latin typeface="+mn-lt"/>
              </a:rPr>
              <a:t>Capacity of a FreeBSD File with 4-Kbyte Block Size </a:t>
            </a:r>
            <a:endParaRPr lang="en-US" sz="2800" b="1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16.pdf"/>
          <p:cNvPicPr>
            <a:picLocks noChangeAspect="1"/>
          </p:cNvPicPr>
          <p:nvPr/>
        </p:nvPicPr>
        <p:blipFill>
          <a:blip r:embed="rId3"/>
          <a:srcRect t="12727" b="21818"/>
          <a:stretch>
            <a:fillRect/>
          </a:stretch>
        </p:blipFill>
        <p:spPr>
          <a:xfrm>
            <a:off x="1066800" y="609600"/>
            <a:ext cx="7106699" cy="60197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96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/>
              <a:t>File </a:t>
            </a:r>
            <a:r>
              <a:rPr lang="en-US" smtClean="0"/>
              <a:t>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038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Meet the data management needs of the user</a:t>
            </a:r>
          </a:p>
          <a:p>
            <a:r>
              <a:rPr lang="en-US" sz="2800" dirty="0" smtClean="0"/>
              <a:t>Guarantee that the data in the file are valid</a:t>
            </a:r>
          </a:p>
          <a:p>
            <a:r>
              <a:rPr lang="en-US" sz="2800" dirty="0" smtClean="0"/>
              <a:t>Optimize performance</a:t>
            </a:r>
          </a:p>
          <a:p>
            <a:r>
              <a:rPr lang="en-US" sz="2800" dirty="0" smtClean="0"/>
              <a:t>Provide I/O support for a variety of storage device types</a:t>
            </a:r>
          </a:p>
          <a:p>
            <a:r>
              <a:rPr lang="en-NZ" sz="2800" dirty="0" smtClean="0"/>
              <a:t>Minimize the potential for lost or destroyed data</a:t>
            </a:r>
          </a:p>
          <a:p>
            <a:r>
              <a:rPr lang="en-NZ" sz="2800" dirty="0" smtClean="0"/>
              <a:t>Provide a standardized set of I/O interface routines to user processes</a:t>
            </a:r>
          </a:p>
          <a:p>
            <a:r>
              <a:rPr lang="en-NZ" sz="2800" dirty="0" smtClean="0"/>
              <a:t>Provide I/O support for multiple users in the case of multiple-user systems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77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dirty="0" smtClean="0"/>
              <a:t>Volume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2312896" cy="3840163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UNIX file system resides on a single logical disk or disk partition and is laid out with the following elements: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3584373"/>
              </p:ext>
            </p:extLst>
          </p:nvPr>
        </p:nvGraphicFramePr>
        <p:xfrm>
          <a:off x="2895600" y="2133600"/>
          <a:ext cx="5715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7.pdf"/>
          <p:cNvPicPr>
            <a:picLocks noChangeAspect="1"/>
          </p:cNvPicPr>
          <p:nvPr/>
        </p:nvPicPr>
        <p:blipFill>
          <a:blip r:embed="rId3"/>
          <a:srcRect l="1176" t="20000" r="3529" b="19091"/>
          <a:stretch>
            <a:fillRect/>
          </a:stretch>
        </p:blipFill>
        <p:spPr>
          <a:xfrm>
            <a:off x="990600" y="609600"/>
            <a:ext cx="7185479" cy="5943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-280554"/>
            <a:ext cx="9753600" cy="75368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253"/>
            <a:ext cx="9144000" cy="1143948"/>
          </a:xfrm>
        </p:spPr>
        <p:txBody>
          <a:bodyPr/>
          <a:lstStyle/>
          <a:p>
            <a:pPr algn="ctr"/>
            <a:r>
              <a:rPr lang="en-US" sz="4800" dirty="0" smtClean="0"/>
              <a:t>Primary Object Types in VFS</a:t>
            </a:r>
            <a:endParaRPr lang="en-US" sz="4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2633554"/>
              </p:ext>
            </p:extLst>
          </p:nvPr>
        </p:nvGraphicFramePr>
        <p:xfrm>
          <a:off x="5105400" y="22098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720959453"/>
              </p:ext>
            </p:extLst>
          </p:nvPr>
        </p:nvGraphicFramePr>
        <p:xfrm>
          <a:off x="5105400" y="45720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828080967"/>
              </p:ext>
            </p:extLst>
          </p:nvPr>
        </p:nvGraphicFramePr>
        <p:xfrm>
          <a:off x="304800" y="22098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071581450"/>
              </p:ext>
            </p:extLst>
          </p:nvPr>
        </p:nvGraphicFramePr>
        <p:xfrm>
          <a:off x="685800" y="45720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456253"/>
            <a:ext cx="8485094" cy="1143948"/>
          </a:xfrm>
        </p:spPr>
        <p:txBody>
          <a:bodyPr/>
          <a:lstStyle/>
          <a:p>
            <a:pPr algn="l"/>
            <a:r>
              <a:rPr lang="en-US" sz="4800" dirty="0" smtClean="0"/>
              <a:t>The Superblock Object</a:t>
            </a:r>
            <a:endParaRPr lang="en-US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951694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Stores information describing a specific file system</a:t>
            </a:r>
          </a:p>
          <a:p>
            <a:r>
              <a:rPr lang="en-US" dirty="0" smtClean="0"/>
              <a:t>Typically, the superblock corresponds to the file system superblock or file system control block, which is stored in a special sector on disk</a:t>
            </a:r>
          </a:p>
          <a:p>
            <a:r>
              <a:rPr lang="en-US" dirty="0" smtClean="0"/>
              <a:t>The superblock object consists of a number of data items</a:t>
            </a:r>
          </a:p>
          <a:p>
            <a:pPr lvl="2"/>
            <a:r>
              <a:rPr lang="en-US" dirty="0" smtClean="0"/>
              <a:t>Examples include:</a:t>
            </a:r>
          </a:p>
          <a:p>
            <a:pPr lvl="3"/>
            <a:r>
              <a:rPr lang="en-US" dirty="0" smtClean="0"/>
              <a:t>The device this file system is mounted on</a:t>
            </a:r>
          </a:p>
          <a:p>
            <a:pPr lvl="3"/>
            <a:r>
              <a:rPr lang="en-US" dirty="0" smtClean="0"/>
              <a:t>The basic block size of the file system</a:t>
            </a:r>
          </a:p>
          <a:p>
            <a:pPr lvl="3"/>
            <a:r>
              <a:rPr lang="en-US" dirty="0" smtClean="0"/>
              <a:t>Dirty flag, to indicate that the superblock has been changed but not written back to disk</a:t>
            </a:r>
          </a:p>
          <a:p>
            <a:pPr lvl="3"/>
            <a:r>
              <a:rPr lang="en-US" dirty="0" smtClean="0"/>
              <a:t>File system type</a:t>
            </a:r>
          </a:p>
          <a:p>
            <a:pPr lvl="3"/>
            <a:r>
              <a:rPr lang="en-US" dirty="0" smtClean="0"/>
              <a:t>Flags, such as a read-only flag</a:t>
            </a:r>
          </a:p>
          <a:p>
            <a:pPr lvl="3"/>
            <a:r>
              <a:rPr lang="en-US" dirty="0" smtClean="0"/>
              <a:t>Pointer to the root of the file system directory</a:t>
            </a:r>
          </a:p>
          <a:p>
            <a:pPr lvl="3"/>
            <a:r>
              <a:rPr lang="en-US" dirty="0" smtClean="0"/>
              <a:t>List of open files</a:t>
            </a:r>
          </a:p>
          <a:p>
            <a:pPr lvl="3"/>
            <a:r>
              <a:rPr lang="en-US" dirty="0" smtClean="0"/>
              <a:t>Semaphore for controlling access to the file system</a:t>
            </a:r>
          </a:p>
          <a:p>
            <a:pPr lvl="3"/>
            <a:r>
              <a:rPr lang="en-US" dirty="0" smtClean="0"/>
              <a:t>List of superblock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456253"/>
            <a:ext cx="8485094" cy="1143948"/>
          </a:xfrm>
        </p:spPr>
        <p:txBody>
          <a:bodyPr/>
          <a:lstStyle/>
          <a:p>
            <a:pPr algn="l"/>
            <a:r>
              <a:rPr lang="en-US" sz="4800" dirty="0" smtClean="0"/>
              <a:t>The </a:t>
            </a:r>
            <a:r>
              <a:rPr lang="en-US" sz="4800" dirty="0" err="1" smtClean="0"/>
              <a:t>Inode</a:t>
            </a:r>
            <a:r>
              <a:rPr lang="en-US" sz="4800" dirty="0" smtClean="0"/>
              <a:t> Object</a:t>
            </a:r>
            <a:endParaRPr lang="en-US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inode</a:t>
            </a:r>
            <a:r>
              <a:rPr lang="en-US" dirty="0" smtClean="0"/>
              <a:t> is associated with each file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inode</a:t>
            </a:r>
            <a:r>
              <a:rPr lang="en-US" dirty="0" smtClean="0"/>
              <a:t> object holds all the information about a named file except its name and the actual data contents of the file </a:t>
            </a:r>
          </a:p>
          <a:p>
            <a:r>
              <a:rPr lang="en-US" dirty="0" smtClean="0"/>
              <a:t>Items contained in an </a:t>
            </a:r>
            <a:r>
              <a:rPr lang="en-US" dirty="0" err="1" smtClean="0"/>
              <a:t>inode</a:t>
            </a:r>
            <a:r>
              <a:rPr lang="en-US" dirty="0" smtClean="0"/>
              <a:t> object include owner, group, permissions, access times for a file, size of data it holds, and number of links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inode</a:t>
            </a:r>
            <a:r>
              <a:rPr lang="en-US" dirty="0" smtClean="0"/>
              <a:t> object also includes an </a:t>
            </a:r>
            <a:r>
              <a:rPr lang="en-US" dirty="0" err="1" smtClean="0"/>
              <a:t>inode</a:t>
            </a:r>
            <a:r>
              <a:rPr lang="en-US" dirty="0" smtClean="0"/>
              <a:t> operations object that describes the file system’s implemented functions that the VFS can invoke on an </a:t>
            </a:r>
            <a:r>
              <a:rPr lang="en-US" dirty="0" err="1" smtClean="0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35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6253"/>
            <a:ext cx="8382000" cy="1143948"/>
          </a:xfrm>
        </p:spPr>
        <p:txBody>
          <a:bodyPr/>
          <a:lstStyle/>
          <a:p>
            <a:pPr algn="l"/>
            <a:r>
              <a:rPr lang="en-US" sz="4800" dirty="0" smtClean="0"/>
              <a:t>The </a:t>
            </a:r>
            <a:r>
              <a:rPr lang="en-US" sz="4800" dirty="0" err="1" smtClean="0"/>
              <a:t>Dentry</a:t>
            </a:r>
            <a:r>
              <a:rPr lang="en-US" sz="4800" dirty="0" smtClean="0"/>
              <a:t> Object</a:t>
            </a:r>
            <a:endParaRPr lang="en-US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380999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dentry</a:t>
            </a:r>
            <a:r>
              <a:rPr lang="en-US" dirty="0" smtClean="0"/>
              <a:t> (directory entry) is a specific component in a path</a:t>
            </a:r>
          </a:p>
          <a:p>
            <a:r>
              <a:rPr lang="en-US" dirty="0" smtClean="0"/>
              <a:t>The component may be either a directory name or a file name</a:t>
            </a:r>
          </a:p>
          <a:p>
            <a:r>
              <a:rPr lang="en-US" dirty="0" err="1" smtClean="0"/>
              <a:t>Dentry</a:t>
            </a:r>
            <a:r>
              <a:rPr lang="en-US" dirty="0" smtClean="0"/>
              <a:t> objects facilitate quick lookups to files and directories, and are used in a </a:t>
            </a:r>
            <a:r>
              <a:rPr lang="en-US" dirty="0" err="1" smtClean="0"/>
              <a:t>dentry</a:t>
            </a:r>
            <a:r>
              <a:rPr lang="en-US" dirty="0" smtClean="0"/>
              <a:t> cache for that purpose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dentry</a:t>
            </a:r>
            <a:r>
              <a:rPr lang="en-US" dirty="0" smtClean="0"/>
              <a:t> object includes a pointer to the </a:t>
            </a:r>
            <a:r>
              <a:rPr lang="en-US" dirty="0" err="1" smtClean="0"/>
              <a:t>inode</a:t>
            </a:r>
            <a:r>
              <a:rPr lang="en-US" dirty="0" smtClean="0"/>
              <a:t> and superblock</a:t>
            </a:r>
          </a:p>
          <a:p>
            <a:r>
              <a:rPr lang="en-US" dirty="0" smtClean="0"/>
              <a:t>It also includes a pointer to the parent </a:t>
            </a:r>
            <a:r>
              <a:rPr lang="en-US" dirty="0" err="1" smtClean="0"/>
              <a:t>dentry</a:t>
            </a:r>
            <a:r>
              <a:rPr lang="en-US" dirty="0" smtClean="0"/>
              <a:t> and pointers to any subordinate </a:t>
            </a:r>
            <a:r>
              <a:rPr lang="en-US" dirty="0" err="1" smtClean="0"/>
              <a:t>dentrys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06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6253"/>
            <a:ext cx="8382000" cy="1143948"/>
          </a:xfrm>
        </p:spPr>
        <p:txBody>
          <a:bodyPr/>
          <a:lstStyle/>
          <a:p>
            <a:pPr algn="l"/>
            <a:r>
              <a:rPr lang="en-US" sz="4800" dirty="0" smtClean="0"/>
              <a:t>The File Object</a:t>
            </a:r>
            <a:endParaRPr lang="en-US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file object is used to represent a file opened by a process</a:t>
            </a:r>
          </a:p>
          <a:p>
            <a:r>
              <a:rPr lang="en-US" dirty="0" smtClean="0"/>
              <a:t>The object is created in response to the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open() </a:t>
            </a:r>
            <a:r>
              <a:rPr lang="en-US" dirty="0" smtClean="0">
                <a:ea typeface="American Typewriter" charset="0"/>
                <a:cs typeface="American Typewriter" charset="0"/>
              </a:rPr>
              <a:t>system call, and destroyed in response to the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close () </a:t>
            </a:r>
            <a:r>
              <a:rPr lang="en-US" dirty="0" smtClean="0">
                <a:ea typeface="American Typewriter" charset="0"/>
                <a:cs typeface="American Typewriter" charset="0"/>
              </a:rPr>
              <a:t>system call</a:t>
            </a:r>
          </a:p>
          <a:p>
            <a:r>
              <a:rPr lang="en-US" dirty="0" smtClean="0">
                <a:ea typeface="American Typewriter" charset="0"/>
                <a:cs typeface="American Typewriter" charset="0"/>
              </a:rPr>
              <a:t>The file object also includes an </a:t>
            </a:r>
            <a:r>
              <a:rPr lang="en-US" dirty="0" err="1" smtClean="0">
                <a:ea typeface="American Typewriter" charset="0"/>
                <a:cs typeface="American Typewriter" charset="0"/>
              </a:rPr>
              <a:t>inode</a:t>
            </a:r>
            <a:r>
              <a:rPr lang="en-US" dirty="0" smtClean="0">
                <a:ea typeface="American Typewriter" charset="0"/>
                <a:cs typeface="American Typewriter" charset="0"/>
              </a:rPr>
              <a:t> operations object that describes the file system’s implemented functions that the VFS can invoke on a file object</a:t>
            </a:r>
          </a:p>
          <a:p>
            <a:r>
              <a:rPr lang="en-US" dirty="0" smtClean="0">
                <a:ea typeface="American Typewriter" charset="0"/>
                <a:cs typeface="American Typewriter" charset="0"/>
              </a:rPr>
              <a:t>The methods defined for the file object include read, write, open, release, and lock</a:t>
            </a:r>
          </a:p>
          <a:p>
            <a:r>
              <a:rPr lang="en-US" dirty="0" smtClean="0">
                <a:ea typeface="American Typewriter" charset="0"/>
                <a:cs typeface="American Typewriter" charset="0"/>
              </a:rPr>
              <a:t>The file object consists of a number of items, including:</a:t>
            </a:r>
          </a:p>
          <a:p>
            <a:pPr lvl="3"/>
            <a:r>
              <a:rPr lang="en-US" dirty="0" err="1" smtClean="0">
                <a:ea typeface="American Typewriter" charset="0"/>
                <a:cs typeface="American Typewriter" charset="0"/>
              </a:rPr>
              <a:t>Dentry</a:t>
            </a:r>
            <a:r>
              <a:rPr lang="en-US" dirty="0" smtClean="0">
                <a:ea typeface="American Typewriter" charset="0"/>
                <a:cs typeface="American Typewriter" charset="0"/>
              </a:rPr>
              <a:t> object associated with the file</a:t>
            </a:r>
          </a:p>
          <a:p>
            <a:pPr lvl="3"/>
            <a:r>
              <a:rPr lang="en-US" dirty="0" smtClean="0">
                <a:ea typeface="American Typewriter" charset="0"/>
                <a:cs typeface="American Typewriter" charset="0"/>
              </a:rPr>
              <a:t>File system containing the file</a:t>
            </a:r>
          </a:p>
          <a:p>
            <a:pPr lvl="3"/>
            <a:r>
              <a:rPr lang="en-US" dirty="0" smtClean="0">
                <a:ea typeface="American Typewriter" charset="0"/>
                <a:cs typeface="American Typewriter" charset="0"/>
              </a:rPr>
              <a:t>File objects usage counter</a:t>
            </a:r>
          </a:p>
          <a:p>
            <a:pPr lvl="3"/>
            <a:r>
              <a:rPr lang="en-US" dirty="0" smtClean="0">
                <a:ea typeface="American Typewriter" charset="0"/>
                <a:cs typeface="American Typewriter" charset="0"/>
              </a:rPr>
              <a:t>User’s user ID</a:t>
            </a:r>
          </a:p>
          <a:p>
            <a:pPr lvl="3"/>
            <a:r>
              <a:rPr lang="en-US" dirty="0" smtClean="0">
                <a:ea typeface="American Typewriter" charset="0"/>
                <a:cs typeface="American Typewriter" charset="0"/>
              </a:rPr>
              <a:t>User’s group ID</a:t>
            </a:r>
          </a:p>
          <a:p>
            <a:pPr lvl="3"/>
            <a:r>
              <a:rPr lang="en-US" dirty="0" smtClean="0">
                <a:ea typeface="American Typewriter" charset="0"/>
                <a:cs typeface="American Typewriter" charset="0"/>
              </a:rPr>
              <a:t>File pointer, which is the current position in the file from which the next operation will take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73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smtClean="0"/>
              <a:t>Caches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8905" y="2286000"/>
            <a:ext cx="7824695" cy="42068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VFS employs three caches to improve performance:</a:t>
            </a:r>
          </a:p>
          <a:p>
            <a:pPr lvl="2"/>
            <a:r>
              <a:rPr lang="en-US" dirty="0" err="1" smtClean="0"/>
              <a:t>Inode</a:t>
            </a:r>
            <a:r>
              <a:rPr lang="en-US" dirty="0" smtClean="0"/>
              <a:t> cache</a:t>
            </a:r>
          </a:p>
          <a:p>
            <a:pPr lvl="4"/>
            <a:r>
              <a:rPr lang="en-US" sz="1400" dirty="0" smtClean="0"/>
              <a:t>Because every file and directory is represented by a VFS </a:t>
            </a:r>
            <a:r>
              <a:rPr lang="en-US" sz="1400" dirty="0" err="1" smtClean="0"/>
              <a:t>inode</a:t>
            </a:r>
            <a:r>
              <a:rPr lang="en-US" sz="1400" dirty="0" smtClean="0"/>
              <a:t>, a directory listing command or a file access command causes a number of </a:t>
            </a:r>
            <a:r>
              <a:rPr lang="en-US" sz="1400" dirty="0" err="1" smtClean="0"/>
              <a:t>inodes</a:t>
            </a:r>
            <a:r>
              <a:rPr lang="en-US" sz="1400" dirty="0" smtClean="0"/>
              <a:t> to be accessed</a:t>
            </a:r>
          </a:p>
          <a:p>
            <a:pPr lvl="4"/>
            <a:r>
              <a:rPr lang="en-US" sz="1400" dirty="0" smtClean="0"/>
              <a:t>The </a:t>
            </a:r>
            <a:r>
              <a:rPr lang="en-US" sz="1400" dirty="0" err="1" smtClean="0"/>
              <a:t>inode</a:t>
            </a:r>
            <a:r>
              <a:rPr lang="en-US" sz="1400" dirty="0" smtClean="0"/>
              <a:t> cache stores recently visited </a:t>
            </a:r>
            <a:r>
              <a:rPr lang="en-US" sz="1400" dirty="0" err="1" smtClean="0"/>
              <a:t>inodes</a:t>
            </a:r>
            <a:r>
              <a:rPr lang="en-US" sz="1400" dirty="0" smtClean="0"/>
              <a:t> to make access quicker</a:t>
            </a:r>
          </a:p>
          <a:p>
            <a:pPr lvl="2"/>
            <a:r>
              <a:rPr lang="en-US" dirty="0" smtClean="0"/>
              <a:t>Directory cache</a:t>
            </a:r>
          </a:p>
          <a:p>
            <a:pPr lvl="4"/>
            <a:r>
              <a:rPr lang="en-US" sz="1400" dirty="0"/>
              <a:t>The directory cache stores the mapping between the full directory names and their </a:t>
            </a:r>
            <a:r>
              <a:rPr lang="en-US" sz="1400" dirty="0" err="1"/>
              <a:t>inode</a:t>
            </a:r>
            <a:r>
              <a:rPr lang="en-US" sz="1400" dirty="0"/>
              <a:t> numbers</a:t>
            </a:r>
          </a:p>
          <a:p>
            <a:pPr lvl="4"/>
            <a:r>
              <a:rPr lang="en-US" sz="1400" dirty="0"/>
              <a:t>This speeds up the process of listing a directory</a:t>
            </a:r>
          </a:p>
          <a:p>
            <a:pPr lvl="2"/>
            <a:r>
              <a:rPr lang="en-US" dirty="0" smtClean="0"/>
              <a:t>Buffer cache</a:t>
            </a:r>
          </a:p>
          <a:p>
            <a:pPr lvl="4"/>
            <a:r>
              <a:rPr lang="en-US" sz="1400" dirty="0"/>
              <a:t>The buffer cache is independent of the file systems and is integrated into the mechanisms that the Linux kernel uses to allocate and read and write data buffers</a:t>
            </a:r>
          </a:p>
          <a:p>
            <a:pPr lvl="4"/>
            <a:r>
              <a:rPr lang="en-US" sz="1400" dirty="0"/>
              <a:t>As the real file systems read data from the underlying physical disks, this results in requests to the block device drivers to read physical blocks from the device that they control</a:t>
            </a:r>
          </a:p>
          <a:p>
            <a:pPr lvl="4"/>
            <a:r>
              <a:rPr lang="en-US" sz="1400" dirty="0"/>
              <a:t>If the same data is needed often, it will be retrieved from the buffer cache rather than read from the disk</a:t>
            </a:r>
          </a:p>
        </p:txBody>
      </p:sp>
    </p:spTree>
    <p:extLst>
      <p:ext uri="{BB962C8B-B14F-4D97-AF65-F5344CB8AC3E}">
        <p14:creationId xmlns:p14="http://schemas.microsoft.com/office/powerpoint/2010/main" val="130780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4343400"/>
          </a:xfrm>
        </p:spPr>
        <p:txBody>
          <a:bodyPr/>
          <a:lstStyle/>
          <a:p>
            <a:r>
              <a:rPr lang="en-US" dirty="0" smtClean="0"/>
              <a:t>The developers of Windows NT designed a new file system, the New Technology File System (NTFS) which is intended to meet high-end requirements for workstations and servers</a:t>
            </a:r>
          </a:p>
          <a:p>
            <a:r>
              <a:rPr lang="en-US" dirty="0" smtClean="0"/>
              <a:t>Key features of NTFS: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ecoverability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disks and large files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data streams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ournaling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ompression and encryption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and symbolic links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5613"/>
            <a:ext cx="9144000" cy="1068387"/>
          </a:xfrm>
        </p:spPr>
        <p:txBody>
          <a:bodyPr/>
          <a:lstStyle/>
          <a:p>
            <a:pPr algn="ctr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Minimal 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077200" cy="609600"/>
          </a:xfrm>
        </p:spPr>
        <p:txBody>
          <a:bodyPr>
            <a:normAutofit/>
          </a:bodyPr>
          <a:lstStyle/>
          <a:p>
            <a:pPr marL="225425" indent="-225425">
              <a:buSzPct val="155000"/>
              <a:buFont typeface="Wingdings" charset="2"/>
              <a:buChar char="§"/>
            </a:pPr>
            <a:r>
              <a:rPr lang="en-US" sz="2200" dirty="0" smtClean="0"/>
              <a:t>Each user: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8077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673844"/>
              </p:ext>
            </p:extLst>
          </p:nvPr>
        </p:nvGraphicFramePr>
        <p:xfrm>
          <a:off x="533400" y="2209800"/>
          <a:ext cx="8153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NTFS Volume </a:t>
            </a:r>
            <a:br>
              <a:rPr lang="en-US" dirty="0" smtClean="0"/>
            </a:br>
            <a:r>
              <a:rPr lang="en-US" dirty="0" smtClean="0"/>
              <a:t>and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772400" cy="4419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NTFS makes use of the following disk storage concepts: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73197479"/>
              </p:ext>
            </p:extLst>
          </p:nvPr>
        </p:nvGraphicFramePr>
        <p:xfrm>
          <a:off x="914400" y="2743200"/>
          <a:ext cx="74676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58200" y="2743200"/>
            <a:ext cx="304800" cy="36576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4600"/>
            <a:ext cx="8258610" cy="3403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990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Table 12.4   </a:t>
            </a:r>
          </a:p>
          <a:p>
            <a:pPr algn="ctr"/>
            <a:r>
              <a:rPr lang="en-US" sz="3200" b="1" dirty="0" smtClean="0">
                <a:latin typeface="+mn-lt"/>
              </a:rPr>
              <a:t>Windows NTFS Partition and Cluster Sizes</a:t>
            </a:r>
            <a:r>
              <a:rPr lang="en-US" sz="3200" dirty="0" smtClean="0">
                <a:latin typeface="+mn-lt"/>
              </a:rPr>
              <a:t> </a:t>
            </a:r>
            <a:endParaRPr lang="en-US" sz="320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19.pdf"/>
          <p:cNvPicPr>
            <a:picLocks noChangeAspect="1"/>
          </p:cNvPicPr>
          <p:nvPr/>
        </p:nvPicPr>
        <p:blipFill>
          <a:blip r:embed="rId3"/>
          <a:srcRect l="10909" t="23529" r="12727" b="42353"/>
          <a:stretch>
            <a:fillRect/>
          </a:stretch>
        </p:blipFill>
        <p:spPr>
          <a:xfrm>
            <a:off x="381000" y="1613652"/>
            <a:ext cx="8382000" cy="28937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File Table (MFT)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7924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heart of the Windows file system is the MFT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MFT is organized as a table of 1,024-byte rows, called records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Each row describes a file on this volume, including the MFT itself, which is treated as a file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Each record in the MFT consists of a set of attributes that serve to define the file (or folder) characteristics and the file contents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7245525" cy="4956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09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Table 12.5  </a:t>
            </a:r>
          </a:p>
          <a:p>
            <a:pPr algn="ctr"/>
            <a:r>
              <a:rPr lang="en-US" sz="2400" b="1" dirty="0" smtClean="0">
                <a:latin typeface="+mn-lt"/>
              </a:rPr>
              <a:t>Windows NTFS File and Directory Attribute Types</a:t>
            </a:r>
            <a:r>
              <a:rPr lang="en-US" sz="2400" dirty="0" smtClean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20.pdf"/>
          <p:cNvPicPr>
            <a:picLocks noChangeAspect="1"/>
          </p:cNvPicPr>
          <p:nvPr/>
        </p:nvPicPr>
        <p:blipFill>
          <a:blip r:embed="rId3"/>
          <a:srcRect l="19091" t="12941" r="18182" b="20000"/>
          <a:stretch>
            <a:fillRect/>
          </a:stretch>
        </p:blipFill>
        <p:spPr>
          <a:xfrm>
            <a:off x="914400" y="609600"/>
            <a:ext cx="7327152" cy="605288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11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21.pdf"/>
          <p:cNvPicPr>
            <a:picLocks noChangeAspect="1"/>
          </p:cNvPicPr>
          <p:nvPr/>
        </p:nvPicPr>
        <p:blipFill>
          <a:blip r:embed="rId3"/>
          <a:srcRect t="15455" b="14545"/>
          <a:stretch>
            <a:fillRect/>
          </a:stretch>
        </p:blipFill>
        <p:spPr>
          <a:xfrm>
            <a:off x="1295400" y="685800"/>
            <a:ext cx="6538654" cy="592311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77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 smtClean="0"/>
              <a:t>Most widely deployed SQL database engine in the world</a:t>
            </a:r>
          </a:p>
          <a:p>
            <a:r>
              <a:rPr lang="en-US" dirty="0" smtClean="0"/>
              <a:t>Based on the Structured Query Language (SQL)</a:t>
            </a:r>
          </a:p>
          <a:p>
            <a:r>
              <a:rPr lang="en-US" dirty="0" smtClean="0"/>
              <a:t>Designed to provide a streamlined SQL-based database management system suitable for embedded systems and other limited memory systems</a:t>
            </a:r>
          </a:p>
          <a:p>
            <a:r>
              <a:rPr lang="en-US" dirty="0" smtClean="0"/>
              <a:t>The full </a:t>
            </a:r>
            <a:r>
              <a:rPr lang="en-US" dirty="0" err="1" smtClean="0"/>
              <a:t>SQLite</a:t>
            </a:r>
            <a:r>
              <a:rPr lang="en-US" dirty="0" smtClean="0"/>
              <a:t> library can be implemented in under 400 KB</a:t>
            </a:r>
          </a:p>
          <a:p>
            <a:r>
              <a:rPr lang="en-US" dirty="0" smtClean="0"/>
              <a:t>In contrast to other database management systems, </a:t>
            </a:r>
            <a:r>
              <a:rPr lang="en-US" dirty="0" err="1" smtClean="0"/>
              <a:t>SQLite</a:t>
            </a:r>
            <a:r>
              <a:rPr lang="en-US" dirty="0" smtClean="0"/>
              <a:t> is not a separate process that is accessed from the client application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SQLite library is linked in, and thus becomes an integral part of the application program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859304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File structure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File management systems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File organization and access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The pile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The sequential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The indexed sequential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The indexed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The direct or hashed file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B-Trees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File directories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Contents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Structure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Naming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File sharing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Access rights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Simultaneous access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Record blocking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Android file management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smtClean="0"/>
              <a:t>File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err="1" smtClean="0"/>
              <a:t>SQLite</a:t>
            </a:r>
            <a:endParaRPr lang="en-US" sz="175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91000" cy="4419600"/>
          </a:xfrm>
        </p:spPr>
        <p:txBody>
          <a:bodyPr>
            <a:normAutofit fontScale="77500" lnSpcReduction="20000"/>
          </a:bodyPr>
          <a:lstStyle/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Secondary storage management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File allocation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Free space management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Volumes 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Reliability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UNIX file management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err="1" smtClean="0"/>
              <a:t>Inodes</a:t>
            </a:r>
            <a:endParaRPr lang="en-US" sz="1838" dirty="0" smtClean="0"/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File allocation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Directories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Volume structure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Linux virtual file system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Superblock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err="1" smtClean="0"/>
              <a:t>Inode</a:t>
            </a:r>
            <a:r>
              <a:rPr lang="en-US" sz="1838" dirty="0" smtClean="0"/>
              <a:t>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err="1" smtClean="0"/>
              <a:t>Dentry</a:t>
            </a:r>
            <a:r>
              <a:rPr lang="en-US" sz="1838" dirty="0" smtClean="0"/>
              <a:t>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File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Caches 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Windows file system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Key features of NTFS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NTFS volume and file structure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Recoverability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.pdf"/>
          <p:cNvPicPr>
            <a:picLocks noChangeAspect="1"/>
          </p:cNvPicPr>
          <p:nvPr/>
        </p:nvPicPr>
        <p:blipFill>
          <a:blip r:embed="rId3"/>
          <a:srcRect l="18182" t="12941" r="20909" b="20000"/>
          <a:stretch>
            <a:fillRect/>
          </a:stretch>
        </p:blipFill>
        <p:spPr>
          <a:xfrm>
            <a:off x="990600" y="457200"/>
            <a:ext cx="7255100" cy="6172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Lowest level</a:t>
            </a:r>
          </a:p>
          <a:p>
            <a:r>
              <a:rPr lang="en-US" sz="2400" dirty="0" smtClean="0"/>
              <a:t>Communicates directly with peripheral devices</a:t>
            </a:r>
          </a:p>
          <a:p>
            <a:r>
              <a:rPr lang="en-US" sz="2400" dirty="0" smtClean="0"/>
              <a:t>Responsible for starting I/O operations on a device</a:t>
            </a:r>
          </a:p>
          <a:p>
            <a:r>
              <a:rPr lang="en-US" sz="2400" dirty="0" smtClean="0"/>
              <a:t>Processes the completion of an I/O request</a:t>
            </a:r>
          </a:p>
          <a:p>
            <a:r>
              <a:rPr lang="en-US" sz="2400" dirty="0" smtClean="0"/>
              <a:t>Considered to be part of the operating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</a:t>
            </a:r>
            <a:r>
              <a:rPr lang="en-US" dirty="0" smtClean="0"/>
              <a:t>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20358</Words>
  <Application>Microsoft Office PowerPoint</Application>
  <PresentationFormat>On-screen Show (4:3)</PresentationFormat>
  <Paragraphs>2019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ＭＳ Ｐゴシック</vt:lpstr>
      <vt:lpstr>American Typewriter</vt:lpstr>
      <vt:lpstr>Arial</vt:lpstr>
      <vt:lpstr>Calibri</vt:lpstr>
      <vt:lpstr>Calisto MT</vt:lpstr>
      <vt:lpstr>Times New Roman</vt:lpstr>
      <vt:lpstr>Wingdings</vt:lpstr>
      <vt:lpstr>Custom Design</vt:lpstr>
      <vt:lpstr>Codex</vt:lpstr>
      <vt:lpstr>1_Codex</vt:lpstr>
      <vt:lpstr>Chapter 12 File Management</vt:lpstr>
      <vt:lpstr>Files</vt:lpstr>
      <vt:lpstr>File Systems</vt:lpstr>
      <vt:lpstr>File Structure</vt:lpstr>
      <vt:lpstr>Structure Terms</vt:lpstr>
      <vt:lpstr>File Management System</vt:lpstr>
      <vt:lpstr>Minimal User Requirements</vt:lpstr>
      <vt:lpstr>PowerPoint Presentation</vt:lpstr>
      <vt:lpstr>Device Drivers</vt:lpstr>
      <vt:lpstr>Basic File System</vt:lpstr>
      <vt:lpstr>Basic I/O Supervisor</vt:lpstr>
      <vt:lpstr>Logical I/O</vt:lpstr>
      <vt:lpstr>Access Method</vt:lpstr>
      <vt:lpstr>PowerPoint Presentation</vt:lpstr>
      <vt:lpstr> File Organization and Access</vt:lpstr>
      <vt:lpstr>File Organization Types</vt:lpstr>
      <vt:lpstr>PowerPoint Presentation</vt:lpstr>
      <vt:lpstr>The Pile</vt:lpstr>
      <vt:lpstr>The Sequential File</vt:lpstr>
      <vt:lpstr>Indexed Sequential File</vt:lpstr>
      <vt:lpstr>Indexed File</vt:lpstr>
      <vt:lpstr>Direct or Hashed File</vt:lpstr>
      <vt:lpstr>B-Trees</vt:lpstr>
      <vt:lpstr>PowerPoint Presentation</vt:lpstr>
      <vt:lpstr>B-Tree Characteristics</vt:lpstr>
      <vt:lpstr>PowerPoint Presentation</vt:lpstr>
      <vt:lpstr>  Table 12.1   Information Elements of a File Directory </vt:lpstr>
      <vt:lpstr>Operations Performed  on a Directory</vt:lpstr>
      <vt:lpstr>Two-Level Scheme </vt:lpstr>
      <vt:lpstr>PowerPoint Presentation</vt:lpstr>
      <vt:lpstr>PowerPoint Presentation</vt:lpstr>
      <vt:lpstr>File Sharing</vt:lpstr>
      <vt:lpstr>Access Rights</vt:lpstr>
      <vt:lpstr>User Access Rights</vt:lpstr>
      <vt:lpstr>Record Blocking</vt:lpstr>
      <vt:lpstr>PowerPoint Presentation</vt:lpstr>
      <vt:lpstr>File Allocation </vt:lpstr>
      <vt:lpstr>Preallocation vs  Dynamic Allocation</vt:lpstr>
      <vt:lpstr>Portion Size</vt:lpstr>
      <vt:lpstr>Alternatives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Space Management</vt:lpstr>
      <vt:lpstr>Bit Tables</vt:lpstr>
      <vt:lpstr>Chained Free Portions </vt:lpstr>
      <vt:lpstr>Indexing</vt:lpstr>
      <vt:lpstr>Free Block List </vt:lpstr>
      <vt:lpstr>Volumes</vt:lpstr>
      <vt:lpstr>UNIX File Management</vt:lpstr>
      <vt:lpstr>Inodes</vt:lpstr>
      <vt:lpstr>PowerPoint Presentation</vt:lpstr>
      <vt:lpstr>File Allocation</vt:lpstr>
      <vt:lpstr>PowerPoint Presentation</vt:lpstr>
      <vt:lpstr>PowerPoint Presentation</vt:lpstr>
      <vt:lpstr>Volume Structure</vt:lpstr>
      <vt:lpstr>PowerPoint Presentation</vt:lpstr>
      <vt:lpstr>PowerPoint Presentation</vt:lpstr>
      <vt:lpstr>Primary Object Types in VFS</vt:lpstr>
      <vt:lpstr>The Superblock Object</vt:lpstr>
      <vt:lpstr>The Inode Object</vt:lpstr>
      <vt:lpstr>The Dentry Object</vt:lpstr>
      <vt:lpstr>The File Object</vt:lpstr>
      <vt:lpstr>Caches</vt:lpstr>
      <vt:lpstr>Windows File System</vt:lpstr>
      <vt:lpstr>NTFS Volume  and File Structure</vt:lpstr>
      <vt:lpstr>PowerPoint Presentation</vt:lpstr>
      <vt:lpstr>PowerPoint Presentation</vt:lpstr>
      <vt:lpstr>Master File Table (MFT)</vt:lpstr>
      <vt:lpstr>PowerPoint Presentation</vt:lpstr>
      <vt:lpstr>PowerPoint Presentation</vt:lpstr>
      <vt:lpstr>PowerPoint Presentation</vt:lpstr>
      <vt:lpstr>SQLite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2014-01-30T02:49:05Z</dcterms:created>
  <dcterms:modified xsi:type="dcterms:W3CDTF">2017-05-22T20:52:45Z</dcterms:modified>
</cp:coreProperties>
</file>