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5.xml" ContentType="application/vnd.openxmlformats-officedocument.theme+xml"/>
  <Override PartName="/ppt/theme/themeOverride1.xml" ContentType="application/vnd.openxmlformats-officedocument.themeOverrid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6.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7.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8.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9.xml" ContentType="application/vnd.openxmlformats-officedocument.theme+xml"/>
  <Override PartName="/ppt/theme/themeOverride2.xml" ContentType="application/vnd.openxmlformats-officedocument.themeOverrid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10.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11.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77" r:id="rId1"/>
    <p:sldMasterId id="2147484088" r:id="rId2"/>
    <p:sldMasterId id="2147484094" r:id="rId3"/>
    <p:sldMasterId id="2147484100" r:id="rId4"/>
    <p:sldMasterId id="2147484267" r:id="rId5"/>
    <p:sldMasterId id="2147484279" r:id="rId6"/>
    <p:sldMasterId id="2147484290" r:id="rId7"/>
    <p:sldMasterId id="2147484296" r:id="rId8"/>
    <p:sldMasterId id="2147484303" r:id="rId9"/>
    <p:sldMasterId id="2147484316" r:id="rId10"/>
    <p:sldMasterId id="2147484327" r:id="rId11"/>
    <p:sldMasterId id="2147484333" r:id="rId12"/>
  </p:sldMasterIdLst>
  <p:notesMasterIdLst>
    <p:notesMasterId r:id="rId53"/>
  </p:notesMasterIdLst>
  <p:handoutMasterIdLst>
    <p:handoutMasterId r:id="rId54"/>
  </p:handoutMasterIdLst>
  <p:sldIdLst>
    <p:sldId id="256" r:id="rId13"/>
    <p:sldId id="257" r:id="rId14"/>
    <p:sldId id="258" r:id="rId15"/>
    <p:sldId id="259" r:id="rId16"/>
    <p:sldId id="260" r:id="rId17"/>
    <p:sldId id="284" r:id="rId18"/>
    <p:sldId id="261" r:id="rId19"/>
    <p:sldId id="263" r:id="rId20"/>
    <p:sldId id="264" r:id="rId21"/>
    <p:sldId id="265" r:id="rId22"/>
    <p:sldId id="267" r:id="rId23"/>
    <p:sldId id="266" r:id="rId24"/>
    <p:sldId id="268" r:id="rId25"/>
    <p:sldId id="269" r:id="rId26"/>
    <p:sldId id="270" r:id="rId27"/>
    <p:sldId id="272" r:id="rId28"/>
    <p:sldId id="287" r:id="rId29"/>
    <p:sldId id="288" r:id="rId30"/>
    <p:sldId id="273" r:id="rId31"/>
    <p:sldId id="275" r:id="rId32"/>
    <p:sldId id="274" r:id="rId33"/>
    <p:sldId id="276" r:id="rId34"/>
    <p:sldId id="277" r:id="rId35"/>
    <p:sldId id="285" r:id="rId36"/>
    <p:sldId id="289" r:id="rId37"/>
    <p:sldId id="278" r:id="rId38"/>
    <p:sldId id="279" r:id="rId39"/>
    <p:sldId id="280" r:id="rId40"/>
    <p:sldId id="291" r:id="rId41"/>
    <p:sldId id="290" r:id="rId42"/>
    <p:sldId id="281" r:id="rId43"/>
    <p:sldId id="286" r:id="rId44"/>
    <p:sldId id="292" r:id="rId45"/>
    <p:sldId id="294" r:id="rId46"/>
    <p:sldId id="295" r:id="rId47"/>
    <p:sldId id="296" r:id="rId48"/>
    <p:sldId id="297" r:id="rId49"/>
    <p:sldId id="298" r:id="rId50"/>
    <p:sldId id="299" r:id="rId51"/>
    <p:sldId id="300" r:id="rId5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272" autoAdjust="0"/>
    <p:restoredTop sz="92401" autoAdjust="0"/>
  </p:normalViewPr>
  <p:slideViewPr>
    <p:cSldViewPr snapToObjects="1">
      <p:cViewPr>
        <p:scale>
          <a:sx n="81" d="100"/>
          <a:sy n="81" d="100"/>
        </p:scale>
        <p:origin x="-552" y="-6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45720" cy="4572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50" Type="http://schemas.openxmlformats.org/officeDocument/2006/relationships/slide" Target="slides/slide38.xml"/><Relationship Id="rId51" Type="http://schemas.openxmlformats.org/officeDocument/2006/relationships/slide" Target="slides/slide39.xml"/><Relationship Id="rId52" Type="http://schemas.openxmlformats.org/officeDocument/2006/relationships/slide" Target="slides/slide40.xml"/><Relationship Id="rId53" Type="http://schemas.openxmlformats.org/officeDocument/2006/relationships/notesMaster" Target="notesMasters/notesMaster1.xml"/><Relationship Id="rId54" Type="http://schemas.openxmlformats.org/officeDocument/2006/relationships/handoutMaster" Target="handoutMasters/handoutMaster1.xml"/><Relationship Id="rId55" Type="http://schemas.openxmlformats.org/officeDocument/2006/relationships/printerSettings" Target="printerSettings/printerSettings1.bin"/><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 Id="rId46" Type="http://schemas.openxmlformats.org/officeDocument/2006/relationships/slide" Target="slides/slide34.xml"/><Relationship Id="rId47" Type="http://schemas.openxmlformats.org/officeDocument/2006/relationships/slide" Target="slides/slide35.xml"/><Relationship Id="rId48" Type="http://schemas.openxmlformats.org/officeDocument/2006/relationships/slide" Target="slides/slide36.xml"/><Relationship Id="rId49" Type="http://schemas.openxmlformats.org/officeDocument/2006/relationships/slide" Target="slides/slide3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Master" Target="slideMasters/slideMaster9.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61" Type="http://schemas.microsoft.com/office/2015/10/relationships/revisionInfo" Target="revisionInfo.xml"/><Relationship Id="rId10" Type="http://schemas.openxmlformats.org/officeDocument/2006/relationships/slideMaster" Target="slideMasters/slideMaster10.xml"/><Relationship Id="rId11" Type="http://schemas.openxmlformats.org/officeDocument/2006/relationships/slideMaster" Target="slideMasters/slideMaster11.xml"/><Relationship Id="rId12" Type="http://schemas.openxmlformats.org/officeDocument/2006/relationships/slideMaster" Target="slideMasters/slideMaster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C8BA8B-5EBF-7F4B-8B9A-9D953993D92D}" type="datetimeFigureOut">
              <a:rPr lang="en-US" smtClean="0"/>
              <a:t>3/7/18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BB76CC5-4D4D-BF4A-A443-14E364078374}" type="slidenum">
              <a:rPr lang="en-US" smtClean="0"/>
              <a:t>‹#›</a:t>
            </a:fld>
            <a:endParaRPr lang="en-US"/>
          </a:p>
        </p:txBody>
      </p:sp>
    </p:spTree>
    <p:extLst>
      <p:ext uri="{BB962C8B-B14F-4D97-AF65-F5344CB8AC3E}">
        <p14:creationId xmlns:p14="http://schemas.microsoft.com/office/powerpoint/2010/main" val="122802853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5FEF02C2-DD25-4831-A33A-E8FFCF92CA9B}" type="datetimeFigureOut">
              <a:rPr lang="en-US"/>
              <a:pPr>
                <a:defRPr/>
              </a:pPr>
              <a:t>3/7/18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FA1C3390-0AEF-4616-8A57-883828056E23}" type="slidenum">
              <a:rPr lang="en-US"/>
              <a:pPr>
                <a:defRPr/>
              </a:pPr>
              <a:t>‹#›</a:t>
            </a:fld>
            <a:endParaRPr lang="en-US" dirty="0"/>
          </a:p>
        </p:txBody>
      </p:sp>
    </p:spTree>
    <p:extLst>
      <p:ext uri="{BB962C8B-B14F-4D97-AF65-F5344CB8AC3E}">
        <p14:creationId xmlns:p14="http://schemas.microsoft.com/office/powerpoint/2010/main" val="86601584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Jobs represented in the </a:t>
            </a:r>
            <a:r>
              <a:rPr lang="en-US" sz="1200" b="1" kern="1200" dirty="0">
                <a:solidFill>
                  <a:schemeClr val="tx1"/>
                </a:solidFill>
                <a:effectLst/>
                <a:latin typeface="+mn-lt"/>
                <a:ea typeface="+mn-ea"/>
                <a:cs typeface="+mn-cs"/>
              </a:rPr>
              <a:t>service sector </a:t>
            </a:r>
            <a:r>
              <a:rPr lang="en-US" sz="1200" kern="1200" dirty="0">
                <a:solidFill>
                  <a:schemeClr val="tx1"/>
                </a:solidFill>
                <a:effectLst/>
                <a:latin typeface="+mn-lt"/>
                <a:ea typeface="+mn-ea"/>
                <a:cs typeface="+mn-cs"/>
              </a:rPr>
              <a:t>of the economy include such important categories as intellectual property, consulting, hospitality, travel, law, health care, education, technology, telecommunications, and entertainment—all high-growth job categories. </a:t>
            </a:r>
            <a:endParaRPr lang="en-US" dirty="0"/>
          </a:p>
        </p:txBody>
      </p:sp>
      <p:sp>
        <p:nvSpPr>
          <p:cNvPr id="4" name="Slide Number Placeholder 3"/>
          <p:cNvSpPr>
            <a:spLocks noGrp="1"/>
          </p:cNvSpPr>
          <p:nvPr>
            <p:ph type="sldNum" sz="quarter" idx="10"/>
          </p:nvPr>
        </p:nvSpPr>
        <p:spPr/>
        <p:txBody>
          <a:bodyPr/>
          <a:lstStyle/>
          <a:p>
            <a:pPr>
              <a:defRPr/>
            </a:pPr>
            <a:fld id="{FA1C3390-0AEF-4616-8A57-883828056E23}" type="slidenum">
              <a:rPr lang="en-US" smtClean="0"/>
              <a:pPr>
                <a:defRPr/>
              </a:pPr>
              <a:t>3</a:t>
            </a:fld>
            <a:endParaRPr lang="en-US" dirty="0"/>
          </a:p>
        </p:txBody>
      </p:sp>
    </p:spTree>
    <p:extLst>
      <p:ext uri="{BB962C8B-B14F-4D97-AF65-F5344CB8AC3E}">
        <p14:creationId xmlns:p14="http://schemas.microsoft.com/office/powerpoint/2010/main" val="4007377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Great </a:t>
            </a:r>
            <a:r>
              <a:rPr lang="en-US" sz="1200" kern="1200" dirty="0">
                <a:solidFill>
                  <a:schemeClr val="tx1"/>
                </a:solidFill>
                <a:effectLst/>
                <a:latin typeface="+mn-lt"/>
                <a:ea typeface="+mn-ea"/>
                <a:cs typeface="+mn-cs"/>
              </a:rPr>
              <a:t>service </a:t>
            </a:r>
            <a:r>
              <a:rPr lang="en-US" sz="1200" kern="1200" dirty="0" smtClean="0">
                <a:solidFill>
                  <a:schemeClr val="tx1"/>
                </a:solidFill>
                <a:effectLst/>
                <a:latin typeface="+mn-lt"/>
                <a:ea typeface="+mn-ea"/>
                <a:cs typeface="+mn-cs"/>
              </a:rPr>
              <a:t>doesn’t happen without great </a:t>
            </a:r>
            <a:r>
              <a:rPr lang="en-US" sz="1200" kern="1200" dirty="0">
                <a:solidFill>
                  <a:schemeClr val="tx1"/>
                </a:solidFill>
                <a:effectLst/>
                <a:latin typeface="+mn-lt"/>
                <a:ea typeface="+mn-ea"/>
                <a:cs typeface="+mn-cs"/>
              </a:rPr>
              <a:t>people. A big part of making the service-profit chain work is creating an environment in which all employees can </a:t>
            </a:r>
            <a:r>
              <a:rPr lang="en-US" sz="1200" kern="1200" dirty="0" smtClean="0">
                <a:solidFill>
                  <a:schemeClr val="tx1"/>
                </a:solidFill>
                <a:effectLst/>
                <a:latin typeface="+mn-lt"/>
                <a:ea typeface="+mn-ea"/>
                <a:cs typeface="+mn-cs"/>
              </a:rPr>
              <a:t>be </a:t>
            </a:r>
            <a:r>
              <a:rPr lang="en-US" sz="1200" kern="1200" dirty="0">
                <a:solidFill>
                  <a:schemeClr val="tx1"/>
                </a:solidFill>
                <a:effectLst/>
                <a:latin typeface="+mn-lt"/>
                <a:ea typeface="+mn-ea"/>
                <a:cs typeface="+mn-cs"/>
              </a:rPr>
              <a:t>successful. </a:t>
            </a:r>
            <a:endParaRPr lang="en-US" dirty="0"/>
          </a:p>
        </p:txBody>
      </p:sp>
      <p:sp>
        <p:nvSpPr>
          <p:cNvPr id="4" name="Slide Number Placeholder 3"/>
          <p:cNvSpPr>
            <a:spLocks noGrp="1"/>
          </p:cNvSpPr>
          <p:nvPr>
            <p:ph type="sldNum" sz="quarter" idx="10"/>
          </p:nvPr>
        </p:nvSpPr>
        <p:spPr/>
        <p:txBody>
          <a:bodyPr/>
          <a:lstStyle/>
          <a:p>
            <a:pPr>
              <a:defRPr/>
            </a:pPr>
            <a:fld id="{FA1C3390-0AEF-4616-8A57-883828056E23}" type="slidenum">
              <a:rPr lang="en-US" smtClean="0"/>
              <a:pPr>
                <a:defRPr/>
              </a:pPr>
              <a:t>14</a:t>
            </a:fld>
            <a:endParaRPr lang="en-US" dirty="0"/>
          </a:p>
        </p:txBody>
      </p:sp>
    </p:spTree>
    <p:extLst>
      <p:ext uri="{BB962C8B-B14F-4D97-AF65-F5344CB8AC3E}">
        <p14:creationId xmlns:p14="http://schemas.microsoft.com/office/powerpoint/2010/main" val="19232585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A1C3390-0AEF-4616-8A57-883828056E23}" type="slidenum">
              <a:rPr lang="en-US" smtClean="0"/>
              <a:pPr>
                <a:defRPr/>
              </a:pPr>
              <a:t>19</a:t>
            </a:fld>
            <a:endParaRPr lang="en-US" dirty="0"/>
          </a:p>
        </p:txBody>
      </p:sp>
    </p:spTree>
    <p:extLst>
      <p:ext uri="{BB962C8B-B14F-4D97-AF65-F5344CB8AC3E}">
        <p14:creationId xmlns:p14="http://schemas.microsoft.com/office/powerpoint/2010/main" val="3012660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n-ea"/>
                <a:cs typeface="+mn-cs"/>
              </a:rPr>
              <a:t>Depending on the type of offering, consumers may engage in a search for various alternative products to find the one that most closely meets their decision criteria for purchase. With physical goods, such comparison is usually relatively simple as there are many </a:t>
            </a:r>
            <a:r>
              <a:rPr lang="en-US" sz="1200" b="1" kern="1200" dirty="0">
                <a:solidFill>
                  <a:schemeClr val="tx1"/>
                </a:solidFill>
                <a:effectLst/>
                <a:latin typeface="+mn-lt"/>
                <a:ea typeface="+mn-ea"/>
                <a:cs typeface="+mn-cs"/>
              </a:rPr>
              <a:t>search attributes</a:t>
            </a:r>
            <a:r>
              <a:rPr lang="en-US" sz="1200" kern="1200" dirty="0">
                <a:solidFill>
                  <a:schemeClr val="tx1"/>
                </a:solidFill>
                <a:effectLst/>
                <a:latin typeface="+mn-lt"/>
                <a:ea typeface="+mn-ea"/>
                <a:cs typeface="+mn-cs"/>
              </a:rPr>
              <a:t>, which are aspects of an offering that are physically observable before </a:t>
            </a:r>
            <a:r>
              <a:rPr lang="en-US" sz="1200" kern="1200" dirty="0" smtClean="0">
                <a:solidFill>
                  <a:schemeClr val="tx1"/>
                </a:solidFill>
                <a:effectLst/>
                <a:latin typeface="+mn-lt"/>
                <a:ea typeface="+mn-ea"/>
                <a:cs typeface="+mn-cs"/>
              </a:rPr>
              <a:t>consumption. </a:t>
            </a:r>
            <a:r>
              <a:rPr lang="en-US" sz="1200" b="1" kern="1200" dirty="0" smtClean="0">
                <a:solidFill>
                  <a:schemeClr val="tx1"/>
                </a:solidFill>
                <a:effectLst/>
                <a:latin typeface="+mn-lt"/>
                <a:ea typeface="+mn-ea"/>
                <a:cs typeface="+mn-cs"/>
              </a:rPr>
              <a:t>Experience </a:t>
            </a:r>
            <a:r>
              <a:rPr lang="en-US" sz="1200" b="1" kern="1200" dirty="0">
                <a:solidFill>
                  <a:schemeClr val="tx1"/>
                </a:solidFill>
                <a:effectLst/>
                <a:latin typeface="+mn-lt"/>
                <a:ea typeface="+mn-ea"/>
                <a:cs typeface="+mn-cs"/>
              </a:rPr>
              <a:t>attributes </a:t>
            </a:r>
            <a:r>
              <a:rPr lang="en-US" sz="1200" kern="1200" dirty="0">
                <a:solidFill>
                  <a:schemeClr val="tx1"/>
                </a:solidFill>
                <a:effectLst/>
                <a:latin typeface="+mn-lt"/>
                <a:ea typeface="+mn-ea"/>
                <a:cs typeface="+mn-cs"/>
              </a:rPr>
              <a:t>are aspects of an offering that can be evaluated only during or after consumption. In many cases, a customer cannot make a reasonable evaluation of the quality of  a service even after use. Services such as television repair, legal services, dentistry, auto repair, and medical services require </a:t>
            </a:r>
            <a:r>
              <a:rPr lang="en-US" sz="1200" kern="1200" dirty="0" smtClean="0">
                <a:solidFill>
                  <a:schemeClr val="tx1"/>
                </a:solidFill>
                <a:effectLst/>
                <a:latin typeface="+mn-lt"/>
                <a:ea typeface="+mn-ea"/>
                <a:cs typeface="+mn-cs"/>
              </a:rPr>
              <a:t>specialized </a:t>
            </a:r>
            <a:r>
              <a:rPr lang="en-US" sz="1200" kern="1200" dirty="0">
                <a:solidFill>
                  <a:schemeClr val="tx1"/>
                </a:solidFill>
                <a:effectLst/>
                <a:latin typeface="+mn-lt"/>
                <a:ea typeface="+mn-ea"/>
                <a:cs typeface="+mn-cs"/>
              </a:rPr>
              <a:t>training to deliver. The customer may only know the desired end state—a car that runs or a pretty new crown molar. To assess these </a:t>
            </a:r>
            <a:r>
              <a:rPr lang="en-US" sz="1200" b="1" kern="1200" dirty="0">
                <a:solidFill>
                  <a:schemeClr val="tx1"/>
                </a:solidFill>
                <a:effectLst/>
                <a:latin typeface="+mn-lt"/>
                <a:ea typeface="+mn-ea"/>
                <a:cs typeface="+mn-cs"/>
              </a:rPr>
              <a:t>credence attributes </a:t>
            </a:r>
            <a:r>
              <a:rPr lang="en-US" sz="1200" kern="1200" dirty="0">
                <a:solidFill>
                  <a:schemeClr val="tx1"/>
                </a:solidFill>
                <a:effectLst/>
                <a:latin typeface="+mn-lt"/>
                <a:ea typeface="+mn-ea"/>
                <a:cs typeface="+mn-cs"/>
              </a:rPr>
              <a:t>would require customers to have expertise not generally shared by the public. As such, many providers of services in this category rely on professional certifications or degrees to convey a level of trust to the purchaser. Thus, services at this end of the continuum are often referred to as </a:t>
            </a:r>
            <a:r>
              <a:rPr lang="en-US" sz="1200" b="1" kern="1200" dirty="0">
                <a:solidFill>
                  <a:schemeClr val="tx1"/>
                </a:solidFill>
                <a:effectLst/>
                <a:latin typeface="+mn-lt"/>
                <a:ea typeface="+mn-ea"/>
                <a:cs typeface="+mn-cs"/>
              </a:rPr>
              <a:t>professional services</a:t>
            </a:r>
            <a:r>
              <a:rPr lang="en-US" sz="1200" kern="1200" dirty="0">
                <a:solidFill>
                  <a:schemeClr val="tx1"/>
                </a:solidFill>
                <a:effectLst/>
                <a:latin typeface="+mn-lt"/>
                <a:ea typeface="+mn-ea"/>
                <a:cs typeface="+mn-cs"/>
              </a:rPr>
              <a:t>—providers such as doctors, lawyers, accountants, even plumbers. They typically have industry or trade groups that self-regulate the quality of their services and serve as a clearinghouse for information and referrals.</a:t>
            </a:r>
          </a:p>
          <a:p>
            <a:r>
              <a:rPr lang="en-US" sz="1200" kern="1200" dirty="0">
                <a:solidFill>
                  <a:schemeClr val="tx1"/>
                </a:solidFill>
                <a:effectLst/>
                <a:latin typeface="+mn-lt"/>
                <a:ea typeface="+mn-ea"/>
                <a:cs typeface="+mn-cs"/>
              </a:rPr>
              <a:t>One interesting professional service for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A1C3390-0AEF-4616-8A57-883828056E23}" type="slidenum">
              <a:rPr lang="en-US" smtClean="0"/>
              <a:pPr>
                <a:defRPr/>
              </a:pPr>
              <a:t>21</a:t>
            </a:fld>
            <a:endParaRPr lang="en-US" dirty="0"/>
          </a:p>
        </p:txBody>
      </p:sp>
    </p:spTree>
    <p:extLst>
      <p:ext uri="{BB962C8B-B14F-4D97-AF65-F5344CB8AC3E}">
        <p14:creationId xmlns:p14="http://schemas.microsoft.com/office/powerpoint/2010/main" val="2022268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term moment of truth was coined by Jan Carlzon who was CEO of Scandinavian Airlines (SAS) who wrote an informative book titled </a:t>
            </a:r>
            <a:r>
              <a:rPr lang="en-US" b="1" dirty="0"/>
              <a:t>Moments of Truth</a:t>
            </a:r>
            <a:r>
              <a:rPr lang="en-US" dirty="0"/>
              <a:t>. </a:t>
            </a:r>
            <a:r>
              <a:rPr lang="en-US" b="0" dirty="0"/>
              <a:t>It’s a quick and excellent read for business students.</a:t>
            </a:r>
            <a:endParaRPr lang="en-US" dirty="0"/>
          </a:p>
        </p:txBody>
      </p:sp>
      <p:sp>
        <p:nvSpPr>
          <p:cNvPr id="4" name="Slide Number Placeholder 3"/>
          <p:cNvSpPr>
            <a:spLocks noGrp="1"/>
          </p:cNvSpPr>
          <p:nvPr>
            <p:ph type="sldNum" sz="quarter" idx="10"/>
          </p:nvPr>
        </p:nvSpPr>
        <p:spPr/>
        <p:txBody>
          <a:bodyPr/>
          <a:lstStyle/>
          <a:p>
            <a:pPr>
              <a:defRPr/>
            </a:pPr>
            <a:fld id="{FA1C3390-0AEF-4616-8A57-883828056E23}" type="slidenum">
              <a:rPr lang="en-US" smtClean="0"/>
              <a:pPr>
                <a:defRPr/>
              </a:pPr>
              <a:t>22</a:t>
            </a:fld>
            <a:endParaRPr lang="en-US" dirty="0"/>
          </a:p>
        </p:txBody>
      </p:sp>
    </p:spTree>
    <p:extLst>
      <p:ext uri="{BB962C8B-B14F-4D97-AF65-F5344CB8AC3E}">
        <p14:creationId xmlns:p14="http://schemas.microsoft.com/office/powerpoint/2010/main" val="24414735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n-ea"/>
                <a:cs typeface="+mn-cs"/>
              </a:rPr>
              <a:t>Gap 1 is where a lack of the right customer data can wreak havoc on service delivery. Unfortunately, firms all too often make unfounded assumptions about customers’ wants and needs and translate them into product offerings. Then management is surprised when new products fail or customers begin to switch to other providers.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n-ea"/>
                <a:cs typeface="+mn-cs"/>
              </a:rPr>
              <a:t>In Gap 2, management may or may not accurately perceive actual customer expectations of service, but regardless builds an aspect of the service delivery system that does not meet customer wants and needs. </a:t>
            </a:r>
          </a:p>
          <a:p>
            <a:endParaRPr lang="en-US" dirty="0"/>
          </a:p>
        </p:txBody>
      </p:sp>
      <p:sp>
        <p:nvSpPr>
          <p:cNvPr id="4" name="Slide Number Placeholder 3"/>
          <p:cNvSpPr>
            <a:spLocks noGrp="1"/>
          </p:cNvSpPr>
          <p:nvPr>
            <p:ph type="sldNum" sz="quarter" idx="10"/>
          </p:nvPr>
        </p:nvSpPr>
        <p:spPr/>
        <p:txBody>
          <a:bodyPr/>
          <a:lstStyle/>
          <a:p>
            <a:pPr>
              <a:defRPr/>
            </a:pPr>
            <a:fld id="{FA1C3390-0AEF-4616-8A57-883828056E23}" type="slidenum">
              <a:rPr lang="en-US" smtClean="0"/>
              <a:pPr>
                <a:defRPr/>
              </a:pPr>
              <a:t>23</a:t>
            </a:fld>
            <a:endParaRPr lang="en-US" dirty="0"/>
          </a:p>
        </p:txBody>
      </p:sp>
    </p:spTree>
    <p:extLst>
      <p:ext uri="{BB962C8B-B14F-4D97-AF65-F5344CB8AC3E}">
        <p14:creationId xmlns:p14="http://schemas.microsoft.com/office/powerpoint/2010/main" val="27925051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n-ea"/>
                <a:cs typeface="+mn-cs"/>
              </a:rPr>
              <a:t>Interestingly, unlike the previous two gaps, this one has no element of perception—this gap strictly asks whether the service is provided in the manner intended. As such, when there is a negative gap at Gap 3, it nearly always points to management and employees simply not getting the job done. This could be due to vague performance standards, poor training, or ineffective monitoring by management.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n-ea"/>
                <a:cs typeface="+mn-cs"/>
              </a:rPr>
              <a:t>Gap 4 fundamentally represents customer expectations management through marketing communications. through marketing communications.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n-ea"/>
                <a:cs typeface="+mn-cs"/>
              </a:rPr>
              <a:t>Finally, Gap 5 represents the core issue of expectations versus perceptions and is the only gap that occurs exclusively in the customer’s space. This is the gap between the service a customer expects to receive and the customer’s perceptions of the level of service actually received. The score for this gap, which can be positive or negative, is the manifestation of a firm’s customer expectations management strategy and the efficacy of its service delivery system.</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FA1C3390-0AEF-4616-8A57-883828056E23}" type="slidenum">
              <a:rPr lang="en-US" smtClean="0"/>
              <a:pPr>
                <a:defRPr/>
              </a:pPr>
              <a:t>24</a:t>
            </a:fld>
            <a:endParaRPr lang="en-US" dirty="0"/>
          </a:p>
        </p:txBody>
      </p:sp>
    </p:spTree>
    <p:extLst>
      <p:ext uri="{BB962C8B-B14F-4D97-AF65-F5344CB8AC3E}">
        <p14:creationId xmlns:p14="http://schemas.microsoft.com/office/powerpoint/2010/main" val="2676834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kern="1200" dirty="0">
                <a:solidFill>
                  <a:schemeClr val="tx1"/>
                </a:solidFill>
                <a:effectLst/>
                <a:latin typeface="+mn-lt"/>
                <a:ea typeface="+mn-ea"/>
                <a:cs typeface="+mn-cs"/>
              </a:rPr>
              <a:t>Tangibles </a:t>
            </a:r>
            <a:r>
              <a:rPr lang="en-US" sz="1200" kern="1200" dirty="0">
                <a:solidFill>
                  <a:schemeClr val="tx1"/>
                </a:solidFill>
                <a:effectLst/>
                <a:latin typeface="+mn-lt"/>
                <a:ea typeface="+mn-ea"/>
                <a:cs typeface="+mn-cs"/>
              </a:rPr>
              <a:t>are the physical evidence of a service or the observable aspects that help customers form advance opinions about the service despite its general  intangibility. Examples of tangibles include appearance of service providers, website, marketing communications materials, and the ambience and look of the office or retail store. Such tangibles send cues to the customer</a:t>
            </a:r>
            <a:r>
              <a:rPr lang="en-US" dirty="0">
                <a:effectLst/>
              </a:rPr>
              <a:t> </a:t>
            </a:r>
            <a:r>
              <a:rPr lang="en-US" sz="1200" kern="1200" dirty="0">
                <a:solidFill>
                  <a:schemeClr val="tx1"/>
                </a:solidFill>
                <a:effectLst/>
                <a:latin typeface="+mn-lt"/>
                <a:ea typeface="+mn-ea"/>
                <a:cs typeface="+mn-cs"/>
              </a:rPr>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about the quality of the service.</a:t>
            </a:r>
          </a:p>
          <a:p>
            <a:r>
              <a:rPr lang="en-US" sz="1200" b="1" kern="1200" dirty="0">
                <a:solidFill>
                  <a:schemeClr val="tx1"/>
                </a:solidFill>
                <a:effectLst/>
                <a:latin typeface="+mn-lt"/>
                <a:ea typeface="+mn-ea"/>
                <a:cs typeface="+mn-cs"/>
              </a:rPr>
              <a:t>Reliability </a:t>
            </a:r>
            <a:r>
              <a:rPr lang="en-US" sz="1200" kern="1200" dirty="0">
                <a:solidFill>
                  <a:schemeClr val="tx1"/>
                </a:solidFill>
                <a:effectLst/>
                <a:latin typeface="+mn-lt"/>
                <a:ea typeface="+mn-ea"/>
                <a:cs typeface="+mn-cs"/>
              </a:rPr>
              <a:t>is the ability to pro- vide service dependably and accurately and thus to deliver what was promised. Reliability means performing the service right the first time and every time. Research has consistently demonstrated that reliability tends to be one of the most important aspects of service quality.</a:t>
            </a:r>
          </a:p>
          <a:p>
            <a:r>
              <a:rPr lang="en-US" sz="1200" b="1" kern="1200" dirty="0">
                <a:solidFill>
                  <a:schemeClr val="tx1"/>
                </a:solidFill>
                <a:effectLst/>
                <a:latin typeface="+mn-lt"/>
                <a:ea typeface="+mn-ea"/>
                <a:cs typeface="+mn-cs"/>
              </a:rPr>
              <a:t>Responsiveness </a:t>
            </a:r>
            <a:r>
              <a:rPr lang="en-US" sz="1200" kern="1200" dirty="0">
                <a:solidFill>
                  <a:schemeClr val="tx1"/>
                </a:solidFill>
                <a:effectLst/>
                <a:latin typeface="+mn-lt"/>
                <a:ea typeface="+mn-ea"/>
                <a:cs typeface="+mn-cs"/>
              </a:rPr>
              <a:t>is the willingness and ability to provide prompt service and to respond quickly to customer requests. Customers often complain about a lack of responsiveness on the part of service providers. Service providers exhibit poor responsiveness when they create difficulty making contact, exhibit poor follow-up, make excuses for poor service, and generally act as though they are doing the customer a favor.</a:t>
            </a:r>
          </a:p>
          <a:p>
            <a:r>
              <a:rPr lang="en-US" sz="1200" b="1" kern="1200" dirty="0">
                <a:solidFill>
                  <a:schemeClr val="tx1"/>
                </a:solidFill>
                <a:effectLst/>
                <a:latin typeface="+mn-lt"/>
                <a:ea typeface="+mn-ea"/>
                <a:cs typeface="+mn-cs"/>
              </a:rPr>
              <a:t>Assurance </a:t>
            </a:r>
            <a:r>
              <a:rPr lang="en-US" sz="1200" kern="1200" dirty="0">
                <a:solidFill>
                  <a:schemeClr val="tx1"/>
                </a:solidFill>
                <a:effectLst/>
                <a:latin typeface="+mn-lt"/>
                <a:ea typeface="+mn-ea"/>
                <a:cs typeface="+mn-cs"/>
              </a:rPr>
              <a:t>is the knowledge and courtesy of employees, and the ability to convey trust and build a customer’s confidence in the quality of the service. Service providers often provide assurance primarily through their own competence in the job.</a:t>
            </a:r>
          </a:p>
          <a:p>
            <a:r>
              <a:rPr lang="en-US" sz="1200" b="1" kern="1200" dirty="0" smtClean="0">
                <a:solidFill>
                  <a:schemeClr val="tx1"/>
                </a:solidFill>
                <a:effectLst/>
                <a:latin typeface="+mn-lt"/>
                <a:ea typeface="+mn-ea"/>
                <a:cs typeface="+mn-cs"/>
              </a:rPr>
              <a:t>Empathy </a:t>
            </a:r>
            <a:r>
              <a:rPr lang="en-US" sz="1200" kern="1200" dirty="0">
                <a:solidFill>
                  <a:schemeClr val="tx1"/>
                </a:solidFill>
                <a:effectLst/>
                <a:latin typeface="+mn-lt"/>
                <a:ea typeface="+mn-ea"/>
                <a:cs typeface="+mn-cs"/>
              </a:rPr>
              <a:t>is the caring and individual attention a service provider gives to customers. Empathy means considering things from the customer’s point of view.</a:t>
            </a:r>
          </a:p>
          <a:p>
            <a:endParaRPr lang="en-US" dirty="0"/>
          </a:p>
        </p:txBody>
      </p:sp>
      <p:sp>
        <p:nvSpPr>
          <p:cNvPr id="4" name="Slide Number Placeholder 3"/>
          <p:cNvSpPr>
            <a:spLocks noGrp="1"/>
          </p:cNvSpPr>
          <p:nvPr>
            <p:ph type="sldNum" sz="quarter" idx="10"/>
          </p:nvPr>
        </p:nvSpPr>
        <p:spPr/>
        <p:txBody>
          <a:bodyPr/>
          <a:lstStyle/>
          <a:p>
            <a:pPr>
              <a:defRPr/>
            </a:pPr>
            <a:fld id="{FA1C3390-0AEF-4616-8A57-883828056E23}" type="slidenum">
              <a:rPr lang="en-US" smtClean="0"/>
              <a:pPr>
                <a:defRPr/>
              </a:pPr>
              <a:t>27</a:t>
            </a:fld>
            <a:endParaRPr lang="en-US" dirty="0"/>
          </a:p>
        </p:txBody>
      </p:sp>
    </p:spTree>
    <p:extLst>
      <p:ext uri="{BB962C8B-B14F-4D97-AF65-F5344CB8AC3E}">
        <p14:creationId xmlns:p14="http://schemas.microsoft.com/office/powerpoint/2010/main" val="13101049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n-ea"/>
                <a:cs typeface="+mn-cs"/>
              </a:rPr>
              <a:t>A service blueprint is invaluable as a tool for marketing managers, especially for service encounters that are more complex than floral delivery, restaurants,  and the like. First, the mere creation of the document serves to uncover potential bottlenecks in the service delivery system before it goes operational. Second, it represents a tremendous training device for employees involved in service delivery. Especially in a teamwork environment such as Outback Steakhouse where servers, cooks, and bartenders are so dependent on each other’s performance to maximize the customer’s positive experience overall, familiarizing each person involved in service delivery with exactly how his or her role fits into the entire system helps everyone take on a customer mind-set—even employees who ordinarily don’t directly interface with the external customers such as the cooks. Finally, using a service blueprint provides managers with an important way to integrate service topics into the performance evaluation process for all employees. Smart firms that rely on service for differentiation such as Outback, Ritz-Carlton, and Southwest Airlines provide incentives to their people who consistently con- tribute to the delivery of great service.</a:t>
            </a:r>
          </a:p>
          <a:p>
            <a:endParaRPr lang="en-US" dirty="0"/>
          </a:p>
        </p:txBody>
      </p:sp>
      <p:sp>
        <p:nvSpPr>
          <p:cNvPr id="4" name="Slide Number Placeholder 3"/>
          <p:cNvSpPr>
            <a:spLocks noGrp="1"/>
          </p:cNvSpPr>
          <p:nvPr>
            <p:ph type="sldNum" sz="quarter" idx="10"/>
          </p:nvPr>
        </p:nvSpPr>
        <p:spPr/>
        <p:txBody>
          <a:bodyPr/>
          <a:lstStyle/>
          <a:p>
            <a:pPr>
              <a:defRPr/>
            </a:pPr>
            <a:fld id="{FA1C3390-0AEF-4616-8A57-883828056E23}" type="slidenum">
              <a:rPr lang="en-US" smtClean="0"/>
              <a:pPr>
                <a:defRPr/>
              </a:pPr>
              <a:t>29</a:t>
            </a:fld>
            <a:endParaRPr lang="en-US" dirty="0"/>
          </a:p>
        </p:txBody>
      </p:sp>
    </p:spTree>
    <p:extLst>
      <p:ext uri="{BB962C8B-B14F-4D97-AF65-F5344CB8AC3E}">
        <p14:creationId xmlns:p14="http://schemas.microsoft.com/office/powerpoint/2010/main" val="3027552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his book </a:t>
            </a:r>
            <a:r>
              <a:rPr lang="en-US" sz="1200" i="1" kern="1200" dirty="0">
                <a:solidFill>
                  <a:schemeClr val="tx1"/>
                </a:solidFill>
                <a:effectLst/>
                <a:latin typeface="+mn-lt"/>
                <a:ea typeface="+mn-ea"/>
                <a:cs typeface="+mn-cs"/>
              </a:rPr>
              <a:t>On Great Service, </a:t>
            </a:r>
            <a:r>
              <a:rPr lang="en-US" sz="1200" kern="1200" dirty="0">
                <a:solidFill>
                  <a:schemeClr val="tx1"/>
                </a:solidFill>
                <a:effectLst/>
                <a:latin typeface="+mn-lt"/>
                <a:ea typeface="+mn-ea"/>
                <a:cs typeface="+mn-cs"/>
              </a:rPr>
              <a:t>Leonard Berry, a leading expert in the field of services marketing, advocates that a focus on service and on enabling employees to effectively deliver service can be one differentiator that is hard for the competition to replicate. Many firms are reluctant to invest in great service, largely because it takes time and patience before a return on the investment may be noticeable. But Berry’s point is that although the payback might take time, once a firm is able to deliver great service as a core differentiator, it is much more likely to provide a sustainable competitive advantage than are most other sources of differentiation.</a:t>
            </a:r>
            <a:endParaRPr lang="en-US" dirty="0"/>
          </a:p>
        </p:txBody>
      </p:sp>
      <p:sp>
        <p:nvSpPr>
          <p:cNvPr id="4" name="Slide Number Placeholder 3"/>
          <p:cNvSpPr>
            <a:spLocks noGrp="1"/>
          </p:cNvSpPr>
          <p:nvPr>
            <p:ph type="sldNum" sz="quarter" idx="10"/>
          </p:nvPr>
        </p:nvSpPr>
        <p:spPr/>
        <p:txBody>
          <a:bodyPr/>
          <a:lstStyle/>
          <a:p>
            <a:pPr>
              <a:defRPr/>
            </a:pPr>
            <a:fld id="{FA1C3390-0AEF-4616-8A57-883828056E23}" type="slidenum">
              <a:rPr lang="en-US" smtClean="0"/>
              <a:pPr>
                <a:defRPr/>
              </a:pPr>
              <a:t>4</a:t>
            </a:fld>
            <a:endParaRPr lang="en-US" dirty="0"/>
          </a:p>
        </p:txBody>
      </p:sp>
    </p:spTree>
    <p:extLst>
      <p:ext uri="{BB962C8B-B14F-4D97-AF65-F5344CB8AC3E}">
        <p14:creationId xmlns:p14="http://schemas.microsoft.com/office/powerpoint/2010/main" val="2060345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r>
              <a:rPr lang="en-US" sz="1200" i="1" kern="1200" dirty="0">
                <a:solidFill>
                  <a:schemeClr val="tx1"/>
                </a:solidFill>
                <a:effectLst/>
                <a:latin typeface="+mn-lt"/>
                <a:ea typeface="+mn-ea"/>
                <a:cs typeface="+mn-cs"/>
              </a:rPr>
              <a:t>Service is the fundamental basis of exchange</a:t>
            </a:r>
            <a:r>
              <a:rPr lang="en-US" sz="1200" kern="1200" dirty="0">
                <a:solidFill>
                  <a:schemeClr val="tx1"/>
                </a:solidFill>
                <a:effectLst/>
                <a:latin typeface="+mn-lt"/>
                <a:ea typeface="+mn-ea"/>
                <a:cs typeface="+mn-cs"/>
              </a:rPr>
              <a:t>. Remember that historically, goods or products were the basis of exchange. In the new logic, service (defined as unique skills and competencies offered by the company) is the basis of exchange. Put simply, customers don’t buy a car (product)—they buy the company’s ability to add value through a defined set of benefits. For example, a customer who may be concerned about safety will evaluate the company in terms of how well it builds safety into its cars. The more a company knows about safety and is able to build it into the customer’s car experience, the more favorable that customer will evaluate the company.</a:t>
            </a:r>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endParaRPr lang="en-US" sz="1200" kern="1200" dirty="0">
              <a:solidFill>
                <a:schemeClr val="tx1"/>
              </a:solidFill>
              <a:effectLst/>
              <a:latin typeface="+mn-lt"/>
              <a:ea typeface="+mn-ea"/>
              <a:cs typeface="+mn-cs"/>
            </a:endParaRPr>
          </a:p>
          <a:p>
            <a:pPr marL="228600" lvl="0" indent="-228600">
              <a:buAutoNum type="arabicPeriod" startAt="2"/>
            </a:pPr>
            <a:r>
              <a:rPr lang="en-US" sz="1200" b="0" i="1" kern="1200" dirty="0">
                <a:solidFill>
                  <a:schemeClr val="tx1"/>
                </a:solidFill>
                <a:effectLst/>
                <a:latin typeface="+mn-lt"/>
                <a:ea typeface="+mn-ea"/>
                <a:cs typeface="+mn-cs"/>
              </a:rPr>
              <a:t>Value is co-created by multiple parties, including the company and the customer</a:t>
            </a:r>
            <a:r>
              <a:rPr lang="en-US" sz="1200" b="0" kern="1200" dirty="0">
                <a:solidFill>
                  <a:schemeClr val="tx1"/>
                </a:solidFill>
                <a:effectLst/>
                <a:latin typeface="+mn-lt"/>
                <a:ea typeface="+mn-ea"/>
                <a:cs typeface="+mn-cs"/>
              </a:rPr>
              <a:t>. The customer in an integral, even essential, part of creating value in the experience. To continue the car example, every customer interacts with the car in a different way, creating a unique value experience for that individual. His or her interaction can be initiated by the company’s marketing efforts (for example, the website could highlight key features), influenced by the salesperson pointing out certain functional or aesthetic elements of the car, and directed by the cars layout and physical characteristics. In the end, however, the customer creates a unique experience by interacting with the company’s marketing efforts and product in his or her own way.</a:t>
            </a:r>
          </a:p>
          <a:p>
            <a:pPr marL="0" lvl="0" indent="0">
              <a:buNone/>
            </a:pPr>
            <a:endParaRPr lang="en-US" sz="1200" b="0" kern="1200" dirty="0">
              <a:solidFill>
                <a:schemeClr val="tx1"/>
              </a:solidFill>
              <a:effectLst/>
              <a:latin typeface="+mn-lt"/>
              <a:ea typeface="+mn-ea"/>
              <a:cs typeface="+mn-cs"/>
            </a:endParaRPr>
          </a:p>
          <a:p>
            <a:pPr lvl="0"/>
            <a:r>
              <a:rPr lang="en-US" sz="1200" i="1" kern="1200" dirty="0">
                <a:solidFill>
                  <a:schemeClr val="tx1"/>
                </a:solidFill>
                <a:effectLst/>
                <a:latin typeface="+mn-lt"/>
                <a:ea typeface="+mn-ea"/>
                <a:cs typeface="+mn-cs"/>
              </a:rPr>
              <a:t>3. Value is defined by the customer</a:t>
            </a:r>
            <a:r>
              <a:rPr lang="en-US" sz="1200" kern="1200" dirty="0">
                <a:solidFill>
                  <a:schemeClr val="tx1"/>
                </a:solidFill>
                <a:effectLst/>
                <a:latin typeface="+mn-lt"/>
                <a:ea typeface="+mn-ea"/>
                <a:cs typeface="+mn-cs"/>
              </a:rPr>
              <a:t>. Customers receive value from their experience, not from the company. The “bundle” of benefits that create value are different for each customer, making it important to understand the unique buying trends of specific customers in addition to broad customer behavior trends. So, while target markets may define the BMW product experience based on the driving experience or new technologies, individual customers can and do have very different definitions of the value delivered by BMW. It is clear that service dominant logic puts even more emphasis on data analytics and the ability to learn about individual customers in addition to broad </a:t>
            </a:r>
            <a:r>
              <a:rPr lang="en-US" sz="1200" kern="1200" dirty="0" smtClean="0">
                <a:solidFill>
                  <a:schemeClr val="tx1"/>
                </a:solidFill>
                <a:effectLst/>
                <a:latin typeface="+mn-lt"/>
                <a:ea typeface="+mn-ea"/>
                <a:cs typeface="+mn-cs"/>
              </a:rPr>
              <a:t>markets. Since </a:t>
            </a:r>
            <a:r>
              <a:rPr lang="en-US" sz="1200" kern="1200" dirty="0">
                <a:solidFill>
                  <a:schemeClr val="tx1"/>
                </a:solidFill>
                <a:effectLst/>
                <a:latin typeface="+mn-lt"/>
                <a:ea typeface="+mn-ea"/>
                <a:cs typeface="+mn-cs"/>
              </a:rPr>
              <a:t>the customer is now central to value creation a “customer centric” approach that aligns  </a:t>
            </a:r>
            <a:r>
              <a:rPr lang="en-US" sz="1200" b="0" kern="1200" dirty="0">
                <a:solidFill>
                  <a:schemeClr val="tx1"/>
                </a:solidFill>
                <a:effectLst/>
                <a:latin typeface="+mn-lt"/>
                <a:ea typeface="+mn-ea"/>
                <a:cs typeface="+mn-cs"/>
              </a:rPr>
              <a:t>people, processes, systems, and other resources to best serve customers is fundamental to a successful marketing strategy.</a:t>
            </a:r>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A1C3390-0AEF-4616-8A57-883828056E23}" type="slidenum">
              <a:rPr lang="en-US" smtClean="0"/>
              <a:pPr>
                <a:defRPr/>
              </a:pPr>
              <a:t>5</a:t>
            </a:fld>
            <a:endParaRPr lang="en-US" dirty="0"/>
          </a:p>
        </p:txBody>
      </p:sp>
    </p:spTree>
    <p:extLst>
      <p:ext uri="{BB962C8B-B14F-4D97-AF65-F5344CB8AC3E}">
        <p14:creationId xmlns:p14="http://schemas.microsoft.com/office/powerpoint/2010/main" val="2408027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it comes to making purchase decisions about services, customers draw conclusions from what tangibles they can experience—things like the company’s people, website, marketing communications, office ambience, and pricing. In a service setting, the importance and impact of marketing are heightened considerably because in many cases there’s little else tangible for the customer to experience before </a:t>
            </a:r>
            <a:r>
              <a:rPr lang="en-US" sz="1200" kern="1200" dirty="0" smtClean="0">
                <a:solidFill>
                  <a:schemeClr val="tx1"/>
                </a:solidFill>
                <a:effectLst/>
                <a:latin typeface="+mn-lt"/>
                <a:ea typeface="+mn-ea"/>
                <a:cs typeface="+mn-cs"/>
              </a:rPr>
              <a:t>purchase.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Sampling </a:t>
            </a:r>
            <a:r>
              <a:rPr lang="en-US" sz="1200" kern="1200" dirty="0">
                <a:solidFill>
                  <a:schemeClr val="tx1"/>
                </a:solidFill>
                <a:effectLst/>
                <a:latin typeface="+mn-lt"/>
                <a:ea typeface="+mn-ea"/>
                <a:cs typeface="+mn-cs"/>
              </a:rPr>
              <a:t>is a way to enhance tangibility. </a:t>
            </a:r>
            <a:endParaRPr lang="en-US" dirty="0"/>
          </a:p>
        </p:txBody>
      </p:sp>
      <p:sp>
        <p:nvSpPr>
          <p:cNvPr id="4" name="Slide Number Placeholder 3"/>
          <p:cNvSpPr>
            <a:spLocks noGrp="1"/>
          </p:cNvSpPr>
          <p:nvPr>
            <p:ph type="sldNum" sz="quarter" idx="10"/>
          </p:nvPr>
        </p:nvSpPr>
        <p:spPr/>
        <p:txBody>
          <a:bodyPr/>
          <a:lstStyle/>
          <a:p>
            <a:pPr>
              <a:defRPr/>
            </a:pPr>
            <a:fld id="{FA1C3390-0AEF-4616-8A57-883828056E23}" type="slidenum">
              <a:rPr lang="en-US" smtClean="0"/>
              <a:pPr>
                <a:defRPr/>
              </a:pPr>
              <a:t>7</a:t>
            </a:fld>
            <a:endParaRPr lang="en-US" dirty="0"/>
          </a:p>
        </p:txBody>
      </p:sp>
    </p:spTree>
    <p:extLst>
      <p:ext uri="{BB962C8B-B14F-4D97-AF65-F5344CB8AC3E}">
        <p14:creationId xmlns:p14="http://schemas.microsoft.com/office/powerpoint/2010/main" val="617716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n-ea"/>
                <a:cs typeface="+mn-cs"/>
              </a:rPr>
              <a:t>Perhaps it    is more accurate to think of a service as being </a:t>
            </a:r>
            <a:r>
              <a:rPr lang="en-US" sz="1200" i="1" kern="1200" dirty="0">
                <a:solidFill>
                  <a:schemeClr val="tx1"/>
                </a:solidFill>
                <a:effectLst/>
                <a:latin typeface="+mn-lt"/>
                <a:ea typeface="+mn-ea"/>
                <a:cs typeface="+mn-cs"/>
              </a:rPr>
              <a:t>performed </a:t>
            </a:r>
            <a:r>
              <a:rPr lang="en-US" sz="1200" kern="1200" dirty="0">
                <a:solidFill>
                  <a:schemeClr val="tx1"/>
                </a:solidFill>
                <a:effectLst/>
                <a:latin typeface="+mn-lt"/>
                <a:ea typeface="+mn-ea"/>
                <a:cs typeface="+mn-cs"/>
              </a:rPr>
              <a:t>rather than produced.   In a theatrical play or an orchestral concert, many individuals have a part in the performance. Similarly, the quality of a service encounter is determined in part by the interaction of the players. Most elegant restaurants structure their customer encounters  as  elaborate  productions  involving  servers,  the  wine  steward, the maître d’, the chef, and, of course, the table of diners.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n-ea"/>
                <a:cs typeface="+mn-cs"/>
              </a:rPr>
              <a:t>The inseparability of performance and consumption of services heightens the role of the human service providers in the customer’s experience. It also leads  to opportunities for considerable customization in delivering the service. Finicky customers in the hair stylist’s chair can coax just the right cut. Want two scoops of cinnamon ice cream instead of one on that apple tort? Just ask the server.</a:t>
            </a:r>
          </a:p>
          <a:p>
            <a:endParaRPr lang="en-US" dirty="0"/>
          </a:p>
        </p:txBody>
      </p:sp>
      <p:sp>
        <p:nvSpPr>
          <p:cNvPr id="4" name="Slide Number Placeholder 3"/>
          <p:cNvSpPr>
            <a:spLocks noGrp="1"/>
          </p:cNvSpPr>
          <p:nvPr>
            <p:ph type="sldNum" sz="quarter" idx="10"/>
          </p:nvPr>
        </p:nvSpPr>
        <p:spPr/>
        <p:txBody>
          <a:bodyPr/>
          <a:lstStyle/>
          <a:p>
            <a:pPr>
              <a:defRPr/>
            </a:pPr>
            <a:fld id="{FA1C3390-0AEF-4616-8A57-883828056E23}" type="slidenum">
              <a:rPr lang="en-US" smtClean="0"/>
              <a:pPr>
                <a:defRPr/>
              </a:pPr>
              <a:t>8</a:t>
            </a:fld>
            <a:endParaRPr lang="en-US" dirty="0"/>
          </a:p>
        </p:txBody>
      </p:sp>
    </p:spTree>
    <p:extLst>
      <p:ext uri="{BB962C8B-B14F-4D97-AF65-F5344CB8AC3E}">
        <p14:creationId xmlns:p14="http://schemas.microsoft.com/office/powerpoint/2010/main" val="2981045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a:solidFill>
                  <a:schemeClr val="tx1"/>
                </a:solidFill>
                <a:effectLst/>
                <a:latin typeface="+mn-lt"/>
                <a:ea typeface="+mn-ea"/>
                <a:cs typeface="+mn-cs"/>
              </a:rPr>
              <a:t>Ritz-Carlton, Nordstrom, Disney, and Southwest Airlines have become iconic firms in their industries largely by focusing on their people—hiring, training, keeping, and promoting the very best people they can get. Legendary Southwest Chairman Herb Kelleher built a business in part around ensuring that his people were </a:t>
            </a:r>
            <a:r>
              <a:rPr lang="en-US" sz="1200" i="1" kern="1200" dirty="0">
                <a:solidFill>
                  <a:schemeClr val="tx1"/>
                </a:solidFill>
                <a:effectLst/>
                <a:latin typeface="+mn-lt"/>
                <a:ea typeface="+mn-ea"/>
                <a:cs typeface="+mn-cs"/>
              </a:rPr>
              <a:t>different </a:t>
            </a:r>
            <a:r>
              <a:rPr lang="en-US" sz="1200" kern="1200" dirty="0">
                <a:solidFill>
                  <a:schemeClr val="tx1"/>
                </a:solidFill>
                <a:effectLst/>
                <a:latin typeface="+mn-lt"/>
                <a:ea typeface="+mn-ea"/>
                <a:cs typeface="+mn-cs"/>
              </a:rPr>
              <a:t>from typical airline employees— more engaged, fun, and fiercely loyal to the company.  The same can be said for the other firms above. Focusing on employees as a source of </a:t>
            </a:r>
            <a:r>
              <a:rPr lang="en-US" sz="1200" kern="1200" dirty="0" smtClean="0">
                <a:solidFill>
                  <a:schemeClr val="tx1"/>
                </a:solidFill>
                <a:effectLst/>
                <a:latin typeface="+mn-lt"/>
                <a:ea typeface="+mn-ea"/>
                <a:cs typeface="+mn-cs"/>
              </a:rPr>
              <a:t>differentiation </a:t>
            </a:r>
            <a:r>
              <a:rPr lang="en-US" sz="1200" kern="1200" dirty="0">
                <a:solidFill>
                  <a:schemeClr val="tx1"/>
                </a:solidFill>
                <a:effectLst/>
                <a:latin typeface="+mn-lt"/>
                <a:ea typeface="+mn-ea"/>
                <a:cs typeface="+mn-cs"/>
              </a:rPr>
              <a:t>in marketing is usually a smart move, mainly because so many firms just can’t seem to pull it off very well. The point is to remove much of the variability of customers’ experiences with your service and instead provide a more dependable level of quality. Go into any Nordstrom and work with any of Nordstrom’s sales associates and you will very likely experience the same high level of satisfaction with the service. The same is true for Ritz-Carlton, and any of the great service organizations.</a:t>
            </a:r>
          </a:p>
          <a:p>
            <a:endParaRPr lang="en-US" sz="120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n-ea"/>
                <a:cs typeface="+mn-cs"/>
              </a:rPr>
              <a:t>With services, continual investment in training, retraining, and good management of people is required if variability is to be consistently low. It is in this   area where the disciplines of marketing, operations, leadership, and human resource management probably have their closest intersection. What makes Ritz-Carlton great? A quick answer is: its people. But what makes its people great? World-class operations, leadership, and HR practices. And the net effect for Ritz-Carlton is that its branding and market positioning are largely defined by its wonderful people and the way they handle each customer as a valued guest. For service firms, great marketing cannot take place without a strong overarching culture that values employees.</a:t>
            </a:r>
          </a:p>
          <a:p>
            <a:endParaRPr lang="en-US" dirty="0"/>
          </a:p>
        </p:txBody>
      </p:sp>
      <p:sp>
        <p:nvSpPr>
          <p:cNvPr id="4" name="Slide Number Placeholder 3"/>
          <p:cNvSpPr>
            <a:spLocks noGrp="1"/>
          </p:cNvSpPr>
          <p:nvPr>
            <p:ph type="sldNum" sz="quarter" idx="10"/>
          </p:nvPr>
        </p:nvSpPr>
        <p:spPr/>
        <p:txBody>
          <a:bodyPr/>
          <a:lstStyle/>
          <a:p>
            <a:pPr>
              <a:defRPr/>
            </a:pPr>
            <a:fld id="{FA1C3390-0AEF-4616-8A57-883828056E23}" type="slidenum">
              <a:rPr lang="en-US" smtClean="0"/>
              <a:pPr>
                <a:defRPr/>
              </a:pPr>
              <a:t>9</a:t>
            </a:fld>
            <a:endParaRPr lang="en-US" dirty="0"/>
          </a:p>
        </p:txBody>
      </p:sp>
    </p:spTree>
    <p:extLst>
      <p:ext uri="{BB962C8B-B14F-4D97-AF65-F5344CB8AC3E}">
        <p14:creationId xmlns:p14="http://schemas.microsoft.com/office/powerpoint/2010/main" val="1578909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n-ea"/>
                <a:cs typeface="+mn-cs"/>
              </a:rPr>
              <a:t>Perishability is a major potential problem for service providers, and explains why, under the circumstances above, many physicians have a policy of charging the patient for the missed appointment. Ever wonder why an airline won’t issue a refund or let you change your super-low-fare ticket after the door closes and the plane leaves without you? It’s because the value of that empty seat—its ability </a:t>
            </a:r>
            <a:r>
              <a:rPr lang="en-US" sz="1200" kern="1200" dirty="0" smtClean="0">
                <a:solidFill>
                  <a:schemeClr val="tx1"/>
                </a:solidFill>
                <a:effectLst/>
                <a:latin typeface="+mn-lt"/>
                <a:ea typeface="+mn-ea"/>
                <a:cs typeface="+mn-cs"/>
              </a:rPr>
              <a:t>to </a:t>
            </a:r>
            <a:r>
              <a:rPr lang="en-US" sz="1200" kern="1200" dirty="0">
                <a:solidFill>
                  <a:schemeClr val="tx1"/>
                </a:solidFill>
                <a:effectLst/>
                <a:latin typeface="+mn-lt"/>
                <a:ea typeface="+mn-ea"/>
                <a:cs typeface="+mn-cs"/>
              </a:rPr>
              <a:t>generate incremental revenue for the airline—dropped to zero when the door closed and the plane backed away from the gate.</a:t>
            </a:r>
          </a:p>
          <a:p>
            <a:endParaRPr lang="en-US" dirty="0"/>
          </a:p>
          <a:p>
            <a:r>
              <a:rPr lang="en-US" dirty="0"/>
              <a:t>Reservation systems help companies react to fluctuating demand. </a:t>
            </a:r>
            <a:r>
              <a:rPr lang="en-US" dirty="0" smtClean="0"/>
              <a:t>Wonder </a:t>
            </a:r>
            <a:r>
              <a:rPr lang="en-US" dirty="0"/>
              <a:t>why kids eat free at restaurants on Tuesday nights</a:t>
            </a:r>
            <a:r>
              <a:rPr lang="en-US" dirty="0" smtClean="0"/>
              <a:t>? </a:t>
            </a:r>
            <a:r>
              <a:rPr lang="en-US" dirty="0"/>
              <a:t>It’s the way restaurants try to create demand on the slowest night of the week.</a:t>
            </a:r>
          </a:p>
        </p:txBody>
      </p:sp>
      <p:sp>
        <p:nvSpPr>
          <p:cNvPr id="4" name="Slide Number Placeholder 3"/>
          <p:cNvSpPr>
            <a:spLocks noGrp="1"/>
          </p:cNvSpPr>
          <p:nvPr>
            <p:ph type="sldNum" sz="quarter" idx="10"/>
          </p:nvPr>
        </p:nvSpPr>
        <p:spPr/>
        <p:txBody>
          <a:bodyPr/>
          <a:lstStyle/>
          <a:p>
            <a:pPr>
              <a:defRPr/>
            </a:pPr>
            <a:fld id="{FA1C3390-0AEF-4616-8A57-883828056E23}" type="slidenum">
              <a:rPr lang="en-US" smtClean="0"/>
              <a:pPr>
                <a:defRPr/>
              </a:pPr>
              <a:t>10</a:t>
            </a:fld>
            <a:endParaRPr lang="en-US" dirty="0"/>
          </a:p>
        </p:txBody>
      </p:sp>
    </p:spTree>
    <p:extLst>
      <p:ext uri="{BB962C8B-B14F-4D97-AF65-F5344CB8AC3E}">
        <p14:creationId xmlns:p14="http://schemas.microsoft.com/office/powerpoint/2010/main" val="3027687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A1C3390-0AEF-4616-8A57-883828056E23}" type="slidenum">
              <a:rPr lang="en-US" smtClean="0"/>
              <a:pPr>
                <a:defRPr/>
              </a:pPr>
              <a:t>11</a:t>
            </a:fld>
            <a:endParaRPr lang="en-US" dirty="0"/>
          </a:p>
        </p:txBody>
      </p:sp>
    </p:spTree>
    <p:extLst>
      <p:ext uri="{BB962C8B-B14F-4D97-AF65-F5344CB8AC3E}">
        <p14:creationId xmlns:p14="http://schemas.microsoft.com/office/powerpoint/2010/main" val="3628386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focus on internal service quality implies that employees hold a </a:t>
            </a:r>
            <a:r>
              <a:rPr lang="en-US" sz="1200" b="1" kern="1200" dirty="0">
                <a:solidFill>
                  <a:schemeClr val="tx1"/>
                </a:solidFill>
                <a:effectLst/>
                <a:latin typeface="+mn-lt"/>
                <a:ea typeface="+mn-ea"/>
                <a:cs typeface="+mn-cs"/>
              </a:rPr>
              <a:t>customer mindset</a:t>
            </a:r>
            <a:r>
              <a:rPr lang="en-US" sz="1200" kern="1200" dirty="0">
                <a:solidFill>
                  <a:schemeClr val="tx1"/>
                </a:solidFill>
                <a:effectLst/>
                <a:latin typeface="+mn-lt"/>
                <a:ea typeface="+mn-ea"/>
                <a:cs typeface="+mn-cs"/>
              </a:rPr>
              <a:t>, meaning that employees believe that understanding and satisfying customers, whether internal or external to the firm, is central to doing their job well.</a:t>
            </a:r>
            <a:endParaRPr lang="en-US" dirty="0"/>
          </a:p>
        </p:txBody>
      </p:sp>
      <p:sp>
        <p:nvSpPr>
          <p:cNvPr id="4" name="Slide Number Placeholder 3"/>
          <p:cNvSpPr>
            <a:spLocks noGrp="1"/>
          </p:cNvSpPr>
          <p:nvPr>
            <p:ph type="sldNum" sz="quarter" idx="10"/>
          </p:nvPr>
        </p:nvSpPr>
        <p:spPr/>
        <p:txBody>
          <a:bodyPr/>
          <a:lstStyle/>
          <a:p>
            <a:pPr>
              <a:defRPr/>
            </a:pPr>
            <a:fld id="{FA1C3390-0AEF-4616-8A57-883828056E23}" type="slidenum">
              <a:rPr lang="en-US" smtClean="0"/>
              <a:pPr>
                <a:defRPr/>
              </a:pPr>
              <a:t>12</a:t>
            </a:fld>
            <a:endParaRPr lang="en-US" dirty="0"/>
          </a:p>
        </p:txBody>
      </p:sp>
    </p:spTree>
    <p:extLst>
      <p:ext uri="{BB962C8B-B14F-4D97-AF65-F5344CB8AC3E}">
        <p14:creationId xmlns:p14="http://schemas.microsoft.com/office/powerpoint/2010/main" val="52874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7200"/>
            <a:ext cx="549275" cy="5492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rPr>
              <a:t>CHAPTER</a:t>
            </a:r>
          </a:p>
        </p:txBody>
      </p:sp>
      <p:sp>
        <p:nvSpPr>
          <p:cNvPr id="10"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1" name="Footer Placeholder 9"/>
          <p:cNvSpPr>
            <a:spLocks noGrp="1"/>
          </p:cNvSpPr>
          <p:nvPr>
            <p:ph type="ftr" sz="quarter" idx="10"/>
          </p:nvPr>
        </p:nvSpPr>
        <p:spPr>
          <a:xfrm>
            <a:off x="0" y="6305550"/>
            <a:ext cx="9144000" cy="476250"/>
          </a:xfrm>
        </p:spPr>
        <p:txBody>
          <a:bodyPr/>
          <a:lstStyle>
            <a:lvl1pPr algn="ct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099" y="1633519"/>
            <a:ext cx="6405563"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82863" y="2377440"/>
            <a:ext cx="6400800" cy="3414771"/>
          </a:xfrm>
        </p:spPr>
        <p:txBody>
          <a:bodyPr>
            <a:normAutofit/>
          </a:bodyPr>
          <a:lstStyle>
            <a:lvl1pPr marL="0" indent="0">
              <a:lnSpc>
                <a:spcPct val="100000"/>
              </a:lnSpc>
              <a:spcBef>
                <a:spcPts val="0"/>
              </a:spcBef>
              <a:buNone/>
              <a:defRPr sz="2800" b="1" kern="0" baseline="0">
                <a:solidFill>
                  <a:schemeClr val="accent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7200"/>
            <a:ext cx="549275" cy="5492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8963"/>
            <a:ext cx="9144000" cy="6397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0" name="Footer Placeholder 9"/>
          <p:cNvSpPr>
            <a:spLocks noGrp="1"/>
          </p:cNvSpPr>
          <p:nvPr>
            <p:ph type="ftr" sz="quarter" idx="10"/>
          </p:nvPr>
        </p:nvSpPr>
        <p:spPr>
          <a:xfrm>
            <a:off x="0" y="6305550"/>
            <a:ext cx="9144000" cy="476250"/>
          </a:xfrm>
        </p:spPr>
        <p:txBody>
          <a:bodyPr/>
          <a:lstStyle>
            <a:lvl1pPr algn="ct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5" name="Slide Number Placeholder 21"/>
          <p:cNvSpPr>
            <a:spLocks noGrp="1"/>
          </p:cNvSpPr>
          <p:nvPr>
            <p:ph type="sldNum" sz="quarter" idx="11"/>
          </p:nvPr>
        </p:nvSpPr>
        <p:spPr/>
        <p:txBody>
          <a:bodyPr/>
          <a:lstStyle>
            <a:lvl1pPr>
              <a:defRPr/>
            </a:lvl1pPr>
          </a:lstStyle>
          <a:p>
            <a:pPr>
              <a:defRPr/>
            </a:pPr>
            <a:fld id="{E7463866-D4A0-49DF-85A3-85690F2CDCDB}"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6" name="Slide Number Placeholder 21"/>
          <p:cNvSpPr>
            <a:spLocks noGrp="1"/>
          </p:cNvSpPr>
          <p:nvPr>
            <p:ph type="sldNum" sz="quarter" idx="11"/>
          </p:nvPr>
        </p:nvSpPr>
        <p:spPr/>
        <p:txBody>
          <a:bodyPr/>
          <a:lstStyle>
            <a:lvl1pPr>
              <a:defRPr/>
            </a:lvl1pPr>
          </a:lstStyle>
          <a:p>
            <a:pPr>
              <a:defRPr/>
            </a:pPr>
            <a:fld id="{3669FB06-2130-45FE-BCC1-6F96FF6ED4F2}"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4" name="Slide Number Placeholder 21"/>
          <p:cNvSpPr>
            <a:spLocks noGrp="1"/>
          </p:cNvSpPr>
          <p:nvPr>
            <p:ph type="sldNum" sz="quarter" idx="11"/>
          </p:nvPr>
        </p:nvSpPr>
        <p:spPr/>
        <p:txBody>
          <a:bodyPr/>
          <a:lstStyle>
            <a:lvl1pPr>
              <a:defRPr/>
            </a:lvl1pPr>
          </a:lstStyle>
          <a:p>
            <a:pPr>
              <a:defRPr/>
            </a:pPr>
            <a:fld id="{4194F15A-9FE4-4C64-897A-216F863E5640}"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4" name="Slide Number Placeholder 3"/>
          <p:cNvSpPr>
            <a:spLocks noGrp="1"/>
          </p:cNvSpPr>
          <p:nvPr>
            <p:ph type="sldNum" sz="quarter" idx="11"/>
          </p:nvPr>
        </p:nvSpPr>
        <p:spPr/>
        <p:txBody>
          <a:bodyPr/>
          <a:lstStyle>
            <a:lvl1pPr>
              <a:defRPr/>
            </a:lvl1pPr>
            <a:extLst/>
          </a:lstStyle>
          <a:p>
            <a:pPr>
              <a:defRPr/>
            </a:pPr>
            <a:fld id="{0C54BE4D-F7D8-4972-9F47-A70FDAAEAD7A}"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7200"/>
            <a:ext cx="549275" cy="5492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8963"/>
            <a:ext cx="9144000" cy="6397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0" name="Footer Placeholder 9"/>
          <p:cNvSpPr>
            <a:spLocks noGrp="1"/>
          </p:cNvSpPr>
          <p:nvPr>
            <p:ph type="ftr" sz="quarter" idx="10"/>
          </p:nvPr>
        </p:nvSpPr>
        <p:spPr>
          <a:xfrm>
            <a:off x="0" y="6305550"/>
            <a:ext cx="9144000" cy="476250"/>
          </a:xfrm>
        </p:spPr>
        <p:txBody>
          <a:bodyPr/>
          <a:lstStyle>
            <a:lvl1pPr algn="ct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5" name="Slide Number Placeholder 21"/>
          <p:cNvSpPr>
            <a:spLocks noGrp="1"/>
          </p:cNvSpPr>
          <p:nvPr>
            <p:ph type="sldNum" sz="quarter" idx="11"/>
          </p:nvPr>
        </p:nvSpPr>
        <p:spPr/>
        <p:txBody>
          <a:bodyPr/>
          <a:lstStyle>
            <a:lvl1pPr>
              <a:defRPr/>
            </a:lvl1pPr>
          </a:lstStyle>
          <a:p>
            <a:pPr>
              <a:defRPr/>
            </a:pPr>
            <a:fld id="{D531194D-A956-4787-B01C-C5BE26036171}"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6" name="Slide Number Placeholder 21"/>
          <p:cNvSpPr>
            <a:spLocks noGrp="1"/>
          </p:cNvSpPr>
          <p:nvPr>
            <p:ph type="sldNum" sz="quarter" idx="11"/>
          </p:nvPr>
        </p:nvSpPr>
        <p:spPr/>
        <p:txBody>
          <a:bodyPr/>
          <a:lstStyle>
            <a:lvl1pPr>
              <a:defRPr/>
            </a:lvl1pPr>
          </a:lstStyle>
          <a:p>
            <a:pPr>
              <a:defRPr/>
            </a:pPr>
            <a:fld id="{5E61B05A-0E2C-448C-9B3B-FEC66E71B8D0}"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4" name="Slide Number Placeholder 21"/>
          <p:cNvSpPr>
            <a:spLocks noGrp="1"/>
          </p:cNvSpPr>
          <p:nvPr>
            <p:ph type="sldNum" sz="quarter" idx="11"/>
          </p:nvPr>
        </p:nvSpPr>
        <p:spPr/>
        <p:txBody>
          <a:bodyPr/>
          <a:lstStyle>
            <a:lvl1pPr>
              <a:defRPr/>
            </a:lvl1pPr>
          </a:lstStyle>
          <a:p>
            <a:pPr>
              <a:defRPr/>
            </a:pPr>
            <a:fld id="{F6AB8C11-0450-470B-90ED-07468E97B7F1}"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5" name="Slide Number Placeholder 21"/>
          <p:cNvSpPr>
            <a:spLocks noGrp="1"/>
          </p:cNvSpPr>
          <p:nvPr>
            <p:ph type="sldNum" sz="quarter" idx="11"/>
          </p:nvPr>
        </p:nvSpPr>
        <p:spPr/>
        <p:txBody>
          <a:bodyPr/>
          <a:lstStyle>
            <a:lvl1pPr>
              <a:defRPr/>
            </a:lvl1pPr>
          </a:lstStyle>
          <a:p>
            <a:pPr>
              <a:defRPr/>
            </a:pPr>
            <a:fld id="{4D19A8E6-302B-4699-B5BB-3BB20DF14EFD}"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4" name="Slide Number Placeholder 3"/>
          <p:cNvSpPr>
            <a:spLocks noGrp="1"/>
          </p:cNvSpPr>
          <p:nvPr>
            <p:ph type="sldNum" sz="quarter" idx="11"/>
          </p:nvPr>
        </p:nvSpPr>
        <p:spPr/>
        <p:txBody>
          <a:bodyPr/>
          <a:lstStyle>
            <a:lvl1pPr>
              <a:defRPr/>
            </a:lvl1pPr>
            <a:extLst/>
          </a:lstStyle>
          <a:p>
            <a:pPr>
              <a:defRPr/>
            </a:pPr>
            <a:fld id="{9B28F75D-9CFE-4221-AFD3-27C0CDD069D5}"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Exhibit">
    <p:spTree>
      <p:nvGrpSpPr>
        <p:cNvPr id="1" name=""/>
        <p:cNvGrpSpPr/>
        <p:nvPr/>
      </p:nvGrpSpPr>
      <p:grpSpPr>
        <a:xfrm>
          <a:off x="0" y="0"/>
          <a:ext cx="0" cy="0"/>
          <a:chOff x="0" y="0"/>
          <a:chExt cx="0" cy="0"/>
        </a:xfrm>
      </p:grpSpPr>
      <p:sp>
        <p:nvSpPr>
          <p:cNvPr id="6" name="Title 1"/>
          <p:cNvSpPr>
            <a:spLocks noGrp="1"/>
          </p:cNvSpPr>
          <p:nvPr>
            <p:ph type="title"/>
          </p:nvPr>
        </p:nvSpPr>
        <p:spPr>
          <a:xfrm>
            <a:off x="1671606" y="457200"/>
            <a:ext cx="7198074" cy="548640"/>
          </a:xfrm>
          <a:solidFill>
            <a:schemeClr val="accent6"/>
          </a:solidFill>
        </p:spPr>
        <p:txBody>
          <a:bodyPr>
            <a:noAutofit/>
          </a:bodyPr>
          <a:lstStyle>
            <a:lvl1pPr>
              <a:defRPr sz="1600" b="1">
                <a:solidFill>
                  <a:schemeClr val="bg1"/>
                </a:solidFill>
                <a:latin typeface="Franklin Gothic Book" pitchFamily="34" charset="0"/>
                <a:cs typeface="Arial" pitchFamily="34" charset="0"/>
              </a:defRPr>
            </a:lvl1pPr>
          </a:lstStyle>
          <a:p>
            <a:r>
              <a:rPr lang="en-US"/>
              <a:t>Click to edit Master title style</a:t>
            </a:r>
            <a:endParaRPr lang="en-US" dirty="0"/>
          </a:p>
        </p:txBody>
      </p:sp>
      <p:sp>
        <p:nvSpPr>
          <p:cNvPr id="7" name="Text Placeholder 6"/>
          <p:cNvSpPr>
            <a:spLocks noGrp="1"/>
          </p:cNvSpPr>
          <p:nvPr>
            <p:ph type="body" sz="quarter" idx="12"/>
          </p:nvPr>
        </p:nvSpPr>
        <p:spPr>
          <a:xfrm>
            <a:off x="228601" y="457835"/>
            <a:ext cx="1371600" cy="548640"/>
          </a:xfrm>
          <a:solidFill>
            <a:schemeClr val="accent4"/>
          </a:solidFill>
        </p:spPr>
        <p:txBody>
          <a:bodyPr anchor="ctr" anchorCtr="1"/>
          <a:lstStyle>
            <a:lvl1pPr marL="0" indent="0" algn="ctr">
              <a:spcBef>
                <a:spcPts val="0"/>
              </a:spcBef>
              <a:buNone/>
              <a:defRPr sz="1600" b="1" cap="all" baseline="0"/>
            </a:lvl1pPr>
          </a:lstStyle>
          <a:p>
            <a:pPr lvl="0"/>
            <a:r>
              <a:rPr lang="en-US"/>
              <a:t>Click to edit Master text styles</a:t>
            </a:r>
          </a:p>
        </p:txBody>
      </p:sp>
      <p:sp>
        <p:nvSpPr>
          <p:cNvPr id="4" name="Footer Placeholder 2"/>
          <p:cNvSpPr>
            <a:spLocks noGrp="1"/>
          </p:cNvSpPr>
          <p:nvPr>
            <p:ph type="ftr" sz="quarter" idx="13"/>
          </p:nvPr>
        </p:nvSpPr>
        <p:spPr>
          <a:xfrm>
            <a:off x="198438" y="6305550"/>
            <a:ext cx="6988175" cy="476250"/>
          </a:xfrm>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5" name="Slide Number Placeholder 3"/>
          <p:cNvSpPr>
            <a:spLocks noGrp="1"/>
          </p:cNvSpPr>
          <p:nvPr>
            <p:ph type="sldNum" sz="quarter" idx="14"/>
          </p:nvPr>
        </p:nvSpPr>
        <p:spPr/>
        <p:txBody>
          <a:bodyPr/>
          <a:lstStyle>
            <a:lvl1pPr>
              <a:defRPr/>
            </a:lvl1pPr>
          </a:lstStyle>
          <a:p>
            <a:pPr>
              <a:defRPr/>
            </a:pPr>
            <a:fld id="{D9EC8379-CE13-4E40-A754-2A611A1268D4}"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4025"/>
            <a:ext cx="549275" cy="5492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5788"/>
            <a:ext cx="9144000" cy="63976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0" name="Footer Placeholder 9"/>
          <p:cNvSpPr>
            <a:spLocks noGrp="1"/>
          </p:cNvSpPr>
          <p:nvPr>
            <p:ph type="ftr" sz="quarter" idx="10"/>
          </p:nvPr>
        </p:nvSpPr>
        <p:spPr>
          <a:xfrm>
            <a:off x="0" y="6305550"/>
            <a:ext cx="9144000" cy="476250"/>
          </a:xfrm>
        </p:spPr>
        <p:txBody>
          <a:bodyPr/>
          <a:lstStyle>
            <a:lvl1pPr algn="ct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5" name="Slide Number Placeholder 21"/>
          <p:cNvSpPr>
            <a:spLocks noGrp="1"/>
          </p:cNvSpPr>
          <p:nvPr>
            <p:ph type="sldNum" sz="quarter" idx="11"/>
          </p:nvPr>
        </p:nvSpPr>
        <p:spPr/>
        <p:txBody>
          <a:bodyPr/>
          <a:lstStyle>
            <a:lvl1pPr>
              <a:defRPr/>
            </a:lvl1pPr>
          </a:lstStyle>
          <a:p>
            <a:pPr>
              <a:defRPr/>
            </a:pPr>
            <a:fld id="{3A51B14C-AFDA-40D0-B907-947B02BA48DD}"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6" name="Slide Number Placeholder 21"/>
          <p:cNvSpPr>
            <a:spLocks noGrp="1"/>
          </p:cNvSpPr>
          <p:nvPr>
            <p:ph type="sldNum" sz="quarter" idx="11"/>
          </p:nvPr>
        </p:nvSpPr>
        <p:spPr/>
        <p:txBody>
          <a:bodyPr/>
          <a:lstStyle>
            <a:lvl1pPr>
              <a:defRPr/>
            </a:lvl1pPr>
          </a:lstStyle>
          <a:p>
            <a:pPr>
              <a:defRPr/>
            </a:pPr>
            <a:fld id="{E7A32C6A-949B-4375-9593-E3B547F38EF5}"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4" name="Slide Number Placeholder 21"/>
          <p:cNvSpPr>
            <a:spLocks noGrp="1"/>
          </p:cNvSpPr>
          <p:nvPr>
            <p:ph type="sldNum" sz="quarter" idx="11"/>
          </p:nvPr>
        </p:nvSpPr>
        <p:spPr/>
        <p:txBody>
          <a:bodyPr/>
          <a:lstStyle>
            <a:lvl1pPr>
              <a:defRPr/>
            </a:lvl1pPr>
          </a:lstStyle>
          <a:p>
            <a:pPr>
              <a:defRPr/>
            </a:pPr>
            <a:fld id="{528CCA21-303B-4C04-9961-3E933EB077D8}"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4" name="Slide Number Placeholder 3"/>
          <p:cNvSpPr>
            <a:spLocks noGrp="1"/>
          </p:cNvSpPr>
          <p:nvPr>
            <p:ph type="sldNum" sz="quarter" idx="11"/>
          </p:nvPr>
        </p:nvSpPr>
        <p:spPr/>
        <p:txBody>
          <a:bodyPr/>
          <a:lstStyle>
            <a:lvl1pPr>
              <a:defRPr/>
            </a:lvl1pPr>
            <a:extLst/>
          </a:lstStyle>
          <a:p>
            <a:pPr>
              <a:defRPr/>
            </a:pPr>
            <a:fld id="{201868DD-C9BD-4860-A271-DBC6B29D6173}"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5"/>
        </a:solidFill>
        <a:effectLst/>
      </p:bgPr>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3657600"/>
            <a:ext cx="6477000" cy="2209800"/>
          </a:xfrm>
        </p:spPr>
        <p:txBody>
          <a:bodyPr anchor="b"/>
          <a:lstStyle>
            <a:lvl1pPr>
              <a:defRPr cap="all" baseline="0"/>
            </a:lvl1pPr>
          </a:lstStyle>
          <a:p>
            <a:r>
              <a:rPr lang="en-US"/>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baseline="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7" name="Date Placeholder 27"/>
          <p:cNvSpPr>
            <a:spLocks noGrp="1"/>
          </p:cNvSpPr>
          <p:nvPr>
            <p:ph type="dt" sz="half" idx="10"/>
          </p:nvPr>
        </p:nvSpPr>
        <p:spPr>
          <a:xfrm>
            <a:off x="76200" y="6069013"/>
            <a:ext cx="2057400" cy="685800"/>
          </a:xfrm>
          <a:prstGeom prst="rect">
            <a:avLst/>
          </a:prstGeom>
        </p:spPr>
        <p:txBody>
          <a:bodyPr>
            <a:noAutofit/>
          </a:bodyPr>
          <a:lstStyle>
            <a:lvl1pPr algn="ctr">
              <a:defRPr sz="2000">
                <a:solidFill>
                  <a:srgbClr val="FFFFFF"/>
                </a:solidFill>
              </a:defRPr>
            </a:lvl1pPr>
          </a:lstStyle>
          <a:p>
            <a:endParaRPr lang="en-US"/>
          </a:p>
        </p:txBody>
      </p:sp>
      <p:sp>
        <p:nvSpPr>
          <p:cNvPr id="10" name="Footer Placeholder 16"/>
          <p:cNvSpPr>
            <a:spLocks noGrp="1"/>
          </p:cNvSpPr>
          <p:nvPr>
            <p:ph type="ftr" sz="quarter" idx="11"/>
          </p:nvPr>
        </p:nvSpPr>
        <p:spPr>
          <a:xfrm>
            <a:off x="2085975" y="236538"/>
            <a:ext cx="5867400" cy="365125"/>
          </a:xfrm>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11" name="Slide Number Placeholder 28"/>
          <p:cNvSpPr>
            <a:spLocks noGrp="1"/>
          </p:cNvSpPr>
          <p:nvPr>
            <p:ph type="sldNum" sz="quarter" idx="12"/>
          </p:nvPr>
        </p:nvSpPr>
        <p:spPr>
          <a:xfrm>
            <a:off x="8001000" y="228600"/>
            <a:ext cx="838200" cy="381000"/>
          </a:xfrm>
        </p:spPr>
        <p:txBody>
          <a:bodyPr wrap="square" lIns="91440" tIns="45720" rIns="91440" bIns="45720" numCol="1" compatLnSpc="1">
            <a:prstTxWarp prst="textNoShape">
              <a:avLst/>
            </a:prstTxWarp>
          </a:bodyPr>
          <a:lstStyle>
            <a:lvl1pPr>
              <a:defRPr smtClean="0">
                <a:solidFill>
                  <a:schemeClr val="tx2"/>
                </a:solidFill>
                <a:latin typeface="Arial" pitchFamily="34" charset="0"/>
                <a:ea typeface="ＭＳ Ｐゴシック" pitchFamily="34" charset="-128"/>
              </a:defRPr>
            </a:lvl1pPr>
          </a:lstStyle>
          <a:p>
            <a:fld id="{49950640-35C6-47E7-93F2-261321D64528}" type="slidenum">
              <a:rPr lang="en-US"/>
              <a:pPr/>
              <a:t>‹#›</a:t>
            </a:fld>
            <a:endParaRPr lang="en-US"/>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b="1">
                <a:solidFill>
                  <a:schemeClr val="accent5"/>
                </a:solidFill>
              </a:defRPr>
            </a:lvl1pPr>
          </a:lstStyle>
          <a:p>
            <a:r>
              <a:rPr lang="en-US" dirty="0"/>
              <a:t>Click to edit Master title style</a:t>
            </a:r>
          </a:p>
        </p:txBody>
      </p:sp>
      <p:sp>
        <p:nvSpPr>
          <p:cNvPr id="8" name="Content Placeholder 7"/>
          <p:cNvSpPr>
            <a:spLocks noGrp="1"/>
          </p:cNvSpPr>
          <p:nvPr>
            <p:ph sz="quarter" idx="1"/>
          </p:nvPr>
        </p:nvSpPr>
        <p:spPr>
          <a:xfrm>
            <a:off x="612648" y="1600200"/>
            <a:ext cx="8153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6" name="Slide Number Placeholder 5"/>
          <p:cNvSpPr>
            <a:spLocks noGrp="1"/>
          </p:cNvSpPr>
          <p:nvPr>
            <p:ph type="sldNum" sz="quarter" idx="12"/>
          </p:nvPr>
        </p:nvSpPr>
        <p:spPr>
          <a:xfrm>
            <a:off x="0" y="1271587"/>
            <a:ext cx="533400" cy="244475"/>
          </a:xfrm>
          <a:solidFill>
            <a:schemeClr val="tx2"/>
          </a:solidFill>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D531194D-A956-4787-B01C-C5BE26036171}" type="slidenum">
              <a:rPr lang="en-US" smtClean="0"/>
              <a:pPr>
                <a:defRPr/>
              </a:pPr>
              <a:t>‹#›</a:t>
            </a:fld>
            <a:endParaRPr lang="en-US" dirty="0"/>
          </a:p>
        </p:txBody>
      </p:sp>
    </p:spTree>
  </p:cSld>
  <p:clrMapOvr>
    <a:masterClrMapping/>
  </p:clrMapOvr>
  <p:transition xmlns:p14="http://schemas.microsoft.com/office/powerpoint/2010/mai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8" name="Slide Number Placeholder 12"/>
          <p:cNvSpPr>
            <a:spLocks noGrp="1"/>
          </p:cNvSpPr>
          <p:nvPr>
            <p:ph type="sldNum" sz="quarter" idx="11"/>
          </p:nvPr>
        </p:nvSpPr>
        <p:spPr>
          <a:xfrm>
            <a:off x="0" y="1752600"/>
            <a:ext cx="1295400" cy="701675"/>
          </a:xfrm>
        </p:spPr>
        <p:txBody>
          <a:bodyPr wrap="square" lIns="91440" tIns="45720" rIns="91440" bIns="45720" numCol="1" compatLnSpc="1">
            <a:prstTxWarp prst="textNoShape">
              <a:avLst/>
            </a:prstTxWarp>
            <a:noAutofit/>
          </a:bodyPr>
          <a:lstStyle>
            <a:lvl1pPr>
              <a:defRPr sz="2400" smtClean="0">
                <a:latin typeface="Arial" pitchFamily="34" charset="0"/>
                <a:ea typeface="ＭＳ Ｐゴシック" pitchFamily="34" charset="-128"/>
              </a:defRPr>
            </a:lvl1pPr>
          </a:lstStyle>
          <a:p>
            <a:pPr>
              <a:defRPr/>
            </a:pPr>
            <a:fld id="{F61EB9E7-30A2-4720-89DA-60A8EBBB1A11}" type="slidenum">
              <a:rPr lang="en-US" smtClean="0"/>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6" name="Slide Number Placeholder 21"/>
          <p:cNvSpPr>
            <a:spLocks noGrp="1"/>
          </p:cNvSpPr>
          <p:nvPr>
            <p:ph type="sldNum" sz="quarter" idx="11"/>
          </p:nvPr>
        </p:nvSpPr>
        <p:spPr/>
        <p:txBody>
          <a:bodyPr/>
          <a:lstStyle>
            <a:lvl1pPr>
              <a:defRPr/>
            </a:lvl1pPr>
          </a:lstStyle>
          <a:p>
            <a:pPr>
              <a:defRPr/>
            </a:pPr>
            <a:fld id="{DC4D0C11-C4CF-404F-B2A0-ED33B5211462}"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6" name="Slide Number Placeholder 9"/>
          <p:cNvSpPr>
            <a:spLocks noGrp="1"/>
          </p:cNvSpPr>
          <p:nvPr>
            <p:ph type="sldNum" sz="quarter" idx="11"/>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5E61B05A-0E2C-448C-9B3B-FEC66E71B8D0}" type="slidenum">
              <a:rPr lang="en-US" smtClean="0"/>
              <a:pPr>
                <a:defRPr/>
              </a:pPr>
              <a:t>‹#›</a:t>
            </a:fld>
            <a:endParaRPr lang="en-US" dirty="0"/>
          </a:p>
        </p:txBody>
      </p:sp>
      <p:sp>
        <p:nvSpPr>
          <p:cNvPr id="7" name="Footer Placeholder 11"/>
          <p:cNvSpPr>
            <a:spLocks noGrp="1"/>
          </p:cNvSpPr>
          <p:nvPr>
            <p:ph type="ftr" sz="quarter" idx="12"/>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Date Placeholder 9"/>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8" name="Slide Number Placeholder 11"/>
          <p:cNvSpPr>
            <a:spLocks noGrp="1"/>
          </p:cNvSpPr>
          <p:nvPr>
            <p:ph type="sldNum" sz="quarter" idx="11"/>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F61EB9E7-30A2-4720-89DA-60A8EBBB1A11}" type="slidenum">
              <a:rPr lang="en-US" smtClean="0"/>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5" name="Slide Number Placeholder 4"/>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F6AB8C11-0450-470B-90ED-07468E97B7F1}" type="slidenum">
              <a:rPr lang="en-US" smtClean="0"/>
              <a:pPr>
                <a:defRPr/>
              </a:pPr>
              <a:t>‹#›</a:t>
            </a:fld>
            <a:endParaRPr lang="en-US" dirty="0"/>
          </a:p>
        </p:txBody>
      </p:sp>
    </p:spTree>
  </p:cSld>
  <p:clrMapOvr>
    <a:masterClrMapping/>
  </p:clrMapOvr>
  <p:transition xmlns:p14="http://schemas.microsoft.com/office/powerpoint/2010/mai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4" name="Slide Number Placeholder 3"/>
          <p:cNvSpPr>
            <a:spLocks noGrp="1"/>
          </p:cNvSpPr>
          <p:nvPr>
            <p:ph type="sldNum" sz="quarter" idx="12"/>
          </p:nvPr>
        </p:nvSpPr>
        <p:spPr>
          <a:xfrm>
            <a:off x="0" y="6248400"/>
            <a:ext cx="533400" cy="381000"/>
          </a:xfrm>
        </p:spPr>
        <p:txBody>
          <a:bodyPr wrap="square" lIns="91440" tIns="45720" rIns="91440" bIns="45720" numCol="1" compatLnSpc="1">
            <a:prstTxWarp prst="textNoShape">
              <a:avLst/>
            </a:prstTxWarp>
          </a:bodyPr>
          <a:lstStyle>
            <a:lvl1pPr>
              <a:defRPr smtClean="0">
                <a:solidFill>
                  <a:schemeClr val="tx2"/>
                </a:solidFill>
                <a:latin typeface="Arial" pitchFamily="34" charset="0"/>
                <a:ea typeface="ＭＳ Ｐゴシック" pitchFamily="34" charset="-128"/>
              </a:defRPr>
            </a:lvl1pPr>
          </a:lstStyle>
          <a:p>
            <a:pPr>
              <a:defRPr/>
            </a:pPr>
            <a:fld id="{9B28F75D-9CFE-4221-AFD3-27C0CDD069D5}" type="slidenum">
              <a:rPr lang="en-US" smtClean="0"/>
              <a:pPr>
                <a:defRPr/>
              </a:pPr>
              <a:t>‹#›</a:t>
            </a:fld>
            <a:endParaRPr lang="en-US" dirty="0"/>
          </a:p>
        </p:txBody>
      </p:sp>
    </p:spTree>
  </p:cSld>
  <p:clrMapOvr>
    <a:masterClrMapping/>
  </p:clrMapOvr>
  <p:transition xmlns:p14="http://schemas.microsoft.com/office/powerpoint/2010/mai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7" name="Slide Number Placeholder 6"/>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F61EB9E7-30A2-4720-89DA-60A8EBBB1A11}" type="slidenum">
              <a:rPr lang="en-US" smtClean="0"/>
              <a:pPr>
                <a:defRPr/>
              </a:pPr>
              <a:t>‹#›</a:t>
            </a:fld>
            <a:endParaRPr 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p:cNvSpPr>
            <a:spLocks noGrp="1"/>
          </p:cNvSpPr>
          <p:nvPr>
            <p:ph type="dt" sz="half" idx="10"/>
          </p:nvPr>
        </p:nvSpPr>
        <p:spPr>
          <a:xfrm>
            <a:off x="6248400" y="6248400"/>
            <a:ext cx="2667000" cy="365125"/>
          </a:xfrm>
          <a:prstGeom prst="rect">
            <a:avLst/>
          </a:prstGeom>
        </p:spPr>
        <p:txBody>
          <a:bodyPr/>
          <a:lstStyle>
            <a:lvl1pPr>
              <a:defRPr/>
            </a:lvl1pPr>
          </a:lstStyle>
          <a:p>
            <a:endParaRPr lang="en-US"/>
          </a:p>
        </p:txBody>
      </p:sp>
      <p:sp>
        <p:nvSpPr>
          <p:cNvPr id="10" name="Slide Number Placeholder 12"/>
          <p:cNvSpPr>
            <a:spLocks noGrp="1"/>
          </p:cNvSpPr>
          <p:nvPr>
            <p:ph type="sldNum" sz="quarter" idx="11"/>
          </p:nvPr>
        </p:nvSpPr>
        <p:spPr>
          <a:xfrm>
            <a:off x="0" y="4667250"/>
            <a:ext cx="1447800" cy="663575"/>
          </a:xfrm>
        </p:spPr>
        <p:txBody>
          <a:bodyPr wrap="square" lIns="91440" tIns="45720" rIns="91440" bIns="45720" numCol="1" compatLnSpc="1">
            <a:prstTxWarp prst="textNoShape">
              <a:avLst/>
            </a:prstTxWarp>
          </a:bodyPr>
          <a:lstStyle>
            <a:lvl1pPr>
              <a:defRPr sz="2800" smtClean="0">
                <a:latin typeface="Arial" pitchFamily="34" charset="0"/>
                <a:ea typeface="ＭＳ Ｐゴシック" pitchFamily="34" charset="-128"/>
              </a:defRPr>
            </a:lvl1pPr>
          </a:lstStyle>
          <a:p>
            <a:pPr>
              <a:defRPr/>
            </a:pPr>
            <a:fld id="{F61EB9E7-30A2-4720-89DA-60A8EBBB1A11}" type="slidenum">
              <a:rPr lang="en-US" smtClean="0"/>
              <a:pPr>
                <a:defRPr/>
              </a:pPr>
              <a:t>‹#›</a:t>
            </a:fld>
            <a:endParaRPr lang="en-US" dirty="0"/>
          </a:p>
        </p:txBody>
      </p:sp>
      <p:sp>
        <p:nvSpPr>
          <p:cNvPr id="11" name="Footer Placeholder 13"/>
          <p:cNvSpPr>
            <a:spLocks noGrp="1"/>
          </p:cNvSpPr>
          <p:nvPr>
            <p:ph type="ftr" sz="quarter" idx="12"/>
          </p:nvPr>
        </p:nvSpPr>
        <p:spPr>
          <a:xfrm>
            <a:off x="1600200" y="6248400"/>
            <a:ext cx="4572000" cy="365125"/>
          </a:xfrm>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6" name="Slide Number Placeholder 5"/>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F61EB9E7-30A2-4720-89DA-60A8EBBB1A11}" type="slidenum">
              <a:rPr lang="en-US" smtClean="0"/>
              <a:pPr>
                <a:defRPr/>
              </a:pPr>
              <a:t>‹#›</a:t>
            </a:fld>
            <a:endParaRPr 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553200" y="6248400"/>
            <a:ext cx="2209800" cy="365125"/>
          </a:xfrm>
          <a:prstGeom prst="rect">
            <a:avLst/>
          </a:prstGeom>
        </p:spPr>
        <p:txBody>
          <a:bodyPr/>
          <a:lstStyle>
            <a:lvl1pPr>
              <a:defRPr/>
            </a:lvl1pPr>
          </a:lstStyle>
          <a:p>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9" name="Slide Number Placeholder 5"/>
          <p:cNvSpPr>
            <a:spLocks noGrp="1"/>
          </p:cNvSpPr>
          <p:nvPr>
            <p:ph type="sldNum" sz="quarter" idx="12"/>
          </p:nvPr>
        </p:nvSpPr>
        <p:spPr>
          <a:xfrm rot="5400000">
            <a:off x="5989638" y="144462"/>
            <a:ext cx="533400" cy="244475"/>
          </a:xfrm>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F61EB9E7-30A2-4720-89DA-60A8EBBB1A11}"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Exhibit">
    <p:spTree>
      <p:nvGrpSpPr>
        <p:cNvPr id="1" name=""/>
        <p:cNvGrpSpPr/>
        <p:nvPr/>
      </p:nvGrpSpPr>
      <p:grpSpPr>
        <a:xfrm>
          <a:off x="0" y="0"/>
          <a:ext cx="0" cy="0"/>
          <a:chOff x="0" y="0"/>
          <a:chExt cx="0" cy="0"/>
        </a:xfrm>
      </p:grpSpPr>
      <p:sp>
        <p:nvSpPr>
          <p:cNvPr id="6" name="Title 1"/>
          <p:cNvSpPr>
            <a:spLocks noGrp="1"/>
          </p:cNvSpPr>
          <p:nvPr>
            <p:ph type="title"/>
          </p:nvPr>
        </p:nvSpPr>
        <p:spPr>
          <a:xfrm>
            <a:off x="1671606" y="457200"/>
            <a:ext cx="7198074" cy="548640"/>
          </a:xfrm>
          <a:solidFill>
            <a:schemeClr val="accent6"/>
          </a:solidFill>
        </p:spPr>
        <p:txBody>
          <a:bodyPr>
            <a:noAutofit/>
          </a:bodyPr>
          <a:lstStyle>
            <a:lvl1pPr>
              <a:defRPr sz="1600" b="1">
                <a:solidFill>
                  <a:schemeClr val="bg1"/>
                </a:solidFill>
                <a:latin typeface="Franklin Gothic Book" pitchFamily="34" charset="0"/>
                <a:cs typeface="Arial" pitchFamily="34" charset="0"/>
              </a:defRPr>
            </a:lvl1pPr>
          </a:lstStyle>
          <a:p>
            <a:r>
              <a:rPr lang="en-US"/>
              <a:t>Click to edit Master title style</a:t>
            </a:r>
            <a:endParaRPr lang="en-US" dirty="0"/>
          </a:p>
        </p:txBody>
      </p:sp>
      <p:sp>
        <p:nvSpPr>
          <p:cNvPr id="7" name="Text Placeholder 6"/>
          <p:cNvSpPr>
            <a:spLocks noGrp="1"/>
          </p:cNvSpPr>
          <p:nvPr>
            <p:ph type="body" sz="quarter" idx="12"/>
          </p:nvPr>
        </p:nvSpPr>
        <p:spPr>
          <a:xfrm>
            <a:off x="228601" y="457835"/>
            <a:ext cx="1371600" cy="548640"/>
          </a:xfrm>
          <a:solidFill>
            <a:schemeClr val="accent4"/>
          </a:solidFill>
        </p:spPr>
        <p:txBody>
          <a:bodyPr anchor="ctr" anchorCtr="1"/>
          <a:lstStyle>
            <a:lvl1pPr marL="0" indent="0" algn="ctr">
              <a:spcBef>
                <a:spcPts val="0"/>
              </a:spcBef>
              <a:buNone/>
              <a:defRPr sz="1600" b="1" cap="all" baseline="0"/>
            </a:lvl1pPr>
          </a:lstStyle>
          <a:p>
            <a:pPr lvl="0"/>
            <a:r>
              <a:rPr lang="en-US"/>
              <a:t>Click to edit Master text styles</a:t>
            </a:r>
          </a:p>
        </p:txBody>
      </p:sp>
      <p:sp>
        <p:nvSpPr>
          <p:cNvPr id="4" name="Footer Placeholder 2"/>
          <p:cNvSpPr>
            <a:spLocks noGrp="1"/>
          </p:cNvSpPr>
          <p:nvPr>
            <p:ph type="ftr" sz="quarter" idx="13"/>
          </p:nvPr>
        </p:nvSpPr>
        <p:spPr>
          <a:xfrm>
            <a:off x="198438" y="6305550"/>
            <a:ext cx="6988175" cy="476250"/>
          </a:xfrm>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5" name="Slide Number Placeholder 3"/>
          <p:cNvSpPr>
            <a:spLocks noGrp="1"/>
          </p:cNvSpPr>
          <p:nvPr>
            <p:ph type="sldNum" sz="quarter" idx="14"/>
          </p:nvPr>
        </p:nvSpPr>
        <p:spPr/>
        <p:txBody>
          <a:bodyPr/>
          <a:lstStyle>
            <a:lvl1pPr>
              <a:defRPr/>
            </a:lvl1pPr>
          </a:lstStyle>
          <a:p>
            <a:pPr>
              <a:defRPr/>
            </a:pPr>
            <a:fld id="{2F4549E6-846D-4200-BD18-58CE7C1ADF67}"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7200"/>
            <a:ext cx="549275" cy="5492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ea typeface="+mn-ea"/>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ea typeface="+mn-ea"/>
              </a:rPr>
              <a:t>CHAPTER</a:t>
            </a:r>
          </a:p>
        </p:txBody>
      </p:sp>
      <p:sp>
        <p:nvSpPr>
          <p:cNvPr id="10"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ea typeface="+mn-ea"/>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1" name="Footer Placeholder 9"/>
          <p:cNvSpPr>
            <a:spLocks noGrp="1"/>
          </p:cNvSpPr>
          <p:nvPr>
            <p:ph type="ftr" sz="quarter" idx="10"/>
          </p:nvPr>
        </p:nvSpPr>
        <p:spPr>
          <a:xfrm>
            <a:off x="0" y="6305550"/>
            <a:ext cx="9144000" cy="476250"/>
          </a:xfrm>
        </p:spPr>
        <p:txBody>
          <a:bodyPr/>
          <a:lstStyle>
            <a:lvl1pPr algn="ct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4" name="Slide Number Placeholder 21"/>
          <p:cNvSpPr>
            <a:spLocks noGrp="1"/>
          </p:cNvSpPr>
          <p:nvPr>
            <p:ph type="sldNum" sz="quarter" idx="11"/>
          </p:nvPr>
        </p:nvSpPr>
        <p:spPr/>
        <p:txBody>
          <a:bodyPr/>
          <a:lstStyle>
            <a:lvl1pPr>
              <a:defRPr/>
            </a:lvl1pPr>
          </a:lstStyle>
          <a:p>
            <a:pPr>
              <a:defRPr/>
            </a:pPr>
            <a:fld id="{4B4DB45E-09DE-495D-8D61-C0F67D1B3C1B}"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5" name="Slide Number Placeholder 21"/>
          <p:cNvSpPr>
            <a:spLocks noGrp="1"/>
          </p:cNvSpPr>
          <p:nvPr>
            <p:ph type="sldNum" sz="quarter" idx="11"/>
          </p:nvPr>
        </p:nvSpPr>
        <p:spPr/>
        <p:txBody>
          <a:bodyPr/>
          <a:lstStyle>
            <a:lvl1pPr>
              <a:defRPr/>
            </a:lvl1pPr>
          </a:lstStyle>
          <a:p>
            <a:fld id="{B6BD1242-3C2B-47FA-A9B2-A9601626BB5F}" type="slidenum">
              <a:rPr lang="en-US"/>
              <a:pPr/>
              <a:t>‹#›</a:t>
            </a:fld>
            <a:endParaRPr lang="en-US"/>
          </a:p>
        </p:txBody>
      </p:sp>
    </p:spTree>
  </p:cSld>
  <p:clrMapOvr>
    <a:masterClrMapping/>
  </p:clrMapOvr>
  <p:transition xmlns:p14="http://schemas.microsoft.com/office/powerpoint/2010/mai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6" name="Slide Number Placeholder 21"/>
          <p:cNvSpPr>
            <a:spLocks noGrp="1"/>
          </p:cNvSpPr>
          <p:nvPr>
            <p:ph type="sldNum" sz="quarter" idx="11"/>
          </p:nvPr>
        </p:nvSpPr>
        <p:spPr/>
        <p:txBody>
          <a:bodyPr/>
          <a:lstStyle>
            <a:lvl1pPr>
              <a:defRPr/>
            </a:lvl1pPr>
          </a:lstStyle>
          <a:p>
            <a:fld id="{941DE5C1-E3F2-4A6D-8194-E64422F81972}" type="slidenum">
              <a:rPr lang="en-US"/>
              <a:pPr/>
              <a:t>‹#›</a:t>
            </a:fld>
            <a:endParaRPr lang="en-US"/>
          </a:p>
        </p:txBody>
      </p:sp>
    </p:spTree>
  </p:cSld>
  <p:clrMapOvr>
    <a:masterClrMapping/>
  </p:clrMapOvr>
  <p:transition xmlns:p14="http://schemas.microsoft.com/office/powerpoint/2010/mai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4" name="Slide Number Placeholder 21"/>
          <p:cNvSpPr>
            <a:spLocks noGrp="1"/>
          </p:cNvSpPr>
          <p:nvPr>
            <p:ph type="sldNum" sz="quarter" idx="11"/>
          </p:nvPr>
        </p:nvSpPr>
        <p:spPr/>
        <p:txBody>
          <a:bodyPr/>
          <a:lstStyle>
            <a:lvl1pPr>
              <a:defRPr/>
            </a:lvl1pPr>
          </a:lstStyle>
          <a:p>
            <a:fld id="{EDBF469D-2EBB-4D24-AF4C-E4D556B0553A}" type="slidenum">
              <a:rPr lang="en-US"/>
              <a:pPr/>
              <a:t>‹#›</a:t>
            </a:fld>
            <a:endParaRPr lang="en-US"/>
          </a:p>
        </p:txBody>
      </p:sp>
    </p:spTree>
  </p:cSld>
  <p:clrMapOvr>
    <a:masterClrMapping/>
  </p:clrMapOvr>
  <p:transition xmlns:p14="http://schemas.microsoft.com/office/powerpoint/2010/mai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4" name="Slide Number Placeholder 3"/>
          <p:cNvSpPr>
            <a:spLocks noGrp="1"/>
          </p:cNvSpPr>
          <p:nvPr>
            <p:ph type="sldNum" sz="quarter" idx="11"/>
          </p:nvPr>
        </p:nvSpPr>
        <p:spPr/>
        <p:txBody>
          <a:bodyPr/>
          <a:lstStyle>
            <a:lvl1pPr>
              <a:defRPr/>
            </a:lvl1pPr>
          </a:lstStyle>
          <a:p>
            <a:fld id="{1D8986A7-7951-477B-82AE-F42C1DF2DB05}" type="slidenum">
              <a:rPr lang="en-US"/>
              <a:pPr/>
              <a:t>‹#›</a:t>
            </a:fld>
            <a:endParaRPr lang="en-US"/>
          </a:p>
        </p:txBody>
      </p:sp>
    </p:spTree>
  </p:cSld>
  <p:clrMapOvr>
    <a:masterClrMapping/>
  </p:clrMapOvr>
  <p:transition xmlns:p14="http://schemas.microsoft.com/office/powerpoint/2010/mai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Exhibit">
    <p:spTree>
      <p:nvGrpSpPr>
        <p:cNvPr id="1" name=""/>
        <p:cNvGrpSpPr/>
        <p:nvPr/>
      </p:nvGrpSpPr>
      <p:grpSpPr>
        <a:xfrm>
          <a:off x="0" y="0"/>
          <a:ext cx="0" cy="0"/>
          <a:chOff x="0" y="0"/>
          <a:chExt cx="0" cy="0"/>
        </a:xfrm>
      </p:grpSpPr>
      <p:sp>
        <p:nvSpPr>
          <p:cNvPr id="6" name="Title 1"/>
          <p:cNvSpPr>
            <a:spLocks noGrp="1"/>
          </p:cNvSpPr>
          <p:nvPr>
            <p:ph type="title"/>
          </p:nvPr>
        </p:nvSpPr>
        <p:spPr>
          <a:xfrm>
            <a:off x="1671606" y="457200"/>
            <a:ext cx="7198074" cy="548640"/>
          </a:xfrm>
          <a:solidFill>
            <a:schemeClr val="accent6"/>
          </a:solidFill>
        </p:spPr>
        <p:txBody>
          <a:bodyPr>
            <a:noAutofit/>
          </a:bodyPr>
          <a:lstStyle>
            <a:lvl1pPr>
              <a:defRPr sz="1600" b="1">
                <a:solidFill>
                  <a:schemeClr val="bg1"/>
                </a:solidFill>
                <a:latin typeface="Franklin Gothic Book" pitchFamily="34" charset="0"/>
                <a:cs typeface="Arial" pitchFamily="34" charset="0"/>
              </a:defRPr>
            </a:lvl1pPr>
          </a:lstStyle>
          <a:p>
            <a:r>
              <a:rPr lang="en-US"/>
              <a:t>Click to edit Master title style</a:t>
            </a:r>
            <a:endParaRPr lang="en-US" dirty="0"/>
          </a:p>
        </p:txBody>
      </p:sp>
      <p:sp>
        <p:nvSpPr>
          <p:cNvPr id="7" name="Text Placeholder 6"/>
          <p:cNvSpPr>
            <a:spLocks noGrp="1"/>
          </p:cNvSpPr>
          <p:nvPr>
            <p:ph type="body" sz="quarter" idx="12"/>
          </p:nvPr>
        </p:nvSpPr>
        <p:spPr>
          <a:xfrm>
            <a:off x="228601" y="457835"/>
            <a:ext cx="1371600" cy="548640"/>
          </a:xfrm>
          <a:solidFill>
            <a:schemeClr val="accent4"/>
          </a:solidFill>
        </p:spPr>
        <p:txBody>
          <a:bodyPr anchor="ctr" anchorCtr="1"/>
          <a:lstStyle>
            <a:lvl1pPr marL="0" indent="0" algn="ctr">
              <a:spcBef>
                <a:spcPts val="0"/>
              </a:spcBef>
              <a:buNone/>
              <a:defRPr sz="1600" b="1" cap="all" baseline="0"/>
            </a:lvl1pPr>
          </a:lstStyle>
          <a:p>
            <a:pPr lvl="0"/>
            <a:r>
              <a:rPr lang="en-US"/>
              <a:t>Click to edit Master text styles</a:t>
            </a:r>
          </a:p>
        </p:txBody>
      </p:sp>
      <p:sp>
        <p:nvSpPr>
          <p:cNvPr id="4" name="Footer Placeholder 2"/>
          <p:cNvSpPr>
            <a:spLocks noGrp="1"/>
          </p:cNvSpPr>
          <p:nvPr>
            <p:ph type="ftr" sz="quarter" idx="13"/>
          </p:nvPr>
        </p:nvSpPr>
        <p:spPr>
          <a:xfrm>
            <a:off x="198438" y="6305550"/>
            <a:ext cx="6988175" cy="476250"/>
          </a:xfrm>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5" name="Slide Number Placeholder 3"/>
          <p:cNvSpPr>
            <a:spLocks noGrp="1"/>
          </p:cNvSpPr>
          <p:nvPr>
            <p:ph type="sldNum" sz="quarter" idx="14"/>
          </p:nvPr>
        </p:nvSpPr>
        <p:spPr/>
        <p:txBody>
          <a:bodyPr/>
          <a:lstStyle>
            <a:lvl1pPr>
              <a:defRPr/>
            </a:lvl1pPr>
          </a:lstStyle>
          <a:p>
            <a:fld id="{46D31DDA-58A6-4382-B662-0EA263CC48BE}" type="slidenum">
              <a:rPr lang="en-US"/>
              <a:pPr/>
              <a:t>‹#›</a:t>
            </a:fld>
            <a:endParaRPr lang="en-US"/>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2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099" y="1633519"/>
            <a:ext cx="6405563"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82863" y="2377440"/>
            <a:ext cx="6400800" cy="3414771"/>
          </a:xfrm>
        </p:spPr>
        <p:txBody>
          <a:bodyPr>
            <a:normAutofit/>
          </a:bodyPr>
          <a:lstStyle>
            <a:lvl1pPr marL="0" indent="0">
              <a:lnSpc>
                <a:spcPct val="100000"/>
              </a:lnSpc>
              <a:spcBef>
                <a:spcPts val="0"/>
              </a:spcBef>
              <a:buNone/>
              <a:defRPr sz="2800" b="1" kern="0" baseline="0">
                <a:solidFill>
                  <a:schemeClr val="accent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3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100" y="1633519"/>
            <a:ext cx="6400800"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78100" y="2377440"/>
            <a:ext cx="6400800" cy="3414771"/>
          </a:xfrm>
        </p:spPr>
        <p:txBody>
          <a:bodyPr>
            <a:normAutofit/>
          </a:bodyPr>
          <a:lstStyle>
            <a:lvl1pPr marL="0" indent="0">
              <a:lnSpc>
                <a:spcPct val="100000"/>
              </a:lnSpc>
              <a:spcBef>
                <a:spcPts val="0"/>
              </a:spcBef>
              <a:buNone/>
              <a:defRPr sz="2800" b="1" kern="0" baseline="0">
                <a:solidFill>
                  <a:schemeClr val="accent4"/>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4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100" y="1633519"/>
            <a:ext cx="6400800"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78100" y="2377440"/>
            <a:ext cx="6400800" cy="3414771"/>
          </a:xfrm>
        </p:spPr>
        <p:txBody>
          <a:bodyPr>
            <a:normAutofit/>
          </a:bodyPr>
          <a:lstStyle>
            <a:lvl1pPr marL="0" indent="0">
              <a:lnSpc>
                <a:spcPct val="100000"/>
              </a:lnSpc>
              <a:spcBef>
                <a:spcPts val="0"/>
              </a:spcBef>
              <a:buNone/>
              <a:defRPr sz="2800" b="1" kern="0" baseline="0">
                <a:solidFill>
                  <a:schemeClr val="accent6"/>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099" y="1633519"/>
            <a:ext cx="6405563"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82863" y="2377440"/>
            <a:ext cx="6400800" cy="3414771"/>
          </a:xfrm>
        </p:spPr>
        <p:txBody>
          <a:bodyPr>
            <a:normAutofit/>
          </a:bodyPr>
          <a:lstStyle>
            <a:lvl1pPr marL="0" indent="0">
              <a:lnSpc>
                <a:spcPct val="100000"/>
              </a:lnSpc>
              <a:spcBef>
                <a:spcPts val="0"/>
              </a:spcBef>
              <a:buNone/>
              <a:defRPr sz="2800" b="1" kern="0" baseline="0">
                <a:solidFill>
                  <a:schemeClr val="accent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7200"/>
            <a:ext cx="549275" cy="5492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8963"/>
            <a:ext cx="9144000" cy="6397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ea typeface="+mn-ea"/>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ea typeface="+mn-ea"/>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0" name="Footer Placeholder 9"/>
          <p:cNvSpPr>
            <a:spLocks noGrp="1"/>
          </p:cNvSpPr>
          <p:nvPr>
            <p:ph type="ftr" sz="quarter" idx="10"/>
          </p:nvPr>
        </p:nvSpPr>
        <p:spPr>
          <a:xfrm>
            <a:off x="0" y="6305550"/>
            <a:ext cx="9144000" cy="476250"/>
          </a:xfrm>
        </p:spPr>
        <p:txBody>
          <a:bodyPr/>
          <a:lstStyle>
            <a:lvl1pPr algn="ct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4" name="Slide Number Placeholder 3"/>
          <p:cNvSpPr>
            <a:spLocks noGrp="1"/>
          </p:cNvSpPr>
          <p:nvPr>
            <p:ph type="sldNum" sz="quarter" idx="11"/>
          </p:nvPr>
        </p:nvSpPr>
        <p:spPr/>
        <p:txBody>
          <a:bodyPr/>
          <a:lstStyle>
            <a:lvl1pPr>
              <a:defRPr/>
            </a:lvl1pPr>
            <a:extLst/>
          </a:lstStyle>
          <a:p>
            <a:pPr>
              <a:defRPr/>
            </a:pPr>
            <a:fld id="{3D455E38-6F0C-4388-B7F6-74BA98DD8983}"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5" name="Slide Number Placeholder 21"/>
          <p:cNvSpPr>
            <a:spLocks noGrp="1"/>
          </p:cNvSpPr>
          <p:nvPr>
            <p:ph type="sldNum" sz="quarter" idx="11"/>
          </p:nvPr>
        </p:nvSpPr>
        <p:spPr/>
        <p:txBody>
          <a:bodyPr/>
          <a:lstStyle>
            <a:lvl1pPr>
              <a:defRPr/>
            </a:lvl1pPr>
          </a:lstStyle>
          <a:p>
            <a:fld id="{35513B7D-8996-48E7-92DF-7D0ABFA4DDFC}" type="slidenum">
              <a:rPr lang="en-US"/>
              <a:pPr/>
              <a:t>‹#›</a:t>
            </a:fld>
            <a:endParaRPr lang="en-US"/>
          </a:p>
        </p:txBody>
      </p:sp>
    </p:spTree>
  </p:cSld>
  <p:clrMapOvr>
    <a:masterClrMapping/>
  </p:clrMapOvr>
  <p:transition xmlns:p14="http://schemas.microsoft.com/office/powerpoint/2010/mai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6" name="Slide Number Placeholder 21"/>
          <p:cNvSpPr>
            <a:spLocks noGrp="1"/>
          </p:cNvSpPr>
          <p:nvPr>
            <p:ph type="sldNum" sz="quarter" idx="11"/>
          </p:nvPr>
        </p:nvSpPr>
        <p:spPr/>
        <p:txBody>
          <a:bodyPr/>
          <a:lstStyle>
            <a:lvl1pPr>
              <a:defRPr/>
            </a:lvl1pPr>
          </a:lstStyle>
          <a:p>
            <a:fld id="{9924E946-34DE-4286-BBA7-198765B21035}" type="slidenum">
              <a:rPr lang="en-US"/>
              <a:pPr/>
              <a:t>‹#›</a:t>
            </a:fld>
            <a:endParaRPr lang="en-US"/>
          </a:p>
        </p:txBody>
      </p:sp>
    </p:spTree>
  </p:cSld>
  <p:clrMapOvr>
    <a:masterClrMapping/>
  </p:clrMapOvr>
  <p:transition xmlns:p14="http://schemas.microsoft.com/office/powerpoint/2010/mai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4" name="Slide Number Placeholder 21"/>
          <p:cNvSpPr>
            <a:spLocks noGrp="1"/>
          </p:cNvSpPr>
          <p:nvPr>
            <p:ph type="sldNum" sz="quarter" idx="11"/>
          </p:nvPr>
        </p:nvSpPr>
        <p:spPr/>
        <p:txBody>
          <a:bodyPr/>
          <a:lstStyle>
            <a:lvl1pPr>
              <a:defRPr/>
            </a:lvl1pPr>
          </a:lstStyle>
          <a:p>
            <a:fld id="{3D9E7E91-B8D0-4CED-A5F6-F83414128F2C}" type="slidenum">
              <a:rPr lang="en-US"/>
              <a:pPr/>
              <a:t>‹#›</a:t>
            </a:fld>
            <a:endParaRPr lang="en-US"/>
          </a:p>
        </p:txBody>
      </p:sp>
    </p:spTree>
  </p:cSld>
  <p:clrMapOvr>
    <a:masterClrMapping/>
  </p:clrMapOvr>
  <p:transition xmlns:p14="http://schemas.microsoft.com/office/powerpoint/2010/mai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4" name="Slide Number Placeholder 3"/>
          <p:cNvSpPr>
            <a:spLocks noGrp="1"/>
          </p:cNvSpPr>
          <p:nvPr>
            <p:ph type="sldNum" sz="quarter" idx="11"/>
          </p:nvPr>
        </p:nvSpPr>
        <p:spPr/>
        <p:txBody>
          <a:bodyPr/>
          <a:lstStyle>
            <a:lvl1pPr>
              <a:defRPr/>
            </a:lvl1pPr>
          </a:lstStyle>
          <a:p>
            <a:fld id="{3FB8A981-4E8D-4822-8895-A88D5B5F9A58}" type="slidenum">
              <a:rPr lang="en-US"/>
              <a:pPr/>
              <a:t>‹#›</a:t>
            </a:fld>
            <a:endParaRPr lang="en-US"/>
          </a:p>
        </p:txBody>
      </p:sp>
    </p:spTree>
  </p:cSld>
  <p:clrMapOvr>
    <a:masterClrMapping/>
  </p:clrMapOvr>
  <p:transition xmlns:p14="http://schemas.microsoft.com/office/powerpoint/2010/mai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4025"/>
            <a:ext cx="549275" cy="5492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5788"/>
            <a:ext cx="9144000" cy="63976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ea typeface="+mn-ea"/>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ea typeface="+mn-ea"/>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0" name="Footer Placeholder 9"/>
          <p:cNvSpPr>
            <a:spLocks noGrp="1"/>
          </p:cNvSpPr>
          <p:nvPr>
            <p:ph type="ftr" sz="quarter" idx="10"/>
          </p:nvPr>
        </p:nvSpPr>
        <p:spPr>
          <a:xfrm>
            <a:off x="0" y="6305550"/>
            <a:ext cx="9144000" cy="476250"/>
          </a:xfrm>
        </p:spPr>
        <p:txBody>
          <a:bodyPr/>
          <a:lstStyle>
            <a:lvl1pPr algn="ct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5" name="Slide Number Placeholder 21"/>
          <p:cNvSpPr>
            <a:spLocks noGrp="1"/>
          </p:cNvSpPr>
          <p:nvPr>
            <p:ph type="sldNum" sz="quarter" idx="11"/>
          </p:nvPr>
        </p:nvSpPr>
        <p:spPr/>
        <p:txBody>
          <a:bodyPr/>
          <a:lstStyle>
            <a:lvl1pPr>
              <a:defRPr/>
            </a:lvl1pPr>
          </a:lstStyle>
          <a:p>
            <a:fld id="{B366D21F-F6AB-4C32-9177-442D73D965EB}" type="slidenum">
              <a:rPr lang="en-US"/>
              <a:pPr/>
              <a:t>‹#›</a:t>
            </a:fld>
            <a:endParaRPr lang="en-US"/>
          </a:p>
        </p:txBody>
      </p:sp>
    </p:spTree>
  </p:cSld>
  <p:clrMapOvr>
    <a:masterClrMapping/>
  </p:clrMapOvr>
  <p:transition xmlns:p14="http://schemas.microsoft.com/office/powerpoint/2010/mai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6" name="Slide Number Placeholder 21"/>
          <p:cNvSpPr>
            <a:spLocks noGrp="1"/>
          </p:cNvSpPr>
          <p:nvPr>
            <p:ph type="sldNum" sz="quarter" idx="11"/>
          </p:nvPr>
        </p:nvSpPr>
        <p:spPr/>
        <p:txBody>
          <a:bodyPr/>
          <a:lstStyle>
            <a:lvl1pPr>
              <a:defRPr/>
            </a:lvl1pPr>
          </a:lstStyle>
          <a:p>
            <a:fld id="{28822E86-D815-4CB9-B1FD-44EBC48AC2DD}" type="slidenum">
              <a:rPr lang="en-US"/>
              <a:pPr/>
              <a:t>‹#›</a:t>
            </a:fld>
            <a:endParaRPr lang="en-US"/>
          </a:p>
        </p:txBody>
      </p:sp>
    </p:spTree>
  </p:cSld>
  <p:clrMapOvr>
    <a:masterClrMapping/>
  </p:clrMapOvr>
  <p:transition xmlns:p14="http://schemas.microsoft.com/office/powerpoint/2010/mai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4" name="Slide Number Placeholder 21"/>
          <p:cNvSpPr>
            <a:spLocks noGrp="1"/>
          </p:cNvSpPr>
          <p:nvPr>
            <p:ph type="sldNum" sz="quarter" idx="11"/>
          </p:nvPr>
        </p:nvSpPr>
        <p:spPr/>
        <p:txBody>
          <a:bodyPr/>
          <a:lstStyle>
            <a:lvl1pPr>
              <a:defRPr/>
            </a:lvl1pPr>
          </a:lstStyle>
          <a:p>
            <a:fld id="{19AD7F1F-8DB4-4040-BEBC-F57A2A3B76C3}" type="slidenum">
              <a:rPr lang="en-US"/>
              <a:pPr/>
              <a:t>‹#›</a:t>
            </a:fld>
            <a:endParaRPr lang="en-US"/>
          </a:p>
        </p:txBody>
      </p:sp>
    </p:spTree>
  </p:cSld>
  <p:clrMapOvr>
    <a:masterClrMapping/>
  </p:clrMapOvr>
  <p:transition xmlns:p14="http://schemas.microsoft.com/office/powerpoint/2010/mai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4" name="Slide Number Placeholder 3"/>
          <p:cNvSpPr>
            <a:spLocks noGrp="1"/>
          </p:cNvSpPr>
          <p:nvPr>
            <p:ph type="sldNum" sz="quarter" idx="11"/>
          </p:nvPr>
        </p:nvSpPr>
        <p:spPr/>
        <p:txBody>
          <a:bodyPr/>
          <a:lstStyle>
            <a:lvl1pPr>
              <a:defRPr/>
            </a:lvl1pPr>
          </a:lstStyle>
          <a:p>
            <a:fld id="{A8879F0B-A8B9-4841-879B-A36A90A9621D}" type="slidenum">
              <a:rPr lang="en-US"/>
              <a:pPr/>
              <a:t>‹#›</a:t>
            </a:fld>
            <a:endParaRPr lang="en-US"/>
          </a:p>
        </p:txBody>
      </p:sp>
    </p:spTree>
  </p:cSld>
  <p:clrMapOvr>
    <a:masterClrMapping/>
  </p:clrMapOvr>
  <p:transition xmlns:p14="http://schemas.microsoft.com/office/powerpoint/2010/mai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97B346"/>
        </a:solidFill>
        <a:effectLst/>
      </p:bgPr>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3657600"/>
            <a:ext cx="6477000" cy="2209800"/>
          </a:xfrm>
        </p:spPr>
        <p:txBody>
          <a:bodyPr anchor="b"/>
          <a:lstStyle>
            <a:lvl1pPr>
              <a:defRPr cap="all" baseline="0"/>
            </a:lvl1pPr>
          </a:lstStyle>
          <a:p>
            <a:r>
              <a:rPr lang="en-US"/>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baseline="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7" name="Date Placeholder 27"/>
          <p:cNvSpPr>
            <a:spLocks noGrp="1"/>
          </p:cNvSpPr>
          <p:nvPr>
            <p:ph type="dt" sz="half" idx="10"/>
          </p:nvPr>
        </p:nvSpPr>
        <p:spPr>
          <a:xfrm>
            <a:off x="76200" y="6069013"/>
            <a:ext cx="2057400" cy="685800"/>
          </a:xfrm>
          <a:prstGeom prst="rect">
            <a:avLst/>
          </a:prstGeom>
        </p:spPr>
        <p:txBody>
          <a:bodyPr>
            <a:noAutofit/>
          </a:bodyPr>
          <a:lstStyle>
            <a:lvl1pPr algn="ctr">
              <a:defRPr sz="2000">
                <a:solidFill>
                  <a:srgbClr val="FFFFFF"/>
                </a:solidFill>
              </a:defRPr>
            </a:lvl1pPr>
          </a:lstStyle>
          <a:p>
            <a:endParaRPr lang="en-US"/>
          </a:p>
        </p:txBody>
      </p:sp>
      <p:sp>
        <p:nvSpPr>
          <p:cNvPr id="10" name="Footer Placeholder 16"/>
          <p:cNvSpPr>
            <a:spLocks noGrp="1"/>
          </p:cNvSpPr>
          <p:nvPr>
            <p:ph type="ftr" sz="quarter" idx="11"/>
          </p:nvPr>
        </p:nvSpPr>
        <p:spPr>
          <a:xfrm>
            <a:off x="2085975" y="236538"/>
            <a:ext cx="5867400" cy="365125"/>
          </a:xfrm>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11" name="Slide Number Placeholder 28"/>
          <p:cNvSpPr>
            <a:spLocks noGrp="1"/>
          </p:cNvSpPr>
          <p:nvPr>
            <p:ph type="sldNum" sz="quarter" idx="12"/>
          </p:nvPr>
        </p:nvSpPr>
        <p:spPr>
          <a:xfrm>
            <a:off x="8001000" y="228600"/>
            <a:ext cx="838200" cy="381000"/>
          </a:xfrm>
        </p:spPr>
        <p:txBody>
          <a:bodyPr wrap="square" lIns="91440" tIns="45720" rIns="91440" bIns="45720" numCol="1" compatLnSpc="1">
            <a:prstTxWarp prst="textNoShape">
              <a:avLst/>
            </a:prstTxWarp>
          </a:bodyPr>
          <a:lstStyle>
            <a:lvl1pPr>
              <a:defRPr smtClean="0">
                <a:solidFill>
                  <a:schemeClr val="tx2"/>
                </a:solidFill>
                <a:latin typeface="Arial" pitchFamily="34" charset="0"/>
                <a:ea typeface="ＭＳ Ｐゴシック" pitchFamily="34" charset="-128"/>
              </a:defRPr>
            </a:lvl1pPr>
          </a:lstStyle>
          <a:p>
            <a:fld id="{49950640-35C6-47E7-93F2-261321D6452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xhibit">
    <p:spTree>
      <p:nvGrpSpPr>
        <p:cNvPr id="1" name=""/>
        <p:cNvGrpSpPr/>
        <p:nvPr/>
      </p:nvGrpSpPr>
      <p:grpSpPr>
        <a:xfrm>
          <a:off x="0" y="0"/>
          <a:ext cx="0" cy="0"/>
          <a:chOff x="0" y="0"/>
          <a:chExt cx="0" cy="0"/>
        </a:xfrm>
      </p:grpSpPr>
      <p:sp>
        <p:nvSpPr>
          <p:cNvPr id="6" name="Title 1"/>
          <p:cNvSpPr>
            <a:spLocks noGrp="1"/>
          </p:cNvSpPr>
          <p:nvPr>
            <p:ph type="title"/>
          </p:nvPr>
        </p:nvSpPr>
        <p:spPr>
          <a:xfrm>
            <a:off x="1671606" y="457200"/>
            <a:ext cx="7198074" cy="548640"/>
          </a:xfrm>
          <a:solidFill>
            <a:schemeClr val="accent6"/>
          </a:solidFill>
        </p:spPr>
        <p:txBody>
          <a:bodyPr>
            <a:noAutofit/>
          </a:bodyPr>
          <a:lstStyle>
            <a:lvl1pPr>
              <a:defRPr sz="1600" b="1">
                <a:solidFill>
                  <a:schemeClr val="bg1"/>
                </a:solidFill>
                <a:latin typeface="Franklin Gothic Book" pitchFamily="34" charset="0"/>
                <a:cs typeface="Arial" pitchFamily="34" charset="0"/>
              </a:defRPr>
            </a:lvl1pPr>
          </a:lstStyle>
          <a:p>
            <a:r>
              <a:rPr lang="en-US"/>
              <a:t>Click to edit Master title style</a:t>
            </a:r>
            <a:endParaRPr lang="en-US" dirty="0"/>
          </a:p>
        </p:txBody>
      </p:sp>
      <p:sp>
        <p:nvSpPr>
          <p:cNvPr id="7" name="Text Placeholder 6"/>
          <p:cNvSpPr>
            <a:spLocks noGrp="1"/>
          </p:cNvSpPr>
          <p:nvPr>
            <p:ph type="body" sz="quarter" idx="12"/>
          </p:nvPr>
        </p:nvSpPr>
        <p:spPr>
          <a:xfrm>
            <a:off x="228601" y="457835"/>
            <a:ext cx="1371600" cy="548640"/>
          </a:xfrm>
          <a:solidFill>
            <a:schemeClr val="accent4"/>
          </a:solidFill>
        </p:spPr>
        <p:txBody>
          <a:bodyPr anchor="ctr" anchorCtr="1"/>
          <a:lstStyle>
            <a:lvl1pPr marL="0" indent="0" algn="ctr">
              <a:spcBef>
                <a:spcPts val="0"/>
              </a:spcBef>
              <a:buNone/>
              <a:defRPr sz="1600" b="1" cap="all" baseline="0"/>
            </a:lvl1pPr>
          </a:lstStyle>
          <a:p>
            <a:pPr lvl="0"/>
            <a:r>
              <a:rPr lang="en-US"/>
              <a:t>Click to edit Master text styles</a:t>
            </a:r>
          </a:p>
        </p:txBody>
      </p:sp>
      <p:sp>
        <p:nvSpPr>
          <p:cNvPr id="4" name="Footer Placeholder 2"/>
          <p:cNvSpPr>
            <a:spLocks noGrp="1"/>
          </p:cNvSpPr>
          <p:nvPr>
            <p:ph type="ftr" sz="quarter" idx="13"/>
          </p:nvPr>
        </p:nvSpPr>
        <p:spPr>
          <a:xfrm>
            <a:off x="198438" y="6305550"/>
            <a:ext cx="6988175" cy="476250"/>
          </a:xfrm>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5" name="Slide Number Placeholder 3"/>
          <p:cNvSpPr>
            <a:spLocks noGrp="1"/>
          </p:cNvSpPr>
          <p:nvPr>
            <p:ph type="sldNum" sz="quarter" idx="14"/>
          </p:nvPr>
        </p:nvSpPr>
        <p:spPr/>
        <p:txBody>
          <a:bodyPr/>
          <a:lstStyle>
            <a:lvl1pPr>
              <a:defRPr/>
            </a:lvl1pPr>
          </a:lstStyle>
          <a:p>
            <a:pPr>
              <a:defRPr/>
            </a:pPr>
            <a:fld id="{2F4549E6-846D-4200-BD18-58CE7C1ADF67}"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b="1">
                <a:solidFill>
                  <a:schemeClr val="accent5"/>
                </a:solidFill>
              </a:defRPr>
            </a:lvl1pPr>
          </a:lstStyle>
          <a:p>
            <a:r>
              <a:rPr lang="en-US" dirty="0"/>
              <a:t>Click to edit Master title style</a:t>
            </a:r>
          </a:p>
        </p:txBody>
      </p:sp>
      <p:sp>
        <p:nvSpPr>
          <p:cNvPr id="8" name="Content Placeholder 7"/>
          <p:cNvSpPr>
            <a:spLocks noGrp="1"/>
          </p:cNvSpPr>
          <p:nvPr>
            <p:ph sz="quarter" idx="1"/>
          </p:nvPr>
        </p:nvSpPr>
        <p:spPr>
          <a:xfrm>
            <a:off x="612648" y="1600200"/>
            <a:ext cx="8153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6" name="Slide Number Placeholder 5"/>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D531194D-A956-4787-B01C-C5BE26036171}" type="slidenum">
              <a:rPr lang="en-US" smtClean="0"/>
              <a:pPr>
                <a:defRPr/>
              </a:pPr>
              <a:t>‹#›</a:t>
            </a:fld>
            <a:endParaRPr lang="en-US" dirty="0"/>
          </a:p>
        </p:txBody>
      </p:sp>
    </p:spTree>
  </p:cSld>
  <p:clrMapOvr>
    <a:masterClrMapping/>
  </p:clrMapOvr>
  <p:transition xmlns:p14="http://schemas.microsoft.com/office/powerpoint/2010/mai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8" name="Slide Number Placeholder 12"/>
          <p:cNvSpPr>
            <a:spLocks noGrp="1"/>
          </p:cNvSpPr>
          <p:nvPr>
            <p:ph type="sldNum" sz="quarter" idx="11"/>
          </p:nvPr>
        </p:nvSpPr>
        <p:spPr>
          <a:xfrm>
            <a:off x="0" y="1752600"/>
            <a:ext cx="1295400" cy="701675"/>
          </a:xfrm>
        </p:spPr>
        <p:txBody>
          <a:bodyPr wrap="square" lIns="91440" tIns="45720" rIns="91440" bIns="45720" numCol="1" compatLnSpc="1">
            <a:prstTxWarp prst="textNoShape">
              <a:avLst/>
            </a:prstTxWarp>
            <a:noAutofit/>
          </a:bodyPr>
          <a:lstStyle>
            <a:lvl1pPr>
              <a:defRPr sz="2400" smtClean="0">
                <a:latin typeface="Arial" pitchFamily="34" charset="0"/>
                <a:ea typeface="ＭＳ Ｐゴシック" pitchFamily="34" charset="-128"/>
              </a:defRPr>
            </a:lvl1pPr>
          </a:lstStyle>
          <a:p>
            <a:pPr>
              <a:defRPr/>
            </a:pPr>
            <a:fld id="{F61EB9E7-30A2-4720-89DA-60A8EBBB1A11}" type="slidenum">
              <a:rPr lang="en-US" smtClean="0"/>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6" name="Slide Number Placeholder 9"/>
          <p:cNvSpPr>
            <a:spLocks noGrp="1"/>
          </p:cNvSpPr>
          <p:nvPr>
            <p:ph type="sldNum" sz="quarter" idx="11"/>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5E61B05A-0E2C-448C-9B3B-FEC66E71B8D0}" type="slidenum">
              <a:rPr lang="en-US" smtClean="0"/>
              <a:pPr>
                <a:defRPr/>
              </a:pPr>
              <a:t>‹#›</a:t>
            </a:fld>
            <a:endParaRPr lang="en-US" dirty="0"/>
          </a:p>
        </p:txBody>
      </p:sp>
      <p:sp>
        <p:nvSpPr>
          <p:cNvPr id="7" name="Footer Placeholder 11"/>
          <p:cNvSpPr>
            <a:spLocks noGrp="1"/>
          </p:cNvSpPr>
          <p:nvPr>
            <p:ph type="ftr" sz="quarter" idx="12"/>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Date Placeholder 9"/>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8" name="Slide Number Placeholder 11"/>
          <p:cNvSpPr>
            <a:spLocks noGrp="1"/>
          </p:cNvSpPr>
          <p:nvPr>
            <p:ph type="sldNum" sz="quarter" idx="11"/>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F61EB9E7-30A2-4720-89DA-60A8EBBB1A11}" type="slidenum">
              <a:rPr lang="en-US" smtClean="0"/>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5" name="Slide Number Placeholder 4"/>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F6AB8C11-0450-470B-90ED-07468E97B7F1}" type="slidenum">
              <a:rPr lang="en-US" smtClean="0"/>
              <a:pPr>
                <a:defRPr/>
              </a:pPr>
              <a:t>‹#›</a:t>
            </a:fld>
            <a:endParaRPr lang="en-US" dirty="0"/>
          </a:p>
        </p:txBody>
      </p:sp>
    </p:spTree>
  </p:cSld>
  <p:clrMapOvr>
    <a:masterClrMapping/>
  </p:clrMapOvr>
  <p:transition xmlns:p14="http://schemas.microsoft.com/office/powerpoint/2010/mai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4" name="Slide Number Placeholder 3"/>
          <p:cNvSpPr>
            <a:spLocks noGrp="1"/>
          </p:cNvSpPr>
          <p:nvPr>
            <p:ph type="sldNum" sz="quarter" idx="12"/>
          </p:nvPr>
        </p:nvSpPr>
        <p:spPr>
          <a:xfrm>
            <a:off x="0" y="6248400"/>
            <a:ext cx="533400" cy="381000"/>
          </a:xfrm>
        </p:spPr>
        <p:txBody>
          <a:bodyPr wrap="square" lIns="91440" tIns="45720" rIns="91440" bIns="45720" numCol="1" compatLnSpc="1">
            <a:prstTxWarp prst="textNoShape">
              <a:avLst/>
            </a:prstTxWarp>
          </a:bodyPr>
          <a:lstStyle>
            <a:lvl1pPr>
              <a:defRPr smtClean="0">
                <a:solidFill>
                  <a:schemeClr val="tx2"/>
                </a:solidFill>
                <a:latin typeface="Arial" pitchFamily="34" charset="0"/>
                <a:ea typeface="ＭＳ Ｐゴシック" pitchFamily="34" charset="-128"/>
              </a:defRPr>
            </a:lvl1pPr>
          </a:lstStyle>
          <a:p>
            <a:pPr>
              <a:defRPr/>
            </a:pPr>
            <a:fld id="{9B28F75D-9CFE-4221-AFD3-27C0CDD069D5}" type="slidenum">
              <a:rPr lang="en-US" smtClean="0"/>
              <a:pPr>
                <a:defRPr/>
              </a:pPr>
              <a:t>‹#›</a:t>
            </a:fld>
            <a:endParaRPr lang="en-US" dirty="0"/>
          </a:p>
        </p:txBody>
      </p:sp>
    </p:spTree>
  </p:cSld>
  <p:clrMapOvr>
    <a:masterClrMapping/>
  </p:clrMapOvr>
  <p:transition xmlns:p14="http://schemas.microsoft.com/office/powerpoint/2010/mai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7" name="Slide Number Placeholder 6"/>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F61EB9E7-30A2-4720-89DA-60A8EBBB1A11}" type="slidenum">
              <a:rPr lang="en-US" smtClean="0"/>
              <a:pPr>
                <a:defRPr/>
              </a:pPr>
              <a:t>‹#›</a:t>
            </a:fld>
            <a:endParaRPr lang="en-US"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p:cNvSpPr>
            <a:spLocks noGrp="1"/>
          </p:cNvSpPr>
          <p:nvPr>
            <p:ph type="dt" sz="half" idx="10"/>
          </p:nvPr>
        </p:nvSpPr>
        <p:spPr>
          <a:xfrm>
            <a:off x="6248400" y="6248400"/>
            <a:ext cx="2667000" cy="365125"/>
          </a:xfrm>
          <a:prstGeom prst="rect">
            <a:avLst/>
          </a:prstGeom>
        </p:spPr>
        <p:txBody>
          <a:bodyPr/>
          <a:lstStyle>
            <a:lvl1pPr>
              <a:defRPr/>
            </a:lvl1pPr>
          </a:lstStyle>
          <a:p>
            <a:endParaRPr lang="en-US"/>
          </a:p>
        </p:txBody>
      </p:sp>
      <p:sp>
        <p:nvSpPr>
          <p:cNvPr id="10" name="Slide Number Placeholder 12"/>
          <p:cNvSpPr>
            <a:spLocks noGrp="1"/>
          </p:cNvSpPr>
          <p:nvPr>
            <p:ph type="sldNum" sz="quarter" idx="11"/>
          </p:nvPr>
        </p:nvSpPr>
        <p:spPr>
          <a:xfrm>
            <a:off x="0" y="4667250"/>
            <a:ext cx="1447800" cy="663575"/>
          </a:xfrm>
        </p:spPr>
        <p:txBody>
          <a:bodyPr wrap="square" lIns="91440" tIns="45720" rIns="91440" bIns="45720" numCol="1" compatLnSpc="1">
            <a:prstTxWarp prst="textNoShape">
              <a:avLst/>
            </a:prstTxWarp>
          </a:bodyPr>
          <a:lstStyle>
            <a:lvl1pPr>
              <a:defRPr sz="2800" smtClean="0">
                <a:latin typeface="Arial" pitchFamily="34" charset="0"/>
                <a:ea typeface="ＭＳ Ｐゴシック" pitchFamily="34" charset="-128"/>
              </a:defRPr>
            </a:lvl1pPr>
          </a:lstStyle>
          <a:p>
            <a:pPr>
              <a:defRPr/>
            </a:pPr>
            <a:fld id="{F61EB9E7-30A2-4720-89DA-60A8EBBB1A11}" type="slidenum">
              <a:rPr lang="en-US" smtClean="0"/>
              <a:pPr>
                <a:defRPr/>
              </a:pPr>
              <a:t>‹#›</a:t>
            </a:fld>
            <a:endParaRPr lang="en-US" dirty="0"/>
          </a:p>
        </p:txBody>
      </p:sp>
      <p:sp>
        <p:nvSpPr>
          <p:cNvPr id="11" name="Footer Placeholder 13"/>
          <p:cNvSpPr>
            <a:spLocks noGrp="1"/>
          </p:cNvSpPr>
          <p:nvPr>
            <p:ph type="ftr" sz="quarter" idx="12"/>
          </p:nvPr>
        </p:nvSpPr>
        <p:spPr>
          <a:xfrm>
            <a:off x="1600200" y="6248400"/>
            <a:ext cx="4572000" cy="365125"/>
          </a:xfrm>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6" name="Slide Number Placeholder 5"/>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F61EB9E7-30A2-4720-89DA-60A8EBBB1A11}" type="slidenum">
              <a:rPr lang="en-US" smtClean="0"/>
              <a:pPr>
                <a:defRPr/>
              </a:pPr>
              <a:t>‹#›</a:t>
            </a:fld>
            <a:endParaRPr lang="en-US"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553200" y="6248400"/>
            <a:ext cx="2209800" cy="365125"/>
          </a:xfrm>
          <a:prstGeom prst="rect">
            <a:avLst/>
          </a:prstGeom>
        </p:spPr>
        <p:txBody>
          <a:bodyPr/>
          <a:lstStyle>
            <a:lvl1pPr>
              <a:defRPr/>
            </a:lvl1pPr>
          </a:lstStyle>
          <a:p>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9" name="Slide Number Placeholder 5"/>
          <p:cNvSpPr>
            <a:spLocks noGrp="1"/>
          </p:cNvSpPr>
          <p:nvPr>
            <p:ph type="sldNum" sz="quarter" idx="12"/>
          </p:nvPr>
        </p:nvSpPr>
        <p:spPr>
          <a:xfrm rot="5400000">
            <a:off x="5989638" y="144462"/>
            <a:ext cx="533400" cy="244475"/>
          </a:xfrm>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F61EB9E7-30A2-4720-89DA-60A8EBBB1A11}"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099" y="1633519"/>
            <a:ext cx="6405563"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82863" y="2377440"/>
            <a:ext cx="6400800" cy="3414771"/>
          </a:xfrm>
        </p:spPr>
        <p:txBody>
          <a:bodyPr>
            <a:normAutofit/>
          </a:bodyPr>
          <a:lstStyle>
            <a:lvl1pPr marL="0" indent="0">
              <a:lnSpc>
                <a:spcPct val="100000"/>
              </a:lnSpc>
              <a:spcBef>
                <a:spcPts val="0"/>
              </a:spcBef>
              <a:buNone/>
              <a:defRPr sz="2800" b="1" kern="0" baseline="0">
                <a:solidFill>
                  <a:schemeClr val="accent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cSld name="Exhibit">
    <p:spTree>
      <p:nvGrpSpPr>
        <p:cNvPr id="1" name=""/>
        <p:cNvGrpSpPr/>
        <p:nvPr/>
      </p:nvGrpSpPr>
      <p:grpSpPr>
        <a:xfrm>
          <a:off x="0" y="0"/>
          <a:ext cx="0" cy="0"/>
          <a:chOff x="0" y="0"/>
          <a:chExt cx="0" cy="0"/>
        </a:xfrm>
      </p:grpSpPr>
      <p:sp>
        <p:nvSpPr>
          <p:cNvPr id="6" name="Title 1"/>
          <p:cNvSpPr>
            <a:spLocks noGrp="1"/>
          </p:cNvSpPr>
          <p:nvPr>
            <p:ph type="title"/>
          </p:nvPr>
        </p:nvSpPr>
        <p:spPr>
          <a:xfrm>
            <a:off x="1671606" y="457200"/>
            <a:ext cx="7198074" cy="548640"/>
          </a:xfrm>
          <a:solidFill>
            <a:schemeClr val="accent6"/>
          </a:solidFill>
        </p:spPr>
        <p:txBody>
          <a:bodyPr>
            <a:noAutofit/>
          </a:bodyPr>
          <a:lstStyle>
            <a:lvl1pPr>
              <a:defRPr sz="1600" b="1">
                <a:solidFill>
                  <a:schemeClr val="bg1"/>
                </a:solidFill>
                <a:latin typeface="Franklin Gothic Book" pitchFamily="34" charset="0"/>
                <a:cs typeface="Arial" pitchFamily="34" charset="0"/>
              </a:defRPr>
            </a:lvl1pPr>
          </a:lstStyle>
          <a:p>
            <a:r>
              <a:rPr lang="en-US"/>
              <a:t>Click to edit Master title style</a:t>
            </a:r>
            <a:endParaRPr lang="en-US" dirty="0"/>
          </a:p>
        </p:txBody>
      </p:sp>
      <p:sp>
        <p:nvSpPr>
          <p:cNvPr id="7" name="Text Placeholder 6"/>
          <p:cNvSpPr>
            <a:spLocks noGrp="1"/>
          </p:cNvSpPr>
          <p:nvPr>
            <p:ph type="body" sz="quarter" idx="12"/>
          </p:nvPr>
        </p:nvSpPr>
        <p:spPr>
          <a:xfrm>
            <a:off x="228601" y="457835"/>
            <a:ext cx="1371600" cy="548640"/>
          </a:xfrm>
          <a:solidFill>
            <a:schemeClr val="accent4"/>
          </a:solidFill>
        </p:spPr>
        <p:txBody>
          <a:bodyPr anchor="ctr" anchorCtr="1"/>
          <a:lstStyle>
            <a:lvl1pPr marL="0" indent="0" algn="ctr">
              <a:spcBef>
                <a:spcPts val="0"/>
              </a:spcBef>
              <a:buNone/>
              <a:defRPr sz="1600" b="1" cap="all" baseline="0"/>
            </a:lvl1pPr>
          </a:lstStyle>
          <a:p>
            <a:pPr lvl="0"/>
            <a:r>
              <a:rPr lang="en-US"/>
              <a:t>Click to edit Master text styles</a:t>
            </a:r>
          </a:p>
        </p:txBody>
      </p:sp>
      <p:sp>
        <p:nvSpPr>
          <p:cNvPr id="4" name="Footer Placeholder 2"/>
          <p:cNvSpPr>
            <a:spLocks noGrp="1"/>
          </p:cNvSpPr>
          <p:nvPr>
            <p:ph type="ftr" sz="quarter" idx="13"/>
          </p:nvPr>
        </p:nvSpPr>
        <p:spPr>
          <a:xfrm>
            <a:off x="198438" y="6305550"/>
            <a:ext cx="6988175" cy="476250"/>
          </a:xfrm>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5" name="Slide Number Placeholder 3"/>
          <p:cNvSpPr>
            <a:spLocks noGrp="1"/>
          </p:cNvSpPr>
          <p:nvPr>
            <p:ph type="sldNum" sz="quarter" idx="14"/>
          </p:nvPr>
        </p:nvSpPr>
        <p:spPr/>
        <p:txBody>
          <a:bodyPr/>
          <a:lstStyle>
            <a:lvl1pPr>
              <a:defRPr/>
            </a:lvl1pPr>
          </a:lstStyle>
          <a:p>
            <a:pPr>
              <a:defRPr/>
            </a:pPr>
            <a:fld id="{2F4549E6-846D-4200-BD18-58CE7C1ADF67}"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7200"/>
            <a:ext cx="549275" cy="5492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ea typeface="+mn-ea"/>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ea typeface="+mn-ea"/>
              </a:rPr>
              <a:t>CHAPTER</a:t>
            </a:r>
          </a:p>
        </p:txBody>
      </p:sp>
      <p:sp>
        <p:nvSpPr>
          <p:cNvPr id="10"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ea typeface="+mn-ea"/>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1" name="Footer Placeholder 9"/>
          <p:cNvSpPr>
            <a:spLocks noGrp="1"/>
          </p:cNvSpPr>
          <p:nvPr>
            <p:ph type="ftr" sz="quarter" idx="10"/>
          </p:nvPr>
        </p:nvSpPr>
        <p:spPr>
          <a:xfrm>
            <a:off x="0" y="6305550"/>
            <a:ext cx="9144000" cy="476250"/>
          </a:xfrm>
        </p:spPr>
        <p:txBody>
          <a:bodyPr/>
          <a:lstStyle>
            <a:lvl1pPr algn="ct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5" name="Slide Number Placeholder 21"/>
          <p:cNvSpPr>
            <a:spLocks noGrp="1"/>
          </p:cNvSpPr>
          <p:nvPr>
            <p:ph type="sldNum" sz="quarter" idx="11"/>
          </p:nvPr>
        </p:nvSpPr>
        <p:spPr/>
        <p:txBody>
          <a:bodyPr/>
          <a:lstStyle>
            <a:lvl1pPr>
              <a:defRPr/>
            </a:lvl1pPr>
          </a:lstStyle>
          <a:p>
            <a:fld id="{B6BD1242-3C2B-47FA-A9B2-A9601626BB5F}" type="slidenum">
              <a:rPr lang="en-US"/>
              <a:pPr/>
              <a:t>‹#›</a:t>
            </a:fld>
            <a:endParaRPr lang="en-US"/>
          </a:p>
        </p:txBody>
      </p:sp>
    </p:spTree>
  </p:cSld>
  <p:clrMapOvr>
    <a:masterClrMapping/>
  </p:clrMapOvr>
  <p:transition xmlns:p14="http://schemas.microsoft.com/office/powerpoint/2010/mai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6" name="Slide Number Placeholder 21"/>
          <p:cNvSpPr>
            <a:spLocks noGrp="1"/>
          </p:cNvSpPr>
          <p:nvPr>
            <p:ph type="sldNum" sz="quarter" idx="11"/>
          </p:nvPr>
        </p:nvSpPr>
        <p:spPr/>
        <p:txBody>
          <a:bodyPr/>
          <a:lstStyle>
            <a:lvl1pPr>
              <a:defRPr/>
            </a:lvl1pPr>
          </a:lstStyle>
          <a:p>
            <a:fld id="{941DE5C1-E3F2-4A6D-8194-E64422F81972}" type="slidenum">
              <a:rPr lang="en-US"/>
              <a:pPr/>
              <a:t>‹#›</a:t>
            </a:fld>
            <a:endParaRPr lang="en-US"/>
          </a:p>
        </p:txBody>
      </p:sp>
    </p:spTree>
  </p:cSld>
  <p:clrMapOvr>
    <a:masterClrMapping/>
  </p:clrMapOvr>
  <p:transition xmlns:p14="http://schemas.microsoft.com/office/powerpoint/2010/mai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4" name="Slide Number Placeholder 21"/>
          <p:cNvSpPr>
            <a:spLocks noGrp="1"/>
          </p:cNvSpPr>
          <p:nvPr>
            <p:ph type="sldNum" sz="quarter" idx="11"/>
          </p:nvPr>
        </p:nvSpPr>
        <p:spPr/>
        <p:txBody>
          <a:bodyPr/>
          <a:lstStyle>
            <a:lvl1pPr>
              <a:defRPr/>
            </a:lvl1pPr>
          </a:lstStyle>
          <a:p>
            <a:fld id="{EDBF469D-2EBB-4D24-AF4C-E4D556B0553A}" type="slidenum">
              <a:rPr lang="en-US"/>
              <a:pPr/>
              <a:t>‹#›</a:t>
            </a:fld>
            <a:endParaRPr lang="en-US"/>
          </a:p>
        </p:txBody>
      </p:sp>
    </p:spTree>
  </p:cSld>
  <p:clrMapOvr>
    <a:masterClrMapping/>
  </p:clrMapOvr>
  <p:transition xmlns:p14="http://schemas.microsoft.com/office/powerpoint/2010/mai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4" name="Slide Number Placeholder 3"/>
          <p:cNvSpPr>
            <a:spLocks noGrp="1"/>
          </p:cNvSpPr>
          <p:nvPr>
            <p:ph type="sldNum" sz="quarter" idx="11"/>
          </p:nvPr>
        </p:nvSpPr>
        <p:spPr/>
        <p:txBody>
          <a:bodyPr/>
          <a:lstStyle>
            <a:lvl1pPr>
              <a:defRPr/>
            </a:lvl1pPr>
          </a:lstStyle>
          <a:p>
            <a:fld id="{1D8986A7-7951-477B-82AE-F42C1DF2DB05}" type="slidenum">
              <a:rPr lang="en-US"/>
              <a:pPr/>
              <a:t>‹#›</a:t>
            </a:fld>
            <a:endParaRPr lang="en-US"/>
          </a:p>
        </p:txBody>
      </p:sp>
    </p:spTree>
  </p:cSld>
  <p:clrMapOvr>
    <a:masterClrMapping/>
  </p:clrMapOvr>
  <p:transition xmlns:p14="http://schemas.microsoft.com/office/powerpoint/2010/mai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Exhibit">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p:nvPr>
        </p:nvSpPr>
        <p:spPr>
          <a:xfrm>
            <a:off x="1671606" y="457200"/>
            <a:ext cx="7198074" cy="548640"/>
          </a:xfrm>
          <a:solidFill>
            <a:schemeClr val="accent6"/>
          </a:solidFill>
        </p:spPr>
        <p:txBody>
          <a:bodyPr>
            <a:noAutofit/>
          </a:bodyPr>
          <a:lstStyle>
            <a:lvl1pPr>
              <a:defRPr sz="1600" b="1">
                <a:solidFill>
                  <a:schemeClr val="bg1"/>
                </a:solidFill>
                <a:latin typeface="Franklin Gothic Book" pitchFamily="34" charset="0"/>
                <a:cs typeface="Arial" pitchFamily="34" charset="0"/>
              </a:defRPr>
            </a:lvl1pPr>
          </a:lstStyle>
          <a:p>
            <a:r>
              <a:rPr lang="en-US"/>
              <a:t>Click to edit Master title style</a:t>
            </a:r>
            <a:endParaRPr lang="en-US" dirty="0"/>
          </a:p>
        </p:txBody>
      </p:sp>
      <p:sp>
        <p:nvSpPr>
          <p:cNvPr id="7" name="Text Placeholder 6"/>
          <p:cNvSpPr>
            <a:spLocks noGrp="1"/>
          </p:cNvSpPr>
          <p:nvPr>
            <p:ph type="body" sz="quarter" idx="12"/>
          </p:nvPr>
        </p:nvSpPr>
        <p:spPr>
          <a:xfrm>
            <a:off x="228601" y="457835"/>
            <a:ext cx="1371600" cy="548640"/>
          </a:xfrm>
          <a:solidFill>
            <a:schemeClr val="accent4"/>
          </a:solidFill>
        </p:spPr>
        <p:txBody>
          <a:bodyPr anchor="ctr" anchorCtr="1"/>
          <a:lstStyle>
            <a:lvl1pPr marL="0" indent="0" algn="ctr">
              <a:spcBef>
                <a:spcPts val="0"/>
              </a:spcBef>
              <a:buNone/>
              <a:defRPr sz="1600" b="1" cap="all" baseline="0"/>
            </a:lvl1pPr>
          </a:lstStyle>
          <a:p>
            <a:pPr lvl="0"/>
            <a:r>
              <a:rPr lang="en-US"/>
              <a:t>Click to edit Master text styles</a:t>
            </a:r>
          </a:p>
        </p:txBody>
      </p:sp>
      <p:sp>
        <p:nvSpPr>
          <p:cNvPr id="4" name="Footer Placeholder 2"/>
          <p:cNvSpPr>
            <a:spLocks noGrp="1"/>
          </p:cNvSpPr>
          <p:nvPr>
            <p:ph type="ftr" sz="quarter" idx="13"/>
          </p:nvPr>
        </p:nvSpPr>
        <p:spPr>
          <a:xfrm>
            <a:off x="198438" y="6305550"/>
            <a:ext cx="6988175" cy="476250"/>
          </a:xfrm>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5" name="Slide Number Placeholder 3"/>
          <p:cNvSpPr>
            <a:spLocks noGrp="1"/>
          </p:cNvSpPr>
          <p:nvPr>
            <p:ph type="sldNum" sz="quarter" idx="14"/>
          </p:nvPr>
        </p:nvSpPr>
        <p:spPr/>
        <p:txBody>
          <a:bodyPr/>
          <a:lstStyle>
            <a:lvl1pPr>
              <a:defRPr/>
            </a:lvl1pPr>
          </a:lstStyle>
          <a:p>
            <a:fld id="{46D31DDA-58A6-4382-B662-0EA263CC48BE}" type="slidenum">
              <a:rPr lang="en-US"/>
              <a:pPr/>
              <a:t>‹#›</a:t>
            </a:fld>
            <a:endParaRPr lang="en-US"/>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p:cSld name="2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099" y="1633519"/>
            <a:ext cx="6405563"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82863" y="2377440"/>
            <a:ext cx="6400800" cy="3414771"/>
          </a:xfrm>
        </p:spPr>
        <p:txBody>
          <a:bodyPr>
            <a:normAutofit/>
          </a:bodyPr>
          <a:lstStyle>
            <a:lvl1pPr marL="0" indent="0">
              <a:lnSpc>
                <a:spcPct val="100000"/>
              </a:lnSpc>
              <a:spcBef>
                <a:spcPts val="0"/>
              </a:spcBef>
              <a:buNone/>
              <a:defRPr sz="2800" b="1" kern="0" baseline="0">
                <a:solidFill>
                  <a:schemeClr val="accent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3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100" y="1633519"/>
            <a:ext cx="6400800"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78100" y="2377440"/>
            <a:ext cx="6400800" cy="3414771"/>
          </a:xfrm>
        </p:spPr>
        <p:txBody>
          <a:bodyPr>
            <a:normAutofit/>
          </a:bodyPr>
          <a:lstStyle>
            <a:lvl1pPr marL="0" indent="0">
              <a:lnSpc>
                <a:spcPct val="100000"/>
              </a:lnSpc>
              <a:spcBef>
                <a:spcPts val="0"/>
              </a:spcBef>
              <a:buNone/>
              <a:defRPr sz="2800" b="1" kern="0" baseline="0">
                <a:solidFill>
                  <a:schemeClr val="accent4"/>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p:cSld name="4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100" y="1633519"/>
            <a:ext cx="6400800"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78100" y="2377440"/>
            <a:ext cx="6400800" cy="3414771"/>
          </a:xfrm>
        </p:spPr>
        <p:txBody>
          <a:bodyPr>
            <a:normAutofit/>
          </a:bodyPr>
          <a:lstStyle>
            <a:lvl1pPr marL="0" indent="0">
              <a:lnSpc>
                <a:spcPct val="100000"/>
              </a:lnSpc>
              <a:spcBef>
                <a:spcPts val="0"/>
              </a:spcBef>
              <a:buNone/>
              <a:defRPr sz="2800" b="1" kern="0" baseline="0">
                <a:solidFill>
                  <a:schemeClr val="accent6"/>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100" y="1633519"/>
            <a:ext cx="6400800"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78100" y="2377440"/>
            <a:ext cx="6400800" cy="3414771"/>
          </a:xfrm>
        </p:spPr>
        <p:txBody>
          <a:bodyPr>
            <a:normAutofit/>
          </a:bodyPr>
          <a:lstStyle>
            <a:lvl1pPr marL="0" indent="0">
              <a:lnSpc>
                <a:spcPct val="100000"/>
              </a:lnSpc>
              <a:spcBef>
                <a:spcPts val="0"/>
              </a:spcBef>
              <a:buNone/>
              <a:defRPr sz="2800" b="1" kern="0" baseline="0">
                <a:solidFill>
                  <a:schemeClr val="accent4"/>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099" y="1633519"/>
            <a:ext cx="6405563"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82863" y="2377440"/>
            <a:ext cx="6400800" cy="3414771"/>
          </a:xfrm>
        </p:spPr>
        <p:txBody>
          <a:bodyPr>
            <a:normAutofit/>
          </a:bodyPr>
          <a:lstStyle>
            <a:lvl1pPr marL="0" indent="0">
              <a:lnSpc>
                <a:spcPct val="100000"/>
              </a:lnSpc>
              <a:spcBef>
                <a:spcPts val="0"/>
              </a:spcBef>
              <a:buNone/>
              <a:defRPr sz="2800" b="1" kern="0" baseline="0">
                <a:solidFill>
                  <a:schemeClr val="accent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7200"/>
            <a:ext cx="549275" cy="5492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8963"/>
            <a:ext cx="9144000" cy="6397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ea typeface="+mn-ea"/>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ea typeface="+mn-ea"/>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0" name="Footer Placeholder 9"/>
          <p:cNvSpPr>
            <a:spLocks noGrp="1"/>
          </p:cNvSpPr>
          <p:nvPr>
            <p:ph type="ftr" sz="quarter" idx="10"/>
          </p:nvPr>
        </p:nvSpPr>
        <p:spPr>
          <a:xfrm>
            <a:off x="0" y="6305550"/>
            <a:ext cx="9144000" cy="476250"/>
          </a:xfrm>
        </p:spPr>
        <p:txBody>
          <a:bodyPr/>
          <a:lstStyle>
            <a:lvl1pPr algn="ct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5" name="Slide Number Placeholder 21"/>
          <p:cNvSpPr>
            <a:spLocks noGrp="1"/>
          </p:cNvSpPr>
          <p:nvPr>
            <p:ph type="sldNum" sz="quarter" idx="11"/>
          </p:nvPr>
        </p:nvSpPr>
        <p:spPr/>
        <p:txBody>
          <a:bodyPr/>
          <a:lstStyle>
            <a:lvl1pPr>
              <a:defRPr/>
            </a:lvl1pPr>
          </a:lstStyle>
          <a:p>
            <a:fld id="{35513B7D-8996-48E7-92DF-7D0ABFA4DDFC}" type="slidenum">
              <a:rPr lang="en-US"/>
              <a:pPr/>
              <a:t>‹#›</a:t>
            </a:fld>
            <a:endParaRPr lang="en-US"/>
          </a:p>
        </p:txBody>
      </p:sp>
    </p:spTree>
  </p:cSld>
  <p:clrMapOvr>
    <a:masterClrMapping/>
  </p:clrMapOvr>
  <p:transition xmlns:p14="http://schemas.microsoft.com/office/powerpoint/2010/mai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6" name="Slide Number Placeholder 21"/>
          <p:cNvSpPr>
            <a:spLocks noGrp="1"/>
          </p:cNvSpPr>
          <p:nvPr>
            <p:ph type="sldNum" sz="quarter" idx="11"/>
          </p:nvPr>
        </p:nvSpPr>
        <p:spPr/>
        <p:txBody>
          <a:bodyPr/>
          <a:lstStyle>
            <a:lvl1pPr>
              <a:defRPr/>
            </a:lvl1pPr>
          </a:lstStyle>
          <a:p>
            <a:fld id="{9924E946-34DE-4286-BBA7-198765B21035}" type="slidenum">
              <a:rPr lang="en-US"/>
              <a:pPr/>
              <a:t>‹#›</a:t>
            </a:fld>
            <a:endParaRPr lang="en-US"/>
          </a:p>
        </p:txBody>
      </p:sp>
    </p:spTree>
  </p:cSld>
  <p:clrMapOvr>
    <a:masterClrMapping/>
  </p:clrMapOvr>
  <p:transition xmlns:p14="http://schemas.microsoft.com/office/powerpoint/2010/mai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4" name="Slide Number Placeholder 21"/>
          <p:cNvSpPr>
            <a:spLocks noGrp="1"/>
          </p:cNvSpPr>
          <p:nvPr>
            <p:ph type="sldNum" sz="quarter" idx="11"/>
          </p:nvPr>
        </p:nvSpPr>
        <p:spPr/>
        <p:txBody>
          <a:bodyPr/>
          <a:lstStyle>
            <a:lvl1pPr>
              <a:defRPr/>
            </a:lvl1pPr>
          </a:lstStyle>
          <a:p>
            <a:fld id="{3D9E7E91-B8D0-4CED-A5F6-F83414128F2C}" type="slidenum">
              <a:rPr lang="en-US"/>
              <a:pPr/>
              <a:t>‹#›</a:t>
            </a:fld>
            <a:endParaRPr lang="en-US"/>
          </a:p>
        </p:txBody>
      </p:sp>
    </p:spTree>
  </p:cSld>
  <p:clrMapOvr>
    <a:masterClrMapping/>
  </p:clrMapOvr>
  <p:transition xmlns:p14="http://schemas.microsoft.com/office/powerpoint/2010/mai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4" name="Slide Number Placeholder 3"/>
          <p:cNvSpPr>
            <a:spLocks noGrp="1"/>
          </p:cNvSpPr>
          <p:nvPr>
            <p:ph type="sldNum" sz="quarter" idx="11"/>
          </p:nvPr>
        </p:nvSpPr>
        <p:spPr/>
        <p:txBody>
          <a:bodyPr/>
          <a:lstStyle>
            <a:lvl1pPr>
              <a:defRPr/>
            </a:lvl1pPr>
          </a:lstStyle>
          <a:p>
            <a:fld id="{3FB8A981-4E8D-4822-8895-A88D5B5F9A58}" type="slidenum">
              <a:rPr lang="en-US"/>
              <a:pPr/>
              <a:t>‹#›</a:t>
            </a:fld>
            <a:endParaRPr lang="en-US"/>
          </a:p>
        </p:txBody>
      </p:sp>
    </p:spTree>
  </p:cSld>
  <p:clrMapOvr>
    <a:masterClrMapping/>
  </p:clrMapOvr>
  <p:transition xmlns:p14="http://schemas.microsoft.com/office/powerpoint/2010/mai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4025"/>
            <a:ext cx="549275" cy="5492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5788"/>
            <a:ext cx="9144000" cy="63976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ea typeface="+mn-ea"/>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ea typeface="+mn-ea"/>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0" name="Footer Placeholder 9"/>
          <p:cNvSpPr>
            <a:spLocks noGrp="1"/>
          </p:cNvSpPr>
          <p:nvPr>
            <p:ph type="ftr" sz="quarter" idx="10"/>
          </p:nvPr>
        </p:nvSpPr>
        <p:spPr>
          <a:xfrm>
            <a:off x="0" y="6305550"/>
            <a:ext cx="9144000" cy="476250"/>
          </a:xfrm>
        </p:spPr>
        <p:txBody>
          <a:bodyPr/>
          <a:lstStyle>
            <a:lvl1pPr algn="ct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5" name="Slide Number Placeholder 21"/>
          <p:cNvSpPr>
            <a:spLocks noGrp="1"/>
          </p:cNvSpPr>
          <p:nvPr>
            <p:ph type="sldNum" sz="quarter" idx="11"/>
          </p:nvPr>
        </p:nvSpPr>
        <p:spPr/>
        <p:txBody>
          <a:bodyPr/>
          <a:lstStyle>
            <a:lvl1pPr>
              <a:defRPr/>
            </a:lvl1pPr>
          </a:lstStyle>
          <a:p>
            <a:fld id="{B366D21F-F6AB-4C32-9177-442D73D965EB}" type="slidenum">
              <a:rPr lang="en-US"/>
              <a:pPr/>
              <a:t>‹#›</a:t>
            </a:fld>
            <a:endParaRPr lang="en-US"/>
          </a:p>
        </p:txBody>
      </p:sp>
    </p:spTree>
  </p:cSld>
  <p:clrMapOvr>
    <a:masterClrMapping/>
  </p:clrMapOvr>
  <p:transition xmlns:p14="http://schemas.microsoft.com/office/powerpoint/2010/mai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6" name="Slide Number Placeholder 21"/>
          <p:cNvSpPr>
            <a:spLocks noGrp="1"/>
          </p:cNvSpPr>
          <p:nvPr>
            <p:ph type="sldNum" sz="quarter" idx="11"/>
          </p:nvPr>
        </p:nvSpPr>
        <p:spPr/>
        <p:txBody>
          <a:bodyPr/>
          <a:lstStyle>
            <a:lvl1pPr>
              <a:defRPr/>
            </a:lvl1pPr>
          </a:lstStyle>
          <a:p>
            <a:fld id="{28822E86-D815-4CB9-B1FD-44EBC48AC2DD}" type="slidenum">
              <a:rPr lang="en-US"/>
              <a:pPr/>
              <a:t>‹#›</a:t>
            </a:fld>
            <a:endParaRPr lang="en-US"/>
          </a:p>
        </p:txBody>
      </p:sp>
    </p:spTree>
  </p:cSld>
  <p:clrMapOvr>
    <a:masterClrMapping/>
  </p:clrMapOvr>
  <p:transition xmlns:p14="http://schemas.microsoft.com/office/powerpoint/2010/mai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4" name="Slide Number Placeholder 21"/>
          <p:cNvSpPr>
            <a:spLocks noGrp="1"/>
          </p:cNvSpPr>
          <p:nvPr>
            <p:ph type="sldNum" sz="quarter" idx="11"/>
          </p:nvPr>
        </p:nvSpPr>
        <p:spPr/>
        <p:txBody>
          <a:bodyPr/>
          <a:lstStyle>
            <a:lvl1pPr>
              <a:defRPr/>
            </a:lvl1pPr>
          </a:lstStyle>
          <a:p>
            <a:fld id="{19AD7F1F-8DB4-4040-BEBC-F57A2A3B76C3}" type="slidenum">
              <a:rPr lang="en-US"/>
              <a:pPr/>
              <a:t>‹#›</a:t>
            </a:fld>
            <a:endParaRPr lang="en-US"/>
          </a:p>
        </p:txBody>
      </p:sp>
    </p:spTree>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100" y="1633519"/>
            <a:ext cx="6400800"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78100" y="2377440"/>
            <a:ext cx="6400800" cy="3414771"/>
          </a:xfrm>
        </p:spPr>
        <p:txBody>
          <a:bodyPr>
            <a:normAutofit/>
          </a:bodyPr>
          <a:lstStyle>
            <a:lvl1pPr marL="0" indent="0">
              <a:lnSpc>
                <a:spcPct val="100000"/>
              </a:lnSpc>
              <a:spcBef>
                <a:spcPts val="0"/>
              </a:spcBef>
              <a:buNone/>
              <a:defRPr sz="2800" b="1" kern="0" baseline="0">
                <a:solidFill>
                  <a:schemeClr val="accent6"/>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4" name="Slide Number Placeholder 3"/>
          <p:cNvSpPr>
            <a:spLocks noGrp="1"/>
          </p:cNvSpPr>
          <p:nvPr>
            <p:ph type="sldNum" sz="quarter" idx="11"/>
          </p:nvPr>
        </p:nvSpPr>
        <p:spPr/>
        <p:txBody>
          <a:bodyPr/>
          <a:lstStyle>
            <a:lvl1pPr>
              <a:defRPr/>
            </a:lvl1pPr>
          </a:lstStyle>
          <a:p>
            <a:fld id="{A8879F0B-A8B9-4841-879B-A36A90A9621D}" type="slidenum">
              <a:rPr lang="en-US"/>
              <a:pPr/>
              <a:t>‹#›</a:t>
            </a:fld>
            <a:endParaRPr lang="en-US"/>
          </a:p>
        </p:txBody>
      </p:sp>
    </p:spTree>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10.xml.rels><?xml version="1.0" encoding="UTF-8" standalone="yes"?>
<Relationships xmlns="http://schemas.openxmlformats.org/package/2006/relationships"><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theme" Target="../theme/theme10.xml"/><Relationship Id="rId1" Type="http://schemas.openxmlformats.org/officeDocument/2006/relationships/slideLayout" Target="../slideLayouts/slideLayout71.xml"/><Relationship Id="rId2" Type="http://schemas.openxmlformats.org/officeDocument/2006/relationships/slideLayout" Target="../slideLayouts/slideLayout72.xml"/></Relationships>
</file>

<file path=ppt/slideMasters/_rels/slideMaster11.xml.rels><?xml version="1.0" encoding="UTF-8" standalone="yes"?>
<Relationships xmlns="http://schemas.openxmlformats.org/package/2006/relationships"><Relationship Id="rId3" Type="http://schemas.openxmlformats.org/officeDocument/2006/relationships/slideLayout" Target="../slideLayouts/slideLayout83.xml"/><Relationship Id="rId4" Type="http://schemas.openxmlformats.org/officeDocument/2006/relationships/slideLayout" Target="../slideLayouts/slideLayout84.xml"/><Relationship Id="rId5" Type="http://schemas.openxmlformats.org/officeDocument/2006/relationships/slideLayout" Target="../slideLayouts/slideLayout85.xml"/><Relationship Id="rId6" Type="http://schemas.openxmlformats.org/officeDocument/2006/relationships/theme" Target="../theme/theme11.xml"/><Relationship Id="rId1" Type="http://schemas.openxmlformats.org/officeDocument/2006/relationships/slideLayout" Target="../slideLayouts/slideLayout81.xml"/><Relationship Id="rId2" Type="http://schemas.openxmlformats.org/officeDocument/2006/relationships/slideLayout" Target="../slideLayouts/slideLayout82.xml"/></Relationships>
</file>

<file path=ppt/slideMasters/_rels/slideMaster12.xml.rels><?xml version="1.0" encoding="UTF-8" standalone="yes"?>
<Relationships xmlns="http://schemas.openxmlformats.org/package/2006/relationships"><Relationship Id="rId3" Type="http://schemas.openxmlformats.org/officeDocument/2006/relationships/slideLayout" Target="../slideLayouts/slideLayout88.xml"/><Relationship Id="rId4" Type="http://schemas.openxmlformats.org/officeDocument/2006/relationships/slideLayout" Target="../slideLayouts/slideLayout89.xml"/><Relationship Id="rId5" Type="http://schemas.openxmlformats.org/officeDocument/2006/relationships/slideLayout" Target="../slideLayouts/slideLayout90.xml"/><Relationship Id="rId6" Type="http://schemas.openxmlformats.org/officeDocument/2006/relationships/theme" Target="../theme/theme12.xml"/><Relationship Id="rId1" Type="http://schemas.openxmlformats.org/officeDocument/2006/relationships/slideLayout" Target="../slideLayouts/slideLayout86.xml"/><Relationship Id="rId2" Type="http://schemas.openxmlformats.org/officeDocument/2006/relationships/slideLayout" Target="../slideLayouts/slideLayout87.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theme" Target="../theme/theme2.xml"/><Relationship Id="rId1" Type="http://schemas.openxmlformats.org/officeDocument/2006/relationships/slideLayout" Target="../slideLayouts/slideLayout11.xml"/><Relationship Id="rId2"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4" Type="http://schemas.openxmlformats.org/officeDocument/2006/relationships/slideLayout" Target="../slideLayouts/slideLayout19.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theme" Target="../theme/theme3.xml"/><Relationship Id="rId1" Type="http://schemas.openxmlformats.org/officeDocument/2006/relationships/slideLayout" Target="../slideLayouts/slideLayout16.xml"/><Relationship Id="rId2"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theme" Target="../theme/theme4.xml"/><Relationship Id="rId1" Type="http://schemas.openxmlformats.org/officeDocument/2006/relationships/slideLayout" Target="../slideLayouts/slideLayout22.xml"/><Relationship Id="rId2"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37.xml"/><Relationship Id="rId12" Type="http://schemas.openxmlformats.org/officeDocument/2006/relationships/slideLayout" Target="../slideLayouts/slideLayout38.xml"/><Relationship Id="rId13" Type="http://schemas.openxmlformats.org/officeDocument/2006/relationships/theme" Target="../theme/theme5.xml"/><Relationship Id="rId1" Type="http://schemas.openxmlformats.org/officeDocument/2006/relationships/slideLayout" Target="../slideLayouts/slideLayout27.xml"/><Relationship Id="rId2" Type="http://schemas.openxmlformats.org/officeDocument/2006/relationships/slideLayout" Target="../slideLayouts/slideLayout28.xml"/><Relationship Id="rId3" Type="http://schemas.openxmlformats.org/officeDocument/2006/relationships/slideLayout" Target="../slideLayouts/slideLayout29.xml"/><Relationship Id="rId4" Type="http://schemas.openxmlformats.org/officeDocument/2006/relationships/slideLayout" Target="../slideLayouts/slideLayout30.xml"/><Relationship Id="rId5" Type="http://schemas.openxmlformats.org/officeDocument/2006/relationships/slideLayout" Target="../slideLayouts/slideLayout31.xml"/><Relationship Id="rId6" Type="http://schemas.openxmlformats.org/officeDocument/2006/relationships/slideLayout" Target="../slideLayouts/slideLayout32.xml"/><Relationship Id="rId7" Type="http://schemas.openxmlformats.org/officeDocument/2006/relationships/slideLayout" Target="../slideLayouts/slideLayout33.xml"/><Relationship Id="rId8" Type="http://schemas.openxmlformats.org/officeDocument/2006/relationships/slideLayout" Target="../slideLayouts/slideLayout34.xml"/><Relationship Id="rId9" Type="http://schemas.openxmlformats.org/officeDocument/2006/relationships/slideLayout" Target="../slideLayouts/slideLayout35.xml"/><Relationship Id="rId10" Type="http://schemas.openxmlformats.org/officeDocument/2006/relationships/slideLayout" Target="../slideLayouts/slideLayout36.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41.xml"/><Relationship Id="rId4" Type="http://schemas.openxmlformats.org/officeDocument/2006/relationships/slideLayout" Target="../slideLayouts/slideLayout42.xml"/><Relationship Id="rId5" Type="http://schemas.openxmlformats.org/officeDocument/2006/relationships/slideLayout" Target="../slideLayouts/slideLayout43.xml"/><Relationship Id="rId6" Type="http://schemas.openxmlformats.org/officeDocument/2006/relationships/slideLayout" Target="../slideLayouts/slideLayout44.xml"/><Relationship Id="rId7" Type="http://schemas.openxmlformats.org/officeDocument/2006/relationships/slideLayout" Target="../slideLayouts/slideLayout45.xml"/><Relationship Id="rId8" Type="http://schemas.openxmlformats.org/officeDocument/2006/relationships/slideLayout" Target="../slideLayouts/slideLayout46.xml"/><Relationship Id="rId9" Type="http://schemas.openxmlformats.org/officeDocument/2006/relationships/slideLayout" Target="../slideLayouts/slideLayout47.xml"/><Relationship Id="rId10" Type="http://schemas.openxmlformats.org/officeDocument/2006/relationships/slideLayout" Target="../slideLayouts/slideLayout48.xml"/><Relationship Id="rId11" Type="http://schemas.openxmlformats.org/officeDocument/2006/relationships/theme" Target="../theme/theme6.xml"/><Relationship Id="rId1" Type="http://schemas.openxmlformats.org/officeDocument/2006/relationships/slideLayout" Target="../slideLayouts/slideLayout39.xml"/><Relationship Id="rId2" Type="http://schemas.openxmlformats.org/officeDocument/2006/relationships/slideLayout" Target="../slideLayouts/slideLayout40.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51.xml"/><Relationship Id="rId4" Type="http://schemas.openxmlformats.org/officeDocument/2006/relationships/slideLayout" Target="../slideLayouts/slideLayout52.xml"/><Relationship Id="rId5" Type="http://schemas.openxmlformats.org/officeDocument/2006/relationships/slideLayout" Target="../slideLayouts/slideLayout53.xml"/><Relationship Id="rId6" Type="http://schemas.openxmlformats.org/officeDocument/2006/relationships/theme" Target="../theme/theme7.xml"/><Relationship Id="rId1" Type="http://schemas.openxmlformats.org/officeDocument/2006/relationships/slideLayout" Target="../slideLayouts/slideLayout49.xml"/><Relationship Id="rId2" Type="http://schemas.openxmlformats.org/officeDocument/2006/relationships/slideLayout" Target="../slideLayouts/slideLayout50.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6.xml"/><Relationship Id="rId4" Type="http://schemas.openxmlformats.org/officeDocument/2006/relationships/slideLayout" Target="../slideLayouts/slideLayout57.xml"/><Relationship Id="rId5" Type="http://schemas.openxmlformats.org/officeDocument/2006/relationships/slideLayout" Target="../slideLayouts/slideLayout58.xml"/><Relationship Id="rId6" Type="http://schemas.openxmlformats.org/officeDocument/2006/relationships/theme" Target="../theme/theme8.xml"/><Relationship Id="rId1" Type="http://schemas.openxmlformats.org/officeDocument/2006/relationships/slideLayout" Target="../slideLayouts/slideLayout54.xml"/><Relationship Id="rId2" Type="http://schemas.openxmlformats.org/officeDocument/2006/relationships/slideLayout" Target="../slideLayouts/slideLayout55.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theme" Target="../theme/theme9.xml"/><Relationship Id="rId1" Type="http://schemas.openxmlformats.org/officeDocument/2006/relationships/slideLayout" Target="../slideLayouts/slideLayout59.xml"/><Relationship Id="rId2" Type="http://schemas.openxmlformats.org/officeDocument/2006/relationships/slideLayout" Target="../slideLayouts/slideLayout60.xml"/><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27"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anchor="b"/>
          <a:lstStyle>
            <a:lvl1pPr eaLnBrk="1" fontAlgn="auto" latinLnBrk="0" hangingPunct="1">
              <a:spcBef>
                <a:spcPts val="0"/>
              </a:spcBef>
              <a:spcAft>
                <a:spcPts val="0"/>
              </a:spcAft>
              <a:defRPr kumimoji="0" sz="1000">
                <a:solidFill>
                  <a:schemeClr val="tx1"/>
                </a:solidFill>
                <a:effectLst/>
                <a:latin typeface="+mn-lt"/>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22" name="Slide Number Placeholder 21"/>
          <p:cNvSpPr>
            <a:spLocks noGrp="1"/>
          </p:cNvSpPr>
          <p:nvPr>
            <p:ph type="sldNum" sz="quarter" idx="4"/>
          </p:nvPr>
        </p:nvSpPr>
        <p:spPr>
          <a:xfrm>
            <a:off x="8208963" y="6305550"/>
            <a:ext cx="774700" cy="476250"/>
          </a:xfrm>
          <a:prstGeom prst="rect">
            <a:avLst/>
          </a:prstGeom>
        </p:spPr>
        <p:txBody>
          <a:bodyPr anchor="b"/>
          <a:lstStyle>
            <a:lvl1pPr algn="r" eaLnBrk="1" fontAlgn="auto" latinLnBrk="0" hangingPunct="1">
              <a:spcBef>
                <a:spcPts val="0"/>
              </a:spcBef>
              <a:spcAft>
                <a:spcPts val="0"/>
              </a:spcAft>
              <a:defRPr kumimoji="0" sz="1200" b="0">
                <a:solidFill>
                  <a:schemeClr val="tx1"/>
                </a:solidFill>
                <a:effectLst/>
                <a:latin typeface="+mn-lt"/>
              </a:defRPr>
            </a:lvl1pPr>
            <a:extLst/>
          </a:lstStyle>
          <a:p>
            <a:pPr>
              <a:defRPr/>
            </a:pPr>
            <a:fld id="{B7046A9F-0F9D-47D8-8BF5-425BAB955D24}" type="slidenum">
              <a:rPr lang="en-US"/>
              <a:pPr>
                <a:defRPr/>
              </a:pPr>
              <a:t>‹#›</a:t>
            </a:fld>
            <a:endParaRPr lang="en-US" dirty="0"/>
          </a:p>
        </p:txBody>
      </p:sp>
      <p:sp>
        <p:nvSpPr>
          <p:cNvPr id="7" name="TextBox 6"/>
          <p:cNvSpPr txBox="1"/>
          <p:nvPr/>
        </p:nvSpPr>
        <p:spPr>
          <a:xfrm>
            <a:off x="0" y="0"/>
            <a:ext cx="1012825" cy="6858000"/>
          </a:xfrm>
          <a:prstGeom prst="rect">
            <a:avLst/>
          </a:prstGeom>
          <a:no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rPr>
              <a:t>Chapter</a:t>
            </a:r>
            <a:r>
              <a:rPr lang="en-US" sz="3200" cap="all" dirty="0">
                <a:solidFill>
                  <a:schemeClr val="bg1"/>
                </a:solidFill>
                <a:latin typeface="+mn-lt"/>
              </a:rPr>
              <a:t>  </a:t>
            </a:r>
            <a:r>
              <a:rPr lang="en-US" sz="3200" cap="all" dirty="0">
                <a:solidFill>
                  <a:schemeClr val="bg1"/>
                </a:solidFill>
                <a:latin typeface="Courier New" pitchFamily="49" charset="0"/>
                <a:cs typeface="Courier New" pitchFamily="49" charset="0"/>
              </a:rPr>
              <a:t>01</a:t>
            </a:r>
          </a:p>
        </p:txBody>
      </p:sp>
    </p:spTree>
  </p:cSld>
  <p:clrMap bg1="lt1" tx1="dk1" bg2="lt2" tx2="dk2" accent1="accent1" accent2="accent2" accent3="accent3" accent4="accent4" accent5="accent5" accent6="accent6" hlink="hlink" folHlink="folHlink"/>
  <p:sldLayoutIdLst>
    <p:sldLayoutId id="2147484253" r:id="rId1"/>
    <p:sldLayoutId id="2147484243" r:id="rId2"/>
    <p:sldLayoutId id="2147484242" r:id="rId3"/>
    <p:sldLayoutId id="2147484241" r:id="rId4"/>
    <p:sldLayoutId id="2147484254" r:id="rId5"/>
    <p:sldLayoutId id="2147484255" r:id="rId6"/>
    <p:sldLayoutId id="2147484256" r:id="rId7"/>
    <p:sldLayoutId id="2147484257" r:id="rId8"/>
    <p:sldLayoutId id="2147484258" r:id="rId9"/>
    <p:sldLayoutId id="2147484259" r:id="rId10"/>
  </p:sldLayoutIdLst>
  <p:transition xmlns:p14="http://schemas.microsoft.com/office/powerpoint/2010/main">
    <p:fade/>
  </p:transition>
  <p:hf hdr="0" dt="0"/>
  <p:txStyles>
    <p:titleStyle>
      <a:lvl1pPr algn="l" rtl="0" eaLnBrk="0" fontAlgn="base" hangingPunct="0">
        <a:spcBef>
          <a:spcPct val="0"/>
        </a:spcBef>
        <a:spcAft>
          <a:spcPct val="0"/>
        </a:spcAft>
        <a:defRPr sz="3600" kern="1200" cap="all" spc="5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Franklin Gothic Demi Cond" pitchFamily="34" charset="0"/>
        </a:defRPr>
      </a:lvl2pPr>
      <a:lvl3pPr algn="l" rtl="0" eaLnBrk="0" fontAlgn="base" hangingPunct="0">
        <a:spcBef>
          <a:spcPct val="0"/>
        </a:spcBef>
        <a:spcAft>
          <a:spcPct val="0"/>
        </a:spcAft>
        <a:defRPr sz="3600">
          <a:solidFill>
            <a:schemeClr val="tx2"/>
          </a:solidFill>
          <a:latin typeface="Franklin Gothic Demi Cond" pitchFamily="34" charset="0"/>
        </a:defRPr>
      </a:lvl3pPr>
      <a:lvl4pPr algn="l" rtl="0" eaLnBrk="0" fontAlgn="base" hangingPunct="0">
        <a:spcBef>
          <a:spcPct val="0"/>
        </a:spcBef>
        <a:spcAft>
          <a:spcPct val="0"/>
        </a:spcAft>
        <a:defRPr sz="3600">
          <a:solidFill>
            <a:schemeClr val="tx2"/>
          </a:solidFill>
          <a:latin typeface="Franklin Gothic Demi Cond" pitchFamily="34" charset="0"/>
        </a:defRPr>
      </a:lvl4pPr>
      <a:lvl5pPr algn="l" rtl="0" eaLnBrk="0" fontAlgn="base" hangingPunct="0">
        <a:spcBef>
          <a:spcPct val="0"/>
        </a:spcBef>
        <a:spcAft>
          <a:spcPct val="0"/>
        </a:spcAft>
        <a:defRPr sz="3600">
          <a:solidFill>
            <a:schemeClr val="tx2"/>
          </a:solidFill>
          <a:latin typeface="Franklin Gothic Demi Cond" pitchFamily="34"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0" fontAlgn="base" hangingPunct="0">
        <a:spcBef>
          <a:spcPct val="0"/>
        </a:spcBef>
        <a:spcAft>
          <a:spcPts val="1200"/>
        </a:spcAft>
        <a:buClr>
          <a:schemeClr val="accent1"/>
        </a:buClr>
        <a:buSzPct val="80000"/>
        <a:buFont typeface="Wingdings 2" pitchFamily="18" charset="2"/>
        <a:buChar char=""/>
        <a:defRPr sz="2800" kern="1200">
          <a:solidFill>
            <a:schemeClr val="tx1"/>
          </a:solidFill>
          <a:latin typeface="Franklin Gothic Book" pitchFamily="34" charset="0"/>
          <a:ea typeface="+mn-ea"/>
          <a:cs typeface="+mn-cs"/>
        </a:defRPr>
      </a:lvl1pPr>
      <a:lvl2pPr marL="639763" indent="-236538" algn="l" rtl="0" eaLnBrk="0" fontAlgn="base" hangingPunct="0">
        <a:spcBef>
          <a:spcPct val="0"/>
        </a:spcBef>
        <a:spcAft>
          <a:spcPts val="1200"/>
        </a:spcAft>
        <a:buClr>
          <a:schemeClr val="accent2"/>
        </a:buClr>
        <a:buFont typeface="Verdana" pitchFamily="34" charset="0"/>
        <a:buChar char="◦"/>
        <a:defRPr sz="2400" kern="1200">
          <a:solidFill>
            <a:schemeClr val="tx1"/>
          </a:solidFill>
          <a:latin typeface="Franklin Gothic Book" pitchFamily="34" charset="0"/>
          <a:ea typeface="+mn-ea"/>
          <a:cs typeface="+mn-cs"/>
        </a:defRPr>
      </a:lvl2pPr>
      <a:lvl3pPr marL="885825" indent="-228600" algn="l" rtl="0" eaLnBrk="0" fontAlgn="base" hangingPunct="0">
        <a:spcBef>
          <a:spcPct val="0"/>
        </a:spcBef>
        <a:spcAft>
          <a:spcPts val="1200"/>
        </a:spcAft>
        <a:buClr>
          <a:srgbClr val="E8CA1A"/>
        </a:buClr>
        <a:buFont typeface="Wingdings 2" pitchFamily="18" charset="2"/>
        <a:buChar char=""/>
        <a:defRPr sz="2000" kern="1200">
          <a:solidFill>
            <a:schemeClr val="tx1"/>
          </a:solidFill>
          <a:latin typeface="Franklin Gothic Book" pitchFamily="34" charset="0"/>
          <a:ea typeface="+mn-ea"/>
          <a:cs typeface="+mn-cs"/>
        </a:defRPr>
      </a:lvl3pPr>
      <a:lvl4pPr marL="1096963" indent="-173038" algn="l" rtl="0" eaLnBrk="0" fontAlgn="base" hangingPunct="0">
        <a:spcBef>
          <a:spcPct val="0"/>
        </a:spcBef>
        <a:spcAft>
          <a:spcPts val="1200"/>
        </a:spcAft>
        <a:buClr>
          <a:srgbClr val="A7BE49"/>
        </a:buClr>
        <a:buFont typeface="Wingdings 2" pitchFamily="18" charset="2"/>
        <a:buChar char=""/>
        <a:defRPr kern="1200">
          <a:solidFill>
            <a:schemeClr val="tx1"/>
          </a:solidFill>
          <a:latin typeface="Franklin Gothic Book" pitchFamily="34" charset="0"/>
          <a:ea typeface="+mn-ea"/>
          <a:cs typeface="+mn-cs"/>
        </a:defRPr>
      </a:lvl4pPr>
      <a:lvl5pPr marL="1296988" indent="-182563" algn="l" rtl="0" eaLnBrk="0" fontAlgn="base" hangingPunct="0">
        <a:spcBef>
          <a:spcPct val="0"/>
        </a:spcBef>
        <a:spcAft>
          <a:spcPts val="1200"/>
        </a:spcAft>
        <a:buClr>
          <a:srgbClr val="475B98"/>
        </a:buClr>
        <a:buFont typeface="Wingdings 2" pitchFamily="18" charset="2"/>
        <a:buChar char=""/>
        <a:defRPr kern="1200">
          <a:solidFill>
            <a:schemeClr val="tx1"/>
          </a:solidFill>
          <a:latin typeface="Franklin Gothic Book" pitchFamily="34"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315"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vert="horz" wrap="square" lIns="91440" tIns="45720" rIns="91440" bIns="45720" numCol="1" anchor="b" anchorCtr="0" compatLnSpc="1">
            <a:prstTxWarp prst="textNoShape">
              <a:avLst/>
            </a:prstTxWarp>
          </a:bodyPr>
          <a:lstStyle>
            <a:lvl1pPr>
              <a:defRPr sz="1000">
                <a:latin typeface="Franklin Gothic Book" pitchFamily="34" charset="0"/>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22" name="Slide Number Placeholder 21"/>
          <p:cNvSpPr>
            <a:spLocks noGrp="1"/>
          </p:cNvSpPr>
          <p:nvPr>
            <p:ph type="sldNum" sz="quarter" idx="4"/>
          </p:nvPr>
        </p:nvSpPr>
        <p:spPr>
          <a:xfrm>
            <a:off x="8208963" y="6305550"/>
            <a:ext cx="774700" cy="476250"/>
          </a:xfrm>
          <a:prstGeom prst="rect">
            <a:avLst/>
          </a:prstGeom>
        </p:spPr>
        <p:txBody>
          <a:bodyPr vert="horz" wrap="square" lIns="91440" tIns="45720" rIns="91440" bIns="45720" numCol="1" anchor="b" anchorCtr="0" compatLnSpc="1">
            <a:prstTxWarp prst="textNoShape">
              <a:avLst/>
            </a:prstTxWarp>
          </a:bodyPr>
          <a:lstStyle>
            <a:lvl1pPr algn="r">
              <a:defRPr sz="1200">
                <a:latin typeface="Franklin Gothic Book" pitchFamily="34" charset="0"/>
              </a:defRPr>
            </a:lvl1pPr>
          </a:lstStyle>
          <a:p>
            <a:fld id="{2302DF93-FF42-4B25-AFFB-8A77894EADE5}" type="slidenum">
              <a:rPr lang="en-US"/>
              <a:pPr/>
              <a:t>‹#›</a:t>
            </a:fld>
            <a:endParaRPr lang="en-US"/>
          </a:p>
        </p:txBody>
      </p:sp>
      <p:sp>
        <p:nvSpPr>
          <p:cNvPr id="7" name="TextBox 6"/>
          <p:cNvSpPr txBox="1"/>
          <p:nvPr/>
        </p:nvSpPr>
        <p:spPr>
          <a:xfrm>
            <a:off x="0" y="0"/>
            <a:ext cx="1012825" cy="6858000"/>
          </a:xfrm>
          <a:prstGeom prst="rect">
            <a:avLst/>
          </a:prstGeom>
          <a:no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ea typeface="+mn-ea"/>
              </a:rPr>
              <a:t>Chapter</a:t>
            </a:r>
            <a:r>
              <a:rPr lang="en-US" sz="3200" cap="all" dirty="0">
                <a:solidFill>
                  <a:schemeClr val="bg1"/>
                </a:solidFill>
                <a:latin typeface="+mn-lt"/>
                <a:ea typeface="+mn-ea"/>
              </a:rPr>
              <a:t>  </a:t>
            </a:r>
            <a:r>
              <a:rPr lang="en-US" sz="3200" cap="all" dirty="0">
                <a:solidFill>
                  <a:schemeClr val="bg1"/>
                </a:solidFill>
                <a:latin typeface="Courier New" pitchFamily="49" charset="0"/>
                <a:ea typeface="+mn-ea"/>
                <a:cs typeface="Courier New" pitchFamily="49" charset="0"/>
              </a:rPr>
              <a:t>01</a:t>
            </a:r>
          </a:p>
        </p:txBody>
      </p:sp>
    </p:spTree>
  </p:cSld>
  <p:clrMap bg1="lt1" tx1="dk1" bg2="lt2" tx2="dk2" accent1="accent1" accent2="accent2" accent3="accent3" accent4="accent4" accent5="accent5" accent6="accent6" hlink="hlink" folHlink="folHlink"/>
  <p:sldLayoutIdLst>
    <p:sldLayoutId id="2147484317" r:id="rId1"/>
    <p:sldLayoutId id="2147484318" r:id="rId2"/>
    <p:sldLayoutId id="2147484319" r:id="rId3"/>
    <p:sldLayoutId id="2147484320" r:id="rId4"/>
    <p:sldLayoutId id="2147484321" r:id="rId5"/>
    <p:sldLayoutId id="2147484322" r:id="rId6"/>
    <p:sldLayoutId id="2147484323" r:id="rId7"/>
    <p:sldLayoutId id="2147484324" r:id="rId8"/>
    <p:sldLayoutId id="2147484325" r:id="rId9"/>
    <p:sldLayoutId id="2147484326" r:id="rId10"/>
  </p:sldLayoutIdLst>
  <p:transition xmlns:p14="http://schemas.microsoft.com/office/powerpoint/2010/main">
    <p:fade/>
  </p:transition>
  <p:hf hdr="0" dt="0"/>
  <p:txStyles>
    <p:titleStyle>
      <a:lvl1pPr algn="l" rtl="0" eaLnBrk="1" fontAlgn="base" hangingPunct="1">
        <a:spcBef>
          <a:spcPct val="0"/>
        </a:spcBef>
        <a:spcAft>
          <a:spcPct val="0"/>
        </a:spcAft>
        <a:defRPr sz="3600" kern="1200" cap="all" spc="50">
          <a:solidFill>
            <a:schemeClr val="tx2"/>
          </a:solidFill>
          <a:latin typeface="+mj-lt"/>
          <a:ea typeface="ＭＳ Ｐゴシック" charset="0"/>
          <a:cs typeface="ＭＳ Ｐゴシック" charset="0"/>
        </a:defRPr>
      </a:lvl1pPr>
      <a:lvl2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2pPr>
      <a:lvl3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3pPr>
      <a:lvl4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4pPr>
      <a:lvl5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1" fontAlgn="base" hangingPunct="1">
        <a:spcBef>
          <a:spcPct val="0"/>
        </a:spcBef>
        <a:spcAft>
          <a:spcPts val="1200"/>
        </a:spcAft>
        <a:buClr>
          <a:schemeClr val="accent1"/>
        </a:buClr>
        <a:buSzPct val="80000"/>
        <a:buFont typeface="Wingdings 2" pitchFamily="18" charset="2"/>
        <a:buChar char=""/>
        <a:defRPr sz="2800" kern="1200">
          <a:solidFill>
            <a:schemeClr val="tx1"/>
          </a:solidFill>
          <a:latin typeface="Franklin Gothic Book" pitchFamily="34" charset="0"/>
          <a:ea typeface="ＭＳ Ｐゴシック" charset="0"/>
          <a:cs typeface="ＭＳ Ｐゴシック" charset="0"/>
        </a:defRPr>
      </a:lvl1pPr>
      <a:lvl2pPr marL="639763" indent="-236538" algn="l" rtl="0" eaLnBrk="1" fontAlgn="base" hangingPunct="1">
        <a:spcBef>
          <a:spcPct val="0"/>
        </a:spcBef>
        <a:spcAft>
          <a:spcPts val="1200"/>
        </a:spcAft>
        <a:buClr>
          <a:schemeClr val="accent2"/>
        </a:buClr>
        <a:buFont typeface="Verdana" pitchFamily="34" charset="0"/>
        <a:buChar char="◦"/>
        <a:defRPr sz="2400" kern="1200">
          <a:solidFill>
            <a:schemeClr val="tx1"/>
          </a:solidFill>
          <a:latin typeface="Franklin Gothic Book" pitchFamily="34" charset="0"/>
          <a:ea typeface="ＭＳ Ｐゴシック" charset="0"/>
          <a:cs typeface="+mn-cs"/>
        </a:defRPr>
      </a:lvl2pPr>
      <a:lvl3pPr marL="885825" indent="-228600" algn="l" rtl="0" eaLnBrk="1" fontAlgn="base" hangingPunct="1">
        <a:spcBef>
          <a:spcPct val="0"/>
        </a:spcBef>
        <a:spcAft>
          <a:spcPts val="1200"/>
        </a:spcAft>
        <a:buClr>
          <a:srgbClr val="E8CA1A"/>
        </a:buClr>
        <a:buFont typeface="Wingdings 2" pitchFamily="18" charset="2"/>
        <a:buChar char=""/>
        <a:defRPr sz="2000" kern="1200">
          <a:solidFill>
            <a:schemeClr val="tx1"/>
          </a:solidFill>
          <a:latin typeface="Franklin Gothic Book" pitchFamily="34" charset="0"/>
          <a:ea typeface="ＭＳ Ｐゴシック" charset="0"/>
          <a:cs typeface="+mn-cs"/>
        </a:defRPr>
      </a:lvl3pPr>
      <a:lvl4pPr marL="1096963" indent="-173038" algn="l" rtl="0" eaLnBrk="1" fontAlgn="base" hangingPunct="1">
        <a:spcBef>
          <a:spcPct val="0"/>
        </a:spcBef>
        <a:spcAft>
          <a:spcPts val="1200"/>
        </a:spcAft>
        <a:buClr>
          <a:srgbClr val="A7BE49"/>
        </a:buClr>
        <a:buFont typeface="Wingdings 2" pitchFamily="18" charset="2"/>
        <a:buChar char=""/>
        <a:defRPr kern="1200">
          <a:solidFill>
            <a:schemeClr val="tx1"/>
          </a:solidFill>
          <a:latin typeface="Franklin Gothic Book" pitchFamily="34" charset="0"/>
          <a:ea typeface="ＭＳ Ｐゴシック" charset="0"/>
          <a:cs typeface="+mn-cs"/>
        </a:defRPr>
      </a:lvl4pPr>
      <a:lvl5pPr marL="1296988" indent="-182563" algn="l" rtl="0" eaLnBrk="1" fontAlgn="base" hangingPunct="1">
        <a:spcBef>
          <a:spcPct val="0"/>
        </a:spcBef>
        <a:spcAft>
          <a:spcPts val="1200"/>
        </a:spcAft>
        <a:buClr>
          <a:srgbClr val="475B98"/>
        </a:buClr>
        <a:buFont typeface="Wingdings 2" pitchFamily="18" charset="2"/>
        <a:buChar char=""/>
        <a:defRPr kern="1200">
          <a:solidFill>
            <a:schemeClr val="tx1"/>
          </a:solidFill>
          <a:latin typeface="Franklin Gothic Book" pitchFamily="34" charset="0"/>
          <a:ea typeface="ＭＳ Ｐゴシック" charset="0"/>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4579"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vert="horz" wrap="square" lIns="91440" tIns="45720" rIns="91440" bIns="45720" numCol="1" anchor="b" anchorCtr="0" compatLnSpc="1">
            <a:prstTxWarp prst="textNoShape">
              <a:avLst/>
            </a:prstTxWarp>
          </a:bodyPr>
          <a:lstStyle>
            <a:lvl1pPr>
              <a:defRPr sz="1000">
                <a:latin typeface="Franklin Gothic Book" pitchFamily="34" charset="0"/>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22" name="Slide Number Placeholder 21"/>
          <p:cNvSpPr>
            <a:spLocks noGrp="1"/>
          </p:cNvSpPr>
          <p:nvPr>
            <p:ph type="sldNum" sz="quarter" idx="4"/>
          </p:nvPr>
        </p:nvSpPr>
        <p:spPr>
          <a:xfrm>
            <a:off x="8208963" y="6305550"/>
            <a:ext cx="774700" cy="476250"/>
          </a:xfrm>
          <a:prstGeom prst="rect">
            <a:avLst/>
          </a:prstGeom>
        </p:spPr>
        <p:txBody>
          <a:bodyPr vert="horz" wrap="square" lIns="91440" tIns="45720" rIns="91440" bIns="45720" numCol="1" anchor="b" anchorCtr="0" compatLnSpc="1">
            <a:prstTxWarp prst="textNoShape">
              <a:avLst/>
            </a:prstTxWarp>
          </a:bodyPr>
          <a:lstStyle>
            <a:lvl1pPr algn="r">
              <a:defRPr sz="1200">
                <a:latin typeface="Franklin Gothic Book" pitchFamily="34" charset="0"/>
              </a:defRPr>
            </a:lvl1pPr>
          </a:lstStyle>
          <a:p>
            <a:fld id="{432DB7F3-B1B5-4361-A27F-3175FE8AB752}" type="slidenum">
              <a:rPr lang="en-US"/>
              <a:pPr/>
              <a:t>‹#›</a:t>
            </a:fld>
            <a:endParaRPr lang="en-US"/>
          </a:p>
        </p:txBody>
      </p:sp>
      <p:sp>
        <p:nvSpPr>
          <p:cNvPr id="7" name="TextBox 6"/>
          <p:cNvSpPr txBox="1"/>
          <p:nvPr/>
        </p:nvSpPr>
        <p:spPr>
          <a:xfrm>
            <a:off x="0" y="0"/>
            <a:ext cx="1012825" cy="6858000"/>
          </a:xfrm>
          <a:prstGeom prst="rect">
            <a:avLst/>
          </a:prstGeom>
          <a:solidFill>
            <a:schemeClr val="accent4"/>
          </a:solid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ea typeface="+mn-ea"/>
              </a:rPr>
              <a:t>Chapter</a:t>
            </a:r>
            <a:r>
              <a:rPr lang="en-US" sz="3200" cap="all" dirty="0">
                <a:solidFill>
                  <a:schemeClr val="bg1"/>
                </a:solidFill>
                <a:latin typeface="+mn-lt"/>
                <a:ea typeface="+mn-ea"/>
              </a:rPr>
              <a:t>  </a:t>
            </a:r>
            <a:r>
              <a:rPr lang="en-US" sz="3200" cap="all" dirty="0">
                <a:solidFill>
                  <a:schemeClr val="bg1"/>
                </a:solidFill>
                <a:latin typeface="Courier New" pitchFamily="49" charset="0"/>
                <a:ea typeface="+mn-ea"/>
                <a:cs typeface="Courier New" pitchFamily="49" charset="0"/>
              </a:rPr>
              <a:t>09</a:t>
            </a:r>
          </a:p>
        </p:txBody>
      </p:sp>
    </p:spTree>
  </p:cSld>
  <p:clrMap bg1="lt1" tx1="dk1" bg2="lt2" tx2="dk2" accent1="accent1" accent2="accent2" accent3="accent3" accent4="accent4" accent5="accent5" accent6="accent6" hlink="hlink" folHlink="folHlink"/>
  <p:sldLayoutIdLst>
    <p:sldLayoutId id="2147484328" r:id="rId1"/>
    <p:sldLayoutId id="2147484329" r:id="rId2"/>
    <p:sldLayoutId id="2147484330" r:id="rId3"/>
    <p:sldLayoutId id="2147484331" r:id="rId4"/>
    <p:sldLayoutId id="2147484332" r:id="rId5"/>
  </p:sldLayoutIdLst>
  <p:transition xmlns:p14="http://schemas.microsoft.com/office/powerpoint/2010/main">
    <p:fade/>
  </p:transition>
  <p:hf hdr="0" dt="0"/>
  <p:txStyles>
    <p:titleStyle>
      <a:lvl1pPr algn="l" rtl="0" eaLnBrk="1" fontAlgn="base" hangingPunct="1">
        <a:spcBef>
          <a:spcPct val="0"/>
        </a:spcBef>
        <a:spcAft>
          <a:spcPct val="0"/>
        </a:spcAft>
        <a:defRPr sz="3600" kern="1200" cap="all" spc="50">
          <a:solidFill>
            <a:schemeClr val="tx2"/>
          </a:solidFill>
          <a:latin typeface="+mj-lt"/>
          <a:ea typeface="ＭＳ Ｐゴシック" charset="0"/>
          <a:cs typeface="ＭＳ Ｐゴシック" charset="0"/>
        </a:defRPr>
      </a:lvl1pPr>
      <a:lvl2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2pPr>
      <a:lvl3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3pPr>
      <a:lvl4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4pPr>
      <a:lvl5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1" fontAlgn="base" hangingPunct="1">
        <a:spcBef>
          <a:spcPct val="0"/>
        </a:spcBef>
        <a:spcAft>
          <a:spcPts val="1200"/>
        </a:spcAft>
        <a:buClr>
          <a:srgbClr val="A7BE48"/>
        </a:buClr>
        <a:buSzPct val="80000"/>
        <a:buFont typeface="Wingdings 2" pitchFamily="18" charset="2"/>
        <a:buChar char=""/>
        <a:defRPr sz="2800" kern="1200">
          <a:solidFill>
            <a:schemeClr val="tx1"/>
          </a:solidFill>
          <a:latin typeface="Franklin Gothic Book" pitchFamily="34" charset="0"/>
          <a:ea typeface="ＭＳ Ｐゴシック" charset="0"/>
          <a:cs typeface="ＭＳ Ｐゴシック" charset="0"/>
        </a:defRPr>
      </a:lvl1pPr>
      <a:lvl2pPr marL="639763" indent="-236538" algn="l" rtl="0" eaLnBrk="1" fontAlgn="base" hangingPunct="1">
        <a:spcBef>
          <a:spcPct val="0"/>
        </a:spcBef>
        <a:spcAft>
          <a:spcPts val="1200"/>
        </a:spcAft>
        <a:buClr>
          <a:srgbClr val="A7BE48"/>
        </a:buClr>
        <a:buFont typeface="Verdana" pitchFamily="34" charset="0"/>
        <a:buChar char="◦"/>
        <a:defRPr sz="2400" kern="1200">
          <a:solidFill>
            <a:schemeClr val="tx1"/>
          </a:solidFill>
          <a:latin typeface="Franklin Gothic Book" pitchFamily="34" charset="0"/>
          <a:ea typeface="ＭＳ Ｐゴシック" charset="0"/>
          <a:cs typeface="+mn-cs"/>
        </a:defRPr>
      </a:lvl2pPr>
      <a:lvl3pPr marL="885825" indent="-228600" algn="l" rtl="0" eaLnBrk="1" fontAlgn="base" hangingPunct="1">
        <a:spcBef>
          <a:spcPct val="0"/>
        </a:spcBef>
        <a:spcAft>
          <a:spcPts val="1200"/>
        </a:spcAft>
        <a:buClr>
          <a:srgbClr val="A7BE48"/>
        </a:buClr>
        <a:buFont typeface="Wingdings 2" pitchFamily="18" charset="2"/>
        <a:buChar char=""/>
        <a:defRPr sz="2000" kern="1200">
          <a:solidFill>
            <a:schemeClr val="tx1"/>
          </a:solidFill>
          <a:latin typeface="Franklin Gothic Book" pitchFamily="34" charset="0"/>
          <a:ea typeface="ＭＳ Ｐゴシック" charset="0"/>
          <a:cs typeface="+mn-cs"/>
        </a:defRPr>
      </a:lvl3pPr>
      <a:lvl4pPr marL="1096963" indent="-173038" algn="l" rtl="0" eaLnBrk="1" fontAlgn="base" hangingPunct="1">
        <a:spcBef>
          <a:spcPct val="0"/>
        </a:spcBef>
        <a:spcAft>
          <a:spcPts val="1200"/>
        </a:spcAft>
        <a:buClr>
          <a:srgbClr val="A7BE48"/>
        </a:buClr>
        <a:buFont typeface="Wingdings 2" pitchFamily="18" charset="2"/>
        <a:buChar char=""/>
        <a:defRPr kern="1200">
          <a:solidFill>
            <a:schemeClr val="tx1"/>
          </a:solidFill>
          <a:latin typeface="Franklin Gothic Book" pitchFamily="34" charset="0"/>
          <a:ea typeface="ＭＳ Ｐゴシック" charset="0"/>
          <a:cs typeface="+mn-cs"/>
        </a:defRPr>
      </a:lvl4pPr>
      <a:lvl5pPr marL="1296988" indent="-182563" algn="l" rtl="0" eaLnBrk="1" fontAlgn="base" hangingPunct="1">
        <a:spcBef>
          <a:spcPct val="0"/>
        </a:spcBef>
        <a:spcAft>
          <a:spcPts val="1200"/>
        </a:spcAft>
        <a:buClr>
          <a:srgbClr val="A7BE48"/>
        </a:buClr>
        <a:buFont typeface="Wingdings 2" pitchFamily="18" charset="2"/>
        <a:buChar char=""/>
        <a:defRPr kern="1200">
          <a:solidFill>
            <a:schemeClr val="tx1"/>
          </a:solidFill>
          <a:latin typeface="Franklin Gothic Book" pitchFamily="34" charset="0"/>
          <a:ea typeface="ＭＳ Ｐゴシック" charset="0"/>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0723"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vert="horz" wrap="square" lIns="91440" tIns="45720" rIns="91440" bIns="45720" numCol="1" anchor="b" anchorCtr="0" compatLnSpc="1">
            <a:prstTxWarp prst="textNoShape">
              <a:avLst/>
            </a:prstTxWarp>
          </a:bodyPr>
          <a:lstStyle>
            <a:lvl1pPr>
              <a:defRPr sz="1000">
                <a:latin typeface="Franklin Gothic Book" pitchFamily="34" charset="0"/>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22" name="Slide Number Placeholder 21"/>
          <p:cNvSpPr>
            <a:spLocks noGrp="1"/>
          </p:cNvSpPr>
          <p:nvPr>
            <p:ph type="sldNum" sz="quarter" idx="4"/>
          </p:nvPr>
        </p:nvSpPr>
        <p:spPr>
          <a:xfrm>
            <a:off x="8208963" y="6305550"/>
            <a:ext cx="774700" cy="476250"/>
          </a:xfrm>
          <a:prstGeom prst="rect">
            <a:avLst/>
          </a:prstGeom>
        </p:spPr>
        <p:txBody>
          <a:bodyPr vert="horz" wrap="square" lIns="91440" tIns="45720" rIns="91440" bIns="45720" numCol="1" anchor="b" anchorCtr="0" compatLnSpc="1">
            <a:prstTxWarp prst="textNoShape">
              <a:avLst/>
            </a:prstTxWarp>
          </a:bodyPr>
          <a:lstStyle>
            <a:lvl1pPr algn="r">
              <a:defRPr sz="1200">
                <a:latin typeface="Franklin Gothic Book" pitchFamily="34" charset="0"/>
              </a:defRPr>
            </a:lvl1pPr>
          </a:lstStyle>
          <a:p>
            <a:fld id="{8178930A-9B3A-4C99-AEA2-F90AF211C1CD}" type="slidenum">
              <a:rPr lang="en-US"/>
              <a:pPr/>
              <a:t>‹#›</a:t>
            </a:fld>
            <a:endParaRPr lang="en-US"/>
          </a:p>
        </p:txBody>
      </p:sp>
      <p:sp>
        <p:nvSpPr>
          <p:cNvPr id="7" name="TextBox 6"/>
          <p:cNvSpPr txBox="1"/>
          <p:nvPr/>
        </p:nvSpPr>
        <p:spPr>
          <a:xfrm>
            <a:off x="0" y="0"/>
            <a:ext cx="1012825" cy="6858000"/>
          </a:xfrm>
          <a:prstGeom prst="rect">
            <a:avLst/>
          </a:prstGeom>
          <a:solidFill>
            <a:schemeClr val="accent6"/>
          </a:solid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ea typeface="+mn-ea"/>
              </a:rPr>
              <a:t>Chapter</a:t>
            </a:r>
            <a:r>
              <a:rPr lang="en-US" sz="3200" cap="all" dirty="0">
                <a:solidFill>
                  <a:schemeClr val="bg1"/>
                </a:solidFill>
                <a:latin typeface="+mn-lt"/>
                <a:ea typeface="+mn-ea"/>
              </a:rPr>
              <a:t>  </a:t>
            </a:r>
            <a:r>
              <a:rPr lang="en-US" sz="3200" cap="all" dirty="0">
                <a:solidFill>
                  <a:schemeClr val="bg1"/>
                </a:solidFill>
                <a:latin typeface="Courier New" pitchFamily="49" charset="0"/>
                <a:ea typeface="+mn-ea"/>
                <a:cs typeface="Courier New" pitchFamily="49" charset="0"/>
              </a:rPr>
              <a:t>15</a:t>
            </a:r>
          </a:p>
        </p:txBody>
      </p:sp>
    </p:spTree>
  </p:cSld>
  <p:clrMap bg1="lt1" tx1="dk1" bg2="lt2" tx2="dk2" accent1="accent1" accent2="accent2" accent3="accent3" accent4="accent4" accent5="accent5" accent6="accent6" hlink="hlink" folHlink="folHlink"/>
  <p:sldLayoutIdLst>
    <p:sldLayoutId id="2147484334" r:id="rId1"/>
    <p:sldLayoutId id="2147484335" r:id="rId2"/>
    <p:sldLayoutId id="2147484336" r:id="rId3"/>
    <p:sldLayoutId id="2147484337" r:id="rId4"/>
    <p:sldLayoutId id="2147484338" r:id="rId5"/>
  </p:sldLayoutIdLst>
  <p:transition xmlns:p14="http://schemas.microsoft.com/office/powerpoint/2010/main">
    <p:fade/>
  </p:transition>
  <p:hf hdr="0" dt="0"/>
  <p:txStyles>
    <p:titleStyle>
      <a:lvl1pPr algn="l" rtl="0" eaLnBrk="1" fontAlgn="base" hangingPunct="1">
        <a:spcBef>
          <a:spcPct val="0"/>
        </a:spcBef>
        <a:spcAft>
          <a:spcPct val="0"/>
        </a:spcAft>
        <a:defRPr sz="3600" kern="1200" cap="all" spc="50">
          <a:solidFill>
            <a:schemeClr val="tx2"/>
          </a:solidFill>
          <a:latin typeface="+mj-lt"/>
          <a:ea typeface="ＭＳ Ｐゴシック" charset="0"/>
          <a:cs typeface="ＭＳ Ｐゴシック" charset="0"/>
        </a:defRPr>
      </a:lvl1pPr>
      <a:lvl2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2pPr>
      <a:lvl3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3pPr>
      <a:lvl4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4pPr>
      <a:lvl5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1" fontAlgn="base" hangingPunct="1">
        <a:spcBef>
          <a:spcPct val="0"/>
        </a:spcBef>
        <a:spcAft>
          <a:spcPts val="1200"/>
        </a:spcAft>
        <a:buClr>
          <a:srgbClr val="612B28"/>
        </a:buClr>
        <a:buSzPct val="80000"/>
        <a:buFont typeface="Wingdings 2" pitchFamily="18" charset="2"/>
        <a:buChar char=""/>
        <a:defRPr sz="2800" kern="1200">
          <a:solidFill>
            <a:schemeClr val="tx1"/>
          </a:solidFill>
          <a:latin typeface="Franklin Gothic Book" pitchFamily="34" charset="0"/>
          <a:ea typeface="ＭＳ Ｐゴシック" charset="0"/>
          <a:cs typeface="ＭＳ Ｐゴシック" charset="0"/>
        </a:defRPr>
      </a:lvl1pPr>
      <a:lvl2pPr marL="639763" indent="-236538" algn="l" rtl="0" eaLnBrk="1" fontAlgn="base" hangingPunct="1">
        <a:spcBef>
          <a:spcPct val="0"/>
        </a:spcBef>
        <a:spcAft>
          <a:spcPts val="1200"/>
        </a:spcAft>
        <a:buClr>
          <a:srgbClr val="612B28"/>
        </a:buClr>
        <a:buFont typeface="Verdana" pitchFamily="34" charset="0"/>
        <a:buChar char="◦"/>
        <a:defRPr sz="2400" kern="1200">
          <a:solidFill>
            <a:schemeClr val="tx1"/>
          </a:solidFill>
          <a:latin typeface="Franklin Gothic Book" pitchFamily="34" charset="0"/>
          <a:ea typeface="ＭＳ Ｐゴシック" charset="0"/>
          <a:cs typeface="+mn-cs"/>
        </a:defRPr>
      </a:lvl2pPr>
      <a:lvl3pPr marL="885825" indent="-228600" algn="l" rtl="0" eaLnBrk="1" fontAlgn="base" hangingPunct="1">
        <a:spcBef>
          <a:spcPct val="0"/>
        </a:spcBef>
        <a:spcAft>
          <a:spcPts val="1200"/>
        </a:spcAft>
        <a:buClr>
          <a:srgbClr val="612B28"/>
        </a:buClr>
        <a:buFont typeface="Wingdings 2" pitchFamily="18" charset="2"/>
        <a:buChar char=""/>
        <a:defRPr sz="2000" kern="1200">
          <a:solidFill>
            <a:schemeClr val="tx1"/>
          </a:solidFill>
          <a:latin typeface="Franklin Gothic Book" pitchFamily="34" charset="0"/>
          <a:ea typeface="ＭＳ Ｐゴシック" charset="0"/>
          <a:cs typeface="+mn-cs"/>
        </a:defRPr>
      </a:lvl3pPr>
      <a:lvl4pPr marL="1096963" indent="-173038" algn="l" rtl="0" eaLnBrk="1" fontAlgn="base" hangingPunct="1">
        <a:spcBef>
          <a:spcPct val="0"/>
        </a:spcBef>
        <a:spcAft>
          <a:spcPts val="1200"/>
        </a:spcAft>
        <a:buClr>
          <a:srgbClr val="612B28"/>
        </a:buClr>
        <a:buFont typeface="Wingdings 2" pitchFamily="18" charset="2"/>
        <a:buChar char=""/>
        <a:defRPr kern="1200">
          <a:solidFill>
            <a:schemeClr val="tx1"/>
          </a:solidFill>
          <a:latin typeface="Franklin Gothic Book" pitchFamily="34" charset="0"/>
          <a:ea typeface="ＭＳ Ｐゴシック" charset="0"/>
          <a:cs typeface="+mn-cs"/>
        </a:defRPr>
      </a:lvl4pPr>
      <a:lvl5pPr marL="1296988" indent="-182563" algn="l" rtl="0" eaLnBrk="1" fontAlgn="base" hangingPunct="1">
        <a:spcBef>
          <a:spcPct val="0"/>
        </a:spcBef>
        <a:spcAft>
          <a:spcPts val="1200"/>
        </a:spcAft>
        <a:buClr>
          <a:srgbClr val="612B28"/>
        </a:buClr>
        <a:buFont typeface="Wingdings 2" pitchFamily="18" charset="2"/>
        <a:buChar char=""/>
        <a:defRPr kern="1200">
          <a:solidFill>
            <a:schemeClr val="tx1"/>
          </a:solidFill>
          <a:latin typeface="Franklin Gothic Book" pitchFamily="34" charset="0"/>
          <a:ea typeface="ＭＳ Ｐゴシック" charset="0"/>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51"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anchor="b"/>
          <a:lstStyle>
            <a:lvl1pPr eaLnBrk="1" fontAlgn="auto" latinLnBrk="0" hangingPunct="1">
              <a:spcBef>
                <a:spcPts val="0"/>
              </a:spcBef>
              <a:spcAft>
                <a:spcPts val="0"/>
              </a:spcAft>
              <a:defRPr kumimoji="0" sz="1000">
                <a:solidFill>
                  <a:schemeClr val="tx1"/>
                </a:solidFill>
                <a:effectLst/>
                <a:latin typeface="+mn-lt"/>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22" name="Slide Number Placeholder 21"/>
          <p:cNvSpPr>
            <a:spLocks noGrp="1"/>
          </p:cNvSpPr>
          <p:nvPr>
            <p:ph type="sldNum" sz="quarter" idx="4"/>
          </p:nvPr>
        </p:nvSpPr>
        <p:spPr>
          <a:xfrm>
            <a:off x="8208963" y="6305550"/>
            <a:ext cx="774700" cy="476250"/>
          </a:xfrm>
          <a:prstGeom prst="rect">
            <a:avLst/>
          </a:prstGeom>
        </p:spPr>
        <p:txBody>
          <a:bodyPr anchor="b"/>
          <a:lstStyle>
            <a:lvl1pPr algn="r" eaLnBrk="1" fontAlgn="auto" latinLnBrk="0" hangingPunct="1">
              <a:spcBef>
                <a:spcPts val="0"/>
              </a:spcBef>
              <a:spcAft>
                <a:spcPts val="0"/>
              </a:spcAft>
              <a:defRPr kumimoji="0" sz="1200" b="0">
                <a:solidFill>
                  <a:schemeClr val="tx1"/>
                </a:solidFill>
                <a:effectLst/>
                <a:latin typeface="+mn-lt"/>
              </a:defRPr>
            </a:lvl1pPr>
            <a:extLst/>
          </a:lstStyle>
          <a:p>
            <a:pPr>
              <a:defRPr/>
            </a:pPr>
            <a:fld id="{995695B0-9CDC-4C4D-867E-4B65C91E7A28}" type="slidenum">
              <a:rPr lang="en-US"/>
              <a:pPr>
                <a:defRPr/>
              </a:pPr>
              <a:t>‹#›</a:t>
            </a:fld>
            <a:endParaRPr lang="en-US" dirty="0"/>
          </a:p>
        </p:txBody>
      </p:sp>
      <p:sp>
        <p:nvSpPr>
          <p:cNvPr id="7" name="TextBox 6"/>
          <p:cNvSpPr txBox="1"/>
          <p:nvPr/>
        </p:nvSpPr>
        <p:spPr>
          <a:xfrm>
            <a:off x="0" y="0"/>
            <a:ext cx="1012825" cy="6858000"/>
          </a:xfrm>
          <a:prstGeom prst="rect">
            <a:avLst/>
          </a:prstGeom>
          <a:solidFill>
            <a:schemeClr val="accent2"/>
          </a:solid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rPr>
              <a:t>Chapter</a:t>
            </a:r>
            <a:r>
              <a:rPr lang="en-US" sz="3200" cap="all" dirty="0">
                <a:solidFill>
                  <a:schemeClr val="bg1"/>
                </a:solidFill>
                <a:latin typeface="+mn-lt"/>
              </a:rPr>
              <a:t>  </a:t>
            </a:r>
            <a:r>
              <a:rPr lang="en-US" sz="3200" cap="all" dirty="0">
                <a:solidFill>
                  <a:schemeClr val="bg1"/>
                </a:solidFill>
                <a:latin typeface="Courier New" pitchFamily="49" charset="0"/>
                <a:cs typeface="Courier New" pitchFamily="49" charset="0"/>
              </a:rPr>
              <a:t>04</a:t>
            </a:r>
          </a:p>
        </p:txBody>
      </p:sp>
    </p:spTree>
  </p:cSld>
  <p:clrMap bg1="lt1" tx1="dk1" bg2="lt2" tx2="dk2" accent1="accent1" accent2="accent2" accent3="accent3" accent4="accent4" accent5="accent5" accent6="accent6" hlink="hlink" folHlink="folHlink"/>
  <p:sldLayoutIdLst>
    <p:sldLayoutId id="2147484260" r:id="rId1"/>
    <p:sldLayoutId id="2147484246" r:id="rId2"/>
    <p:sldLayoutId id="2147484245" r:id="rId3"/>
    <p:sldLayoutId id="2147484244" r:id="rId4"/>
    <p:sldLayoutId id="2147484261" r:id="rId5"/>
  </p:sldLayoutIdLst>
  <p:transition xmlns:p14="http://schemas.microsoft.com/office/powerpoint/2010/main">
    <p:fade/>
  </p:transition>
  <p:hf hdr="0" dt="0"/>
  <p:txStyles>
    <p:titleStyle>
      <a:lvl1pPr algn="l" rtl="0" eaLnBrk="0" fontAlgn="base" hangingPunct="0">
        <a:spcBef>
          <a:spcPct val="0"/>
        </a:spcBef>
        <a:spcAft>
          <a:spcPct val="0"/>
        </a:spcAft>
        <a:defRPr sz="3600" kern="1200" cap="all" spc="5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Franklin Gothic Demi Cond" pitchFamily="34" charset="0"/>
        </a:defRPr>
      </a:lvl2pPr>
      <a:lvl3pPr algn="l" rtl="0" eaLnBrk="0" fontAlgn="base" hangingPunct="0">
        <a:spcBef>
          <a:spcPct val="0"/>
        </a:spcBef>
        <a:spcAft>
          <a:spcPct val="0"/>
        </a:spcAft>
        <a:defRPr sz="3600">
          <a:solidFill>
            <a:schemeClr val="tx2"/>
          </a:solidFill>
          <a:latin typeface="Franklin Gothic Demi Cond" pitchFamily="34" charset="0"/>
        </a:defRPr>
      </a:lvl3pPr>
      <a:lvl4pPr algn="l" rtl="0" eaLnBrk="0" fontAlgn="base" hangingPunct="0">
        <a:spcBef>
          <a:spcPct val="0"/>
        </a:spcBef>
        <a:spcAft>
          <a:spcPct val="0"/>
        </a:spcAft>
        <a:defRPr sz="3600">
          <a:solidFill>
            <a:schemeClr val="tx2"/>
          </a:solidFill>
          <a:latin typeface="Franklin Gothic Demi Cond" pitchFamily="34" charset="0"/>
        </a:defRPr>
      </a:lvl4pPr>
      <a:lvl5pPr algn="l" rtl="0" eaLnBrk="0" fontAlgn="base" hangingPunct="0">
        <a:spcBef>
          <a:spcPct val="0"/>
        </a:spcBef>
        <a:spcAft>
          <a:spcPct val="0"/>
        </a:spcAft>
        <a:defRPr sz="3600">
          <a:solidFill>
            <a:schemeClr val="tx2"/>
          </a:solidFill>
          <a:latin typeface="Franklin Gothic Demi Cond" pitchFamily="34"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0" fontAlgn="base" hangingPunct="0">
        <a:spcBef>
          <a:spcPct val="0"/>
        </a:spcBef>
        <a:spcAft>
          <a:spcPts val="1200"/>
        </a:spcAft>
        <a:buClr>
          <a:schemeClr val="accent2"/>
        </a:buClr>
        <a:buSzPct val="80000"/>
        <a:buFont typeface="Wingdings 2" pitchFamily="18" charset="2"/>
        <a:buChar char=""/>
        <a:defRPr sz="2800" kern="1200">
          <a:solidFill>
            <a:schemeClr val="tx1"/>
          </a:solidFill>
          <a:latin typeface="Franklin Gothic Book" pitchFamily="34" charset="0"/>
          <a:ea typeface="+mn-ea"/>
          <a:cs typeface="+mn-cs"/>
        </a:defRPr>
      </a:lvl1pPr>
      <a:lvl2pPr marL="639763" indent="-236538" algn="l" rtl="0" eaLnBrk="0" fontAlgn="base" hangingPunct="0">
        <a:spcBef>
          <a:spcPct val="0"/>
        </a:spcBef>
        <a:spcAft>
          <a:spcPts val="1200"/>
        </a:spcAft>
        <a:buClr>
          <a:schemeClr val="accent2"/>
        </a:buClr>
        <a:buFont typeface="Verdana" pitchFamily="34" charset="0"/>
        <a:buChar char="◦"/>
        <a:defRPr sz="2400" kern="1200">
          <a:solidFill>
            <a:schemeClr val="tx1"/>
          </a:solidFill>
          <a:latin typeface="Franklin Gothic Book" pitchFamily="34" charset="0"/>
          <a:ea typeface="+mn-ea"/>
          <a:cs typeface="+mn-cs"/>
        </a:defRPr>
      </a:lvl2pPr>
      <a:lvl3pPr marL="885825" indent="-228600" algn="l" rtl="0" eaLnBrk="0" fontAlgn="base" hangingPunct="0">
        <a:spcBef>
          <a:spcPct val="0"/>
        </a:spcBef>
        <a:spcAft>
          <a:spcPts val="1200"/>
        </a:spcAft>
        <a:buClr>
          <a:schemeClr val="accent2"/>
        </a:buClr>
        <a:buFont typeface="Wingdings 2" pitchFamily="18" charset="2"/>
        <a:buChar char=""/>
        <a:defRPr sz="2000" kern="1200">
          <a:solidFill>
            <a:schemeClr val="tx1"/>
          </a:solidFill>
          <a:latin typeface="Franklin Gothic Book" pitchFamily="34" charset="0"/>
          <a:ea typeface="+mn-ea"/>
          <a:cs typeface="+mn-cs"/>
        </a:defRPr>
      </a:lvl3pPr>
      <a:lvl4pPr marL="1096963" indent="-173038" algn="l" rtl="0" eaLnBrk="0" fontAlgn="base" hangingPunct="0">
        <a:spcBef>
          <a:spcPct val="0"/>
        </a:spcBef>
        <a:spcAft>
          <a:spcPts val="1200"/>
        </a:spcAft>
        <a:buClr>
          <a:schemeClr val="accent2"/>
        </a:buClr>
        <a:buFont typeface="Wingdings 2" pitchFamily="18" charset="2"/>
        <a:buChar char=""/>
        <a:defRPr kern="1200">
          <a:solidFill>
            <a:schemeClr val="tx1"/>
          </a:solidFill>
          <a:latin typeface="Franklin Gothic Book" pitchFamily="34" charset="0"/>
          <a:ea typeface="+mn-ea"/>
          <a:cs typeface="+mn-cs"/>
        </a:defRPr>
      </a:lvl4pPr>
      <a:lvl5pPr marL="1296988" indent="-182563" algn="l" rtl="0" eaLnBrk="0" fontAlgn="base" hangingPunct="0">
        <a:spcBef>
          <a:spcPct val="0"/>
        </a:spcBef>
        <a:spcAft>
          <a:spcPts val="1200"/>
        </a:spcAft>
        <a:buClr>
          <a:schemeClr val="accent2"/>
        </a:buClr>
        <a:buFont typeface="Wingdings 2" pitchFamily="18" charset="2"/>
        <a:buChar char=""/>
        <a:defRPr kern="1200">
          <a:solidFill>
            <a:schemeClr val="tx1"/>
          </a:solidFill>
          <a:latin typeface="Franklin Gothic Book" pitchFamily="34"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075"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anchor="b"/>
          <a:lstStyle>
            <a:lvl1pPr eaLnBrk="1" fontAlgn="auto" latinLnBrk="0" hangingPunct="1">
              <a:spcBef>
                <a:spcPts val="0"/>
              </a:spcBef>
              <a:spcAft>
                <a:spcPts val="0"/>
              </a:spcAft>
              <a:defRPr kumimoji="0" sz="1000">
                <a:solidFill>
                  <a:schemeClr val="tx1"/>
                </a:solidFill>
                <a:effectLst/>
                <a:latin typeface="+mn-lt"/>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22" name="Slide Number Placeholder 21"/>
          <p:cNvSpPr>
            <a:spLocks noGrp="1"/>
          </p:cNvSpPr>
          <p:nvPr>
            <p:ph type="sldNum" sz="quarter" idx="4"/>
          </p:nvPr>
        </p:nvSpPr>
        <p:spPr>
          <a:xfrm>
            <a:off x="8208963" y="6305550"/>
            <a:ext cx="774700" cy="476250"/>
          </a:xfrm>
          <a:prstGeom prst="rect">
            <a:avLst/>
          </a:prstGeom>
        </p:spPr>
        <p:txBody>
          <a:bodyPr anchor="b"/>
          <a:lstStyle>
            <a:lvl1pPr algn="r" eaLnBrk="1" fontAlgn="auto" latinLnBrk="0" hangingPunct="1">
              <a:spcBef>
                <a:spcPts val="0"/>
              </a:spcBef>
              <a:spcAft>
                <a:spcPts val="0"/>
              </a:spcAft>
              <a:defRPr kumimoji="0" sz="1200" b="0">
                <a:solidFill>
                  <a:schemeClr val="tx1"/>
                </a:solidFill>
                <a:effectLst/>
                <a:latin typeface="+mn-lt"/>
              </a:defRPr>
            </a:lvl1pPr>
            <a:extLst/>
          </a:lstStyle>
          <a:p>
            <a:pPr>
              <a:defRPr/>
            </a:pPr>
            <a:fld id="{F61EB9E7-30A2-4720-89DA-60A8EBBB1A11}" type="slidenum">
              <a:rPr lang="en-US"/>
              <a:pPr>
                <a:defRPr/>
              </a:pPr>
              <a:t>‹#›</a:t>
            </a:fld>
            <a:endParaRPr lang="en-US" dirty="0"/>
          </a:p>
        </p:txBody>
      </p:sp>
      <p:sp>
        <p:nvSpPr>
          <p:cNvPr id="7" name="TextBox 6"/>
          <p:cNvSpPr txBox="1"/>
          <p:nvPr/>
        </p:nvSpPr>
        <p:spPr>
          <a:xfrm>
            <a:off x="0" y="0"/>
            <a:ext cx="1012825" cy="6858000"/>
          </a:xfrm>
          <a:prstGeom prst="rect">
            <a:avLst/>
          </a:prstGeom>
          <a:solidFill>
            <a:schemeClr val="accent4"/>
          </a:solid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rPr>
              <a:t>Chapter</a:t>
            </a:r>
            <a:r>
              <a:rPr lang="en-US" sz="3200" cap="all" dirty="0">
                <a:solidFill>
                  <a:schemeClr val="bg1"/>
                </a:solidFill>
                <a:latin typeface="+mn-lt"/>
              </a:rPr>
              <a:t>  </a:t>
            </a:r>
            <a:r>
              <a:rPr lang="en-US" sz="3200" cap="all" dirty="0">
                <a:solidFill>
                  <a:schemeClr val="bg1"/>
                </a:solidFill>
                <a:latin typeface="Courier New" pitchFamily="49" charset="0"/>
                <a:cs typeface="Courier New" pitchFamily="49" charset="0"/>
              </a:rPr>
              <a:t>13</a:t>
            </a:r>
          </a:p>
        </p:txBody>
      </p:sp>
    </p:spTree>
  </p:cSld>
  <p:clrMap bg1="lt1" tx1="dk1" bg2="lt2" tx2="dk2" accent1="accent1" accent2="accent2" accent3="accent3" accent4="accent4" accent5="accent5" accent6="accent6" hlink="hlink" folHlink="folHlink"/>
  <p:sldLayoutIdLst>
    <p:sldLayoutId id="2147484262" r:id="rId1"/>
    <p:sldLayoutId id="2147484249" r:id="rId2"/>
    <p:sldLayoutId id="2147484248" r:id="rId3"/>
    <p:sldLayoutId id="2147484247" r:id="rId4"/>
    <p:sldLayoutId id="2147484263" r:id="rId5"/>
    <p:sldLayoutId id="2147484264" r:id="rId6"/>
  </p:sldLayoutIdLst>
  <p:transition xmlns:p14="http://schemas.microsoft.com/office/powerpoint/2010/main">
    <p:fade/>
  </p:transition>
  <p:hf hdr="0" dt="0"/>
  <p:txStyles>
    <p:titleStyle>
      <a:lvl1pPr algn="l" rtl="0" eaLnBrk="0" fontAlgn="base" hangingPunct="0">
        <a:spcBef>
          <a:spcPct val="0"/>
        </a:spcBef>
        <a:spcAft>
          <a:spcPct val="0"/>
        </a:spcAft>
        <a:defRPr sz="3600" kern="1200" cap="all" spc="5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Franklin Gothic Demi Cond" pitchFamily="34" charset="0"/>
        </a:defRPr>
      </a:lvl2pPr>
      <a:lvl3pPr algn="l" rtl="0" eaLnBrk="0" fontAlgn="base" hangingPunct="0">
        <a:spcBef>
          <a:spcPct val="0"/>
        </a:spcBef>
        <a:spcAft>
          <a:spcPct val="0"/>
        </a:spcAft>
        <a:defRPr sz="3600">
          <a:solidFill>
            <a:schemeClr val="tx2"/>
          </a:solidFill>
          <a:latin typeface="Franklin Gothic Demi Cond" pitchFamily="34" charset="0"/>
        </a:defRPr>
      </a:lvl3pPr>
      <a:lvl4pPr algn="l" rtl="0" eaLnBrk="0" fontAlgn="base" hangingPunct="0">
        <a:spcBef>
          <a:spcPct val="0"/>
        </a:spcBef>
        <a:spcAft>
          <a:spcPct val="0"/>
        </a:spcAft>
        <a:defRPr sz="3600">
          <a:solidFill>
            <a:schemeClr val="tx2"/>
          </a:solidFill>
          <a:latin typeface="Franklin Gothic Demi Cond" pitchFamily="34" charset="0"/>
        </a:defRPr>
      </a:lvl4pPr>
      <a:lvl5pPr algn="l" rtl="0" eaLnBrk="0" fontAlgn="base" hangingPunct="0">
        <a:spcBef>
          <a:spcPct val="0"/>
        </a:spcBef>
        <a:spcAft>
          <a:spcPct val="0"/>
        </a:spcAft>
        <a:defRPr sz="3600">
          <a:solidFill>
            <a:schemeClr val="tx2"/>
          </a:solidFill>
          <a:latin typeface="Franklin Gothic Demi Cond" pitchFamily="34"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0" fontAlgn="base" hangingPunct="0">
        <a:spcBef>
          <a:spcPct val="0"/>
        </a:spcBef>
        <a:spcAft>
          <a:spcPts val="1200"/>
        </a:spcAft>
        <a:buClr>
          <a:srgbClr val="A7BE48"/>
        </a:buClr>
        <a:buSzPct val="80000"/>
        <a:buFont typeface="Wingdings 2" pitchFamily="18" charset="2"/>
        <a:buChar char=""/>
        <a:defRPr sz="2800" kern="1200">
          <a:solidFill>
            <a:schemeClr val="tx1"/>
          </a:solidFill>
          <a:latin typeface="Franklin Gothic Book" pitchFamily="34" charset="0"/>
          <a:ea typeface="+mn-ea"/>
          <a:cs typeface="+mn-cs"/>
        </a:defRPr>
      </a:lvl1pPr>
      <a:lvl2pPr marL="639763" indent="-236538" algn="l" rtl="0" eaLnBrk="0" fontAlgn="base" hangingPunct="0">
        <a:spcBef>
          <a:spcPct val="0"/>
        </a:spcBef>
        <a:spcAft>
          <a:spcPts val="1200"/>
        </a:spcAft>
        <a:buClr>
          <a:srgbClr val="A7BE48"/>
        </a:buClr>
        <a:buFont typeface="Verdana" pitchFamily="34" charset="0"/>
        <a:buChar char="◦"/>
        <a:defRPr sz="2400" kern="1200">
          <a:solidFill>
            <a:schemeClr val="tx1"/>
          </a:solidFill>
          <a:latin typeface="Franklin Gothic Book" pitchFamily="34" charset="0"/>
          <a:ea typeface="+mn-ea"/>
          <a:cs typeface="+mn-cs"/>
        </a:defRPr>
      </a:lvl2pPr>
      <a:lvl3pPr marL="885825" indent="-228600" algn="l" rtl="0" eaLnBrk="0" fontAlgn="base" hangingPunct="0">
        <a:spcBef>
          <a:spcPct val="0"/>
        </a:spcBef>
        <a:spcAft>
          <a:spcPts val="1200"/>
        </a:spcAft>
        <a:buClr>
          <a:srgbClr val="A7BE48"/>
        </a:buClr>
        <a:buFont typeface="Wingdings 2" pitchFamily="18" charset="2"/>
        <a:buChar char=""/>
        <a:defRPr sz="2000" kern="1200">
          <a:solidFill>
            <a:schemeClr val="tx1"/>
          </a:solidFill>
          <a:latin typeface="Franklin Gothic Book" pitchFamily="34" charset="0"/>
          <a:ea typeface="+mn-ea"/>
          <a:cs typeface="+mn-cs"/>
        </a:defRPr>
      </a:lvl3pPr>
      <a:lvl4pPr marL="1096963" indent="-173038" algn="l" rtl="0" eaLnBrk="0" fontAlgn="base" hangingPunct="0">
        <a:spcBef>
          <a:spcPct val="0"/>
        </a:spcBef>
        <a:spcAft>
          <a:spcPts val="1200"/>
        </a:spcAft>
        <a:buClr>
          <a:srgbClr val="A7BE48"/>
        </a:buClr>
        <a:buFont typeface="Wingdings 2" pitchFamily="18" charset="2"/>
        <a:buChar char=""/>
        <a:defRPr kern="1200">
          <a:solidFill>
            <a:schemeClr val="tx1"/>
          </a:solidFill>
          <a:latin typeface="Franklin Gothic Book" pitchFamily="34" charset="0"/>
          <a:ea typeface="+mn-ea"/>
          <a:cs typeface="+mn-cs"/>
        </a:defRPr>
      </a:lvl4pPr>
      <a:lvl5pPr marL="1296988" indent="-182563" algn="l" rtl="0" eaLnBrk="0" fontAlgn="base" hangingPunct="0">
        <a:spcBef>
          <a:spcPct val="0"/>
        </a:spcBef>
        <a:spcAft>
          <a:spcPts val="1200"/>
        </a:spcAft>
        <a:buClr>
          <a:srgbClr val="A7BE48"/>
        </a:buClr>
        <a:buFont typeface="Wingdings 2" pitchFamily="18" charset="2"/>
        <a:buChar char=""/>
        <a:defRPr kern="1200">
          <a:solidFill>
            <a:schemeClr val="tx1"/>
          </a:solidFill>
          <a:latin typeface="Franklin Gothic Book" pitchFamily="34"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099"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anchor="b"/>
          <a:lstStyle>
            <a:lvl1pPr eaLnBrk="1" fontAlgn="auto" latinLnBrk="0" hangingPunct="1">
              <a:spcBef>
                <a:spcPts val="0"/>
              </a:spcBef>
              <a:spcAft>
                <a:spcPts val="0"/>
              </a:spcAft>
              <a:defRPr kumimoji="0" sz="1000">
                <a:solidFill>
                  <a:schemeClr val="tx1"/>
                </a:solidFill>
                <a:effectLst/>
                <a:latin typeface="+mn-lt"/>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22" name="Slide Number Placeholder 21"/>
          <p:cNvSpPr>
            <a:spLocks noGrp="1"/>
          </p:cNvSpPr>
          <p:nvPr>
            <p:ph type="sldNum" sz="quarter" idx="4"/>
          </p:nvPr>
        </p:nvSpPr>
        <p:spPr>
          <a:xfrm>
            <a:off x="8208963" y="6305550"/>
            <a:ext cx="774700" cy="476250"/>
          </a:xfrm>
          <a:prstGeom prst="rect">
            <a:avLst/>
          </a:prstGeom>
        </p:spPr>
        <p:txBody>
          <a:bodyPr anchor="b"/>
          <a:lstStyle>
            <a:lvl1pPr algn="r" eaLnBrk="1" fontAlgn="auto" latinLnBrk="0" hangingPunct="1">
              <a:spcBef>
                <a:spcPts val="0"/>
              </a:spcBef>
              <a:spcAft>
                <a:spcPts val="0"/>
              </a:spcAft>
              <a:defRPr kumimoji="0" sz="1200" b="0">
                <a:solidFill>
                  <a:schemeClr val="tx1"/>
                </a:solidFill>
                <a:effectLst/>
                <a:latin typeface="+mn-lt"/>
              </a:defRPr>
            </a:lvl1pPr>
            <a:extLst/>
          </a:lstStyle>
          <a:p>
            <a:pPr>
              <a:defRPr/>
            </a:pPr>
            <a:fld id="{8881190A-1E01-48F1-8B8F-10B531ED0B7F}" type="slidenum">
              <a:rPr lang="en-US"/>
              <a:pPr>
                <a:defRPr/>
              </a:pPr>
              <a:t>‹#›</a:t>
            </a:fld>
            <a:endParaRPr lang="en-US" dirty="0"/>
          </a:p>
        </p:txBody>
      </p:sp>
      <p:sp>
        <p:nvSpPr>
          <p:cNvPr id="7" name="TextBox 6"/>
          <p:cNvSpPr txBox="1"/>
          <p:nvPr/>
        </p:nvSpPr>
        <p:spPr>
          <a:xfrm>
            <a:off x="0" y="0"/>
            <a:ext cx="1012825" cy="6858000"/>
          </a:xfrm>
          <a:prstGeom prst="rect">
            <a:avLst/>
          </a:prstGeom>
          <a:solidFill>
            <a:schemeClr val="accent6"/>
          </a:solid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rPr>
              <a:t>Chapter</a:t>
            </a:r>
            <a:r>
              <a:rPr lang="en-US" sz="3200" cap="all" dirty="0">
                <a:solidFill>
                  <a:schemeClr val="bg1"/>
                </a:solidFill>
                <a:latin typeface="+mn-lt"/>
              </a:rPr>
              <a:t>  </a:t>
            </a:r>
            <a:r>
              <a:rPr lang="en-US" sz="3200" cap="all" dirty="0">
                <a:solidFill>
                  <a:schemeClr val="bg1"/>
                </a:solidFill>
                <a:latin typeface="Courier New" pitchFamily="49" charset="0"/>
                <a:cs typeface="Courier New" pitchFamily="49" charset="0"/>
              </a:rPr>
              <a:t>15</a:t>
            </a:r>
          </a:p>
        </p:txBody>
      </p:sp>
    </p:spTree>
  </p:cSld>
  <p:clrMap bg1="lt1" tx1="dk1" bg2="lt2" tx2="dk2" accent1="accent1" accent2="accent2" accent3="accent3" accent4="accent4" accent5="accent5" accent6="accent6" hlink="hlink" folHlink="folHlink"/>
  <p:sldLayoutIdLst>
    <p:sldLayoutId id="2147484265" r:id="rId1"/>
    <p:sldLayoutId id="2147484252" r:id="rId2"/>
    <p:sldLayoutId id="2147484251" r:id="rId3"/>
    <p:sldLayoutId id="2147484250" r:id="rId4"/>
    <p:sldLayoutId id="2147484266" r:id="rId5"/>
  </p:sldLayoutIdLst>
  <p:transition xmlns:p14="http://schemas.microsoft.com/office/powerpoint/2010/main">
    <p:fade/>
  </p:transition>
  <p:hf hdr="0" dt="0"/>
  <p:txStyles>
    <p:titleStyle>
      <a:lvl1pPr algn="l" rtl="0" eaLnBrk="0" fontAlgn="base" hangingPunct="0">
        <a:spcBef>
          <a:spcPct val="0"/>
        </a:spcBef>
        <a:spcAft>
          <a:spcPct val="0"/>
        </a:spcAft>
        <a:defRPr sz="3600" kern="1200" cap="all" spc="5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Franklin Gothic Demi Cond" pitchFamily="34" charset="0"/>
        </a:defRPr>
      </a:lvl2pPr>
      <a:lvl3pPr algn="l" rtl="0" eaLnBrk="0" fontAlgn="base" hangingPunct="0">
        <a:spcBef>
          <a:spcPct val="0"/>
        </a:spcBef>
        <a:spcAft>
          <a:spcPct val="0"/>
        </a:spcAft>
        <a:defRPr sz="3600">
          <a:solidFill>
            <a:schemeClr val="tx2"/>
          </a:solidFill>
          <a:latin typeface="Franklin Gothic Demi Cond" pitchFamily="34" charset="0"/>
        </a:defRPr>
      </a:lvl3pPr>
      <a:lvl4pPr algn="l" rtl="0" eaLnBrk="0" fontAlgn="base" hangingPunct="0">
        <a:spcBef>
          <a:spcPct val="0"/>
        </a:spcBef>
        <a:spcAft>
          <a:spcPct val="0"/>
        </a:spcAft>
        <a:defRPr sz="3600">
          <a:solidFill>
            <a:schemeClr val="tx2"/>
          </a:solidFill>
          <a:latin typeface="Franklin Gothic Demi Cond" pitchFamily="34" charset="0"/>
        </a:defRPr>
      </a:lvl4pPr>
      <a:lvl5pPr algn="l" rtl="0" eaLnBrk="0" fontAlgn="base" hangingPunct="0">
        <a:spcBef>
          <a:spcPct val="0"/>
        </a:spcBef>
        <a:spcAft>
          <a:spcPct val="0"/>
        </a:spcAft>
        <a:defRPr sz="3600">
          <a:solidFill>
            <a:schemeClr val="tx2"/>
          </a:solidFill>
          <a:latin typeface="Franklin Gothic Demi Cond" pitchFamily="34"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0" fontAlgn="base" hangingPunct="0">
        <a:spcBef>
          <a:spcPct val="0"/>
        </a:spcBef>
        <a:spcAft>
          <a:spcPts val="1200"/>
        </a:spcAft>
        <a:buClr>
          <a:srgbClr val="612B28"/>
        </a:buClr>
        <a:buSzPct val="80000"/>
        <a:buFont typeface="Wingdings 2" pitchFamily="18" charset="2"/>
        <a:buChar char=""/>
        <a:defRPr sz="2800" kern="1200">
          <a:solidFill>
            <a:schemeClr val="tx1"/>
          </a:solidFill>
          <a:latin typeface="Franklin Gothic Book" pitchFamily="34" charset="0"/>
          <a:ea typeface="+mn-ea"/>
          <a:cs typeface="+mn-cs"/>
        </a:defRPr>
      </a:lvl1pPr>
      <a:lvl2pPr marL="639763" indent="-236538" algn="l" rtl="0" eaLnBrk="0" fontAlgn="base" hangingPunct="0">
        <a:spcBef>
          <a:spcPct val="0"/>
        </a:spcBef>
        <a:spcAft>
          <a:spcPts val="1200"/>
        </a:spcAft>
        <a:buClr>
          <a:srgbClr val="612B28"/>
        </a:buClr>
        <a:buFont typeface="Verdana" pitchFamily="34" charset="0"/>
        <a:buChar char="◦"/>
        <a:defRPr sz="2400" kern="1200">
          <a:solidFill>
            <a:schemeClr val="tx1"/>
          </a:solidFill>
          <a:latin typeface="Franklin Gothic Book" pitchFamily="34" charset="0"/>
          <a:ea typeface="+mn-ea"/>
          <a:cs typeface="+mn-cs"/>
        </a:defRPr>
      </a:lvl2pPr>
      <a:lvl3pPr marL="885825" indent="-228600" algn="l" rtl="0" eaLnBrk="0" fontAlgn="base" hangingPunct="0">
        <a:spcBef>
          <a:spcPct val="0"/>
        </a:spcBef>
        <a:spcAft>
          <a:spcPts val="1200"/>
        </a:spcAft>
        <a:buClr>
          <a:srgbClr val="612B28"/>
        </a:buClr>
        <a:buFont typeface="Wingdings 2" pitchFamily="18" charset="2"/>
        <a:buChar char=""/>
        <a:defRPr sz="2000" kern="1200">
          <a:solidFill>
            <a:schemeClr val="tx1"/>
          </a:solidFill>
          <a:latin typeface="Franklin Gothic Book" pitchFamily="34" charset="0"/>
          <a:ea typeface="+mn-ea"/>
          <a:cs typeface="+mn-cs"/>
        </a:defRPr>
      </a:lvl3pPr>
      <a:lvl4pPr marL="1096963" indent="-173038" algn="l" rtl="0" eaLnBrk="0" fontAlgn="base" hangingPunct="0">
        <a:spcBef>
          <a:spcPct val="0"/>
        </a:spcBef>
        <a:spcAft>
          <a:spcPts val="1200"/>
        </a:spcAft>
        <a:buClr>
          <a:srgbClr val="612B28"/>
        </a:buClr>
        <a:buFont typeface="Wingdings 2" pitchFamily="18" charset="2"/>
        <a:buChar char=""/>
        <a:defRPr kern="1200">
          <a:solidFill>
            <a:schemeClr val="tx1"/>
          </a:solidFill>
          <a:latin typeface="Franklin Gothic Book" pitchFamily="34" charset="0"/>
          <a:ea typeface="+mn-ea"/>
          <a:cs typeface="+mn-cs"/>
        </a:defRPr>
      </a:lvl4pPr>
      <a:lvl5pPr marL="1296988" indent="-182563" algn="l" rtl="0" eaLnBrk="0" fontAlgn="base" hangingPunct="0">
        <a:spcBef>
          <a:spcPct val="0"/>
        </a:spcBef>
        <a:spcAft>
          <a:spcPts val="1200"/>
        </a:spcAft>
        <a:buClr>
          <a:srgbClr val="612B28"/>
        </a:buClr>
        <a:buFont typeface="Wingdings 2" pitchFamily="18" charset="2"/>
        <a:buChar char=""/>
        <a:defRPr kern="1200">
          <a:solidFill>
            <a:schemeClr val="tx1"/>
          </a:solidFill>
          <a:latin typeface="Franklin Gothic Book" pitchFamily="34"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10429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3"/>
          </p:nvPr>
        </p:nvSpPr>
        <p:spPr>
          <a:xfrm>
            <a:off x="609600" y="6248400"/>
            <a:ext cx="8156575" cy="365125"/>
          </a:xfrm>
          <a:prstGeom prst="rect">
            <a:avLst/>
          </a:prstGeom>
        </p:spPr>
        <p:txBody>
          <a:bodyPr vert="horz" wrap="square" lIns="91440" tIns="45720" rIns="91440" bIns="45720" numCol="1" anchor="ctr" anchorCtr="0" compatLnSpc="1">
            <a:prstTxWarp prst="textNoShape">
              <a:avLst/>
            </a:prstTxWarp>
          </a:bodyPr>
          <a:lstStyle>
            <a:lvl1pPr algn="l">
              <a:defRPr sz="900">
                <a:solidFill>
                  <a:srgbClr val="E3D1F1"/>
                </a:solidFill>
              </a:defRPr>
            </a:lvl1pPr>
          </a:lstStyle>
          <a:p>
            <a:pPr>
              <a:defRPr/>
            </a:pPr>
            <a:r>
              <a:rPr lang="en-US" dirty="0"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latinLnBrk="0" hangingPunct="1">
              <a:defRPr kumimoji="0" sz="1400" b="1">
                <a:solidFill>
                  <a:srgbClr val="FFFFFF"/>
                </a:solidFill>
                <a:latin typeface="Arial" charset="0"/>
                <a:ea typeface="ＭＳ Ｐゴシック" charset="0"/>
                <a:cs typeface="ＭＳ Ｐゴシック" charset="0"/>
              </a:defRPr>
            </a:lvl1pPr>
          </a:lstStyle>
          <a:p>
            <a:pPr>
              <a:defRPr/>
            </a:pPr>
            <a:fld id="{B7046A9F-0F9D-47D8-8BF5-425BAB955D24}"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4268" r:id="rId1"/>
    <p:sldLayoutId id="2147484269" r:id="rId2"/>
    <p:sldLayoutId id="2147484270" r:id="rId3"/>
    <p:sldLayoutId id="2147484271" r:id="rId4"/>
    <p:sldLayoutId id="2147484272" r:id="rId5"/>
    <p:sldLayoutId id="2147484273" r:id="rId6"/>
    <p:sldLayoutId id="2147484274" r:id="rId7"/>
    <p:sldLayoutId id="2147484275" r:id="rId8"/>
    <p:sldLayoutId id="2147484276" r:id="rId9"/>
    <p:sldLayoutId id="2147484277" r:id="rId10"/>
    <p:sldLayoutId id="2147484278" r:id="rId11"/>
    <p:sldLayoutId id="2147484302" r:id="rId12"/>
  </p:sldLayoutIdLst>
  <p:transition xmlns:p14="http://schemas.microsoft.com/office/powerpoint/2010/main">
    <p:fade/>
  </p:transition>
  <p:hf hdr="0" dt="0"/>
  <p:txStyles>
    <p:titleStyle>
      <a:lvl1pPr algn="l" rtl="0" eaLnBrk="1" fontAlgn="base" hangingPunct="1">
        <a:spcBef>
          <a:spcPct val="0"/>
        </a:spcBef>
        <a:spcAft>
          <a:spcPct val="0"/>
        </a:spcAft>
        <a:defRPr sz="4400" kern="1200">
          <a:solidFill>
            <a:schemeClr val="tx2"/>
          </a:solidFill>
          <a:latin typeface="+mj-lt"/>
          <a:ea typeface="ＭＳ Ｐゴシック" charset="0"/>
          <a:cs typeface="ＭＳ Ｐゴシック" charset="0"/>
        </a:defRPr>
      </a:lvl1pPr>
      <a:lvl2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2pPr>
      <a:lvl3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3pPr>
      <a:lvl4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4pPr>
      <a:lvl5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5pPr>
      <a:lvl6pPr marL="4572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6pPr>
      <a:lvl7pPr marL="9144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7pPr>
      <a:lvl8pPr marL="13716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8pPr>
      <a:lvl9pPr marL="18288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9pPr>
    </p:titleStyle>
    <p:body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n-lt"/>
          <a:ea typeface="ＭＳ Ｐゴシック" charset="0"/>
          <a:cs typeface="ＭＳ Ｐゴシック" charset="0"/>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n-lt"/>
          <a:ea typeface="ＭＳ Ｐゴシック" charset="0"/>
          <a:cs typeface="+mn-cs"/>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n-lt"/>
          <a:ea typeface="ＭＳ Ｐゴシック" charset="0"/>
          <a:cs typeface="+mn-cs"/>
        </a:defRPr>
      </a:lvl3pPr>
      <a:lvl4pPr marL="1371600" indent="-228600" algn="l" rtl="0" eaLnBrk="1" fontAlgn="base" hangingPunct="1">
        <a:spcBef>
          <a:spcPts val="400"/>
        </a:spcBef>
        <a:spcAft>
          <a:spcPct val="0"/>
        </a:spcAft>
        <a:buClr>
          <a:srgbClr val="99CA2C"/>
        </a:buClr>
        <a:buSzPct val="75000"/>
        <a:buFont typeface="Wingdings" pitchFamily="2" charset="2"/>
        <a:buChar char=""/>
        <a:defRPr sz="2000" kern="1200">
          <a:solidFill>
            <a:schemeClr val="tx1"/>
          </a:solidFill>
          <a:latin typeface="+mn-lt"/>
          <a:ea typeface="ＭＳ Ｐゴシック" charset="0"/>
          <a:cs typeface="+mn-cs"/>
        </a:defRPr>
      </a:lvl4pPr>
      <a:lvl5pPr marL="1828800" indent="-228600" algn="l" rtl="0" eaLnBrk="1" fontAlgn="base" hangingPunct="1">
        <a:spcBef>
          <a:spcPts val="400"/>
        </a:spcBef>
        <a:spcAft>
          <a:spcPct val="0"/>
        </a:spcAft>
        <a:buClr>
          <a:srgbClr val="92C02A"/>
        </a:buClr>
        <a:buSzPct val="65000"/>
        <a:buFont typeface="Wingdings" pitchFamily="2" charset="2"/>
        <a:buChar char=""/>
        <a:defRPr sz="2000" kern="1200">
          <a:solidFill>
            <a:schemeClr val="tx1"/>
          </a:solidFill>
          <a:latin typeface="+mn-lt"/>
          <a:ea typeface="ＭＳ Ｐゴシック" charset="0"/>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315"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vert="horz" wrap="square" lIns="91440" tIns="45720" rIns="91440" bIns="45720" numCol="1" anchor="b" anchorCtr="0" compatLnSpc="1">
            <a:prstTxWarp prst="textNoShape">
              <a:avLst/>
            </a:prstTxWarp>
          </a:bodyPr>
          <a:lstStyle>
            <a:lvl1pPr>
              <a:defRPr sz="1000">
                <a:latin typeface="Franklin Gothic Book" pitchFamily="34" charset="0"/>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22" name="Slide Number Placeholder 21"/>
          <p:cNvSpPr>
            <a:spLocks noGrp="1"/>
          </p:cNvSpPr>
          <p:nvPr>
            <p:ph type="sldNum" sz="quarter" idx="4"/>
          </p:nvPr>
        </p:nvSpPr>
        <p:spPr>
          <a:xfrm>
            <a:off x="8208963" y="6305550"/>
            <a:ext cx="774700" cy="476250"/>
          </a:xfrm>
          <a:prstGeom prst="rect">
            <a:avLst/>
          </a:prstGeom>
        </p:spPr>
        <p:txBody>
          <a:bodyPr vert="horz" wrap="square" lIns="91440" tIns="45720" rIns="91440" bIns="45720" numCol="1" anchor="b" anchorCtr="0" compatLnSpc="1">
            <a:prstTxWarp prst="textNoShape">
              <a:avLst/>
            </a:prstTxWarp>
          </a:bodyPr>
          <a:lstStyle>
            <a:lvl1pPr algn="r">
              <a:defRPr sz="1200">
                <a:latin typeface="Franklin Gothic Book" pitchFamily="34" charset="0"/>
              </a:defRPr>
            </a:lvl1pPr>
          </a:lstStyle>
          <a:p>
            <a:fld id="{2302DF93-FF42-4B25-AFFB-8A77894EADE5}" type="slidenum">
              <a:rPr lang="en-US"/>
              <a:pPr/>
              <a:t>‹#›</a:t>
            </a:fld>
            <a:endParaRPr lang="en-US"/>
          </a:p>
        </p:txBody>
      </p:sp>
      <p:sp>
        <p:nvSpPr>
          <p:cNvPr id="7" name="TextBox 6"/>
          <p:cNvSpPr txBox="1"/>
          <p:nvPr/>
        </p:nvSpPr>
        <p:spPr>
          <a:xfrm>
            <a:off x="0" y="0"/>
            <a:ext cx="1012825" cy="6858000"/>
          </a:xfrm>
          <a:prstGeom prst="rect">
            <a:avLst/>
          </a:prstGeom>
          <a:no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ea typeface="+mn-ea"/>
              </a:rPr>
              <a:t>Chapter</a:t>
            </a:r>
            <a:r>
              <a:rPr lang="en-US" sz="3200" cap="all" dirty="0">
                <a:solidFill>
                  <a:schemeClr val="bg1"/>
                </a:solidFill>
                <a:latin typeface="+mn-lt"/>
                <a:ea typeface="+mn-ea"/>
              </a:rPr>
              <a:t>  </a:t>
            </a:r>
            <a:r>
              <a:rPr lang="en-US" sz="3200" cap="all" dirty="0">
                <a:solidFill>
                  <a:schemeClr val="bg1"/>
                </a:solidFill>
                <a:latin typeface="Courier New" pitchFamily="49" charset="0"/>
                <a:ea typeface="+mn-ea"/>
                <a:cs typeface="Courier New" pitchFamily="49" charset="0"/>
              </a:rPr>
              <a:t>01</a:t>
            </a:r>
          </a:p>
        </p:txBody>
      </p:sp>
    </p:spTree>
  </p:cSld>
  <p:clrMap bg1="lt1" tx1="dk1" bg2="lt2" tx2="dk2" accent1="accent1" accent2="accent2" accent3="accent3" accent4="accent4" accent5="accent5" accent6="accent6" hlink="hlink" folHlink="folHlink"/>
  <p:sldLayoutIdLst>
    <p:sldLayoutId id="2147484280" r:id="rId1"/>
    <p:sldLayoutId id="2147484281" r:id="rId2"/>
    <p:sldLayoutId id="2147484282" r:id="rId3"/>
    <p:sldLayoutId id="2147484283" r:id="rId4"/>
    <p:sldLayoutId id="2147484284" r:id="rId5"/>
    <p:sldLayoutId id="2147484285" r:id="rId6"/>
    <p:sldLayoutId id="2147484286" r:id="rId7"/>
    <p:sldLayoutId id="2147484287" r:id="rId8"/>
    <p:sldLayoutId id="2147484288" r:id="rId9"/>
    <p:sldLayoutId id="2147484289" r:id="rId10"/>
  </p:sldLayoutIdLst>
  <p:transition xmlns:p14="http://schemas.microsoft.com/office/powerpoint/2010/main">
    <p:fade/>
  </p:transition>
  <p:hf hdr="0" dt="0"/>
  <p:txStyles>
    <p:titleStyle>
      <a:lvl1pPr algn="l" rtl="0" eaLnBrk="1" fontAlgn="base" hangingPunct="1">
        <a:spcBef>
          <a:spcPct val="0"/>
        </a:spcBef>
        <a:spcAft>
          <a:spcPct val="0"/>
        </a:spcAft>
        <a:defRPr sz="3600" kern="1200" cap="all" spc="50">
          <a:solidFill>
            <a:schemeClr val="tx2"/>
          </a:solidFill>
          <a:latin typeface="+mj-lt"/>
          <a:ea typeface="ＭＳ Ｐゴシック" charset="0"/>
          <a:cs typeface="ＭＳ Ｐゴシック" charset="0"/>
        </a:defRPr>
      </a:lvl1pPr>
      <a:lvl2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2pPr>
      <a:lvl3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3pPr>
      <a:lvl4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4pPr>
      <a:lvl5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1" fontAlgn="base" hangingPunct="1">
        <a:spcBef>
          <a:spcPct val="0"/>
        </a:spcBef>
        <a:spcAft>
          <a:spcPts val="1200"/>
        </a:spcAft>
        <a:buClr>
          <a:schemeClr val="accent1"/>
        </a:buClr>
        <a:buSzPct val="80000"/>
        <a:buFont typeface="Wingdings 2" pitchFamily="18" charset="2"/>
        <a:buChar char=""/>
        <a:defRPr sz="2800" kern="1200">
          <a:solidFill>
            <a:schemeClr val="tx1"/>
          </a:solidFill>
          <a:latin typeface="Franklin Gothic Book" pitchFamily="34" charset="0"/>
          <a:ea typeface="ＭＳ Ｐゴシック" charset="0"/>
          <a:cs typeface="ＭＳ Ｐゴシック" charset="0"/>
        </a:defRPr>
      </a:lvl1pPr>
      <a:lvl2pPr marL="639763" indent="-236538" algn="l" rtl="0" eaLnBrk="1" fontAlgn="base" hangingPunct="1">
        <a:spcBef>
          <a:spcPct val="0"/>
        </a:spcBef>
        <a:spcAft>
          <a:spcPts val="1200"/>
        </a:spcAft>
        <a:buClr>
          <a:schemeClr val="accent2"/>
        </a:buClr>
        <a:buFont typeface="Verdana" pitchFamily="34" charset="0"/>
        <a:buChar char="◦"/>
        <a:defRPr sz="2400" kern="1200">
          <a:solidFill>
            <a:schemeClr val="tx1"/>
          </a:solidFill>
          <a:latin typeface="Franklin Gothic Book" pitchFamily="34" charset="0"/>
          <a:ea typeface="ＭＳ Ｐゴシック" charset="0"/>
          <a:cs typeface="+mn-cs"/>
        </a:defRPr>
      </a:lvl2pPr>
      <a:lvl3pPr marL="885825" indent="-228600" algn="l" rtl="0" eaLnBrk="1" fontAlgn="base" hangingPunct="1">
        <a:spcBef>
          <a:spcPct val="0"/>
        </a:spcBef>
        <a:spcAft>
          <a:spcPts val="1200"/>
        </a:spcAft>
        <a:buClr>
          <a:srgbClr val="E8CA1A"/>
        </a:buClr>
        <a:buFont typeface="Wingdings 2" pitchFamily="18" charset="2"/>
        <a:buChar char=""/>
        <a:defRPr sz="2000" kern="1200">
          <a:solidFill>
            <a:schemeClr val="tx1"/>
          </a:solidFill>
          <a:latin typeface="Franklin Gothic Book" pitchFamily="34" charset="0"/>
          <a:ea typeface="ＭＳ Ｐゴシック" charset="0"/>
          <a:cs typeface="+mn-cs"/>
        </a:defRPr>
      </a:lvl3pPr>
      <a:lvl4pPr marL="1096963" indent="-173038" algn="l" rtl="0" eaLnBrk="1" fontAlgn="base" hangingPunct="1">
        <a:spcBef>
          <a:spcPct val="0"/>
        </a:spcBef>
        <a:spcAft>
          <a:spcPts val="1200"/>
        </a:spcAft>
        <a:buClr>
          <a:srgbClr val="A7BE49"/>
        </a:buClr>
        <a:buFont typeface="Wingdings 2" pitchFamily="18" charset="2"/>
        <a:buChar char=""/>
        <a:defRPr kern="1200">
          <a:solidFill>
            <a:schemeClr val="tx1"/>
          </a:solidFill>
          <a:latin typeface="Franklin Gothic Book" pitchFamily="34" charset="0"/>
          <a:ea typeface="ＭＳ Ｐゴシック" charset="0"/>
          <a:cs typeface="+mn-cs"/>
        </a:defRPr>
      </a:lvl4pPr>
      <a:lvl5pPr marL="1296988" indent="-182563" algn="l" rtl="0" eaLnBrk="1" fontAlgn="base" hangingPunct="1">
        <a:spcBef>
          <a:spcPct val="0"/>
        </a:spcBef>
        <a:spcAft>
          <a:spcPts val="1200"/>
        </a:spcAft>
        <a:buClr>
          <a:srgbClr val="475B98"/>
        </a:buClr>
        <a:buFont typeface="Wingdings 2" pitchFamily="18" charset="2"/>
        <a:buChar char=""/>
        <a:defRPr kern="1200">
          <a:solidFill>
            <a:schemeClr val="tx1"/>
          </a:solidFill>
          <a:latin typeface="Franklin Gothic Book" pitchFamily="34" charset="0"/>
          <a:ea typeface="ＭＳ Ｐゴシック" charset="0"/>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4579"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vert="horz" wrap="square" lIns="91440" tIns="45720" rIns="91440" bIns="45720" numCol="1" anchor="b" anchorCtr="0" compatLnSpc="1">
            <a:prstTxWarp prst="textNoShape">
              <a:avLst/>
            </a:prstTxWarp>
          </a:bodyPr>
          <a:lstStyle>
            <a:lvl1pPr>
              <a:defRPr sz="1000">
                <a:latin typeface="Franklin Gothic Book" pitchFamily="34" charset="0"/>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22" name="Slide Number Placeholder 21"/>
          <p:cNvSpPr>
            <a:spLocks noGrp="1"/>
          </p:cNvSpPr>
          <p:nvPr>
            <p:ph type="sldNum" sz="quarter" idx="4"/>
          </p:nvPr>
        </p:nvSpPr>
        <p:spPr>
          <a:xfrm>
            <a:off x="8208963" y="6305550"/>
            <a:ext cx="774700" cy="476250"/>
          </a:xfrm>
          <a:prstGeom prst="rect">
            <a:avLst/>
          </a:prstGeom>
        </p:spPr>
        <p:txBody>
          <a:bodyPr vert="horz" wrap="square" lIns="91440" tIns="45720" rIns="91440" bIns="45720" numCol="1" anchor="b" anchorCtr="0" compatLnSpc="1">
            <a:prstTxWarp prst="textNoShape">
              <a:avLst/>
            </a:prstTxWarp>
          </a:bodyPr>
          <a:lstStyle>
            <a:lvl1pPr algn="r">
              <a:defRPr sz="1200">
                <a:latin typeface="Franklin Gothic Book" pitchFamily="34" charset="0"/>
              </a:defRPr>
            </a:lvl1pPr>
          </a:lstStyle>
          <a:p>
            <a:fld id="{432DB7F3-B1B5-4361-A27F-3175FE8AB752}" type="slidenum">
              <a:rPr lang="en-US"/>
              <a:pPr/>
              <a:t>‹#›</a:t>
            </a:fld>
            <a:endParaRPr lang="en-US"/>
          </a:p>
        </p:txBody>
      </p:sp>
      <p:sp>
        <p:nvSpPr>
          <p:cNvPr id="7" name="TextBox 6"/>
          <p:cNvSpPr txBox="1"/>
          <p:nvPr/>
        </p:nvSpPr>
        <p:spPr>
          <a:xfrm>
            <a:off x="0" y="0"/>
            <a:ext cx="1012825" cy="6858000"/>
          </a:xfrm>
          <a:prstGeom prst="rect">
            <a:avLst/>
          </a:prstGeom>
          <a:solidFill>
            <a:schemeClr val="accent4"/>
          </a:solid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ea typeface="+mn-ea"/>
              </a:rPr>
              <a:t>Chapter</a:t>
            </a:r>
            <a:r>
              <a:rPr lang="en-US" sz="3200" cap="all" dirty="0">
                <a:solidFill>
                  <a:schemeClr val="bg1"/>
                </a:solidFill>
                <a:latin typeface="+mn-lt"/>
                <a:ea typeface="+mn-ea"/>
              </a:rPr>
              <a:t>  </a:t>
            </a:r>
            <a:r>
              <a:rPr lang="en-US" sz="3200" cap="all" dirty="0">
                <a:solidFill>
                  <a:schemeClr val="bg1"/>
                </a:solidFill>
                <a:latin typeface="Courier New" pitchFamily="49" charset="0"/>
                <a:ea typeface="+mn-ea"/>
                <a:cs typeface="Courier New" pitchFamily="49" charset="0"/>
              </a:rPr>
              <a:t>09</a:t>
            </a:r>
          </a:p>
        </p:txBody>
      </p:sp>
    </p:spTree>
  </p:cSld>
  <p:clrMap bg1="lt1" tx1="dk1" bg2="lt2" tx2="dk2" accent1="accent1" accent2="accent2" accent3="accent3" accent4="accent4" accent5="accent5" accent6="accent6" hlink="hlink" folHlink="folHlink"/>
  <p:sldLayoutIdLst>
    <p:sldLayoutId id="2147484291" r:id="rId1"/>
    <p:sldLayoutId id="2147484292" r:id="rId2"/>
    <p:sldLayoutId id="2147484293" r:id="rId3"/>
    <p:sldLayoutId id="2147484294" r:id="rId4"/>
    <p:sldLayoutId id="2147484295" r:id="rId5"/>
  </p:sldLayoutIdLst>
  <p:transition xmlns:p14="http://schemas.microsoft.com/office/powerpoint/2010/main">
    <p:fade/>
  </p:transition>
  <p:hf hdr="0" dt="0"/>
  <p:txStyles>
    <p:titleStyle>
      <a:lvl1pPr algn="l" rtl="0" eaLnBrk="1" fontAlgn="base" hangingPunct="1">
        <a:spcBef>
          <a:spcPct val="0"/>
        </a:spcBef>
        <a:spcAft>
          <a:spcPct val="0"/>
        </a:spcAft>
        <a:defRPr sz="3600" kern="1200" cap="all" spc="50">
          <a:solidFill>
            <a:schemeClr val="tx2"/>
          </a:solidFill>
          <a:latin typeface="+mj-lt"/>
          <a:ea typeface="ＭＳ Ｐゴシック" charset="0"/>
          <a:cs typeface="ＭＳ Ｐゴシック" charset="0"/>
        </a:defRPr>
      </a:lvl1pPr>
      <a:lvl2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2pPr>
      <a:lvl3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3pPr>
      <a:lvl4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4pPr>
      <a:lvl5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1" fontAlgn="base" hangingPunct="1">
        <a:spcBef>
          <a:spcPct val="0"/>
        </a:spcBef>
        <a:spcAft>
          <a:spcPts val="1200"/>
        </a:spcAft>
        <a:buClr>
          <a:srgbClr val="A7BE48"/>
        </a:buClr>
        <a:buSzPct val="80000"/>
        <a:buFont typeface="Wingdings 2" pitchFamily="18" charset="2"/>
        <a:buChar char=""/>
        <a:defRPr sz="2800" kern="1200">
          <a:solidFill>
            <a:schemeClr val="tx1"/>
          </a:solidFill>
          <a:latin typeface="Franklin Gothic Book" pitchFamily="34" charset="0"/>
          <a:ea typeface="ＭＳ Ｐゴシック" charset="0"/>
          <a:cs typeface="ＭＳ Ｐゴシック" charset="0"/>
        </a:defRPr>
      </a:lvl1pPr>
      <a:lvl2pPr marL="639763" indent="-236538" algn="l" rtl="0" eaLnBrk="1" fontAlgn="base" hangingPunct="1">
        <a:spcBef>
          <a:spcPct val="0"/>
        </a:spcBef>
        <a:spcAft>
          <a:spcPts val="1200"/>
        </a:spcAft>
        <a:buClr>
          <a:srgbClr val="A7BE48"/>
        </a:buClr>
        <a:buFont typeface="Verdana" pitchFamily="34" charset="0"/>
        <a:buChar char="◦"/>
        <a:defRPr sz="2400" kern="1200">
          <a:solidFill>
            <a:schemeClr val="tx1"/>
          </a:solidFill>
          <a:latin typeface="Franklin Gothic Book" pitchFamily="34" charset="0"/>
          <a:ea typeface="ＭＳ Ｐゴシック" charset="0"/>
          <a:cs typeface="+mn-cs"/>
        </a:defRPr>
      </a:lvl2pPr>
      <a:lvl3pPr marL="885825" indent="-228600" algn="l" rtl="0" eaLnBrk="1" fontAlgn="base" hangingPunct="1">
        <a:spcBef>
          <a:spcPct val="0"/>
        </a:spcBef>
        <a:spcAft>
          <a:spcPts val="1200"/>
        </a:spcAft>
        <a:buClr>
          <a:srgbClr val="A7BE48"/>
        </a:buClr>
        <a:buFont typeface="Wingdings 2" pitchFamily="18" charset="2"/>
        <a:buChar char=""/>
        <a:defRPr sz="2000" kern="1200">
          <a:solidFill>
            <a:schemeClr val="tx1"/>
          </a:solidFill>
          <a:latin typeface="Franklin Gothic Book" pitchFamily="34" charset="0"/>
          <a:ea typeface="ＭＳ Ｐゴシック" charset="0"/>
          <a:cs typeface="+mn-cs"/>
        </a:defRPr>
      </a:lvl3pPr>
      <a:lvl4pPr marL="1096963" indent="-173038" algn="l" rtl="0" eaLnBrk="1" fontAlgn="base" hangingPunct="1">
        <a:spcBef>
          <a:spcPct val="0"/>
        </a:spcBef>
        <a:spcAft>
          <a:spcPts val="1200"/>
        </a:spcAft>
        <a:buClr>
          <a:srgbClr val="A7BE48"/>
        </a:buClr>
        <a:buFont typeface="Wingdings 2" pitchFamily="18" charset="2"/>
        <a:buChar char=""/>
        <a:defRPr kern="1200">
          <a:solidFill>
            <a:schemeClr val="tx1"/>
          </a:solidFill>
          <a:latin typeface="Franklin Gothic Book" pitchFamily="34" charset="0"/>
          <a:ea typeface="ＭＳ Ｐゴシック" charset="0"/>
          <a:cs typeface="+mn-cs"/>
        </a:defRPr>
      </a:lvl4pPr>
      <a:lvl5pPr marL="1296988" indent="-182563" algn="l" rtl="0" eaLnBrk="1" fontAlgn="base" hangingPunct="1">
        <a:spcBef>
          <a:spcPct val="0"/>
        </a:spcBef>
        <a:spcAft>
          <a:spcPts val="1200"/>
        </a:spcAft>
        <a:buClr>
          <a:srgbClr val="A7BE48"/>
        </a:buClr>
        <a:buFont typeface="Wingdings 2" pitchFamily="18" charset="2"/>
        <a:buChar char=""/>
        <a:defRPr kern="1200">
          <a:solidFill>
            <a:schemeClr val="tx1"/>
          </a:solidFill>
          <a:latin typeface="Franklin Gothic Book" pitchFamily="34" charset="0"/>
          <a:ea typeface="ＭＳ Ｐゴシック" charset="0"/>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0723"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vert="horz" wrap="square" lIns="91440" tIns="45720" rIns="91440" bIns="45720" numCol="1" anchor="b" anchorCtr="0" compatLnSpc="1">
            <a:prstTxWarp prst="textNoShape">
              <a:avLst/>
            </a:prstTxWarp>
          </a:bodyPr>
          <a:lstStyle>
            <a:lvl1pPr>
              <a:defRPr sz="1000">
                <a:latin typeface="Franklin Gothic Book" pitchFamily="34" charset="0"/>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22" name="Slide Number Placeholder 21"/>
          <p:cNvSpPr>
            <a:spLocks noGrp="1"/>
          </p:cNvSpPr>
          <p:nvPr>
            <p:ph type="sldNum" sz="quarter" idx="4"/>
          </p:nvPr>
        </p:nvSpPr>
        <p:spPr>
          <a:xfrm>
            <a:off x="8208963" y="6305550"/>
            <a:ext cx="774700" cy="476250"/>
          </a:xfrm>
          <a:prstGeom prst="rect">
            <a:avLst/>
          </a:prstGeom>
        </p:spPr>
        <p:txBody>
          <a:bodyPr vert="horz" wrap="square" lIns="91440" tIns="45720" rIns="91440" bIns="45720" numCol="1" anchor="b" anchorCtr="0" compatLnSpc="1">
            <a:prstTxWarp prst="textNoShape">
              <a:avLst/>
            </a:prstTxWarp>
          </a:bodyPr>
          <a:lstStyle>
            <a:lvl1pPr algn="r">
              <a:defRPr sz="1200">
                <a:latin typeface="Franklin Gothic Book" pitchFamily="34" charset="0"/>
              </a:defRPr>
            </a:lvl1pPr>
          </a:lstStyle>
          <a:p>
            <a:fld id="{8178930A-9B3A-4C99-AEA2-F90AF211C1CD}" type="slidenum">
              <a:rPr lang="en-US"/>
              <a:pPr/>
              <a:t>‹#›</a:t>
            </a:fld>
            <a:endParaRPr lang="en-US"/>
          </a:p>
        </p:txBody>
      </p:sp>
      <p:sp>
        <p:nvSpPr>
          <p:cNvPr id="7" name="TextBox 6"/>
          <p:cNvSpPr txBox="1"/>
          <p:nvPr/>
        </p:nvSpPr>
        <p:spPr>
          <a:xfrm>
            <a:off x="0" y="0"/>
            <a:ext cx="1012825" cy="6858000"/>
          </a:xfrm>
          <a:prstGeom prst="rect">
            <a:avLst/>
          </a:prstGeom>
          <a:solidFill>
            <a:schemeClr val="accent6"/>
          </a:solid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ea typeface="+mn-ea"/>
              </a:rPr>
              <a:t>Chapter</a:t>
            </a:r>
            <a:r>
              <a:rPr lang="en-US" sz="3200" cap="all" dirty="0">
                <a:solidFill>
                  <a:schemeClr val="bg1"/>
                </a:solidFill>
                <a:latin typeface="+mn-lt"/>
                <a:ea typeface="+mn-ea"/>
              </a:rPr>
              <a:t>  </a:t>
            </a:r>
            <a:r>
              <a:rPr lang="en-US" sz="3200" cap="all" dirty="0">
                <a:solidFill>
                  <a:schemeClr val="bg1"/>
                </a:solidFill>
                <a:latin typeface="Courier New" pitchFamily="49" charset="0"/>
                <a:ea typeface="+mn-ea"/>
                <a:cs typeface="Courier New" pitchFamily="49" charset="0"/>
              </a:rPr>
              <a:t>15</a:t>
            </a:r>
          </a:p>
        </p:txBody>
      </p:sp>
    </p:spTree>
  </p:cSld>
  <p:clrMap bg1="lt1" tx1="dk1" bg2="lt2" tx2="dk2" accent1="accent1" accent2="accent2" accent3="accent3" accent4="accent4" accent5="accent5" accent6="accent6" hlink="hlink" folHlink="folHlink"/>
  <p:sldLayoutIdLst>
    <p:sldLayoutId id="2147484297" r:id="rId1"/>
    <p:sldLayoutId id="2147484298" r:id="rId2"/>
    <p:sldLayoutId id="2147484299" r:id="rId3"/>
    <p:sldLayoutId id="2147484300" r:id="rId4"/>
    <p:sldLayoutId id="2147484301" r:id="rId5"/>
  </p:sldLayoutIdLst>
  <p:transition xmlns:p14="http://schemas.microsoft.com/office/powerpoint/2010/main">
    <p:fade/>
  </p:transition>
  <p:hf hdr="0" dt="0"/>
  <p:txStyles>
    <p:titleStyle>
      <a:lvl1pPr algn="l" rtl="0" eaLnBrk="1" fontAlgn="base" hangingPunct="1">
        <a:spcBef>
          <a:spcPct val="0"/>
        </a:spcBef>
        <a:spcAft>
          <a:spcPct val="0"/>
        </a:spcAft>
        <a:defRPr sz="3600" kern="1200" cap="all" spc="50">
          <a:solidFill>
            <a:schemeClr val="tx2"/>
          </a:solidFill>
          <a:latin typeface="+mj-lt"/>
          <a:ea typeface="ＭＳ Ｐゴシック" charset="0"/>
          <a:cs typeface="ＭＳ Ｐゴシック" charset="0"/>
        </a:defRPr>
      </a:lvl1pPr>
      <a:lvl2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2pPr>
      <a:lvl3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3pPr>
      <a:lvl4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4pPr>
      <a:lvl5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1" fontAlgn="base" hangingPunct="1">
        <a:spcBef>
          <a:spcPct val="0"/>
        </a:spcBef>
        <a:spcAft>
          <a:spcPts val="1200"/>
        </a:spcAft>
        <a:buClr>
          <a:srgbClr val="612B28"/>
        </a:buClr>
        <a:buSzPct val="80000"/>
        <a:buFont typeface="Wingdings 2" pitchFamily="18" charset="2"/>
        <a:buChar char=""/>
        <a:defRPr sz="2800" kern="1200">
          <a:solidFill>
            <a:schemeClr val="tx1"/>
          </a:solidFill>
          <a:latin typeface="Franklin Gothic Book" pitchFamily="34" charset="0"/>
          <a:ea typeface="ＭＳ Ｐゴシック" charset="0"/>
          <a:cs typeface="ＭＳ Ｐゴシック" charset="0"/>
        </a:defRPr>
      </a:lvl1pPr>
      <a:lvl2pPr marL="639763" indent="-236538" algn="l" rtl="0" eaLnBrk="1" fontAlgn="base" hangingPunct="1">
        <a:spcBef>
          <a:spcPct val="0"/>
        </a:spcBef>
        <a:spcAft>
          <a:spcPts val="1200"/>
        </a:spcAft>
        <a:buClr>
          <a:srgbClr val="612B28"/>
        </a:buClr>
        <a:buFont typeface="Verdana" pitchFamily="34" charset="0"/>
        <a:buChar char="◦"/>
        <a:defRPr sz="2400" kern="1200">
          <a:solidFill>
            <a:schemeClr val="tx1"/>
          </a:solidFill>
          <a:latin typeface="Franklin Gothic Book" pitchFamily="34" charset="0"/>
          <a:ea typeface="ＭＳ Ｐゴシック" charset="0"/>
          <a:cs typeface="+mn-cs"/>
        </a:defRPr>
      </a:lvl2pPr>
      <a:lvl3pPr marL="885825" indent="-228600" algn="l" rtl="0" eaLnBrk="1" fontAlgn="base" hangingPunct="1">
        <a:spcBef>
          <a:spcPct val="0"/>
        </a:spcBef>
        <a:spcAft>
          <a:spcPts val="1200"/>
        </a:spcAft>
        <a:buClr>
          <a:srgbClr val="612B28"/>
        </a:buClr>
        <a:buFont typeface="Wingdings 2" pitchFamily="18" charset="2"/>
        <a:buChar char=""/>
        <a:defRPr sz="2000" kern="1200">
          <a:solidFill>
            <a:schemeClr val="tx1"/>
          </a:solidFill>
          <a:latin typeface="Franklin Gothic Book" pitchFamily="34" charset="0"/>
          <a:ea typeface="ＭＳ Ｐゴシック" charset="0"/>
          <a:cs typeface="+mn-cs"/>
        </a:defRPr>
      </a:lvl3pPr>
      <a:lvl4pPr marL="1096963" indent="-173038" algn="l" rtl="0" eaLnBrk="1" fontAlgn="base" hangingPunct="1">
        <a:spcBef>
          <a:spcPct val="0"/>
        </a:spcBef>
        <a:spcAft>
          <a:spcPts val="1200"/>
        </a:spcAft>
        <a:buClr>
          <a:srgbClr val="612B28"/>
        </a:buClr>
        <a:buFont typeface="Wingdings 2" pitchFamily="18" charset="2"/>
        <a:buChar char=""/>
        <a:defRPr kern="1200">
          <a:solidFill>
            <a:schemeClr val="tx1"/>
          </a:solidFill>
          <a:latin typeface="Franklin Gothic Book" pitchFamily="34" charset="0"/>
          <a:ea typeface="ＭＳ Ｐゴシック" charset="0"/>
          <a:cs typeface="+mn-cs"/>
        </a:defRPr>
      </a:lvl4pPr>
      <a:lvl5pPr marL="1296988" indent="-182563" algn="l" rtl="0" eaLnBrk="1" fontAlgn="base" hangingPunct="1">
        <a:spcBef>
          <a:spcPct val="0"/>
        </a:spcBef>
        <a:spcAft>
          <a:spcPts val="1200"/>
        </a:spcAft>
        <a:buClr>
          <a:srgbClr val="612B28"/>
        </a:buClr>
        <a:buFont typeface="Wingdings 2" pitchFamily="18" charset="2"/>
        <a:buChar char=""/>
        <a:defRPr kern="1200">
          <a:solidFill>
            <a:schemeClr val="tx1"/>
          </a:solidFill>
          <a:latin typeface="Franklin Gothic Book" pitchFamily="34" charset="0"/>
          <a:ea typeface="ＭＳ Ｐゴシック" charset="0"/>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10429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p:cNvSpPr>
            <a:spLocks noGrp="1"/>
          </p:cNvSpPr>
          <p:nvPr>
            <p:ph type="ftr" sz="quarter" idx="3"/>
          </p:nvPr>
        </p:nvSpPr>
        <p:spPr>
          <a:xfrm>
            <a:off x="609600" y="6248400"/>
            <a:ext cx="8156575" cy="365125"/>
          </a:xfrm>
          <a:prstGeom prst="rect">
            <a:avLst/>
          </a:prstGeom>
        </p:spPr>
        <p:txBody>
          <a:bodyPr vert="horz" wrap="square" lIns="91440" tIns="45720" rIns="91440" bIns="45720" numCol="1" anchor="ctr" anchorCtr="0" compatLnSpc="1">
            <a:prstTxWarp prst="textNoShape">
              <a:avLst/>
            </a:prstTxWarp>
          </a:bodyPr>
          <a:lstStyle>
            <a:lvl1pPr algn="l">
              <a:defRPr sz="800">
                <a:solidFill>
                  <a:schemeClr val="bg1">
                    <a:lumMod val="75000"/>
                  </a:schemeClr>
                </a:solidFill>
              </a:defRPr>
            </a:lvl1pPr>
          </a:lstStyle>
          <a:p>
            <a:pPr>
              <a:defRPr/>
            </a:pPr>
            <a:r>
              <a:rPr lang="en-US" dirty="0"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latinLnBrk="0" hangingPunct="1">
              <a:defRPr kumimoji="0" sz="1400" b="1">
                <a:solidFill>
                  <a:srgbClr val="FFFFFF"/>
                </a:solidFill>
                <a:latin typeface="Arial" charset="0"/>
                <a:ea typeface="ＭＳ Ｐゴシック" charset="0"/>
                <a:cs typeface="ＭＳ Ｐゴシック" charset="0"/>
              </a:defRPr>
            </a:lvl1pPr>
          </a:lstStyle>
          <a:p>
            <a:pPr>
              <a:defRPr/>
            </a:pPr>
            <a:fld id="{B7046A9F-0F9D-47D8-8BF5-425BAB955D24}"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4304" r:id="rId1"/>
    <p:sldLayoutId id="2147484305" r:id="rId2"/>
    <p:sldLayoutId id="2147484306" r:id="rId3"/>
    <p:sldLayoutId id="2147484307" r:id="rId4"/>
    <p:sldLayoutId id="2147484308" r:id="rId5"/>
    <p:sldLayoutId id="2147484309" r:id="rId6"/>
    <p:sldLayoutId id="2147484310" r:id="rId7"/>
    <p:sldLayoutId id="2147484311" r:id="rId8"/>
    <p:sldLayoutId id="2147484312" r:id="rId9"/>
    <p:sldLayoutId id="2147484313" r:id="rId10"/>
    <p:sldLayoutId id="2147484314" r:id="rId11"/>
    <p:sldLayoutId id="2147484315" r:id="rId12"/>
  </p:sldLayoutIdLst>
  <p:transition xmlns:p14="http://schemas.microsoft.com/office/powerpoint/2010/main">
    <p:fade/>
  </p:transition>
  <p:hf hdr="0" dt="0"/>
  <p:txStyles>
    <p:titleStyle>
      <a:lvl1pPr algn="l" rtl="0" eaLnBrk="1" fontAlgn="base" hangingPunct="1">
        <a:spcBef>
          <a:spcPct val="0"/>
        </a:spcBef>
        <a:spcAft>
          <a:spcPct val="0"/>
        </a:spcAft>
        <a:defRPr sz="4400" kern="1200">
          <a:solidFill>
            <a:schemeClr val="tx2"/>
          </a:solidFill>
          <a:latin typeface="+mj-lt"/>
          <a:ea typeface="ＭＳ Ｐゴシック" charset="0"/>
          <a:cs typeface="ＭＳ Ｐゴシック" charset="0"/>
        </a:defRPr>
      </a:lvl1pPr>
      <a:lvl2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2pPr>
      <a:lvl3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3pPr>
      <a:lvl4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4pPr>
      <a:lvl5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5pPr>
      <a:lvl6pPr marL="4572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6pPr>
      <a:lvl7pPr marL="9144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7pPr>
      <a:lvl8pPr marL="13716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8pPr>
      <a:lvl9pPr marL="18288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9pPr>
    </p:titleStyle>
    <p:body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n-lt"/>
          <a:ea typeface="ＭＳ Ｐゴシック" charset="0"/>
          <a:cs typeface="ＭＳ Ｐゴシック" charset="0"/>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n-lt"/>
          <a:ea typeface="ＭＳ Ｐゴシック" charset="0"/>
          <a:cs typeface="+mn-cs"/>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n-lt"/>
          <a:ea typeface="ＭＳ Ｐゴシック" charset="0"/>
          <a:cs typeface="+mn-cs"/>
        </a:defRPr>
      </a:lvl3pPr>
      <a:lvl4pPr marL="1371600" indent="-228600" algn="l" rtl="0" eaLnBrk="1" fontAlgn="base" hangingPunct="1">
        <a:spcBef>
          <a:spcPts val="400"/>
        </a:spcBef>
        <a:spcAft>
          <a:spcPct val="0"/>
        </a:spcAft>
        <a:buClr>
          <a:srgbClr val="99CA2C"/>
        </a:buClr>
        <a:buSzPct val="75000"/>
        <a:buFont typeface="Wingdings" pitchFamily="2" charset="2"/>
        <a:buChar char=""/>
        <a:defRPr sz="2000" kern="1200">
          <a:solidFill>
            <a:schemeClr val="tx1"/>
          </a:solidFill>
          <a:latin typeface="+mn-lt"/>
          <a:ea typeface="ＭＳ Ｐゴシック" charset="0"/>
          <a:cs typeface="+mn-cs"/>
        </a:defRPr>
      </a:lvl4pPr>
      <a:lvl5pPr marL="1828800" indent="-228600" algn="l" rtl="0" eaLnBrk="1" fontAlgn="base" hangingPunct="1">
        <a:spcBef>
          <a:spcPts val="400"/>
        </a:spcBef>
        <a:spcAft>
          <a:spcPct val="0"/>
        </a:spcAft>
        <a:buClr>
          <a:srgbClr val="92C02A"/>
        </a:buClr>
        <a:buSzPct val="65000"/>
        <a:buFont typeface="Wingdings" pitchFamily="2" charset="2"/>
        <a:buChar char=""/>
        <a:defRPr sz="2000" kern="1200">
          <a:solidFill>
            <a:schemeClr val="tx1"/>
          </a:solidFill>
          <a:latin typeface="+mn-lt"/>
          <a:ea typeface="ＭＳ Ｐゴシック" charset="0"/>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slide" Target="slide33.xml"/><Relationship Id="rId1" Type="http://schemas.openxmlformats.org/officeDocument/2006/relationships/slideLayout" Target="../slideLayouts/slideLayout70.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slide" Target="slide34.xml"/><Relationship Id="rId1" Type="http://schemas.openxmlformats.org/officeDocument/2006/relationships/slideLayout" Target="../slideLayouts/slideLayout60.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slide" Target="slide35.xml"/><Relationship Id="rId1" Type="http://schemas.openxmlformats.org/officeDocument/2006/relationships/slideLayout" Target="../slideLayouts/slideLayout70.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0.xml"/><Relationship Id="rId2" Type="http://schemas.openxmlformats.org/officeDocument/2006/relationships/image" Target="../media/image8.png"/><Relationship Id="rId3" Type="http://schemas.openxmlformats.org/officeDocument/2006/relationships/slide" Target="slide3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3" Type="http://schemas.openxmlformats.org/officeDocument/2006/relationships/image" Target="../media/image9.jpg"/><Relationship Id="rId4" Type="http://schemas.openxmlformats.org/officeDocument/2006/relationships/slide" Target="slide37.xml"/><Relationship Id="rId1" Type="http://schemas.openxmlformats.org/officeDocument/2006/relationships/slideLayout" Target="../slideLayouts/slideLayout60.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slide" Target="slide38.xml"/><Relationship Id="rId1" Type="http://schemas.openxmlformats.org/officeDocument/2006/relationships/slideLayout" Target="../slideLayouts/slideLayout60.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0.xml"/><Relationship Id="rId2" Type="http://schemas.openxmlformats.org/officeDocument/2006/relationships/image" Target="../media/image11.png"/><Relationship Id="rId3" Type="http://schemas.openxmlformats.org/officeDocument/2006/relationships/slide" Target="slide3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6.xml"/><Relationship Id="rId3" Type="http://schemas.openxmlformats.org/officeDocument/2006/relationships/image" Target="../media/image1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0.xml"/><Relationship Id="rId2" Type="http://schemas.openxmlformats.org/officeDocument/2006/relationships/image" Target="../media/image13.png"/><Relationship Id="rId3" Type="http://schemas.openxmlformats.org/officeDocument/2006/relationships/slide" Target="slide4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0.xml"/><Relationship Id="rId2"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13769" y="1600200"/>
            <a:ext cx="4716462" cy="3657600"/>
          </a:xfrm>
        </p:spPr>
        <p:txBody>
          <a:bodyPr/>
          <a:lstStyle/>
          <a:p>
            <a:pPr eaLnBrk="1" hangingPunct="1">
              <a:defRPr/>
            </a:pPr>
            <a:r>
              <a:rPr lang="en-US" sz="4000" dirty="0"/>
              <a:t>Chapter 10:</a:t>
            </a:r>
            <a:br>
              <a:rPr lang="en-US" sz="4000" dirty="0"/>
            </a:br>
            <a:r>
              <a:rPr lang="en-US" sz="4000" dirty="0"/>
              <a:t>Service as the Core Offering</a:t>
            </a:r>
          </a:p>
        </p:txBody>
      </p:sp>
      <p:sp>
        <p:nvSpPr>
          <p:cNvPr id="3" name="Subtitle 2"/>
          <p:cNvSpPr>
            <a:spLocks noGrp="1"/>
          </p:cNvSpPr>
          <p:nvPr>
            <p:ph type="subTitle" idx="1"/>
          </p:nvPr>
        </p:nvSpPr>
        <p:spPr/>
        <p:txBody>
          <a:bodyPr>
            <a:normAutofit fontScale="85000" lnSpcReduction="20000"/>
          </a:bodyPr>
          <a:lstStyle/>
          <a:p>
            <a:pPr>
              <a:buClr>
                <a:schemeClr val="accent4"/>
              </a:buClr>
              <a:defRPr/>
            </a:pPr>
            <a:r>
              <a:rPr lang="en-US" sz="2800" dirty="0"/>
              <a:t>Part 3: Develop the Value Offering—The Product Experience</a:t>
            </a:r>
          </a:p>
        </p:txBody>
      </p:sp>
      <p:sp>
        <p:nvSpPr>
          <p:cNvPr id="19462" name="Rectangle 6"/>
          <p:cNvSpPr>
            <a:spLocks noChangeArrowheads="1"/>
          </p:cNvSpPr>
          <p:nvPr/>
        </p:nvSpPr>
        <p:spPr bwMode="auto">
          <a:xfrm>
            <a:off x="2362200" y="6050037"/>
            <a:ext cx="6324600" cy="807963"/>
          </a:xfrm>
          <a:prstGeom prst="rect">
            <a:avLst/>
          </a:prstGeom>
          <a:noFill/>
          <a:ln w="9525">
            <a:noFill/>
            <a:miter lim="800000"/>
            <a:headEnd/>
            <a:tailEnd/>
          </a:ln>
          <a:effectLst/>
        </p:spPr>
        <p:txBody>
          <a:bodyPr/>
          <a:lstStyle/>
          <a:p>
            <a:pPr algn="r"/>
            <a:endParaRPr lang="en-US" altLang="en-US" sz="1000" dirty="0"/>
          </a:p>
        </p:txBody>
      </p:sp>
      <p:sp>
        <p:nvSpPr>
          <p:cNvPr id="19463" name="Rectangle 7"/>
          <p:cNvSpPr>
            <a:spLocks noChangeArrowheads="1"/>
          </p:cNvSpPr>
          <p:nvPr/>
        </p:nvSpPr>
        <p:spPr bwMode="auto">
          <a:xfrm>
            <a:off x="0" y="6172200"/>
            <a:ext cx="2133600" cy="457200"/>
          </a:xfrm>
          <a:prstGeom prst="rect">
            <a:avLst/>
          </a:prstGeom>
          <a:noFill/>
          <a:ln w="9525">
            <a:noFill/>
            <a:miter lim="800000"/>
            <a:headEnd/>
            <a:tailEnd/>
          </a:ln>
          <a:effectLst/>
        </p:spPr>
        <p:txBody>
          <a:bodyPr/>
          <a:lstStyle/>
          <a:p>
            <a:r>
              <a:rPr lang="en-US" b="1" i="1" dirty="0">
                <a:latin typeface="Times New Roman" pitchFamily="18" charset="0"/>
              </a:rPr>
              <a:t>McGraw-Hill Education</a:t>
            </a:r>
            <a:endParaRPr lang="en-US" altLang="en-US" b="1" i="1" dirty="0">
              <a:latin typeface="Times New Roman" pitchFamily="18" charset="0"/>
            </a:endParaRPr>
          </a:p>
        </p:txBody>
      </p:sp>
      <p:sp>
        <p:nvSpPr>
          <p:cNvPr id="4" name="TextBox 3"/>
          <p:cNvSpPr txBox="1"/>
          <p:nvPr/>
        </p:nvSpPr>
        <p:spPr>
          <a:xfrm>
            <a:off x="1325880" y="5568581"/>
            <a:ext cx="6995160" cy="492443"/>
          </a:xfrm>
          <a:prstGeom prst="rect">
            <a:avLst/>
          </a:prstGeom>
          <a:noFill/>
        </p:spPr>
        <p:txBody>
          <a:bodyPr wrap="square" rtlCol="0">
            <a:spAutoFit/>
          </a:bodyPr>
          <a:lstStyle/>
          <a:p>
            <a:r>
              <a:rPr lang="en-US" altLang="en-US" sz="800" dirty="0"/>
              <a:t>Copyright © McGraw-Hill Education.  All rights reserved. No reproduction or distribution without the prior written consent of McGraw-Hill Education.</a:t>
            </a:r>
          </a:p>
          <a:p>
            <a:endParaRPr lang="en-US" dirty="0"/>
          </a:p>
        </p:txBody>
      </p:sp>
    </p:spTree>
  </p:cSld>
  <p:clrMapOvr>
    <a:masterClrMapping/>
  </p:clrMapOvr>
  <p:transition xmlns:p14="http://schemas.microsoft.com/office/powerpoint/2010/mai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en-US" dirty="0"/>
              <a:t>Perishability</a:t>
            </a:r>
          </a:p>
        </p:txBody>
      </p:sp>
      <p:sp>
        <p:nvSpPr>
          <p:cNvPr id="28675" name="Content Placeholder 12"/>
          <p:cNvSpPr>
            <a:spLocks noGrp="1"/>
          </p:cNvSpPr>
          <p:nvPr>
            <p:ph sz="quarter" idx="1"/>
          </p:nvPr>
        </p:nvSpPr>
        <p:spPr>
          <a:xfrm>
            <a:off x="612648" y="1600200"/>
            <a:ext cx="7662672" cy="4495800"/>
          </a:xfrm>
        </p:spPr>
        <p:txBody>
          <a:bodyPr/>
          <a:lstStyle/>
          <a:p>
            <a:pPr marL="0" indent="0" eaLnBrk="1" hangingPunct="1">
              <a:spcBef>
                <a:spcPts val="1900"/>
              </a:spcBef>
              <a:buNone/>
            </a:pPr>
            <a:r>
              <a:rPr lang="en-US" sz="3200" dirty="0"/>
              <a:t>A service cannot be stored or saved up for future use.  </a:t>
            </a:r>
          </a:p>
          <a:p>
            <a:pPr marL="0" indent="0" eaLnBrk="1" hangingPunct="1">
              <a:spcBef>
                <a:spcPts val="1900"/>
              </a:spcBef>
              <a:buNone/>
            </a:pPr>
            <a:r>
              <a:rPr lang="en-US" sz="3200" dirty="0"/>
              <a:t>Perishability is a major potential problem for service providers.</a:t>
            </a:r>
          </a:p>
          <a:p>
            <a:pPr marL="0" indent="0" eaLnBrk="1" hangingPunct="1">
              <a:spcBef>
                <a:spcPts val="1900"/>
              </a:spcBef>
              <a:buNone/>
            </a:pPr>
            <a:r>
              <a:rPr lang="en-US" sz="3200" dirty="0"/>
              <a:t>Fluctuating demand is related to perishability of services. </a:t>
            </a:r>
          </a:p>
        </p:txBody>
      </p:sp>
      <p:sp>
        <p:nvSpPr>
          <p:cNvPr id="5" name="Slide Number Placeholder 4"/>
          <p:cNvSpPr>
            <a:spLocks noGrp="1"/>
          </p:cNvSpPr>
          <p:nvPr>
            <p:ph type="sldNum" sz="quarter" idx="12"/>
          </p:nvPr>
        </p:nvSpPr>
        <p:spPr/>
        <p:txBody>
          <a:bodyPr>
            <a:normAutofit fontScale="85000" lnSpcReduction="20000"/>
          </a:bodyPr>
          <a:lstStyle/>
          <a:p>
            <a:pPr>
              <a:defRPr/>
            </a:pPr>
            <a:fld id="{D531194D-A956-4787-B01C-C5BE26036171}" type="slidenum">
              <a:rPr lang="en-US" smtClean="0"/>
              <a:pPr>
                <a:defRPr/>
              </a:pPr>
              <a:t>10</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28600" y="1173163"/>
            <a:ext cx="8640763" cy="5132387"/>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a:solidFill>
            <a:srgbClr val="7030A0"/>
          </a:solidFill>
        </p:spPr>
        <p:txBody>
          <a:bodyPr/>
          <a:lstStyle/>
          <a:p>
            <a:pPr eaLnBrk="1" hangingPunct="1">
              <a:defRPr/>
            </a:pPr>
            <a:r>
              <a:rPr lang="en-US" sz="2400" dirty="0"/>
              <a:t>The Service-Profit Chain</a:t>
            </a:r>
          </a:p>
        </p:txBody>
      </p:sp>
      <p:sp>
        <p:nvSpPr>
          <p:cNvPr id="3" name="Text Placeholder 2"/>
          <p:cNvSpPr>
            <a:spLocks noGrp="1"/>
          </p:cNvSpPr>
          <p:nvPr>
            <p:ph type="body" sz="quarter" idx="12"/>
          </p:nvPr>
        </p:nvSpPr>
        <p:spPr>
          <a:solidFill>
            <a:schemeClr val="accent1"/>
          </a:solidFill>
        </p:spPr>
        <p:txBody>
          <a:bodyPr/>
          <a:lstStyle/>
          <a:p>
            <a:pPr eaLnBrk="1" hangingPunct="1">
              <a:buClr>
                <a:schemeClr val="accent4"/>
              </a:buClr>
              <a:defRPr/>
            </a:pPr>
            <a:r>
              <a:rPr lang="en-US" dirty="0">
                <a:solidFill>
                  <a:schemeClr val="bg1"/>
                </a:solidFill>
              </a:rPr>
              <a:t>EXHIBIT 10.2</a:t>
            </a:r>
          </a:p>
        </p:txBody>
      </p:sp>
      <p:sp>
        <p:nvSpPr>
          <p:cNvPr id="8" name="Rectangle 7"/>
          <p:cNvSpPr/>
          <p:nvPr/>
        </p:nvSpPr>
        <p:spPr>
          <a:xfrm>
            <a:off x="228600" y="5705475"/>
            <a:ext cx="8640763" cy="600075"/>
          </a:xfrm>
          <a:prstGeom prst="rect">
            <a:avLst/>
          </a:prstGeom>
        </p:spPr>
        <p:txBody>
          <a:bodyPr>
            <a:spAutoFit/>
          </a:bodyPr>
          <a:lstStyle/>
          <a:p>
            <a:pPr>
              <a:defRPr/>
            </a:pPr>
            <a:r>
              <a:rPr lang="en-US" sz="1100" dirty="0">
                <a:latin typeface="+mn-lt"/>
              </a:rPr>
              <a:t>Reprinted by permission of Harvard Business Review, from “Putting the Service–Profit Chain to Work”, by James L. </a:t>
            </a:r>
            <a:r>
              <a:rPr lang="en-US" sz="1100" dirty="0" err="1">
                <a:latin typeface="+mn-lt"/>
              </a:rPr>
              <a:t>Heskett</a:t>
            </a:r>
            <a:r>
              <a:rPr lang="en-US" sz="1100" dirty="0">
                <a:latin typeface="+mn-lt"/>
              </a:rPr>
              <a:t>, Thomas O. Jones, Gary W. </a:t>
            </a:r>
            <a:r>
              <a:rPr lang="en-US" sz="1100" dirty="0" err="1">
                <a:latin typeface="+mn-lt"/>
              </a:rPr>
              <a:t>Loveman</a:t>
            </a:r>
            <a:r>
              <a:rPr lang="en-US" sz="1100" dirty="0">
                <a:latin typeface="+mn-lt"/>
              </a:rPr>
              <a:t>, W. Earl </a:t>
            </a:r>
            <a:r>
              <a:rPr lang="en-US" sz="1100" dirty="0" err="1">
                <a:latin typeface="+mn-lt"/>
              </a:rPr>
              <a:t>Sasser</a:t>
            </a:r>
            <a:r>
              <a:rPr lang="en-US" sz="1100" dirty="0">
                <a:latin typeface="+mn-lt"/>
              </a:rPr>
              <a:t> Jr. and Leonard A. </a:t>
            </a:r>
            <a:r>
              <a:rPr lang="en-US" sz="1100" dirty="0" err="1">
                <a:latin typeface="+mn-lt"/>
              </a:rPr>
              <a:t>Schlessinger</a:t>
            </a:r>
            <a:r>
              <a:rPr lang="en-US" sz="1100" dirty="0">
                <a:latin typeface="+mn-lt"/>
              </a:rPr>
              <a:t>, March/April 1994. Copyright © 1994 by the </a:t>
            </a:r>
            <a:r>
              <a:rPr lang="en-US" sz="1100" dirty="0" smtClean="0">
                <a:latin typeface="+mn-lt"/>
              </a:rPr>
              <a:t>Harvard </a:t>
            </a:r>
            <a:r>
              <a:rPr lang="en-US" sz="1100" dirty="0">
                <a:latin typeface="+mn-lt"/>
              </a:rPr>
              <a:t>Business School Publishing Corporation; all rights reserved.</a:t>
            </a:r>
          </a:p>
        </p:txBody>
      </p:sp>
      <p:pic>
        <p:nvPicPr>
          <p:cNvPr id="29707" name="Picture 11" descr="The operating strategy and service delivery system encompasses many complex relationships and purposes."/>
          <p:cNvPicPr>
            <a:picLocks noChangeAspect="1" noChangeArrowheads="1"/>
          </p:cNvPicPr>
          <p:nvPr/>
        </p:nvPicPr>
        <p:blipFill>
          <a:blip r:embed="rId3" cstate="print"/>
          <a:srcRect/>
          <a:stretch>
            <a:fillRect/>
          </a:stretch>
        </p:blipFill>
        <p:spPr bwMode="auto">
          <a:xfrm>
            <a:off x="548640" y="1173163"/>
            <a:ext cx="7954963" cy="4497050"/>
          </a:xfrm>
          <a:prstGeom prst="rect">
            <a:avLst/>
          </a:prstGeom>
          <a:noFill/>
          <a:ln w="9525">
            <a:noFill/>
            <a:miter lim="800000"/>
            <a:headEnd/>
            <a:tailEnd/>
          </a:ln>
        </p:spPr>
      </p:pic>
      <p:sp>
        <p:nvSpPr>
          <p:cNvPr id="10" name="Slide Number Placeholder 9"/>
          <p:cNvSpPr>
            <a:spLocks noGrp="1"/>
          </p:cNvSpPr>
          <p:nvPr>
            <p:ph type="sldNum" sz="quarter" idx="14"/>
          </p:nvPr>
        </p:nvSpPr>
        <p:spPr/>
        <p:txBody>
          <a:bodyPr>
            <a:normAutofit fontScale="85000" lnSpcReduction="20000"/>
          </a:bodyPr>
          <a:lstStyle/>
          <a:p>
            <a:pPr>
              <a:defRPr/>
            </a:pPr>
            <a:fld id="{2F4549E6-846D-4200-BD18-58CE7C1ADF67}" type="slidenum">
              <a:rPr lang="en-US" smtClean="0"/>
              <a:pPr>
                <a:defRPr/>
              </a:pPr>
              <a:t>11</a:t>
            </a:fld>
            <a:endParaRPr lang="en-US" dirty="0"/>
          </a:p>
        </p:txBody>
      </p:sp>
      <p:sp>
        <p:nvSpPr>
          <p:cNvPr id="4" name="Footer Placeholder 3"/>
          <p:cNvSpPr>
            <a:spLocks noGrp="1"/>
          </p:cNvSpPr>
          <p:nvPr>
            <p:ph type="ftr" sz="quarter" idx="13"/>
          </p:nvPr>
        </p:nvSpPr>
        <p:spPr>
          <a:xfrm>
            <a:off x="198438" y="6305550"/>
            <a:ext cx="8670925" cy="476250"/>
          </a:xfrm>
        </p:spPr>
        <p:txBody>
          <a:bodyPr/>
          <a:lstStyle/>
          <a:p>
            <a:pPr>
              <a:defRPr/>
            </a:pPr>
            <a:r>
              <a:rPr lang="en-US" dirty="0"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11" name="Rectangle 10"/>
          <p:cNvSpPr/>
          <p:nvPr/>
        </p:nvSpPr>
        <p:spPr>
          <a:xfrm>
            <a:off x="640080" y="5394960"/>
            <a:ext cx="2240280" cy="246221"/>
          </a:xfrm>
          <a:prstGeom prst="rect">
            <a:avLst/>
          </a:prstGeom>
        </p:spPr>
        <p:txBody>
          <a:bodyPr wrap="square">
            <a:spAutoFit/>
          </a:bodyPr>
          <a:lstStyle/>
          <a:p>
            <a:pPr algn="ctr"/>
            <a:r>
              <a:rPr lang="en-US" sz="1000" dirty="0" smtClean="0">
                <a:hlinkClick r:id="rId4" action="ppaction://hlinksldjump"/>
              </a:rPr>
              <a:t>Link to long alt text description</a:t>
            </a:r>
            <a:endParaRPr lang="en-US" sz="1000" dirty="0"/>
          </a:p>
        </p:txBody>
      </p:sp>
    </p:spTree>
  </p:cSld>
  <p:clrMapOvr>
    <a:masterClrMapping/>
  </p:clrMapOvr>
  <p:transition xmlns:p14="http://schemas.microsoft.com/office/powerpoint/2010/mai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en-US" sz="4000" dirty="0" smtClean="0"/>
              <a:t>The Service-Profit Chain: Internal Service Quality</a:t>
            </a:r>
            <a:endParaRPr lang="en-US" sz="4000" dirty="0"/>
          </a:p>
        </p:txBody>
      </p:sp>
      <p:sp>
        <p:nvSpPr>
          <p:cNvPr id="30723" name="Content Placeholder 12"/>
          <p:cNvSpPr>
            <a:spLocks noGrp="1"/>
          </p:cNvSpPr>
          <p:nvPr>
            <p:ph sz="quarter" idx="1"/>
          </p:nvPr>
        </p:nvSpPr>
        <p:spPr/>
        <p:txBody>
          <a:bodyPr>
            <a:normAutofit lnSpcReduction="10000"/>
          </a:bodyPr>
          <a:lstStyle/>
          <a:p>
            <a:pPr marL="0" indent="0" eaLnBrk="1" hangingPunct="1">
              <a:buNone/>
            </a:pPr>
            <a:r>
              <a:rPr lang="en-US" dirty="0"/>
              <a:t>Internal Service Quality </a:t>
            </a:r>
          </a:p>
          <a:p>
            <a:pPr lvl="1" eaLnBrk="1" hangingPunct="1">
              <a:spcBef>
                <a:spcPts val="1900"/>
              </a:spcBef>
              <a:buFont typeface="Arial"/>
              <a:buChar char="•"/>
            </a:pPr>
            <a:r>
              <a:rPr lang="en-US" i="1" dirty="0"/>
              <a:t>Internal marketing</a:t>
            </a:r>
            <a:r>
              <a:rPr lang="en-US" dirty="0"/>
              <a:t>, treating employees as customers, and developing systems and benefits that satisfy their needs, is an essential element of internal service quality. </a:t>
            </a:r>
          </a:p>
          <a:p>
            <a:pPr lvl="1" eaLnBrk="1" hangingPunct="1">
              <a:spcBef>
                <a:spcPts val="1900"/>
              </a:spcBef>
              <a:buFont typeface="Arial"/>
              <a:buChar char="•"/>
            </a:pPr>
            <a:r>
              <a:rPr lang="en-US" b="1" dirty="0"/>
              <a:t>Customer-centric</a:t>
            </a:r>
            <a:r>
              <a:rPr lang="en-US" dirty="0"/>
              <a:t> firms place the customer at the center of everything both inside and outside the firm and have a high degree of </a:t>
            </a:r>
            <a:r>
              <a:rPr lang="en-US" b="1" dirty="0"/>
              <a:t>customer orientation.</a:t>
            </a:r>
          </a:p>
          <a:p>
            <a:pPr lvl="1" eaLnBrk="1" hangingPunct="1">
              <a:spcBef>
                <a:spcPts val="1900"/>
              </a:spcBef>
              <a:buFont typeface="Arial"/>
              <a:buChar char="•"/>
            </a:pPr>
            <a:r>
              <a:rPr lang="en-US" dirty="0"/>
              <a:t>Firms focused on internal service quality hold a </a:t>
            </a:r>
            <a:r>
              <a:rPr lang="en-US" b="1" dirty="0"/>
              <a:t>customer mindset.</a:t>
            </a:r>
          </a:p>
        </p:txBody>
      </p:sp>
      <p:sp>
        <p:nvSpPr>
          <p:cNvPr id="5" name="Slide Number Placeholder 4"/>
          <p:cNvSpPr>
            <a:spLocks noGrp="1"/>
          </p:cNvSpPr>
          <p:nvPr>
            <p:ph type="sldNum" sz="quarter" idx="12"/>
          </p:nvPr>
        </p:nvSpPr>
        <p:spPr/>
        <p:txBody>
          <a:bodyPr>
            <a:normAutofit fontScale="85000" lnSpcReduction="20000"/>
          </a:bodyPr>
          <a:lstStyle/>
          <a:p>
            <a:pPr>
              <a:defRPr/>
            </a:pPr>
            <a:fld id="{D531194D-A956-4787-B01C-C5BE26036171}" type="slidenum">
              <a:rPr lang="en-US" smtClean="0"/>
              <a:pPr>
                <a:defRPr/>
              </a:pPr>
              <a:t>12</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eaLnBrk="1" hangingPunct="1">
              <a:defRPr/>
            </a:pPr>
            <a:r>
              <a:rPr lang="en-US" dirty="0"/>
              <a:t>Internal Service </a:t>
            </a:r>
            <a:r>
              <a:rPr lang="en-US" dirty="0" smtClean="0"/>
              <a:t>Quality: Customer-Centric Firms </a:t>
            </a:r>
            <a:endParaRPr lang="en-US" dirty="0"/>
          </a:p>
        </p:txBody>
      </p:sp>
      <p:sp>
        <p:nvSpPr>
          <p:cNvPr id="31747" name="Content Placeholder 12"/>
          <p:cNvSpPr>
            <a:spLocks noGrp="1"/>
          </p:cNvSpPr>
          <p:nvPr>
            <p:ph sz="quarter" idx="1"/>
          </p:nvPr>
        </p:nvSpPr>
        <p:spPr/>
        <p:txBody>
          <a:bodyPr/>
          <a:lstStyle/>
          <a:p>
            <a:pPr marL="0" indent="0" eaLnBrk="1" hangingPunct="1">
              <a:buNone/>
            </a:pPr>
            <a:r>
              <a:rPr lang="en-US" sz="2400" dirty="0"/>
              <a:t>Firms practicing internal service quality are </a:t>
            </a:r>
            <a:r>
              <a:rPr lang="en-US" sz="2400" i="1" dirty="0"/>
              <a:t>customer-centric</a:t>
            </a:r>
            <a:r>
              <a:rPr lang="en-US" sz="2400" dirty="0"/>
              <a:t>:</a:t>
            </a:r>
          </a:p>
          <a:p>
            <a:pPr marL="0" indent="0" eaLnBrk="1" hangingPunct="1">
              <a:buNone/>
            </a:pPr>
            <a:r>
              <a:rPr lang="en-US" sz="2400" dirty="0"/>
              <a:t>They do the following:</a:t>
            </a:r>
          </a:p>
          <a:p>
            <a:pPr marL="868363" lvl="1" indent="-457200" eaLnBrk="1" hangingPunct="1">
              <a:buFont typeface="Franklin Gothic Demi Cond" pitchFamily="34" charset="0"/>
              <a:buAutoNum type="arabicPeriod"/>
            </a:pPr>
            <a:r>
              <a:rPr lang="en-US" sz="2400" dirty="0"/>
              <a:t>Instill an organization-wide focus on understanding customers’ requirements.  </a:t>
            </a:r>
          </a:p>
          <a:p>
            <a:pPr marL="868363" lvl="1" indent="-457200" eaLnBrk="1" hangingPunct="1">
              <a:buFont typeface="Franklin Gothic Demi Cond" pitchFamily="34" charset="0"/>
              <a:buAutoNum type="arabicPeriod"/>
            </a:pPr>
            <a:r>
              <a:rPr lang="en-US" sz="2400" dirty="0"/>
              <a:t>Generate an understanding of the marketplace and disseminate that knowledge to everyone in the firm.  </a:t>
            </a:r>
          </a:p>
          <a:p>
            <a:pPr marL="868363" lvl="1" indent="-457200" eaLnBrk="1" hangingPunct="1">
              <a:buFont typeface="Franklin Gothic Demi Cond" pitchFamily="34" charset="0"/>
              <a:buAutoNum type="arabicPeriod"/>
            </a:pPr>
            <a:r>
              <a:rPr lang="en-US" sz="2400" dirty="0"/>
              <a:t>Align system capabilities internally so that the organization can respond effectively with innovative, competitively differentiated, satisfaction-generating goods and services.  </a:t>
            </a:r>
          </a:p>
        </p:txBody>
      </p:sp>
      <p:sp>
        <p:nvSpPr>
          <p:cNvPr id="5" name="Slide Number Placeholder 4"/>
          <p:cNvSpPr>
            <a:spLocks noGrp="1"/>
          </p:cNvSpPr>
          <p:nvPr>
            <p:ph type="sldNum" sz="quarter" idx="12"/>
          </p:nvPr>
        </p:nvSpPr>
        <p:spPr/>
        <p:txBody>
          <a:bodyPr>
            <a:normAutofit fontScale="85000" lnSpcReduction="20000"/>
          </a:bodyPr>
          <a:lstStyle/>
          <a:p>
            <a:pPr>
              <a:defRPr/>
            </a:pPr>
            <a:fld id="{D531194D-A956-4787-B01C-C5BE26036171}" type="slidenum">
              <a:rPr lang="en-US" smtClean="0"/>
              <a:pPr>
                <a:defRPr/>
              </a:pPr>
              <a:t>13</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eaLnBrk="1" hangingPunct="1">
              <a:defRPr/>
            </a:pPr>
            <a:r>
              <a:rPr lang="en-US" dirty="0"/>
              <a:t>Satisfied, Productive, and Loyal Employees</a:t>
            </a:r>
          </a:p>
        </p:txBody>
      </p:sp>
      <p:sp>
        <p:nvSpPr>
          <p:cNvPr id="32771" name="Content Placeholder 12"/>
          <p:cNvSpPr>
            <a:spLocks noGrp="1"/>
          </p:cNvSpPr>
          <p:nvPr>
            <p:ph sz="quarter" idx="1"/>
          </p:nvPr>
        </p:nvSpPr>
        <p:spPr/>
        <p:txBody>
          <a:bodyPr/>
          <a:lstStyle/>
          <a:p>
            <a:pPr marL="0" indent="0" eaLnBrk="1" hangingPunct="1">
              <a:buNone/>
            </a:pPr>
            <a:r>
              <a:rPr lang="en-US" dirty="0"/>
              <a:t>Internal marketing must include the following:</a:t>
            </a:r>
          </a:p>
        </p:txBody>
      </p:sp>
      <p:sp>
        <p:nvSpPr>
          <p:cNvPr id="6" name="Slide Number Placeholder 5"/>
          <p:cNvSpPr>
            <a:spLocks noGrp="1"/>
          </p:cNvSpPr>
          <p:nvPr>
            <p:ph type="sldNum" sz="quarter" idx="12"/>
          </p:nvPr>
        </p:nvSpPr>
        <p:spPr/>
        <p:txBody>
          <a:bodyPr>
            <a:normAutofit fontScale="85000" lnSpcReduction="20000"/>
          </a:bodyPr>
          <a:lstStyle/>
          <a:p>
            <a:pPr>
              <a:defRPr/>
            </a:pPr>
            <a:fld id="{D531194D-A956-4787-B01C-C5BE26036171}" type="slidenum">
              <a:rPr lang="en-US" smtClean="0"/>
              <a:pPr>
                <a:defRPr/>
              </a:pPr>
              <a:t>14</a:t>
            </a:fld>
            <a:endParaRPr lang="en-US" dirty="0"/>
          </a:p>
        </p:txBody>
      </p:sp>
      <p:sp>
        <p:nvSpPr>
          <p:cNvPr id="3" name="Footer Placeholder 2"/>
          <p:cNvSpPr>
            <a:spLocks noGrp="1"/>
          </p:cNvSpPr>
          <p:nvPr>
            <p:ph type="ftr" sz="quarter" idx="11"/>
          </p:nvPr>
        </p:nvSpPr>
        <p:spPr/>
        <p:txBody>
          <a:bodyPr/>
          <a:lstStyle/>
          <a:p>
            <a:pPr>
              <a:defRPr/>
            </a:pPr>
            <a:r>
              <a:rPr lang="en-US" dirty="0" smtClean="0"/>
              <a:t>©McGraw-Hill Education. All rights reserved. Authorized only for instructor use in the classroom. No reproduction or further distribution permitted without the prior written consent of McGraw-Hill Education.</a:t>
            </a:r>
            <a:endParaRPr lang="en-US" dirty="0"/>
          </a:p>
        </p:txBody>
      </p:sp>
      <p:pic>
        <p:nvPicPr>
          <p:cNvPr id="4" name="Picture 3" descr="Internal marketing must address many elements related to talent, management, and employee performan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2900" y="2131060"/>
            <a:ext cx="5905500" cy="4178300"/>
          </a:xfrm>
          <a:prstGeom prst="rect">
            <a:avLst/>
          </a:prstGeom>
        </p:spPr>
      </p:pic>
      <p:sp>
        <p:nvSpPr>
          <p:cNvPr id="8" name="Rectangle 7"/>
          <p:cNvSpPr/>
          <p:nvPr/>
        </p:nvSpPr>
        <p:spPr>
          <a:xfrm>
            <a:off x="5029200" y="5971699"/>
            <a:ext cx="2240280" cy="246221"/>
          </a:xfrm>
          <a:prstGeom prst="rect">
            <a:avLst/>
          </a:prstGeom>
        </p:spPr>
        <p:txBody>
          <a:bodyPr wrap="square">
            <a:spAutoFit/>
          </a:bodyPr>
          <a:lstStyle/>
          <a:p>
            <a:pPr algn="ctr"/>
            <a:r>
              <a:rPr lang="en-US" sz="1000" dirty="0" smtClean="0">
                <a:hlinkClick r:id="rId4" action="ppaction://hlinksldjump"/>
              </a:rPr>
              <a:t>Link to long alt text description</a:t>
            </a:r>
            <a:endParaRPr lang="en-US" sz="1000" dirty="0"/>
          </a:p>
        </p:txBody>
      </p:sp>
    </p:spTree>
  </p:cSld>
  <p:clrMapOvr>
    <a:masterClrMapping/>
  </p:clrMapOvr>
  <p:transition xmlns:p14="http://schemas.microsoft.com/office/powerpoint/2010/mai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eaLnBrk="1" hangingPunct="1">
              <a:defRPr/>
            </a:pPr>
            <a:r>
              <a:rPr lang="en-US" dirty="0"/>
              <a:t>Greater Service Value for External Customers</a:t>
            </a:r>
          </a:p>
        </p:txBody>
      </p:sp>
      <p:sp>
        <p:nvSpPr>
          <p:cNvPr id="33795" name="Content Placeholder 12"/>
          <p:cNvSpPr>
            <a:spLocks noGrp="1"/>
          </p:cNvSpPr>
          <p:nvPr>
            <p:ph sz="quarter" idx="1"/>
          </p:nvPr>
        </p:nvSpPr>
        <p:spPr/>
        <p:txBody>
          <a:bodyPr>
            <a:normAutofit lnSpcReduction="10000"/>
          </a:bodyPr>
          <a:lstStyle/>
          <a:p>
            <a:pPr marL="0" indent="0" eaLnBrk="1" hangingPunct="1">
              <a:buNone/>
            </a:pPr>
            <a:r>
              <a:rPr lang="en-US" dirty="0"/>
              <a:t>There is strong evidence that attention to </a:t>
            </a:r>
            <a:r>
              <a:rPr lang="en-US" i="1" dirty="0"/>
              <a:t>internal service quality </a:t>
            </a:r>
            <a:r>
              <a:rPr lang="en-US" dirty="0"/>
              <a:t>and to employee satisfaction, productivity, and retention result in stronger value to external customers of a service. </a:t>
            </a:r>
          </a:p>
          <a:p>
            <a:pPr marL="0" indent="0">
              <a:buNone/>
            </a:pPr>
            <a:r>
              <a:rPr lang="en-US" dirty="0"/>
              <a:t>Customers set their expectations based largely on the evidence provided by the marketer before the purchase. </a:t>
            </a:r>
          </a:p>
          <a:p>
            <a:pPr marL="0" indent="0">
              <a:buNone/>
            </a:pPr>
            <a:r>
              <a:rPr lang="en-US" dirty="0"/>
              <a:t>Customer </a:t>
            </a:r>
            <a:r>
              <a:rPr lang="en-US" dirty="0" smtClean="0"/>
              <a:t>expectations management</a:t>
            </a:r>
            <a:r>
              <a:rPr lang="en-US" dirty="0" smtClean="0"/>
              <a:t>: Do </a:t>
            </a:r>
            <a:r>
              <a:rPr lang="en-US" dirty="0"/>
              <a:t>not set customer expectations so high that they cannot be effectively met on a consistent basis</a:t>
            </a:r>
            <a:r>
              <a:rPr lang="en-US" dirty="0" smtClean="0"/>
              <a:t>.</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D531194D-A956-4787-B01C-C5BE26036171}" type="slidenum">
              <a:rPr lang="en-US" smtClean="0"/>
              <a:pPr>
                <a:defRPr/>
              </a:pPr>
              <a:t>15</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en-US" dirty="0"/>
              <a:t>Customer Satisfaction </a:t>
            </a:r>
            <a:r>
              <a:rPr lang="en-US" dirty="0" smtClean="0"/>
              <a:t/>
            </a:r>
            <a:br>
              <a:rPr lang="en-US" dirty="0" smtClean="0"/>
            </a:br>
            <a:r>
              <a:rPr lang="en-US" dirty="0" smtClean="0"/>
              <a:t>and </a:t>
            </a:r>
            <a:r>
              <a:rPr lang="en-US" dirty="0"/>
              <a:t>Loyalty</a:t>
            </a:r>
          </a:p>
        </p:txBody>
      </p:sp>
      <p:sp>
        <p:nvSpPr>
          <p:cNvPr id="35843" name="Content Placeholder 12"/>
          <p:cNvSpPr>
            <a:spLocks noGrp="1"/>
          </p:cNvSpPr>
          <p:nvPr>
            <p:ph sz="quarter" idx="1"/>
          </p:nvPr>
        </p:nvSpPr>
        <p:spPr/>
        <p:txBody>
          <a:bodyPr/>
          <a:lstStyle/>
          <a:p>
            <a:pPr marL="0" indent="0" eaLnBrk="1" hangingPunct="1">
              <a:buNone/>
            </a:pPr>
            <a:r>
              <a:rPr lang="en-US" dirty="0"/>
              <a:t>Loyalty sparks:</a:t>
            </a:r>
          </a:p>
          <a:p>
            <a:pPr marL="366713" lvl="1" indent="0" eaLnBrk="1" hangingPunct="1">
              <a:buNone/>
            </a:pPr>
            <a:r>
              <a:rPr lang="en-US" dirty="0"/>
              <a:t>High </a:t>
            </a:r>
            <a:r>
              <a:rPr lang="en-US" b="1" i="1" dirty="0"/>
              <a:t>customer </a:t>
            </a:r>
            <a:r>
              <a:rPr lang="en-US" b="1" i="1" dirty="0" smtClean="0"/>
              <a:t>retention</a:t>
            </a:r>
            <a:r>
              <a:rPr lang="en-US" b="1" dirty="0" smtClean="0"/>
              <a:t>:</a:t>
            </a:r>
            <a:r>
              <a:rPr lang="en-US" dirty="0" smtClean="0"/>
              <a:t> </a:t>
            </a:r>
            <a:r>
              <a:rPr lang="en-US" dirty="0"/>
              <a:t>low propensity to switch, as well as repeat business and referrals.</a:t>
            </a:r>
          </a:p>
          <a:p>
            <a:pPr marL="366713" lvl="1" indent="0" eaLnBrk="1" hangingPunct="1">
              <a:buNone/>
            </a:pPr>
            <a:r>
              <a:rPr lang="en-US" b="1" i="1" dirty="0"/>
              <a:t>Customer </a:t>
            </a:r>
            <a:r>
              <a:rPr lang="en-US" b="1" i="1" dirty="0" smtClean="0"/>
              <a:t>advocacy</a:t>
            </a:r>
            <a:r>
              <a:rPr lang="en-US" b="1" dirty="0"/>
              <a:t>:</a:t>
            </a:r>
            <a:r>
              <a:rPr lang="en-US" dirty="0" smtClean="0"/>
              <a:t> </a:t>
            </a:r>
            <a:r>
              <a:rPr lang="en-US" dirty="0"/>
              <a:t>a willingness and ability on the part of a customer to participate in communicating the brand message to others.</a:t>
            </a:r>
          </a:p>
        </p:txBody>
      </p:sp>
      <p:sp>
        <p:nvSpPr>
          <p:cNvPr id="5" name="Slide Number Placeholder 4"/>
          <p:cNvSpPr>
            <a:spLocks noGrp="1"/>
          </p:cNvSpPr>
          <p:nvPr>
            <p:ph type="sldNum" sz="quarter" idx="12"/>
          </p:nvPr>
        </p:nvSpPr>
        <p:spPr/>
        <p:txBody>
          <a:bodyPr>
            <a:normAutofit fontScale="85000" lnSpcReduction="20000"/>
          </a:bodyPr>
          <a:lstStyle/>
          <a:p>
            <a:pPr>
              <a:defRPr/>
            </a:pPr>
            <a:fld id="{D531194D-A956-4787-B01C-C5BE26036171}" type="slidenum">
              <a:rPr lang="en-US" smtClean="0"/>
              <a:pPr>
                <a:defRPr/>
              </a:pPr>
              <a:t>16</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1F5475-6013-4BDF-8235-AC57C8903682}"/>
              </a:ext>
            </a:extLst>
          </p:cNvPr>
          <p:cNvSpPr>
            <a:spLocks noGrp="1"/>
          </p:cNvSpPr>
          <p:nvPr>
            <p:ph type="title"/>
          </p:nvPr>
        </p:nvSpPr>
        <p:spPr/>
        <p:txBody>
          <a:bodyPr/>
          <a:lstStyle/>
          <a:p>
            <a:r>
              <a:rPr lang="en-US" sz="4000" dirty="0"/>
              <a:t>Causes of Switching Behavior</a:t>
            </a:r>
          </a:p>
        </p:txBody>
      </p:sp>
      <p:sp>
        <p:nvSpPr>
          <p:cNvPr id="3" name="Content Placeholder 2">
            <a:extLst>
              <a:ext uri="{FF2B5EF4-FFF2-40B4-BE49-F238E27FC236}">
                <a16:creationId xmlns="" xmlns:a16="http://schemas.microsoft.com/office/drawing/2014/main" id="{4F01D242-208C-4B72-A8B6-5FDB2EC11121}"/>
              </a:ext>
            </a:extLst>
          </p:cNvPr>
          <p:cNvSpPr>
            <a:spLocks noGrp="1"/>
          </p:cNvSpPr>
          <p:nvPr>
            <p:ph sz="quarter" idx="1"/>
          </p:nvPr>
        </p:nvSpPr>
        <p:spPr/>
        <p:txBody>
          <a:bodyPr/>
          <a:lstStyle/>
          <a:p>
            <a:pPr marL="0" indent="0">
              <a:buNone/>
            </a:pPr>
            <a:r>
              <a:rPr lang="en-US" b="1" dirty="0"/>
              <a:t>Pricing: </a:t>
            </a:r>
            <a:r>
              <a:rPr lang="en-US" sz="2800" dirty="0" smtClean="0"/>
              <a:t>high</a:t>
            </a:r>
            <a:r>
              <a:rPr lang="en-US" sz="2800" dirty="0"/>
              <a:t>/increases/unfair/deceptive prices</a:t>
            </a:r>
          </a:p>
          <a:p>
            <a:pPr marL="0" indent="0">
              <a:buNone/>
            </a:pPr>
            <a:r>
              <a:rPr lang="en-US" b="1" dirty="0"/>
              <a:t>Inconvenience: </a:t>
            </a:r>
            <a:r>
              <a:rPr lang="en-US" sz="2800" dirty="0" smtClean="0"/>
              <a:t>location</a:t>
            </a:r>
            <a:r>
              <a:rPr lang="en-US" sz="2800" dirty="0"/>
              <a:t>/hours/wait time</a:t>
            </a:r>
          </a:p>
          <a:p>
            <a:pPr marL="0" indent="0">
              <a:buNone/>
            </a:pPr>
            <a:r>
              <a:rPr lang="en-US" b="1" dirty="0"/>
              <a:t>Core Service Failure: </a:t>
            </a:r>
            <a:r>
              <a:rPr lang="en-US" sz="2800" dirty="0"/>
              <a:t>service mistakes/billing errors/service catastrophe</a:t>
            </a:r>
            <a:endParaRPr lang="en-US" dirty="0"/>
          </a:p>
          <a:p>
            <a:pPr marL="0" indent="0">
              <a:buNone/>
            </a:pPr>
            <a:r>
              <a:rPr lang="en-US" b="1" dirty="0"/>
              <a:t>Service Encounter Failures: </a:t>
            </a:r>
            <a:r>
              <a:rPr lang="en-US" dirty="0" smtClean="0"/>
              <a:t>uncaring</a:t>
            </a:r>
            <a:r>
              <a:rPr lang="en-US" dirty="0"/>
              <a:t>/impolite/unresponsive/unknowledgeable</a:t>
            </a:r>
            <a:endParaRPr lang="en-US" b="1" dirty="0"/>
          </a:p>
          <a:p>
            <a:pPr marL="0" indent="0">
              <a:buNone/>
            </a:pPr>
            <a:r>
              <a:rPr lang="en-US" b="1" dirty="0"/>
              <a:t>Response to Service Failure: </a:t>
            </a:r>
            <a:r>
              <a:rPr lang="en-US" dirty="0" smtClean="0"/>
              <a:t>negative </a:t>
            </a:r>
            <a:r>
              <a:rPr lang="en-US" dirty="0"/>
              <a:t>or no or reluctant response</a:t>
            </a:r>
            <a:endParaRPr lang="en-US" b="1" dirty="0"/>
          </a:p>
        </p:txBody>
      </p:sp>
      <p:sp>
        <p:nvSpPr>
          <p:cNvPr id="4" name="Slide Number Placeholder 3">
            <a:extLst>
              <a:ext uri="{FF2B5EF4-FFF2-40B4-BE49-F238E27FC236}">
                <a16:creationId xmlns="" xmlns:a16="http://schemas.microsoft.com/office/drawing/2014/main" id="{461AADFA-FC02-4AEF-9ECB-85517652ACA3}"/>
              </a:ext>
            </a:extLst>
          </p:cNvPr>
          <p:cNvSpPr>
            <a:spLocks noGrp="1"/>
          </p:cNvSpPr>
          <p:nvPr>
            <p:ph type="sldNum" sz="quarter" idx="12"/>
          </p:nvPr>
        </p:nvSpPr>
        <p:spPr/>
        <p:txBody>
          <a:bodyPr>
            <a:normAutofit fontScale="85000" lnSpcReduction="20000"/>
          </a:bodyPr>
          <a:lstStyle/>
          <a:p>
            <a:pPr>
              <a:defRPr/>
            </a:pPr>
            <a:fld id="{D531194D-A956-4787-B01C-C5BE26036171}" type="slidenum">
              <a:rPr lang="en-US" smtClean="0"/>
              <a:pPr>
                <a:defRPr/>
              </a:pPr>
              <a:t>17</a:t>
            </a:fld>
            <a:endParaRPr lang="en-US" dirty="0"/>
          </a:p>
        </p:txBody>
      </p:sp>
      <p:sp>
        <p:nvSpPr>
          <p:cNvPr id="5" name="Footer Placeholder 4"/>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extLst>
      <p:ext uri="{BB962C8B-B14F-4D97-AF65-F5344CB8AC3E}">
        <p14:creationId xmlns:p14="http://schemas.microsoft.com/office/powerpoint/2010/main" val="1334704944"/>
      </p:ext>
    </p:extLst>
  </p:cSld>
  <p:clrMapOvr>
    <a:masterClrMapping/>
  </p:clrMapOvr>
  <p:transition xmlns:p14="http://schemas.microsoft.com/office/powerpoint/2010/mai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6EDDF9-E915-432B-BDB1-DDB6AB842F21}"/>
              </a:ext>
            </a:extLst>
          </p:cNvPr>
          <p:cNvSpPr>
            <a:spLocks noGrp="1"/>
          </p:cNvSpPr>
          <p:nvPr>
            <p:ph type="title"/>
          </p:nvPr>
        </p:nvSpPr>
        <p:spPr>
          <a:xfrm>
            <a:off x="182880" y="228600"/>
            <a:ext cx="8732520" cy="990600"/>
          </a:xfrm>
        </p:spPr>
        <p:txBody>
          <a:bodyPr/>
          <a:lstStyle/>
          <a:p>
            <a:pPr algn="ctr"/>
            <a:r>
              <a:rPr lang="en-US" sz="4000" dirty="0"/>
              <a:t>Causes of Switching Behavior</a:t>
            </a:r>
          </a:p>
        </p:txBody>
      </p:sp>
      <p:sp>
        <p:nvSpPr>
          <p:cNvPr id="3" name="Content Placeholder 2">
            <a:extLst>
              <a:ext uri="{FF2B5EF4-FFF2-40B4-BE49-F238E27FC236}">
                <a16:creationId xmlns="" xmlns:a16="http://schemas.microsoft.com/office/drawing/2014/main" id="{992DA386-1578-40AA-B5DF-F18886299C76}"/>
              </a:ext>
            </a:extLst>
          </p:cNvPr>
          <p:cNvSpPr>
            <a:spLocks noGrp="1"/>
          </p:cNvSpPr>
          <p:nvPr>
            <p:ph sz="quarter" idx="1"/>
          </p:nvPr>
        </p:nvSpPr>
        <p:spPr/>
        <p:txBody>
          <a:bodyPr/>
          <a:lstStyle/>
          <a:p>
            <a:pPr marL="0" indent="0">
              <a:spcBef>
                <a:spcPts val="1900"/>
              </a:spcBef>
              <a:buNone/>
            </a:pPr>
            <a:r>
              <a:rPr lang="en-US" b="1" dirty="0"/>
              <a:t>Competition: </a:t>
            </a:r>
            <a:r>
              <a:rPr lang="en-US" dirty="0" smtClean="0"/>
              <a:t>Found </a:t>
            </a:r>
            <a:r>
              <a:rPr lang="en-US" dirty="0"/>
              <a:t>better </a:t>
            </a:r>
            <a:r>
              <a:rPr lang="en-US" dirty="0" smtClean="0"/>
              <a:t>service.</a:t>
            </a:r>
            <a:endParaRPr lang="en-US" b="1" dirty="0"/>
          </a:p>
          <a:p>
            <a:pPr marL="0" indent="0">
              <a:spcBef>
                <a:spcPts val="1900"/>
              </a:spcBef>
              <a:buNone/>
            </a:pPr>
            <a:r>
              <a:rPr lang="en-US" b="1" dirty="0"/>
              <a:t>Ethical Problems: </a:t>
            </a:r>
            <a:r>
              <a:rPr lang="en-US" dirty="0" smtClean="0"/>
              <a:t>Cheating, hard selling, safety concerns, conflict </a:t>
            </a:r>
            <a:r>
              <a:rPr lang="en-US" dirty="0"/>
              <a:t>of </a:t>
            </a:r>
            <a:r>
              <a:rPr lang="en-US" dirty="0" smtClean="0"/>
              <a:t>interest, and so on.</a:t>
            </a:r>
            <a:endParaRPr lang="en-US" b="1" dirty="0"/>
          </a:p>
          <a:p>
            <a:pPr marL="0" indent="0">
              <a:spcBef>
                <a:spcPts val="1900"/>
              </a:spcBef>
              <a:buNone/>
            </a:pPr>
            <a:r>
              <a:rPr lang="en-US" b="1" dirty="0"/>
              <a:t>Involuntary Switching: </a:t>
            </a:r>
            <a:r>
              <a:rPr lang="en-US" dirty="0" smtClean="0"/>
              <a:t>Customer moved or </a:t>
            </a:r>
            <a:r>
              <a:rPr lang="en-US" dirty="0"/>
              <a:t>provider </a:t>
            </a:r>
            <a:r>
              <a:rPr lang="en-US" dirty="0" smtClean="0"/>
              <a:t>closed.</a:t>
            </a:r>
            <a:endParaRPr lang="en-US" b="1" dirty="0"/>
          </a:p>
          <a:p>
            <a:endParaRPr lang="en-US" dirty="0"/>
          </a:p>
        </p:txBody>
      </p:sp>
      <p:sp>
        <p:nvSpPr>
          <p:cNvPr id="4" name="Slide Number Placeholder 3">
            <a:extLst>
              <a:ext uri="{FF2B5EF4-FFF2-40B4-BE49-F238E27FC236}">
                <a16:creationId xmlns="" xmlns:a16="http://schemas.microsoft.com/office/drawing/2014/main" id="{4051A83E-7870-4638-9C05-E5FF6842C2FD}"/>
              </a:ext>
            </a:extLst>
          </p:cNvPr>
          <p:cNvSpPr>
            <a:spLocks noGrp="1"/>
          </p:cNvSpPr>
          <p:nvPr>
            <p:ph type="sldNum" sz="quarter" idx="12"/>
          </p:nvPr>
        </p:nvSpPr>
        <p:spPr/>
        <p:txBody>
          <a:bodyPr>
            <a:normAutofit fontScale="85000" lnSpcReduction="20000"/>
          </a:bodyPr>
          <a:lstStyle/>
          <a:p>
            <a:pPr>
              <a:defRPr/>
            </a:pPr>
            <a:fld id="{D531194D-A956-4787-B01C-C5BE26036171}" type="slidenum">
              <a:rPr lang="en-US" smtClean="0"/>
              <a:pPr>
                <a:defRPr/>
              </a:pPr>
              <a:t>18</a:t>
            </a:fld>
            <a:endParaRPr lang="en-US" dirty="0"/>
          </a:p>
        </p:txBody>
      </p:sp>
      <p:sp>
        <p:nvSpPr>
          <p:cNvPr id="5" name="Footer Placeholder 4"/>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extLst>
      <p:ext uri="{BB962C8B-B14F-4D97-AF65-F5344CB8AC3E}">
        <p14:creationId xmlns:p14="http://schemas.microsoft.com/office/powerpoint/2010/main" val="2836556055"/>
      </p:ext>
    </p:extLst>
  </p:cSld>
  <p:clrMapOvr>
    <a:masterClrMapping/>
  </p:clrMapOvr>
  <p:transition xmlns:p14="http://schemas.microsoft.com/office/powerpoint/2010/mai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z="2400" dirty="0"/>
              <a:t>Focus on the Most Satisfied Customers</a:t>
            </a:r>
          </a:p>
        </p:txBody>
      </p:sp>
      <p:sp>
        <p:nvSpPr>
          <p:cNvPr id="3" name="Text Placeholder 2"/>
          <p:cNvSpPr>
            <a:spLocks noGrp="1"/>
          </p:cNvSpPr>
          <p:nvPr>
            <p:ph type="body" sz="quarter" idx="12"/>
          </p:nvPr>
        </p:nvSpPr>
        <p:spPr>
          <a:solidFill>
            <a:schemeClr val="accent2"/>
          </a:solidFill>
        </p:spPr>
        <p:txBody>
          <a:bodyPr/>
          <a:lstStyle/>
          <a:p>
            <a:pPr eaLnBrk="1" hangingPunct="1">
              <a:buClr>
                <a:schemeClr val="accent4"/>
              </a:buClr>
              <a:defRPr/>
            </a:pPr>
            <a:r>
              <a:rPr lang="en-US" dirty="0">
                <a:solidFill>
                  <a:schemeClr val="bg1"/>
                </a:solidFill>
              </a:rPr>
              <a:t>EXHIBIT 10.4</a:t>
            </a:r>
          </a:p>
        </p:txBody>
      </p:sp>
      <p:sp>
        <p:nvSpPr>
          <p:cNvPr id="8" name="Rectangle 7"/>
          <p:cNvSpPr/>
          <p:nvPr/>
        </p:nvSpPr>
        <p:spPr>
          <a:xfrm>
            <a:off x="228600" y="5892165"/>
            <a:ext cx="8640763" cy="600075"/>
          </a:xfrm>
          <a:prstGeom prst="rect">
            <a:avLst/>
          </a:prstGeom>
        </p:spPr>
        <p:txBody>
          <a:bodyPr>
            <a:spAutoFit/>
          </a:bodyPr>
          <a:lstStyle/>
          <a:p>
            <a:pPr>
              <a:defRPr/>
            </a:pPr>
            <a:r>
              <a:rPr lang="en-US" sz="1100" dirty="0">
                <a:latin typeface="+mn-lt"/>
              </a:rPr>
              <a:t>Reprinted by permission of Harvard Business Review, from “Putting the Service–Profit Chain to Work”, by James L. </a:t>
            </a:r>
            <a:r>
              <a:rPr lang="en-US" sz="1100" dirty="0" err="1">
                <a:latin typeface="+mn-lt"/>
              </a:rPr>
              <a:t>Heskett</a:t>
            </a:r>
            <a:r>
              <a:rPr lang="en-US" sz="1100" dirty="0">
                <a:latin typeface="+mn-lt"/>
              </a:rPr>
              <a:t>, Thomas O. Jones, Gary W. </a:t>
            </a:r>
            <a:r>
              <a:rPr lang="en-US" sz="1100" dirty="0" err="1">
                <a:latin typeface="+mn-lt"/>
              </a:rPr>
              <a:t>Loveman</a:t>
            </a:r>
            <a:r>
              <a:rPr lang="en-US" sz="1100" dirty="0">
                <a:latin typeface="+mn-lt"/>
              </a:rPr>
              <a:t>, W. Earl </a:t>
            </a:r>
            <a:r>
              <a:rPr lang="en-US" sz="1100" dirty="0" err="1">
                <a:latin typeface="+mn-lt"/>
              </a:rPr>
              <a:t>Sasser</a:t>
            </a:r>
            <a:r>
              <a:rPr lang="en-US" sz="1100" dirty="0">
                <a:latin typeface="+mn-lt"/>
              </a:rPr>
              <a:t> Jr. and Leonard A. </a:t>
            </a:r>
            <a:r>
              <a:rPr lang="en-US" sz="1100" dirty="0" err="1">
                <a:latin typeface="+mn-lt"/>
              </a:rPr>
              <a:t>Schlessinger</a:t>
            </a:r>
            <a:r>
              <a:rPr lang="en-US" sz="1100" dirty="0">
                <a:latin typeface="+mn-lt"/>
              </a:rPr>
              <a:t>, March/April 1994. Copyright © 1994 by the Harvard Business School Publishing Corporation; all rights reserved.</a:t>
            </a:r>
          </a:p>
        </p:txBody>
      </p:sp>
      <p:pic>
        <p:nvPicPr>
          <p:cNvPr id="36872" name="Picture 8" descr="A chart graphs the relationship between customer satisfaction and loyalty. It identifies five levels of customers."/>
          <p:cNvPicPr>
            <a:picLocks noChangeAspect="1" noChangeArrowheads="1"/>
          </p:cNvPicPr>
          <p:nvPr/>
        </p:nvPicPr>
        <p:blipFill>
          <a:blip r:embed="rId3" cstate="print"/>
          <a:srcRect/>
          <a:stretch>
            <a:fillRect/>
          </a:stretch>
        </p:blipFill>
        <p:spPr bwMode="auto">
          <a:xfrm>
            <a:off x="2150964" y="1498600"/>
            <a:ext cx="4810125" cy="4206875"/>
          </a:xfrm>
          <a:prstGeom prst="rect">
            <a:avLst/>
          </a:prstGeom>
          <a:noFill/>
          <a:ln w="9525">
            <a:noFill/>
            <a:miter lim="800000"/>
            <a:headEnd/>
            <a:tailEnd/>
          </a:ln>
        </p:spPr>
      </p:pic>
      <p:sp>
        <p:nvSpPr>
          <p:cNvPr id="10" name="Slide Number Placeholder 9"/>
          <p:cNvSpPr>
            <a:spLocks noGrp="1"/>
          </p:cNvSpPr>
          <p:nvPr>
            <p:ph type="sldNum" sz="quarter" idx="14"/>
          </p:nvPr>
        </p:nvSpPr>
        <p:spPr/>
        <p:txBody>
          <a:bodyPr>
            <a:normAutofit fontScale="85000" lnSpcReduction="20000"/>
          </a:bodyPr>
          <a:lstStyle/>
          <a:p>
            <a:pPr>
              <a:defRPr/>
            </a:pPr>
            <a:fld id="{2F4549E6-846D-4200-BD18-58CE7C1ADF67}" type="slidenum">
              <a:rPr lang="en-US" smtClean="0"/>
              <a:pPr>
                <a:defRPr/>
              </a:pPr>
              <a:t>19</a:t>
            </a:fld>
            <a:endParaRPr lang="en-US" dirty="0"/>
          </a:p>
        </p:txBody>
      </p:sp>
      <p:sp>
        <p:nvSpPr>
          <p:cNvPr id="4" name="Footer Placeholder 3"/>
          <p:cNvSpPr>
            <a:spLocks noGrp="1"/>
          </p:cNvSpPr>
          <p:nvPr>
            <p:ph type="ftr" sz="quarter" idx="13"/>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11" name="Rectangle 10"/>
          <p:cNvSpPr/>
          <p:nvPr/>
        </p:nvSpPr>
        <p:spPr>
          <a:xfrm>
            <a:off x="3794760" y="5651659"/>
            <a:ext cx="2240280" cy="246221"/>
          </a:xfrm>
          <a:prstGeom prst="rect">
            <a:avLst/>
          </a:prstGeom>
        </p:spPr>
        <p:txBody>
          <a:bodyPr wrap="square">
            <a:spAutoFit/>
          </a:bodyPr>
          <a:lstStyle/>
          <a:p>
            <a:pPr algn="ctr"/>
            <a:r>
              <a:rPr lang="en-US" sz="1000" dirty="0" smtClean="0">
                <a:hlinkClick r:id="rId4" action="ppaction://hlinksldjump"/>
              </a:rPr>
              <a:t>Link to long alt text description</a:t>
            </a:r>
            <a:endParaRPr lang="en-US" sz="1000" dirty="0"/>
          </a:p>
        </p:txBody>
      </p:sp>
    </p:spTree>
  </p:cSld>
  <p:clrMapOvr>
    <a:masterClrMapping/>
  </p:clrMapOvr>
  <p:transition xmlns:p14="http://schemas.microsoft.com/office/powerpoint/2010/mai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en-US" dirty="0" smtClean="0"/>
              <a:t>Learning Objectives</a:t>
            </a:r>
            <a:endParaRPr lang="en-US" dirty="0"/>
          </a:p>
        </p:txBody>
      </p:sp>
      <p:sp>
        <p:nvSpPr>
          <p:cNvPr id="20483" name="Content Placeholder 2"/>
          <p:cNvSpPr>
            <a:spLocks noGrp="1"/>
          </p:cNvSpPr>
          <p:nvPr>
            <p:ph sz="quarter" idx="1"/>
          </p:nvPr>
        </p:nvSpPr>
        <p:spPr/>
        <p:txBody>
          <a:bodyPr/>
          <a:lstStyle/>
          <a:p>
            <a:pPr marL="0" indent="0" eaLnBrk="1" hangingPunct="1">
              <a:spcAft>
                <a:spcPts val="1200"/>
              </a:spcAft>
              <a:buNone/>
            </a:pPr>
            <a:r>
              <a:rPr lang="en-US" sz="2200" dirty="0"/>
              <a:t>Understand why service is a key source of potential </a:t>
            </a:r>
            <a:r>
              <a:rPr lang="en-US" sz="2200" dirty="0" smtClean="0"/>
              <a:t>differentiation.</a:t>
            </a:r>
            <a:endParaRPr lang="en-US" sz="2200" dirty="0"/>
          </a:p>
          <a:p>
            <a:pPr marL="0" indent="0" eaLnBrk="1" hangingPunct="1">
              <a:spcAft>
                <a:spcPts val="1200"/>
              </a:spcAft>
              <a:buNone/>
            </a:pPr>
            <a:r>
              <a:rPr lang="en-US" sz="2200" dirty="0"/>
              <a:t>Explain the characteristics that set services apart from physical </a:t>
            </a:r>
            <a:r>
              <a:rPr lang="en-US" sz="2200" dirty="0" smtClean="0"/>
              <a:t>goods.</a:t>
            </a:r>
            <a:endParaRPr lang="en-US" sz="2200" dirty="0"/>
          </a:p>
          <a:p>
            <a:pPr marL="0" indent="0" eaLnBrk="1" hangingPunct="1">
              <a:spcAft>
                <a:spcPts val="1200"/>
              </a:spcAft>
              <a:buNone/>
            </a:pPr>
            <a:r>
              <a:rPr lang="en-US" sz="2200" dirty="0"/>
              <a:t>Explain the service-profit chain and how it guides marketing management decisions about </a:t>
            </a:r>
            <a:r>
              <a:rPr lang="en-US" sz="2200" dirty="0" smtClean="0"/>
              <a:t>service.</a:t>
            </a:r>
            <a:endParaRPr lang="en-US" sz="2200" dirty="0"/>
          </a:p>
          <a:p>
            <a:pPr marL="0" indent="0" eaLnBrk="1" hangingPunct="1">
              <a:spcAft>
                <a:spcPts val="1200"/>
              </a:spcAft>
              <a:buNone/>
            </a:pPr>
            <a:r>
              <a:rPr lang="en-US" sz="2200" dirty="0"/>
              <a:t>Describe the continuum from pure goods to pure </a:t>
            </a:r>
            <a:r>
              <a:rPr lang="en-US" sz="2200" dirty="0" smtClean="0"/>
              <a:t>services.</a:t>
            </a:r>
            <a:endParaRPr lang="en-US" sz="2200" dirty="0"/>
          </a:p>
          <a:p>
            <a:pPr marL="0" indent="0" eaLnBrk="1" hangingPunct="1">
              <a:spcAft>
                <a:spcPts val="1200"/>
              </a:spcAft>
              <a:buNone/>
            </a:pPr>
            <a:r>
              <a:rPr lang="en-US" sz="2200" dirty="0"/>
              <a:t>Discuss concepts of service quality and gap </a:t>
            </a:r>
            <a:r>
              <a:rPr lang="en-US" sz="2200" dirty="0" smtClean="0"/>
              <a:t>analysis.</a:t>
            </a:r>
            <a:endParaRPr lang="en-US" sz="2200" dirty="0"/>
          </a:p>
          <a:p>
            <a:pPr marL="0" indent="0" eaLnBrk="1" hangingPunct="1">
              <a:spcAft>
                <a:spcPts val="1200"/>
              </a:spcAft>
              <a:buNone/>
            </a:pPr>
            <a:r>
              <a:rPr lang="en-US" sz="2200" dirty="0"/>
              <a:t>Measure service quality through use of </a:t>
            </a:r>
            <a:r>
              <a:rPr lang="en-US" sz="2200" dirty="0" smtClean="0"/>
              <a:t>SERVQUAL.</a:t>
            </a:r>
            <a:endParaRPr lang="en-US" sz="2200" dirty="0"/>
          </a:p>
          <a:p>
            <a:pPr marL="0" indent="0" eaLnBrk="1" hangingPunct="1">
              <a:spcAft>
                <a:spcPts val="1200"/>
              </a:spcAft>
              <a:buNone/>
            </a:pPr>
            <a:r>
              <a:rPr lang="en-US" sz="2200" dirty="0"/>
              <a:t>Understand service blueprinting and how it aids marketing </a:t>
            </a:r>
            <a:r>
              <a:rPr lang="en-US" sz="2200" dirty="0" smtClean="0"/>
              <a:t>managers.</a:t>
            </a:r>
            <a:endParaRPr lang="en-US" sz="2200" dirty="0"/>
          </a:p>
        </p:txBody>
      </p:sp>
      <p:sp>
        <p:nvSpPr>
          <p:cNvPr id="5" name="Slide Number Placeholder 4"/>
          <p:cNvSpPr>
            <a:spLocks noGrp="1"/>
          </p:cNvSpPr>
          <p:nvPr>
            <p:ph type="sldNum" sz="quarter" idx="12"/>
          </p:nvPr>
        </p:nvSpPr>
        <p:spPr/>
        <p:txBody>
          <a:bodyPr>
            <a:normAutofit fontScale="85000" lnSpcReduction="20000"/>
          </a:bodyPr>
          <a:lstStyle/>
          <a:p>
            <a:pPr>
              <a:defRPr/>
            </a:pPr>
            <a:fld id="{D531194D-A956-4787-B01C-C5BE26036171}" type="slidenum">
              <a:rPr lang="en-US" smtClean="0"/>
              <a:pPr>
                <a:defRPr/>
              </a:pPr>
              <a:t>2</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pPr eaLnBrk="1" hangingPunct="1">
              <a:defRPr/>
            </a:pPr>
            <a:r>
              <a:rPr lang="en-US" sz="2000" dirty="0"/>
              <a:t>Continuum of Evaluation for Different Types of Offerings</a:t>
            </a:r>
          </a:p>
        </p:txBody>
      </p:sp>
      <p:sp>
        <p:nvSpPr>
          <p:cNvPr id="3" name="Text Placeholder 2"/>
          <p:cNvSpPr>
            <a:spLocks noGrp="1"/>
          </p:cNvSpPr>
          <p:nvPr>
            <p:ph type="body" sz="quarter" idx="12"/>
          </p:nvPr>
        </p:nvSpPr>
        <p:spPr>
          <a:solidFill>
            <a:schemeClr val="accent2"/>
          </a:solidFill>
        </p:spPr>
        <p:txBody>
          <a:bodyPr/>
          <a:lstStyle/>
          <a:p>
            <a:pPr eaLnBrk="1" hangingPunct="1">
              <a:buClr>
                <a:schemeClr val="accent4"/>
              </a:buClr>
              <a:defRPr/>
            </a:pPr>
            <a:r>
              <a:rPr lang="en-US" dirty="0">
                <a:solidFill>
                  <a:schemeClr val="bg1"/>
                </a:solidFill>
              </a:rPr>
              <a:t>EXHIBIT 10.5</a:t>
            </a:r>
          </a:p>
        </p:txBody>
      </p:sp>
      <p:sp>
        <p:nvSpPr>
          <p:cNvPr id="9" name="Rectangle 8"/>
          <p:cNvSpPr/>
          <p:nvPr/>
        </p:nvSpPr>
        <p:spPr>
          <a:xfrm>
            <a:off x="228600" y="5924868"/>
            <a:ext cx="8640763" cy="430212"/>
          </a:xfrm>
          <a:prstGeom prst="rect">
            <a:avLst/>
          </a:prstGeom>
        </p:spPr>
        <p:txBody>
          <a:bodyPr>
            <a:spAutoFit/>
          </a:bodyPr>
          <a:lstStyle/>
          <a:p>
            <a:pPr>
              <a:defRPr/>
            </a:pPr>
            <a:r>
              <a:rPr lang="en-US" sz="1100" dirty="0">
                <a:latin typeface="+mn-lt"/>
              </a:rPr>
              <a:t>Source: Valarie A. </a:t>
            </a:r>
            <a:r>
              <a:rPr lang="en-US" sz="1100" dirty="0" err="1">
                <a:latin typeface="+mn-lt"/>
              </a:rPr>
              <a:t>Zeithaml</a:t>
            </a:r>
            <a:r>
              <a:rPr lang="en-US" sz="1100" dirty="0">
                <a:latin typeface="+mn-lt"/>
              </a:rPr>
              <a:t>, “How Consumer Evaluation Processes Differ between Goods and Services,” in </a:t>
            </a:r>
            <a:r>
              <a:rPr lang="en-US" sz="1100" i="1" dirty="0">
                <a:latin typeface="+mn-lt"/>
              </a:rPr>
              <a:t>Marketing of Services,</a:t>
            </a:r>
          </a:p>
          <a:p>
            <a:pPr>
              <a:defRPr/>
            </a:pPr>
            <a:r>
              <a:rPr lang="en-US" sz="1100" dirty="0">
                <a:latin typeface="+mn-lt"/>
              </a:rPr>
              <a:t>James H. Donnelly and William R. George, eds. 1991. Reprinted with permission of the American Marketing Association.</a:t>
            </a:r>
          </a:p>
        </p:txBody>
      </p:sp>
      <p:pic>
        <p:nvPicPr>
          <p:cNvPr id="37896" name="Picture 8" descr="One bell curve for goods and one for services show the evaluation difficulties and the specific qualities of different sectors."/>
          <p:cNvPicPr>
            <a:picLocks noChangeAspect="1" noChangeArrowheads="1"/>
          </p:cNvPicPr>
          <p:nvPr/>
        </p:nvPicPr>
        <p:blipFill>
          <a:blip r:embed="rId2" cstate="print"/>
          <a:srcRect/>
          <a:stretch>
            <a:fillRect/>
          </a:stretch>
        </p:blipFill>
        <p:spPr bwMode="auto">
          <a:xfrm>
            <a:off x="1389063" y="1271589"/>
            <a:ext cx="6697455" cy="4521200"/>
          </a:xfrm>
          <a:prstGeom prst="rect">
            <a:avLst/>
          </a:prstGeom>
          <a:noFill/>
          <a:ln w="9525">
            <a:noFill/>
            <a:miter lim="800000"/>
            <a:headEnd/>
            <a:tailEnd/>
          </a:ln>
        </p:spPr>
      </p:pic>
      <p:sp>
        <p:nvSpPr>
          <p:cNvPr id="10" name="Slide Number Placeholder 9"/>
          <p:cNvSpPr>
            <a:spLocks noGrp="1"/>
          </p:cNvSpPr>
          <p:nvPr>
            <p:ph type="sldNum" sz="quarter" idx="14"/>
          </p:nvPr>
        </p:nvSpPr>
        <p:spPr>
          <a:xfrm>
            <a:off x="-137160" y="1271588"/>
            <a:ext cx="533400" cy="244475"/>
          </a:xfrm>
        </p:spPr>
        <p:txBody>
          <a:bodyPr>
            <a:normAutofit fontScale="85000" lnSpcReduction="20000"/>
          </a:bodyPr>
          <a:lstStyle/>
          <a:p>
            <a:pPr>
              <a:defRPr/>
            </a:pPr>
            <a:fld id="{2F4549E6-846D-4200-BD18-58CE7C1ADF67}" type="slidenum">
              <a:rPr lang="en-US" smtClean="0"/>
              <a:pPr>
                <a:defRPr/>
              </a:pPr>
              <a:t>20</a:t>
            </a:fld>
            <a:endParaRPr lang="en-US" dirty="0"/>
          </a:p>
        </p:txBody>
      </p:sp>
      <p:sp>
        <p:nvSpPr>
          <p:cNvPr id="4" name="Footer Placeholder 3"/>
          <p:cNvSpPr>
            <a:spLocks noGrp="1"/>
          </p:cNvSpPr>
          <p:nvPr>
            <p:ph type="ftr" sz="quarter" idx="13"/>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11" name="Rectangle 10"/>
          <p:cNvSpPr/>
          <p:nvPr/>
        </p:nvSpPr>
        <p:spPr>
          <a:xfrm>
            <a:off x="3566160" y="5743099"/>
            <a:ext cx="2240280" cy="246221"/>
          </a:xfrm>
          <a:prstGeom prst="rect">
            <a:avLst/>
          </a:prstGeom>
        </p:spPr>
        <p:txBody>
          <a:bodyPr wrap="square">
            <a:spAutoFit/>
          </a:bodyPr>
          <a:lstStyle/>
          <a:p>
            <a:pPr algn="ctr"/>
            <a:r>
              <a:rPr lang="en-US" sz="1000" dirty="0" smtClean="0">
                <a:hlinkClick r:id="rId3" action="ppaction://hlinksldjump"/>
              </a:rPr>
              <a:t>Link to long alt text description</a:t>
            </a:r>
            <a:endParaRPr lang="en-US" sz="1000" dirty="0"/>
          </a:p>
        </p:txBody>
      </p:sp>
    </p:spTree>
  </p:cSld>
  <p:clrMapOvr>
    <a:masterClrMapping/>
  </p:clrMapOvr>
  <p:transition xmlns:p14="http://schemas.microsoft.com/office/powerpoint/2010/mai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eaLnBrk="1" hangingPunct="1">
              <a:defRPr/>
            </a:pPr>
            <a:r>
              <a:rPr lang="en-US" dirty="0" smtClean="0"/>
              <a:t>Service Attributes</a:t>
            </a:r>
            <a:endParaRPr lang="en-US" dirty="0"/>
          </a:p>
        </p:txBody>
      </p:sp>
      <p:sp>
        <p:nvSpPr>
          <p:cNvPr id="38915" name="Content Placeholder 18"/>
          <p:cNvSpPr>
            <a:spLocks noGrp="1"/>
          </p:cNvSpPr>
          <p:nvPr>
            <p:ph sz="quarter" idx="1"/>
          </p:nvPr>
        </p:nvSpPr>
        <p:spPr>
          <a:xfrm>
            <a:off x="762000" y="1962982"/>
            <a:ext cx="8153400" cy="4133017"/>
          </a:xfrm>
        </p:spPr>
        <p:txBody>
          <a:bodyPr/>
          <a:lstStyle/>
          <a:p>
            <a:pPr marL="0" indent="0" eaLnBrk="1" hangingPunct="1">
              <a:buNone/>
            </a:pPr>
            <a:r>
              <a:rPr lang="en-US" sz="3600" dirty="0"/>
              <a:t>Search </a:t>
            </a:r>
            <a:r>
              <a:rPr lang="en-US" sz="3600" dirty="0" smtClean="0"/>
              <a:t>attributes</a:t>
            </a:r>
            <a:endParaRPr lang="en-US" sz="3600" dirty="0"/>
          </a:p>
          <a:p>
            <a:pPr marL="0" indent="0" eaLnBrk="1" hangingPunct="1">
              <a:buNone/>
            </a:pPr>
            <a:r>
              <a:rPr lang="en-US" sz="3600" dirty="0"/>
              <a:t>Experience </a:t>
            </a:r>
            <a:r>
              <a:rPr lang="en-US" sz="3600" dirty="0" smtClean="0"/>
              <a:t>attributes</a:t>
            </a:r>
            <a:endParaRPr lang="en-US" sz="3600" dirty="0"/>
          </a:p>
          <a:p>
            <a:pPr marL="0" indent="0" eaLnBrk="1" hangingPunct="1">
              <a:buNone/>
            </a:pPr>
            <a:r>
              <a:rPr lang="en-US" sz="3600" dirty="0"/>
              <a:t>Credence </a:t>
            </a:r>
            <a:r>
              <a:rPr lang="en-US" sz="3600" dirty="0" smtClean="0"/>
              <a:t>attributes</a:t>
            </a:r>
            <a:endParaRPr lang="en-US" sz="3600" dirty="0"/>
          </a:p>
          <a:p>
            <a:pPr eaLnBrk="1" hangingPunct="1"/>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D531194D-A956-4787-B01C-C5BE26036171}" type="slidenum">
              <a:rPr lang="en-US" smtClean="0"/>
              <a:pPr>
                <a:defRPr/>
              </a:pPr>
              <a:t>21</a:t>
            </a:fld>
            <a:endParaRPr lang="en-US" dirty="0"/>
          </a:p>
        </p:txBody>
      </p:sp>
      <p:sp>
        <p:nvSpPr>
          <p:cNvPr id="2" name="Footer Placeholder 1"/>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en-US" dirty="0" smtClean="0"/>
              <a:t>Service Quality</a:t>
            </a:r>
            <a:endParaRPr lang="en-US" dirty="0"/>
          </a:p>
        </p:txBody>
      </p:sp>
      <p:sp>
        <p:nvSpPr>
          <p:cNvPr id="39939" name="Content Placeholder 2"/>
          <p:cNvSpPr>
            <a:spLocks noGrp="1"/>
          </p:cNvSpPr>
          <p:nvPr>
            <p:ph sz="quarter" idx="1"/>
          </p:nvPr>
        </p:nvSpPr>
        <p:spPr/>
        <p:txBody>
          <a:bodyPr/>
          <a:lstStyle/>
          <a:p>
            <a:pPr marL="0" indent="0" eaLnBrk="1" hangingPunct="1">
              <a:buNone/>
            </a:pPr>
            <a:r>
              <a:rPr lang="en-US" sz="2400" b="1" dirty="0"/>
              <a:t>Service quality </a:t>
            </a:r>
            <a:r>
              <a:rPr lang="en-US" sz="2400" dirty="0"/>
              <a:t>represents a formalization of the measurement of customer expectations of a service compared to their perceptions of actual service performance. </a:t>
            </a:r>
          </a:p>
          <a:p>
            <a:pPr lvl="1">
              <a:buFont typeface="Arial"/>
              <a:buChar char="•"/>
            </a:pPr>
            <a:r>
              <a:rPr lang="en-US" b="1" dirty="0"/>
              <a:t>Service </a:t>
            </a:r>
            <a:r>
              <a:rPr lang="en-US" b="1" dirty="0" smtClean="0"/>
              <a:t>encounter</a:t>
            </a:r>
            <a:r>
              <a:rPr lang="en-US" dirty="0" smtClean="0"/>
              <a:t>: the </a:t>
            </a:r>
            <a:r>
              <a:rPr lang="en-US" dirty="0"/>
              <a:t>period of interaction whether in person, by phone, or electronically</a:t>
            </a:r>
          </a:p>
          <a:p>
            <a:pPr lvl="1">
              <a:buFont typeface="Arial"/>
              <a:buChar char="•"/>
            </a:pPr>
            <a:r>
              <a:rPr lang="en-US" b="1" dirty="0"/>
              <a:t>Customer </a:t>
            </a:r>
            <a:r>
              <a:rPr lang="en-US" b="1" dirty="0" smtClean="0"/>
              <a:t>delight</a:t>
            </a:r>
            <a:r>
              <a:rPr lang="en-US" dirty="0" smtClean="0"/>
              <a:t>: exceeding </a:t>
            </a:r>
            <a:r>
              <a:rPr lang="en-US" dirty="0"/>
              <a:t>expectations often leads to customer loyalty</a:t>
            </a:r>
          </a:p>
          <a:p>
            <a:pPr lvl="1">
              <a:buFont typeface="Arial"/>
              <a:buChar char="•"/>
            </a:pPr>
            <a:r>
              <a:rPr lang="en-US" b="1" dirty="0"/>
              <a:t>Moment </a:t>
            </a:r>
            <a:r>
              <a:rPr lang="en-US" b="1" dirty="0" smtClean="0"/>
              <a:t>of </a:t>
            </a:r>
            <a:r>
              <a:rPr lang="en-US" b="1" dirty="0" smtClean="0"/>
              <a:t>truth</a:t>
            </a:r>
            <a:r>
              <a:rPr lang="en-US" dirty="0" smtClean="0"/>
              <a:t>: the </a:t>
            </a:r>
            <a:r>
              <a:rPr lang="en-US" dirty="0"/>
              <a:t>face-to-face time between customer and provider when most customer judgements take place.</a:t>
            </a:r>
          </a:p>
        </p:txBody>
      </p:sp>
      <p:sp>
        <p:nvSpPr>
          <p:cNvPr id="5" name="Slide Number Placeholder 4"/>
          <p:cNvSpPr>
            <a:spLocks noGrp="1"/>
          </p:cNvSpPr>
          <p:nvPr>
            <p:ph type="sldNum" sz="quarter" idx="12"/>
          </p:nvPr>
        </p:nvSpPr>
        <p:spPr/>
        <p:txBody>
          <a:bodyPr>
            <a:normAutofit fontScale="85000" lnSpcReduction="20000"/>
          </a:bodyPr>
          <a:lstStyle/>
          <a:p>
            <a:pPr>
              <a:defRPr/>
            </a:pPr>
            <a:fld id="{D531194D-A956-4787-B01C-C5BE26036171}" type="slidenum">
              <a:rPr lang="en-US" smtClean="0"/>
              <a:pPr>
                <a:defRPr/>
              </a:pPr>
              <a:t>22</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en-US" dirty="0"/>
              <a:t>Gap </a:t>
            </a:r>
            <a:r>
              <a:rPr lang="en-US" dirty="0" smtClean="0"/>
              <a:t>Analysis: 1 and 2</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D531194D-A956-4787-B01C-C5BE26036171}" type="slidenum">
              <a:rPr lang="en-US" smtClean="0"/>
              <a:pPr>
                <a:defRPr/>
              </a:pPr>
              <a:t>23</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pic>
        <p:nvPicPr>
          <p:cNvPr id="7" name="Picture 6" descr="There are two opportunities for gaps between management perceptions and customer service expectations."/>
          <p:cNvPicPr>
            <a:picLocks noChangeAspect="1"/>
          </p:cNvPicPr>
          <p:nvPr/>
        </p:nvPicPr>
        <p:blipFill rotWithShape="1">
          <a:blip r:embed="rId3">
            <a:extLst>
              <a:ext uri="{28A0092B-C50C-407E-A947-70E740481C1C}">
                <a14:useLocalDpi xmlns:a14="http://schemas.microsoft.com/office/drawing/2010/main" val="0"/>
              </a:ext>
            </a:extLst>
          </a:blip>
          <a:srcRect t="18" b="14257"/>
          <a:stretch/>
        </p:blipFill>
        <p:spPr>
          <a:xfrm>
            <a:off x="203200" y="1591056"/>
            <a:ext cx="8724900" cy="4398264"/>
          </a:xfrm>
          <a:prstGeom prst="rect">
            <a:avLst/>
          </a:prstGeom>
        </p:spPr>
      </p:pic>
      <p:sp>
        <p:nvSpPr>
          <p:cNvPr id="8" name="Rectangle 7"/>
          <p:cNvSpPr/>
          <p:nvPr/>
        </p:nvSpPr>
        <p:spPr>
          <a:xfrm>
            <a:off x="4754880" y="5925979"/>
            <a:ext cx="2240280" cy="246221"/>
          </a:xfrm>
          <a:prstGeom prst="rect">
            <a:avLst/>
          </a:prstGeom>
        </p:spPr>
        <p:txBody>
          <a:bodyPr wrap="square">
            <a:spAutoFit/>
          </a:bodyPr>
          <a:lstStyle/>
          <a:p>
            <a:pPr algn="ctr"/>
            <a:r>
              <a:rPr lang="en-US" sz="1000" dirty="0" smtClean="0">
                <a:hlinkClick r:id="rId4" action="ppaction://hlinksldjump"/>
              </a:rPr>
              <a:t>Link to long alt text description</a:t>
            </a:r>
            <a:endParaRPr lang="en-US" sz="1000" dirty="0"/>
          </a:p>
        </p:txBody>
      </p:sp>
    </p:spTree>
  </p:cSld>
  <p:clrMapOvr>
    <a:masterClrMapping/>
  </p:clrMapOvr>
  <p:transition xmlns:p14="http://schemas.microsoft.com/office/powerpoint/2010/mai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en-US" dirty="0"/>
              <a:t>Gap </a:t>
            </a:r>
            <a:r>
              <a:rPr lang="en-US" dirty="0" smtClean="0"/>
              <a:t>Analysis: 3, 4, and 5</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D531194D-A956-4787-B01C-C5BE26036171}" type="slidenum">
              <a:rPr lang="en-US" smtClean="0"/>
              <a:pPr>
                <a:defRPr/>
              </a:pPr>
              <a:t>24</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pic>
        <p:nvPicPr>
          <p:cNvPr id="7" name="Picture 6" descr="There are three opportunities for gaps related to actual servi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500" y="1584960"/>
            <a:ext cx="8242300" cy="4495800"/>
          </a:xfrm>
          <a:prstGeom prst="rect">
            <a:avLst/>
          </a:prstGeom>
        </p:spPr>
      </p:pic>
      <p:sp>
        <p:nvSpPr>
          <p:cNvPr id="8" name="Rectangle 7"/>
          <p:cNvSpPr/>
          <p:nvPr/>
        </p:nvSpPr>
        <p:spPr>
          <a:xfrm>
            <a:off x="5532120" y="4343400"/>
            <a:ext cx="2240280" cy="246221"/>
          </a:xfrm>
          <a:prstGeom prst="rect">
            <a:avLst/>
          </a:prstGeom>
        </p:spPr>
        <p:txBody>
          <a:bodyPr wrap="square">
            <a:spAutoFit/>
          </a:bodyPr>
          <a:lstStyle/>
          <a:p>
            <a:pPr algn="ctr"/>
            <a:r>
              <a:rPr lang="en-US" sz="1000" dirty="0" smtClean="0">
                <a:hlinkClick r:id="rId4" action="ppaction://hlinksldjump"/>
              </a:rPr>
              <a:t>Link to long alt text description</a:t>
            </a:r>
            <a:endParaRPr lang="en-US" sz="1000" dirty="0"/>
          </a:p>
        </p:txBody>
      </p:sp>
    </p:spTree>
  </p:cSld>
  <p:clrMapOvr>
    <a:masterClrMapping/>
  </p:clrMapOvr>
  <p:transition xmlns:p14="http://schemas.microsoft.com/office/powerpoint/2010/mai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C35FCF-EFE3-4F88-BCEE-4E0CBD04FF60}"/>
              </a:ext>
            </a:extLst>
          </p:cNvPr>
          <p:cNvSpPr>
            <a:spLocks noGrp="1"/>
          </p:cNvSpPr>
          <p:nvPr>
            <p:ph type="title"/>
          </p:nvPr>
        </p:nvSpPr>
        <p:spPr/>
        <p:txBody>
          <a:bodyPr/>
          <a:lstStyle/>
          <a:p>
            <a:r>
              <a:rPr lang="en-US" dirty="0"/>
              <a:t>Service Recovery &amp; Failure</a:t>
            </a:r>
          </a:p>
        </p:txBody>
      </p:sp>
      <p:sp>
        <p:nvSpPr>
          <p:cNvPr id="3" name="Content Placeholder 2">
            <a:extLst>
              <a:ext uri="{FF2B5EF4-FFF2-40B4-BE49-F238E27FC236}">
                <a16:creationId xmlns="" xmlns:a16="http://schemas.microsoft.com/office/drawing/2014/main" id="{CA537A9C-493C-4CB7-982F-4EF911DFEBC4}"/>
              </a:ext>
            </a:extLst>
          </p:cNvPr>
          <p:cNvSpPr>
            <a:spLocks noGrp="1"/>
          </p:cNvSpPr>
          <p:nvPr>
            <p:ph sz="quarter" idx="1"/>
          </p:nvPr>
        </p:nvSpPr>
        <p:spPr/>
        <p:txBody>
          <a:bodyPr/>
          <a:lstStyle/>
          <a:p>
            <a:pPr marL="0" indent="0">
              <a:spcBef>
                <a:spcPts val="1900"/>
              </a:spcBef>
              <a:buNone/>
            </a:pPr>
            <a:r>
              <a:rPr lang="en-US" dirty="0"/>
              <a:t>Gap 3 addresses whether the service was delivered as intended.</a:t>
            </a:r>
          </a:p>
          <a:p>
            <a:pPr marL="0" indent="0">
              <a:spcBef>
                <a:spcPts val="1900"/>
              </a:spcBef>
              <a:buNone/>
            </a:pPr>
            <a:r>
              <a:rPr lang="en-US" b="1" dirty="0"/>
              <a:t>Service Failure, </a:t>
            </a:r>
            <a:r>
              <a:rPr lang="en-US" dirty="0"/>
              <a:t>when the service isn’t delivered as promised, provides an opportunity for </a:t>
            </a:r>
            <a:r>
              <a:rPr lang="en-US" b="1" dirty="0"/>
              <a:t>service recovery.  </a:t>
            </a:r>
            <a:r>
              <a:rPr lang="en-US" dirty="0"/>
              <a:t>When properly handled, recovery doesn’t necessarily impact customer satisfaction, loyalty, or retention.</a:t>
            </a:r>
            <a:endParaRPr lang="en-US" b="1" dirty="0"/>
          </a:p>
        </p:txBody>
      </p:sp>
      <p:sp>
        <p:nvSpPr>
          <p:cNvPr id="4" name="Slide Number Placeholder 3">
            <a:extLst>
              <a:ext uri="{FF2B5EF4-FFF2-40B4-BE49-F238E27FC236}">
                <a16:creationId xmlns="" xmlns:a16="http://schemas.microsoft.com/office/drawing/2014/main" id="{3552D383-2D18-4410-922C-EB440F661065}"/>
              </a:ext>
            </a:extLst>
          </p:cNvPr>
          <p:cNvSpPr>
            <a:spLocks noGrp="1"/>
          </p:cNvSpPr>
          <p:nvPr>
            <p:ph type="sldNum" sz="quarter" idx="12"/>
          </p:nvPr>
        </p:nvSpPr>
        <p:spPr/>
        <p:txBody>
          <a:bodyPr>
            <a:normAutofit fontScale="85000" lnSpcReduction="20000"/>
          </a:bodyPr>
          <a:lstStyle/>
          <a:p>
            <a:pPr>
              <a:defRPr/>
            </a:pPr>
            <a:fld id="{D531194D-A956-4787-B01C-C5BE26036171}" type="slidenum">
              <a:rPr lang="en-US" smtClean="0"/>
              <a:pPr>
                <a:defRPr/>
              </a:pPr>
              <a:t>25</a:t>
            </a:fld>
            <a:endParaRPr lang="en-US" dirty="0"/>
          </a:p>
        </p:txBody>
      </p:sp>
      <p:sp>
        <p:nvSpPr>
          <p:cNvPr id="5" name="Footer Placeholder 4"/>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extLst>
      <p:ext uri="{BB962C8B-B14F-4D97-AF65-F5344CB8AC3E}">
        <p14:creationId xmlns:p14="http://schemas.microsoft.com/office/powerpoint/2010/main" val="4289323555"/>
      </p:ext>
    </p:extLst>
  </p:cSld>
  <p:clrMapOvr>
    <a:masterClrMapping/>
  </p:clrMapOvr>
  <p:transition xmlns:p14="http://schemas.microsoft.com/office/powerpoint/2010/mai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28600" y="5875338"/>
            <a:ext cx="8640763" cy="430212"/>
          </a:xfrm>
          <a:prstGeom prst="rect">
            <a:avLst/>
          </a:prstGeom>
        </p:spPr>
        <p:txBody>
          <a:bodyPr>
            <a:spAutoFit/>
          </a:bodyPr>
          <a:lstStyle/>
          <a:p>
            <a:pPr>
              <a:defRPr/>
            </a:pPr>
            <a:r>
              <a:rPr lang="en-US" sz="1100" dirty="0">
                <a:latin typeface="+mn-lt"/>
              </a:rPr>
              <a:t>Source: A. </a:t>
            </a:r>
            <a:r>
              <a:rPr lang="en-US" sz="1100" dirty="0" err="1">
                <a:latin typeface="+mn-lt"/>
              </a:rPr>
              <a:t>Parasuraman</a:t>
            </a:r>
            <a:r>
              <a:rPr lang="en-US" sz="1100" dirty="0">
                <a:latin typeface="+mn-lt"/>
              </a:rPr>
              <a:t>, Valarie A. </a:t>
            </a:r>
            <a:r>
              <a:rPr lang="en-US" sz="1100" dirty="0" err="1">
                <a:latin typeface="+mn-lt"/>
              </a:rPr>
              <a:t>Zeithaml</a:t>
            </a:r>
            <a:r>
              <a:rPr lang="en-US" sz="1100" dirty="0">
                <a:latin typeface="+mn-lt"/>
              </a:rPr>
              <a:t>, and Leonard L. Berry, “A Conceptual Model of Service Quality and its Implications for Future</a:t>
            </a:r>
          </a:p>
          <a:p>
            <a:pPr>
              <a:defRPr/>
            </a:pPr>
            <a:r>
              <a:rPr lang="en-US" sz="1100" dirty="0">
                <a:latin typeface="+mn-lt"/>
              </a:rPr>
              <a:t>Research,” </a:t>
            </a:r>
            <a:r>
              <a:rPr lang="en-US" sz="1100" i="1" dirty="0">
                <a:latin typeface="+mn-lt"/>
              </a:rPr>
              <a:t>Journal of Marketing, Fall 1985, pp. 41–50. Reprinted with permission of the American Marketing Association.</a:t>
            </a:r>
            <a:endParaRPr lang="en-US" sz="1100" dirty="0">
              <a:latin typeface="+mn-lt"/>
            </a:endParaRPr>
          </a:p>
        </p:txBody>
      </p:sp>
      <p:sp>
        <p:nvSpPr>
          <p:cNvPr id="2" name="Title 1"/>
          <p:cNvSpPr>
            <a:spLocks noGrp="1"/>
          </p:cNvSpPr>
          <p:nvPr>
            <p:ph type="title"/>
          </p:nvPr>
        </p:nvSpPr>
        <p:spPr>
          <a:solidFill>
            <a:schemeClr val="accent1"/>
          </a:solidFill>
        </p:spPr>
        <p:txBody>
          <a:bodyPr/>
          <a:lstStyle/>
          <a:p>
            <a:pPr eaLnBrk="1" hangingPunct="1">
              <a:defRPr/>
            </a:pPr>
            <a:r>
              <a:rPr lang="en-US" sz="2400" dirty="0"/>
              <a:t>Gap Model of Service Quality</a:t>
            </a:r>
          </a:p>
        </p:txBody>
      </p:sp>
      <p:sp>
        <p:nvSpPr>
          <p:cNvPr id="3" name="Text Placeholder 2"/>
          <p:cNvSpPr>
            <a:spLocks noGrp="1"/>
          </p:cNvSpPr>
          <p:nvPr>
            <p:ph type="body" sz="quarter" idx="12"/>
          </p:nvPr>
        </p:nvSpPr>
        <p:spPr>
          <a:solidFill>
            <a:schemeClr val="accent2"/>
          </a:solidFill>
        </p:spPr>
        <p:txBody>
          <a:bodyPr/>
          <a:lstStyle/>
          <a:p>
            <a:pPr>
              <a:buClr>
                <a:schemeClr val="accent4"/>
              </a:buClr>
              <a:defRPr/>
            </a:pPr>
            <a:r>
              <a:rPr lang="en-US" sz="1400" dirty="0">
                <a:solidFill>
                  <a:schemeClr val="bg1"/>
                </a:solidFill>
              </a:rPr>
              <a:t>EXHIBIT 10.6</a:t>
            </a:r>
          </a:p>
        </p:txBody>
      </p:sp>
      <p:sp>
        <p:nvSpPr>
          <p:cNvPr id="4301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43017" name="Picture 9" descr="A flow chart shows where each of the five gaps in service quality can occur."/>
          <p:cNvPicPr>
            <a:picLocks noChangeAspect="1" noChangeArrowheads="1"/>
          </p:cNvPicPr>
          <p:nvPr/>
        </p:nvPicPr>
        <p:blipFill>
          <a:blip r:embed="rId2" cstate="print"/>
          <a:srcRect/>
          <a:stretch>
            <a:fillRect/>
          </a:stretch>
        </p:blipFill>
        <p:spPr bwMode="auto">
          <a:xfrm>
            <a:off x="2125663" y="1357313"/>
            <a:ext cx="4892675" cy="4389437"/>
          </a:xfrm>
          <a:prstGeom prst="rect">
            <a:avLst/>
          </a:prstGeom>
          <a:noFill/>
          <a:ln w="9525">
            <a:noFill/>
            <a:miter lim="800000"/>
            <a:headEnd/>
            <a:tailEnd/>
          </a:ln>
        </p:spPr>
      </p:pic>
      <p:sp>
        <p:nvSpPr>
          <p:cNvPr id="11" name="Slide Number Placeholder 10"/>
          <p:cNvSpPr>
            <a:spLocks noGrp="1"/>
          </p:cNvSpPr>
          <p:nvPr>
            <p:ph type="sldNum" sz="quarter" idx="14"/>
          </p:nvPr>
        </p:nvSpPr>
        <p:spPr/>
        <p:txBody>
          <a:bodyPr>
            <a:normAutofit fontScale="85000" lnSpcReduction="20000"/>
          </a:bodyPr>
          <a:lstStyle/>
          <a:p>
            <a:pPr>
              <a:defRPr/>
            </a:pPr>
            <a:fld id="{2F4549E6-846D-4200-BD18-58CE7C1ADF67}" type="slidenum">
              <a:rPr lang="en-US" smtClean="0"/>
              <a:pPr>
                <a:defRPr/>
              </a:pPr>
              <a:t>26</a:t>
            </a:fld>
            <a:endParaRPr lang="en-US" dirty="0"/>
          </a:p>
        </p:txBody>
      </p:sp>
      <p:sp>
        <p:nvSpPr>
          <p:cNvPr id="4" name="Footer Placeholder 3"/>
          <p:cNvSpPr>
            <a:spLocks noGrp="1"/>
          </p:cNvSpPr>
          <p:nvPr>
            <p:ph type="ftr" sz="quarter" idx="13"/>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12" name="Rectangle 11"/>
          <p:cNvSpPr/>
          <p:nvPr/>
        </p:nvSpPr>
        <p:spPr>
          <a:xfrm>
            <a:off x="5394960" y="3886200"/>
            <a:ext cx="2240280" cy="246221"/>
          </a:xfrm>
          <a:prstGeom prst="rect">
            <a:avLst/>
          </a:prstGeom>
        </p:spPr>
        <p:txBody>
          <a:bodyPr wrap="square">
            <a:spAutoFit/>
          </a:bodyPr>
          <a:lstStyle/>
          <a:p>
            <a:pPr algn="ctr"/>
            <a:r>
              <a:rPr lang="en-US" sz="1000" dirty="0" smtClean="0">
                <a:hlinkClick r:id="rId3" action="ppaction://hlinksldjump"/>
              </a:rPr>
              <a:t>Link to long alt text description</a:t>
            </a:r>
            <a:endParaRPr lang="en-US" sz="1000" dirty="0"/>
          </a:p>
        </p:txBody>
      </p:sp>
    </p:spTree>
  </p:cSld>
  <p:clrMapOvr>
    <a:masterClrMapping/>
  </p:clrMapOvr>
  <p:transition xmlns:p14="http://schemas.microsoft.com/office/powerpoint/2010/mai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eaLnBrk="1" hangingPunct="1">
              <a:defRPr/>
            </a:pPr>
            <a:r>
              <a:rPr lang="en-US" dirty="0" smtClean="0"/>
              <a:t>Service Quality</a:t>
            </a:r>
            <a:endParaRPr lang="en-US" dirty="0"/>
          </a:p>
        </p:txBody>
      </p:sp>
      <p:sp>
        <p:nvSpPr>
          <p:cNvPr id="7" name="Content Placeholder 6"/>
          <p:cNvSpPr>
            <a:spLocks noGrp="1"/>
          </p:cNvSpPr>
          <p:nvPr>
            <p:ph sz="quarter" idx="1"/>
          </p:nvPr>
        </p:nvSpPr>
        <p:spPr/>
        <p:txBody>
          <a:bodyPr/>
          <a:lstStyle/>
          <a:p>
            <a:pPr marL="0" indent="0" eaLnBrk="1" hangingPunct="1">
              <a:buClr>
                <a:schemeClr val="accent4"/>
              </a:buClr>
              <a:buNone/>
              <a:defRPr/>
            </a:pPr>
            <a:r>
              <a:rPr lang="en-US" dirty="0"/>
              <a:t>Dimensions of Service Quality</a:t>
            </a:r>
          </a:p>
        </p:txBody>
      </p:sp>
      <p:sp>
        <p:nvSpPr>
          <p:cNvPr id="8" name="Slide Number Placeholder 7"/>
          <p:cNvSpPr>
            <a:spLocks noGrp="1"/>
          </p:cNvSpPr>
          <p:nvPr>
            <p:ph type="sldNum" sz="quarter" idx="12"/>
          </p:nvPr>
        </p:nvSpPr>
        <p:spPr/>
        <p:txBody>
          <a:bodyPr>
            <a:normAutofit fontScale="85000" lnSpcReduction="20000"/>
          </a:bodyPr>
          <a:lstStyle/>
          <a:p>
            <a:pPr>
              <a:defRPr/>
            </a:pPr>
            <a:fld id="{D531194D-A956-4787-B01C-C5BE26036171}" type="slidenum">
              <a:rPr lang="en-US" smtClean="0"/>
              <a:pPr>
                <a:defRPr/>
              </a:pPr>
              <a:t>27</a:t>
            </a:fld>
            <a:endParaRPr lang="en-US" dirty="0"/>
          </a:p>
        </p:txBody>
      </p:sp>
      <p:sp>
        <p:nvSpPr>
          <p:cNvPr id="2" name="Footer Placeholder 1"/>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pic>
        <p:nvPicPr>
          <p:cNvPr id="3" name="Picture 2" descr="Untitle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7900" y="2128520"/>
            <a:ext cx="4635500" cy="4089400"/>
          </a:xfrm>
          <a:prstGeom prst="rect">
            <a:avLst/>
          </a:prstGeom>
        </p:spPr>
      </p:pic>
    </p:spTree>
  </p:cSld>
  <p:clrMapOvr>
    <a:masterClrMapping/>
  </p:clrMapOvr>
  <p:transition xmlns:p14="http://schemas.microsoft.com/office/powerpoint/2010/mai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pPr algn="ctr" eaLnBrk="1" hangingPunct="1">
              <a:defRPr/>
            </a:pPr>
            <a:r>
              <a:rPr lang="en-US" dirty="0" smtClean="0"/>
              <a:t>What Are Service Blueprints?</a:t>
            </a:r>
            <a:endParaRPr lang="en-US" dirty="0"/>
          </a:p>
        </p:txBody>
      </p:sp>
      <p:sp>
        <p:nvSpPr>
          <p:cNvPr id="45059" name="Content Placeholder 14"/>
          <p:cNvSpPr>
            <a:spLocks noGrp="1"/>
          </p:cNvSpPr>
          <p:nvPr>
            <p:ph sz="quarter" idx="1"/>
          </p:nvPr>
        </p:nvSpPr>
        <p:spPr/>
        <p:txBody>
          <a:bodyPr/>
          <a:lstStyle/>
          <a:p>
            <a:pPr marL="0" indent="0" eaLnBrk="1" hangingPunct="1">
              <a:buNone/>
            </a:pPr>
            <a:r>
              <a:rPr lang="en-US" i="1" dirty="0"/>
              <a:t>Service blueprints </a:t>
            </a:r>
            <a:r>
              <a:rPr lang="en-US" dirty="0"/>
              <a:t>map out a complete pictorial design and flow chart of all the activities from the first customer contact to the actual delivery of the service.</a:t>
            </a:r>
          </a:p>
        </p:txBody>
      </p:sp>
      <p:sp>
        <p:nvSpPr>
          <p:cNvPr id="5" name="Slide Number Placeholder 4"/>
          <p:cNvSpPr>
            <a:spLocks noGrp="1"/>
          </p:cNvSpPr>
          <p:nvPr>
            <p:ph type="sldNum" sz="quarter" idx="12"/>
          </p:nvPr>
        </p:nvSpPr>
        <p:spPr/>
        <p:txBody>
          <a:bodyPr>
            <a:normAutofit fontScale="85000" lnSpcReduction="20000"/>
          </a:bodyPr>
          <a:lstStyle/>
          <a:p>
            <a:pPr>
              <a:defRPr/>
            </a:pPr>
            <a:fld id="{D531194D-A956-4787-B01C-C5BE26036171}" type="slidenum">
              <a:rPr lang="en-US" smtClean="0"/>
              <a:pPr>
                <a:defRPr/>
              </a:pPr>
              <a:t>28</a:t>
            </a:fld>
            <a:endParaRPr lang="en-US" dirty="0"/>
          </a:p>
        </p:txBody>
      </p:sp>
      <p:sp>
        <p:nvSpPr>
          <p:cNvPr id="2" name="Footer Placeholder 1"/>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D96B4E-8E4D-4852-90D1-DDFF2FF9624F}"/>
              </a:ext>
            </a:extLst>
          </p:cNvPr>
          <p:cNvSpPr>
            <a:spLocks noGrp="1"/>
          </p:cNvSpPr>
          <p:nvPr>
            <p:ph type="title"/>
          </p:nvPr>
        </p:nvSpPr>
        <p:spPr/>
        <p:txBody>
          <a:bodyPr/>
          <a:lstStyle/>
          <a:p>
            <a:pPr algn="ctr"/>
            <a:r>
              <a:rPr lang="en-US" dirty="0"/>
              <a:t>Service Blueprints</a:t>
            </a:r>
          </a:p>
        </p:txBody>
      </p:sp>
      <p:sp>
        <p:nvSpPr>
          <p:cNvPr id="3" name="Content Placeholder 2">
            <a:extLst>
              <a:ext uri="{FF2B5EF4-FFF2-40B4-BE49-F238E27FC236}">
                <a16:creationId xmlns="" xmlns:a16="http://schemas.microsoft.com/office/drawing/2014/main" id="{492330E6-9B6A-4568-A144-5452BEC16D62}"/>
              </a:ext>
            </a:extLst>
          </p:cNvPr>
          <p:cNvSpPr>
            <a:spLocks noGrp="1"/>
          </p:cNvSpPr>
          <p:nvPr>
            <p:ph sz="quarter" idx="1"/>
          </p:nvPr>
        </p:nvSpPr>
        <p:spPr/>
        <p:txBody>
          <a:bodyPr>
            <a:normAutofit fontScale="92500" lnSpcReduction="10000"/>
          </a:bodyPr>
          <a:lstStyle/>
          <a:p>
            <a:pPr marL="0" indent="0">
              <a:spcBef>
                <a:spcPts val="1900"/>
              </a:spcBef>
              <a:buNone/>
            </a:pPr>
            <a:r>
              <a:rPr lang="en-US" dirty="0"/>
              <a:t>A concept borrowed from manufacturing that maps out a pictorial design and flow chart from first point of customer contact through the last in each service delivery experience.</a:t>
            </a:r>
          </a:p>
          <a:p>
            <a:pPr marL="0" indent="0">
              <a:spcBef>
                <a:spcPts val="1900"/>
              </a:spcBef>
              <a:buNone/>
            </a:pPr>
            <a:r>
              <a:rPr lang="en-US" b="1" dirty="0"/>
              <a:t>Lines of visibility </a:t>
            </a:r>
            <a:r>
              <a:rPr lang="en-US" dirty="0"/>
              <a:t>divide what the customer sees and doesn’t </a:t>
            </a:r>
            <a:r>
              <a:rPr lang="en-US" dirty="0" smtClean="0"/>
              <a:t>see (</a:t>
            </a:r>
            <a:r>
              <a:rPr lang="en-US" dirty="0" err="1" smtClean="0"/>
              <a:t>e.g</a:t>
            </a:r>
            <a:r>
              <a:rPr lang="en-US" dirty="0" smtClean="0"/>
              <a:t>, have a front-stage and </a:t>
            </a:r>
            <a:r>
              <a:rPr lang="en-US" dirty="0"/>
              <a:t>backstage</a:t>
            </a:r>
            <a:r>
              <a:rPr lang="en-US" dirty="0" smtClean="0"/>
              <a:t>).</a:t>
            </a:r>
            <a:endParaRPr lang="en-US" dirty="0"/>
          </a:p>
          <a:p>
            <a:pPr marL="0" indent="0">
              <a:spcBef>
                <a:spcPts val="1900"/>
              </a:spcBef>
              <a:buNone/>
            </a:pPr>
            <a:r>
              <a:rPr lang="en-US" dirty="0"/>
              <a:t>Help identify </a:t>
            </a:r>
            <a:r>
              <a:rPr lang="en-US" dirty="0" smtClean="0"/>
              <a:t>bottlenecks.</a:t>
            </a:r>
            <a:endParaRPr lang="en-US" dirty="0"/>
          </a:p>
          <a:p>
            <a:pPr marL="0" indent="0">
              <a:spcBef>
                <a:spcPts val="1900"/>
              </a:spcBef>
              <a:buNone/>
            </a:pPr>
            <a:r>
              <a:rPr lang="en-US" dirty="0"/>
              <a:t>Act as a training device for </a:t>
            </a:r>
            <a:r>
              <a:rPr lang="en-US" dirty="0" smtClean="0"/>
              <a:t>employees.</a:t>
            </a:r>
            <a:endParaRPr lang="en-US" dirty="0"/>
          </a:p>
          <a:p>
            <a:pPr marL="0" indent="0">
              <a:spcBef>
                <a:spcPts val="1900"/>
              </a:spcBef>
              <a:buNone/>
            </a:pPr>
            <a:r>
              <a:rPr lang="en-US" dirty="0"/>
              <a:t>Give managers a tool for employee </a:t>
            </a:r>
            <a:r>
              <a:rPr lang="en-US" dirty="0" smtClean="0"/>
              <a:t>evaluations.</a:t>
            </a:r>
            <a:endParaRPr lang="en-US" dirty="0"/>
          </a:p>
        </p:txBody>
      </p:sp>
      <p:sp>
        <p:nvSpPr>
          <p:cNvPr id="4" name="Slide Number Placeholder 3">
            <a:extLst>
              <a:ext uri="{FF2B5EF4-FFF2-40B4-BE49-F238E27FC236}">
                <a16:creationId xmlns="" xmlns:a16="http://schemas.microsoft.com/office/drawing/2014/main" id="{C7969A44-2817-4363-95F7-C58187A4258C}"/>
              </a:ext>
            </a:extLst>
          </p:cNvPr>
          <p:cNvSpPr>
            <a:spLocks noGrp="1"/>
          </p:cNvSpPr>
          <p:nvPr>
            <p:ph type="sldNum" sz="quarter" idx="12"/>
          </p:nvPr>
        </p:nvSpPr>
        <p:spPr/>
        <p:txBody>
          <a:bodyPr>
            <a:normAutofit fontScale="85000" lnSpcReduction="20000"/>
          </a:bodyPr>
          <a:lstStyle/>
          <a:p>
            <a:pPr>
              <a:defRPr/>
            </a:pPr>
            <a:fld id="{D531194D-A956-4787-B01C-C5BE26036171}" type="slidenum">
              <a:rPr lang="en-US" smtClean="0"/>
              <a:pPr>
                <a:defRPr/>
              </a:pPr>
              <a:t>29</a:t>
            </a:fld>
            <a:endParaRPr lang="en-US" dirty="0"/>
          </a:p>
        </p:txBody>
      </p:sp>
      <p:sp>
        <p:nvSpPr>
          <p:cNvPr id="5" name="Footer Placeholder 4"/>
          <p:cNvSpPr>
            <a:spLocks noGrp="1"/>
          </p:cNvSpPr>
          <p:nvPr>
            <p:ph type="ftr" sz="quarter" idx="11"/>
          </p:nvPr>
        </p:nvSpPr>
        <p:spPr/>
        <p:txBody>
          <a:bodyPr/>
          <a:lstStyle/>
          <a:p>
            <a:pPr>
              <a:defRPr/>
            </a:pPr>
            <a:r>
              <a:rPr lang="en-US" dirty="0" smtClean="0"/>
              <a:t>©McGraw-Hill Education. All rights reserved. Authorized only for instructor use in the classroom. No reproduction or further distribution permitted without the prior written consent of McGraw-Hill Education.</a:t>
            </a:r>
            <a:endParaRPr lang="en-US" dirty="0"/>
          </a:p>
        </p:txBody>
      </p:sp>
    </p:spTree>
    <p:extLst>
      <p:ext uri="{BB962C8B-B14F-4D97-AF65-F5344CB8AC3E}">
        <p14:creationId xmlns:p14="http://schemas.microsoft.com/office/powerpoint/2010/main" val="3478866944"/>
      </p:ext>
    </p:extLst>
  </p:cSld>
  <p:clrMapOvr>
    <a:masterClrMapping/>
  </p:clrMapOvr>
  <p:transition xmlns:p14="http://schemas.microsoft.com/office/powerpoint/2010/mai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en-US" sz="3600" dirty="0" smtClean="0"/>
              <a:t>Why Service Is Important</a:t>
            </a:r>
            <a:endParaRPr lang="en-US" sz="3600" dirty="0"/>
          </a:p>
        </p:txBody>
      </p:sp>
      <p:sp>
        <p:nvSpPr>
          <p:cNvPr id="21507" name="Content Placeholder 2"/>
          <p:cNvSpPr>
            <a:spLocks noGrp="1"/>
          </p:cNvSpPr>
          <p:nvPr>
            <p:ph sz="quarter" idx="1"/>
          </p:nvPr>
        </p:nvSpPr>
        <p:spPr/>
        <p:txBody>
          <a:bodyPr/>
          <a:lstStyle/>
          <a:p>
            <a:pPr marL="0" indent="0" eaLnBrk="1" hangingPunct="1">
              <a:buNone/>
            </a:pPr>
            <a:r>
              <a:rPr lang="en-US" dirty="0"/>
              <a:t>A </a:t>
            </a:r>
            <a:r>
              <a:rPr lang="en-US" i="1" dirty="0"/>
              <a:t>service</a:t>
            </a:r>
            <a:r>
              <a:rPr lang="en-US" dirty="0"/>
              <a:t> is a product in the sense that it represents a bundle of benefits that can satisfy customer wants and needs, yet it does so without physical form. </a:t>
            </a:r>
          </a:p>
          <a:p>
            <a:pPr marL="0" indent="0">
              <a:buNone/>
            </a:pPr>
            <a:r>
              <a:rPr lang="en-US" dirty="0"/>
              <a:t>We live in a </a:t>
            </a:r>
            <a:r>
              <a:rPr lang="en-US" b="1" dirty="0"/>
              <a:t>service economy </a:t>
            </a:r>
            <a:r>
              <a:rPr lang="en-US" dirty="0"/>
              <a:t>with more than 80% of U.S. jobs are service-</a:t>
            </a:r>
            <a:r>
              <a:rPr lang="en-US" dirty="0" smtClean="0"/>
              <a:t>related.</a:t>
            </a:r>
            <a:endParaRPr lang="en-US" dirty="0"/>
          </a:p>
          <a:p>
            <a:pPr marL="0" indent="0">
              <a:buNone/>
            </a:pPr>
            <a:r>
              <a:rPr lang="en-US" dirty="0"/>
              <a:t>All domestic job growth is expected to be in the </a:t>
            </a:r>
            <a:r>
              <a:rPr lang="en-US" b="1" dirty="0"/>
              <a:t>service </a:t>
            </a:r>
            <a:r>
              <a:rPr lang="en-US" b="1" dirty="0" smtClean="0"/>
              <a:t>sector.</a:t>
            </a:r>
            <a:endParaRPr lang="en-US" b="1" dirty="0"/>
          </a:p>
          <a:p>
            <a:pPr marL="0" indent="0">
              <a:buNone/>
            </a:pPr>
            <a:r>
              <a:rPr lang="en-US" dirty="0"/>
              <a:t>Services produce 75% of </a:t>
            </a:r>
            <a:r>
              <a:rPr lang="en-US" dirty="0" smtClean="0"/>
              <a:t>GDP.</a:t>
            </a:r>
            <a:endParaRPr lang="en-US" dirty="0"/>
          </a:p>
          <a:p>
            <a:pPr eaLnBrk="1" hangingPunct="1"/>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D531194D-A956-4787-B01C-C5BE26036171}" type="slidenum">
              <a:rPr lang="en-US" smtClean="0"/>
              <a:pPr>
                <a:defRPr/>
              </a:pPr>
              <a:t>3</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B35C43-F41F-400C-8C26-53A17F63B508}"/>
              </a:ext>
            </a:extLst>
          </p:cNvPr>
          <p:cNvSpPr>
            <a:spLocks noGrp="1"/>
          </p:cNvSpPr>
          <p:nvPr>
            <p:ph type="title"/>
          </p:nvPr>
        </p:nvSpPr>
        <p:spPr/>
        <p:txBody>
          <a:bodyPr/>
          <a:lstStyle/>
          <a:p>
            <a:pPr algn="ctr"/>
            <a:r>
              <a:rPr lang="en-US" dirty="0"/>
              <a:t>SERVQUAL</a:t>
            </a:r>
          </a:p>
        </p:txBody>
      </p:sp>
      <p:sp>
        <p:nvSpPr>
          <p:cNvPr id="3" name="Content Placeholder 2">
            <a:extLst>
              <a:ext uri="{FF2B5EF4-FFF2-40B4-BE49-F238E27FC236}">
                <a16:creationId xmlns="" xmlns:a16="http://schemas.microsoft.com/office/drawing/2014/main" id="{D0D41178-4B3B-4D62-9AE2-C3765A83F6D0}"/>
              </a:ext>
            </a:extLst>
          </p:cNvPr>
          <p:cNvSpPr>
            <a:spLocks noGrp="1"/>
          </p:cNvSpPr>
          <p:nvPr>
            <p:ph sz="quarter" idx="1"/>
          </p:nvPr>
        </p:nvSpPr>
        <p:spPr/>
        <p:txBody>
          <a:bodyPr/>
          <a:lstStyle/>
          <a:p>
            <a:pPr marL="0" indent="0">
              <a:spcBef>
                <a:spcPts val="1900"/>
              </a:spcBef>
              <a:buNone/>
            </a:pPr>
            <a:r>
              <a:rPr lang="en-US" dirty="0"/>
              <a:t>SERVQUAL is a survey instrument that reflects the dimensions of service quality.</a:t>
            </a:r>
          </a:p>
          <a:p>
            <a:pPr marL="0" indent="0">
              <a:spcBef>
                <a:spcPts val="1900"/>
              </a:spcBef>
              <a:buNone/>
            </a:pPr>
            <a:r>
              <a:rPr lang="en-US" dirty="0"/>
              <a:t>Companies track results over time to measure improvement or decline.</a:t>
            </a:r>
          </a:p>
        </p:txBody>
      </p:sp>
      <p:sp>
        <p:nvSpPr>
          <p:cNvPr id="4" name="Slide Number Placeholder 3">
            <a:extLst>
              <a:ext uri="{FF2B5EF4-FFF2-40B4-BE49-F238E27FC236}">
                <a16:creationId xmlns="" xmlns:a16="http://schemas.microsoft.com/office/drawing/2014/main" id="{27F44996-0960-4A03-99BC-FB2ADD31D942}"/>
              </a:ext>
            </a:extLst>
          </p:cNvPr>
          <p:cNvSpPr>
            <a:spLocks noGrp="1"/>
          </p:cNvSpPr>
          <p:nvPr>
            <p:ph type="sldNum" sz="quarter" idx="12"/>
          </p:nvPr>
        </p:nvSpPr>
        <p:spPr/>
        <p:txBody>
          <a:bodyPr>
            <a:normAutofit fontScale="85000" lnSpcReduction="20000"/>
          </a:bodyPr>
          <a:lstStyle/>
          <a:p>
            <a:pPr>
              <a:defRPr/>
            </a:pPr>
            <a:fld id="{D531194D-A956-4787-B01C-C5BE26036171}" type="slidenum">
              <a:rPr lang="en-US" smtClean="0"/>
              <a:pPr>
                <a:defRPr/>
              </a:pPr>
              <a:t>30</a:t>
            </a:fld>
            <a:endParaRPr lang="en-US" dirty="0"/>
          </a:p>
        </p:txBody>
      </p:sp>
      <p:sp>
        <p:nvSpPr>
          <p:cNvPr id="5" name="Footer Placeholder 4"/>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extLst>
      <p:ext uri="{BB962C8B-B14F-4D97-AF65-F5344CB8AC3E}">
        <p14:creationId xmlns:p14="http://schemas.microsoft.com/office/powerpoint/2010/main" val="3121047571"/>
      </p:ext>
    </p:extLst>
  </p:cSld>
  <p:clrMapOvr>
    <a:masterClrMapping/>
  </p:clrMapOvr>
  <p:transition xmlns:p14="http://schemas.microsoft.com/office/powerpoint/2010/mai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pPr eaLnBrk="1" hangingPunct="1">
              <a:defRPr/>
            </a:pPr>
            <a:r>
              <a:rPr lang="en-US" sz="2000" dirty="0"/>
              <a:t>Service Blueprint for Floral Delivery</a:t>
            </a:r>
          </a:p>
        </p:txBody>
      </p:sp>
      <p:sp>
        <p:nvSpPr>
          <p:cNvPr id="3" name="Text Placeholder 2"/>
          <p:cNvSpPr>
            <a:spLocks noGrp="1"/>
          </p:cNvSpPr>
          <p:nvPr>
            <p:ph type="body" sz="quarter" idx="12"/>
          </p:nvPr>
        </p:nvSpPr>
        <p:spPr>
          <a:solidFill>
            <a:schemeClr val="accent2"/>
          </a:solidFill>
        </p:spPr>
        <p:txBody>
          <a:bodyPr/>
          <a:lstStyle/>
          <a:p>
            <a:pPr eaLnBrk="1" hangingPunct="1">
              <a:buClr>
                <a:schemeClr val="accent4"/>
              </a:buClr>
              <a:defRPr/>
            </a:pPr>
            <a:r>
              <a:rPr lang="en-US" sz="1400" dirty="0">
                <a:solidFill>
                  <a:schemeClr val="bg1"/>
                </a:solidFill>
              </a:rPr>
              <a:t>EXHIBIT 9.13</a:t>
            </a:r>
          </a:p>
        </p:txBody>
      </p:sp>
      <p:pic>
        <p:nvPicPr>
          <p:cNvPr id="46087" name="Picture 7" descr="Two flow charts show the steps in a floral delivery, including lines of visibility."/>
          <p:cNvPicPr>
            <a:picLocks noChangeAspect="1" noChangeArrowheads="1"/>
          </p:cNvPicPr>
          <p:nvPr/>
        </p:nvPicPr>
        <p:blipFill>
          <a:blip r:embed="rId2" cstate="print"/>
          <a:srcRect/>
          <a:stretch>
            <a:fillRect/>
          </a:stretch>
        </p:blipFill>
        <p:spPr bwMode="auto">
          <a:xfrm>
            <a:off x="914400" y="1744663"/>
            <a:ext cx="7315200" cy="3663950"/>
          </a:xfrm>
          <a:prstGeom prst="rect">
            <a:avLst/>
          </a:prstGeom>
          <a:noFill/>
          <a:ln w="9525">
            <a:noFill/>
            <a:miter lim="800000"/>
            <a:headEnd/>
            <a:tailEnd/>
          </a:ln>
        </p:spPr>
      </p:pic>
      <p:sp>
        <p:nvSpPr>
          <p:cNvPr id="8" name="Slide Number Placeholder 7"/>
          <p:cNvSpPr>
            <a:spLocks noGrp="1"/>
          </p:cNvSpPr>
          <p:nvPr>
            <p:ph type="sldNum" sz="quarter" idx="14"/>
          </p:nvPr>
        </p:nvSpPr>
        <p:spPr/>
        <p:txBody>
          <a:bodyPr>
            <a:normAutofit fontScale="85000" lnSpcReduction="20000"/>
          </a:bodyPr>
          <a:lstStyle/>
          <a:p>
            <a:pPr>
              <a:defRPr/>
            </a:pPr>
            <a:fld id="{2F4549E6-846D-4200-BD18-58CE7C1ADF67}" type="slidenum">
              <a:rPr lang="en-US" smtClean="0"/>
              <a:pPr>
                <a:defRPr/>
              </a:pPr>
              <a:t>31</a:t>
            </a:fld>
            <a:endParaRPr lang="en-US" dirty="0"/>
          </a:p>
        </p:txBody>
      </p:sp>
      <p:sp>
        <p:nvSpPr>
          <p:cNvPr id="4" name="Footer Placeholder 3"/>
          <p:cNvSpPr>
            <a:spLocks noGrp="1"/>
          </p:cNvSpPr>
          <p:nvPr>
            <p:ph type="ftr" sz="quarter" idx="13"/>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9" name="Rectangle 8"/>
          <p:cNvSpPr/>
          <p:nvPr/>
        </p:nvSpPr>
        <p:spPr>
          <a:xfrm>
            <a:off x="3429000" y="5394960"/>
            <a:ext cx="2240280" cy="246221"/>
          </a:xfrm>
          <a:prstGeom prst="rect">
            <a:avLst/>
          </a:prstGeom>
        </p:spPr>
        <p:txBody>
          <a:bodyPr wrap="square">
            <a:spAutoFit/>
          </a:bodyPr>
          <a:lstStyle/>
          <a:p>
            <a:pPr algn="ctr"/>
            <a:r>
              <a:rPr lang="en-US" sz="1000" dirty="0" smtClean="0">
                <a:hlinkClick r:id="rId3" action="ppaction://hlinksldjump"/>
              </a:rPr>
              <a:t>Link to long alt text description</a:t>
            </a:r>
            <a:endParaRPr lang="en-US" sz="1000" dirty="0"/>
          </a:p>
        </p:txBody>
      </p:sp>
    </p:spTree>
  </p:cSld>
  <p:clrMapOvr>
    <a:masterClrMapping/>
  </p:clrMapOvr>
  <p:transition xmlns:p14="http://schemas.microsoft.com/office/powerpoint/2010/mai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Alt Text Appendix</a:t>
            </a:r>
            <a:endParaRPr lang="en-US" dirty="0"/>
          </a:p>
        </p:txBody>
      </p:sp>
      <p:sp>
        <p:nvSpPr>
          <p:cNvPr id="3" name="Content Placeholder 2"/>
          <p:cNvSpPr>
            <a:spLocks noGrp="1"/>
          </p:cNvSpPr>
          <p:nvPr>
            <p:ph sz="quarter" idx="1"/>
          </p:nvPr>
        </p:nvSpPr>
        <p:spPr/>
        <p:txBody>
          <a:bodyPr/>
          <a:lstStyle/>
          <a:p>
            <a:pPr marL="0" lvl="1" indent="0">
              <a:spcBef>
                <a:spcPts val="700"/>
              </a:spcBef>
              <a:buClr>
                <a:schemeClr val="accent2"/>
              </a:buClr>
              <a:buSzPct val="60000"/>
              <a:buNone/>
            </a:pPr>
            <a:r>
              <a:rPr lang="en-US" sz="2400" dirty="0"/>
              <a:t>All long alt text descriptions are included in this appendix</a:t>
            </a:r>
            <a:r>
              <a:rPr lang="en-US" sz="2400" dirty="0" smtClean="0"/>
              <a:t>.</a:t>
            </a:r>
            <a:endParaRPr lang="en-US" sz="2800" dirty="0"/>
          </a:p>
        </p:txBody>
      </p:sp>
      <p:sp>
        <p:nvSpPr>
          <p:cNvPr id="5" name="Slide Number Placeholder 4"/>
          <p:cNvSpPr>
            <a:spLocks noGrp="1"/>
          </p:cNvSpPr>
          <p:nvPr>
            <p:ph type="sldNum" sz="quarter" idx="12"/>
          </p:nvPr>
        </p:nvSpPr>
        <p:spPr/>
        <p:txBody>
          <a:bodyPr>
            <a:normAutofit fontScale="85000" lnSpcReduction="20000"/>
          </a:bodyPr>
          <a:lstStyle/>
          <a:p>
            <a:pPr>
              <a:defRPr/>
            </a:pPr>
            <a:fld id="{D531194D-A956-4787-B01C-C5BE26036171}" type="slidenum">
              <a:rPr lang="en-US" smtClean="0"/>
              <a:pPr>
                <a:defRPr/>
              </a:pPr>
              <a:t>32</a:t>
            </a:fld>
            <a:endParaRPr lang="en-US" dirty="0"/>
          </a:p>
        </p:txBody>
      </p:sp>
      <p:sp>
        <p:nvSpPr>
          <p:cNvPr id="4" name="Footer Placeholder 3"/>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Service-Profit Chain</a:t>
            </a:r>
            <a:endParaRPr lang="en-US" dirty="0"/>
          </a:p>
        </p:txBody>
      </p:sp>
      <p:sp>
        <p:nvSpPr>
          <p:cNvPr id="3" name="Content Placeholder 2"/>
          <p:cNvSpPr>
            <a:spLocks noGrp="1"/>
          </p:cNvSpPr>
          <p:nvPr>
            <p:ph sz="quarter" idx="1"/>
          </p:nvPr>
        </p:nvSpPr>
        <p:spPr/>
        <p:txBody>
          <a:bodyPr>
            <a:normAutofit fontScale="62500" lnSpcReduction="20000"/>
          </a:bodyPr>
          <a:lstStyle/>
          <a:p>
            <a:pPr marL="0" indent="0">
              <a:buNone/>
            </a:pPr>
            <a:r>
              <a:rPr lang="en-US" sz="3200" dirty="0">
                <a:solidFill>
                  <a:srgbClr val="000000"/>
                </a:solidFill>
                <a:latin typeface="Calibri"/>
                <a:ea typeface="Calibri"/>
                <a:cs typeface="Calibri"/>
              </a:rPr>
              <a:t>The operating </a:t>
            </a:r>
            <a:r>
              <a:rPr lang="en-US" sz="3200" dirty="0" smtClean="0">
                <a:solidFill>
                  <a:srgbClr val="000000"/>
                </a:solidFill>
                <a:latin typeface="Calibri"/>
                <a:ea typeface="Calibri"/>
                <a:cs typeface="Calibri"/>
              </a:rPr>
              <a:t>strategy </a:t>
            </a:r>
            <a:r>
              <a:rPr lang="en-US" sz="3200" dirty="0">
                <a:solidFill>
                  <a:srgbClr val="000000"/>
                </a:solidFill>
                <a:latin typeface="Calibri"/>
                <a:ea typeface="Calibri"/>
                <a:cs typeface="Calibri"/>
              </a:rPr>
              <a:t>and service delivery system is complex. Internal elements include internal service quality and employee satisfaction. External factors include external service value, customer satisfaction, customer loyalty, and revenue growth. The components are displayed in a row to illustrate how they work together. Beginning at the far left, we see internal service quality. This is supported by workplace design, job design, employee selection and development, employee rewards and recognition, and tools for service customers. Internal service quality contributes directly to employee satisfaction, which influences both employee retention and employee productivity. These elements reinforce one another and also directly influence external service value. External service value is supported by service concept results for customers. External service value influences customer satisfaction, which is supported by whether service is designed and delivered to meet the needs of targeted customers. Customer satisfaction engenders customer loyalty, which is supported by retention, repeat business, and referrals. This loyalty leads to revenue growth and profitability. </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D531194D-A956-4787-B01C-C5BE26036171}" type="slidenum">
              <a:rPr lang="en-US" smtClean="0"/>
              <a:pPr>
                <a:defRPr/>
              </a:pPr>
              <a:t>33</a:t>
            </a:fld>
            <a:endParaRPr lang="en-US" dirty="0"/>
          </a:p>
        </p:txBody>
      </p:sp>
      <p:sp>
        <p:nvSpPr>
          <p:cNvPr id="4" name="Footer Placeholder 3"/>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extLst>
      <p:ext uri="{BB962C8B-B14F-4D97-AF65-F5344CB8AC3E}">
        <p14:creationId xmlns:p14="http://schemas.microsoft.com/office/powerpoint/2010/main" val="1849475602"/>
      </p:ext>
    </p:extLst>
  </p:cSld>
  <p:clrMapOvr>
    <a:masterClrMapping/>
  </p:clrMapOvr>
  <p:transition xmlns:p14="http://schemas.microsoft.com/office/powerpoint/2010/mai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Satisfied, Productive, and Loyal Employees</a:t>
            </a:r>
            <a:endParaRPr lang="en-US" dirty="0"/>
          </a:p>
        </p:txBody>
      </p:sp>
      <p:sp>
        <p:nvSpPr>
          <p:cNvPr id="3" name="Content Placeholder 2"/>
          <p:cNvSpPr>
            <a:spLocks noGrp="1"/>
          </p:cNvSpPr>
          <p:nvPr>
            <p:ph sz="quarter" idx="1"/>
          </p:nvPr>
        </p:nvSpPr>
        <p:spPr/>
        <p:txBody>
          <a:bodyPr>
            <a:normAutofit/>
          </a:bodyPr>
          <a:lstStyle/>
          <a:p>
            <a:pPr marL="0" indent="0">
              <a:buNone/>
            </a:pPr>
            <a:r>
              <a:rPr lang="en-US" sz="3200" dirty="0" smtClean="0">
                <a:solidFill>
                  <a:srgbClr val="000000"/>
                </a:solidFill>
                <a:latin typeface="Calibri"/>
                <a:ea typeface="Calibri"/>
                <a:cs typeface="Calibri"/>
              </a:rPr>
              <a:t>Internal </a:t>
            </a:r>
            <a:r>
              <a:rPr lang="en-US" sz="3200" dirty="0">
                <a:solidFill>
                  <a:srgbClr val="000000"/>
                </a:solidFill>
                <a:latin typeface="Calibri"/>
                <a:ea typeface="Calibri"/>
                <a:cs typeface="Calibri"/>
              </a:rPr>
              <a:t>marketing must include the following activities: competing for talent, offering an overall vision, training and developing people, stressing teamwork, modeling desired behaviors by managers, enabling employees to make their own decisions, measuring and rewarding great service performance, and knowing and reacting to employees' needs.</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D531194D-A956-4787-B01C-C5BE26036171}" type="slidenum">
              <a:rPr lang="en-US" smtClean="0"/>
              <a:pPr>
                <a:defRPr/>
              </a:pPr>
              <a:t>34</a:t>
            </a:fld>
            <a:endParaRPr lang="en-US" dirty="0"/>
          </a:p>
        </p:txBody>
      </p:sp>
      <p:sp>
        <p:nvSpPr>
          <p:cNvPr id="4" name="Footer Placeholder 3"/>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extLst>
      <p:ext uri="{BB962C8B-B14F-4D97-AF65-F5344CB8AC3E}">
        <p14:creationId xmlns:p14="http://schemas.microsoft.com/office/powerpoint/2010/main" val="3529172213"/>
      </p:ext>
    </p:extLst>
  </p:cSld>
  <p:clrMapOvr>
    <a:masterClrMapping/>
  </p:clrMapOvr>
  <p:transition xmlns:p14="http://schemas.microsoft.com/office/powerpoint/2010/mai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Focus on the Most </a:t>
            </a:r>
            <a:br>
              <a:rPr lang="en-US" dirty="0" smtClean="0"/>
            </a:br>
            <a:r>
              <a:rPr lang="en-US" dirty="0" smtClean="0"/>
              <a:t>Satisfied Customers</a:t>
            </a:r>
            <a:endParaRPr lang="en-US" dirty="0"/>
          </a:p>
        </p:txBody>
      </p:sp>
      <p:sp>
        <p:nvSpPr>
          <p:cNvPr id="3" name="Content Placeholder 2"/>
          <p:cNvSpPr>
            <a:spLocks noGrp="1"/>
          </p:cNvSpPr>
          <p:nvPr>
            <p:ph sz="quarter" idx="1"/>
          </p:nvPr>
        </p:nvSpPr>
        <p:spPr/>
        <p:txBody>
          <a:bodyPr>
            <a:noAutofit/>
          </a:bodyPr>
          <a:lstStyle/>
          <a:p>
            <a:pPr marL="0" indent="0">
              <a:buNone/>
            </a:pPr>
            <a:r>
              <a:rPr lang="en-US" sz="1600" dirty="0">
                <a:solidFill>
                  <a:srgbClr val="000000"/>
                </a:solidFill>
                <a:latin typeface="Calibri"/>
                <a:ea typeface="Calibri"/>
                <a:cs typeface="Calibri"/>
              </a:rPr>
              <a:t>A chart displays the customer satisfaction level on the x-axis and customer loyalty, also called retention, on the y-axis. A graphed line curves up, showing that loyalty increases as satisfaction increases. The area around this line is divided into three zones. The zone of defection contains customers with a 35 percent level of loyalty and the lowest three levels of dissatisfaction. The lowest level of satisfaction is identified as level 1, extremely dissatisfied. These customers have zero loyalty and are called terrorists. Level 2 marks customers who are somewhat dissatisfied. The graphed line here shows customer loyalty is between 10 and 15 percent. In the zone of defection, the area containing satisfaction levels 1 and 2 below 35 percent is brown. This white area contains the third level of satisfaction, the slightly dissatisfied customers. At this point, the graphed line shows </a:t>
            </a:r>
            <a:r>
              <a:rPr lang="en-US" sz="1600" dirty="0" smtClean="0">
                <a:solidFill>
                  <a:srgbClr val="000000"/>
                </a:solidFill>
                <a:latin typeface="Calibri"/>
                <a:ea typeface="Calibri"/>
                <a:cs typeface="Calibri"/>
              </a:rPr>
              <a:t>loyalty </a:t>
            </a:r>
            <a:r>
              <a:rPr lang="en-US" sz="1600" dirty="0">
                <a:solidFill>
                  <a:srgbClr val="000000"/>
                </a:solidFill>
                <a:latin typeface="Calibri"/>
                <a:ea typeface="Calibri"/>
                <a:cs typeface="Calibri"/>
              </a:rPr>
              <a:t>of between 15 and 20 percent. The zone of indifference contains customers who have </a:t>
            </a:r>
            <a:r>
              <a:rPr lang="en-US" sz="1600" dirty="0" smtClean="0">
                <a:solidFill>
                  <a:srgbClr val="000000"/>
                </a:solidFill>
                <a:latin typeface="Calibri"/>
                <a:ea typeface="Calibri"/>
                <a:cs typeface="Calibri"/>
              </a:rPr>
              <a:t>satisfaction </a:t>
            </a:r>
            <a:r>
              <a:rPr lang="en-US" sz="1600" dirty="0">
                <a:solidFill>
                  <a:srgbClr val="000000"/>
                </a:solidFill>
                <a:latin typeface="Calibri"/>
                <a:ea typeface="Calibri"/>
                <a:cs typeface="Calibri"/>
              </a:rPr>
              <a:t>levels of 4 an 5, and loyalty levels of between 30 and 70 percent.  The line's upward curve begins to steepen in this zone. Level 4 contains the satisfied customers. Here, the graphed line shows a loyalty level of between 30 and 60 percent. The next zone begins between levels 4 and 5. It is the zone of affection, which is also shaded brown. The zone of affection contains customers with </a:t>
            </a:r>
            <a:r>
              <a:rPr lang="en-US" sz="1600" dirty="0" smtClean="0">
                <a:solidFill>
                  <a:srgbClr val="000000"/>
                </a:solidFill>
                <a:latin typeface="Calibri"/>
                <a:ea typeface="Calibri"/>
                <a:cs typeface="Calibri"/>
              </a:rPr>
              <a:t>satisfaction </a:t>
            </a:r>
            <a:r>
              <a:rPr lang="en-US" sz="1600" dirty="0">
                <a:solidFill>
                  <a:srgbClr val="000000"/>
                </a:solidFill>
                <a:latin typeface="Calibri"/>
                <a:ea typeface="Calibri"/>
                <a:cs typeface="Calibri"/>
              </a:rPr>
              <a:t>levels of 4 or 5 and loyalty levels of more than 70 percent. Level 5 contains the very satisfied customers. The graphed line shows these customers have loyalty levels of about more than 70 percent. Those customers with 100 percent loyalty and level-5 satisfaction are called apostles.</a:t>
            </a:r>
            <a:endParaRPr lang="en-US" sz="1600" dirty="0"/>
          </a:p>
        </p:txBody>
      </p:sp>
      <p:sp>
        <p:nvSpPr>
          <p:cNvPr id="5" name="Slide Number Placeholder 4"/>
          <p:cNvSpPr>
            <a:spLocks noGrp="1"/>
          </p:cNvSpPr>
          <p:nvPr>
            <p:ph type="sldNum" sz="quarter" idx="12"/>
          </p:nvPr>
        </p:nvSpPr>
        <p:spPr/>
        <p:txBody>
          <a:bodyPr>
            <a:normAutofit fontScale="85000" lnSpcReduction="20000"/>
          </a:bodyPr>
          <a:lstStyle/>
          <a:p>
            <a:pPr>
              <a:defRPr/>
            </a:pPr>
            <a:fld id="{D531194D-A956-4787-B01C-C5BE26036171}" type="slidenum">
              <a:rPr lang="en-US" smtClean="0"/>
              <a:pPr>
                <a:defRPr/>
              </a:pPr>
              <a:t>35</a:t>
            </a:fld>
            <a:endParaRPr lang="en-US" dirty="0"/>
          </a:p>
        </p:txBody>
      </p:sp>
      <p:sp>
        <p:nvSpPr>
          <p:cNvPr id="4" name="Footer Placeholder 3"/>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extLst>
      <p:ext uri="{BB962C8B-B14F-4D97-AF65-F5344CB8AC3E}">
        <p14:creationId xmlns:p14="http://schemas.microsoft.com/office/powerpoint/2010/main" val="3299044413"/>
      </p:ext>
    </p:extLst>
  </p:cSld>
  <p:clrMapOvr>
    <a:masterClrMapping/>
  </p:clrMapOvr>
  <p:transition xmlns:p14="http://schemas.microsoft.com/office/powerpoint/2010/mai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Continuum of Evaluation for Different Types of Offerings</a:t>
            </a:r>
            <a:endParaRPr lang="en-US" dirty="0"/>
          </a:p>
        </p:txBody>
      </p:sp>
      <p:sp>
        <p:nvSpPr>
          <p:cNvPr id="3" name="Content Placeholder 2"/>
          <p:cNvSpPr>
            <a:spLocks noGrp="1"/>
          </p:cNvSpPr>
          <p:nvPr>
            <p:ph sz="quarter" idx="1"/>
          </p:nvPr>
        </p:nvSpPr>
        <p:spPr/>
        <p:txBody>
          <a:bodyPr>
            <a:noAutofit/>
          </a:bodyPr>
          <a:lstStyle/>
          <a:p>
            <a:pPr marL="0" indent="0">
              <a:buNone/>
            </a:pPr>
            <a:r>
              <a:rPr lang="en-US" sz="2000" dirty="0">
                <a:solidFill>
                  <a:srgbClr val="000000"/>
                </a:solidFill>
                <a:latin typeface="Calibri"/>
                <a:ea typeface="Calibri"/>
                <a:cs typeface="Calibri"/>
              </a:rPr>
              <a:t>Generally it is easier to evaluate goods than services. Two bell curves illustrate particular qualities of most goods and most services, with some overlap in the middle. The goods bell curve, at the left, contains the offerings that are easier to evaluate. The easiest to evaluate offerings are clothing, jewelry, furniture, houses, and automobiles. These are also the offerings that are high in search qualities. The services bell curve, on the right, contains the offerings that are more difficult to evaluate. The most difficult to evaluate are medical diagnosis, auto repair, root canal, legal services, and television repair. These are also the the categories that are high in credence qualities. There is an area of overlap between the goods and services bell curves. This contains offerings high in experience qualities. They are restaurant meals, vacation, haircuts, and child care. These fall under both the goods and services bell curves, right in the middle of the difficulty continuum.</a:t>
            </a:r>
            <a:endParaRPr lang="en-US" sz="2000" dirty="0"/>
          </a:p>
        </p:txBody>
      </p:sp>
      <p:sp>
        <p:nvSpPr>
          <p:cNvPr id="5" name="Slide Number Placeholder 4"/>
          <p:cNvSpPr>
            <a:spLocks noGrp="1"/>
          </p:cNvSpPr>
          <p:nvPr>
            <p:ph type="sldNum" sz="quarter" idx="12"/>
          </p:nvPr>
        </p:nvSpPr>
        <p:spPr/>
        <p:txBody>
          <a:bodyPr>
            <a:normAutofit fontScale="85000" lnSpcReduction="20000"/>
          </a:bodyPr>
          <a:lstStyle/>
          <a:p>
            <a:pPr>
              <a:defRPr/>
            </a:pPr>
            <a:fld id="{D531194D-A956-4787-B01C-C5BE26036171}" type="slidenum">
              <a:rPr lang="en-US" smtClean="0"/>
              <a:pPr>
                <a:defRPr/>
              </a:pPr>
              <a:t>36</a:t>
            </a:fld>
            <a:endParaRPr lang="en-US" dirty="0"/>
          </a:p>
        </p:txBody>
      </p:sp>
      <p:sp>
        <p:nvSpPr>
          <p:cNvPr id="4" name="Footer Placeholder 3"/>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extLst>
      <p:ext uri="{BB962C8B-B14F-4D97-AF65-F5344CB8AC3E}">
        <p14:creationId xmlns:p14="http://schemas.microsoft.com/office/powerpoint/2010/main" val="228584271"/>
      </p:ext>
    </p:extLst>
  </p:cSld>
  <p:clrMapOvr>
    <a:masterClrMapping/>
  </p:clrMapOvr>
  <p:transition xmlns:p14="http://schemas.microsoft.com/office/powerpoint/2010/mai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Gap Analysis: 1 and 2</a:t>
            </a:r>
            <a:endParaRPr lang="en-US" dirty="0"/>
          </a:p>
        </p:txBody>
      </p:sp>
      <p:sp>
        <p:nvSpPr>
          <p:cNvPr id="3" name="Content Placeholder 2"/>
          <p:cNvSpPr>
            <a:spLocks noGrp="1"/>
          </p:cNvSpPr>
          <p:nvPr>
            <p:ph sz="quarter" idx="1"/>
          </p:nvPr>
        </p:nvSpPr>
        <p:spPr/>
        <p:txBody>
          <a:bodyPr>
            <a:noAutofit/>
          </a:bodyPr>
          <a:lstStyle/>
          <a:p>
            <a:pPr marL="0" indent="0">
              <a:buNone/>
            </a:pPr>
            <a:r>
              <a:rPr lang="en-US" sz="2800" dirty="0">
                <a:solidFill>
                  <a:srgbClr val="000000"/>
                </a:solidFill>
                <a:latin typeface="Calibri"/>
                <a:ea typeface="Calibri"/>
                <a:cs typeface="Calibri"/>
              </a:rPr>
              <a:t>Two potential gaps are important to analyze. Gap 1 occurs first. This is the gap between management's perceptions of customer service expectations versus the actual customer expectations of service. Gap 2 occurs later. This gap is between management's perceptions of customer service expectations versus the actual service quality specifications that are developed.</a:t>
            </a:r>
            <a:endParaRPr lang="en-US" sz="2800" dirty="0"/>
          </a:p>
        </p:txBody>
      </p:sp>
      <p:sp>
        <p:nvSpPr>
          <p:cNvPr id="5" name="Slide Number Placeholder 4"/>
          <p:cNvSpPr>
            <a:spLocks noGrp="1"/>
          </p:cNvSpPr>
          <p:nvPr>
            <p:ph type="sldNum" sz="quarter" idx="12"/>
          </p:nvPr>
        </p:nvSpPr>
        <p:spPr/>
        <p:txBody>
          <a:bodyPr>
            <a:normAutofit fontScale="85000" lnSpcReduction="20000"/>
          </a:bodyPr>
          <a:lstStyle/>
          <a:p>
            <a:pPr>
              <a:defRPr/>
            </a:pPr>
            <a:fld id="{D531194D-A956-4787-B01C-C5BE26036171}" type="slidenum">
              <a:rPr lang="en-US" smtClean="0"/>
              <a:pPr>
                <a:defRPr/>
              </a:pPr>
              <a:t>37</a:t>
            </a:fld>
            <a:endParaRPr lang="en-US" dirty="0"/>
          </a:p>
        </p:txBody>
      </p:sp>
      <p:sp>
        <p:nvSpPr>
          <p:cNvPr id="4" name="Footer Placeholder 3"/>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extLst>
      <p:ext uri="{BB962C8B-B14F-4D97-AF65-F5344CB8AC3E}">
        <p14:creationId xmlns:p14="http://schemas.microsoft.com/office/powerpoint/2010/main" val="2447067402"/>
      </p:ext>
    </p:extLst>
  </p:cSld>
  <p:clrMapOvr>
    <a:masterClrMapping/>
  </p:clrMapOvr>
  <p:transition xmlns:p14="http://schemas.microsoft.com/office/powerpoint/2010/mai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Gap Analysis: 3, 4, and 5</a:t>
            </a:r>
            <a:endParaRPr lang="en-US" dirty="0"/>
          </a:p>
        </p:txBody>
      </p:sp>
      <p:sp>
        <p:nvSpPr>
          <p:cNvPr id="3" name="Content Placeholder 2"/>
          <p:cNvSpPr>
            <a:spLocks noGrp="1"/>
          </p:cNvSpPr>
          <p:nvPr>
            <p:ph sz="quarter" idx="1"/>
          </p:nvPr>
        </p:nvSpPr>
        <p:spPr/>
        <p:txBody>
          <a:bodyPr>
            <a:noAutofit/>
          </a:bodyPr>
          <a:lstStyle/>
          <a:p>
            <a:pPr marL="0" indent="0">
              <a:buNone/>
            </a:pPr>
            <a:r>
              <a:rPr lang="en-US" sz="2800" dirty="0">
                <a:solidFill>
                  <a:srgbClr val="000000"/>
                </a:solidFill>
                <a:latin typeface="Calibri"/>
                <a:ea typeface="Calibri"/>
                <a:cs typeface="Calibri"/>
              </a:rPr>
              <a:t>Three potential gaps are related to actual service. Gap 3 occurs first. This is the gap between actual service quality specifications versus actual service delivery. Gap 4 occurs next. This is the gap between actual service delivery versus what the firm communicates it delivers. Gap 5 occurs last. It is the gap that is perceived by customers versus actual customer expectations of service.</a:t>
            </a:r>
            <a:endParaRPr lang="en-US" sz="2800" dirty="0"/>
          </a:p>
        </p:txBody>
      </p:sp>
      <p:sp>
        <p:nvSpPr>
          <p:cNvPr id="5" name="Slide Number Placeholder 4"/>
          <p:cNvSpPr>
            <a:spLocks noGrp="1"/>
          </p:cNvSpPr>
          <p:nvPr>
            <p:ph type="sldNum" sz="quarter" idx="12"/>
          </p:nvPr>
        </p:nvSpPr>
        <p:spPr/>
        <p:txBody>
          <a:bodyPr>
            <a:normAutofit fontScale="85000" lnSpcReduction="20000"/>
          </a:bodyPr>
          <a:lstStyle/>
          <a:p>
            <a:pPr>
              <a:defRPr/>
            </a:pPr>
            <a:fld id="{D531194D-A956-4787-B01C-C5BE26036171}" type="slidenum">
              <a:rPr lang="en-US" smtClean="0"/>
              <a:pPr>
                <a:defRPr/>
              </a:pPr>
              <a:t>38</a:t>
            </a:fld>
            <a:endParaRPr lang="en-US" dirty="0"/>
          </a:p>
        </p:txBody>
      </p:sp>
      <p:sp>
        <p:nvSpPr>
          <p:cNvPr id="4" name="Footer Placeholder 3"/>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extLst>
      <p:ext uri="{BB962C8B-B14F-4D97-AF65-F5344CB8AC3E}">
        <p14:creationId xmlns:p14="http://schemas.microsoft.com/office/powerpoint/2010/main" val="569658607"/>
      </p:ext>
    </p:extLst>
  </p:cSld>
  <p:clrMapOvr>
    <a:masterClrMapping/>
  </p:clrMapOvr>
  <p:transition xmlns:p14="http://schemas.microsoft.com/office/powerpoint/2010/mai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Gap Model of Service Quality</a:t>
            </a:r>
            <a:endParaRPr lang="en-US" dirty="0"/>
          </a:p>
        </p:txBody>
      </p:sp>
      <p:sp>
        <p:nvSpPr>
          <p:cNvPr id="3" name="Content Placeholder 2"/>
          <p:cNvSpPr>
            <a:spLocks noGrp="1"/>
          </p:cNvSpPr>
          <p:nvPr>
            <p:ph sz="quarter" idx="1"/>
          </p:nvPr>
        </p:nvSpPr>
        <p:spPr/>
        <p:txBody>
          <a:bodyPr>
            <a:normAutofit fontScale="70000" lnSpcReduction="20000"/>
          </a:bodyPr>
          <a:lstStyle/>
          <a:p>
            <a:pPr marL="0" indent="0">
              <a:buNone/>
            </a:pPr>
            <a:r>
              <a:rPr lang="en-US" sz="2800" dirty="0">
                <a:solidFill>
                  <a:srgbClr val="000000"/>
                </a:solidFill>
                <a:latin typeface="Calibri"/>
                <a:ea typeface="Calibri"/>
                <a:cs typeface="Calibri"/>
              </a:rPr>
              <a:t>A flow chart shows where each of the five gaps in service quality can occur. It also shows whether gaps occur on the consumer side (top) or the marketer side (bottom). Gap 1 is the only gap that spans the marketer and consumer sides. It occurs between management's perceptions of consumer expectations and the consumer's perceived service. Gap 2 occurs on the marketer side. It happens between management's perceptions of consumer expectations and translation of perceptions into service-quality specifications. Gap 3 occurs between the translation of perceptions into service-quality specifications and the service delivery, which includes pre- and post-contracts. Gap 4 occurs between the service delivery and external communications to consumers. Gap 5 is the only gap that occurs on the consumer side. It is the gap between perceived service and expected service. Other elements on the consumer side are word-of-mouth communications, personal needs, and past experience. External communications and service delivery are the two marketer activities that directly influence perceived service and expected service on the consumer side. Past experience, personal needs, and word-of-mouth are the consumer elements that directly influence expected service. </a:t>
            </a:r>
            <a:endParaRPr lang="en-US" sz="2800" dirty="0"/>
          </a:p>
        </p:txBody>
      </p:sp>
      <p:sp>
        <p:nvSpPr>
          <p:cNvPr id="5" name="Slide Number Placeholder 4"/>
          <p:cNvSpPr>
            <a:spLocks noGrp="1"/>
          </p:cNvSpPr>
          <p:nvPr>
            <p:ph type="sldNum" sz="quarter" idx="12"/>
          </p:nvPr>
        </p:nvSpPr>
        <p:spPr/>
        <p:txBody>
          <a:bodyPr>
            <a:normAutofit fontScale="85000" lnSpcReduction="20000"/>
          </a:bodyPr>
          <a:lstStyle/>
          <a:p>
            <a:pPr>
              <a:defRPr/>
            </a:pPr>
            <a:fld id="{D531194D-A956-4787-B01C-C5BE26036171}" type="slidenum">
              <a:rPr lang="en-US" smtClean="0"/>
              <a:pPr>
                <a:defRPr/>
              </a:pPr>
              <a:t>39</a:t>
            </a:fld>
            <a:endParaRPr lang="en-US" dirty="0"/>
          </a:p>
        </p:txBody>
      </p:sp>
      <p:sp>
        <p:nvSpPr>
          <p:cNvPr id="4" name="Footer Placeholder 3"/>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extLst>
      <p:ext uri="{BB962C8B-B14F-4D97-AF65-F5344CB8AC3E}">
        <p14:creationId xmlns:p14="http://schemas.microsoft.com/office/powerpoint/2010/main" val="3494329292"/>
      </p:ext>
    </p:extLst>
  </p:cSld>
  <p:clrMapOvr>
    <a:masterClrMapping/>
  </p:clrMapOvr>
  <p:transition xmlns:p14="http://schemas.microsoft.com/office/powerpoint/2010/mai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Service as a Differentiator</a:t>
            </a:r>
          </a:p>
        </p:txBody>
      </p:sp>
      <p:sp>
        <p:nvSpPr>
          <p:cNvPr id="22531" name="Content Placeholder 2"/>
          <p:cNvSpPr>
            <a:spLocks noGrp="1"/>
          </p:cNvSpPr>
          <p:nvPr>
            <p:ph sz="quarter" idx="1"/>
          </p:nvPr>
        </p:nvSpPr>
        <p:spPr>
          <a:xfrm>
            <a:off x="612648" y="1600200"/>
            <a:ext cx="8153399" cy="2468880"/>
          </a:xfrm>
        </p:spPr>
        <p:txBody>
          <a:bodyPr/>
          <a:lstStyle/>
          <a:p>
            <a:pPr marL="0" indent="0" eaLnBrk="1" hangingPunct="1">
              <a:spcBef>
                <a:spcPts val="1900"/>
              </a:spcBef>
              <a:buNone/>
            </a:pPr>
            <a:r>
              <a:rPr lang="en-US" dirty="0"/>
              <a:t>Focusing on service and on enabling employees to effectively deliver service can be one differentiator that is hard for the competition to replicate.</a:t>
            </a:r>
          </a:p>
          <a:p>
            <a:pPr marL="0" indent="0" eaLnBrk="1" hangingPunct="1">
              <a:spcBef>
                <a:spcPts val="1900"/>
              </a:spcBef>
              <a:buNone/>
            </a:pPr>
            <a:r>
              <a:rPr lang="en-US" dirty="0"/>
              <a:t>Great service provides sustainable competitive </a:t>
            </a:r>
            <a:r>
              <a:rPr lang="en-US" dirty="0" smtClean="0"/>
              <a:t>advantage.</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D531194D-A956-4787-B01C-C5BE26036171}" type="slidenum">
              <a:rPr lang="en-US" smtClean="0"/>
              <a:pPr>
                <a:defRPr/>
              </a:pPr>
              <a:t>4</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Service Blueprint </a:t>
            </a:r>
            <a:br>
              <a:rPr lang="en-US" dirty="0" smtClean="0"/>
            </a:br>
            <a:r>
              <a:rPr lang="en-US" dirty="0" smtClean="0"/>
              <a:t>for Floral Delivery</a:t>
            </a:r>
            <a:endParaRPr lang="en-US" dirty="0"/>
          </a:p>
        </p:txBody>
      </p:sp>
      <p:sp>
        <p:nvSpPr>
          <p:cNvPr id="3" name="Content Placeholder 2"/>
          <p:cNvSpPr>
            <a:spLocks noGrp="1"/>
          </p:cNvSpPr>
          <p:nvPr>
            <p:ph sz="quarter" idx="1"/>
          </p:nvPr>
        </p:nvSpPr>
        <p:spPr/>
        <p:txBody>
          <a:bodyPr>
            <a:normAutofit fontScale="92500" lnSpcReduction="20000"/>
          </a:bodyPr>
          <a:lstStyle/>
          <a:p>
            <a:pPr marL="0" indent="0">
              <a:buNone/>
            </a:pPr>
            <a:r>
              <a:rPr lang="en-US" sz="2800" dirty="0">
                <a:solidFill>
                  <a:srgbClr val="000000"/>
                </a:solidFill>
                <a:latin typeface="Calibri"/>
                <a:ea typeface="Calibri"/>
                <a:cs typeface="Calibri"/>
              </a:rPr>
              <a:t>The flow chart begins with a picture of a telephone, which crosses the line of visibility as the florist takes an order. The following steps occur behind the line of visibility. The next step involves Vase A, which moves to Group A. The flowers are placed in a container before moving to the arrangement step. After that, the flowers are delivered. In the delivery step, the line of visibility is crossed again, so the flowers, delivery person, and delivery method can be seen by consumers. Finally, the collection of payment occurs behind the line of visibility. A smaller flow chart, also behind the line of visibility, illustrates facilitating goods and services. In this case, two inventory systems are used to select the container and the flowers.</a:t>
            </a:r>
            <a:endParaRPr lang="en-US" sz="2800" dirty="0"/>
          </a:p>
        </p:txBody>
      </p:sp>
      <p:sp>
        <p:nvSpPr>
          <p:cNvPr id="5" name="Slide Number Placeholder 4"/>
          <p:cNvSpPr>
            <a:spLocks noGrp="1"/>
          </p:cNvSpPr>
          <p:nvPr>
            <p:ph type="sldNum" sz="quarter" idx="12"/>
          </p:nvPr>
        </p:nvSpPr>
        <p:spPr/>
        <p:txBody>
          <a:bodyPr>
            <a:normAutofit fontScale="85000" lnSpcReduction="20000"/>
          </a:bodyPr>
          <a:lstStyle/>
          <a:p>
            <a:pPr>
              <a:defRPr/>
            </a:pPr>
            <a:fld id="{D531194D-A956-4787-B01C-C5BE26036171}" type="slidenum">
              <a:rPr lang="en-US" smtClean="0"/>
              <a:pPr>
                <a:defRPr/>
              </a:pPr>
              <a:t>40</a:t>
            </a:fld>
            <a:endParaRPr lang="en-US" dirty="0"/>
          </a:p>
        </p:txBody>
      </p:sp>
      <p:sp>
        <p:nvSpPr>
          <p:cNvPr id="4" name="Footer Placeholder 3"/>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extLst>
      <p:ext uri="{BB962C8B-B14F-4D97-AF65-F5344CB8AC3E}">
        <p14:creationId xmlns:p14="http://schemas.microsoft.com/office/powerpoint/2010/main" val="2106204038"/>
      </p:ext>
    </p:extLst>
  </p:cSld>
  <p:clrMapOvr>
    <a:masterClrMapping/>
  </p:clrMapOvr>
  <p:transition xmlns:p14="http://schemas.microsoft.com/office/powerpoint/2010/mai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90600"/>
          </a:xfrm>
        </p:spPr>
        <p:txBody>
          <a:bodyPr/>
          <a:lstStyle/>
          <a:p>
            <a:pPr algn="ctr" eaLnBrk="1" hangingPunct="1">
              <a:defRPr/>
            </a:pPr>
            <a:r>
              <a:rPr lang="en-US" sz="3600" dirty="0"/>
              <a:t>A New Dominant Logic of Marketing</a:t>
            </a:r>
          </a:p>
        </p:txBody>
      </p:sp>
      <p:sp>
        <p:nvSpPr>
          <p:cNvPr id="23555" name="Content Placeholder 2"/>
          <p:cNvSpPr>
            <a:spLocks noGrp="1"/>
          </p:cNvSpPr>
          <p:nvPr>
            <p:ph sz="quarter" idx="1"/>
          </p:nvPr>
        </p:nvSpPr>
        <p:spPr/>
        <p:txBody>
          <a:bodyPr/>
          <a:lstStyle/>
          <a:p>
            <a:pPr marL="0" indent="0">
              <a:buNone/>
            </a:pPr>
            <a:r>
              <a:rPr lang="en-US" dirty="0"/>
              <a:t>Service and the customer experience are at the core of </a:t>
            </a:r>
            <a:r>
              <a:rPr lang="en-US" dirty="0" smtClean="0"/>
              <a:t>marketing.</a:t>
            </a:r>
            <a:endParaRPr lang="en-US" dirty="0"/>
          </a:p>
          <a:p>
            <a:pPr lvl="1">
              <a:buFont typeface="Arial"/>
              <a:buChar char="•"/>
            </a:pPr>
            <a:r>
              <a:rPr lang="en-US" dirty="0"/>
              <a:t>Service is the fundamental basis of </a:t>
            </a:r>
            <a:r>
              <a:rPr lang="en-US" dirty="0" smtClean="0"/>
              <a:t>exchange.</a:t>
            </a:r>
            <a:endParaRPr lang="en-US" dirty="0"/>
          </a:p>
          <a:p>
            <a:pPr lvl="2">
              <a:buFont typeface="Arial"/>
              <a:buChar char="•"/>
            </a:pPr>
            <a:r>
              <a:rPr lang="en-US" dirty="0"/>
              <a:t>Goods or products historically were the basis of exchange but now unique skills </a:t>
            </a:r>
            <a:r>
              <a:rPr lang="en-US" dirty="0" smtClean="0"/>
              <a:t>and </a:t>
            </a:r>
            <a:r>
              <a:rPr lang="en-US" dirty="0"/>
              <a:t>competencies (service) are.</a:t>
            </a:r>
          </a:p>
          <a:p>
            <a:pPr lvl="1">
              <a:buFont typeface="Arial"/>
              <a:buChar char="•"/>
            </a:pPr>
            <a:r>
              <a:rPr lang="en-US" dirty="0"/>
              <a:t>Value is co-created by multiple parties, including the company and the customer. </a:t>
            </a:r>
          </a:p>
          <a:p>
            <a:pPr lvl="2">
              <a:buFont typeface="Arial"/>
              <a:buChar char="•"/>
            </a:pPr>
            <a:r>
              <a:rPr lang="en-US" dirty="0"/>
              <a:t>Customers interact with the offering in different ways.</a:t>
            </a:r>
          </a:p>
          <a:p>
            <a:pPr lvl="1">
              <a:buFont typeface="Arial"/>
              <a:buChar char="•"/>
            </a:pPr>
            <a:r>
              <a:rPr lang="en-US" dirty="0"/>
              <a:t>Value is defined by the customer.</a:t>
            </a:r>
          </a:p>
          <a:p>
            <a:pPr lvl="2">
              <a:buFont typeface="Arial"/>
              <a:buChar char="•"/>
            </a:pPr>
            <a:r>
              <a:rPr lang="en-US" dirty="0"/>
              <a:t>Customers receive value from the experience, not the firm.</a:t>
            </a:r>
          </a:p>
          <a:p>
            <a:endParaRPr lang="en-US" dirty="0"/>
          </a:p>
          <a:p>
            <a:endParaRPr lang="en-US" dirty="0"/>
          </a:p>
          <a:p>
            <a:endParaRPr lang="en-US" dirty="0"/>
          </a:p>
          <a:p>
            <a:endParaRPr lang="en-US" dirty="0"/>
          </a:p>
          <a:p>
            <a:endParaRPr 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D531194D-A956-4787-B01C-C5BE26036171}" type="slidenum">
              <a:rPr lang="en-US" smtClean="0"/>
              <a:pPr>
                <a:defRPr/>
              </a:pPr>
              <a:t>5</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228600" y="1173163"/>
            <a:ext cx="8640763" cy="5132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6" name="Title 5"/>
          <p:cNvSpPr>
            <a:spLocks noGrp="1"/>
          </p:cNvSpPr>
          <p:nvPr>
            <p:ph type="title"/>
          </p:nvPr>
        </p:nvSpPr>
        <p:spPr>
          <a:solidFill>
            <a:srgbClr val="7030A0"/>
          </a:solidFill>
        </p:spPr>
        <p:txBody>
          <a:bodyPr/>
          <a:lstStyle/>
          <a:p>
            <a:pPr eaLnBrk="1" hangingPunct="1">
              <a:defRPr/>
            </a:pPr>
            <a:r>
              <a:rPr lang="en-US" dirty="0"/>
              <a:t>Characteristics of Services</a:t>
            </a:r>
          </a:p>
        </p:txBody>
      </p:sp>
      <p:sp>
        <p:nvSpPr>
          <p:cNvPr id="7" name="Text Placeholder 6"/>
          <p:cNvSpPr>
            <a:spLocks noGrp="1"/>
          </p:cNvSpPr>
          <p:nvPr>
            <p:ph type="body" sz="quarter" idx="12"/>
          </p:nvPr>
        </p:nvSpPr>
        <p:spPr>
          <a:solidFill>
            <a:schemeClr val="accent1"/>
          </a:solidFill>
        </p:spPr>
        <p:txBody>
          <a:bodyPr/>
          <a:lstStyle/>
          <a:p>
            <a:pPr eaLnBrk="1" hangingPunct="1">
              <a:buClr>
                <a:schemeClr val="accent4"/>
              </a:buClr>
              <a:defRPr/>
            </a:pPr>
            <a:r>
              <a:rPr lang="en-US" dirty="0">
                <a:solidFill>
                  <a:schemeClr val="bg1"/>
                </a:solidFill>
              </a:rPr>
              <a:t>EXHIBIT 10.1</a:t>
            </a:r>
          </a:p>
        </p:txBody>
      </p:sp>
      <p:sp>
        <p:nvSpPr>
          <p:cNvPr id="24583" name="Rectangle 1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14" name="Slide Number Placeholder 13"/>
          <p:cNvSpPr>
            <a:spLocks noGrp="1"/>
          </p:cNvSpPr>
          <p:nvPr>
            <p:ph type="sldNum" sz="quarter" idx="14"/>
          </p:nvPr>
        </p:nvSpPr>
        <p:spPr/>
        <p:txBody>
          <a:bodyPr>
            <a:normAutofit fontScale="85000" lnSpcReduction="20000"/>
          </a:bodyPr>
          <a:lstStyle/>
          <a:p>
            <a:pPr>
              <a:defRPr/>
            </a:pPr>
            <a:fld id="{2F4549E6-846D-4200-BD18-58CE7C1ADF67}" type="slidenum">
              <a:rPr lang="en-US" smtClean="0"/>
              <a:pPr>
                <a:defRPr/>
              </a:pPr>
              <a:t>6</a:t>
            </a:fld>
            <a:endParaRPr lang="en-US" dirty="0"/>
          </a:p>
        </p:txBody>
      </p:sp>
      <p:sp>
        <p:nvSpPr>
          <p:cNvPr id="2" name="Footer Placeholder 1"/>
          <p:cNvSpPr>
            <a:spLocks noGrp="1"/>
          </p:cNvSpPr>
          <p:nvPr>
            <p:ph type="ftr" sz="quarter" idx="13"/>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pic>
        <p:nvPicPr>
          <p:cNvPr id="3" name="Picture 2" descr="The characteristics of services are intagibility, inseparability, perishability, and variability."/>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3387" y="1468120"/>
            <a:ext cx="5900413" cy="4566920"/>
          </a:xfrm>
          <a:prstGeom prst="rect">
            <a:avLst/>
          </a:prstGeom>
        </p:spPr>
      </p:pic>
    </p:spTree>
  </p:cSld>
  <p:clrMapOvr>
    <a:masterClrMapping/>
  </p:clrMapOvr>
  <p:transition xmlns:p14="http://schemas.microsoft.com/office/powerpoint/2010/mai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en-US" dirty="0"/>
              <a:t>Intangibility</a:t>
            </a:r>
          </a:p>
        </p:txBody>
      </p:sp>
      <p:sp>
        <p:nvSpPr>
          <p:cNvPr id="25603" name="Content Placeholder 12"/>
          <p:cNvSpPr>
            <a:spLocks noGrp="1"/>
          </p:cNvSpPr>
          <p:nvPr>
            <p:ph sz="quarter" idx="1"/>
          </p:nvPr>
        </p:nvSpPr>
        <p:spPr>
          <a:xfrm>
            <a:off x="320040" y="1600200"/>
            <a:ext cx="8446008" cy="4495800"/>
          </a:xfrm>
        </p:spPr>
        <p:txBody>
          <a:bodyPr/>
          <a:lstStyle/>
          <a:p>
            <a:pPr marL="0" indent="0" eaLnBrk="1" hangingPunct="1">
              <a:buNone/>
            </a:pPr>
            <a:r>
              <a:rPr lang="en-US" dirty="0"/>
              <a:t>A service cannot be experienced through the physical senses.  </a:t>
            </a:r>
          </a:p>
          <a:p>
            <a:pPr marL="0" indent="0" eaLnBrk="1" hangingPunct="1">
              <a:buNone/>
            </a:pPr>
            <a:r>
              <a:rPr lang="en-US" dirty="0"/>
              <a:t>It cannot be seen, heard, tasted, felt, or smelled by a customer.  </a:t>
            </a:r>
          </a:p>
          <a:p>
            <a:pPr marL="0" indent="0" eaLnBrk="1" hangingPunct="1">
              <a:buNone/>
            </a:pPr>
            <a:r>
              <a:rPr lang="en-US" dirty="0"/>
              <a:t>Goods can easily be experienced through the senses.</a:t>
            </a:r>
          </a:p>
          <a:p>
            <a:pPr marL="0" indent="0" eaLnBrk="1" hangingPunct="1">
              <a:buNone/>
            </a:pPr>
            <a:r>
              <a:rPr lang="en-US" dirty="0"/>
              <a:t>Strong branding can make a service seem more tangible.  </a:t>
            </a:r>
          </a:p>
          <a:p>
            <a:pPr marL="0" indent="0" eaLnBrk="1" hangingPunct="1">
              <a:buNone/>
            </a:pPr>
            <a:r>
              <a:rPr lang="en-US" dirty="0"/>
              <a:t>Customers drawn conclusions about the tangible aspects they can experience.</a:t>
            </a:r>
          </a:p>
        </p:txBody>
      </p:sp>
      <p:sp>
        <p:nvSpPr>
          <p:cNvPr id="5" name="Slide Number Placeholder 4"/>
          <p:cNvSpPr>
            <a:spLocks noGrp="1"/>
          </p:cNvSpPr>
          <p:nvPr>
            <p:ph type="sldNum" sz="quarter" idx="12"/>
          </p:nvPr>
        </p:nvSpPr>
        <p:spPr/>
        <p:txBody>
          <a:bodyPr>
            <a:normAutofit fontScale="85000" lnSpcReduction="20000"/>
          </a:bodyPr>
          <a:lstStyle/>
          <a:p>
            <a:pPr>
              <a:defRPr/>
            </a:pPr>
            <a:fld id="{D531194D-A956-4787-B01C-C5BE26036171}" type="slidenum">
              <a:rPr lang="en-US" smtClean="0"/>
              <a:pPr>
                <a:defRPr/>
              </a:pPr>
              <a:t>7</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en-US" dirty="0"/>
              <a:t>Inseparability</a:t>
            </a:r>
          </a:p>
        </p:txBody>
      </p:sp>
      <p:sp>
        <p:nvSpPr>
          <p:cNvPr id="26627" name="Content Placeholder 12"/>
          <p:cNvSpPr>
            <a:spLocks noGrp="1"/>
          </p:cNvSpPr>
          <p:nvPr>
            <p:ph sz="quarter" idx="1"/>
          </p:nvPr>
        </p:nvSpPr>
        <p:spPr/>
        <p:txBody>
          <a:bodyPr/>
          <a:lstStyle/>
          <a:p>
            <a:pPr marL="0" indent="0" eaLnBrk="1" hangingPunct="1">
              <a:spcBef>
                <a:spcPts val="1900"/>
              </a:spcBef>
              <a:buNone/>
            </a:pPr>
            <a:r>
              <a:rPr lang="en-US" sz="3600" dirty="0"/>
              <a:t>A customer still can’t really experience it until it is actually consumed.  </a:t>
            </a:r>
          </a:p>
          <a:p>
            <a:pPr marL="0" indent="0" eaLnBrk="1" hangingPunct="1">
              <a:spcBef>
                <a:spcPts val="1900"/>
              </a:spcBef>
              <a:buNone/>
            </a:pPr>
            <a:r>
              <a:rPr lang="en-US" sz="3600" dirty="0"/>
              <a:t>First the service is sold then it is produced and consumed at the same time and cannot be separated from its provider</a:t>
            </a:r>
            <a:r>
              <a:rPr lang="en-US" dirty="0"/>
              <a:t>.  </a:t>
            </a:r>
          </a:p>
          <a:p>
            <a:pPr marL="0" indent="0" eaLnBrk="1" hangingPunct="1">
              <a:spcBef>
                <a:spcPts val="1900"/>
              </a:spcBef>
              <a:buNone/>
            </a:pPr>
            <a:r>
              <a:rPr lang="en-US" sz="3600" dirty="0"/>
              <a:t>Allows for customization of service.</a:t>
            </a:r>
          </a:p>
        </p:txBody>
      </p:sp>
      <p:sp>
        <p:nvSpPr>
          <p:cNvPr id="5" name="Slide Number Placeholder 4"/>
          <p:cNvSpPr>
            <a:spLocks noGrp="1"/>
          </p:cNvSpPr>
          <p:nvPr>
            <p:ph type="sldNum" sz="quarter" idx="12"/>
          </p:nvPr>
        </p:nvSpPr>
        <p:spPr/>
        <p:txBody>
          <a:bodyPr>
            <a:normAutofit fontScale="85000" lnSpcReduction="20000"/>
          </a:bodyPr>
          <a:lstStyle/>
          <a:p>
            <a:pPr>
              <a:defRPr/>
            </a:pPr>
            <a:fld id="{D531194D-A956-4787-B01C-C5BE26036171}" type="slidenum">
              <a:rPr lang="en-US" smtClean="0"/>
              <a:pPr>
                <a:defRPr/>
              </a:pPr>
              <a:t>8</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en-US" dirty="0"/>
              <a:t>Variability</a:t>
            </a:r>
          </a:p>
        </p:txBody>
      </p:sp>
      <p:sp>
        <p:nvSpPr>
          <p:cNvPr id="27651" name="Content Placeholder 12"/>
          <p:cNvSpPr>
            <a:spLocks noGrp="1"/>
          </p:cNvSpPr>
          <p:nvPr>
            <p:ph sz="quarter" idx="1"/>
          </p:nvPr>
        </p:nvSpPr>
        <p:spPr/>
        <p:txBody>
          <a:bodyPr>
            <a:normAutofit lnSpcReduction="10000"/>
          </a:bodyPr>
          <a:lstStyle/>
          <a:p>
            <a:pPr marL="0" indent="0" eaLnBrk="1" hangingPunct="1">
              <a:spcBef>
                <a:spcPts val="1900"/>
              </a:spcBef>
              <a:buNone/>
            </a:pPr>
            <a:r>
              <a:rPr lang="en-US" sz="3200" dirty="0"/>
              <a:t>Because it cannot be separated from the provider,  a service’s quality can only be as good as that of the provider him/herself.  </a:t>
            </a:r>
          </a:p>
          <a:p>
            <a:pPr marL="0" indent="0" eaLnBrk="1" hangingPunct="1">
              <a:spcBef>
                <a:spcPts val="1900"/>
              </a:spcBef>
              <a:buNone/>
            </a:pPr>
            <a:r>
              <a:rPr lang="en-US" sz="3200" dirty="0"/>
              <a:t>Employees can be a source of </a:t>
            </a:r>
            <a:r>
              <a:rPr lang="en-US" sz="3200" dirty="0" smtClean="0"/>
              <a:t>differentiation.</a:t>
            </a:r>
            <a:endParaRPr lang="en-US" sz="3200" dirty="0"/>
          </a:p>
          <a:p>
            <a:pPr marL="0" indent="0" eaLnBrk="1" hangingPunct="1">
              <a:spcBef>
                <a:spcPts val="1900"/>
              </a:spcBef>
              <a:buNone/>
            </a:pPr>
            <a:r>
              <a:rPr lang="en-US" sz="3200" dirty="0"/>
              <a:t>Removing variability </a:t>
            </a:r>
            <a:r>
              <a:rPr lang="en-US" sz="3200" dirty="0" smtClean="0"/>
              <a:t>and </a:t>
            </a:r>
            <a:r>
              <a:rPr lang="en-US" sz="3200" dirty="0"/>
              <a:t>provide a dependable level of </a:t>
            </a:r>
            <a:r>
              <a:rPr lang="en-US" sz="3200" dirty="0" smtClean="0"/>
              <a:t>service.</a:t>
            </a:r>
            <a:endParaRPr lang="en-US" sz="3200" dirty="0"/>
          </a:p>
          <a:p>
            <a:pPr marL="0" indent="0" eaLnBrk="1" hangingPunct="1">
              <a:spcBef>
                <a:spcPts val="1900"/>
              </a:spcBef>
              <a:buNone/>
            </a:pPr>
            <a:r>
              <a:rPr lang="en-US" sz="3200" dirty="0"/>
              <a:t>Requires investment in training </a:t>
            </a:r>
            <a:r>
              <a:rPr lang="en-US" sz="3200" dirty="0" smtClean="0"/>
              <a:t>and </a:t>
            </a:r>
            <a:r>
              <a:rPr lang="en-US" sz="3200" dirty="0"/>
              <a:t>good management in a culture that values </a:t>
            </a:r>
            <a:r>
              <a:rPr lang="en-US" sz="3200" dirty="0" smtClean="0"/>
              <a:t>employees.</a:t>
            </a:r>
            <a:endParaRPr lang="en-US" sz="3200" dirty="0"/>
          </a:p>
        </p:txBody>
      </p:sp>
      <p:sp>
        <p:nvSpPr>
          <p:cNvPr id="5" name="Slide Number Placeholder 4"/>
          <p:cNvSpPr>
            <a:spLocks noGrp="1"/>
          </p:cNvSpPr>
          <p:nvPr>
            <p:ph type="sldNum" sz="quarter" idx="12"/>
          </p:nvPr>
        </p:nvSpPr>
        <p:spPr/>
        <p:txBody>
          <a:bodyPr>
            <a:normAutofit fontScale="85000" lnSpcReduction="20000"/>
          </a:bodyPr>
          <a:lstStyle/>
          <a:p>
            <a:pPr>
              <a:defRPr/>
            </a:pPr>
            <a:fld id="{D531194D-A956-4787-B01C-C5BE26036171}" type="slidenum">
              <a:rPr lang="en-US" smtClean="0"/>
              <a:pPr>
                <a:defRPr/>
              </a:pPr>
              <a:t>9</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10.xml.rels><?xml version="1.0" encoding="UTF-8" standalone="yes"?>
<Relationships xmlns="http://schemas.openxmlformats.org/package/2006/relationships"><Relationship Id="rId1" Type="http://schemas.openxmlformats.org/officeDocument/2006/relationships/image" Target="../media/image1.jpeg"/></Relationships>
</file>

<file path=ppt/theme/_rels/theme11.xml.rels><?xml version="1.0" encoding="UTF-8" standalone="yes"?>
<Relationships xmlns="http://schemas.openxmlformats.org/package/2006/relationships"><Relationship Id="rId1" Type="http://schemas.openxmlformats.org/officeDocument/2006/relationships/image" Target="../media/image1.jpeg"/></Relationships>
</file>

<file path=ppt/theme/_rels/theme12.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s>
</file>

<file path=ppt/theme/theme1.xml><?xml version="1.0" encoding="utf-8"?>
<a:theme xmlns:a="http://schemas.openxmlformats.org/drawingml/2006/main" name="MM 1e">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10.xml><?xml version="1.0" encoding="utf-8"?>
<a:theme xmlns:a="http://schemas.openxmlformats.org/drawingml/2006/main" name="2_MM 1e">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11.xml><?xml version="1.0" encoding="utf-8"?>
<a:theme xmlns:a="http://schemas.openxmlformats.org/drawingml/2006/main" name="2_MM 1e part 3">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12.xml><?xml version="1.0" encoding="utf-8"?>
<a:theme xmlns:a="http://schemas.openxmlformats.org/drawingml/2006/main" name="2_MM 1e part 4">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MM 1e part 2">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3.xml><?xml version="1.0" encoding="utf-8"?>
<a:theme xmlns:a="http://schemas.openxmlformats.org/drawingml/2006/main" name="MM 1e part 3">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4.xml><?xml version="1.0" encoding="utf-8"?>
<a:theme xmlns:a="http://schemas.openxmlformats.org/drawingml/2006/main" name="MM 1e part 4">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5.xml><?xml version="1.0" encoding="utf-8"?>
<a:theme xmlns:a="http://schemas.openxmlformats.org/drawingml/2006/main" name="M&amp;J Ch 3">
  <a:themeElements>
    <a:clrScheme name="Custom 15">
      <a:dk1>
        <a:sysClr val="windowText" lastClr="000000"/>
      </a:dk1>
      <a:lt1>
        <a:sysClr val="window" lastClr="FFFFFF"/>
      </a:lt1>
      <a:dk2>
        <a:srgbClr val="C00000"/>
      </a:dk2>
      <a:lt2>
        <a:srgbClr val="EBDDC3"/>
      </a:lt2>
      <a:accent1>
        <a:srgbClr val="7030A0"/>
      </a:accent1>
      <a:accent2>
        <a:srgbClr val="4C85B4"/>
      </a:accent2>
      <a:accent3>
        <a:srgbClr val="99CA2C"/>
      </a:accent3>
      <a:accent4>
        <a:srgbClr val="92C02A"/>
      </a:accent4>
      <a:accent5>
        <a:srgbClr val="F69D1A"/>
      </a:accent5>
      <a:accent6>
        <a:srgbClr val="4D9186"/>
      </a:accent6>
      <a:hlink>
        <a:srgbClr val="F7B615"/>
      </a:hlink>
      <a:folHlink>
        <a:srgbClr val="704404"/>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6.xml><?xml version="1.0" encoding="utf-8"?>
<a:theme xmlns:a="http://schemas.openxmlformats.org/drawingml/2006/main" name="1_MM 1e">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7.xml><?xml version="1.0" encoding="utf-8"?>
<a:theme xmlns:a="http://schemas.openxmlformats.org/drawingml/2006/main" name="1_MM 1e part 3">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8.xml><?xml version="1.0" encoding="utf-8"?>
<a:theme xmlns:a="http://schemas.openxmlformats.org/drawingml/2006/main" name="1_MM 1e part 4">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9.xml><?xml version="1.0" encoding="utf-8"?>
<a:theme xmlns:a="http://schemas.openxmlformats.org/drawingml/2006/main" name="1_M&amp;J Ch 3">
  <a:themeElements>
    <a:clrScheme name="Custom 15">
      <a:dk1>
        <a:sysClr val="windowText" lastClr="000000"/>
      </a:dk1>
      <a:lt1>
        <a:sysClr val="window" lastClr="FFFFFF"/>
      </a:lt1>
      <a:dk2>
        <a:srgbClr val="C00000"/>
      </a:dk2>
      <a:lt2>
        <a:srgbClr val="EBDDC3"/>
      </a:lt2>
      <a:accent1>
        <a:srgbClr val="7030A0"/>
      </a:accent1>
      <a:accent2>
        <a:srgbClr val="4C85B4"/>
      </a:accent2>
      <a:accent3>
        <a:srgbClr val="99CA2C"/>
      </a:accent3>
      <a:accent4>
        <a:srgbClr val="92C02A"/>
      </a:accent4>
      <a:accent5>
        <a:srgbClr val="F69D1A"/>
      </a:accent5>
      <a:accent6>
        <a:srgbClr val="4D9186"/>
      </a:accent6>
      <a:hlink>
        <a:srgbClr val="F7B615"/>
      </a:hlink>
      <a:folHlink>
        <a:srgbClr val="704404"/>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Override1.xml><?xml version="1.0" encoding="utf-8"?>
<a:themeOverride xmlns:a="http://schemas.openxmlformats.org/drawingml/2006/main">
  <a:clrScheme name="Custom 15">
    <a:dk1>
      <a:sysClr val="windowText" lastClr="000000"/>
    </a:dk1>
    <a:lt1>
      <a:sysClr val="window" lastClr="FFFFFF"/>
    </a:lt1>
    <a:dk2>
      <a:srgbClr val="C00000"/>
    </a:dk2>
    <a:lt2>
      <a:srgbClr val="EBDDC3"/>
    </a:lt2>
    <a:accent1>
      <a:srgbClr val="7030A0"/>
    </a:accent1>
    <a:accent2>
      <a:srgbClr val="4C85B4"/>
    </a:accent2>
    <a:accent3>
      <a:srgbClr val="99CA2C"/>
    </a:accent3>
    <a:accent4>
      <a:srgbClr val="92C02A"/>
    </a:accent4>
    <a:accent5>
      <a:srgbClr val="F69D1A"/>
    </a:accent5>
    <a:accent6>
      <a:srgbClr val="4D9186"/>
    </a:accent6>
    <a:hlink>
      <a:srgbClr val="F7B615"/>
    </a:hlink>
    <a:folHlink>
      <a:srgbClr val="704404"/>
    </a:folHlink>
  </a:clrScheme>
</a:themeOverride>
</file>

<file path=ppt/theme/themeOverride2.xml><?xml version="1.0" encoding="utf-8"?>
<a:themeOverride xmlns:a="http://schemas.openxmlformats.org/drawingml/2006/main">
  <a:clrScheme name="Custom 15">
    <a:dk1>
      <a:sysClr val="windowText" lastClr="000000"/>
    </a:dk1>
    <a:lt1>
      <a:sysClr val="window" lastClr="FFFFFF"/>
    </a:lt1>
    <a:dk2>
      <a:srgbClr val="C00000"/>
    </a:dk2>
    <a:lt2>
      <a:srgbClr val="EBDDC3"/>
    </a:lt2>
    <a:accent1>
      <a:srgbClr val="7030A0"/>
    </a:accent1>
    <a:accent2>
      <a:srgbClr val="4C85B4"/>
    </a:accent2>
    <a:accent3>
      <a:srgbClr val="99CA2C"/>
    </a:accent3>
    <a:accent4>
      <a:srgbClr val="92C02A"/>
    </a:accent4>
    <a:accent5>
      <a:srgbClr val="F69D1A"/>
    </a:accent5>
    <a:accent6>
      <a:srgbClr val="4D9186"/>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MM 1e</Template>
  <TotalTime>8973</TotalTime>
  <Words>6399</Words>
  <Application>Microsoft Macintosh PowerPoint</Application>
  <PresentationFormat>On-screen Show (4:3)</PresentationFormat>
  <Paragraphs>285</Paragraphs>
  <Slides>40</Slides>
  <Notes>17</Notes>
  <HiddenSlides>0</HiddenSlides>
  <MMClips>0</MMClips>
  <ScaleCrop>false</ScaleCrop>
  <HeadingPairs>
    <vt:vector size="4" baseType="variant">
      <vt:variant>
        <vt:lpstr>Theme</vt:lpstr>
      </vt:variant>
      <vt:variant>
        <vt:i4>12</vt:i4>
      </vt:variant>
      <vt:variant>
        <vt:lpstr>Slide Titles</vt:lpstr>
      </vt:variant>
      <vt:variant>
        <vt:i4>40</vt:i4>
      </vt:variant>
    </vt:vector>
  </HeadingPairs>
  <TitlesOfParts>
    <vt:vector size="52" baseType="lpstr">
      <vt:lpstr>MM 1e</vt:lpstr>
      <vt:lpstr>MM 1e part 2</vt:lpstr>
      <vt:lpstr>MM 1e part 3</vt:lpstr>
      <vt:lpstr>MM 1e part 4</vt:lpstr>
      <vt:lpstr>M&amp;J Ch 3</vt:lpstr>
      <vt:lpstr>1_MM 1e</vt:lpstr>
      <vt:lpstr>1_MM 1e part 3</vt:lpstr>
      <vt:lpstr>1_MM 1e part 4</vt:lpstr>
      <vt:lpstr>1_M&amp;J Ch 3</vt:lpstr>
      <vt:lpstr>2_MM 1e</vt:lpstr>
      <vt:lpstr>2_MM 1e part 3</vt:lpstr>
      <vt:lpstr>2_MM 1e part 4</vt:lpstr>
      <vt:lpstr>Chapter 10: Service as the Core Offering</vt:lpstr>
      <vt:lpstr>Learning Objectives</vt:lpstr>
      <vt:lpstr>Why Service Is Important</vt:lpstr>
      <vt:lpstr>Service as a Differentiator</vt:lpstr>
      <vt:lpstr>A New Dominant Logic of Marketing</vt:lpstr>
      <vt:lpstr>Characteristics of Services</vt:lpstr>
      <vt:lpstr>Intangibility</vt:lpstr>
      <vt:lpstr>Inseparability</vt:lpstr>
      <vt:lpstr>Variability</vt:lpstr>
      <vt:lpstr>Perishability</vt:lpstr>
      <vt:lpstr>The Service-Profit Chain</vt:lpstr>
      <vt:lpstr>The Service-Profit Chain: Internal Service Quality</vt:lpstr>
      <vt:lpstr>Internal Service Quality: Customer-Centric Firms </vt:lpstr>
      <vt:lpstr>Satisfied, Productive, and Loyal Employees</vt:lpstr>
      <vt:lpstr>Greater Service Value for External Customers</vt:lpstr>
      <vt:lpstr>Customer Satisfaction  and Loyalty</vt:lpstr>
      <vt:lpstr>Causes of Switching Behavior</vt:lpstr>
      <vt:lpstr>Causes of Switching Behavior</vt:lpstr>
      <vt:lpstr>Focus on the Most Satisfied Customers</vt:lpstr>
      <vt:lpstr>Continuum of Evaluation for Different Types of Offerings</vt:lpstr>
      <vt:lpstr>Service Attributes</vt:lpstr>
      <vt:lpstr>Service Quality</vt:lpstr>
      <vt:lpstr>Gap Analysis: 1 and 2</vt:lpstr>
      <vt:lpstr>Gap Analysis: 3, 4, and 5</vt:lpstr>
      <vt:lpstr>Service Recovery &amp; Failure</vt:lpstr>
      <vt:lpstr>Gap Model of Service Quality</vt:lpstr>
      <vt:lpstr>Service Quality</vt:lpstr>
      <vt:lpstr>What Are Service Blueprints?</vt:lpstr>
      <vt:lpstr>Service Blueprints</vt:lpstr>
      <vt:lpstr>SERVQUAL</vt:lpstr>
      <vt:lpstr>Service Blueprint for Floral Delivery</vt:lpstr>
      <vt:lpstr>Alt Text Appendix</vt:lpstr>
      <vt:lpstr>The Service-Profit Chain</vt:lpstr>
      <vt:lpstr>Satisfied, Productive, and Loyal Employees</vt:lpstr>
      <vt:lpstr>Focus on the Most  Satisfied Customers</vt:lpstr>
      <vt:lpstr>Continuum of Evaluation for Different Types of Offerings</vt:lpstr>
      <vt:lpstr>Gap Analysis: 1 and 2</vt:lpstr>
      <vt:lpstr>Gap Analysis: 3, 4, and 5</vt:lpstr>
      <vt:lpstr>Gap Model of Service Quality</vt:lpstr>
      <vt:lpstr>Service Blueprint  for Floral Delivery</vt:lpstr>
    </vt:vector>
  </TitlesOfParts>
  <Company>University of Houston-Clear Lake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Elements of Marketing Strategy and Planning</dc:title>
  <dc:creator>Leroy Robinson, Jr.</dc:creator>
  <cp:lastModifiedBy>C V</cp:lastModifiedBy>
  <cp:revision>501</cp:revision>
  <dcterms:created xsi:type="dcterms:W3CDTF">2008-07-02T15:22:33Z</dcterms:created>
  <dcterms:modified xsi:type="dcterms:W3CDTF">2018-03-07T18:59:30Z</dcterms:modified>
</cp:coreProperties>
</file>