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Override1.xml" ContentType="application/vnd.openxmlformats-officedocument.themeOverrid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3.xml" ContentType="application/vnd.openxmlformats-officedocument.theme+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316" r:id="rId1"/>
    <p:sldMasterId id="2147484328" r:id="rId2"/>
    <p:sldMasterId id="2147484339" r:id="rId3"/>
    <p:sldMasterId id="2147484345" r:id="rId4"/>
  </p:sldMasterIdLst>
  <p:notesMasterIdLst>
    <p:notesMasterId r:id="rId49"/>
  </p:notesMasterIdLst>
  <p:handoutMasterIdLst>
    <p:handoutMasterId r:id="rId50"/>
  </p:handoutMasterIdLst>
  <p:sldIdLst>
    <p:sldId id="256" r:id="rId5"/>
    <p:sldId id="257" r:id="rId6"/>
    <p:sldId id="332" r:id="rId7"/>
    <p:sldId id="305" r:id="rId8"/>
    <p:sldId id="275" r:id="rId9"/>
    <p:sldId id="263" r:id="rId10"/>
    <p:sldId id="334" r:id="rId11"/>
    <p:sldId id="294" r:id="rId12"/>
    <p:sldId id="306" r:id="rId13"/>
    <p:sldId id="279" r:id="rId14"/>
    <p:sldId id="335" r:id="rId15"/>
    <p:sldId id="266" r:id="rId16"/>
    <p:sldId id="297" r:id="rId17"/>
    <p:sldId id="338" r:id="rId18"/>
    <p:sldId id="339" r:id="rId19"/>
    <p:sldId id="309" r:id="rId20"/>
    <p:sldId id="310" r:id="rId21"/>
    <p:sldId id="311" r:id="rId22"/>
    <p:sldId id="312" r:id="rId23"/>
    <p:sldId id="313" r:id="rId24"/>
    <p:sldId id="314" r:id="rId25"/>
    <p:sldId id="341" r:id="rId26"/>
    <p:sldId id="316" r:id="rId27"/>
    <p:sldId id="298" r:id="rId28"/>
    <p:sldId id="317" r:id="rId29"/>
    <p:sldId id="318" r:id="rId30"/>
    <p:sldId id="319" r:id="rId31"/>
    <p:sldId id="320" r:id="rId32"/>
    <p:sldId id="321" r:id="rId33"/>
    <p:sldId id="322" r:id="rId34"/>
    <p:sldId id="323" r:id="rId35"/>
    <p:sldId id="324" r:id="rId36"/>
    <p:sldId id="342" r:id="rId37"/>
    <p:sldId id="343" r:id="rId38"/>
    <p:sldId id="327" r:id="rId39"/>
    <p:sldId id="328" r:id="rId40"/>
    <p:sldId id="344" r:id="rId41"/>
    <p:sldId id="330" r:id="rId42"/>
    <p:sldId id="331" r:id="rId43"/>
    <p:sldId id="333" r:id="rId44"/>
    <p:sldId id="336" r:id="rId45"/>
    <p:sldId id="337" r:id="rId46"/>
    <p:sldId id="340" r:id="rId47"/>
    <p:sldId id="345" r:id="rId48"/>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AE7A2"/>
    <a:srgbClr val="EFF8F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5066" autoAdjust="0"/>
    <p:restoredTop sz="97759" autoAdjust="0"/>
  </p:normalViewPr>
  <p:slideViewPr>
    <p:cSldViewPr snapToObjects="1">
      <p:cViewPr>
        <p:scale>
          <a:sx n="76" d="100"/>
          <a:sy n="76" d="100"/>
        </p:scale>
        <p:origin x="-24" y="-616"/>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45720" cy="4572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50" Type="http://schemas.openxmlformats.org/officeDocument/2006/relationships/handoutMaster" Target="handoutMasters/handoutMaster1.xml"/><Relationship Id="rId51" Type="http://schemas.openxmlformats.org/officeDocument/2006/relationships/printerSettings" Target="printerSettings/printerSettings1.bin"/><Relationship Id="rId52" Type="http://schemas.openxmlformats.org/officeDocument/2006/relationships/presProps" Target="presProps.xml"/><Relationship Id="rId53" Type="http://schemas.openxmlformats.org/officeDocument/2006/relationships/viewProps" Target="viewProps.xml"/><Relationship Id="rId54" Type="http://schemas.openxmlformats.org/officeDocument/2006/relationships/theme" Target="theme/theme1.xml"/><Relationship Id="rId55" Type="http://schemas.openxmlformats.org/officeDocument/2006/relationships/tableStyles" Target="tableStyles.xml"/><Relationship Id="rId40" Type="http://schemas.openxmlformats.org/officeDocument/2006/relationships/slide" Target="slides/slide36.xml"/><Relationship Id="rId41" Type="http://schemas.openxmlformats.org/officeDocument/2006/relationships/slide" Target="slides/slide37.xml"/><Relationship Id="rId42" Type="http://schemas.openxmlformats.org/officeDocument/2006/relationships/slide" Target="slides/slide38.xml"/><Relationship Id="rId43" Type="http://schemas.openxmlformats.org/officeDocument/2006/relationships/slide" Target="slides/slide39.xml"/><Relationship Id="rId44" Type="http://schemas.openxmlformats.org/officeDocument/2006/relationships/slide" Target="slides/slide40.xml"/><Relationship Id="rId45" Type="http://schemas.openxmlformats.org/officeDocument/2006/relationships/slide" Target="slides/slide41.xml"/><Relationship Id="rId46" Type="http://schemas.openxmlformats.org/officeDocument/2006/relationships/slide" Target="slides/slide42.xml"/><Relationship Id="rId47" Type="http://schemas.openxmlformats.org/officeDocument/2006/relationships/slide" Target="slides/slide43.xml"/><Relationship Id="rId48" Type="http://schemas.openxmlformats.org/officeDocument/2006/relationships/slide" Target="slides/slide44.xml"/><Relationship Id="rId4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Master" Target="slideMasters/slideMaster4.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0A2FDE2-22DF-9949-B3DD-626D10CB65DA}" type="datetimeFigureOut">
              <a:rPr lang="en-US" smtClean="0"/>
              <a:t>3/7/18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ADC3347-FEA6-BC46-9A10-2C44A6F32C8F}" type="slidenum">
              <a:rPr lang="en-US" smtClean="0"/>
              <a:t>‹#›</a:t>
            </a:fld>
            <a:endParaRPr lang="en-US"/>
          </a:p>
        </p:txBody>
      </p:sp>
    </p:spTree>
    <p:extLst>
      <p:ext uri="{BB962C8B-B14F-4D97-AF65-F5344CB8AC3E}">
        <p14:creationId xmlns:p14="http://schemas.microsoft.com/office/powerpoint/2010/main" val="420540280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defRPr>
            </a:lvl1pPr>
          </a:lstStyle>
          <a:p>
            <a:pPr>
              <a:defRPr/>
            </a:pP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charset="0"/>
              </a:defRPr>
            </a:lvl1pPr>
          </a:lstStyle>
          <a:p>
            <a:pPr>
              <a:defRPr/>
            </a:pPr>
            <a:fld id="{FC5A7B91-4519-476C-BB08-7C758D73A2B4}" type="datetimeFigureOut">
              <a:rPr lang="en-US"/>
              <a:pPr>
                <a:defRPr/>
              </a:pPr>
              <a:t>3/7/18</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charset="0"/>
              </a:defRPr>
            </a:lvl1pPr>
          </a:lstStyle>
          <a:p>
            <a:pPr>
              <a:defRPr/>
            </a:pPr>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charset="0"/>
              </a:defRPr>
            </a:lvl1pPr>
          </a:lstStyle>
          <a:p>
            <a:pPr>
              <a:defRPr/>
            </a:pPr>
            <a:fld id="{4BDF4BE4-1276-437F-9F05-EDAC31888EF2}" type="slidenum">
              <a:rPr lang="en-US"/>
              <a:pPr>
                <a:defRPr/>
              </a:pPr>
              <a:t>‹#›</a:t>
            </a:fld>
            <a:endParaRPr lang="en-US" dirty="0"/>
          </a:p>
        </p:txBody>
      </p:sp>
    </p:spTree>
    <p:extLst>
      <p:ext uri="{BB962C8B-B14F-4D97-AF65-F5344CB8AC3E}">
        <p14:creationId xmlns:p14="http://schemas.microsoft.com/office/powerpoint/2010/main" val="3320462038"/>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BDF4BE4-1276-437F-9F05-EDAC31888EF2}" type="slidenum">
              <a:rPr lang="en-US" smtClean="0"/>
              <a:pPr>
                <a:defRPr/>
              </a:pPr>
              <a:t>1</a:t>
            </a:fld>
            <a:endParaRPr lang="en-US" dirty="0"/>
          </a:p>
        </p:txBody>
      </p:sp>
    </p:spTree>
    <p:extLst>
      <p:ext uri="{BB962C8B-B14F-4D97-AF65-F5344CB8AC3E}">
        <p14:creationId xmlns:p14="http://schemas.microsoft.com/office/powerpoint/2010/main" val="28871235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BDF4BE4-1276-437F-9F05-EDAC31888EF2}" type="slidenum">
              <a:rPr lang="en-US" smtClean="0"/>
              <a:pPr>
                <a:defRPr/>
              </a:pPr>
              <a:t>14</a:t>
            </a:fld>
            <a:endParaRPr lang="en-US" dirty="0"/>
          </a:p>
        </p:txBody>
      </p:sp>
    </p:spTree>
    <p:extLst>
      <p:ext uri="{BB962C8B-B14F-4D97-AF65-F5344CB8AC3E}">
        <p14:creationId xmlns:p14="http://schemas.microsoft.com/office/powerpoint/2010/main" val="18315388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b="1" kern="1200" dirty="0">
                <a:solidFill>
                  <a:schemeClr val="tx1"/>
                </a:solidFill>
                <a:effectLst/>
                <a:latin typeface="+mn-lt"/>
                <a:ea typeface="+mn-ea"/>
                <a:cs typeface="+mn-cs"/>
              </a:rPr>
              <a:t>Paid media </a:t>
            </a:r>
            <a:r>
              <a:rPr lang="en-US" sz="1200" kern="1200" dirty="0">
                <a:solidFill>
                  <a:schemeClr val="tx1"/>
                </a:solidFill>
                <a:effectLst/>
                <a:latin typeface="+mn-lt"/>
                <a:ea typeface="+mn-ea"/>
                <a:cs typeface="+mn-cs"/>
              </a:rPr>
              <a:t>refers to marketing communication channels requiring that the marketer pays someone else for customer access. In digital marketing, access to paid media can generally be purchased on a per unit basis. Common pricing models include </a:t>
            </a:r>
            <a:r>
              <a:rPr lang="en-US" sz="1200" b="1" kern="1200" dirty="0">
                <a:solidFill>
                  <a:schemeClr val="tx1"/>
                </a:solidFill>
                <a:effectLst/>
                <a:latin typeface="+mn-lt"/>
                <a:ea typeface="+mn-ea"/>
                <a:cs typeface="+mn-cs"/>
              </a:rPr>
              <a:t>cost-per-impression </a:t>
            </a:r>
            <a:r>
              <a:rPr lang="en-US" sz="1200" kern="1200" dirty="0">
                <a:solidFill>
                  <a:schemeClr val="tx1"/>
                </a:solidFill>
                <a:effectLst/>
                <a:latin typeface="+mn-lt"/>
                <a:ea typeface="+mn-ea"/>
                <a:cs typeface="+mn-cs"/>
              </a:rPr>
              <a:t>, in which the marketing manager pays a set amount each time a customer is exposed to the promotion and </a:t>
            </a:r>
            <a:r>
              <a:rPr lang="en-US" sz="1200" b="1" kern="1200" dirty="0">
                <a:solidFill>
                  <a:schemeClr val="tx1"/>
                </a:solidFill>
                <a:effectLst/>
                <a:latin typeface="+mn-lt"/>
                <a:ea typeface="+mn-ea"/>
                <a:cs typeface="+mn-cs"/>
              </a:rPr>
              <a:t>cost-per-click</a:t>
            </a:r>
            <a:r>
              <a:rPr lang="en-US" sz="1200" kern="1200" dirty="0">
                <a:solidFill>
                  <a:schemeClr val="tx1"/>
                </a:solidFill>
                <a:effectLst/>
                <a:latin typeface="+mn-lt"/>
                <a:ea typeface="+mn-ea"/>
                <a:cs typeface="+mn-cs"/>
              </a:rPr>
              <a:t>, in which the marketing manager pays a set amount each time a customer clicks on a link.</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mn-lt"/>
                <a:ea typeface="+mn-ea"/>
                <a:cs typeface="+mn-cs"/>
              </a:rPr>
              <a:t> </a:t>
            </a:r>
            <a:r>
              <a:rPr lang="en-US" sz="1200" b="1" kern="1200" dirty="0">
                <a:solidFill>
                  <a:schemeClr val="tx1"/>
                </a:solidFill>
                <a:effectLst/>
                <a:latin typeface="+mn-lt"/>
                <a:ea typeface="+mn-ea"/>
                <a:cs typeface="+mn-cs"/>
              </a:rPr>
              <a:t>Owned media </a:t>
            </a:r>
            <a:r>
              <a:rPr lang="en-US" sz="1200" kern="1200" dirty="0">
                <a:solidFill>
                  <a:schemeClr val="tx1"/>
                </a:solidFill>
                <a:effectLst/>
                <a:latin typeface="+mn-lt"/>
                <a:ea typeface="+mn-ea"/>
                <a:cs typeface="+mn-cs"/>
              </a:rPr>
              <a:t>refers to marketing communication channels that the marketer’s organization has complete control over. The content created on an organization’s website is an example of owned media.  </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b="1" kern="1200" dirty="0">
                <a:solidFill>
                  <a:schemeClr val="tx1"/>
                </a:solidFill>
                <a:effectLst/>
                <a:latin typeface="+mn-lt"/>
                <a:ea typeface="+mn-ea"/>
                <a:cs typeface="+mn-cs"/>
              </a:rPr>
              <a:t>Earned media </a:t>
            </a:r>
            <a:r>
              <a:rPr lang="en-US" sz="1200" kern="1200" dirty="0">
                <a:solidFill>
                  <a:schemeClr val="tx1"/>
                </a:solidFill>
                <a:effectLst/>
                <a:latin typeface="+mn-lt"/>
                <a:ea typeface="+mn-ea"/>
                <a:cs typeface="+mn-cs"/>
              </a:rPr>
              <a:t>is a bit different as it refers to the case where either a customer or a commercial entity (such as a news media organization) chooses to act as a marketing communication channel for the dissemination of information associated with the marketer’s organization at no cost. An example is when a customer shares a link to a blog post about a new product’s launch on a social network because he or she is excited about the new product. </a:t>
            </a:r>
          </a:p>
          <a:p>
            <a:endParaRPr lang="en-US" dirty="0"/>
          </a:p>
        </p:txBody>
      </p:sp>
      <p:sp>
        <p:nvSpPr>
          <p:cNvPr id="4" name="Slide Number Placeholder 3"/>
          <p:cNvSpPr>
            <a:spLocks noGrp="1"/>
          </p:cNvSpPr>
          <p:nvPr>
            <p:ph type="sldNum" sz="quarter" idx="10"/>
          </p:nvPr>
        </p:nvSpPr>
        <p:spPr/>
        <p:txBody>
          <a:bodyPr/>
          <a:lstStyle/>
          <a:p>
            <a:pPr>
              <a:defRPr/>
            </a:pPr>
            <a:fld id="{4BDF4BE4-1276-437F-9F05-EDAC31888EF2}" type="slidenum">
              <a:rPr lang="en-US" smtClean="0"/>
              <a:pPr>
                <a:defRPr/>
              </a:pPr>
              <a:t>15</a:t>
            </a:fld>
            <a:endParaRPr lang="en-US" dirty="0"/>
          </a:p>
        </p:txBody>
      </p:sp>
    </p:spTree>
    <p:extLst>
      <p:ext uri="{BB962C8B-B14F-4D97-AF65-F5344CB8AC3E}">
        <p14:creationId xmlns:p14="http://schemas.microsoft.com/office/powerpoint/2010/main" val="31386361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mn-lt"/>
                <a:ea typeface="+mn-ea"/>
                <a:cs typeface="+mn-cs"/>
              </a:rPr>
              <a:t>Like other digital marketing efforts, digital advertising benefits from the richness of data that is generated by the customer’s exposure to the ad, which in turn allows for a more granular review of the ad’s performance. This measurement capability is especially clear when a digital ad drives a customer to take a specific action on a website that has a clear monetary value, such as when an ad contains a promotional offer to purchase a product at a discounted rate and clicking on it leads to a page where the offer can be redeemed and purchase made. The ad’s value in generating sales can be directly measured by how many customers were exposed to the ad and how many of those exposed customers redeemed the offer. Unlike most non-digital types of advertising, with this approach the promotional strategy can be quickly adjusted if the data indicate that the current message isn’t working well.</a:t>
            </a:r>
          </a:p>
          <a:p>
            <a:r>
              <a:rPr lang="en-US" sz="1200" kern="1200" dirty="0">
                <a:solidFill>
                  <a:schemeClr val="tx1"/>
                </a:solidFill>
                <a:effectLst/>
                <a:latin typeface="+mn-lt"/>
                <a:ea typeface="+mn-ea"/>
                <a:cs typeface="+mn-cs"/>
              </a:rPr>
              <a:t> Because some digital communication channels such as social networking platforms and search engines are designed so that what is displayed on their pages can be custom-adjusted for a given viewer at relatively minimal costs, the marketer is afforded great flexibility in the communication. </a:t>
            </a:r>
            <a:endParaRPr lang="en-US" dirty="0"/>
          </a:p>
        </p:txBody>
      </p:sp>
      <p:sp>
        <p:nvSpPr>
          <p:cNvPr id="4" name="Slide Number Placeholder 3"/>
          <p:cNvSpPr>
            <a:spLocks noGrp="1"/>
          </p:cNvSpPr>
          <p:nvPr>
            <p:ph type="sldNum" sz="quarter" idx="10"/>
          </p:nvPr>
        </p:nvSpPr>
        <p:spPr/>
        <p:txBody>
          <a:bodyPr/>
          <a:lstStyle/>
          <a:p>
            <a:pPr>
              <a:defRPr/>
            </a:pPr>
            <a:fld id="{4BDF4BE4-1276-437F-9F05-EDAC31888EF2}" type="slidenum">
              <a:rPr lang="en-US" smtClean="0"/>
              <a:pPr>
                <a:defRPr/>
              </a:pPr>
              <a:t>16</a:t>
            </a:fld>
            <a:endParaRPr lang="en-US" dirty="0"/>
          </a:p>
        </p:txBody>
      </p:sp>
    </p:spTree>
    <p:extLst>
      <p:ext uri="{BB962C8B-B14F-4D97-AF65-F5344CB8AC3E}">
        <p14:creationId xmlns:p14="http://schemas.microsoft.com/office/powerpoint/2010/main" val="37309195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BDF4BE4-1276-437F-9F05-EDAC31888EF2}" type="slidenum">
              <a:rPr lang="en-US" smtClean="0"/>
              <a:pPr>
                <a:defRPr/>
              </a:pPr>
              <a:t>18</a:t>
            </a:fld>
            <a:endParaRPr lang="en-US" dirty="0"/>
          </a:p>
        </p:txBody>
      </p:sp>
    </p:spTree>
    <p:extLst>
      <p:ext uri="{BB962C8B-B14F-4D97-AF65-F5344CB8AC3E}">
        <p14:creationId xmlns:p14="http://schemas.microsoft.com/office/powerpoint/2010/main" val="34723504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10000"/>
          </a:bodyPr>
          <a:lstStyle/>
          <a:p>
            <a:r>
              <a:rPr lang="en-US" sz="1200" kern="1200" dirty="0">
                <a:solidFill>
                  <a:schemeClr val="tx1"/>
                </a:solidFill>
                <a:effectLst/>
                <a:latin typeface="+mn-lt"/>
                <a:ea typeface="+mn-ea"/>
                <a:cs typeface="+mn-cs"/>
              </a:rPr>
              <a:t>For example, googling for “Orlando hotels” most likely will bring up at the top of the page search ads for Expedia, Hotels.com, Trip Advisor, and Kayak (all flagged by Google as “Ad”) before you ever get to specific hotel websites in the area.</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As </a:t>
            </a:r>
            <a:r>
              <a:rPr lang="en-US" sz="1200" kern="1200" dirty="0">
                <a:solidFill>
                  <a:schemeClr val="tx1"/>
                </a:solidFill>
                <a:effectLst/>
                <a:latin typeface="+mn-lt"/>
                <a:ea typeface="+mn-ea"/>
                <a:cs typeface="+mn-cs"/>
              </a:rPr>
              <a:t>with most types of digital advertising, a key component of a search ad is the inclusion of a hyperlink to the advertiser’s webpage. Aside from the widespread use of search engines which provides marketers with the ability to reach a substantial proportion of the population through access to the results they display, search advertising also offers marketers the unique capability to target customers with ads based on the potential relationship between the specific information that a customer is </a:t>
            </a:r>
            <a:r>
              <a:rPr lang="en-US" dirty="0">
                <a:effectLst/>
              </a:rPr>
              <a:t>.i</a:t>
            </a:r>
            <a:r>
              <a:rPr lang="en-US" sz="1200" kern="1200" dirty="0">
                <a:solidFill>
                  <a:schemeClr val="tx1"/>
                </a:solidFill>
                <a:effectLst/>
                <a:latin typeface="+mn-lt"/>
                <a:ea typeface="+mn-ea"/>
                <a:cs typeface="+mn-cs"/>
              </a:rPr>
              <a:t>nterested in obtaining from the search and the information that can be obtained by engaging with the ad that appears.</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Importantly, the contents of a customer’s keyword search can offer key insights into both the  </a:t>
            </a:r>
            <a:r>
              <a:rPr lang="en-US" dirty="0">
                <a:effectLst/>
              </a:rPr>
              <a:t>information sought and the customer’s stage in the buying process.</a:t>
            </a:r>
            <a:r>
              <a:rPr lang="en-US" sz="1200" dirty="0">
                <a:effectLst/>
              </a:rPr>
              <a:t> </a:t>
            </a:r>
            <a:r>
              <a:rPr lang="en-US" dirty="0">
                <a:effectLst/>
              </a:rPr>
              <a:t>For example, a marketing manager may be more interested in purchasing search ads associated with a keyword that suggests that a customer is at one stage or the other in the buying decision process. The message about the offering can be appropriately customized for a particular customer’s stage in the process. In the case of cars, a customer who uses a keyword such as “deals on new cars” is probably more receptive to a search ad from any of the car dealers in the locale versus a customer who searches for “upcoming specials on Ford F-150s,” who likely will be most receptive to an ad from the local Ford dealer (or who may just go directly to the relevant page on the dealer’s website that is probably already displayed in the normal search results). In the case of this example it is probably reasonable to believe that the keyword “deals on new cars” will carry a greater cost than the keyword “upcoming specials on Ford F-150s” due to the greater competition expected when bidding on the former versus the latter</a:t>
            </a:r>
            <a:r>
              <a:rPr lang="en-US" sz="1200" kern="1200" dirty="0">
                <a:solidFill>
                  <a:schemeClr val="tx1"/>
                </a:solidFill>
                <a:effectLst/>
                <a:latin typeface="+mn-lt"/>
                <a:ea typeface="+mn-ea"/>
                <a:cs typeface="+mn-cs"/>
              </a:rPr>
              <a:t> </a:t>
            </a:r>
            <a:r>
              <a:rPr lang="en-US" dirty="0">
                <a:effectLst/>
              </a:rPr>
              <a:t>phrase.</a:t>
            </a:r>
            <a:endParaRPr lang="en-US" dirty="0"/>
          </a:p>
        </p:txBody>
      </p:sp>
      <p:sp>
        <p:nvSpPr>
          <p:cNvPr id="4" name="Slide Number Placeholder 3"/>
          <p:cNvSpPr>
            <a:spLocks noGrp="1"/>
          </p:cNvSpPr>
          <p:nvPr>
            <p:ph type="sldNum" sz="quarter" idx="10"/>
          </p:nvPr>
        </p:nvSpPr>
        <p:spPr/>
        <p:txBody>
          <a:bodyPr/>
          <a:lstStyle/>
          <a:p>
            <a:pPr>
              <a:defRPr/>
            </a:pPr>
            <a:fld id="{4BDF4BE4-1276-437F-9F05-EDAC31888EF2}" type="slidenum">
              <a:rPr lang="en-US" smtClean="0"/>
              <a:pPr>
                <a:defRPr/>
              </a:pPr>
              <a:t>19</a:t>
            </a:fld>
            <a:endParaRPr lang="en-US" dirty="0"/>
          </a:p>
        </p:txBody>
      </p:sp>
    </p:spTree>
    <p:extLst>
      <p:ext uri="{BB962C8B-B14F-4D97-AF65-F5344CB8AC3E}">
        <p14:creationId xmlns:p14="http://schemas.microsoft.com/office/powerpoint/2010/main" val="4444222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mn-lt"/>
                <a:ea typeface="+mn-ea"/>
                <a:cs typeface="+mn-cs"/>
              </a:rPr>
              <a:t>It is important to know that social networking platforms can offer marketers the ability to reach very specific segments of customers based on criteria that could not be easily achieved through other digital or more traditional promotional channels. Users share a wide range of information on social networking platforms and engage in a wide range of interactions. Examples of customer information that is readily accessible to marketers through different social networking platforms include current and permanent location, demographic characteristics, purchase behaviors, general interests, and relationships with people, brands, and organizations. Obviously, this information can be gathered and used for reaching specific segments of customers and for crafting more personalized marketing communications.</a:t>
            </a:r>
          </a:p>
          <a:p>
            <a:endParaRPr lang="en-US" dirty="0"/>
          </a:p>
        </p:txBody>
      </p:sp>
      <p:sp>
        <p:nvSpPr>
          <p:cNvPr id="4" name="Slide Number Placeholder 3"/>
          <p:cNvSpPr>
            <a:spLocks noGrp="1"/>
          </p:cNvSpPr>
          <p:nvPr>
            <p:ph type="sldNum" sz="quarter" idx="10"/>
          </p:nvPr>
        </p:nvSpPr>
        <p:spPr/>
        <p:txBody>
          <a:bodyPr/>
          <a:lstStyle/>
          <a:p>
            <a:pPr>
              <a:defRPr/>
            </a:pPr>
            <a:fld id="{4BDF4BE4-1276-437F-9F05-EDAC31888EF2}" type="slidenum">
              <a:rPr lang="en-US" smtClean="0"/>
              <a:pPr>
                <a:defRPr/>
              </a:pPr>
              <a:t>20</a:t>
            </a:fld>
            <a:endParaRPr lang="en-US" dirty="0"/>
          </a:p>
        </p:txBody>
      </p:sp>
    </p:spTree>
    <p:extLst>
      <p:ext uri="{BB962C8B-B14F-4D97-AF65-F5344CB8AC3E}">
        <p14:creationId xmlns:p14="http://schemas.microsoft.com/office/powerpoint/2010/main" val="22424587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effectLst/>
                <a:latin typeface="+mn-lt"/>
                <a:ea typeface="+mn-ea"/>
                <a:cs typeface="+mn-cs"/>
              </a:rPr>
              <a:t>Bottom </a:t>
            </a:r>
            <a:r>
              <a:rPr lang="en-US" sz="1200" kern="1200" dirty="0">
                <a:solidFill>
                  <a:schemeClr val="tx1"/>
                </a:solidFill>
                <a:effectLst/>
                <a:latin typeface="+mn-lt"/>
                <a:ea typeface="+mn-ea"/>
                <a:cs typeface="+mn-cs"/>
              </a:rPr>
              <a:t>line, e-mail works best when it is part of a broader marketing communications strategy that includes a good mix of modalities to communicate with the target audience. In the current era of multi-media channels with customers firms that over-rely or solely rely on e-mail for promotional messaging risk coming up short on results.</a:t>
            </a:r>
          </a:p>
          <a:p>
            <a:endParaRPr lang="en-US" dirty="0"/>
          </a:p>
        </p:txBody>
      </p:sp>
      <p:sp>
        <p:nvSpPr>
          <p:cNvPr id="4" name="Slide Number Placeholder 3"/>
          <p:cNvSpPr>
            <a:spLocks noGrp="1"/>
          </p:cNvSpPr>
          <p:nvPr>
            <p:ph type="sldNum" sz="quarter" idx="10"/>
          </p:nvPr>
        </p:nvSpPr>
        <p:spPr/>
        <p:txBody>
          <a:bodyPr/>
          <a:lstStyle/>
          <a:p>
            <a:pPr>
              <a:defRPr/>
            </a:pPr>
            <a:fld id="{4BDF4BE4-1276-437F-9F05-EDAC31888EF2}" type="slidenum">
              <a:rPr lang="en-US" smtClean="0"/>
              <a:pPr>
                <a:defRPr/>
              </a:pPr>
              <a:t>22</a:t>
            </a:fld>
            <a:endParaRPr lang="en-US" dirty="0"/>
          </a:p>
        </p:txBody>
      </p:sp>
    </p:spTree>
    <p:extLst>
      <p:ext uri="{BB962C8B-B14F-4D97-AF65-F5344CB8AC3E}">
        <p14:creationId xmlns:p14="http://schemas.microsoft.com/office/powerpoint/2010/main" val="37476809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 </a:t>
            </a:r>
            <a:r>
              <a:rPr lang="en-US" sz="1200" b="1" kern="1200" dirty="0">
                <a:solidFill>
                  <a:schemeClr val="tx1"/>
                </a:solidFill>
                <a:effectLst/>
                <a:latin typeface="+mn-lt"/>
                <a:ea typeface="+mn-ea"/>
                <a:cs typeface="+mn-cs"/>
              </a:rPr>
              <a:t>landing page </a:t>
            </a:r>
            <a:r>
              <a:rPr lang="en-US" sz="1200" kern="1200" dirty="0">
                <a:solidFill>
                  <a:schemeClr val="tx1"/>
                </a:solidFill>
                <a:effectLst/>
                <a:latin typeface="+mn-lt"/>
                <a:ea typeface="+mn-ea"/>
                <a:cs typeface="+mn-cs"/>
              </a:rPr>
              <a:t>is a distinct type of page on an organization’s website designed for the sole purpose of getting a customer to take an action that increases the expected value of the customer to the organization. All of the marketing communications options discussed so far commonly contain a hyperlink pointing to a landing page that is intended to serve a just such a specific purpose such as enabling an immediate transaction, providing additional information about an offering, and capturing personal information (including contact information) from a customer so that the marketer can better customize subsequent communications.</a:t>
            </a:r>
            <a:endParaRPr lang="en-US" dirty="0"/>
          </a:p>
        </p:txBody>
      </p:sp>
      <p:sp>
        <p:nvSpPr>
          <p:cNvPr id="4" name="Slide Number Placeholder 3"/>
          <p:cNvSpPr>
            <a:spLocks noGrp="1"/>
          </p:cNvSpPr>
          <p:nvPr>
            <p:ph type="sldNum" sz="quarter" idx="10"/>
          </p:nvPr>
        </p:nvSpPr>
        <p:spPr/>
        <p:txBody>
          <a:bodyPr/>
          <a:lstStyle/>
          <a:p>
            <a:pPr>
              <a:defRPr/>
            </a:pPr>
            <a:fld id="{4BDF4BE4-1276-437F-9F05-EDAC31888EF2}" type="slidenum">
              <a:rPr lang="en-US" smtClean="0"/>
              <a:pPr>
                <a:defRPr/>
              </a:pPr>
              <a:t>23</a:t>
            </a:fld>
            <a:endParaRPr lang="en-US" dirty="0"/>
          </a:p>
        </p:txBody>
      </p:sp>
    </p:spTree>
    <p:extLst>
      <p:ext uri="{BB962C8B-B14F-4D97-AF65-F5344CB8AC3E}">
        <p14:creationId xmlns:p14="http://schemas.microsoft.com/office/powerpoint/2010/main" val="12511833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sz="1200" b="1" kern="1200" dirty="0">
                <a:solidFill>
                  <a:schemeClr val="tx1"/>
                </a:solidFill>
                <a:latin typeface="+mn-lt"/>
                <a:ea typeface="+mn-ea"/>
                <a:cs typeface="+mn-cs"/>
              </a:rPr>
              <a:t>Context</a:t>
            </a:r>
            <a:r>
              <a:rPr lang="en-US" sz="1200" kern="1200" dirty="0">
                <a:solidFill>
                  <a:schemeClr val="tx1"/>
                </a:solidFill>
                <a:latin typeface="+mn-lt"/>
                <a:ea typeface="+mn-ea"/>
                <a:cs typeface="+mn-cs"/>
              </a:rPr>
              <a:t> refers to the overall layout, design, and aesthetic appeal of the site. Broadband and high-speed Internet has led to more graphics, video, and interesting design features that make the website more appealing. </a:t>
            </a:r>
            <a:r>
              <a:rPr lang="en-US" sz="1200" kern="1200" dirty="0">
                <a:solidFill>
                  <a:schemeClr val="tx1"/>
                </a:solidFill>
                <a:effectLst/>
                <a:latin typeface="+mn-lt"/>
                <a:ea typeface="+mn-ea"/>
                <a:cs typeface="+mn-cs"/>
              </a:rPr>
              <a:t>The perennial challenge for the web designer is balancing the aesthetic appeal of high graphic content with the download time for graphics and other complex visual elements. The look and feel of the site must be consistent with the organization or product’s overall brand image. </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sz="1200" b="1" kern="1200" dirty="0" smtClean="0">
              <a:solidFill>
                <a:schemeClr val="tx1"/>
              </a:solidFill>
              <a:effectLst/>
              <a:latin typeface="+mn-lt"/>
              <a:ea typeface="+mn-ea"/>
              <a:cs typeface="+mn-cs"/>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b="1" kern="1200" dirty="0" smtClean="0">
                <a:solidFill>
                  <a:schemeClr val="tx1"/>
                </a:solidFill>
                <a:effectLst/>
                <a:latin typeface="+mn-lt"/>
                <a:ea typeface="+mn-ea"/>
                <a:cs typeface="+mn-cs"/>
              </a:rPr>
              <a:t>Content </a:t>
            </a:r>
            <a:r>
              <a:rPr lang="en-US" sz="1200" kern="1200" dirty="0">
                <a:solidFill>
                  <a:schemeClr val="tx1"/>
                </a:solidFill>
                <a:effectLst/>
                <a:latin typeface="+mn-lt"/>
                <a:ea typeface="+mn-ea"/>
                <a:cs typeface="+mn-cs"/>
              </a:rPr>
              <a:t>In the past organizations put their existing print materials (catalogs, for example) on the website and there was little in the way of original web content. Today, organizations’ websites incorporate a great deal of web-specific content. Organizations such as Costco and Target have a specific web strategy that displays products not available in stores, and many organizations such as The Gap offer web exclusive deals on products. Text, photos, videos, charts, and graphics are all part of web content.</a:t>
            </a:r>
          </a:p>
          <a:p>
            <a:r>
              <a:rPr lang="en-US" sz="1200" kern="1200" dirty="0">
                <a:solidFill>
                  <a:schemeClr val="tx1"/>
                </a:solidFill>
                <a:latin typeface="+mn-lt"/>
                <a:ea typeface="+mn-ea"/>
                <a:cs typeface="+mn-cs"/>
              </a:rPr>
              <a:t>A key advantage of web-based is the opportunity to create a </a:t>
            </a:r>
            <a:r>
              <a:rPr lang="en-US" sz="1200" b="1" kern="1200" dirty="0">
                <a:solidFill>
                  <a:schemeClr val="tx1"/>
                </a:solidFill>
                <a:latin typeface="+mn-lt"/>
                <a:ea typeface="+mn-ea"/>
                <a:cs typeface="+mn-cs"/>
              </a:rPr>
              <a:t>community</a:t>
            </a:r>
            <a:r>
              <a:rPr lang="en-US" sz="1200" kern="1200" dirty="0">
                <a:solidFill>
                  <a:schemeClr val="tx1"/>
                </a:solidFill>
                <a:latin typeface="+mn-lt"/>
                <a:ea typeface="+mn-ea"/>
                <a:cs typeface="+mn-cs"/>
              </a:rPr>
              <a:t> of users or visitors to the site. Blogs and company bulletin boards encourage a sense of community that enhances the customer’s company and product experience.</a:t>
            </a:r>
          </a:p>
          <a:p>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The ability to create a unique individual experience with a company website adds great value to the customer interface. Customers appreciate and expect </a:t>
            </a:r>
            <a:r>
              <a:rPr lang="en-US" sz="1200" b="1" kern="1200" dirty="0">
                <a:solidFill>
                  <a:schemeClr val="tx1"/>
                </a:solidFill>
                <a:latin typeface="+mn-lt"/>
                <a:ea typeface="+mn-ea"/>
                <a:cs typeface="+mn-cs"/>
              </a:rPr>
              <a:t>customization</a:t>
            </a:r>
            <a:r>
              <a:rPr lang="en-US" sz="1200" kern="1200" dirty="0">
                <a:solidFill>
                  <a:schemeClr val="tx1"/>
                </a:solidFill>
                <a:latin typeface="+mn-lt"/>
                <a:ea typeface="+mn-ea"/>
                <a:cs typeface="+mn-cs"/>
              </a:rPr>
              <a:t> of their website experience. </a:t>
            </a:r>
            <a:r>
              <a:rPr lang="en-US" sz="1200" kern="1200" dirty="0">
                <a:solidFill>
                  <a:schemeClr val="tx1"/>
                </a:solidFill>
                <a:effectLst/>
                <a:latin typeface="+mn-lt"/>
                <a:ea typeface="+mn-ea"/>
                <a:cs typeface="+mn-cs"/>
              </a:rPr>
              <a:t>Simple customization includes the ability to turn off the sound to the site and reduce the graphic interface (html versus flash sites). More customized sites enable customers to choose content and context. </a:t>
            </a:r>
          </a:p>
          <a:p>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Websites allow organizations to </a:t>
            </a:r>
            <a:r>
              <a:rPr lang="en-US" sz="1200" b="1" kern="1200" dirty="0">
                <a:solidFill>
                  <a:schemeClr val="tx1"/>
                </a:solidFill>
                <a:latin typeface="+mn-lt"/>
                <a:ea typeface="+mn-ea"/>
                <a:cs typeface="+mn-cs"/>
              </a:rPr>
              <a:t>communicate</a:t>
            </a:r>
            <a:r>
              <a:rPr lang="en-US" sz="1200" kern="1200" dirty="0">
                <a:solidFill>
                  <a:schemeClr val="tx1"/>
                </a:solidFill>
                <a:latin typeface="+mn-lt"/>
                <a:ea typeface="+mn-ea"/>
                <a:cs typeface="+mn-cs"/>
              </a:rPr>
              <a:t> with customers in three ways. First, companies communicate to customers and visitors to the website one-on-one through the Contact feature or e-mail. Second, customers and interested visitors communicate directly with the company through customer service requests. Finally, companies use instant messaging for customer service requests and sales inquiries. </a:t>
            </a:r>
          </a:p>
          <a:p>
            <a:endParaRPr lang="en-US" sz="1200" kern="1200" dirty="0">
              <a:solidFill>
                <a:schemeClr val="tx1"/>
              </a:solidFill>
              <a:latin typeface="+mn-lt"/>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mn-lt"/>
                <a:ea typeface="+mn-ea"/>
                <a:cs typeface="+mn-cs"/>
              </a:rPr>
              <a:t>Information sites such as Edmunds.com (automobiles) and cnet.com (electronics) offer a lot of information at the site but also allow users to access company  and retailer websites when they need more information or wish to make a purchase. This kind of </a:t>
            </a:r>
            <a:r>
              <a:rPr lang="en-US" sz="1200" b="1" kern="1200" dirty="0">
                <a:solidFill>
                  <a:schemeClr val="tx1"/>
                </a:solidFill>
                <a:latin typeface="+mn-lt"/>
                <a:ea typeface="+mn-ea"/>
                <a:cs typeface="+mn-cs"/>
              </a:rPr>
              <a:t>connectivity</a:t>
            </a:r>
            <a:r>
              <a:rPr lang="en-US" sz="1200" kern="1200" dirty="0">
                <a:solidFill>
                  <a:schemeClr val="tx1"/>
                </a:solidFill>
                <a:latin typeface="+mn-lt"/>
                <a:ea typeface="+mn-ea"/>
                <a:cs typeface="+mn-cs"/>
              </a:rPr>
              <a:t> greatly expands the usefulness of the site for the user.</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dirty="0">
              <a:solidFill>
                <a:schemeClr val="tx1"/>
              </a:solidFill>
              <a:latin typeface="+mn-lt"/>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mn-lt"/>
                <a:ea typeface="+mn-ea"/>
                <a:cs typeface="+mn-cs"/>
              </a:rPr>
              <a:t>The number of products purchased online has grown dramatically, both in B2C and B2B markets. </a:t>
            </a:r>
            <a:r>
              <a:rPr lang="en-US" sz="1200" kern="1200" dirty="0">
                <a:solidFill>
                  <a:schemeClr val="tx1"/>
                </a:solidFill>
                <a:latin typeface="+mn-lt"/>
                <a:ea typeface="+mn-ea"/>
                <a:cs typeface="+mn-cs"/>
              </a:rPr>
              <a:t>Web designers know that creating a simple, easy to understand, and secure purchase experience is essential for success in online </a:t>
            </a:r>
            <a:r>
              <a:rPr lang="en-US" sz="1200" b="1" kern="1200" dirty="0">
                <a:solidFill>
                  <a:schemeClr val="tx1"/>
                </a:solidFill>
                <a:latin typeface="+mn-lt"/>
                <a:ea typeface="+mn-ea"/>
                <a:cs typeface="+mn-cs"/>
              </a:rPr>
              <a:t>commerce</a:t>
            </a:r>
            <a:r>
              <a:rPr lang="en-US" sz="1200" kern="1200" dirty="0">
                <a:solidFill>
                  <a:schemeClr val="tx1"/>
                </a:solidFill>
                <a:latin typeface="+mn-lt"/>
                <a:ea typeface="+mn-ea"/>
                <a:cs typeface="+mn-cs"/>
              </a:rPr>
              <a:t>. Customers are still concerned with online purchase security; however, the convenience, pricing, and selection of the online purchase experience have led to significant growth in consumer online purchasing.</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In addition to the company’s primary site many companies create smaller, more focused sites that deal with specific topics such as new product introductions or targeted products within a large product portfolio known as </a:t>
            </a:r>
            <a:r>
              <a:rPr lang="en-US" sz="1200" b="1" kern="1200" dirty="0">
                <a:solidFill>
                  <a:schemeClr val="tx1"/>
                </a:solidFill>
                <a:latin typeface="+mn-lt"/>
                <a:ea typeface="+mn-ea"/>
                <a:cs typeface="+mn-cs"/>
              </a:rPr>
              <a:t>microsites</a:t>
            </a:r>
            <a:r>
              <a:rPr lang="en-US" sz="1200" kern="1200" dirty="0">
                <a:solidFill>
                  <a:schemeClr val="tx1"/>
                </a:solidFill>
                <a:latin typeface="+mn-lt"/>
                <a:ea typeface="+mn-ea"/>
                <a:cs typeface="+mn-cs"/>
              </a:rPr>
              <a:t>.  </a:t>
            </a:r>
            <a:r>
              <a:rPr lang="en-US" sz="1200" b="0" kern="1200" dirty="0">
                <a:solidFill>
                  <a:schemeClr val="tx1"/>
                </a:solidFill>
                <a:latin typeface="+mn-lt"/>
                <a:ea typeface="+mn-ea"/>
                <a:cs typeface="+mn-cs"/>
              </a:rPr>
              <a:t>Ex</a:t>
            </a:r>
            <a:r>
              <a:rPr lang="en-US" sz="1200" b="1" kern="1200" dirty="0">
                <a:solidFill>
                  <a:schemeClr val="tx1"/>
                </a:solidFill>
                <a:latin typeface="+mn-lt"/>
                <a:ea typeface="+mn-ea"/>
                <a:cs typeface="+mn-cs"/>
              </a:rPr>
              <a:t>. </a:t>
            </a:r>
            <a:r>
              <a:rPr lang="en-US" sz="1200" b="0" kern="1200" dirty="0">
                <a:solidFill>
                  <a:schemeClr val="tx1"/>
                </a:solidFill>
                <a:latin typeface="+mn-lt"/>
                <a:ea typeface="+mn-ea"/>
                <a:cs typeface="+mn-cs"/>
              </a:rPr>
              <a:t>Auto co.  Create sites for</a:t>
            </a:r>
            <a:r>
              <a:rPr lang="en-US" sz="1200" b="0" kern="1200" baseline="0" dirty="0">
                <a:solidFill>
                  <a:schemeClr val="tx1"/>
                </a:solidFill>
                <a:latin typeface="+mn-lt"/>
                <a:ea typeface="+mn-ea"/>
                <a:cs typeface="+mn-cs"/>
              </a:rPr>
              <a:t> certain brands</a:t>
            </a:r>
            <a:r>
              <a:rPr lang="en-US" sz="1200" b="0" kern="1200" baseline="0" dirty="0" smtClean="0">
                <a:solidFill>
                  <a:schemeClr val="tx1"/>
                </a:solidFill>
                <a:latin typeface="+mn-lt"/>
                <a:ea typeface="+mn-ea"/>
                <a:cs typeface="+mn-cs"/>
              </a:rPr>
              <a:t>.</a:t>
            </a:r>
          </a:p>
          <a:p>
            <a:endParaRPr lang="en-US" sz="1200" b="0" kern="1200" baseline="0" dirty="0">
              <a:solidFill>
                <a:schemeClr val="tx1"/>
              </a:solidFill>
              <a:latin typeface="+mn-lt"/>
              <a:ea typeface="+mn-ea"/>
              <a:cs typeface="+mn-cs"/>
            </a:endParaRPr>
          </a:p>
          <a:p>
            <a:r>
              <a:rPr lang="en-US" sz="1200" b="1" kern="1200" baseline="0" dirty="0">
                <a:solidFill>
                  <a:schemeClr val="tx1"/>
                </a:solidFill>
                <a:latin typeface="+mn-lt"/>
                <a:ea typeface="+mn-ea"/>
                <a:cs typeface="+mn-cs"/>
              </a:rPr>
              <a:t>Blogs </a:t>
            </a:r>
            <a:r>
              <a:rPr lang="en-US" sz="1200" kern="1200" dirty="0">
                <a:solidFill>
                  <a:schemeClr val="tx1"/>
                </a:solidFill>
                <a:effectLst/>
                <a:latin typeface="+mn-lt"/>
                <a:ea typeface="+mn-ea"/>
                <a:cs typeface="+mn-cs"/>
              </a:rPr>
              <a:t>As noted previously, </a:t>
            </a:r>
            <a:r>
              <a:rPr lang="en-US" sz="1200" i="1" kern="1200" dirty="0">
                <a:solidFill>
                  <a:schemeClr val="tx1"/>
                </a:solidFill>
                <a:effectLst/>
                <a:latin typeface="+mn-lt"/>
                <a:ea typeface="+mn-ea"/>
                <a:cs typeface="+mn-cs"/>
              </a:rPr>
              <a:t>content </a:t>
            </a:r>
            <a:r>
              <a:rPr lang="en-US" sz="1200" kern="1200" dirty="0">
                <a:solidFill>
                  <a:schemeClr val="tx1"/>
                </a:solidFill>
                <a:effectLst/>
                <a:latin typeface="+mn-lt"/>
                <a:ea typeface="+mn-ea"/>
                <a:cs typeface="+mn-cs"/>
              </a:rPr>
              <a:t>is one of the seven key dimensions of web interface. One of the ways that an organization can communicate with potential customers and continue to communicate with current customers is through the development of a blog (a word that truncates the words “web” and “log”). An organization’s </a:t>
            </a:r>
            <a:r>
              <a:rPr lang="en-US" sz="1200" b="1" kern="1200" dirty="0">
                <a:solidFill>
                  <a:schemeClr val="tx1"/>
                </a:solidFill>
                <a:effectLst/>
                <a:latin typeface="+mn-lt"/>
                <a:ea typeface="+mn-ea"/>
                <a:cs typeface="+mn-cs"/>
              </a:rPr>
              <a:t>blog </a:t>
            </a:r>
            <a:r>
              <a:rPr lang="en-US" sz="1200" kern="1200" dirty="0">
                <a:solidFill>
                  <a:schemeClr val="tx1"/>
                </a:solidFill>
                <a:effectLst/>
                <a:latin typeface="+mn-lt"/>
                <a:ea typeface="+mn-ea"/>
                <a:cs typeface="+mn-cs"/>
              </a:rPr>
              <a:t>serves as a repository of content they create to provide information of interest to customers in the form of blog posts, which can be one or more paragraphs in length and written to stand on its own or be thematically connected to other posts. </a:t>
            </a:r>
            <a:endParaRPr lang="en-US" sz="1200" b="1" kern="1200" dirty="0">
              <a:solidFill>
                <a:schemeClr val="tx1"/>
              </a:solidFill>
              <a:latin typeface="+mn-lt"/>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dirty="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pPr>
              <a:defRPr/>
            </a:pPr>
            <a:fld id="{4BDF4BE4-1276-437F-9F05-EDAC31888EF2}" type="slidenum">
              <a:rPr lang="en-US" smtClean="0"/>
              <a:pPr>
                <a:defRPr/>
              </a:pPr>
              <a:t>24</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old adage that you want to be on the first page of a list of search results is absolutely true! Most, if not all, of the digital communication options we’ve discussed so far have implications for an organization’s SEO efforts. This is because, in a fairly simplified sense, search engines attempt to provide users with web results viewed to be the best fit for their specific searches based both on the relevance and the reputation of the source that pours into the output results.  A benefit of having a website displayed towards the top of the results is that customers tend to view it as a more credible source, resulting in additional benefits to an organization and its brand beyond just a greater likelihood that the customer will click on the link.</a:t>
            </a:r>
            <a:endParaRPr lang="en-US" dirty="0"/>
          </a:p>
        </p:txBody>
      </p:sp>
      <p:sp>
        <p:nvSpPr>
          <p:cNvPr id="4" name="Slide Number Placeholder 3"/>
          <p:cNvSpPr>
            <a:spLocks noGrp="1"/>
          </p:cNvSpPr>
          <p:nvPr>
            <p:ph type="sldNum" sz="quarter" idx="10"/>
          </p:nvPr>
        </p:nvSpPr>
        <p:spPr/>
        <p:txBody>
          <a:bodyPr/>
          <a:lstStyle/>
          <a:p>
            <a:pPr>
              <a:defRPr/>
            </a:pPr>
            <a:fld id="{4BDF4BE4-1276-437F-9F05-EDAC31888EF2}" type="slidenum">
              <a:rPr lang="en-US" smtClean="0"/>
              <a:pPr>
                <a:defRPr/>
              </a:pPr>
              <a:t>25</a:t>
            </a:fld>
            <a:endParaRPr lang="en-US" dirty="0"/>
          </a:p>
        </p:txBody>
      </p:sp>
    </p:spTree>
    <p:extLst>
      <p:ext uri="{BB962C8B-B14F-4D97-AF65-F5344CB8AC3E}">
        <p14:creationId xmlns:p14="http://schemas.microsoft.com/office/powerpoint/2010/main" val="14432737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endParaRPr lang="en-US" sz="1200" b="1" kern="1200" dirty="0">
              <a:solidFill>
                <a:schemeClr val="tx1"/>
              </a:solidFill>
              <a:latin typeface="+mn-lt"/>
              <a:ea typeface="+mn-ea"/>
              <a:cs typeface="+mn-cs"/>
            </a:endParaRPr>
          </a:p>
          <a:p>
            <a:r>
              <a:rPr lang="en-US" sz="1200" b="1" kern="1200" dirty="0">
                <a:solidFill>
                  <a:schemeClr val="tx1"/>
                </a:solidFill>
                <a:latin typeface="+mn-lt"/>
                <a:ea typeface="+mn-ea"/>
                <a:cs typeface="+mn-cs"/>
              </a:rPr>
              <a:t>Digital &amp; Social Media Marketing</a:t>
            </a:r>
          </a:p>
          <a:p>
            <a:endParaRPr lang="en-US" sz="1200" b="1" kern="1200" dirty="0">
              <a:solidFill>
                <a:schemeClr val="tx1"/>
              </a:solidFill>
              <a:latin typeface="+mn-lt"/>
              <a:ea typeface="+mn-ea"/>
              <a:cs typeface="+mn-cs"/>
            </a:endParaRPr>
          </a:p>
          <a:p>
            <a:r>
              <a:rPr lang="en-US" sz="1200" b="1" kern="1200" dirty="0">
                <a:solidFill>
                  <a:schemeClr val="tx1"/>
                </a:solidFill>
                <a:latin typeface="+mn-lt"/>
                <a:ea typeface="+mn-ea"/>
                <a:cs typeface="+mn-cs"/>
              </a:rPr>
              <a:t>Advertising  </a:t>
            </a:r>
            <a:r>
              <a:rPr lang="en-US" sz="1200" kern="1200" dirty="0">
                <a:solidFill>
                  <a:schemeClr val="tx1"/>
                </a:solidFill>
                <a:latin typeface="+mn-lt"/>
                <a:ea typeface="+mn-ea"/>
                <a:cs typeface="+mn-cs"/>
              </a:rPr>
              <a:t> Paid form of relatively less personal marketing communications, often through a mass medium to one or more target markets. Example media include television, radio, magazines, newspapers, and outdoors.</a:t>
            </a:r>
          </a:p>
          <a:p>
            <a:endParaRPr lang="en-US" sz="1200" kern="1200" dirty="0">
              <a:solidFill>
                <a:schemeClr val="tx1"/>
              </a:solidFill>
              <a:latin typeface="+mn-lt"/>
              <a:ea typeface="+mn-ea"/>
              <a:cs typeface="+mn-cs"/>
            </a:endParaRPr>
          </a:p>
          <a:p>
            <a:r>
              <a:rPr lang="en-US" sz="1200" b="1" kern="1200" dirty="0">
                <a:solidFill>
                  <a:schemeClr val="tx1"/>
                </a:solidFill>
                <a:latin typeface="+mn-lt"/>
                <a:ea typeface="+mn-ea"/>
                <a:cs typeface="+mn-cs"/>
              </a:rPr>
              <a:t>Sales Promotion  </a:t>
            </a:r>
            <a:r>
              <a:rPr lang="en-US" sz="1200" kern="1200" dirty="0">
                <a:solidFill>
                  <a:schemeClr val="tx1"/>
                </a:solidFill>
                <a:latin typeface="+mn-lt"/>
                <a:ea typeface="+mn-ea"/>
                <a:cs typeface="+mn-cs"/>
              </a:rPr>
              <a:t>Provides an inducement for an end-user consumer to buy your product or for a salesperson or someone else in the channel to sell it. Designed to augment other forms of promotion; rarely used alone. Example sales promotion tools for customers are coupons, rebates, and sweepstakes. Inducements for channel members often involve special monies or prizes for pushing a particular offering.</a:t>
            </a:r>
          </a:p>
          <a:p>
            <a:endParaRPr lang="en-US" sz="1200" kern="1200" dirty="0">
              <a:solidFill>
                <a:schemeClr val="tx1"/>
              </a:solidFill>
              <a:latin typeface="+mn-lt"/>
              <a:ea typeface="+mn-ea"/>
              <a:cs typeface="+mn-cs"/>
            </a:endParaRPr>
          </a:p>
          <a:p>
            <a:r>
              <a:rPr lang="en-US" sz="1200" b="1" kern="1200" dirty="0">
                <a:solidFill>
                  <a:schemeClr val="tx1"/>
                </a:solidFill>
                <a:latin typeface="+mn-lt"/>
                <a:ea typeface="+mn-ea"/>
                <a:cs typeface="+mn-cs"/>
              </a:rPr>
              <a:t>Public Relations (PR</a:t>
            </a:r>
            <a:r>
              <a:rPr lang="en-US" sz="1200" kern="1200" dirty="0">
                <a:solidFill>
                  <a:schemeClr val="tx1"/>
                </a:solidFill>
                <a:latin typeface="+mn-lt"/>
                <a:ea typeface="+mn-ea"/>
                <a:cs typeface="+mn-cs"/>
              </a:rPr>
              <a:t>) Systematic approach to influencing attitudes, opinions, and behaviors of customers and others. Often executed through publicity, which is an unpaid and relatively less personal form of marketing communications usually through news stories and mentions at public events.</a:t>
            </a:r>
          </a:p>
          <a:p>
            <a:endParaRPr lang="en-US" sz="1200" kern="1200" dirty="0">
              <a:solidFill>
                <a:schemeClr val="tx1"/>
              </a:solidFill>
              <a:latin typeface="+mn-lt"/>
              <a:ea typeface="+mn-ea"/>
              <a:cs typeface="+mn-cs"/>
            </a:endParaRPr>
          </a:p>
          <a:p>
            <a:r>
              <a:rPr lang="en-US" sz="1200" b="1" kern="1200" dirty="0">
                <a:solidFill>
                  <a:schemeClr val="tx1"/>
                </a:solidFill>
                <a:latin typeface="+mn-lt"/>
                <a:ea typeface="+mn-ea"/>
                <a:cs typeface="+mn-cs"/>
              </a:rPr>
              <a:t>Personal Selling  </a:t>
            </a:r>
            <a:r>
              <a:rPr lang="en-US" sz="1200" kern="1200" dirty="0">
                <a:solidFill>
                  <a:schemeClr val="tx1"/>
                </a:solidFill>
                <a:latin typeface="+mn-lt"/>
                <a:ea typeface="+mn-ea"/>
                <a:cs typeface="+mn-cs"/>
              </a:rPr>
              <a:t>One-to-one personal communication with a customer by a salesperson, either in person or through other means. </a:t>
            </a:r>
          </a:p>
          <a:p>
            <a:endParaRPr lang="en-US" sz="1200" kern="1200" dirty="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pPr>
              <a:defRPr/>
            </a:pPr>
            <a:fld id="{4BDF4BE4-1276-437F-9F05-EDAC31888EF2}" type="slidenum">
              <a:rPr lang="en-US" smtClean="0"/>
              <a:pPr>
                <a:defRPr/>
              </a:pPr>
              <a:t>3</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mn-lt"/>
                <a:ea typeface="+mn-ea"/>
                <a:cs typeface="+mn-cs"/>
              </a:rPr>
              <a:t>A smartphone’s relatively smaller screen size and touch-based interface means that certain aspects of websites or ads designed may be viewed and interacted with differently than they would be on other media. Obviously, a navigational element on a website that would require a user to hover over a mouse to view its contents would not be suitable on a smartphone. So organizations tend to either construct separate mobile-friendly website, or alternatively include within their main websites responsive design elements that contain the ability to make adjustments (reorientation and resizing of sections of the site, touch friendly interfaces, and the like) based on the type of device that is being used to view it. For marketing managers, clearly these same considerations are important when developing ads that will be offered exclusively on mobile devices or across both mobile and non-mobile media types.</a:t>
            </a:r>
          </a:p>
          <a:p>
            <a:r>
              <a:rPr lang="en-US" sz="1200" kern="1200" dirty="0">
                <a:solidFill>
                  <a:schemeClr val="tx1"/>
                </a:solidFill>
                <a:effectLst/>
                <a:latin typeface="+mn-lt"/>
                <a:ea typeface="+mn-ea"/>
                <a:cs typeface="+mn-cs"/>
              </a:rPr>
              <a:t>it is critical that marketing managers have a lead seat at the table with I.T. and operations to ensure that their organization’s websites are designed to make the shopping experience on different customer interface modalities as seamless as possible. Think of it this way: Customers who become frustrated with the process of making a purchase on their mobile device may drop out of the purchase process and instead seek out a competitor’s more user-friendly site instead, or they may slog through the painful purchase but vow never to come back.</a:t>
            </a:r>
          </a:p>
          <a:p>
            <a:endParaRPr lang="en-US" dirty="0"/>
          </a:p>
        </p:txBody>
      </p:sp>
      <p:sp>
        <p:nvSpPr>
          <p:cNvPr id="4" name="Slide Number Placeholder 3"/>
          <p:cNvSpPr>
            <a:spLocks noGrp="1"/>
          </p:cNvSpPr>
          <p:nvPr>
            <p:ph type="sldNum" sz="quarter" idx="10"/>
          </p:nvPr>
        </p:nvSpPr>
        <p:spPr/>
        <p:txBody>
          <a:bodyPr/>
          <a:lstStyle/>
          <a:p>
            <a:pPr>
              <a:defRPr/>
            </a:pPr>
            <a:fld id="{4BDF4BE4-1276-437F-9F05-EDAC31888EF2}" type="slidenum">
              <a:rPr lang="en-US" smtClean="0"/>
              <a:pPr>
                <a:defRPr/>
              </a:pPr>
              <a:t>26</a:t>
            </a:fld>
            <a:endParaRPr lang="en-US" dirty="0"/>
          </a:p>
        </p:txBody>
      </p:sp>
    </p:spTree>
    <p:extLst>
      <p:ext uri="{BB962C8B-B14F-4D97-AF65-F5344CB8AC3E}">
        <p14:creationId xmlns:p14="http://schemas.microsoft.com/office/powerpoint/2010/main" val="309246466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BDF4BE4-1276-437F-9F05-EDAC31888EF2}" type="slidenum">
              <a:rPr lang="en-US" smtClean="0"/>
              <a:pPr>
                <a:defRPr/>
              </a:pPr>
              <a:t>27</a:t>
            </a:fld>
            <a:endParaRPr lang="en-US" dirty="0"/>
          </a:p>
        </p:txBody>
      </p:sp>
    </p:spTree>
    <p:extLst>
      <p:ext uri="{BB962C8B-B14F-4D97-AF65-F5344CB8AC3E}">
        <p14:creationId xmlns:p14="http://schemas.microsoft.com/office/powerpoint/2010/main" val="10704854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Branded mobile </a:t>
            </a:r>
            <a:r>
              <a:rPr lang="en-US" sz="1200" b="1" kern="1200" dirty="0" smtClean="0">
                <a:solidFill>
                  <a:schemeClr val="tx1"/>
                </a:solidFill>
                <a:effectLst/>
                <a:latin typeface="+mn-lt"/>
                <a:ea typeface="+mn-ea"/>
                <a:cs typeface="+mn-cs"/>
              </a:rPr>
              <a:t>apps </a:t>
            </a:r>
            <a:r>
              <a:rPr lang="en-US" sz="1200" kern="1200" dirty="0" smtClean="0">
                <a:solidFill>
                  <a:schemeClr val="tx1"/>
                </a:solidFill>
                <a:effectLst/>
                <a:latin typeface="+mn-lt"/>
                <a:ea typeface="+mn-ea"/>
                <a:cs typeface="+mn-cs"/>
              </a:rPr>
              <a:t>display </a:t>
            </a:r>
            <a:r>
              <a:rPr lang="en-US" sz="1200" kern="1200" dirty="0">
                <a:solidFill>
                  <a:schemeClr val="tx1"/>
                </a:solidFill>
                <a:effectLst/>
                <a:latin typeface="+mn-lt"/>
                <a:ea typeface="+mn-ea"/>
                <a:cs typeface="+mn-cs"/>
              </a:rPr>
              <a:t>the brand’s name and logo in a prominent throughout the various screens and features within the app. These apps, which are a type of owned media, can be an effective means of communicating with customers because they offer numerous valuable functions and benefits that cause the customer to willingly decide to make the effort to do the download (many are free of course). An app can positively influence how the customer views the brand and stimulate purchase and loyalty.</a:t>
            </a:r>
            <a:endParaRPr lang="en-US" dirty="0"/>
          </a:p>
        </p:txBody>
      </p:sp>
      <p:sp>
        <p:nvSpPr>
          <p:cNvPr id="4" name="Slide Number Placeholder 3"/>
          <p:cNvSpPr>
            <a:spLocks noGrp="1"/>
          </p:cNvSpPr>
          <p:nvPr>
            <p:ph type="sldNum" sz="quarter" idx="10"/>
          </p:nvPr>
        </p:nvSpPr>
        <p:spPr/>
        <p:txBody>
          <a:bodyPr/>
          <a:lstStyle/>
          <a:p>
            <a:pPr>
              <a:defRPr/>
            </a:pPr>
            <a:fld id="{4BDF4BE4-1276-437F-9F05-EDAC31888EF2}" type="slidenum">
              <a:rPr lang="en-US" smtClean="0"/>
              <a:pPr>
                <a:defRPr/>
              </a:pPr>
              <a:t>29</a:t>
            </a:fld>
            <a:endParaRPr lang="en-US" dirty="0"/>
          </a:p>
        </p:txBody>
      </p:sp>
    </p:spTree>
    <p:extLst>
      <p:ext uri="{BB962C8B-B14F-4D97-AF65-F5344CB8AC3E}">
        <p14:creationId xmlns:p14="http://schemas.microsoft.com/office/powerpoint/2010/main" val="61505494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ability for people to come together online has moved the conversation about an organization and its offerings away from the organization as initiator and into the hands of the public. Customers speak directly to each other about the good and bad of their product and service experiences. Organizations can monitor, participate, and respond but they </a:t>
            </a:r>
            <a:r>
              <a:rPr lang="en-US" sz="1200" i="1" kern="1200" dirty="0">
                <a:solidFill>
                  <a:schemeClr val="tx1"/>
                </a:solidFill>
                <a:effectLst/>
                <a:latin typeface="+mn-lt"/>
                <a:ea typeface="+mn-ea"/>
                <a:cs typeface="+mn-cs"/>
              </a:rPr>
              <a:t>cannot control </a:t>
            </a:r>
            <a:r>
              <a:rPr lang="en-US" sz="1200" kern="1200" dirty="0">
                <a:solidFill>
                  <a:schemeClr val="tx1"/>
                </a:solidFill>
                <a:effectLst/>
                <a:latin typeface="+mn-lt"/>
                <a:ea typeface="+mn-ea"/>
                <a:cs typeface="+mn-cs"/>
              </a:rPr>
              <a:t>this external dialogue, thus creating both opportunities and threats for organizations as they look to first understand the impact of social media on their business and then to develop effective marketing strategies to manage it. </a:t>
            </a:r>
            <a:endParaRPr lang="en-US" sz="1200" kern="1200" dirty="0" smtClean="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 ability for people to come together online has moved the conversation about an organization and its offerings away from the organization as initiator and into the hands of the public. Customers speak directly to each other about the good and bad of their product and service experiences. Organizations can monitor, participate, and respond but they </a:t>
            </a:r>
            <a:r>
              <a:rPr lang="en-US" sz="1200" i="1" kern="1200" dirty="0">
                <a:solidFill>
                  <a:schemeClr val="tx1"/>
                </a:solidFill>
                <a:effectLst/>
                <a:latin typeface="+mn-lt"/>
                <a:ea typeface="+mn-ea"/>
                <a:cs typeface="+mn-cs"/>
              </a:rPr>
              <a:t>cannot control </a:t>
            </a:r>
            <a:r>
              <a:rPr lang="en-US" sz="1200" kern="1200" dirty="0">
                <a:solidFill>
                  <a:schemeClr val="tx1"/>
                </a:solidFill>
                <a:effectLst/>
                <a:latin typeface="+mn-lt"/>
                <a:ea typeface="+mn-ea"/>
                <a:cs typeface="+mn-cs"/>
              </a:rPr>
              <a:t>this external dialogue, thus creating both opportunities and threats for organizations as they look to first understand the impact of social media on their business and then to develop effective marketing strategies to manage it. </a:t>
            </a:r>
            <a:endParaRPr lang="en-US" dirty="0"/>
          </a:p>
        </p:txBody>
      </p:sp>
      <p:sp>
        <p:nvSpPr>
          <p:cNvPr id="4" name="Slide Number Placeholder 3"/>
          <p:cNvSpPr>
            <a:spLocks noGrp="1"/>
          </p:cNvSpPr>
          <p:nvPr>
            <p:ph type="sldNum" sz="quarter" idx="10"/>
          </p:nvPr>
        </p:nvSpPr>
        <p:spPr/>
        <p:txBody>
          <a:bodyPr/>
          <a:lstStyle/>
          <a:p>
            <a:pPr>
              <a:defRPr/>
            </a:pPr>
            <a:fld id="{4BDF4BE4-1276-437F-9F05-EDAC31888EF2}" type="slidenum">
              <a:rPr lang="en-US" smtClean="0"/>
              <a:pPr>
                <a:defRPr/>
              </a:pPr>
              <a:t>30</a:t>
            </a:fld>
            <a:endParaRPr lang="en-US" dirty="0"/>
          </a:p>
        </p:txBody>
      </p:sp>
    </p:spTree>
    <p:extLst>
      <p:ext uri="{BB962C8B-B14F-4D97-AF65-F5344CB8AC3E}">
        <p14:creationId xmlns:p14="http://schemas.microsoft.com/office/powerpoint/2010/main" val="283794716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BDF4BE4-1276-437F-9F05-EDAC31888EF2}" type="slidenum">
              <a:rPr lang="en-US" smtClean="0"/>
              <a:pPr>
                <a:defRPr/>
              </a:pPr>
              <a:t>31</a:t>
            </a:fld>
            <a:endParaRPr lang="en-US" dirty="0"/>
          </a:p>
        </p:txBody>
      </p:sp>
    </p:spTree>
    <p:extLst>
      <p:ext uri="{BB962C8B-B14F-4D97-AF65-F5344CB8AC3E}">
        <p14:creationId xmlns:p14="http://schemas.microsoft.com/office/powerpoint/2010/main" val="389705730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Viral marketing has practical advantages for marketing managers. First, the “birds of a feather” aspect of viral marketing works to advantage since the group targeted by a seeding strategy most often possesses common bonds and thus content shared with by a social network member with other members may be viewed as more relevant, credible, and trustworthy versus the same content directly received from the marketer. Second, marketing budget efficiencies can be obtained when viral marketing is done successfully. Think of viral marketing as one of the most potent types of earned media in that it enables the spread of a marketing communication to potentially large audiences through the activation of individual users as marketing communication channels. In some cases, audience size reached through a viral marketing effort could be equivalent to what might have been obtained through the purchase of a television advertising spot requiring a substantial chunk of marketing budget.</a:t>
            </a:r>
          </a:p>
          <a:p>
            <a:endParaRPr lang="en-US" dirty="0"/>
          </a:p>
        </p:txBody>
      </p:sp>
      <p:sp>
        <p:nvSpPr>
          <p:cNvPr id="4" name="Slide Number Placeholder 3"/>
          <p:cNvSpPr>
            <a:spLocks noGrp="1"/>
          </p:cNvSpPr>
          <p:nvPr>
            <p:ph type="sldNum" sz="quarter" idx="10"/>
          </p:nvPr>
        </p:nvSpPr>
        <p:spPr/>
        <p:txBody>
          <a:bodyPr/>
          <a:lstStyle/>
          <a:p>
            <a:pPr>
              <a:defRPr/>
            </a:pPr>
            <a:fld id="{4BDF4BE4-1276-437F-9F05-EDAC31888EF2}" type="slidenum">
              <a:rPr lang="en-US" smtClean="0"/>
              <a:pPr>
                <a:defRPr/>
              </a:pPr>
              <a:t>36</a:t>
            </a:fld>
            <a:endParaRPr lang="en-US" dirty="0"/>
          </a:p>
        </p:txBody>
      </p:sp>
    </p:spTree>
    <p:extLst>
      <p:ext uri="{BB962C8B-B14F-4D97-AF65-F5344CB8AC3E}">
        <p14:creationId xmlns:p14="http://schemas.microsoft.com/office/powerpoint/2010/main" val="291283278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Product and service review sites offer the opportunity for customers to provide feedback on their experience with the organization and its offering, and also provide an information repository for customers to search for information before purchase. Because of these customer uses, marketers must continually monitor review sites that are relevant for their offerings</a:t>
            </a:r>
            <a:r>
              <a:rPr lang="en-US" sz="1200" kern="1200" dirty="0" smtClean="0">
                <a:solidFill>
                  <a:schemeClr val="tx1"/>
                </a:solidFill>
                <a:effectLst/>
                <a:latin typeface="+mn-lt"/>
                <a:ea typeface="+mn-ea"/>
                <a:cs typeface="+mn-cs"/>
              </a:rPr>
              <a:t>.</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Consider the results of a recent study finding that about 70 percent of Americans consult either a user review site or independent review site (with equal likelihood) before making a purchase.</a:t>
            </a:r>
            <a:endParaRPr lang="en-US" dirty="0"/>
          </a:p>
        </p:txBody>
      </p:sp>
      <p:sp>
        <p:nvSpPr>
          <p:cNvPr id="4" name="Slide Number Placeholder 3"/>
          <p:cNvSpPr>
            <a:spLocks noGrp="1"/>
          </p:cNvSpPr>
          <p:nvPr>
            <p:ph type="sldNum" sz="quarter" idx="10"/>
          </p:nvPr>
        </p:nvSpPr>
        <p:spPr/>
        <p:txBody>
          <a:bodyPr/>
          <a:lstStyle/>
          <a:p>
            <a:pPr>
              <a:defRPr/>
            </a:pPr>
            <a:fld id="{4BDF4BE4-1276-437F-9F05-EDAC31888EF2}" type="slidenum">
              <a:rPr lang="en-US" smtClean="0"/>
              <a:pPr>
                <a:defRPr/>
              </a:pPr>
              <a:t>37</a:t>
            </a:fld>
            <a:endParaRPr lang="en-US" dirty="0"/>
          </a:p>
        </p:txBody>
      </p:sp>
    </p:spTree>
    <p:extLst>
      <p:ext uri="{BB962C8B-B14F-4D97-AF65-F5344CB8AC3E}">
        <p14:creationId xmlns:p14="http://schemas.microsoft.com/office/powerpoint/2010/main" val="349585151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BDF4BE4-1276-437F-9F05-EDAC31888EF2}" type="slidenum">
              <a:rPr lang="en-US" smtClean="0"/>
              <a:pPr>
                <a:defRPr/>
              </a:pPr>
              <a:t>38</a:t>
            </a:fld>
            <a:endParaRPr lang="en-US" dirty="0"/>
          </a:p>
        </p:txBody>
      </p:sp>
    </p:spTree>
    <p:extLst>
      <p:ext uri="{BB962C8B-B14F-4D97-AF65-F5344CB8AC3E}">
        <p14:creationId xmlns:p14="http://schemas.microsoft.com/office/powerpoint/2010/main" val="360161080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mn-lt"/>
                <a:ea typeface="+mn-ea"/>
                <a:cs typeface="+mn-cs"/>
              </a:rPr>
              <a:t>Assessing the value of social media marketing efforts can be a real challenge for marketing managers, especially in terms that other organizational stakeholders are willing to accept as important to performance. This is especially the case when social media efforts do not drive easily tractable types of customer behaviors that are clearly and directly linked to specific product purchase (thus de facto linked to broader revenue and financial performance of the organization). For example, it is not at all</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mn-lt"/>
                <a:ea typeface="+mn-ea"/>
                <a:cs typeface="+mn-cs"/>
              </a:rPr>
              <a:t>uncommon for C-suite executives to question the value of the number of “likes” or “followers” that are being generated by a given social media marketing campaign. As discussed in Chapter 5, nowadays greater analytic capabilities are making it easier for marketers to demonstrate the value derived from various digital marketing efforts, including social media marketing. Marketing managers need to redouble efforts to firm up the linkages between investments in marketing via social media platforms and important ROI based organizational outcomes.</a:t>
            </a:r>
          </a:p>
          <a:p>
            <a:endParaRPr lang="en-US" dirty="0"/>
          </a:p>
        </p:txBody>
      </p:sp>
      <p:sp>
        <p:nvSpPr>
          <p:cNvPr id="4" name="Slide Number Placeholder 3"/>
          <p:cNvSpPr>
            <a:spLocks noGrp="1"/>
          </p:cNvSpPr>
          <p:nvPr>
            <p:ph type="sldNum" sz="quarter" idx="10"/>
          </p:nvPr>
        </p:nvSpPr>
        <p:spPr/>
        <p:txBody>
          <a:bodyPr/>
          <a:lstStyle/>
          <a:p>
            <a:pPr>
              <a:defRPr/>
            </a:pPr>
            <a:fld id="{4BDF4BE4-1276-437F-9F05-EDAC31888EF2}" type="slidenum">
              <a:rPr lang="en-US" smtClean="0"/>
              <a:pPr>
                <a:defRPr/>
              </a:pPr>
              <a:t>39</a:t>
            </a:fld>
            <a:endParaRPr lang="en-US" dirty="0"/>
          </a:p>
        </p:txBody>
      </p:sp>
    </p:spTree>
    <p:extLst>
      <p:ext uri="{BB962C8B-B14F-4D97-AF65-F5344CB8AC3E}">
        <p14:creationId xmlns:p14="http://schemas.microsoft.com/office/powerpoint/2010/main" val="2391620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BDF4BE4-1276-437F-9F05-EDAC31888EF2}" type="slidenum">
              <a:rPr lang="en-US" smtClean="0"/>
              <a:pPr>
                <a:defRPr/>
              </a:pPr>
              <a:t>40</a:t>
            </a:fld>
            <a:endParaRPr lang="en-US" dirty="0"/>
          </a:p>
        </p:txBody>
      </p:sp>
    </p:spTree>
    <p:extLst>
      <p:ext uri="{BB962C8B-B14F-4D97-AF65-F5344CB8AC3E}">
        <p14:creationId xmlns:p14="http://schemas.microsoft.com/office/powerpoint/2010/main" val="239162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BDF4BE4-1276-437F-9F05-EDAC31888EF2}" type="slidenum">
              <a:rPr lang="en-US" smtClean="0"/>
              <a:pPr>
                <a:defRPr/>
              </a:pPr>
              <a:t>5</a:t>
            </a:fld>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BDF4BE4-1276-437F-9F05-EDAC31888EF2}" type="slidenum">
              <a:rPr lang="en-US" smtClean="0"/>
              <a:pPr>
                <a:defRPr/>
              </a:pPr>
              <a:t>41</a:t>
            </a:fld>
            <a:endParaRPr lang="en-US" dirty="0"/>
          </a:p>
        </p:txBody>
      </p:sp>
    </p:spTree>
    <p:extLst>
      <p:ext uri="{BB962C8B-B14F-4D97-AF65-F5344CB8AC3E}">
        <p14:creationId xmlns:p14="http://schemas.microsoft.com/office/powerpoint/2010/main" val="2391620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BDF4BE4-1276-437F-9F05-EDAC31888EF2}" type="slidenum">
              <a:rPr lang="en-US" smtClean="0"/>
              <a:pPr>
                <a:defRPr/>
              </a:pPr>
              <a:t>42</a:t>
            </a:fld>
            <a:endParaRPr lang="en-US" dirty="0"/>
          </a:p>
        </p:txBody>
      </p:sp>
    </p:spTree>
    <p:extLst>
      <p:ext uri="{BB962C8B-B14F-4D97-AF65-F5344CB8AC3E}">
        <p14:creationId xmlns:p14="http://schemas.microsoft.com/office/powerpoint/2010/main" val="2391620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BDF4BE4-1276-437F-9F05-EDAC31888EF2}" type="slidenum">
              <a:rPr lang="en-US" smtClean="0"/>
              <a:pPr>
                <a:defRPr/>
              </a:pPr>
              <a:t>43</a:t>
            </a:fld>
            <a:endParaRPr lang="en-US" dirty="0"/>
          </a:p>
        </p:txBody>
      </p:sp>
    </p:spTree>
    <p:extLst>
      <p:ext uri="{BB962C8B-B14F-4D97-AF65-F5344CB8AC3E}">
        <p14:creationId xmlns:p14="http://schemas.microsoft.com/office/powerpoint/2010/main" val="2391620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BDF4BE4-1276-437F-9F05-EDAC31888EF2}" type="slidenum">
              <a:rPr lang="en-US" smtClean="0"/>
              <a:pPr>
                <a:defRPr/>
              </a:pPr>
              <a:t>44</a:t>
            </a:fld>
            <a:endParaRPr lang="en-US" dirty="0"/>
          </a:p>
        </p:txBody>
      </p:sp>
    </p:spTree>
    <p:extLst>
      <p:ext uri="{BB962C8B-B14F-4D97-AF65-F5344CB8AC3E}">
        <p14:creationId xmlns:p14="http://schemas.microsoft.com/office/powerpoint/2010/main" val="239162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BDF4BE4-1276-437F-9F05-EDAC31888EF2}" type="slidenum">
              <a:rPr lang="en-US" smtClean="0"/>
              <a:pPr>
                <a:defRPr/>
              </a:pPr>
              <a:t>6</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mn-lt"/>
                <a:ea typeface="+mn-ea"/>
                <a:cs typeface="+mn-cs"/>
              </a:rPr>
              <a:t>What kinds of decisions are involved in developing and executing IMC strategy? Consider Exhibit </a:t>
            </a:r>
            <a:r>
              <a:rPr lang="en-US" sz="1200" kern="1200" dirty="0" smtClean="0">
                <a:solidFill>
                  <a:schemeClr val="tx1"/>
                </a:solidFill>
                <a:latin typeface="+mn-lt"/>
                <a:ea typeface="+mn-ea"/>
                <a:cs typeface="+mn-cs"/>
              </a:rPr>
              <a:t>13.4, </a:t>
            </a:r>
            <a:r>
              <a:rPr lang="en-US" sz="1200" kern="1200" dirty="0">
                <a:solidFill>
                  <a:schemeClr val="tx1"/>
                </a:solidFill>
                <a:latin typeface="+mn-lt"/>
                <a:ea typeface="+mn-ea"/>
                <a:cs typeface="+mn-cs"/>
              </a:rPr>
              <a:t>which compares the impact of marketing management factors in an IMC approach with those of a personal selling approach. As you can see, a gamut of critical issues from buyer information needs to purchase size to the configuration of the marketing mix elements all influence the decision about where to invest promotional budget dollars. In fact, in many marketing-planning situations the promotional budget is the lion’s share of the overall marketing budget</a:t>
            </a:r>
            <a:r>
              <a:rPr lang="en-US" sz="1200" kern="1200" dirty="0" smtClean="0">
                <a:solidFill>
                  <a:schemeClr val="tx1"/>
                </a:solidFill>
                <a:latin typeface="+mn-lt"/>
                <a:ea typeface="+mn-ea"/>
                <a:cs typeface="+mn-cs"/>
              </a:rPr>
              <a:t>—typically </a:t>
            </a:r>
            <a:r>
              <a:rPr lang="en-US" sz="1200" kern="1200" dirty="0">
                <a:solidFill>
                  <a:schemeClr val="tx1"/>
                </a:solidFill>
                <a:latin typeface="+mn-lt"/>
                <a:ea typeface="+mn-ea"/>
                <a:cs typeface="+mn-cs"/>
              </a:rPr>
              <a:t>surpassing packaging, distribution, and other marketing elements by a wide margin.</a:t>
            </a:r>
          </a:p>
          <a:p>
            <a:endParaRPr lang="en-US" dirty="0"/>
          </a:p>
        </p:txBody>
      </p:sp>
      <p:sp>
        <p:nvSpPr>
          <p:cNvPr id="4" name="Slide Number Placeholder 3"/>
          <p:cNvSpPr>
            <a:spLocks noGrp="1"/>
          </p:cNvSpPr>
          <p:nvPr>
            <p:ph type="sldNum" sz="quarter" idx="10"/>
          </p:nvPr>
        </p:nvSpPr>
        <p:spPr/>
        <p:txBody>
          <a:bodyPr/>
          <a:lstStyle/>
          <a:p>
            <a:pPr>
              <a:defRPr/>
            </a:pPr>
            <a:fld id="{4BDF4BE4-1276-437F-9F05-EDAC31888EF2}" type="slidenum">
              <a:rPr lang="en-US" smtClean="0"/>
              <a:pPr>
                <a:defRPr/>
              </a:pPr>
              <a:t>7</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BDF4BE4-1276-437F-9F05-EDAC31888EF2}" type="slidenum">
              <a:rPr lang="en-US" smtClean="0"/>
              <a:pPr>
                <a:defRPr/>
              </a:pPr>
              <a:t>8</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b="1" dirty="0" smtClean="0"/>
              <a:t>Attention: </a:t>
            </a:r>
            <a:r>
              <a:rPr lang="en-US" sz="1200" kern="1200" dirty="0" smtClean="0">
                <a:solidFill>
                  <a:schemeClr val="tx1"/>
                </a:solidFill>
                <a:effectLst/>
                <a:latin typeface="+mn-lt"/>
                <a:ea typeface="+mn-ea"/>
                <a:cs typeface="+mn-cs"/>
              </a:rPr>
              <a:t>If </a:t>
            </a:r>
            <a:r>
              <a:rPr lang="en-US" sz="1200" kern="1200" dirty="0">
                <a:solidFill>
                  <a:schemeClr val="tx1"/>
                </a:solidFill>
                <a:effectLst/>
                <a:latin typeface="+mn-lt"/>
                <a:ea typeface="+mn-ea"/>
                <a:cs typeface="+mn-cs"/>
              </a:rPr>
              <a:t>target customers are essentially unaware of an offering, most of the investment in communication must be in raising awareness and gaining their attention. Depending on the situation, this may involve developing the customer’s </a:t>
            </a:r>
            <a:r>
              <a:rPr lang="en-US" sz="1200" kern="1200" dirty="0" smtClean="0">
                <a:solidFill>
                  <a:schemeClr val="tx1"/>
                </a:solidFill>
                <a:effectLst/>
                <a:latin typeface="+mn-lt"/>
                <a:ea typeface="+mn-ea"/>
                <a:cs typeface="+mn-cs"/>
              </a:rPr>
              <a:t>awareness </a:t>
            </a:r>
            <a:r>
              <a:rPr lang="en-US" sz="1200" kern="1200" dirty="0">
                <a:solidFill>
                  <a:schemeClr val="tx1"/>
                </a:solidFill>
                <a:effectLst/>
                <a:latin typeface="+mn-lt"/>
                <a:ea typeface="+mn-ea"/>
                <a:cs typeface="+mn-cs"/>
              </a:rPr>
              <a:t>for a whole new set of customer needs and wants as well as revealing that your product exists to address those needs and wants. Gaining attention and building initial awareness can be a daunting task for marketers. Tremendous expenditures may be required to establish a foothold with customers, especially when a brand is relatively unknown or a product category is in its infancy. </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b="1" kern="1200" dirty="0" smtClean="0">
                <a:solidFill>
                  <a:schemeClr val="tx1"/>
                </a:solidFill>
                <a:effectLst/>
                <a:latin typeface="+mn-lt"/>
                <a:ea typeface="+mn-ea"/>
                <a:cs typeface="+mn-cs"/>
              </a:rPr>
              <a:t>Interest:</a:t>
            </a:r>
            <a:r>
              <a:rPr lang="en-US" sz="1200" b="1"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To </a:t>
            </a:r>
            <a:r>
              <a:rPr lang="en-US" sz="1200" kern="1200" dirty="0">
                <a:solidFill>
                  <a:schemeClr val="tx1"/>
                </a:solidFill>
                <a:effectLst/>
                <a:latin typeface="+mn-lt"/>
                <a:ea typeface="+mn-ea"/>
                <a:cs typeface="+mn-cs"/>
              </a:rPr>
              <a:t>translate customer attention into interest requires persuasive communication. For more technical or complicated products, this means beginning to inform customers more specifically about what a product offering can do for </a:t>
            </a:r>
            <a:r>
              <a:rPr lang="en-US" sz="1200" i="1" kern="1200" dirty="0">
                <a:solidFill>
                  <a:schemeClr val="tx1"/>
                </a:solidFill>
                <a:effectLst/>
                <a:latin typeface="+mn-lt"/>
                <a:ea typeface="+mn-ea"/>
                <a:cs typeface="+mn-cs"/>
              </a:rPr>
              <a:t>them—</a:t>
            </a:r>
            <a:r>
              <a:rPr lang="en-US" sz="1200" kern="1200" dirty="0">
                <a:solidFill>
                  <a:schemeClr val="tx1"/>
                </a:solidFill>
                <a:effectLst/>
                <a:latin typeface="+mn-lt"/>
                <a:ea typeface="+mn-ea"/>
                <a:cs typeface="+mn-cs"/>
              </a:rPr>
              <a:t>how it helps fulfill needs and wants. To stimulate interest, the promotion must begin to touch a customer’s hot buttons.</a:t>
            </a:r>
          </a:p>
          <a:p>
            <a:r>
              <a:rPr lang="en-US" b="1" dirty="0" smtClean="0"/>
              <a:t>Desire:</a:t>
            </a:r>
            <a:r>
              <a:rPr lang="en-US" b="1" baseline="0" dirty="0" smtClean="0"/>
              <a:t> </a:t>
            </a:r>
            <a:r>
              <a:rPr lang="en-US" sz="1200" kern="1200" dirty="0" smtClean="0">
                <a:solidFill>
                  <a:schemeClr val="tx1"/>
                </a:solidFill>
                <a:effectLst/>
                <a:latin typeface="+mn-lt"/>
                <a:ea typeface="+mn-ea"/>
                <a:cs typeface="+mn-cs"/>
              </a:rPr>
              <a:t>Moving </a:t>
            </a:r>
            <a:r>
              <a:rPr lang="en-US" sz="1200" kern="1200" dirty="0">
                <a:solidFill>
                  <a:schemeClr val="tx1"/>
                </a:solidFill>
                <a:effectLst/>
                <a:latin typeface="+mn-lt"/>
                <a:ea typeface="+mn-ea"/>
                <a:cs typeface="+mn-cs"/>
              </a:rPr>
              <a:t>from interest to desire means that a customer has to move past a </a:t>
            </a:r>
            <a:r>
              <a:rPr lang="en-US" sz="1200" i="1" kern="1200" dirty="0">
                <a:solidFill>
                  <a:schemeClr val="tx1"/>
                </a:solidFill>
                <a:effectLst/>
                <a:latin typeface="+mn-lt"/>
                <a:ea typeface="+mn-ea"/>
                <a:cs typeface="+mn-cs"/>
              </a:rPr>
              <a:t>need </a:t>
            </a:r>
            <a:r>
              <a:rPr lang="en-US" sz="1200" kern="1200" dirty="0">
                <a:solidFill>
                  <a:schemeClr val="tx1"/>
                </a:solidFill>
                <a:effectLst/>
                <a:latin typeface="+mn-lt"/>
                <a:ea typeface="+mn-ea"/>
                <a:cs typeface="+mn-cs"/>
              </a:rPr>
              <a:t>and begin to really </a:t>
            </a:r>
            <a:r>
              <a:rPr lang="en-US" sz="1200" i="1" kern="1200" dirty="0">
                <a:solidFill>
                  <a:schemeClr val="tx1"/>
                </a:solidFill>
                <a:effectLst/>
                <a:latin typeface="+mn-lt"/>
                <a:ea typeface="+mn-ea"/>
                <a:cs typeface="+mn-cs"/>
              </a:rPr>
              <a:t>want </a:t>
            </a:r>
            <a:r>
              <a:rPr lang="en-US" sz="1200" kern="1200" dirty="0">
                <a:solidFill>
                  <a:schemeClr val="tx1"/>
                </a:solidFill>
                <a:effectLst/>
                <a:latin typeface="+mn-lt"/>
                <a:ea typeface="+mn-ea"/>
                <a:cs typeface="+mn-cs"/>
              </a:rPr>
              <a:t>that specific product. Promotion feeds desire through strong persuasive communication. At this stage, salespeople and customized direct and interactive marketing enter the promotion mix. Messages are altered to influence customers to feel that they simply can’t do without the item. The innovators and early adopters show off their purchases to holdouts, and the ball is rolling. </a:t>
            </a:r>
          </a:p>
          <a:p>
            <a:r>
              <a:rPr lang="en-US" sz="1200" b="1" kern="1200" dirty="0" smtClean="0">
                <a:solidFill>
                  <a:schemeClr val="tx1"/>
                </a:solidFill>
                <a:effectLst/>
                <a:latin typeface="+mn-lt"/>
                <a:ea typeface="+mn-ea"/>
                <a:cs typeface="+mn-cs"/>
              </a:rPr>
              <a:t>Action:</a:t>
            </a:r>
            <a:r>
              <a:rPr lang="en-US" sz="1200" b="1"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The </a:t>
            </a:r>
            <a:r>
              <a:rPr lang="en-US" sz="1200" kern="1200" dirty="0">
                <a:solidFill>
                  <a:schemeClr val="tx1"/>
                </a:solidFill>
                <a:effectLst/>
                <a:latin typeface="+mn-lt"/>
                <a:ea typeface="+mn-ea"/>
                <a:cs typeface="+mn-cs"/>
              </a:rPr>
              <a:t>action stage is the purchase itself. To stimulate ultimate purchase, marketers often rely on salespeople, accompanied by some form of sales promotion, to close the sale. The reason sales organizations put so much emphasis on training salespeople in closing techniques is that they are seen as the final stimulant to purchase.</a:t>
            </a:r>
          </a:p>
          <a:p>
            <a:endParaRPr lang="en-US" sz="1200" b="1" kern="1200" dirty="0">
              <a:solidFill>
                <a:schemeClr val="tx1"/>
              </a:solidFill>
              <a:effectLst/>
              <a:latin typeface="+mn-lt"/>
              <a:ea typeface="+mn-ea"/>
              <a:cs typeface="+mn-cs"/>
            </a:endParaRPr>
          </a:p>
          <a:p>
            <a:endParaRPr lang="en-US" b="1" dirty="0"/>
          </a:p>
        </p:txBody>
      </p:sp>
      <p:sp>
        <p:nvSpPr>
          <p:cNvPr id="4" name="Slide Number Placeholder 3"/>
          <p:cNvSpPr>
            <a:spLocks noGrp="1"/>
          </p:cNvSpPr>
          <p:nvPr>
            <p:ph type="sldNum" sz="quarter" idx="10"/>
          </p:nvPr>
        </p:nvSpPr>
        <p:spPr/>
        <p:txBody>
          <a:bodyPr/>
          <a:lstStyle/>
          <a:p>
            <a:pPr>
              <a:defRPr/>
            </a:pPr>
            <a:fld id="{4BDF4BE4-1276-437F-9F05-EDAC31888EF2}" type="slidenum">
              <a:rPr lang="en-US" smtClean="0"/>
              <a:pPr>
                <a:defRPr/>
              </a:pPr>
              <a:t>11</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BDF4BE4-1276-437F-9F05-EDAC31888EF2}" type="slidenum">
              <a:rPr lang="en-US" smtClean="0"/>
              <a:pPr>
                <a:defRPr/>
              </a:pPr>
              <a:t>12</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data collection capabilities facilitated by digital technologies enable marketing managers to gain access to information on customers at a breadth and depth never before possible, and at reasonable cost. These data can be collected either through interactions a firm creates or engages in with a customer or via interactions that customers have with each other without direct firm involvement. As customers increasingly search for information, make transactions, and communicate through digital channels an increasing amount of data will become available, enabling marketers to gain a more holistic view of individuals .</a:t>
            </a:r>
            <a:endParaRPr lang="en-US" dirty="0"/>
          </a:p>
        </p:txBody>
      </p:sp>
      <p:sp>
        <p:nvSpPr>
          <p:cNvPr id="4" name="Slide Number Placeholder 3"/>
          <p:cNvSpPr>
            <a:spLocks noGrp="1"/>
          </p:cNvSpPr>
          <p:nvPr>
            <p:ph type="sldNum" sz="quarter" idx="10"/>
          </p:nvPr>
        </p:nvSpPr>
        <p:spPr/>
        <p:txBody>
          <a:bodyPr/>
          <a:lstStyle/>
          <a:p>
            <a:pPr>
              <a:defRPr/>
            </a:pPr>
            <a:fld id="{4BDF4BE4-1276-437F-9F05-EDAC31888EF2}" type="slidenum">
              <a:rPr lang="en-US" smtClean="0"/>
              <a:pPr>
                <a:defRPr/>
              </a:pPr>
              <a:t>13</a:t>
            </a:fld>
            <a:endParaRPr lang="en-US" dirty="0"/>
          </a:p>
        </p:txBody>
      </p:sp>
    </p:spTree>
    <p:extLst>
      <p:ext uri="{BB962C8B-B14F-4D97-AF65-F5344CB8AC3E}">
        <p14:creationId xmlns:p14="http://schemas.microsoft.com/office/powerpoint/2010/main" val="39900241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themeOverride" Target="../theme/themeOverride1.xml"/><Relationship Id="rId2"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rgbClr val="97B346"/>
        </a:solidFill>
        <a:effectLst/>
      </p:bgPr>
    </p:bg>
    <p:spTree>
      <p:nvGrpSpPr>
        <p:cNvPr id="1" name=""/>
        <p:cNvGrpSpPr/>
        <p:nvPr/>
      </p:nvGrpSpPr>
      <p:grpSpPr>
        <a:xfrm>
          <a:off x="0" y="0"/>
          <a:ext cx="0" cy="0"/>
          <a:chOff x="0" y="0"/>
          <a:chExt cx="0" cy="0"/>
        </a:xfrm>
      </p:grpSpPr>
      <p:sp>
        <p:nvSpPr>
          <p:cNvPr id="4" name="Rectangle 3"/>
          <p:cNvSpPr/>
          <p:nvPr/>
        </p:nvSpPr>
        <p:spPr bwMode="white">
          <a:xfrm>
            <a:off x="0" y="5970588"/>
            <a:ext cx="9144000" cy="887412"/>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5" name="Rectangle 4"/>
          <p:cNvSpPr/>
          <p:nvPr/>
        </p:nvSpPr>
        <p:spPr>
          <a:xfrm>
            <a:off x="-9525" y="6053138"/>
            <a:ext cx="2249488" cy="712787"/>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6" name="Rectangle 5"/>
          <p:cNvSpPr/>
          <p:nvPr/>
        </p:nvSpPr>
        <p:spPr>
          <a:xfrm>
            <a:off x="2359025" y="6043613"/>
            <a:ext cx="6784975" cy="714375"/>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8" name="Title 7"/>
          <p:cNvSpPr>
            <a:spLocks noGrp="1"/>
          </p:cNvSpPr>
          <p:nvPr>
            <p:ph type="ctrTitle"/>
          </p:nvPr>
        </p:nvSpPr>
        <p:spPr>
          <a:xfrm>
            <a:off x="2362200" y="3657600"/>
            <a:ext cx="6477000" cy="2209800"/>
          </a:xfrm>
        </p:spPr>
        <p:txBody>
          <a:bodyPr anchor="b"/>
          <a:lstStyle>
            <a:lvl1pPr>
              <a:defRPr cap="all" baseline="0"/>
            </a:lvl1pPr>
          </a:lstStyle>
          <a:p>
            <a:r>
              <a:rPr lang="en-US"/>
              <a:t>Click to edit Master title style</a:t>
            </a:r>
            <a:endParaRPr lang="en-US" dirty="0"/>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baseline="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endParaRPr lang="en-US" dirty="0"/>
          </a:p>
        </p:txBody>
      </p:sp>
      <p:sp>
        <p:nvSpPr>
          <p:cNvPr id="7" name="Date Placeholder 27"/>
          <p:cNvSpPr>
            <a:spLocks noGrp="1"/>
          </p:cNvSpPr>
          <p:nvPr>
            <p:ph type="dt" sz="half" idx="10"/>
          </p:nvPr>
        </p:nvSpPr>
        <p:spPr>
          <a:xfrm>
            <a:off x="76200" y="6069013"/>
            <a:ext cx="2057400" cy="685800"/>
          </a:xfrm>
          <a:prstGeom prst="rect">
            <a:avLst/>
          </a:prstGeom>
        </p:spPr>
        <p:txBody>
          <a:bodyPr>
            <a:noAutofit/>
          </a:bodyPr>
          <a:lstStyle>
            <a:lvl1pPr algn="ctr">
              <a:defRPr sz="2000">
                <a:solidFill>
                  <a:srgbClr val="FFFFFF"/>
                </a:solidFill>
              </a:defRPr>
            </a:lvl1pPr>
          </a:lstStyle>
          <a:p>
            <a:endParaRPr lang="en-US" dirty="0"/>
          </a:p>
        </p:txBody>
      </p:sp>
      <p:sp>
        <p:nvSpPr>
          <p:cNvPr id="10" name="Footer Placeholder 16"/>
          <p:cNvSpPr>
            <a:spLocks noGrp="1"/>
          </p:cNvSpPr>
          <p:nvPr>
            <p:ph type="ftr" sz="quarter" idx="11"/>
          </p:nvPr>
        </p:nvSpPr>
        <p:spPr>
          <a:xfrm>
            <a:off x="2085975" y="236538"/>
            <a:ext cx="5867400" cy="365125"/>
          </a:xfrm>
        </p:spPr>
        <p:txBody>
          <a:bodyPr/>
          <a:lstStyle>
            <a:lvl1pPr>
              <a:defRPr/>
            </a:lvl1pPr>
          </a:lstStyle>
          <a:p>
            <a:pPr>
              <a:defRPr/>
            </a:pPr>
            <a:r>
              <a:rPr lang="en-US" smtClean="0"/>
              <a:t>©McGraw-Hill Education. All rights reserved. Authorized only for instructor use in the classroom. No reproduction or further distribution permitted without the prior written consent of McGraw-Hill Education.</a:t>
            </a:r>
            <a:endParaRPr lang="en-US" dirty="0"/>
          </a:p>
        </p:txBody>
      </p:sp>
      <p:sp>
        <p:nvSpPr>
          <p:cNvPr id="11" name="Slide Number Placeholder 28"/>
          <p:cNvSpPr>
            <a:spLocks noGrp="1"/>
          </p:cNvSpPr>
          <p:nvPr>
            <p:ph type="sldNum" sz="quarter" idx="12"/>
          </p:nvPr>
        </p:nvSpPr>
        <p:spPr>
          <a:xfrm>
            <a:off x="8001000" y="228600"/>
            <a:ext cx="838200" cy="381000"/>
          </a:xfrm>
        </p:spPr>
        <p:txBody>
          <a:bodyPr wrap="square" lIns="91440" tIns="45720" rIns="91440" bIns="45720" numCol="1" compatLnSpc="1">
            <a:prstTxWarp prst="textNoShape">
              <a:avLst/>
            </a:prstTxWarp>
          </a:bodyPr>
          <a:lstStyle>
            <a:lvl1pPr>
              <a:defRPr smtClean="0">
                <a:solidFill>
                  <a:schemeClr val="tx2"/>
                </a:solidFill>
                <a:latin typeface="Arial" pitchFamily="34" charset="0"/>
                <a:ea typeface="ＭＳ Ｐゴシック" pitchFamily="34" charset="-128"/>
              </a:defRPr>
            </a:lvl1pPr>
          </a:lstStyle>
          <a:p>
            <a:fld id="{49950640-35C6-47E7-93F2-261321D64528}" type="slidenum">
              <a:rPr lang="en-US"/>
              <a:pPr/>
              <a:t>‹#›</a:t>
            </a:fld>
            <a:endParaRPr lang="en-US" dirty="0"/>
          </a:p>
        </p:txBody>
      </p:sp>
    </p:spTree>
  </p:cSld>
  <p:clrMapOvr>
    <a:overrideClrMapping bg1="dk1" tx1="lt1" bg2="dk2" tx2="lt2" accent1="accent1" accent2="accent2" accent3="accent3" accent4="accent4" accent5="accent5" accent6="accent6" hlink="hlink" folHlink="folHlink"/>
  </p:clrMapOvr>
  <p:transition xmlns:p14="http://schemas.microsoft.com/office/powerpoint/2010/mai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096000" y="6248400"/>
            <a:ext cx="2667000" cy="365125"/>
          </a:xfrm>
          <a:prstGeom prst="rect">
            <a:avLst/>
          </a:prstGeom>
        </p:spPr>
        <p:txBody>
          <a:bodyPr/>
          <a:lstStyle>
            <a:lvl1pPr>
              <a:defRPr/>
            </a:lvl1pPr>
          </a:lstStyle>
          <a:p>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smtClean="0"/>
              <a:t>©McGraw-Hill Education. All rights reserved. Authorized only for instructor use in the classroom. No reproduction or further distribution permitted without the prior written consent of McGraw-Hill Education.</a:t>
            </a:r>
            <a:endParaRPr lang="en-US" dirty="0"/>
          </a:p>
        </p:txBody>
      </p:sp>
      <p:sp>
        <p:nvSpPr>
          <p:cNvPr id="6" name="Slide Number Placeholder 5"/>
          <p:cNvSpPr>
            <a:spLocks noGrp="1"/>
          </p:cNvSpPr>
          <p:nvPr>
            <p:ph type="sldNum" sz="quarter" idx="12"/>
          </p:nvPr>
        </p:nvSpPr>
        <p:spPr/>
        <p:txBody>
          <a:bodyPr wrap="square" lIns="91440" tIns="45720" rIns="91440" bIns="45720" numCol="1" compatLnSpc="1">
            <a:prstTxWarp prst="textNoShape">
              <a:avLst/>
            </a:prstTxWarp>
          </a:bodyPr>
          <a:lstStyle>
            <a:lvl1pPr>
              <a:defRPr smtClean="0">
                <a:latin typeface="Arial" pitchFamily="34" charset="0"/>
                <a:ea typeface="ＭＳ Ｐゴシック" pitchFamily="34" charset="-128"/>
              </a:defRPr>
            </a:lvl1pPr>
          </a:lstStyle>
          <a:p>
            <a:pPr>
              <a:defRPr/>
            </a:pPr>
            <a:fld id="{D1C47F43-6951-4DD4-B7E0-9768093F3A76}" type="slidenum">
              <a:rPr lang="en-US" smtClean="0"/>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4" name="Rectangle 3"/>
          <p:cNvSpPr/>
          <p:nvPr/>
        </p:nvSpPr>
        <p:spPr bwMode="white">
          <a:xfrm>
            <a:off x="6096000" y="0"/>
            <a:ext cx="320675"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5" name="Rectangle 4"/>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6" name="Rectangle 5"/>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2" name="Vertical Title 1"/>
          <p:cNvSpPr>
            <a:spLocks noGrp="1"/>
          </p:cNvSpPr>
          <p:nvPr>
            <p:ph type="title" orient="vert"/>
          </p:nvPr>
        </p:nvSpPr>
        <p:spPr>
          <a:xfrm>
            <a:off x="6553200" y="609600"/>
            <a:ext cx="2057400" cy="55165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609600"/>
            <a:ext cx="5562600" cy="551656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a:xfrm>
            <a:off x="6553200" y="6248400"/>
            <a:ext cx="2209800" cy="365125"/>
          </a:xfrm>
          <a:prstGeom prst="rect">
            <a:avLst/>
          </a:prstGeom>
        </p:spPr>
        <p:txBody>
          <a:bodyPr/>
          <a:lstStyle>
            <a:lvl1pPr>
              <a:defRPr/>
            </a:lvl1pPr>
          </a:lstStyle>
          <a:p>
            <a:endParaRPr lang="en-US" dirty="0"/>
          </a:p>
        </p:txBody>
      </p:sp>
      <p:sp>
        <p:nvSpPr>
          <p:cNvPr id="8" name="Footer Placeholder 4"/>
          <p:cNvSpPr>
            <a:spLocks noGrp="1"/>
          </p:cNvSpPr>
          <p:nvPr>
            <p:ph type="ftr" sz="quarter" idx="11"/>
          </p:nvPr>
        </p:nvSpPr>
        <p:spPr>
          <a:xfrm>
            <a:off x="457200" y="6248400"/>
            <a:ext cx="5573713" cy="365125"/>
          </a:xfrm>
        </p:spPr>
        <p:txBody>
          <a:bodyPr/>
          <a:lstStyle>
            <a:lvl1pPr>
              <a:defRPr/>
            </a:lvl1pPr>
          </a:lstStyle>
          <a:p>
            <a:pPr>
              <a:defRPr/>
            </a:pPr>
            <a:r>
              <a:rPr lang="en-US" smtClean="0"/>
              <a:t>©McGraw-Hill Education. All rights reserved. Authorized only for instructor use in the classroom. No reproduction or further distribution permitted without the prior written consent of McGraw-Hill Education.</a:t>
            </a:r>
            <a:endParaRPr lang="en-US" dirty="0"/>
          </a:p>
        </p:txBody>
      </p:sp>
      <p:sp>
        <p:nvSpPr>
          <p:cNvPr id="9" name="Slide Number Placeholder 5"/>
          <p:cNvSpPr>
            <a:spLocks noGrp="1"/>
          </p:cNvSpPr>
          <p:nvPr>
            <p:ph type="sldNum" sz="quarter" idx="12"/>
          </p:nvPr>
        </p:nvSpPr>
        <p:spPr>
          <a:xfrm rot="5400000">
            <a:off x="5989638" y="144462"/>
            <a:ext cx="533400" cy="244475"/>
          </a:xfrm>
        </p:spPr>
        <p:txBody>
          <a:bodyPr wrap="square" lIns="91440" tIns="45720" rIns="91440" bIns="45720" numCol="1" compatLnSpc="1">
            <a:prstTxWarp prst="textNoShape">
              <a:avLst/>
            </a:prstTxWarp>
          </a:bodyPr>
          <a:lstStyle>
            <a:lvl1pPr>
              <a:defRPr smtClean="0">
                <a:latin typeface="Arial" pitchFamily="34" charset="0"/>
                <a:ea typeface="ＭＳ Ｐゴシック" pitchFamily="34" charset="-128"/>
              </a:defRPr>
            </a:lvl1pPr>
          </a:lstStyle>
          <a:p>
            <a:pPr>
              <a:defRPr/>
            </a:pPr>
            <a:fld id="{D1C47F43-6951-4DD4-B7E0-9768093F3A76}" type="slidenum">
              <a:rPr lang="en-US" smtClean="0"/>
              <a:pPr>
                <a:defRPr/>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Exhibit">
    <p:bg>
      <p:bgRef idx="1001">
        <a:schemeClr val="bg1"/>
      </p:bgRef>
    </p:bg>
    <p:spTree>
      <p:nvGrpSpPr>
        <p:cNvPr id="1" name=""/>
        <p:cNvGrpSpPr/>
        <p:nvPr/>
      </p:nvGrpSpPr>
      <p:grpSpPr>
        <a:xfrm>
          <a:off x="0" y="0"/>
          <a:ext cx="0" cy="0"/>
          <a:chOff x="0" y="0"/>
          <a:chExt cx="0" cy="0"/>
        </a:xfrm>
      </p:grpSpPr>
      <p:sp>
        <p:nvSpPr>
          <p:cNvPr id="6" name="Title 1"/>
          <p:cNvSpPr>
            <a:spLocks noGrp="1"/>
          </p:cNvSpPr>
          <p:nvPr>
            <p:ph type="title"/>
          </p:nvPr>
        </p:nvSpPr>
        <p:spPr>
          <a:xfrm>
            <a:off x="1671606" y="457200"/>
            <a:ext cx="7198074" cy="548640"/>
          </a:xfrm>
          <a:solidFill>
            <a:schemeClr val="accent6"/>
          </a:solidFill>
        </p:spPr>
        <p:txBody>
          <a:bodyPr>
            <a:noAutofit/>
          </a:bodyPr>
          <a:lstStyle>
            <a:lvl1pPr>
              <a:defRPr sz="1600" b="1">
                <a:solidFill>
                  <a:schemeClr val="bg1"/>
                </a:solidFill>
                <a:latin typeface="Franklin Gothic Book" pitchFamily="34" charset="0"/>
                <a:cs typeface="Arial" pitchFamily="34" charset="0"/>
              </a:defRPr>
            </a:lvl1pPr>
          </a:lstStyle>
          <a:p>
            <a:r>
              <a:rPr lang="en-US"/>
              <a:t>Click to edit Master title style</a:t>
            </a:r>
            <a:endParaRPr lang="en-US" dirty="0"/>
          </a:p>
        </p:txBody>
      </p:sp>
      <p:sp>
        <p:nvSpPr>
          <p:cNvPr id="7" name="Text Placeholder 6"/>
          <p:cNvSpPr>
            <a:spLocks noGrp="1"/>
          </p:cNvSpPr>
          <p:nvPr>
            <p:ph type="body" sz="quarter" idx="12"/>
          </p:nvPr>
        </p:nvSpPr>
        <p:spPr>
          <a:xfrm>
            <a:off x="228601" y="457835"/>
            <a:ext cx="1371600" cy="548640"/>
          </a:xfrm>
          <a:solidFill>
            <a:schemeClr val="accent4"/>
          </a:solidFill>
        </p:spPr>
        <p:txBody>
          <a:bodyPr anchor="ctr" anchorCtr="1"/>
          <a:lstStyle>
            <a:lvl1pPr marL="0" indent="0" algn="ctr">
              <a:spcBef>
                <a:spcPts val="0"/>
              </a:spcBef>
              <a:buNone/>
              <a:defRPr sz="1600" b="1" cap="all" baseline="0"/>
            </a:lvl1pPr>
          </a:lstStyle>
          <a:p>
            <a:pPr lvl="0"/>
            <a:r>
              <a:rPr lang="en-US"/>
              <a:t>Click to edit Master text styles</a:t>
            </a:r>
          </a:p>
        </p:txBody>
      </p:sp>
      <p:sp>
        <p:nvSpPr>
          <p:cNvPr id="4" name="Footer Placeholder 2"/>
          <p:cNvSpPr>
            <a:spLocks noGrp="1"/>
          </p:cNvSpPr>
          <p:nvPr>
            <p:ph type="ftr" sz="quarter" idx="13"/>
          </p:nvPr>
        </p:nvSpPr>
        <p:spPr>
          <a:xfrm>
            <a:off x="198438" y="6305550"/>
            <a:ext cx="6988175" cy="476250"/>
          </a:xfrm>
        </p:spPr>
        <p:txBody>
          <a:bodyPr/>
          <a:lstStyle>
            <a:lvl1pPr>
              <a:defRPr/>
            </a:lvl1pPr>
          </a:lstStyle>
          <a:p>
            <a:pPr>
              <a:defRPr/>
            </a:pPr>
            <a:r>
              <a:rPr lang="en-US" smtClean="0"/>
              <a:t>©McGraw-Hill Education. All rights reserved. Authorized only for instructor use in the classroom. No reproduction or further distribution permitted without the prior written consent of McGraw-Hill Education.</a:t>
            </a:r>
            <a:endParaRPr lang="en-US" dirty="0"/>
          </a:p>
        </p:txBody>
      </p:sp>
      <p:sp>
        <p:nvSpPr>
          <p:cNvPr id="5" name="Slide Number Placeholder 3"/>
          <p:cNvSpPr>
            <a:spLocks noGrp="1"/>
          </p:cNvSpPr>
          <p:nvPr>
            <p:ph type="sldNum" sz="quarter" idx="14"/>
          </p:nvPr>
        </p:nvSpPr>
        <p:spPr/>
        <p:txBody>
          <a:bodyPr/>
          <a:lstStyle>
            <a:lvl1pPr>
              <a:defRPr/>
            </a:lvl1pPr>
          </a:lstStyle>
          <a:p>
            <a:pPr>
              <a:defRPr/>
            </a:pPr>
            <a:fld id="{9DD7EDFC-568E-4E40-9793-57E95EC0C6DE}" type="slidenum">
              <a:rPr lang="en-US"/>
              <a:pPr>
                <a:defRPr/>
              </a:pPr>
              <a:t>‹#›</a:t>
            </a:fld>
            <a:endParaRPr lang="en-US" dirty="0"/>
          </a:p>
        </p:txBody>
      </p:sp>
    </p:spTree>
  </p:cSld>
  <p:clrMapOvr>
    <a:overrideClrMapping bg1="lt1" tx1="dk1" bg2="lt2" tx2="dk2" accent1="accent1" accent2="accent2" accent3="accent3" accent4="accent4" accent5="accent5" accent6="accent6" hlink="hlink" folHlink="folHlink"/>
  </p:clrMapOvr>
  <p:transition xmlns:p14="http://schemas.microsoft.com/office/powerpoint/2010/mai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5" name="Rectangle 4"/>
          <p:cNvSpPr/>
          <p:nvPr/>
        </p:nvSpPr>
        <p:spPr>
          <a:xfrm>
            <a:off x="0" y="5668963"/>
            <a:ext cx="9144000" cy="6397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Rectangle 5"/>
          <p:cNvSpPr/>
          <p:nvPr/>
        </p:nvSpPr>
        <p:spPr>
          <a:xfrm>
            <a:off x="0" y="457200"/>
            <a:ext cx="549275" cy="5492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7" name="Rectangle 6"/>
          <p:cNvSpPr/>
          <p:nvPr/>
        </p:nvSpPr>
        <p:spPr>
          <a:xfrm>
            <a:off x="0" y="5668963"/>
            <a:ext cx="9144000" cy="6397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8" name="Subtitle 21"/>
          <p:cNvSpPr txBox="1">
            <a:spLocks/>
          </p:cNvSpPr>
          <p:nvPr/>
        </p:nvSpPr>
        <p:spPr bwMode="auto">
          <a:xfrm>
            <a:off x="549275" y="457200"/>
            <a:ext cx="2024063" cy="549275"/>
          </a:xfrm>
          <a:prstGeom prst="rect">
            <a:avLst/>
          </a:prstGeom>
          <a:noFill/>
          <a:ln w="9525">
            <a:noFill/>
            <a:miter lim="800000"/>
            <a:headEnd/>
            <a:tailEnd/>
          </a:ln>
        </p:spPr>
        <p:txBody>
          <a:bodyPr tIns="0" anchor="ctr"/>
          <a:lstStyle>
            <a:lvl1pPr marL="27432" indent="0" algn="l">
              <a:buNone/>
              <a:defRPr sz="3600" b="1" i="0" cap="all" baseline="0">
                <a:solidFill>
                  <a:schemeClr val="tx1"/>
                </a:solidFill>
                <a:effectLst/>
                <a:latin typeface="Franklin Gothic Medium Cond" pitchFamily="34"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pPr fontAlgn="auto">
              <a:spcBef>
                <a:spcPts val="600"/>
              </a:spcBef>
              <a:spcAft>
                <a:spcPts val="0"/>
              </a:spcAft>
              <a:buClr>
                <a:schemeClr val="accent1"/>
              </a:buClr>
              <a:buSzPct val="80000"/>
              <a:buFont typeface="Wingdings 2" pitchFamily="18" charset="2"/>
              <a:buNone/>
              <a:defRPr/>
            </a:pPr>
            <a:r>
              <a:rPr lang="en-US" dirty="0">
                <a:latin typeface="+mn-lt"/>
                <a:ea typeface="+mn-ea"/>
              </a:rPr>
              <a:t>CHAPTER</a:t>
            </a:r>
          </a:p>
        </p:txBody>
      </p:sp>
      <p:sp>
        <p:nvSpPr>
          <p:cNvPr id="9" name="Subtitle 21"/>
          <p:cNvSpPr txBox="1">
            <a:spLocks/>
          </p:cNvSpPr>
          <p:nvPr/>
        </p:nvSpPr>
        <p:spPr bwMode="auto">
          <a:xfrm>
            <a:off x="549275" y="457200"/>
            <a:ext cx="2024063" cy="549275"/>
          </a:xfrm>
          <a:prstGeom prst="rect">
            <a:avLst/>
          </a:prstGeom>
          <a:noFill/>
          <a:ln w="9525">
            <a:noFill/>
            <a:miter lim="800000"/>
            <a:headEnd/>
            <a:tailEnd/>
          </a:ln>
        </p:spPr>
        <p:txBody>
          <a:bodyPr tIns="0" anchor="ctr"/>
          <a:lstStyle>
            <a:lvl1pPr marL="27432" indent="0" algn="l">
              <a:buNone/>
              <a:defRPr sz="3600" b="1" i="0" cap="all" baseline="0">
                <a:solidFill>
                  <a:schemeClr val="tx1"/>
                </a:solidFill>
                <a:effectLst/>
                <a:latin typeface="Franklin Gothic Medium Cond" pitchFamily="34"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pPr>
              <a:spcBef>
                <a:spcPts val="600"/>
              </a:spcBef>
              <a:buClr>
                <a:schemeClr val="accent1"/>
              </a:buClr>
              <a:buSzPct val="80000"/>
              <a:buFont typeface="Wingdings 2" pitchFamily="18" charset="2"/>
              <a:buNone/>
              <a:defRPr/>
            </a:pPr>
            <a:r>
              <a:rPr lang="en-US" dirty="0">
                <a:latin typeface="+mn-lt"/>
                <a:ea typeface="+mn-ea"/>
              </a:rPr>
              <a:t>CHAPTER</a:t>
            </a:r>
          </a:p>
        </p:txBody>
      </p:sp>
      <p:sp>
        <p:nvSpPr>
          <p:cNvPr id="10" name="Subtitle 21"/>
          <p:cNvSpPr txBox="1">
            <a:spLocks/>
          </p:cNvSpPr>
          <p:nvPr/>
        </p:nvSpPr>
        <p:spPr bwMode="auto">
          <a:xfrm>
            <a:off x="549275" y="457200"/>
            <a:ext cx="2024063" cy="549275"/>
          </a:xfrm>
          <a:prstGeom prst="rect">
            <a:avLst/>
          </a:prstGeom>
          <a:noFill/>
          <a:ln w="9525">
            <a:noFill/>
            <a:miter lim="800000"/>
            <a:headEnd/>
            <a:tailEnd/>
          </a:ln>
        </p:spPr>
        <p:txBody>
          <a:bodyPr tIns="0" anchor="ctr"/>
          <a:lstStyle>
            <a:lvl1pPr marL="27432" indent="0" algn="l">
              <a:buNone/>
              <a:defRPr sz="3600" b="1" i="0" cap="all" baseline="0">
                <a:solidFill>
                  <a:schemeClr val="tx1"/>
                </a:solidFill>
                <a:effectLst/>
                <a:latin typeface="Franklin Gothic Medium Cond" pitchFamily="34"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pPr>
              <a:spcBef>
                <a:spcPts val="600"/>
              </a:spcBef>
              <a:buClr>
                <a:schemeClr val="accent1"/>
              </a:buClr>
              <a:buSzPct val="80000"/>
              <a:buFont typeface="Wingdings 2" pitchFamily="18" charset="2"/>
              <a:buNone/>
              <a:defRPr/>
            </a:pPr>
            <a:r>
              <a:rPr lang="en-US" dirty="0">
                <a:latin typeface="+mn-lt"/>
                <a:ea typeface="+mn-ea"/>
              </a:rPr>
              <a:t>CHAPTER</a:t>
            </a:r>
          </a:p>
        </p:txBody>
      </p:sp>
      <p:sp>
        <p:nvSpPr>
          <p:cNvPr id="14" name="Title 13"/>
          <p:cNvSpPr>
            <a:spLocks noGrp="1"/>
          </p:cNvSpPr>
          <p:nvPr>
            <p:ph type="ctrTitle"/>
          </p:nvPr>
        </p:nvSpPr>
        <p:spPr>
          <a:xfrm>
            <a:off x="2709882" y="1828800"/>
            <a:ext cx="5222892" cy="3657600"/>
          </a:xfrm>
          <a:ln>
            <a:noFill/>
          </a:ln>
        </p:spPr>
        <p:txBody>
          <a:bodyPr anchor="t">
            <a:noAutofit/>
          </a:bodyPr>
          <a:lstStyle>
            <a:lvl1pPr algn="l">
              <a:defRPr sz="4000" b="1" cap="all" baseline="0">
                <a:solidFill>
                  <a:schemeClr val="tx2"/>
                </a:solidFill>
                <a:effectLst/>
                <a:latin typeface="+mn-lt"/>
              </a:defRPr>
            </a:lvl1pPr>
            <a:extLst/>
          </a:lstStyle>
          <a:p>
            <a:r>
              <a:rPr lang="en-US"/>
              <a:t>Click to edit Master title style</a:t>
            </a:r>
            <a:endParaRPr lang="en-US" dirty="0"/>
          </a:p>
        </p:txBody>
      </p:sp>
      <p:sp>
        <p:nvSpPr>
          <p:cNvPr id="22" name="Subtitle 21"/>
          <p:cNvSpPr>
            <a:spLocks noGrp="1"/>
          </p:cNvSpPr>
          <p:nvPr>
            <p:ph type="subTitle" idx="1"/>
          </p:nvPr>
        </p:nvSpPr>
        <p:spPr>
          <a:xfrm>
            <a:off x="2572722" y="457200"/>
            <a:ext cx="3462318" cy="548640"/>
          </a:xfrm>
          <a:noFill/>
          <a:ln>
            <a:noFill/>
          </a:ln>
        </p:spPr>
        <p:txBody>
          <a:bodyPr lIns="0" tIns="0" rIns="0" bIns="0" anchor="ctr">
            <a:noAutofit/>
          </a:bodyPr>
          <a:lstStyle>
            <a:lvl1pPr marL="27432" indent="0" algn="l">
              <a:buNone/>
              <a:defRPr sz="3600" b="0" i="0" cap="all" baseline="0">
                <a:solidFill>
                  <a:schemeClr val="tx1"/>
                </a:solidFill>
                <a:effectLst/>
                <a:latin typeface="Courier New" pitchFamily="49" charset="0"/>
                <a:cs typeface="Courier New" pitchFamily="49"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a:t>Click to edit Master subtitle style</a:t>
            </a:r>
            <a:endParaRPr lang="en-US" dirty="0"/>
          </a:p>
        </p:txBody>
      </p:sp>
      <p:sp>
        <p:nvSpPr>
          <p:cNvPr id="11" name="Footer Placeholder 9"/>
          <p:cNvSpPr>
            <a:spLocks noGrp="1"/>
          </p:cNvSpPr>
          <p:nvPr>
            <p:ph type="ftr" sz="quarter" idx="10"/>
          </p:nvPr>
        </p:nvSpPr>
        <p:spPr>
          <a:xfrm>
            <a:off x="0" y="6305550"/>
            <a:ext cx="9144000" cy="476250"/>
          </a:xfrm>
        </p:spPr>
        <p:txBody>
          <a:bodyPr/>
          <a:lstStyle>
            <a:lvl1pPr algn="ctr">
              <a:defRPr/>
            </a:lvl1pPr>
          </a:lstStyle>
          <a:p>
            <a:r>
              <a:rPr lang="en-US" smtClean="0"/>
              <a:t>©McGraw-Hill Education. All rights reserved. Authorized only for instructor use in the classroom. No reproduction or further distribution permitted without the prior written consent of McGraw-Hill Education.</a:t>
            </a:r>
            <a:endParaRPr lang="en-US" dirty="0"/>
          </a:p>
        </p:txBody>
      </p:sp>
    </p:spTree>
  </p:cSld>
  <p:clrMapOvr>
    <a:masterClrMapping/>
  </p:clrMapOvr>
  <p:transition xmlns:p14="http://schemas.microsoft.com/office/powerpoint/2010/mai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1pPr>
              <a:spcAft>
                <a:spcPts val="2400"/>
              </a:spcAft>
              <a:defRPr/>
            </a:lvl1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Placeholder 9"/>
          <p:cNvSpPr>
            <a:spLocks noGrp="1"/>
          </p:cNvSpPr>
          <p:nvPr>
            <p:ph type="ftr" sz="quarter" idx="10"/>
          </p:nvPr>
        </p:nvSpPr>
        <p:spPr/>
        <p:txBody>
          <a:bodyPr/>
          <a:lstStyle>
            <a:lvl1pPr>
              <a:defRPr/>
            </a:lvl1pPr>
          </a:lstStyle>
          <a:p>
            <a:r>
              <a:rPr lang="en-US" smtClean="0"/>
              <a:t>©McGraw-Hill Education. All rights reserved. Authorized only for instructor use in the classroom. No reproduction or further distribution permitted without the prior written consent of McGraw-Hill Education.</a:t>
            </a:r>
            <a:endParaRPr lang="en-US" dirty="0"/>
          </a:p>
        </p:txBody>
      </p:sp>
      <p:sp>
        <p:nvSpPr>
          <p:cNvPr id="5" name="Slide Number Placeholder 21"/>
          <p:cNvSpPr>
            <a:spLocks noGrp="1"/>
          </p:cNvSpPr>
          <p:nvPr>
            <p:ph type="sldNum" sz="quarter" idx="11"/>
          </p:nvPr>
        </p:nvSpPr>
        <p:spPr/>
        <p:txBody>
          <a:bodyPr/>
          <a:lstStyle>
            <a:lvl1pPr>
              <a:defRPr/>
            </a:lvl1pPr>
          </a:lstStyle>
          <a:p>
            <a:fld id="{B6BD1242-3C2B-47FA-A9B2-A9601626BB5F}" type="slidenum">
              <a:rPr lang="en-US"/>
              <a:pPr/>
              <a:t>‹#›</a:t>
            </a:fld>
            <a:endParaRPr lang="en-US" dirty="0"/>
          </a:p>
        </p:txBody>
      </p:sp>
    </p:spTree>
  </p:cSld>
  <p:clrMapOvr>
    <a:masterClrMapping/>
  </p:clrMapOvr>
  <p:transition xmlns:p14="http://schemas.microsoft.com/office/powerpoint/2010/mai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216152" y="274320"/>
            <a:ext cx="7772400" cy="11430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216152" y="1524000"/>
            <a:ext cx="3840480" cy="4663440"/>
          </a:xfrm>
        </p:spPr>
        <p:txBody>
          <a:bodyPr/>
          <a:lstStyle>
            <a:lvl1pPr>
              <a:defRPr sz="2800"/>
            </a:lvl1pPr>
            <a:lvl2pPr>
              <a:defRPr sz="2400"/>
            </a:lvl2pPr>
            <a:lvl3pPr>
              <a:defRPr sz="2000"/>
            </a:lvl3pPr>
            <a:lvl4pPr>
              <a:defRPr sz="1800"/>
            </a:lvl4pPr>
            <a:lvl5pPr>
              <a:defRPr sz="18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51168" y="1524000"/>
            <a:ext cx="3840480" cy="4663440"/>
          </a:xfrm>
        </p:spPr>
        <p:txBody>
          <a:bodyPr/>
          <a:lstStyle>
            <a:lvl1pPr>
              <a:defRPr sz="2800"/>
            </a:lvl1pPr>
            <a:lvl2pPr>
              <a:defRPr sz="2400"/>
            </a:lvl2pPr>
            <a:lvl3pPr>
              <a:defRPr sz="2000"/>
            </a:lvl3pPr>
            <a:lvl4pPr>
              <a:defRPr sz="1800"/>
            </a:lvl4pPr>
            <a:lvl5pPr>
              <a:defRPr sz="18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9"/>
          <p:cNvSpPr>
            <a:spLocks noGrp="1"/>
          </p:cNvSpPr>
          <p:nvPr>
            <p:ph type="ftr" sz="quarter" idx="10"/>
          </p:nvPr>
        </p:nvSpPr>
        <p:spPr/>
        <p:txBody>
          <a:bodyPr/>
          <a:lstStyle>
            <a:lvl1pPr>
              <a:defRPr/>
            </a:lvl1pPr>
          </a:lstStyle>
          <a:p>
            <a:r>
              <a:rPr lang="en-US" smtClean="0"/>
              <a:t>©McGraw-Hill Education. All rights reserved. Authorized only for instructor use in the classroom. No reproduction or further distribution permitted without the prior written consent of McGraw-Hill Education.</a:t>
            </a:r>
            <a:endParaRPr lang="en-US" dirty="0"/>
          </a:p>
        </p:txBody>
      </p:sp>
      <p:sp>
        <p:nvSpPr>
          <p:cNvPr id="6" name="Slide Number Placeholder 21"/>
          <p:cNvSpPr>
            <a:spLocks noGrp="1"/>
          </p:cNvSpPr>
          <p:nvPr>
            <p:ph type="sldNum" sz="quarter" idx="11"/>
          </p:nvPr>
        </p:nvSpPr>
        <p:spPr/>
        <p:txBody>
          <a:bodyPr/>
          <a:lstStyle>
            <a:lvl1pPr>
              <a:defRPr/>
            </a:lvl1pPr>
          </a:lstStyle>
          <a:p>
            <a:fld id="{941DE5C1-E3F2-4A6D-8194-E64422F81972}" type="slidenum">
              <a:rPr lang="en-US"/>
              <a:pPr/>
              <a:t>‹#›</a:t>
            </a:fld>
            <a:endParaRPr lang="en-US" dirty="0"/>
          </a:p>
        </p:txBody>
      </p:sp>
    </p:spTree>
  </p:cSld>
  <p:clrMapOvr>
    <a:masterClrMapping/>
  </p:clrMapOvr>
  <p:transition xmlns:p14="http://schemas.microsoft.com/office/powerpoint/2010/mai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216152" y="274320"/>
            <a:ext cx="7772400" cy="1143000"/>
          </a:xfrm>
        </p:spPr>
        <p:txBody>
          <a:bodyPr/>
          <a:lstStyle/>
          <a:p>
            <a:r>
              <a:rPr lang="en-US"/>
              <a:t>Click to edit Master title style</a:t>
            </a:r>
            <a:endParaRPr lang="en-US" dirty="0"/>
          </a:p>
        </p:txBody>
      </p:sp>
      <p:sp>
        <p:nvSpPr>
          <p:cNvPr id="3" name="Footer Placeholder 9"/>
          <p:cNvSpPr>
            <a:spLocks noGrp="1"/>
          </p:cNvSpPr>
          <p:nvPr>
            <p:ph type="ftr" sz="quarter" idx="10"/>
          </p:nvPr>
        </p:nvSpPr>
        <p:spPr/>
        <p:txBody>
          <a:bodyPr/>
          <a:lstStyle>
            <a:lvl1pPr>
              <a:defRPr/>
            </a:lvl1pPr>
          </a:lstStyle>
          <a:p>
            <a:r>
              <a:rPr lang="en-US" smtClean="0"/>
              <a:t>©McGraw-Hill Education. All rights reserved. Authorized only for instructor use in the classroom. No reproduction or further distribution permitted without the prior written consent of McGraw-Hill Education.</a:t>
            </a:r>
            <a:endParaRPr lang="en-US" dirty="0"/>
          </a:p>
        </p:txBody>
      </p:sp>
      <p:sp>
        <p:nvSpPr>
          <p:cNvPr id="4" name="Slide Number Placeholder 21"/>
          <p:cNvSpPr>
            <a:spLocks noGrp="1"/>
          </p:cNvSpPr>
          <p:nvPr>
            <p:ph type="sldNum" sz="quarter" idx="11"/>
          </p:nvPr>
        </p:nvSpPr>
        <p:spPr/>
        <p:txBody>
          <a:bodyPr/>
          <a:lstStyle>
            <a:lvl1pPr>
              <a:defRPr/>
            </a:lvl1pPr>
          </a:lstStyle>
          <a:p>
            <a:fld id="{EDBF469D-2EBB-4D24-AF4C-E4D556B0553A}" type="slidenum">
              <a:rPr lang="en-US"/>
              <a:pPr/>
              <a:t>‹#›</a:t>
            </a:fld>
            <a:endParaRPr lang="en-US" dirty="0"/>
          </a:p>
        </p:txBody>
      </p:sp>
    </p:spTree>
  </p:cSld>
  <p:clrMapOvr>
    <a:masterClrMapping/>
  </p:clrMapOvr>
  <p:transition xmlns:p14="http://schemas.microsoft.com/office/powerpoint/2010/mai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
          <p:cNvSpPr/>
          <p:nvPr/>
        </p:nvSpPr>
        <p:spPr>
          <a:xfrm>
            <a:off x="1014413" y="0"/>
            <a:ext cx="8129587"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3" name="Footer Placeholder 2"/>
          <p:cNvSpPr>
            <a:spLocks noGrp="1"/>
          </p:cNvSpPr>
          <p:nvPr>
            <p:ph type="ftr" sz="quarter" idx="10"/>
          </p:nvPr>
        </p:nvSpPr>
        <p:spPr/>
        <p:txBody>
          <a:bodyPr/>
          <a:lstStyle>
            <a:lvl1pPr>
              <a:defRPr/>
            </a:lvl1pPr>
          </a:lstStyle>
          <a:p>
            <a:r>
              <a:rPr lang="en-US" smtClean="0"/>
              <a:t>©McGraw-Hill Education. All rights reserved. Authorized only for instructor use in the classroom. No reproduction or further distribution permitted without the prior written consent of McGraw-Hill Education.</a:t>
            </a:r>
            <a:endParaRPr lang="en-US" dirty="0"/>
          </a:p>
        </p:txBody>
      </p:sp>
      <p:sp>
        <p:nvSpPr>
          <p:cNvPr id="4" name="Slide Number Placeholder 3"/>
          <p:cNvSpPr>
            <a:spLocks noGrp="1"/>
          </p:cNvSpPr>
          <p:nvPr>
            <p:ph type="sldNum" sz="quarter" idx="11"/>
          </p:nvPr>
        </p:nvSpPr>
        <p:spPr/>
        <p:txBody>
          <a:bodyPr/>
          <a:lstStyle>
            <a:lvl1pPr>
              <a:defRPr/>
            </a:lvl1pPr>
          </a:lstStyle>
          <a:p>
            <a:fld id="{1D8986A7-7951-477B-82AE-F42C1DF2DB05}" type="slidenum">
              <a:rPr lang="en-US"/>
              <a:pPr/>
              <a:t>‹#›</a:t>
            </a:fld>
            <a:endParaRPr lang="en-US" dirty="0"/>
          </a:p>
        </p:txBody>
      </p:sp>
    </p:spTree>
  </p:cSld>
  <p:clrMapOvr>
    <a:masterClrMapping/>
  </p:clrMapOvr>
  <p:transition xmlns:p14="http://schemas.microsoft.com/office/powerpoint/2010/mai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Exhibit">
    <p:bg>
      <p:bgRef idx="1001">
        <a:schemeClr val="bg1"/>
      </p:bgRef>
    </p:bg>
    <p:spTree>
      <p:nvGrpSpPr>
        <p:cNvPr id="1" name=""/>
        <p:cNvGrpSpPr/>
        <p:nvPr/>
      </p:nvGrpSpPr>
      <p:grpSpPr>
        <a:xfrm>
          <a:off x="0" y="0"/>
          <a:ext cx="0" cy="0"/>
          <a:chOff x="0" y="0"/>
          <a:chExt cx="0" cy="0"/>
        </a:xfrm>
      </p:grpSpPr>
      <p:sp>
        <p:nvSpPr>
          <p:cNvPr id="6" name="Title 1"/>
          <p:cNvSpPr>
            <a:spLocks noGrp="1"/>
          </p:cNvSpPr>
          <p:nvPr>
            <p:ph type="title"/>
          </p:nvPr>
        </p:nvSpPr>
        <p:spPr>
          <a:xfrm>
            <a:off x="1671606" y="457200"/>
            <a:ext cx="7198074" cy="548640"/>
          </a:xfrm>
          <a:solidFill>
            <a:schemeClr val="accent6"/>
          </a:solidFill>
        </p:spPr>
        <p:txBody>
          <a:bodyPr>
            <a:noAutofit/>
          </a:bodyPr>
          <a:lstStyle>
            <a:lvl1pPr>
              <a:defRPr sz="1600" b="1">
                <a:solidFill>
                  <a:schemeClr val="bg1"/>
                </a:solidFill>
                <a:latin typeface="Franklin Gothic Book" pitchFamily="34" charset="0"/>
                <a:cs typeface="Arial" pitchFamily="34" charset="0"/>
              </a:defRPr>
            </a:lvl1pPr>
          </a:lstStyle>
          <a:p>
            <a:r>
              <a:rPr lang="en-US"/>
              <a:t>Click to edit Master title style</a:t>
            </a:r>
            <a:endParaRPr lang="en-US" dirty="0"/>
          </a:p>
        </p:txBody>
      </p:sp>
      <p:sp>
        <p:nvSpPr>
          <p:cNvPr id="7" name="Text Placeholder 6"/>
          <p:cNvSpPr>
            <a:spLocks noGrp="1"/>
          </p:cNvSpPr>
          <p:nvPr>
            <p:ph type="body" sz="quarter" idx="12"/>
          </p:nvPr>
        </p:nvSpPr>
        <p:spPr>
          <a:xfrm>
            <a:off x="228601" y="457835"/>
            <a:ext cx="1371600" cy="548640"/>
          </a:xfrm>
          <a:solidFill>
            <a:schemeClr val="accent4"/>
          </a:solidFill>
        </p:spPr>
        <p:txBody>
          <a:bodyPr anchor="ctr" anchorCtr="1"/>
          <a:lstStyle>
            <a:lvl1pPr marL="0" indent="0" algn="ctr">
              <a:spcBef>
                <a:spcPts val="0"/>
              </a:spcBef>
              <a:buNone/>
              <a:defRPr sz="1600" b="1" cap="all" baseline="0"/>
            </a:lvl1pPr>
          </a:lstStyle>
          <a:p>
            <a:pPr lvl="0"/>
            <a:r>
              <a:rPr lang="en-US"/>
              <a:t>Click to edit Master text styles</a:t>
            </a:r>
          </a:p>
        </p:txBody>
      </p:sp>
      <p:sp>
        <p:nvSpPr>
          <p:cNvPr id="4" name="Footer Placeholder 2"/>
          <p:cNvSpPr>
            <a:spLocks noGrp="1"/>
          </p:cNvSpPr>
          <p:nvPr>
            <p:ph type="ftr" sz="quarter" idx="13"/>
          </p:nvPr>
        </p:nvSpPr>
        <p:spPr>
          <a:xfrm>
            <a:off x="198438" y="6305550"/>
            <a:ext cx="6988175" cy="476250"/>
          </a:xfrm>
        </p:spPr>
        <p:txBody>
          <a:bodyPr/>
          <a:lstStyle>
            <a:lvl1pPr>
              <a:defRPr/>
            </a:lvl1pPr>
          </a:lstStyle>
          <a:p>
            <a:r>
              <a:rPr lang="en-US" smtClean="0"/>
              <a:t>©McGraw-Hill Education. All rights reserved. Authorized only for instructor use in the classroom. No reproduction or further distribution permitted without the prior written consent of McGraw-Hill Education.</a:t>
            </a:r>
            <a:endParaRPr lang="en-US" dirty="0"/>
          </a:p>
        </p:txBody>
      </p:sp>
      <p:sp>
        <p:nvSpPr>
          <p:cNvPr id="5" name="Slide Number Placeholder 3"/>
          <p:cNvSpPr>
            <a:spLocks noGrp="1"/>
          </p:cNvSpPr>
          <p:nvPr>
            <p:ph type="sldNum" sz="quarter" idx="14"/>
          </p:nvPr>
        </p:nvSpPr>
        <p:spPr/>
        <p:txBody>
          <a:bodyPr/>
          <a:lstStyle>
            <a:lvl1pPr>
              <a:defRPr/>
            </a:lvl1pPr>
          </a:lstStyle>
          <a:p>
            <a:fld id="{46D31DDA-58A6-4382-B662-0EA263CC48BE}" type="slidenum">
              <a:rPr lang="en-US"/>
              <a:pPr/>
              <a:t>‹#›</a:t>
            </a:fld>
            <a:endParaRPr lang="en-US" dirty="0"/>
          </a:p>
        </p:txBody>
      </p:sp>
    </p:spTree>
  </p:cSld>
  <p:clrMapOvr>
    <a:overrideClrMapping bg1="lt1" tx1="dk1" bg2="lt2" tx2="dk2" accent1="accent1" accent2="accent2" accent3="accent3" accent4="accent4" accent5="accent5" accent6="accent6" hlink="hlink" folHlink="folHlink"/>
  </p:clrMapOvr>
  <p:transition xmlns:p14="http://schemas.microsoft.com/office/powerpoint/2010/mai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2_Section Header">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Rectangle 5"/>
          <p:cNvSpPr/>
          <p:nvPr/>
        </p:nvSpPr>
        <p:spPr>
          <a:xfrm>
            <a:off x="8229600" y="457200"/>
            <a:ext cx="914400" cy="54927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 name="Title 1"/>
          <p:cNvSpPr>
            <a:spLocks noGrp="1"/>
          </p:cNvSpPr>
          <p:nvPr>
            <p:ph type="title"/>
          </p:nvPr>
        </p:nvSpPr>
        <p:spPr>
          <a:xfrm>
            <a:off x="2578099" y="1633519"/>
            <a:ext cx="6405563" cy="682611"/>
          </a:xfrm>
        </p:spPr>
        <p:txBody>
          <a:bodyPr anchor="b" anchorCtr="0"/>
          <a:lstStyle>
            <a:lvl1pPr algn="l">
              <a:lnSpc>
                <a:spcPts val="4500"/>
              </a:lnSpc>
              <a:buNone/>
              <a:defRPr sz="4000" b="0" cap="none" baseline="0">
                <a:effectLst/>
              </a:defRPr>
            </a:lvl1pPr>
            <a:extLst/>
          </a:lstStyle>
          <a:p>
            <a:r>
              <a:rPr lang="en-US"/>
              <a:t>Click to edit Master title style</a:t>
            </a:r>
            <a:endParaRPr lang="en-US" dirty="0"/>
          </a:p>
        </p:txBody>
      </p:sp>
      <p:sp>
        <p:nvSpPr>
          <p:cNvPr id="3" name="Text Placeholder 2"/>
          <p:cNvSpPr>
            <a:spLocks noGrp="1"/>
          </p:cNvSpPr>
          <p:nvPr>
            <p:ph type="body" idx="1"/>
          </p:nvPr>
        </p:nvSpPr>
        <p:spPr>
          <a:xfrm>
            <a:off x="2582863" y="2377440"/>
            <a:ext cx="6400800" cy="3414771"/>
          </a:xfrm>
        </p:spPr>
        <p:txBody>
          <a:bodyPr>
            <a:normAutofit/>
          </a:bodyPr>
          <a:lstStyle>
            <a:lvl1pPr marL="0" indent="0">
              <a:lnSpc>
                <a:spcPct val="100000"/>
              </a:lnSpc>
              <a:spcBef>
                <a:spcPts val="0"/>
              </a:spcBef>
              <a:buNone/>
              <a:defRPr sz="2800" b="1" kern="0" baseline="0">
                <a:solidFill>
                  <a:schemeClr val="accent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a:t>Click to edit Master text styles</a:t>
            </a:r>
          </a:p>
        </p:txBody>
      </p:sp>
      <p:sp>
        <p:nvSpPr>
          <p:cNvPr id="9" name="Subtitle 21"/>
          <p:cNvSpPr>
            <a:spLocks noGrp="1"/>
          </p:cNvSpPr>
          <p:nvPr>
            <p:ph type="subTitle" idx="12"/>
          </p:nvPr>
        </p:nvSpPr>
        <p:spPr>
          <a:xfrm>
            <a:off x="685800" y="457200"/>
            <a:ext cx="5486400" cy="685800"/>
          </a:xfrm>
          <a:noFill/>
          <a:ln>
            <a:noFill/>
          </a:ln>
        </p:spPr>
        <p:txBody>
          <a:bodyPr lIns="0" tIns="0" rIns="0" bIns="0" anchor="ctr">
            <a:noAutofit/>
          </a:bodyPr>
          <a:lstStyle>
            <a:lvl1pPr marL="27432" indent="0" algn="l">
              <a:buNone/>
              <a:defRPr sz="3600" b="0" i="0" cap="none" baseline="0">
                <a:solidFill>
                  <a:schemeClr val="tx1"/>
                </a:solidFill>
                <a:effectLst/>
                <a:latin typeface="+mn-lt"/>
                <a:cs typeface="Courier New" pitchFamily="49"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a:t>Click to edit Master subtitle style</a:t>
            </a:r>
            <a:endParaRPr lang="en-US" dirty="0"/>
          </a:p>
        </p:txBody>
      </p:sp>
      <p:sp>
        <p:nvSpPr>
          <p:cNvPr id="7" name="Footer Placeholder 4"/>
          <p:cNvSpPr>
            <a:spLocks noGrp="1"/>
          </p:cNvSpPr>
          <p:nvPr>
            <p:ph type="ftr" sz="quarter" idx="13"/>
          </p:nvPr>
        </p:nvSpPr>
        <p:spPr>
          <a:xfrm>
            <a:off x="2578100" y="6305550"/>
            <a:ext cx="5630863" cy="476250"/>
          </a:xfrm>
        </p:spPr>
        <p:txBody>
          <a:bodyPr/>
          <a:lstStyle>
            <a:lvl1pPr>
              <a:defRPr/>
            </a:lvl1pPr>
          </a:lstStyle>
          <a:p>
            <a:r>
              <a:rPr lang="en-US" smtClean="0"/>
              <a:t>©McGraw-Hill Education. All rights reserved. Authorized only for instructor use in the classroom. No reproduction or further distribution permitted without the prior written consent of McGraw-Hill Education.</a:t>
            </a:r>
            <a:endParaRPr lang="en-US" dirty="0"/>
          </a:p>
        </p:txBody>
      </p:sp>
    </p:spTree>
  </p:cSld>
  <p:clrMapOvr>
    <a:masterClrMapping/>
  </p:clrMapOvr>
  <p:transition xmlns:p14="http://schemas.microsoft.com/office/powerpoint/2010/mai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lvl1pPr>
              <a:defRPr b="1">
                <a:solidFill>
                  <a:schemeClr val="tx2"/>
                </a:solidFill>
              </a:defRPr>
            </a:lvl1pPr>
          </a:lstStyle>
          <a:p>
            <a:r>
              <a:rPr lang="en-US" dirty="0"/>
              <a:t>Click to edit Master title style</a:t>
            </a:r>
          </a:p>
        </p:txBody>
      </p:sp>
      <p:sp>
        <p:nvSpPr>
          <p:cNvPr id="8" name="Content Placeholder 7"/>
          <p:cNvSpPr>
            <a:spLocks noGrp="1"/>
          </p:cNvSpPr>
          <p:nvPr>
            <p:ph sz="quarter" idx="1"/>
          </p:nvPr>
        </p:nvSpPr>
        <p:spPr>
          <a:xfrm>
            <a:off x="612648" y="1600200"/>
            <a:ext cx="8153400" cy="4495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lvl1pPr>
              <a:defRPr/>
            </a:lvl1pPr>
          </a:lstStyle>
          <a:p>
            <a:pPr>
              <a:defRPr/>
            </a:pPr>
            <a:r>
              <a:rPr lang="en-US" smtClean="0"/>
              <a:t>©McGraw-Hill Education. All rights reserved. Authorized only for instructor use in the classroom. No reproduction or further distribution permitted without the prior written consent of McGraw-Hill Education.</a:t>
            </a:r>
            <a:endParaRPr lang="en-US" dirty="0"/>
          </a:p>
        </p:txBody>
      </p:sp>
      <p:sp>
        <p:nvSpPr>
          <p:cNvPr id="6" name="Slide Number Placeholder 5"/>
          <p:cNvSpPr>
            <a:spLocks noGrp="1"/>
          </p:cNvSpPr>
          <p:nvPr>
            <p:ph type="sldNum" sz="quarter" idx="12"/>
          </p:nvPr>
        </p:nvSpPr>
        <p:spPr/>
        <p:txBody>
          <a:bodyPr wrap="square" lIns="91440" tIns="45720" rIns="91440" bIns="45720" numCol="1" compatLnSpc="1">
            <a:prstTxWarp prst="textNoShape">
              <a:avLst/>
            </a:prstTxWarp>
          </a:bodyPr>
          <a:lstStyle>
            <a:lvl1pPr>
              <a:defRPr smtClean="0">
                <a:latin typeface="Arial" pitchFamily="34" charset="0"/>
                <a:ea typeface="ＭＳ Ｐゴシック" pitchFamily="34" charset="-128"/>
              </a:defRPr>
            </a:lvl1pPr>
          </a:lstStyle>
          <a:p>
            <a:pPr>
              <a:defRPr/>
            </a:pPr>
            <a:fld id="{090DE7E3-D062-42D2-AEE0-B869B91DC115}" type="slidenum">
              <a:rPr lang="en-US" smtClean="0"/>
              <a:pPr>
                <a:defRPr/>
              </a:pPr>
              <a:t>‹#›</a:t>
            </a:fld>
            <a:endParaRPr lang="en-US" dirty="0"/>
          </a:p>
        </p:txBody>
      </p:sp>
    </p:spTree>
  </p:cSld>
  <p:clrMapOvr>
    <a:masterClrMapping/>
  </p:clrMapOvr>
  <p:transition xmlns:p14="http://schemas.microsoft.com/office/powerpoint/2010/mai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3_Section Header">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Rectangle 5"/>
          <p:cNvSpPr/>
          <p:nvPr/>
        </p:nvSpPr>
        <p:spPr>
          <a:xfrm>
            <a:off x="8229600" y="457200"/>
            <a:ext cx="914400" cy="5492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 name="Title 1"/>
          <p:cNvSpPr>
            <a:spLocks noGrp="1"/>
          </p:cNvSpPr>
          <p:nvPr>
            <p:ph type="title"/>
          </p:nvPr>
        </p:nvSpPr>
        <p:spPr>
          <a:xfrm>
            <a:off x="2578100" y="1633519"/>
            <a:ext cx="6400800" cy="682611"/>
          </a:xfrm>
        </p:spPr>
        <p:txBody>
          <a:bodyPr anchor="b" anchorCtr="0"/>
          <a:lstStyle>
            <a:lvl1pPr algn="l">
              <a:lnSpc>
                <a:spcPts val="4500"/>
              </a:lnSpc>
              <a:buNone/>
              <a:defRPr sz="4000" b="0" cap="none" baseline="0">
                <a:effectLst/>
              </a:defRPr>
            </a:lvl1pPr>
            <a:extLst/>
          </a:lstStyle>
          <a:p>
            <a:r>
              <a:rPr lang="en-US"/>
              <a:t>Click to edit Master title style</a:t>
            </a:r>
            <a:endParaRPr lang="en-US" dirty="0"/>
          </a:p>
        </p:txBody>
      </p:sp>
      <p:sp>
        <p:nvSpPr>
          <p:cNvPr id="3" name="Text Placeholder 2"/>
          <p:cNvSpPr>
            <a:spLocks noGrp="1"/>
          </p:cNvSpPr>
          <p:nvPr>
            <p:ph type="body" idx="1"/>
          </p:nvPr>
        </p:nvSpPr>
        <p:spPr>
          <a:xfrm>
            <a:off x="2578100" y="2377440"/>
            <a:ext cx="6400800" cy="3414771"/>
          </a:xfrm>
        </p:spPr>
        <p:txBody>
          <a:bodyPr>
            <a:normAutofit/>
          </a:bodyPr>
          <a:lstStyle>
            <a:lvl1pPr marL="0" indent="0">
              <a:lnSpc>
                <a:spcPct val="100000"/>
              </a:lnSpc>
              <a:spcBef>
                <a:spcPts val="0"/>
              </a:spcBef>
              <a:buNone/>
              <a:defRPr sz="2800" b="1" kern="0" baseline="0">
                <a:solidFill>
                  <a:schemeClr val="accent4"/>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a:t>Click to edit Master text styles</a:t>
            </a:r>
          </a:p>
        </p:txBody>
      </p:sp>
      <p:sp>
        <p:nvSpPr>
          <p:cNvPr id="9" name="Subtitle 21"/>
          <p:cNvSpPr>
            <a:spLocks noGrp="1"/>
          </p:cNvSpPr>
          <p:nvPr>
            <p:ph type="subTitle" idx="12"/>
          </p:nvPr>
        </p:nvSpPr>
        <p:spPr>
          <a:xfrm>
            <a:off x="685800" y="457200"/>
            <a:ext cx="5486400" cy="685800"/>
          </a:xfrm>
          <a:noFill/>
          <a:ln>
            <a:noFill/>
          </a:ln>
        </p:spPr>
        <p:txBody>
          <a:bodyPr lIns="0" tIns="0" rIns="0" bIns="0" anchor="ctr">
            <a:noAutofit/>
          </a:bodyPr>
          <a:lstStyle>
            <a:lvl1pPr marL="27432" indent="0" algn="l">
              <a:buNone/>
              <a:defRPr sz="3600" b="0" i="0" cap="none" baseline="0">
                <a:solidFill>
                  <a:schemeClr val="tx1"/>
                </a:solidFill>
                <a:effectLst/>
                <a:latin typeface="+mn-lt"/>
                <a:cs typeface="Courier New" pitchFamily="49"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a:t>Click to edit Master subtitle style</a:t>
            </a:r>
            <a:endParaRPr lang="en-US" dirty="0"/>
          </a:p>
        </p:txBody>
      </p:sp>
      <p:sp>
        <p:nvSpPr>
          <p:cNvPr id="7" name="Footer Placeholder 4"/>
          <p:cNvSpPr>
            <a:spLocks noGrp="1"/>
          </p:cNvSpPr>
          <p:nvPr>
            <p:ph type="ftr" sz="quarter" idx="13"/>
          </p:nvPr>
        </p:nvSpPr>
        <p:spPr>
          <a:xfrm>
            <a:off x="2578100" y="6305550"/>
            <a:ext cx="5630863" cy="476250"/>
          </a:xfrm>
        </p:spPr>
        <p:txBody>
          <a:bodyPr/>
          <a:lstStyle>
            <a:lvl1pPr>
              <a:defRPr/>
            </a:lvl1pPr>
          </a:lstStyle>
          <a:p>
            <a:r>
              <a:rPr lang="en-US" smtClean="0"/>
              <a:t>©McGraw-Hill Education. All rights reserved. Authorized only for instructor use in the classroom. No reproduction or further distribution permitted without the prior written consent of McGraw-Hill Education.</a:t>
            </a:r>
            <a:endParaRPr lang="en-US" dirty="0"/>
          </a:p>
        </p:txBody>
      </p:sp>
    </p:spTree>
  </p:cSld>
  <p:clrMapOvr>
    <a:masterClrMapping/>
  </p:clrMapOvr>
  <p:transition xmlns:p14="http://schemas.microsoft.com/office/powerpoint/2010/mai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4_Section Header">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Rectangle 5"/>
          <p:cNvSpPr/>
          <p:nvPr/>
        </p:nvSpPr>
        <p:spPr>
          <a:xfrm>
            <a:off x="8229600" y="457200"/>
            <a:ext cx="914400" cy="54927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 name="Title 1"/>
          <p:cNvSpPr>
            <a:spLocks noGrp="1"/>
          </p:cNvSpPr>
          <p:nvPr>
            <p:ph type="title"/>
          </p:nvPr>
        </p:nvSpPr>
        <p:spPr>
          <a:xfrm>
            <a:off x="2578100" y="1633519"/>
            <a:ext cx="6400800" cy="682611"/>
          </a:xfrm>
        </p:spPr>
        <p:txBody>
          <a:bodyPr anchor="b" anchorCtr="0"/>
          <a:lstStyle>
            <a:lvl1pPr algn="l">
              <a:lnSpc>
                <a:spcPts val="4500"/>
              </a:lnSpc>
              <a:buNone/>
              <a:defRPr sz="4000" b="0" cap="none" baseline="0">
                <a:effectLst/>
              </a:defRPr>
            </a:lvl1pPr>
            <a:extLst/>
          </a:lstStyle>
          <a:p>
            <a:r>
              <a:rPr lang="en-US"/>
              <a:t>Click to edit Master title style</a:t>
            </a:r>
            <a:endParaRPr lang="en-US" dirty="0"/>
          </a:p>
        </p:txBody>
      </p:sp>
      <p:sp>
        <p:nvSpPr>
          <p:cNvPr id="3" name="Text Placeholder 2"/>
          <p:cNvSpPr>
            <a:spLocks noGrp="1"/>
          </p:cNvSpPr>
          <p:nvPr>
            <p:ph type="body" idx="1"/>
          </p:nvPr>
        </p:nvSpPr>
        <p:spPr>
          <a:xfrm>
            <a:off x="2578100" y="2377440"/>
            <a:ext cx="6400800" cy="3414771"/>
          </a:xfrm>
        </p:spPr>
        <p:txBody>
          <a:bodyPr>
            <a:normAutofit/>
          </a:bodyPr>
          <a:lstStyle>
            <a:lvl1pPr marL="0" indent="0">
              <a:lnSpc>
                <a:spcPct val="100000"/>
              </a:lnSpc>
              <a:spcBef>
                <a:spcPts val="0"/>
              </a:spcBef>
              <a:buNone/>
              <a:defRPr sz="2800" b="1" kern="0" baseline="0">
                <a:solidFill>
                  <a:schemeClr val="accent6"/>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a:t>Click to edit Master text styles</a:t>
            </a:r>
          </a:p>
        </p:txBody>
      </p:sp>
      <p:sp>
        <p:nvSpPr>
          <p:cNvPr id="9" name="Subtitle 21"/>
          <p:cNvSpPr>
            <a:spLocks noGrp="1"/>
          </p:cNvSpPr>
          <p:nvPr>
            <p:ph type="subTitle" idx="12"/>
          </p:nvPr>
        </p:nvSpPr>
        <p:spPr>
          <a:xfrm>
            <a:off x="685800" y="457200"/>
            <a:ext cx="5486400" cy="685800"/>
          </a:xfrm>
          <a:noFill/>
          <a:ln>
            <a:noFill/>
          </a:ln>
        </p:spPr>
        <p:txBody>
          <a:bodyPr lIns="0" tIns="0" rIns="0" bIns="0" anchor="ctr">
            <a:noAutofit/>
          </a:bodyPr>
          <a:lstStyle>
            <a:lvl1pPr marL="27432" indent="0" algn="l">
              <a:buNone/>
              <a:defRPr sz="3600" b="0" i="0" cap="none" baseline="0">
                <a:solidFill>
                  <a:schemeClr val="tx1"/>
                </a:solidFill>
                <a:effectLst/>
                <a:latin typeface="+mn-lt"/>
                <a:cs typeface="Courier New" pitchFamily="49"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a:t>Click to edit Master subtitle style</a:t>
            </a:r>
            <a:endParaRPr lang="en-US" dirty="0"/>
          </a:p>
        </p:txBody>
      </p:sp>
      <p:sp>
        <p:nvSpPr>
          <p:cNvPr id="7" name="Footer Placeholder 4"/>
          <p:cNvSpPr>
            <a:spLocks noGrp="1"/>
          </p:cNvSpPr>
          <p:nvPr>
            <p:ph type="ftr" sz="quarter" idx="13"/>
          </p:nvPr>
        </p:nvSpPr>
        <p:spPr>
          <a:xfrm>
            <a:off x="2578100" y="6305550"/>
            <a:ext cx="5630863" cy="476250"/>
          </a:xfrm>
        </p:spPr>
        <p:txBody>
          <a:bodyPr/>
          <a:lstStyle>
            <a:lvl1pPr>
              <a:defRPr/>
            </a:lvl1pPr>
          </a:lstStyle>
          <a:p>
            <a:r>
              <a:rPr lang="en-US" smtClean="0"/>
              <a:t>©McGraw-Hill Education. All rights reserved. Authorized only for instructor use in the classroom. No reproduction or further distribution permitted without the prior written consent of McGraw-Hill Education.</a:t>
            </a:r>
            <a:endParaRPr lang="en-US" dirty="0"/>
          </a:p>
        </p:txBody>
      </p:sp>
    </p:spTree>
  </p:cSld>
  <p:clrMapOvr>
    <a:masterClrMapping/>
  </p:clrMapOvr>
  <p:transition xmlns:p14="http://schemas.microsoft.com/office/powerpoint/2010/mai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Section Header">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Rectangle 5"/>
          <p:cNvSpPr/>
          <p:nvPr/>
        </p:nvSpPr>
        <p:spPr>
          <a:xfrm>
            <a:off x="8229600" y="457200"/>
            <a:ext cx="914400" cy="5492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 name="Title 1"/>
          <p:cNvSpPr>
            <a:spLocks noGrp="1"/>
          </p:cNvSpPr>
          <p:nvPr>
            <p:ph type="title"/>
          </p:nvPr>
        </p:nvSpPr>
        <p:spPr>
          <a:xfrm>
            <a:off x="2578099" y="1633519"/>
            <a:ext cx="6405563" cy="682611"/>
          </a:xfrm>
        </p:spPr>
        <p:txBody>
          <a:bodyPr anchor="b" anchorCtr="0"/>
          <a:lstStyle>
            <a:lvl1pPr algn="l">
              <a:lnSpc>
                <a:spcPts val="4500"/>
              </a:lnSpc>
              <a:buNone/>
              <a:defRPr sz="4000" b="0" cap="none" baseline="0">
                <a:effectLst/>
              </a:defRPr>
            </a:lvl1pPr>
            <a:extLst/>
          </a:lstStyle>
          <a:p>
            <a:r>
              <a:rPr lang="en-US"/>
              <a:t>Click to edit Master title style</a:t>
            </a:r>
            <a:endParaRPr lang="en-US" dirty="0"/>
          </a:p>
        </p:txBody>
      </p:sp>
      <p:sp>
        <p:nvSpPr>
          <p:cNvPr id="3" name="Text Placeholder 2"/>
          <p:cNvSpPr>
            <a:spLocks noGrp="1"/>
          </p:cNvSpPr>
          <p:nvPr>
            <p:ph type="body" idx="1"/>
          </p:nvPr>
        </p:nvSpPr>
        <p:spPr>
          <a:xfrm>
            <a:off x="2582863" y="2377440"/>
            <a:ext cx="6400800" cy="3414771"/>
          </a:xfrm>
        </p:spPr>
        <p:txBody>
          <a:bodyPr>
            <a:normAutofit/>
          </a:bodyPr>
          <a:lstStyle>
            <a:lvl1pPr marL="0" indent="0">
              <a:lnSpc>
                <a:spcPct val="100000"/>
              </a:lnSpc>
              <a:spcBef>
                <a:spcPts val="0"/>
              </a:spcBef>
              <a:buNone/>
              <a:defRPr sz="2800" b="1" kern="0" baseline="0">
                <a:solidFill>
                  <a:schemeClr val="accent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a:t>Click to edit Master text styles</a:t>
            </a:r>
          </a:p>
        </p:txBody>
      </p:sp>
      <p:sp>
        <p:nvSpPr>
          <p:cNvPr id="9" name="Subtitle 21"/>
          <p:cNvSpPr>
            <a:spLocks noGrp="1"/>
          </p:cNvSpPr>
          <p:nvPr>
            <p:ph type="subTitle" idx="12"/>
          </p:nvPr>
        </p:nvSpPr>
        <p:spPr>
          <a:xfrm>
            <a:off x="685800" y="457200"/>
            <a:ext cx="5486400" cy="685800"/>
          </a:xfrm>
          <a:noFill/>
          <a:ln>
            <a:noFill/>
          </a:ln>
        </p:spPr>
        <p:txBody>
          <a:bodyPr lIns="0" tIns="0" rIns="0" bIns="0" anchor="ctr">
            <a:noAutofit/>
          </a:bodyPr>
          <a:lstStyle>
            <a:lvl1pPr marL="27432" indent="0" algn="l">
              <a:buNone/>
              <a:defRPr sz="3600" b="0" i="0" cap="none" baseline="0">
                <a:solidFill>
                  <a:schemeClr val="tx1"/>
                </a:solidFill>
                <a:effectLst/>
                <a:latin typeface="+mn-lt"/>
                <a:cs typeface="Courier New" pitchFamily="49"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a:t>Click to edit Master subtitle style</a:t>
            </a:r>
            <a:endParaRPr lang="en-US" dirty="0"/>
          </a:p>
        </p:txBody>
      </p:sp>
      <p:sp>
        <p:nvSpPr>
          <p:cNvPr id="7" name="Footer Placeholder 4"/>
          <p:cNvSpPr>
            <a:spLocks noGrp="1"/>
          </p:cNvSpPr>
          <p:nvPr>
            <p:ph type="ftr" sz="quarter" idx="13"/>
          </p:nvPr>
        </p:nvSpPr>
        <p:spPr>
          <a:xfrm>
            <a:off x="2578100" y="6305550"/>
            <a:ext cx="5630863" cy="476250"/>
          </a:xfrm>
        </p:spPr>
        <p:txBody>
          <a:bodyPr/>
          <a:lstStyle>
            <a:lvl1pPr>
              <a:defRPr/>
            </a:lvl1pPr>
          </a:lstStyle>
          <a:p>
            <a:r>
              <a:rPr lang="en-US" smtClean="0"/>
              <a:t>©McGraw-Hill Education. All rights reserved. Authorized only for instructor use in the classroom. No reproduction or further distribution permitted without the prior written consent of McGraw-Hill Education.</a:t>
            </a:r>
            <a:endParaRPr lang="en-US" dirty="0"/>
          </a:p>
        </p:txBody>
      </p:sp>
    </p:spTree>
  </p:cSld>
  <p:clrMapOvr>
    <a:masterClrMapping/>
  </p:clrMapOvr>
  <p:transition xmlns:p14="http://schemas.microsoft.com/office/powerpoint/2010/mai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5" name="Rectangle 4"/>
          <p:cNvSpPr/>
          <p:nvPr/>
        </p:nvSpPr>
        <p:spPr>
          <a:xfrm>
            <a:off x="0" y="5668963"/>
            <a:ext cx="9144000" cy="6397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Rectangle 5"/>
          <p:cNvSpPr/>
          <p:nvPr/>
        </p:nvSpPr>
        <p:spPr>
          <a:xfrm>
            <a:off x="0" y="457200"/>
            <a:ext cx="549275" cy="5492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7" name="Rectangle 6"/>
          <p:cNvSpPr/>
          <p:nvPr/>
        </p:nvSpPr>
        <p:spPr>
          <a:xfrm>
            <a:off x="0" y="5668963"/>
            <a:ext cx="9144000" cy="63976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8" name="Subtitle 21"/>
          <p:cNvSpPr txBox="1">
            <a:spLocks/>
          </p:cNvSpPr>
          <p:nvPr/>
        </p:nvSpPr>
        <p:spPr bwMode="auto">
          <a:xfrm>
            <a:off x="549275" y="457200"/>
            <a:ext cx="2024063" cy="549275"/>
          </a:xfrm>
          <a:prstGeom prst="rect">
            <a:avLst/>
          </a:prstGeom>
          <a:noFill/>
          <a:ln w="9525">
            <a:noFill/>
            <a:miter lim="800000"/>
            <a:headEnd/>
            <a:tailEnd/>
          </a:ln>
        </p:spPr>
        <p:txBody>
          <a:bodyPr tIns="0" anchor="ctr"/>
          <a:lstStyle>
            <a:lvl1pPr marL="27432" indent="0" algn="l">
              <a:buNone/>
              <a:defRPr sz="3600" b="1" i="0" cap="all" baseline="0">
                <a:solidFill>
                  <a:schemeClr val="tx1"/>
                </a:solidFill>
                <a:effectLst/>
                <a:latin typeface="Franklin Gothic Medium Cond" pitchFamily="34"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pPr fontAlgn="auto">
              <a:spcBef>
                <a:spcPts val="600"/>
              </a:spcBef>
              <a:spcAft>
                <a:spcPts val="0"/>
              </a:spcAft>
              <a:buClr>
                <a:schemeClr val="accent1"/>
              </a:buClr>
              <a:buSzPct val="80000"/>
              <a:buFont typeface="Wingdings 2" pitchFamily="18" charset="2"/>
              <a:buNone/>
              <a:defRPr/>
            </a:pPr>
            <a:r>
              <a:rPr lang="en-US" dirty="0">
                <a:latin typeface="+mn-lt"/>
                <a:ea typeface="+mn-ea"/>
              </a:rPr>
              <a:t>CHAPTER</a:t>
            </a:r>
          </a:p>
        </p:txBody>
      </p:sp>
      <p:sp>
        <p:nvSpPr>
          <p:cNvPr id="9" name="Subtitle 21"/>
          <p:cNvSpPr txBox="1">
            <a:spLocks/>
          </p:cNvSpPr>
          <p:nvPr/>
        </p:nvSpPr>
        <p:spPr bwMode="auto">
          <a:xfrm>
            <a:off x="549275" y="457200"/>
            <a:ext cx="2024063" cy="549275"/>
          </a:xfrm>
          <a:prstGeom prst="rect">
            <a:avLst/>
          </a:prstGeom>
          <a:noFill/>
          <a:ln w="9525">
            <a:noFill/>
            <a:miter lim="800000"/>
            <a:headEnd/>
            <a:tailEnd/>
          </a:ln>
        </p:spPr>
        <p:txBody>
          <a:bodyPr tIns="0" anchor="ctr"/>
          <a:lstStyle>
            <a:lvl1pPr marL="27432" indent="0" algn="l">
              <a:buNone/>
              <a:defRPr sz="3600" b="1" i="0" cap="all" baseline="0">
                <a:solidFill>
                  <a:schemeClr val="tx1"/>
                </a:solidFill>
                <a:effectLst/>
                <a:latin typeface="Franklin Gothic Medium Cond" pitchFamily="34"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pPr>
              <a:spcBef>
                <a:spcPts val="600"/>
              </a:spcBef>
              <a:buClr>
                <a:schemeClr val="accent1"/>
              </a:buClr>
              <a:buSzPct val="80000"/>
              <a:buFont typeface="Wingdings 2" pitchFamily="18" charset="2"/>
              <a:buNone/>
              <a:defRPr/>
            </a:pPr>
            <a:r>
              <a:rPr lang="en-US" dirty="0">
                <a:latin typeface="+mn-lt"/>
                <a:ea typeface="+mn-ea"/>
              </a:rPr>
              <a:t>CHAPTER</a:t>
            </a:r>
          </a:p>
        </p:txBody>
      </p:sp>
      <p:sp>
        <p:nvSpPr>
          <p:cNvPr id="14" name="Title 13"/>
          <p:cNvSpPr>
            <a:spLocks noGrp="1"/>
          </p:cNvSpPr>
          <p:nvPr>
            <p:ph type="ctrTitle"/>
          </p:nvPr>
        </p:nvSpPr>
        <p:spPr>
          <a:xfrm>
            <a:off x="2709882" y="1828800"/>
            <a:ext cx="5222892" cy="3657600"/>
          </a:xfrm>
          <a:ln>
            <a:noFill/>
          </a:ln>
        </p:spPr>
        <p:txBody>
          <a:bodyPr anchor="t">
            <a:noAutofit/>
          </a:bodyPr>
          <a:lstStyle>
            <a:lvl1pPr algn="l">
              <a:defRPr sz="4000" b="1" cap="all" baseline="0">
                <a:solidFill>
                  <a:schemeClr val="tx2"/>
                </a:solidFill>
                <a:effectLst/>
                <a:latin typeface="+mn-lt"/>
              </a:defRPr>
            </a:lvl1pPr>
            <a:extLst/>
          </a:lstStyle>
          <a:p>
            <a:r>
              <a:rPr lang="en-US"/>
              <a:t>Click to edit Master title style</a:t>
            </a:r>
            <a:endParaRPr lang="en-US" dirty="0"/>
          </a:p>
        </p:txBody>
      </p:sp>
      <p:sp>
        <p:nvSpPr>
          <p:cNvPr id="22" name="Subtitle 21"/>
          <p:cNvSpPr>
            <a:spLocks noGrp="1"/>
          </p:cNvSpPr>
          <p:nvPr>
            <p:ph type="subTitle" idx="1"/>
          </p:nvPr>
        </p:nvSpPr>
        <p:spPr>
          <a:xfrm>
            <a:off x="2572722" y="457200"/>
            <a:ext cx="3462318" cy="548640"/>
          </a:xfrm>
          <a:noFill/>
          <a:ln>
            <a:noFill/>
          </a:ln>
        </p:spPr>
        <p:txBody>
          <a:bodyPr lIns="0" tIns="0" rIns="0" bIns="0" anchor="ctr">
            <a:noAutofit/>
          </a:bodyPr>
          <a:lstStyle>
            <a:lvl1pPr marL="27432" indent="0" algn="l">
              <a:buNone/>
              <a:defRPr sz="3600" b="0" i="0" cap="all" baseline="0">
                <a:solidFill>
                  <a:schemeClr val="tx1"/>
                </a:solidFill>
                <a:effectLst/>
                <a:latin typeface="Courier New" pitchFamily="49" charset="0"/>
                <a:cs typeface="Courier New" pitchFamily="49"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a:t>Click to edit Master subtitle style</a:t>
            </a:r>
            <a:endParaRPr lang="en-US" dirty="0"/>
          </a:p>
        </p:txBody>
      </p:sp>
      <p:sp>
        <p:nvSpPr>
          <p:cNvPr id="10" name="Footer Placeholder 9"/>
          <p:cNvSpPr>
            <a:spLocks noGrp="1"/>
          </p:cNvSpPr>
          <p:nvPr>
            <p:ph type="ftr" sz="quarter" idx="10"/>
          </p:nvPr>
        </p:nvSpPr>
        <p:spPr>
          <a:xfrm>
            <a:off x="0" y="6305550"/>
            <a:ext cx="9144000" cy="476250"/>
          </a:xfrm>
        </p:spPr>
        <p:txBody>
          <a:bodyPr/>
          <a:lstStyle>
            <a:lvl1pPr algn="ctr">
              <a:defRPr/>
            </a:lvl1pPr>
          </a:lstStyle>
          <a:p>
            <a:r>
              <a:rPr lang="en-US" smtClean="0"/>
              <a:t>©McGraw-Hill Education. All rights reserved. Authorized only for instructor use in the classroom. No reproduction or further distribution permitted without the prior written consent of McGraw-Hill Education.</a:t>
            </a:r>
            <a:endParaRPr lang="en-US" dirty="0"/>
          </a:p>
        </p:txBody>
      </p:sp>
    </p:spTree>
  </p:cSld>
  <p:clrMapOvr>
    <a:masterClrMapping/>
  </p:clrMapOvr>
  <p:transition xmlns:p14="http://schemas.microsoft.com/office/powerpoint/2010/mai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1pPr>
              <a:spcAft>
                <a:spcPts val="2400"/>
              </a:spcAft>
              <a:defRPr/>
            </a:lvl1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Placeholder 9"/>
          <p:cNvSpPr>
            <a:spLocks noGrp="1"/>
          </p:cNvSpPr>
          <p:nvPr>
            <p:ph type="ftr" sz="quarter" idx="10"/>
          </p:nvPr>
        </p:nvSpPr>
        <p:spPr/>
        <p:txBody>
          <a:bodyPr/>
          <a:lstStyle>
            <a:lvl1pPr>
              <a:defRPr/>
            </a:lvl1pPr>
          </a:lstStyle>
          <a:p>
            <a:r>
              <a:rPr lang="en-US" smtClean="0"/>
              <a:t>©McGraw-Hill Education. All rights reserved. Authorized only for instructor use in the classroom. No reproduction or further distribution permitted without the prior written consent of McGraw-Hill Education.</a:t>
            </a:r>
            <a:endParaRPr lang="en-US" dirty="0"/>
          </a:p>
        </p:txBody>
      </p:sp>
      <p:sp>
        <p:nvSpPr>
          <p:cNvPr id="5" name="Slide Number Placeholder 21"/>
          <p:cNvSpPr>
            <a:spLocks noGrp="1"/>
          </p:cNvSpPr>
          <p:nvPr>
            <p:ph type="sldNum" sz="quarter" idx="11"/>
          </p:nvPr>
        </p:nvSpPr>
        <p:spPr/>
        <p:txBody>
          <a:bodyPr/>
          <a:lstStyle>
            <a:lvl1pPr>
              <a:defRPr/>
            </a:lvl1pPr>
          </a:lstStyle>
          <a:p>
            <a:fld id="{35513B7D-8996-48E7-92DF-7D0ABFA4DDFC}" type="slidenum">
              <a:rPr lang="en-US"/>
              <a:pPr/>
              <a:t>‹#›</a:t>
            </a:fld>
            <a:endParaRPr lang="en-US" dirty="0"/>
          </a:p>
        </p:txBody>
      </p:sp>
    </p:spTree>
  </p:cSld>
  <p:clrMapOvr>
    <a:masterClrMapping/>
  </p:clrMapOvr>
  <p:transition xmlns:p14="http://schemas.microsoft.com/office/powerpoint/2010/mai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216152" y="274320"/>
            <a:ext cx="7772400" cy="11430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216152" y="1524000"/>
            <a:ext cx="3840480" cy="4663440"/>
          </a:xfrm>
        </p:spPr>
        <p:txBody>
          <a:bodyPr/>
          <a:lstStyle>
            <a:lvl1pPr>
              <a:defRPr sz="2800"/>
            </a:lvl1pPr>
            <a:lvl2pPr>
              <a:defRPr sz="2400"/>
            </a:lvl2pPr>
            <a:lvl3pPr>
              <a:defRPr sz="2000"/>
            </a:lvl3pPr>
            <a:lvl4pPr>
              <a:defRPr sz="1800"/>
            </a:lvl4pPr>
            <a:lvl5pPr>
              <a:defRPr sz="18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51168" y="1524000"/>
            <a:ext cx="3840480" cy="4663440"/>
          </a:xfrm>
        </p:spPr>
        <p:txBody>
          <a:bodyPr/>
          <a:lstStyle>
            <a:lvl1pPr>
              <a:defRPr sz="2800"/>
            </a:lvl1pPr>
            <a:lvl2pPr>
              <a:defRPr sz="2400"/>
            </a:lvl2pPr>
            <a:lvl3pPr>
              <a:defRPr sz="2000"/>
            </a:lvl3pPr>
            <a:lvl4pPr>
              <a:defRPr sz="1800"/>
            </a:lvl4pPr>
            <a:lvl5pPr>
              <a:defRPr sz="18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9"/>
          <p:cNvSpPr>
            <a:spLocks noGrp="1"/>
          </p:cNvSpPr>
          <p:nvPr>
            <p:ph type="ftr" sz="quarter" idx="10"/>
          </p:nvPr>
        </p:nvSpPr>
        <p:spPr/>
        <p:txBody>
          <a:bodyPr/>
          <a:lstStyle>
            <a:lvl1pPr>
              <a:defRPr/>
            </a:lvl1pPr>
          </a:lstStyle>
          <a:p>
            <a:r>
              <a:rPr lang="en-US" smtClean="0"/>
              <a:t>©McGraw-Hill Education. All rights reserved. Authorized only for instructor use in the classroom. No reproduction or further distribution permitted without the prior written consent of McGraw-Hill Education.</a:t>
            </a:r>
            <a:endParaRPr lang="en-US" dirty="0"/>
          </a:p>
        </p:txBody>
      </p:sp>
      <p:sp>
        <p:nvSpPr>
          <p:cNvPr id="6" name="Slide Number Placeholder 21"/>
          <p:cNvSpPr>
            <a:spLocks noGrp="1"/>
          </p:cNvSpPr>
          <p:nvPr>
            <p:ph type="sldNum" sz="quarter" idx="11"/>
          </p:nvPr>
        </p:nvSpPr>
        <p:spPr/>
        <p:txBody>
          <a:bodyPr/>
          <a:lstStyle>
            <a:lvl1pPr>
              <a:defRPr/>
            </a:lvl1pPr>
          </a:lstStyle>
          <a:p>
            <a:fld id="{9924E946-34DE-4286-BBA7-198765B21035}" type="slidenum">
              <a:rPr lang="en-US"/>
              <a:pPr/>
              <a:t>‹#›</a:t>
            </a:fld>
            <a:endParaRPr lang="en-US" dirty="0"/>
          </a:p>
        </p:txBody>
      </p:sp>
    </p:spTree>
  </p:cSld>
  <p:clrMapOvr>
    <a:masterClrMapping/>
  </p:clrMapOvr>
  <p:transition xmlns:p14="http://schemas.microsoft.com/office/powerpoint/2010/mai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216152" y="274320"/>
            <a:ext cx="7772400" cy="1143000"/>
          </a:xfrm>
        </p:spPr>
        <p:txBody>
          <a:bodyPr/>
          <a:lstStyle/>
          <a:p>
            <a:r>
              <a:rPr lang="en-US"/>
              <a:t>Click to edit Master title style</a:t>
            </a:r>
            <a:endParaRPr lang="en-US" dirty="0"/>
          </a:p>
        </p:txBody>
      </p:sp>
      <p:sp>
        <p:nvSpPr>
          <p:cNvPr id="3" name="Footer Placeholder 9"/>
          <p:cNvSpPr>
            <a:spLocks noGrp="1"/>
          </p:cNvSpPr>
          <p:nvPr>
            <p:ph type="ftr" sz="quarter" idx="10"/>
          </p:nvPr>
        </p:nvSpPr>
        <p:spPr/>
        <p:txBody>
          <a:bodyPr/>
          <a:lstStyle>
            <a:lvl1pPr>
              <a:defRPr/>
            </a:lvl1pPr>
          </a:lstStyle>
          <a:p>
            <a:r>
              <a:rPr lang="en-US" smtClean="0"/>
              <a:t>©McGraw-Hill Education. All rights reserved. Authorized only for instructor use in the classroom. No reproduction or further distribution permitted without the prior written consent of McGraw-Hill Education.</a:t>
            </a:r>
            <a:endParaRPr lang="en-US" dirty="0"/>
          </a:p>
        </p:txBody>
      </p:sp>
      <p:sp>
        <p:nvSpPr>
          <p:cNvPr id="4" name="Slide Number Placeholder 21"/>
          <p:cNvSpPr>
            <a:spLocks noGrp="1"/>
          </p:cNvSpPr>
          <p:nvPr>
            <p:ph type="sldNum" sz="quarter" idx="11"/>
          </p:nvPr>
        </p:nvSpPr>
        <p:spPr/>
        <p:txBody>
          <a:bodyPr/>
          <a:lstStyle>
            <a:lvl1pPr>
              <a:defRPr/>
            </a:lvl1pPr>
          </a:lstStyle>
          <a:p>
            <a:fld id="{3D9E7E91-B8D0-4CED-A5F6-F83414128F2C}" type="slidenum">
              <a:rPr lang="en-US"/>
              <a:pPr/>
              <a:t>‹#›</a:t>
            </a:fld>
            <a:endParaRPr lang="en-US" dirty="0"/>
          </a:p>
        </p:txBody>
      </p:sp>
    </p:spTree>
  </p:cSld>
  <p:clrMapOvr>
    <a:masterClrMapping/>
  </p:clrMapOvr>
  <p:transition xmlns:p14="http://schemas.microsoft.com/office/powerpoint/2010/mai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
          <p:cNvSpPr/>
          <p:nvPr/>
        </p:nvSpPr>
        <p:spPr>
          <a:xfrm>
            <a:off x="1014413" y="0"/>
            <a:ext cx="8129587"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3" name="Footer Placeholder 2"/>
          <p:cNvSpPr>
            <a:spLocks noGrp="1"/>
          </p:cNvSpPr>
          <p:nvPr>
            <p:ph type="ftr" sz="quarter" idx="10"/>
          </p:nvPr>
        </p:nvSpPr>
        <p:spPr/>
        <p:txBody>
          <a:bodyPr/>
          <a:lstStyle>
            <a:lvl1pPr>
              <a:defRPr/>
            </a:lvl1pPr>
          </a:lstStyle>
          <a:p>
            <a:r>
              <a:rPr lang="en-US" smtClean="0"/>
              <a:t>©McGraw-Hill Education. All rights reserved. Authorized only for instructor use in the classroom. No reproduction or further distribution permitted without the prior written consent of McGraw-Hill Education.</a:t>
            </a:r>
            <a:endParaRPr lang="en-US" dirty="0"/>
          </a:p>
        </p:txBody>
      </p:sp>
      <p:sp>
        <p:nvSpPr>
          <p:cNvPr id="4" name="Slide Number Placeholder 3"/>
          <p:cNvSpPr>
            <a:spLocks noGrp="1"/>
          </p:cNvSpPr>
          <p:nvPr>
            <p:ph type="sldNum" sz="quarter" idx="11"/>
          </p:nvPr>
        </p:nvSpPr>
        <p:spPr/>
        <p:txBody>
          <a:bodyPr/>
          <a:lstStyle>
            <a:lvl1pPr>
              <a:defRPr/>
            </a:lvl1pPr>
          </a:lstStyle>
          <a:p>
            <a:fld id="{3FB8A981-4E8D-4822-8895-A88D5B5F9A58}" type="slidenum">
              <a:rPr lang="en-US"/>
              <a:pPr/>
              <a:t>‹#›</a:t>
            </a:fld>
            <a:endParaRPr lang="en-US" dirty="0"/>
          </a:p>
        </p:txBody>
      </p:sp>
    </p:spTree>
  </p:cSld>
  <p:clrMapOvr>
    <a:masterClrMapping/>
  </p:clrMapOvr>
  <p:transition xmlns:p14="http://schemas.microsoft.com/office/powerpoint/2010/mai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5" name="Rectangle 4"/>
          <p:cNvSpPr/>
          <p:nvPr/>
        </p:nvSpPr>
        <p:spPr>
          <a:xfrm>
            <a:off x="0" y="5668963"/>
            <a:ext cx="9144000" cy="6397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Rectangle 5"/>
          <p:cNvSpPr/>
          <p:nvPr/>
        </p:nvSpPr>
        <p:spPr>
          <a:xfrm>
            <a:off x="0" y="454025"/>
            <a:ext cx="549275" cy="54927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7" name="Rectangle 6"/>
          <p:cNvSpPr/>
          <p:nvPr/>
        </p:nvSpPr>
        <p:spPr>
          <a:xfrm>
            <a:off x="0" y="5665788"/>
            <a:ext cx="9144000" cy="63976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8" name="Subtitle 21"/>
          <p:cNvSpPr txBox="1">
            <a:spLocks/>
          </p:cNvSpPr>
          <p:nvPr/>
        </p:nvSpPr>
        <p:spPr bwMode="auto">
          <a:xfrm>
            <a:off x="549275" y="457200"/>
            <a:ext cx="2024063" cy="549275"/>
          </a:xfrm>
          <a:prstGeom prst="rect">
            <a:avLst/>
          </a:prstGeom>
          <a:noFill/>
          <a:ln w="9525">
            <a:noFill/>
            <a:miter lim="800000"/>
            <a:headEnd/>
            <a:tailEnd/>
          </a:ln>
        </p:spPr>
        <p:txBody>
          <a:bodyPr tIns="0" anchor="ctr"/>
          <a:lstStyle>
            <a:lvl1pPr marL="27432" indent="0" algn="l">
              <a:buNone/>
              <a:defRPr sz="3600" b="1" i="0" cap="all" baseline="0">
                <a:solidFill>
                  <a:schemeClr val="tx1"/>
                </a:solidFill>
                <a:effectLst/>
                <a:latin typeface="Franklin Gothic Medium Cond" pitchFamily="34"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pPr fontAlgn="auto">
              <a:spcBef>
                <a:spcPts val="600"/>
              </a:spcBef>
              <a:spcAft>
                <a:spcPts val="0"/>
              </a:spcAft>
              <a:buClr>
                <a:schemeClr val="accent1"/>
              </a:buClr>
              <a:buSzPct val="80000"/>
              <a:buFont typeface="Wingdings 2" pitchFamily="18" charset="2"/>
              <a:buNone/>
              <a:defRPr/>
            </a:pPr>
            <a:r>
              <a:rPr lang="en-US" dirty="0">
                <a:latin typeface="+mn-lt"/>
                <a:ea typeface="+mn-ea"/>
              </a:rPr>
              <a:t>CHAPTER</a:t>
            </a:r>
          </a:p>
        </p:txBody>
      </p:sp>
      <p:sp>
        <p:nvSpPr>
          <p:cNvPr id="9" name="Subtitle 21"/>
          <p:cNvSpPr txBox="1">
            <a:spLocks/>
          </p:cNvSpPr>
          <p:nvPr/>
        </p:nvSpPr>
        <p:spPr bwMode="auto">
          <a:xfrm>
            <a:off x="549275" y="457200"/>
            <a:ext cx="2024063" cy="549275"/>
          </a:xfrm>
          <a:prstGeom prst="rect">
            <a:avLst/>
          </a:prstGeom>
          <a:noFill/>
          <a:ln w="9525">
            <a:noFill/>
            <a:miter lim="800000"/>
            <a:headEnd/>
            <a:tailEnd/>
          </a:ln>
        </p:spPr>
        <p:txBody>
          <a:bodyPr tIns="0" anchor="ctr"/>
          <a:lstStyle>
            <a:lvl1pPr marL="27432" indent="0" algn="l">
              <a:buNone/>
              <a:defRPr sz="3600" b="1" i="0" cap="all" baseline="0">
                <a:solidFill>
                  <a:schemeClr val="tx1"/>
                </a:solidFill>
                <a:effectLst/>
                <a:latin typeface="Franklin Gothic Medium Cond" pitchFamily="34"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pPr>
              <a:spcBef>
                <a:spcPts val="600"/>
              </a:spcBef>
              <a:buClr>
                <a:schemeClr val="accent1"/>
              </a:buClr>
              <a:buSzPct val="80000"/>
              <a:buFont typeface="Wingdings 2" pitchFamily="18" charset="2"/>
              <a:buNone/>
              <a:defRPr/>
            </a:pPr>
            <a:r>
              <a:rPr lang="en-US" dirty="0">
                <a:latin typeface="+mn-lt"/>
                <a:ea typeface="+mn-ea"/>
              </a:rPr>
              <a:t>CHAPTER</a:t>
            </a:r>
          </a:p>
        </p:txBody>
      </p:sp>
      <p:sp>
        <p:nvSpPr>
          <p:cNvPr id="14" name="Title 13"/>
          <p:cNvSpPr>
            <a:spLocks noGrp="1"/>
          </p:cNvSpPr>
          <p:nvPr>
            <p:ph type="ctrTitle"/>
          </p:nvPr>
        </p:nvSpPr>
        <p:spPr>
          <a:xfrm>
            <a:off x="2709882" y="1828800"/>
            <a:ext cx="5222892" cy="3657600"/>
          </a:xfrm>
          <a:ln>
            <a:noFill/>
          </a:ln>
        </p:spPr>
        <p:txBody>
          <a:bodyPr anchor="t">
            <a:noAutofit/>
          </a:bodyPr>
          <a:lstStyle>
            <a:lvl1pPr algn="l">
              <a:defRPr sz="4000" b="1" cap="all" baseline="0">
                <a:solidFill>
                  <a:schemeClr val="tx2"/>
                </a:solidFill>
                <a:effectLst/>
                <a:latin typeface="+mn-lt"/>
              </a:defRPr>
            </a:lvl1pPr>
            <a:extLst/>
          </a:lstStyle>
          <a:p>
            <a:r>
              <a:rPr lang="en-US"/>
              <a:t>Click to edit Master title style</a:t>
            </a:r>
            <a:endParaRPr lang="en-US" dirty="0"/>
          </a:p>
        </p:txBody>
      </p:sp>
      <p:sp>
        <p:nvSpPr>
          <p:cNvPr id="22" name="Subtitle 21"/>
          <p:cNvSpPr>
            <a:spLocks noGrp="1"/>
          </p:cNvSpPr>
          <p:nvPr>
            <p:ph type="subTitle" idx="1"/>
          </p:nvPr>
        </p:nvSpPr>
        <p:spPr>
          <a:xfrm>
            <a:off x="2572722" y="457200"/>
            <a:ext cx="3462318" cy="548640"/>
          </a:xfrm>
          <a:noFill/>
          <a:ln>
            <a:noFill/>
          </a:ln>
        </p:spPr>
        <p:txBody>
          <a:bodyPr lIns="0" tIns="0" rIns="0" bIns="0" anchor="ctr">
            <a:noAutofit/>
          </a:bodyPr>
          <a:lstStyle>
            <a:lvl1pPr marL="27432" indent="0" algn="l">
              <a:buNone/>
              <a:defRPr sz="3600" b="0" i="0" cap="all" baseline="0">
                <a:solidFill>
                  <a:schemeClr val="tx1"/>
                </a:solidFill>
                <a:effectLst/>
                <a:latin typeface="Courier New" pitchFamily="49" charset="0"/>
                <a:cs typeface="Courier New" pitchFamily="49"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a:t>Click to edit Master subtitle style</a:t>
            </a:r>
            <a:endParaRPr lang="en-US" dirty="0"/>
          </a:p>
        </p:txBody>
      </p:sp>
      <p:sp>
        <p:nvSpPr>
          <p:cNvPr id="10" name="Footer Placeholder 9"/>
          <p:cNvSpPr>
            <a:spLocks noGrp="1"/>
          </p:cNvSpPr>
          <p:nvPr>
            <p:ph type="ftr" sz="quarter" idx="10"/>
          </p:nvPr>
        </p:nvSpPr>
        <p:spPr>
          <a:xfrm>
            <a:off x="0" y="6305550"/>
            <a:ext cx="9144000" cy="476250"/>
          </a:xfrm>
        </p:spPr>
        <p:txBody>
          <a:bodyPr/>
          <a:lstStyle>
            <a:lvl1pPr algn="ctr">
              <a:defRPr/>
            </a:lvl1pPr>
          </a:lstStyle>
          <a:p>
            <a:r>
              <a:rPr lang="en-US" smtClean="0"/>
              <a:t>©McGraw-Hill Education. All rights reserved. Authorized only for instructor use in the classroom. No reproduction or further distribution permitted without the prior written consent of McGraw-Hill Education.</a:t>
            </a:r>
            <a:endParaRPr lang="en-US" dirty="0"/>
          </a:p>
        </p:txBody>
      </p:sp>
    </p:spTree>
  </p:cSld>
  <p:clrMapOvr>
    <a:masterClrMapping/>
  </p:clrMapOvr>
  <p:transition xmlns:p14="http://schemas.microsoft.com/office/powerpoint/2010/mai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1pPr>
              <a:spcAft>
                <a:spcPts val="2400"/>
              </a:spcAft>
              <a:defRPr/>
            </a:lvl1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Placeholder 9"/>
          <p:cNvSpPr>
            <a:spLocks noGrp="1"/>
          </p:cNvSpPr>
          <p:nvPr>
            <p:ph type="ftr" sz="quarter" idx="10"/>
          </p:nvPr>
        </p:nvSpPr>
        <p:spPr/>
        <p:txBody>
          <a:bodyPr/>
          <a:lstStyle>
            <a:lvl1pPr>
              <a:defRPr/>
            </a:lvl1pPr>
          </a:lstStyle>
          <a:p>
            <a:r>
              <a:rPr lang="en-US" smtClean="0"/>
              <a:t>©McGraw-Hill Education. All rights reserved. Authorized only for instructor use in the classroom. No reproduction or further distribution permitted without the prior written consent of McGraw-Hill Education.</a:t>
            </a:r>
            <a:endParaRPr lang="en-US" dirty="0"/>
          </a:p>
        </p:txBody>
      </p:sp>
      <p:sp>
        <p:nvSpPr>
          <p:cNvPr id="5" name="Slide Number Placeholder 21"/>
          <p:cNvSpPr>
            <a:spLocks noGrp="1"/>
          </p:cNvSpPr>
          <p:nvPr>
            <p:ph type="sldNum" sz="quarter" idx="11"/>
          </p:nvPr>
        </p:nvSpPr>
        <p:spPr/>
        <p:txBody>
          <a:bodyPr/>
          <a:lstStyle>
            <a:lvl1pPr>
              <a:defRPr/>
            </a:lvl1pPr>
          </a:lstStyle>
          <a:p>
            <a:fld id="{B366D21F-F6AB-4C32-9177-442D73D965EB}" type="slidenum">
              <a:rPr lang="en-US"/>
              <a:pPr/>
              <a:t>‹#›</a:t>
            </a:fld>
            <a:endParaRPr lang="en-US" dirty="0"/>
          </a:p>
        </p:txBody>
      </p:sp>
    </p:spTree>
  </p:cSld>
  <p:clrMapOvr>
    <a:masterClrMapping/>
  </p:clrMapOvr>
  <p:transition xmlns:p14="http://schemas.microsoft.com/office/powerpoint/2010/mai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4" name="Rectangle 3"/>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5" name="Rectangle 4"/>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6" name="Rectangle 5"/>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3" name="Text Placeholder 2"/>
          <p:cNvSpPr>
            <a:spLocks noGrp="1"/>
          </p:cNvSpPr>
          <p:nvPr>
            <p:ph type="body" idx="1"/>
          </p:nvPr>
        </p:nvSpPr>
        <p:spPr>
          <a:xfrm>
            <a:off x="1371600" y="2743200"/>
            <a:ext cx="7123113" cy="1673225"/>
          </a:xfrm>
        </p:spPr>
        <p:txBody>
          <a:bodyPr/>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lang="en-US"/>
              <a:t>Click to edit Master title style</a:t>
            </a:r>
          </a:p>
        </p:txBody>
      </p:sp>
      <p:sp>
        <p:nvSpPr>
          <p:cNvPr id="7" name="Date Placeholder 11"/>
          <p:cNvSpPr>
            <a:spLocks noGrp="1"/>
          </p:cNvSpPr>
          <p:nvPr>
            <p:ph type="dt" sz="half" idx="10"/>
          </p:nvPr>
        </p:nvSpPr>
        <p:spPr>
          <a:xfrm>
            <a:off x="6096000" y="6248400"/>
            <a:ext cx="2667000" cy="365125"/>
          </a:xfrm>
          <a:prstGeom prst="rect">
            <a:avLst/>
          </a:prstGeom>
        </p:spPr>
        <p:txBody>
          <a:bodyPr/>
          <a:lstStyle>
            <a:lvl1pPr>
              <a:defRPr/>
            </a:lvl1pPr>
          </a:lstStyle>
          <a:p>
            <a:endParaRPr lang="en-US" dirty="0"/>
          </a:p>
        </p:txBody>
      </p:sp>
      <p:sp>
        <p:nvSpPr>
          <p:cNvPr id="8" name="Slide Number Placeholder 12"/>
          <p:cNvSpPr>
            <a:spLocks noGrp="1"/>
          </p:cNvSpPr>
          <p:nvPr>
            <p:ph type="sldNum" sz="quarter" idx="11"/>
          </p:nvPr>
        </p:nvSpPr>
        <p:spPr>
          <a:xfrm>
            <a:off x="0" y="1752600"/>
            <a:ext cx="1295400" cy="701675"/>
          </a:xfrm>
        </p:spPr>
        <p:txBody>
          <a:bodyPr wrap="square" lIns="91440" tIns="45720" rIns="91440" bIns="45720" numCol="1" compatLnSpc="1">
            <a:prstTxWarp prst="textNoShape">
              <a:avLst/>
            </a:prstTxWarp>
            <a:noAutofit/>
          </a:bodyPr>
          <a:lstStyle>
            <a:lvl1pPr>
              <a:defRPr sz="2400" smtClean="0">
                <a:latin typeface="Arial" pitchFamily="34" charset="0"/>
                <a:ea typeface="ＭＳ Ｐゴシック" pitchFamily="34" charset="-128"/>
              </a:defRPr>
            </a:lvl1pPr>
          </a:lstStyle>
          <a:p>
            <a:pPr>
              <a:defRPr/>
            </a:pPr>
            <a:fld id="{D1C47F43-6951-4DD4-B7E0-9768093F3A76}" type="slidenum">
              <a:rPr lang="en-US" smtClean="0"/>
              <a:pPr>
                <a:defRPr/>
              </a:pPr>
              <a:t>‹#›</a:t>
            </a:fld>
            <a:endParaRPr lang="en-US" dirty="0"/>
          </a:p>
        </p:txBody>
      </p:sp>
      <p:sp>
        <p:nvSpPr>
          <p:cNvPr id="9" name="Footer Placeholder 13"/>
          <p:cNvSpPr>
            <a:spLocks noGrp="1"/>
          </p:cNvSpPr>
          <p:nvPr>
            <p:ph type="ftr" sz="quarter" idx="12"/>
          </p:nvPr>
        </p:nvSpPr>
        <p:spPr/>
        <p:txBody>
          <a:bodyPr/>
          <a:lstStyle>
            <a:lvl1pPr>
              <a:defRPr/>
            </a:lvl1pPr>
          </a:lstStyle>
          <a:p>
            <a:pPr>
              <a:defRPr/>
            </a:pPr>
            <a:r>
              <a:rPr lang="en-US" smtClean="0"/>
              <a:t>©McGraw-Hill Education. All rights reserved. Authorized only for instructor use in the classroom. No reproduction or further distribution permitted without the prior written consent of McGraw-Hill Education.</a:t>
            </a:r>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216152" y="274320"/>
            <a:ext cx="7772400" cy="11430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216152" y="1524000"/>
            <a:ext cx="3840480" cy="4663440"/>
          </a:xfrm>
        </p:spPr>
        <p:txBody>
          <a:bodyPr/>
          <a:lstStyle>
            <a:lvl1pPr>
              <a:defRPr sz="2800"/>
            </a:lvl1pPr>
            <a:lvl2pPr>
              <a:defRPr sz="2400"/>
            </a:lvl2pPr>
            <a:lvl3pPr>
              <a:defRPr sz="2000"/>
            </a:lvl3pPr>
            <a:lvl4pPr>
              <a:defRPr sz="1800"/>
            </a:lvl4pPr>
            <a:lvl5pPr>
              <a:defRPr sz="18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51168" y="1524000"/>
            <a:ext cx="3840480" cy="4663440"/>
          </a:xfrm>
        </p:spPr>
        <p:txBody>
          <a:bodyPr/>
          <a:lstStyle>
            <a:lvl1pPr>
              <a:defRPr sz="2800"/>
            </a:lvl1pPr>
            <a:lvl2pPr>
              <a:defRPr sz="2400"/>
            </a:lvl2pPr>
            <a:lvl3pPr>
              <a:defRPr sz="2000"/>
            </a:lvl3pPr>
            <a:lvl4pPr>
              <a:defRPr sz="1800"/>
            </a:lvl4pPr>
            <a:lvl5pPr>
              <a:defRPr sz="18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9"/>
          <p:cNvSpPr>
            <a:spLocks noGrp="1"/>
          </p:cNvSpPr>
          <p:nvPr>
            <p:ph type="ftr" sz="quarter" idx="10"/>
          </p:nvPr>
        </p:nvSpPr>
        <p:spPr/>
        <p:txBody>
          <a:bodyPr/>
          <a:lstStyle>
            <a:lvl1pPr>
              <a:defRPr/>
            </a:lvl1pPr>
          </a:lstStyle>
          <a:p>
            <a:r>
              <a:rPr lang="en-US" smtClean="0"/>
              <a:t>©McGraw-Hill Education. All rights reserved. Authorized only for instructor use in the classroom. No reproduction or further distribution permitted without the prior written consent of McGraw-Hill Education.</a:t>
            </a:r>
            <a:endParaRPr lang="en-US" dirty="0"/>
          </a:p>
        </p:txBody>
      </p:sp>
      <p:sp>
        <p:nvSpPr>
          <p:cNvPr id="6" name="Slide Number Placeholder 21"/>
          <p:cNvSpPr>
            <a:spLocks noGrp="1"/>
          </p:cNvSpPr>
          <p:nvPr>
            <p:ph type="sldNum" sz="quarter" idx="11"/>
          </p:nvPr>
        </p:nvSpPr>
        <p:spPr/>
        <p:txBody>
          <a:bodyPr/>
          <a:lstStyle>
            <a:lvl1pPr>
              <a:defRPr/>
            </a:lvl1pPr>
          </a:lstStyle>
          <a:p>
            <a:fld id="{28822E86-D815-4CB9-B1FD-44EBC48AC2DD}" type="slidenum">
              <a:rPr lang="en-US"/>
              <a:pPr/>
              <a:t>‹#›</a:t>
            </a:fld>
            <a:endParaRPr lang="en-US" dirty="0"/>
          </a:p>
        </p:txBody>
      </p:sp>
    </p:spTree>
  </p:cSld>
  <p:clrMapOvr>
    <a:masterClrMapping/>
  </p:clrMapOvr>
  <p:transition xmlns:p14="http://schemas.microsoft.com/office/powerpoint/2010/mai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216152" y="274320"/>
            <a:ext cx="7772400" cy="1143000"/>
          </a:xfrm>
        </p:spPr>
        <p:txBody>
          <a:bodyPr/>
          <a:lstStyle/>
          <a:p>
            <a:r>
              <a:rPr lang="en-US"/>
              <a:t>Click to edit Master title style</a:t>
            </a:r>
            <a:endParaRPr lang="en-US" dirty="0"/>
          </a:p>
        </p:txBody>
      </p:sp>
      <p:sp>
        <p:nvSpPr>
          <p:cNvPr id="3" name="Footer Placeholder 9"/>
          <p:cNvSpPr>
            <a:spLocks noGrp="1"/>
          </p:cNvSpPr>
          <p:nvPr>
            <p:ph type="ftr" sz="quarter" idx="10"/>
          </p:nvPr>
        </p:nvSpPr>
        <p:spPr/>
        <p:txBody>
          <a:bodyPr/>
          <a:lstStyle>
            <a:lvl1pPr>
              <a:defRPr/>
            </a:lvl1pPr>
          </a:lstStyle>
          <a:p>
            <a:r>
              <a:rPr lang="en-US" smtClean="0"/>
              <a:t>©McGraw-Hill Education. All rights reserved. Authorized only for instructor use in the classroom. No reproduction or further distribution permitted without the prior written consent of McGraw-Hill Education.</a:t>
            </a:r>
            <a:endParaRPr lang="en-US" dirty="0"/>
          </a:p>
        </p:txBody>
      </p:sp>
      <p:sp>
        <p:nvSpPr>
          <p:cNvPr id="4" name="Slide Number Placeholder 21"/>
          <p:cNvSpPr>
            <a:spLocks noGrp="1"/>
          </p:cNvSpPr>
          <p:nvPr>
            <p:ph type="sldNum" sz="quarter" idx="11"/>
          </p:nvPr>
        </p:nvSpPr>
        <p:spPr/>
        <p:txBody>
          <a:bodyPr/>
          <a:lstStyle>
            <a:lvl1pPr>
              <a:defRPr/>
            </a:lvl1pPr>
          </a:lstStyle>
          <a:p>
            <a:fld id="{19AD7F1F-8DB4-4040-BEBC-F57A2A3B76C3}" type="slidenum">
              <a:rPr lang="en-US"/>
              <a:pPr/>
              <a:t>‹#›</a:t>
            </a:fld>
            <a:endParaRPr lang="en-US" dirty="0"/>
          </a:p>
        </p:txBody>
      </p:sp>
    </p:spTree>
  </p:cSld>
  <p:clrMapOvr>
    <a:masterClrMapping/>
  </p:clrMapOvr>
  <p:transition xmlns:p14="http://schemas.microsoft.com/office/powerpoint/2010/mai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
          <p:cNvSpPr/>
          <p:nvPr/>
        </p:nvSpPr>
        <p:spPr>
          <a:xfrm>
            <a:off x="1014413" y="0"/>
            <a:ext cx="8129587"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3" name="Footer Placeholder 2"/>
          <p:cNvSpPr>
            <a:spLocks noGrp="1"/>
          </p:cNvSpPr>
          <p:nvPr>
            <p:ph type="ftr" sz="quarter" idx="10"/>
          </p:nvPr>
        </p:nvSpPr>
        <p:spPr/>
        <p:txBody>
          <a:bodyPr/>
          <a:lstStyle>
            <a:lvl1pPr>
              <a:defRPr/>
            </a:lvl1pPr>
          </a:lstStyle>
          <a:p>
            <a:r>
              <a:rPr lang="en-US" smtClean="0"/>
              <a:t>©McGraw-Hill Education. All rights reserved. Authorized only for instructor use in the classroom. No reproduction or further distribution permitted without the prior written consent of McGraw-Hill Education.</a:t>
            </a:r>
            <a:endParaRPr lang="en-US" dirty="0"/>
          </a:p>
        </p:txBody>
      </p:sp>
      <p:sp>
        <p:nvSpPr>
          <p:cNvPr id="4" name="Slide Number Placeholder 3"/>
          <p:cNvSpPr>
            <a:spLocks noGrp="1"/>
          </p:cNvSpPr>
          <p:nvPr>
            <p:ph type="sldNum" sz="quarter" idx="11"/>
          </p:nvPr>
        </p:nvSpPr>
        <p:spPr/>
        <p:txBody>
          <a:bodyPr/>
          <a:lstStyle>
            <a:lvl1pPr>
              <a:defRPr/>
            </a:lvl1pPr>
          </a:lstStyle>
          <a:p>
            <a:fld id="{A8879F0B-A8B9-4841-879B-A36A90A9621D}" type="slidenum">
              <a:rPr lang="en-US"/>
              <a:pPr/>
              <a:t>‹#›</a:t>
            </a:fld>
            <a:endParaRPr lang="en-US" dirty="0"/>
          </a:p>
        </p:txBody>
      </p:sp>
    </p:spTree>
  </p:cSld>
  <p:clrMapOvr>
    <a:masterClrMapping/>
  </p:clrMapOvr>
  <p:transition xmlns:p14="http://schemas.microsoft.com/office/powerpoint/2010/mai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9" name="Content Placeholder 8"/>
          <p:cNvSpPr>
            <a:spLocks noGrp="1"/>
          </p:cNvSpPr>
          <p:nvPr>
            <p:ph sz="quarter" idx="1"/>
          </p:nvPr>
        </p:nvSpPr>
        <p:spPr>
          <a:xfrm>
            <a:off x="609600" y="1589567"/>
            <a:ext cx="38862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2"/>
          </p:nvPr>
        </p:nvSpPr>
        <p:spPr>
          <a:xfrm>
            <a:off x="4844901" y="1589567"/>
            <a:ext cx="38862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7"/>
          <p:cNvSpPr>
            <a:spLocks noGrp="1"/>
          </p:cNvSpPr>
          <p:nvPr>
            <p:ph type="dt" sz="half" idx="10"/>
          </p:nvPr>
        </p:nvSpPr>
        <p:spPr>
          <a:xfrm>
            <a:off x="6096000" y="6248400"/>
            <a:ext cx="2667000" cy="365125"/>
          </a:xfrm>
          <a:prstGeom prst="rect">
            <a:avLst/>
          </a:prstGeom>
        </p:spPr>
        <p:txBody>
          <a:bodyPr/>
          <a:lstStyle>
            <a:lvl1pPr>
              <a:defRPr/>
            </a:lvl1pPr>
          </a:lstStyle>
          <a:p>
            <a:endParaRPr lang="en-US" dirty="0"/>
          </a:p>
        </p:txBody>
      </p:sp>
      <p:sp>
        <p:nvSpPr>
          <p:cNvPr id="6" name="Slide Number Placeholder 9"/>
          <p:cNvSpPr>
            <a:spLocks noGrp="1"/>
          </p:cNvSpPr>
          <p:nvPr>
            <p:ph type="sldNum" sz="quarter" idx="11"/>
          </p:nvPr>
        </p:nvSpPr>
        <p:spPr/>
        <p:txBody>
          <a:bodyPr wrap="square" lIns="91440" tIns="45720" rIns="91440" bIns="45720" numCol="1" compatLnSpc="1">
            <a:prstTxWarp prst="textNoShape">
              <a:avLst/>
            </a:prstTxWarp>
          </a:bodyPr>
          <a:lstStyle>
            <a:lvl1pPr>
              <a:defRPr smtClean="0">
                <a:latin typeface="Arial" pitchFamily="34" charset="0"/>
                <a:ea typeface="ＭＳ Ｐゴシック" pitchFamily="34" charset="-128"/>
              </a:defRPr>
            </a:lvl1pPr>
          </a:lstStyle>
          <a:p>
            <a:pPr>
              <a:defRPr/>
            </a:pPr>
            <a:fld id="{B045603D-620A-4976-8281-804B562C560D}" type="slidenum">
              <a:rPr lang="en-US" smtClean="0"/>
              <a:pPr>
                <a:defRPr/>
              </a:pPr>
              <a:t>‹#›</a:t>
            </a:fld>
            <a:endParaRPr lang="en-US" dirty="0"/>
          </a:p>
        </p:txBody>
      </p:sp>
      <p:sp>
        <p:nvSpPr>
          <p:cNvPr id="7" name="Footer Placeholder 11"/>
          <p:cNvSpPr>
            <a:spLocks noGrp="1"/>
          </p:cNvSpPr>
          <p:nvPr>
            <p:ph type="ftr" sz="quarter" idx="12"/>
          </p:nvPr>
        </p:nvSpPr>
        <p:spPr/>
        <p:txBody>
          <a:bodyPr/>
          <a:lstStyle>
            <a:lvl1pPr>
              <a:defRPr/>
            </a:lvl1pPr>
          </a:lstStyle>
          <a:p>
            <a:pPr>
              <a:defRPr/>
            </a:pPr>
            <a:r>
              <a:rPr lang="en-US" smtClean="0"/>
              <a:t>©McGraw-Hill Education. All rights reserved. Authorized only for instructor use in the classroom. No reproduction or further distribution permitted without the prior written consent of McGraw-Hill Education.</a:t>
            </a:r>
            <a:endParaRPr lang="en-US" dirty="0"/>
          </a:p>
        </p:txBody>
      </p:sp>
    </p:spTree>
  </p:cSld>
  <p:clrMapOvr>
    <a:masterClrMapping/>
  </p:clrMapOvr>
  <p:transition xmlns:p14="http://schemas.microsoft.com/office/powerpoint/2010/mai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lstStyle>
            <a:lvl1pPr>
              <a:defRPr/>
            </a:lvl1pPr>
          </a:lstStyle>
          <a:p>
            <a:r>
              <a:rPr lang="en-US"/>
              <a:t>Click to edit Master title style</a:t>
            </a:r>
          </a:p>
        </p:txBody>
      </p:sp>
      <p:sp>
        <p:nvSpPr>
          <p:cNvPr id="11" name="Content Placeholder 10"/>
          <p:cNvSpPr>
            <a:spLocks noGrp="1"/>
          </p:cNvSpPr>
          <p:nvPr>
            <p:ph sz="quarter" idx="2"/>
          </p:nvPr>
        </p:nvSpPr>
        <p:spPr>
          <a:xfrm>
            <a:off x="609600" y="2438400"/>
            <a:ext cx="3886200" cy="3581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12"/>
          <p:cNvSpPr>
            <a:spLocks noGrp="1"/>
          </p:cNvSpPr>
          <p:nvPr>
            <p:ph sz="quarter" idx="4"/>
          </p:nvPr>
        </p:nvSpPr>
        <p:spPr>
          <a:xfrm>
            <a:off x="4800600" y="2438400"/>
            <a:ext cx="3886200" cy="3581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a:r>
              <a:rPr lang="en-US"/>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a:r>
              <a:rPr lang="en-US"/>
              <a:t>Click to edit Master text styles</a:t>
            </a:r>
          </a:p>
        </p:txBody>
      </p:sp>
      <p:sp>
        <p:nvSpPr>
          <p:cNvPr id="7" name="Date Placeholder 9"/>
          <p:cNvSpPr>
            <a:spLocks noGrp="1"/>
          </p:cNvSpPr>
          <p:nvPr>
            <p:ph type="dt" sz="half" idx="10"/>
          </p:nvPr>
        </p:nvSpPr>
        <p:spPr>
          <a:xfrm>
            <a:off x="6096000" y="6248400"/>
            <a:ext cx="2667000" cy="365125"/>
          </a:xfrm>
          <a:prstGeom prst="rect">
            <a:avLst/>
          </a:prstGeom>
        </p:spPr>
        <p:txBody>
          <a:bodyPr/>
          <a:lstStyle>
            <a:lvl1pPr>
              <a:defRPr/>
            </a:lvl1pPr>
          </a:lstStyle>
          <a:p>
            <a:endParaRPr lang="en-US" dirty="0"/>
          </a:p>
        </p:txBody>
      </p:sp>
      <p:sp>
        <p:nvSpPr>
          <p:cNvPr id="8" name="Slide Number Placeholder 11"/>
          <p:cNvSpPr>
            <a:spLocks noGrp="1"/>
          </p:cNvSpPr>
          <p:nvPr>
            <p:ph type="sldNum" sz="quarter" idx="11"/>
          </p:nvPr>
        </p:nvSpPr>
        <p:spPr/>
        <p:txBody>
          <a:bodyPr wrap="square" lIns="91440" tIns="45720" rIns="91440" bIns="45720" numCol="1" compatLnSpc="1">
            <a:prstTxWarp prst="textNoShape">
              <a:avLst/>
            </a:prstTxWarp>
          </a:bodyPr>
          <a:lstStyle>
            <a:lvl1pPr>
              <a:defRPr smtClean="0">
                <a:latin typeface="Arial" pitchFamily="34" charset="0"/>
                <a:ea typeface="ＭＳ Ｐゴシック" pitchFamily="34" charset="-128"/>
              </a:defRPr>
            </a:lvl1pPr>
          </a:lstStyle>
          <a:p>
            <a:pPr>
              <a:defRPr/>
            </a:pPr>
            <a:fld id="{D1C47F43-6951-4DD4-B7E0-9768093F3A76}" type="slidenum">
              <a:rPr lang="en-US" smtClean="0"/>
              <a:pPr>
                <a:defRPr/>
              </a:pPr>
              <a:t>‹#›</a:t>
            </a:fld>
            <a:endParaRPr lang="en-US" dirty="0"/>
          </a:p>
        </p:txBody>
      </p:sp>
      <p:sp>
        <p:nvSpPr>
          <p:cNvPr id="9" name="Footer Placeholder 13"/>
          <p:cNvSpPr>
            <a:spLocks noGrp="1"/>
          </p:cNvSpPr>
          <p:nvPr>
            <p:ph type="ftr" sz="quarter" idx="12"/>
          </p:nvPr>
        </p:nvSpPr>
        <p:spPr/>
        <p:txBody>
          <a:bodyPr/>
          <a:lstStyle>
            <a:lvl1pPr>
              <a:defRPr/>
            </a:lvl1pPr>
          </a:lstStyle>
          <a:p>
            <a:pPr>
              <a:defRPr/>
            </a:pPr>
            <a:r>
              <a:rPr lang="en-US" smtClean="0"/>
              <a:t>©McGraw-Hill Education. All rights reserved. Authorized only for instructor use in the classroom. No reproduction or further distribution permitted without the prior written consent of McGraw-Hill Education.</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6096000" y="6248400"/>
            <a:ext cx="2667000" cy="365125"/>
          </a:xfrm>
          <a:prstGeom prst="rect">
            <a:avLst/>
          </a:prstGeom>
        </p:spPr>
        <p:txBody>
          <a:bodyPr/>
          <a:lstStyle>
            <a:lvl1pPr>
              <a:defRPr/>
            </a:lvl1pPr>
          </a:lstStyle>
          <a:p>
            <a:endParaRPr lang="en-US" dirty="0"/>
          </a:p>
        </p:txBody>
      </p:sp>
      <p:sp>
        <p:nvSpPr>
          <p:cNvPr id="4" name="Footer Placeholder 3"/>
          <p:cNvSpPr>
            <a:spLocks noGrp="1"/>
          </p:cNvSpPr>
          <p:nvPr>
            <p:ph type="ftr" sz="quarter" idx="11"/>
          </p:nvPr>
        </p:nvSpPr>
        <p:spPr/>
        <p:txBody>
          <a:bodyPr/>
          <a:lstStyle>
            <a:lvl1pPr>
              <a:defRPr/>
            </a:lvl1pPr>
          </a:lstStyle>
          <a:p>
            <a:pPr>
              <a:defRPr/>
            </a:pPr>
            <a:r>
              <a:rPr lang="en-US" smtClean="0"/>
              <a:t>©McGraw-Hill Education. All rights reserved. Authorized only for instructor use in the classroom. No reproduction or further distribution permitted without the prior written consent of McGraw-Hill Education.</a:t>
            </a:r>
            <a:endParaRPr lang="en-US" dirty="0"/>
          </a:p>
        </p:txBody>
      </p:sp>
      <p:sp>
        <p:nvSpPr>
          <p:cNvPr id="5" name="Slide Number Placeholder 4"/>
          <p:cNvSpPr>
            <a:spLocks noGrp="1"/>
          </p:cNvSpPr>
          <p:nvPr>
            <p:ph type="sldNum" sz="quarter" idx="12"/>
          </p:nvPr>
        </p:nvSpPr>
        <p:spPr/>
        <p:txBody>
          <a:bodyPr wrap="square" lIns="91440" tIns="45720" rIns="91440" bIns="45720" numCol="1" compatLnSpc="1">
            <a:prstTxWarp prst="textNoShape">
              <a:avLst/>
            </a:prstTxWarp>
          </a:bodyPr>
          <a:lstStyle>
            <a:lvl1pPr>
              <a:defRPr smtClean="0">
                <a:latin typeface="Arial" pitchFamily="34" charset="0"/>
                <a:ea typeface="ＭＳ Ｐゴシック" pitchFamily="34" charset="-128"/>
              </a:defRPr>
            </a:lvl1pPr>
          </a:lstStyle>
          <a:p>
            <a:pPr>
              <a:defRPr/>
            </a:pPr>
            <a:fld id="{B9FF7AB2-13F8-4DC6-9475-ABCFEC0E7BA5}" type="slidenum">
              <a:rPr lang="en-US" smtClean="0"/>
              <a:pPr>
                <a:defRPr/>
              </a:pPr>
              <a:t>‹#›</a:t>
            </a:fld>
            <a:endParaRPr lang="en-US" dirty="0"/>
          </a:p>
        </p:txBody>
      </p:sp>
    </p:spTree>
  </p:cSld>
  <p:clrMapOvr>
    <a:masterClrMapping/>
  </p:clrMapOvr>
  <p:transition xmlns:p14="http://schemas.microsoft.com/office/powerpoint/2010/mai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096000" y="6248400"/>
            <a:ext cx="2667000" cy="365125"/>
          </a:xfrm>
          <a:prstGeom prst="rect">
            <a:avLst/>
          </a:prstGeom>
        </p:spPr>
        <p:txBody>
          <a:bodyPr/>
          <a:lstStyle>
            <a:lvl1pPr>
              <a:defRPr/>
            </a:lvl1pPr>
          </a:lstStyle>
          <a:p>
            <a:endParaRPr lang="en-US" dirty="0"/>
          </a:p>
        </p:txBody>
      </p:sp>
      <p:sp>
        <p:nvSpPr>
          <p:cNvPr id="3" name="Footer Placeholder 2"/>
          <p:cNvSpPr>
            <a:spLocks noGrp="1"/>
          </p:cNvSpPr>
          <p:nvPr>
            <p:ph type="ftr" sz="quarter" idx="11"/>
          </p:nvPr>
        </p:nvSpPr>
        <p:spPr/>
        <p:txBody>
          <a:bodyPr/>
          <a:lstStyle>
            <a:lvl1pPr>
              <a:defRPr/>
            </a:lvl1pPr>
          </a:lstStyle>
          <a:p>
            <a:pPr>
              <a:defRPr/>
            </a:pPr>
            <a:r>
              <a:rPr lang="en-US" smtClean="0"/>
              <a:t>©McGraw-Hill Education. All rights reserved. Authorized only for instructor use in the classroom. No reproduction or further distribution permitted without the prior written consent of McGraw-Hill Education.</a:t>
            </a:r>
            <a:endParaRPr lang="en-US" dirty="0"/>
          </a:p>
        </p:txBody>
      </p:sp>
      <p:sp>
        <p:nvSpPr>
          <p:cNvPr id="4" name="Slide Number Placeholder 3"/>
          <p:cNvSpPr>
            <a:spLocks noGrp="1"/>
          </p:cNvSpPr>
          <p:nvPr>
            <p:ph type="sldNum" sz="quarter" idx="12"/>
          </p:nvPr>
        </p:nvSpPr>
        <p:spPr>
          <a:xfrm>
            <a:off x="0" y="6248400"/>
            <a:ext cx="533400" cy="381000"/>
          </a:xfrm>
        </p:spPr>
        <p:txBody>
          <a:bodyPr wrap="square" lIns="91440" tIns="45720" rIns="91440" bIns="45720" numCol="1" compatLnSpc="1">
            <a:prstTxWarp prst="textNoShape">
              <a:avLst/>
            </a:prstTxWarp>
          </a:bodyPr>
          <a:lstStyle>
            <a:lvl1pPr>
              <a:defRPr smtClean="0">
                <a:solidFill>
                  <a:schemeClr val="tx2"/>
                </a:solidFill>
                <a:latin typeface="Arial" pitchFamily="34" charset="0"/>
                <a:ea typeface="ＭＳ Ｐゴシック" pitchFamily="34" charset="-128"/>
              </a:defRPr>
            </a:lvl1pPr>
          </a:lstStyle>
          <a:p>
            <a:pPr>
              <a:defRPr/>
            </a:pPr>
            <a:fld id="{98CF778E-77CB-4503-9B9C-1CBD4D36A7C5}" type="slidenum">
              <a:rPr lang="en-US" smtClean="0"/>
              <a:pPr>
                <a:defRPr/>
              </a:pPr>
              <a:t>‹#›</a:t>
            </a:fld>
            <a:endParaRPr lang="en-US" dirty="0"/>
          </a:p>
        </p:txBody>
      </p:sp>
    </p:spTree>
  </p:cSld>
  <p:clrMapOvr>
    <a:masterClrMapping/>
  </p:clrMapOvr>
  <p:transition xmlns:p14="http://schemas.microsoft.com/office/powerpoint/2010/mai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lstStyle>
            <a:lvl1pPr algn="l">
              <a:buNone/>
              <a:defRPr sz="4400" b="0"/>
            </a:lvl1pPr>
          </a:lstStyle>
          <a:p>
            <a:r>
              <a:rPr lang="en-US"/>
              <a:t>Click to edit Master title style</a:t>
            </a:r>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a:r>
              <a:rPr lang="en-US"/>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6096000" y="6248400"/>
            <a:ext cx="2667000" cy="365125"/>
          </a:xfrm>
          <a:prstGeom prst="rect">
            <a:avLst/>
          </a:prstGeom>
        </p:spPr>
        <p:txBody>
          <a:bodyPr/>
          <a:lstStyle>
            <a:lvl1pPr>
              <a:defRPr/>
            </a:lvl1pPr>
          </a:lstStyle>
          <a:p>
            <a:endParaRPr lang="en-US" dirty="0"/>
          </a:p>
        </p:txBody>
      </p:sp>
      <p:sp>
        <p:nvSpPr>
          <p:cNvPr id="6" name="Footer Placeholder 5"/>
          <p:cNvSpPr>
            <a:spLocks noGrp="1"/>
          </p:cNvSpPr>
          <p:nvPr>
            <p:ph type="ftr" sz="quarter" idx="11"/>
          </p:nvPr>
        </p:nvSpPr>
        <p:spPr/>
        <p:txBody>
          <a:bodyPr/>
          <a:lstStyle>
            <a:lvl1pPr>
              <a:defRPr/>
            </a:lvl1pPr>
          </a:lstStyle>
          <a:p>
            <a:pPr>
              <a:defRPr/>
            </a:pPr>
            <a:r>
              <a:rPr lang="en-US" smtClean="0"/>
              <a:t>©McGraw-Hill Education. All rights reserved. Authorized only for instructor use in the classroom. No reproduction or further distribution permitted without the prior written consent of McGraw-Hill Education.</a:t>
            </a:r>
            <a:endParaRPr lang="en-US" dirty="0"/>
          </a:p>
        </p:txBody>
      </p:sp>
      <p:sp>
        <p:nvSpPr>
          <p:cNvPr id="7" name="Slide Number Placeholder 6"/>
          <p:cNvSpPr>
            <a:spLocks noGrp="1"/>
          </p:cNvSpPr>
          <p:nvPr>
            <p:ph type="sldNum" sz="quarter" idx="12"/>
          </p:nvPr>
        </p:nvSpPr>
        <p:spPr/>
        <p:txBody>
          <a:bodyPr wrap="square" lIns="91440" tIns="45720" rIns="91440" bIns="45720" numCol="1" compatLnSpc="1">
            <a:prstTxWarp prst="textNoShape">
              <a:avLst/>
            </a:prstTxWarp>
          </a:bodyPr>
          <a:lstStyle>
            <a:lvl1pPr>
              <a:defRPr smtClean="0">
                <a:latin typeface="Arial" pitchFamily="34" charset="0"/>
                <a:ea typeface="ＭＳ Ｐゴシック" pitchFamily="34" charset="-128"/>
              </a:defRPr>
            </a:lvl1pPr>
          </a:lstStyle>
          <a:p>
            <a:pPr>
              <a:defRPr/>
            </a:pPr>
            <a:fld id="{D1C47F43-6951-4DD4-B7E0-9768093F3A76}" type="slidenum">
              <a:rPr lang="en-US" smtClean="0"/>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5" name="Rectangle 4"/>
          <p:cNvSpPr/>
          <p:nvPr/>
        </p:nvSpPr>
        <p:spPr bwMode="white">
          <a:xfrm>
            <a:off x="-9525" y="4572000"/>
            <a:ext cx="9144000" cy="887413"/>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6" name="Rectangle 5"/>
          <p:cNvSpPr/>
          <p:nvPr/>
        </p:nvSpPr>
        <p:spPr>
          <a:xfrm>
            <a:off x="-9525" y="4664075"/>
            <a:ext cx="1463675" cy="712788"/>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7" name="Rectangle 6"/>
          <p:cNvSpPr/>
          <p:nvPr/>
        </p:nvSpPr>
        <p:spPr>
          <a:xfrm>
            <a:off x="1544638" y="4654550"/>
            <a:ext cx="7599362" cy="712788"/>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8" name="Rectangle 7"/>
          <p:cNvSpPr/>
          <p:nvPr/>
        </p:nvSpPr>
        <p:spPr bwMode="white">
          <a:xfrm>
            <a:off x="1447800" y="0"/>
            <a:ext cx="100013" cy="6867525"/>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a:r>
              <a:rPr lang="en-US"/>
              <a:t>Click to edit Master text styles</a:t>
            </a:r>
          </a:p>
        </p:txBody>
      </p:sp>
      <p:sp>
        <p:nvSpPr>
          <p:cNvPr id="2" name="Title 1"/>
          <p:cNvSpPr>
            <a:spLocks noGrp="1"/>
          </p:cNvSpPr>
          <p:nvPr>
            <p:ph type="title"/>
          </p:nvPr>
        </p:nvSpPr>
        <p:spPr>
          <a:xfrm>
            <a:off x="1600200" y="4648200"/>
            <a:ext cx="7315200" cy="685800"/>
          </a:xfrm>
        </p:spPr>
        <p:txBody>
          <a:bodyPr/>
          <a:lstStyle>
            <a:lvl1pPr algn="l">
              <a:buNone/>
              <a:defRPr sz="2800" b="0">
                <a:solidFill>
                  <a:srgbClr val="FFFFFF"/>
                </a:solidFill>
              </a:defRPr>
            </a:lvl1pPr>
          </a:lstStyle>
          <a:p>
            <a:r>
              <a:rPr lang="en-US"/>
              <a:t>Click to edit Master title style</a:t>
            </a:r>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normAutofit/>
          </a:bodyPr>
          <a:lstStyle>
            <a:lvl1pPr marL="0" indent="0">
              <a:buNone/>
              <a:defRPr sz="3200"/>
            </a:lvl1pPr>
          </a:lstStyle>
          <a:p>
            <a:pPr lvl="0"/>
            <a:r>
              <a:rPr lang="en-US" noProof="0" dirty="0"/>
              <a:t>Click icon to add picture</a:t>
            </a:r>
          </a:p>
        </p:txBody>
      </p:sp>
      <p:sp>
        <p:nvSpPr>
          <p:cNvPr id="9" name="Date Placeholder 11"/>
          <p:cNvSpPr>
            <a:spLocks noGrp="1"/>
          </p:cNvSpPr>
          <p:nvPr>
            <p:ph type="dt" sz="half" idx="10"/>
          </p:nvPr>
        </p:nvSpPr>
        <p:spPr>
          <a:xfrm>
            <a:off x="6248400" y="6248400"/>
            <a:ext cx="2667000" cy="365125"/>
          </a:xfrm>
          <a:prstGeom prst="rect">
            <a:avLst/>
          </a:prstGeom>
        </p:spPr>
        <p:txBody>
          <a:bodyPr/>
          <a:lstStyle>
            <a:lvl1pPr>
              <a:defRPr/>
            </a:lvl1pPr>
          </a:lstStyle>
          <a:p>
            <a:endParaRPr lang="en-US" dirty="0"/>
          </a:p>
        </p:txBody>
      </p:sp>
      <p:sp>
        <p:nvSpPr>
          <p:cNvPr id="10" name="Slide Number Placeholder 12"/>
          <p:cNvSpPr>
            <a:spLocks noGrp="1"/>
          </p:cNvSpPr>
          <p:nvPr>
            <p:ph type="sldNum" sz="quarter" idx="11"/>
          </p:nvPr>
        </p:nvSpPr>
        <p:spPr>
          <a:xfrm>
            <a:off x="0" y="4667250"/>
            <a:ext cx="1447800" cy="663575"/>
          </a:xfrm>
        </p:spPr>
        <p:txBody>
          <a:bodyPr wrap="square" lIns="91440" tIns="45720" rIns="91440" bIns="45720" numCol="1" compatLnSpc="1">
            <a:prstTxWarp prst="textNoShape">
              <a:avLst/>
            </a:prstTxWarp>
          </a:bodyPr>
          <a:lstStyle>
            <a:lvl1pPr>
              <a:defRPr sz="2800" smtClean="0">
                <a:latin typeface="Arial" pitchFamily="34" charset="0"/>
                <a:ea typeface="ＭＳ Ｐゴシック" pitchFamily="34" charset="-128"/>
              </a:defRPr>
            </a:lvl1pPr>
          </a:lstStyle>
          <a:p>
            <a:pPr>
              <a:defRPr/>
            </a:pPr>
            <a:fld id="{D1C47F43-6951-4DD4-B7E0-9768093F3A76}" type="slidenum">
              <a:rPr lang="en-US" smtClean="0"/>
              <a:pPr>
                <a:defRPr/>
              </a:pPr>
              <a:t>‹#›</a:t>
            </a:fld>
            <a:endParaRPr lang="en-US" dirty="0"/>
          </a:p>
        </p:txBody>
      </p:sp>
      <p:sp>
        <p:nvSpPr>
          <p:cNvPr id="11" name="Footer Placeholder 13"/>
          <p:cNvSpPr>
            <a:spLocks noGrp="1"/>
          </p:cNvSpPr>
          <p:nvPr>
            <p:ph type="ftr" sz="quarter" idx="12"/>
          </p:nvPr>
        </p:nvSpPr>
        <p:spPr>
          <a:xfrm>
            <a:off x="1600200" y="6248400"/>
            <a:ext cx="4572000" cy="365125"/>
          </a:xfrm>
        </p:spPr>
        <p:txBody>
          <a:bodyPr/>
          <a:lstStyle>
            <a:lvl1pPr>
              <a:defRPr/>
            </a:lvl1pPr>
          </a:lstStyle>
          <a:p>
            <a:pPr>
              <a:defRPr/>
            </a:pPr>
            <a:r>
              <a:rPr lang="en-US" smtClean="0"/>
              <a:t>©McGraw-Hill Education. All rights reserved. Authorized only for instructor use in the classroom. No reproduction or further distribution permitted without the prior written consent of McGraw-Hill Education.</a:t>
            </a:r>
            <a:endParaRPr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5.xml"/><Relationship Id="rId4" Type="http://schemas.openxmlformats.org/officeDocument/2006/relationships/slideLayout" Target="../slideLayouts/slideLayout16.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 Id="rId9" Type="http://schemas.openxmlformats.org/officeDocument/2006/relationships/slideLayout" Target="../slideLayouts/slideLayout21.xml"/><Relationship Id="rId10" Type="http://schemas.openxmlformats.org/officeDocument/2006/relationships/slideLayout" Target="../slideLayouts/slideLayout22.xml"/><Relationship Id="rId11" Type="http://schemas.openxmlformats.org/officeDocument/2006/relationships/theme" Target="../theme/theme2.xml"/><Relationship Id="rId1" Type="http://schemas.openxmlformats.org/officeDocument/2006/relationships/slideLayout" Target="../slideLayouts/slideLayout13.xml"/><Relationship Id="rId2" Type="http://schemas.openxmlformats.org/officeDocument/2006/relationships/slideLayout" Target="../slideLayouts/slideLayout14.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theme" Target="../theme/theme3.xml"/><Relationship Id="rId1" Type="http://schemas.openxmlformats.org/officeDocument/2006/relationships/slideLayout" Target="../slideLayouts/slideLayout23.xml"/><Relationship Id="rId2" Type="http://schemas.openxmlformats.org/officeDocument/2006/relationships/slideLayout" Target="../slideLayouts/slideLayout24.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30.xml"/><Relationship Id="rId4" Type="http://schemas.openxmlformats.org/officeDocument/2006/relationships/slideLayout" Target="../slideLayouts/slideLayout31.xml"/><Relationship Id="rId5" Type="http://schemas.openxmlformats.org/officeDocument/2006/relationships/slideLayout" Target="../slideLayouts/slideLayout32.xml"/><Relationship Id="rId6" Type="http://schemas.openxmlformats.org/officeDocument/2006/relationships/theme" Target="../theme/theme4.xml"/><Relationship Id="rId1" Type="http://schemas.openxmlformats.org/officeDocument/2006/relationships/slideLayout" Target="../slideLayouts/slideLayout28.xml"/><Relationship Id="rId2"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Title Placeholder 21"/>
          <p:cNvSpPr>
            <a:spLocks noGrp="1"/>
          </p:cNvSpPr>
          <p:nvPr>
            <p:ph type="title"/>
          </p:nvPr>
        </p:nvSpPr>
        <p:spPr bwMode="auto">
          <a:xfrm>
            <a:off x="609600" y="228600"/>
            <a:ext cx="8153400" cy="104298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12"/>
          <p:cNvSpPr>
            <a:spLocks noGrp="1"/>
          </p:cNvSpPr>
          <p:nvPr>
            <p:ph type="body" idx="1"/>
          </p:nvPr>
        </p:nvSpPr>
        <p:spPr bwMode="auto">
          <a:xfrm>
            <a:off x="612775" y="1600200"/>
            <a:ext cx="81534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Footer Placeholder 2"/>
          <p:cNvSpPr>
            <a:spLocks noGrp="1"/>
          </p:cNvSpPr>
          <p:nvPr>
            <p:ph type="ftr" sz="quarter" idx="3"/>
          </p:nvPr>
        </p:nvSpPr>
        <p:spPr>
          <a:xfrm>
            <a:off x="609600" y="6248400"/>
            <a:ext cx="8153400" cy="365125"/>
          </a:xfrm>
          <a:prstGeom prst="rect">
            <a:avLst/>
          </a:prstGeom>
        </p:spPr>
        <p:txBody>
          <a:bodyPr vert="horz" wrap="square" lIns="91440" tIns="45720" rIns="91440" bIns="45720" numCol="1" anchor="ctr" anchorCtr="0" compatLnSpc="1">
            <a:prstTxWarp prst="textNoShape">
              <a:avLst/>
            </a:prstTxWarp>
          </a:bodyPr>
          <a:lstStyle>
            <a:lvl1pPr algn="l">
              <a:defRPr sz="1000">
                <a:solidFill>
                  <a:srgbClr val="BFBFBF"/>
                </a:solidFill>
              </a:defRPr>
            </a:lvl1pPr>
          </a:lstStyle>
          <a:p>
            <a:pPr>
              <a:defRPr/>
            </a:pPr>
            <a:r>
              <a:rPr lang="en-US" dirty="0" smtClean="0"/>
              <a:t>©McGraw-Hill Education. All rights reserved. Authorized only for instructor use in the classroom. No reproduction or further distribution permitted without the prior written consent of McGraw-Hill Education.</a:t>
            </a:r>
            <a:endParaRPr lang="en-US" dirty="0"/>
          </a:p>
        </p:txBody>
      </p:sp>
      <p:sp>
        <p:nvSpPr>
          <p:cNvPr id="7" name="Rectangle 6"/>
          <p:cNvSpPr/>
          <p:nvPr/>
        </p:nvSpPr>
        <p:spPr bwMode="white">
          <a:xfrm>
            <a:off x="0" y="1235075"/>
            <a:ext cx="9144000" cy="31908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8" name="Rectangle 7"/>
          <p:cNvSpPr/>
          <p:nvPr/>
        </p:nvSpPr>
        <p:spPr>
          <a:xfrm>
            <a:off x="0" y="1279525"/>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9" name="Rectangle 8"/>
          <p:cNvSpPr/>
          <p:nvPr/>
        </p:nvSpPr>
        <p:spPr>
          <a:xfrm>
            <a:off x="590550" y="1279525"/>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23" name="Slide Number Placeholder 22"/>
          <p:cNvSpPr>
            <a:spLocks noGrp="1"/>
          </p:cNvSpPr>
          <p:nvPr>
            <p:ph type="sldNum" sz="quarter" idx="4"/>
          </p:nvPr>
        </p:nvSpPr>
        <p:spPr>
          <a:xfrm>
            <a:off x="0" y="1271588"/>
            <a:ext cx="533400" cy="244475"/>
          </a:xfrm>
          <a:prstGeom prst="rect">
            <a:avLst/>
          </a:prstGeom>
        </p:spPr>
        <p:txBody>
          <a:bodyPr vert="horz" anchor="ctr" anchorCtr="0">
            <a:normAutofit/>
          </a:bodyPr>
          <a:lstStyle>
            <a:lvl1pPr algn="ctr" eaLnBrk="1" latinLnBrk="0" hangingPunct="1">
              <a:defRPr kumimoji="0" sz="1400" b="1">
                <a:solidFill>
                  <a:srgbClr val="FFFFFF"/>
                </a:solidFill>
                <a:latin typeface="Arial" charset="0"/>
                <a:ea typeface="ＭＳ Ｐゴシック" charset="0"/>
                <a:cs typeface="ＭＳ Ｐゴシック" charset="0"/>
              </a:defRPr>
            </a:lvl1pPr>
          </a:lstStyle>
          <a:p>
            <a:pPr>
              <a:defRPr/>
            </a:pPr>
            <a:fld id="{6D18EA71-497E-48CD-8BCD-8608BF43FA64}" type="slidenum">
              <a:rPr lang="en-US" smtClean="0"/>
              <a:pPr>
                <a:defRPr/>
              </a:pPr>
              <a:t>‹#›</a:t>
            </a:fld>
            <a:endParaRPr lang="en-US" dirty="0"/>
          </a:p>
        </p:txBody>
      </p:sp>
    </p:spTree>
  </p:cSld>
  <p:clrMap bg1="lt1" tx1="dk1" bg2="lt2" tx2="dk2" accent1="accent1" accent2="accent2" accent3="accent3" accent4="accent4" accent5="accent5" accent6="accent6" hlink="hlink" folHlink="folHlink"/>
  <p:sldLayoutIdLst>
    <p:sldLayoutId id="2147484317" r:id="rId1"/>
    <p:sldLayoutId id="2147484318" r:id="rId2"/>
    <p:sldLayoutId id="2147484319" r:id="rId3"/>
    <p:sldLayoutId id="2147484320" r:id="rId4"/>
    <p:sldLayoutId id="2147484321" r:id="rId5"/>
    <p:sldLayoutId id="2147484322" r:id="rId6"/>
    <p:sldLayoutId id="2147484323" r:id="rId7"/>
    <p:sldLayoutId id="2147484324" r:id="rId8"/>
    <p:sldLayoutId id="2147484325" r:id="rId9"/>
    <p:sldLayoutId id="2147484326" r:id="rId10"/>
    <p:sldLayoutId id="2147484327" r:id="rId11"/>
    <p:sldLayoutId id="2147484351" r:id="rId12"/>
  </p:sldLayoutIdLst>
  <p:transition xmlns:p14="http://schemas.microsoft.com/office/powerpoint/2010/main">
    <p:fade/>
  </p:transition>
  <p:hf hdr="0" dt="0"/>
  <p:txStyles>
    <p:titleStyle>
      <a:lvl1pPr algn="l" rtl="0" eaLnBrk="1" fontAlgn="base" hangingPunct="1">
        <a:spcBef>
          <a:spcPct val="0"/>
        </a:spcBef>
        <a:spcAft>
          <a:spcPct val="0"/>
        </a:spcAft>
        <a:defRPr sz="4400" kern="1200">
          <a:solidFill>
            <a:schemeClr val="tx2"/>
          </a:solidFill>
          <a:latin typeface="+mj-lt"/>
          <a:ea typeface="ＭＳ Ｐゴシック" charset="0"/>
          <a:cs typeface="ＭＳ Ｐゴシック" charset="0"/>
        </a:defRPr>
      </a:lvl1pPr>
      <a:lvl2pPr algn="l" rtl="0" eaLnBrk="1" fontAlgn="base" hangingPunct="1">
        <a:spcBef>
          <a:spcPct val="0"/>
        </a:spcBef>
        <a:spcAft>
          <a:spcPct val="0"/>
        </a:spcAft>
        <a:defRPr sz="4400">
          <a:solidFill>
            <a:schemeClr val="tx2"/>
          </a:solidFill>
          <a:latin typeface="Bookman Old Style" charset="0"/>
          <a:ea typeface="ＭＳ Ｐゴシック" charset="0"/>
          <a:cs typeface="ＭＳ Ｐゴシック" charset="0"/>
        </a:defRPr>
      </a:lvl2pPr>
      <a:lvl3pPr algn="l" rtl="0" eaLnBrk="1" fontAlgn="base" hangingPunct="1">
        <a:spcBef>
          <a:spcPct val="0"/>
        </a:spcBef>
        <a:spcAft>
          <a:spcPct val="0"/>
        </a:spcAft>
        <a:defRPr sz="4400">
          <a:solidFill>
            <a:schemeClr val="tx2"/>
          </a:solidFill>
          <a:latin typeface="Bookman Old Style" charset="0"/>
          <a:ea typeface="ＭＳ Ｐゴシック" charset="0"/>
          <a:cs typeface="ＭＳ Ｐゴシック" charset="0"/>
        </a:defRPr>
      </a:lvl3pPr>
      <a:lvl4pPr algn="l" rtl="0" eaLnBrk="1" fontAlgn="base" hangingPunct="1">
        <a:spcBef>
          <a:spcPct val="0"/>
        </a:spcBef>
        <a:spcAft>
          <a:spcPct val="0"/>
        </a:spcAft>
        <a:defRPr sz="4400">
          <a:solidFill>
            <a:schemeClr val="tx2"/>
          </a:solidFill>
          <a:latin typeface="Bookman Old Style" charset="0"/>
          <a:ea typeface="ＭＳ Ｐゴシック" charset="0"/>
          <a:cs typeface="ＭＳ Ｐゴシック" charset="0"/>
        </a:defRPr>
      </a:lvl4pPr>
      <a:lvl5pPr algn="l" rtl="0" eaLnBrk="1" fontAlgn="base" hangingPunct="1">
        <a:spcBef>
          <a:spcPct val="0"/>
        </a:spcBef>
        <a:spcAft>
          <a:spcPct val="0"/>
        </a:spcAft>
        <a:defRPr sz="4400">
          <a:solidFill>
            <a:schemeClr val="tx2"/>
          </a:solidFill>
          <a:latin typeface="Bookman Old Style" charset="0"/>
          <a:ea typeface="ＭＳ Ｐゴシック" charset="0"/>
          <a:cs typeface="ＭＳ Ｐゴシック" charset="0"/>
        </a:defRPr>
      </a:lvl5pPr>
      <a:lvl6pPr marL="457200" algn="l" rtl="0" eaLnBrk="1" fontAlgn="base" hangingPunct="1">
        <a:spcBef>
          <a:spcPct val="0"/>
        </a:spcBef>
        <a:spcAft>
          <a:spcPct val="0"/>
        </a:spcAft>
        <a:defRPr sz="4400">
          <a:solidFill>
            <a:schemeClr val="tx2"/>
          </a:solidFill>
          <a:latin typeface="Bookman Old Style" charset="0"/>
          <a:ea typeface="ＭＳ Ｐゴシック" charset="0"/>
          <a:cs typeface="ＭＳ Ｐゴシック" charset="0"/>
        </a:defRPr>
      </a:lvl6pPr>
      <a:lvl7pPr marL="914400" algn="l" rtl="0" eaLnBrk="1" fontAlgn="base" hangingPunct="1">
        <a:spcBef>
          <a:spcPct val="0"/>
        </a:spcBef>
        <a:spcAft>
          <a:spcPct val="0"/>
        </a:spcAft>
        <a:defRPr sz="4400">
          <a:solidFill>
            <a:schemeClr val="tx2"/>
          </a:solidFill>
          <a:latin typeface="Bookman Old Style" charset="0"/>
          <a:ea typeface="ＭＳ Ｐゴシック" charset="0"/>
          <a:cs typeface="ＭＳ Ｐゴシック" charset="0"/>
        </a:defRPr>
      </a:lvl7pPr>
      <a:lvl8pPr marL="1371600" algn="l" rtl="0" eaLnBrk="1" fontAlgn="base" hangingPunct="1">
        <a:spcBef>
          <a:spcPct val="0"/>
        </a:spcBef>
        <a:spcAft>
          <a:spcPct val="0"/>
        </a:spcAft>
        <a:defRPr sz="4400">
          <a:solidFill>
            <a:schemeClr val="tx2"/>
          </a:solidFill>
          <a:latin typeface="Bookman Old Style" charset="0"/>
          <a:ea typeface="ＭＳ Ｐゴシック" charset="0"/>
          <a:cs typeface="ＭＳ Ｐゴシック" charset="0"/>
        </a:defRPr>
      </a:lvl8pPr>
      <a:lvl9pPr marL="1828800" algn="l" rtl="0" eaLnBrk="1" fontAlgn="base" hangingPunct="1">
        <a:spcBef>
          <a:spcPct val="0"/>
        </a:spcBef>
        <a:spcAft>
          <a:spcPct val="0"/>
        </a:spcAft>
        <a:defRPr sz="4400">
          <a:solidFill>
            <a:schemeClr val="tx2"/>
          </a:solidFill>
          <a:latin typeface="Bookman Old Style" charset="0"/>
          <a:ea typeface="ＭＳ Ｐゴシック" charset="0"/>
          <a:cs typeface="ＭＳ Ｐゴシック" charset="0"/>
        </a:defRPr>
      </a:lvl9pPr>
    </p:titleStyle>
    <p:bodyStyle>
      <a:lvl1pPr marL="319088" indent="-319088" algn="l" rtl="0" eaLnBrk="1" fontAlgn="base" hangingPunct="1">
        <a:spcBef>
          <a:spcPts val="700"/>
        </a:spcBef>
        <a:spcAft>
          <a:spcPct val="0"/>
        </a:spcAft>
        <a:buClr>
          <a:schemeClr val="accent2"/>
        </a:buClr>
        <a:buSzPct val="60000"/>
        <a:buFont typeface="Wingdings" pitchFamily="2" charset="2"/>
        <a:buChar char=""/>
        <a:defRPr sz="2900" kern="1200">
          <a:solidFill>
            <a:schemeClr val="tx1"/>
          </a:solidFill>
          <a:latin typeface="+mn-lt"/>
          <a:ea typeface="ＭＳ Ｐゴシック" charset="0"/>
          <a:cs typeface="ＭＳ Ｐゴシック" charset="0"/>
        </a:defRPr>
      </a:lvl1pPr>
      <a:lvl2pPr marL="639763" indent="-273050" algn="l" rtl="0" eaLnBrk="1" fontAlgn="base" hangingPunct="1">
        <a:spcBef>
          <a:spcPts val="550"/>
        </a:spcBef>
        <a:spcAft>
          <a:spcPct val="0"/>
        </a:spcAft>
        <a:buClr>
          <a:schemeClr val="accent1"/>
        </a:buClr>
        <a:buSzPct val="70000"/>
        <a:buFont typeface="Wingdings 2" pitchFamily="18" charset="2"/>
        <a:buChar char=""/>
        <a:defRPr sz="2600" kern="1200">
          <a:solidFill>
            <a:schemeClr val="tx1"/>
          </a:solidFill>
          <a:latin typeface="+mn-lt"/>
          <a:ea typeface="ＭＳ Ｐゴシック" charset="0"/>
          <a:cs typeface="+mn-cs"/>
        </a:defRPr>
      </a:lvl2pPr>
      <a:lvl3pPr marL="914400" indent="-228600" algn="l" rtl="0" eaLnBrk="1" fontAlgn="base" hangingPunct="1">
        <a:spcBef>
          <a:spcPts val="500"/>
        </a:spcBef>
        <a:spcAft>
          <a:spcPct val="0"/>
        </a:spcAft>
        <a:buClr>
          <a:schemeClr val="accent2"/>
        </a:buClr>
        <a:buSzPct val="75000"/>
        <a:buFont typeface="Wingdings" pitchFamily="2" charset="2"/>
        <a:buChar char=""/>
        <a:defRPr sz="2300" kern="1200">
          <a:solidFill>
            <a:schemeClr val="tx1"/>
          </a:solidFill>
          <a:latin typeface="+mn-lt"/>
          <a:ea typeface="ＭＳ Ｐゴシック" charset="0"/>
          <a:cs typeface="+mn-cs"/>
        </a:defRPr>
      </a:lvl3pPr>
      <a:lvl4pPr marL="1371600" indent="-228600" algn="l" rtl="0" eaLnBrk="1" fontAlgn="base" hangingPunct="1">
        <a:spcBef>
          <a:spcPts val="400"/>
        </a:spcBef>
        <a:spcAft>
          <a:spcPct val="0"/>
        </a:spcAft>
        <a:buClr>
          <a:srgbClr val="99CA2C"/>
        </a:buClr>
        <a:buSzPct val="75000"/>
        <a:buFont typeface="Wingdings" pitchFamily="2" charset="2"/>
        <a:buChar char=""/>
        <a:defRPr sz="2000" kern="1200">
          <a:solidFill>
            <a:schemeClr val="tx1"/>
          </a:solidFill>
          <a:latin typeface="+mn-lt"/>
          <a:ea typeface="ＭＳ Ｐゴシック" charset="0"/>
          <a:cs typeface="+mn-cs"/>
        </a:defRPr>
      </a:lvl4pPr>
      <a:lvl5pPr marL="1828800" indent="-228600" algn="l" rtl="0" eaLnBrk="1" fontAlgn="base" hangingPunct="1">
        <a:spcBef>
          <a:spcPts val="400"/>
        </a:spcBef>
        <a:spcAft>
          <a:spcPct val="0"/>
        </a:spcAft>
        <a:buClr>
          <a:srgbClr val="92C02A"/>
        </a:buClr>
        <a:buSzPct val="65000"/>
        <a:buFont typeface="Wingdings" pitchFamily="2" charset="2"/>
        <a:buChar char=""/>
        <a:defRPr sz="2000" kern="1200">
          <a:solidFill>
            <a:schemeClr val="tx1"/>
          </a:solidFill>
          <a:latin typeface="+mn-lt"/>
          <a:ea typeface="ＭＳ Ｐゴシック" charset="0"/>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accent1"/>
        </a:solidFill>
        <a:effectLst/>
      </p:bgPr>
    </p:bg>
    <p:spTree>
      <p:nvGrpSpPr>
        <p:cNvPr id="1" name=""/>
        <p:cNvGrpSpPr/>
        <p:nvPr/>
      </p:nvGrpSpPr>
      <p:grpSpPr>
        <a:xfrm>
          <a:off x="0" y="0"/>
          <a:ext cx="0" cy="0"/>
          <a:chOff x="0" y="0"/>
          <a:chExt cx="0" cy="0"/>
        </a:xfrm>
      </p:grpSpPr>
      <p:sp>
        <p:nvSpPr>
          <p:cNvPr id="12" name="Rectangle 11"/>
          <p:cNvSpPr/>
          <p:nvPr/>
        </p:nvSpPr>
        <p:spPr>
          <a:xfrm>
            <a:off x="1012825" y="0"/>
            <a:ext cx="8131175"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3315" name="Text Placeholder 8"/>
          <p:cNvSpPr>
            <a:spLocks noGrp="1"/>
          </p:cNvSpPr>
          <p:nvPr>
            <p:ph type="body" idx="1"/>
          </p:nvPr>
        </p:nvSpPr>
        <p:spPr bwMode="auto">
          <a:xfrm>
            <a:off x="1211263" y="1527175"/>
            <a:ext cx="7504112" cy="46640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itle Placeholder 4"/>
          <p:cNvSpPr>
            <a:spLocks noGrp="1"/>
          </p:cNvSpPr>
          <p:nvPr>
            <p:ph type="title"/>
          </p:nvPr>
        </p:nvSpPr>
        <p:spPr>
          <a:xfrm>
            <a:off x="1211263" y="274638"/>
            <a:ext cx="7772400" cy="1143000"/>
          </a:xfrm>
          <a:prstGeom prst="rect">
            <a:avLst/>
          </a:prstGeom>
        </p:spPr>
        <p:txBody>
          <a:bodyPr anchor="ctr">
            <a:normAutofit/>
          </a:bodyPr>
          <a:lstStyle/>
          <a:p>
            <a:r>
              <a:rPr lang="en-US"/>
              <a:t>Click to edit Master title style</a:t>
            </a:r>
            <a:endParaRPr lang="en-US" dirty="0"/>
          </a:p>
        </p:txBody>
      </p:sp>
      <p:sp>
        <p:nvSpPr>
          <p:cNvPr id="10" name="Footer Placeholder 9"/>
          <p:cNvSpPr>
            <a:spLocks noGrp="1"/>
          </p:cNvSpPr>
          <p:nvPr>
            <p:ph type="ftr" sz="quarter" idx="3"/>
          </p:nvPr>
        </p:nvSpPr>
        <p:spPr>
          <a:xfrm>
            <a:off x="1220788" y="6305550"/>
            <a:ext cx="6988175" cy="476250"/>
          </a:xfrm>
          <a:prstGeom prst="rect">
            <a:avLst/>
          </a:prstGeom>
        </p:spPr>
        <p:txBody>
          <a:bodyPr vert="horz" wrap="square" lIns="91440" tIns="45720" rIns="91440" bIns="45720" numCol="1" anchor="b" anchorCtr="0" compatLnSpc="1">
            <a:prstTxWarp prst="textNoShape">
              <a:avLst/>
            </a:prstTxWarp>
          </a:bodyPr>
          <a:lstStyle>
            <a:lvl1pPr>
              <a:defRPr sz="1000">
                <a:latin typeface="Franklin Gothic Book" pitchFamily="34" charset="0"/>
              </a:defRPr>
            </a:lvl1pPr>
          </a:lstStyle>
          <a:p>
            <a:r>
              <a:rPr lang="en-US" smtClean="0"/>
              <a:t>©McGraw-Hill Education. All rights reserved. Authorized only for instructor use in the classroom. No reproduction or further distribution permitted without the prior written consent of McGraw-Hill Education.</a:t>
            </a:r>
            <a:endParaRPr lang="en-US" dirty="0"/>
          </a:p>
        </p:txBody>
      </p:sp>
      <p:sp>
        <p:nvSpPr>
          <p:cNvPr id="22" name="Slide Number Placeholder 21"/>
          <p:cNvSpPr>
            <a:spLocks noGrp="1"/>
          </p:cNvSpPr>
          <p:nvPr>
            <p:ph type="sldNum" sz="quarter" idx="4"/>
          </p:nvPr>
        </p:nvSpPr>
        <p:spPr>
          <a:xfrm>
            <a:off x="8208963" y="6305550"/>
            <a:ext cx="774700" cy="476250"/>
          </a:xfrm>
          <a:prstGeom prst="rect">
            <a:avLst/>
          </a:prstGeom>
        </p:spPr>
        <p:txBody>
          <a:bodyPr vert="horz" wrap="square" lIns="91440" tIns="45720" rIns="91440" bIns="45720" numCol="1" anchor="b" anchorCtr="0" compatLnSpc="1">
            <a:prstTxWarp prst="textNoShape">
              <a:avLst/>
            </a:prstTxWarp>
          </a:bodyPr>
          <a:lstStyle>
            <a:lvl1pPr algn="r">
              <a:defRPr sz="1200">
                <a:latin typeface="Franklin Gothic Book" pitchFamily="34" charset="0"/>
              </a:defRPr>
            </a:lvl1pPr>
          </a:lstStyle>
          <a:p>
            <a:fld id="{2302DF93-FF42-4B25-AFFB-8A77894EADE5}" type="slidenum">
              <a:rPr lang="en-US"/>
              <a:pPr/>
              <a:t>‹#›</a:t>
            </a:fld>
            <a:endParaRPr lang="en-US" dirty="0"/>
          </a:p>
        </p:txBody>
      </p:sp>
      <p:sp>
        <p:nvSpPr>
          <p:cNvPr id="7" name="TextBox 6"/>
          <p:cNvSpPr txBox="1"/>
          <p:nvPr/>
        </p:nvSpPr>
        <p:spPr>
          <a:xfrm>
            <a:off x="0" y="0"/>
            <a:ext cx="1012825" cy="6858000"/>
          </a:xfrm>
          <a:prstGeom prst="rect">
            <a:avLst/>
          </a:prstGeom>
          <a:noFill/>
        </p:spPr>
        <p:txBody>
          <a:bodyPr vert="vert270" lIns="0" tIns="0" rIns="0" bIns="274320" anchor="ctr"/>
          <a:lstStyle/>
          <a:p>
            <a:pPr fontAlgn="auto">
              <a:spcBef>
                <a:spcPts val="0"/>
              </a:spcBef>
              <a:spcAft>
                <a:spcPts val="0"/>
              </a:spcAft>
              <a:defRPr/>
            </a:pPr>
            <a:r>
              <a:rPr lang="en-US" sz="3200" b="1" cap="all" dirty="0">
                <a:solidFill>
                  <a:schemeClr val="bg1"/>
                </a:solidFill>
                <a:latin typeface="+mn-lt"/>
                <a:ea typeface="+mn-ea"/>
              </a:rPr>
              <a:t>Chapter</a:t>
            </a:r>
            <a:r>
              <a:rPr lang="en-US" sz="3200" cap="all" dirty="0">
                <a:solidFill>
                  <a:schemeClr val="bg1"/>
                </a:solidFill>
                <a:latin typeface="+mn-lt"/>
                <a:ea typeface="+mn-ea"/>
              </a:rPr>
              <a:t>  </a:t>
            </a:r>
            <a:r>
              <a:rPr lang="en-US" sz="3200" cap="all" dirty="0">
                <a:solidFill>
                  <a:schemeClr val="bg1"/>
                </a:solidFill>
                <a:latin typeface="Courier New" pitchFamily="49" charset="0"/>
                <a:ea typeface="+mn-ea"/>
                <a:cs typeface="Courier New" pitchFamily="49" charset="0"/>
              </a:rPr>
              <a:t>01</a:t>
            </a:r>
          </a:p>
        </p:txBody>
      </p:sp>
    </p:spTree>
  </p:cSld>
  <p:clrMap bg1="lt1" tx1="dk1" bg2="lt2" tx2="dk2" accent1="accent1" accent2="accent2" accent3="accent3" accent4="accent4" accent5="accent5" accent6="accent6" hlink="hlink" folHlink="folHlink"/>
  <p:sldLayoutIdLst>
    <p:sldLayoutId id="2147484329" r:id="rId1"/>
    <p:sldLayoutId id="2147484330" r:id="rId2"/>
    <p:sldLayoutId id="2147484331" r:id="rId3"/>
    <p:sldLayoutId id="2147484332" r:id="rId4"/>
    <p:sldLayoutId id="2147484333" r:id="rId5"/>
    <p:sldLayoutId id="2147484334" r:id="rId6"/>
    <p:sldLayoutId id="2147484335" r:id="rId7"/>
    <p:sldLayoutId id="2147484336" r:id="rId8"/>
    <p:sldLayoutId id="2147484337" r:id="rId9"/>
    <p:sldLayoutId id="2147484338" r:id="rId10"/>
  </p:sldLayoutIdLst>
  <p:transition xmlns:p14="http://schemas.microsoft.com/office/powerpoint/2010/main">
    <p:fade/>
  </p:transition>
  <p:hf hdr="0" dt="0"/>
  <p:txStyles>
    <p:titleStyle>
      <a:lvl1pPr algn="l" rtl="0" eaLnBrk="1" fontAlgn="base" hangingPunct="1">
        <a:spcBef>
          <a:spcPct val="0"/>
        </a:spcBef>
        <a:spcAft>
          <a:spcPct val="0"/>
        </a:spcAft>
        <a:defRPr sz="3600" kern="1200" cap="all" spc="50">
          <a:solidFill>
            <a:schemeClr val="tx2"/>
          </a:solidFill>
          <a:latin typeface="+mj-lt"/>
          <a:ea typeface="ＭＳ Ｐゴシック" charset="0"/>
          <a:cs typeface="ＭＳ Ｐゴシック" charset="0"/>
        </a:defRPr>
      </a:lvl1pPr>
      <a:lvl2pPr algn="l" rtl="0" eaLnBrk="1" fontAlgn="base" hangingPunct="1">
        <a:spcBef>
          <a:spcPct val="0"/>
        </a:spcBef>
        <a:spcAft>
          <a:spcPct val="0"/>
        </a:spcAft>
        <a:defRPr sz="3600">
          <a:solidFill>
            <a:schemeClr val="tx2"/>
          </a:solidFill>
          <a:latin typeface="Franklin Gothic Demi Cond" pitchFamily="34" charset="0"/>
          <a:ea typeface="ＭＳ Ｐゴシック" charset="0"/>
          <a:cs typeface="ＭＳ Ｐゴシック" charset="0"/>
        </a:defRPr>
      </a:lvl2pPr>
      <a:lvl3pPr algn="l" rtl="0" eaLnBrk="1" fontAlgn="base" hangingPunct="1">
        <a:spcBef>
          <a:spcPct val="0"/>
        </a:spcBef>
        <a:spcAft>
          <a:spcPct val="0"/>
        </a:spcAft>
        <a:defRPr sz="3600">
          <a:solidFill>
            <a:schemeClr val="tx2"/>
          </a:solidFill>
          <a:latin typeface="Franklin Gothic Demi Cond" pitchFamily="34" charset="0"/>
          <a:ea typeface="ＭＳ Ｐゴシック" charset="0"/>
          <a:cs typeface="ＭＳ Ｐゴシック" charset="0"/>
        </a:defRPr>
      </a:lvl3pPr>
      <a:lvl4pPr algn="l" rtl="0" eaLnBrk="1" fontAlgn="base" hangingPunct="1">
        <a:spcBef>
          <a:spcPct val="0"/>
        </a:spcBef>
        <a:spcAft>
          <a:spcPct val="0"/>
        </a:spcAft>
        <a:defRPr sz="3600">
          <a:solidFill>
            <a:schemeClr val="tx2"/>
          </a:solidFill>
          <a:latin typeface="Franklin Gothic Demi Cond" pitchFamily="34" charset="0"/>
          <a:ea typeface="ＭＳ Ｐゴシック" charset="0"/>
          <a:cs typeface="ＭＳ Ｐゴシック" charset="0"/>
        </a:defRPr>
      </a:lvl4pPr>
      <a:lvl5pPr algn="l" rtl="0" eaLnBrk="1" fontAlgn="base" hangingPunct="1">
        <a:spcBef>
          <a:spcPct val="0"/>
        </a:spcBef>
        <a:spcAft>
          <a:spcPct val="0"/>
        </a:spcAft>
        <a:defRPr sz="3600">
          <a:solidFill>
            <a:schemeClr val="tx2"/>
          </a:solidFill>
          <a:latin typeface="Franklin Gothic Demi Cond" pitchFamily="34" charset="0"/>
          <a:ea typeface="ＭＳ Ｐゴシック" charset="0"/>
          <a:cs typeface="ＭＳ Ｐゴシック" charset="0"/>
        </a:defRPr>
      </a:lvl5pPr>
      <a:lvl6pPr marL="457200" algn="l" rtl="0" eaLnBrk="1" fontAlgn="base" hangingPunct="1">
        <a:spcBef>
          <a:spcPct val="0"/>
        </a:spcBef>
        <a:spcAft>
          <a:spcPct val="0"/>
        </a:spcAft>
        <a:defRPr sz="3600">
          <a:solidFill>
            <a:srgbClr val="572314"/>
          </a:solidFill>
          <a:latin typeface="Century Schoolbook" pitchFamily="18" charset="0"/>
        </a:defRPr>
      </a:lvl6pPr>
      <a:lvl7pPr marL="914400" algn="l" rtl="0" eaLnBrk="1" fontAlgn="base" hangingPunct="1">
        <a:spcBef>
          <a:spcPct val="0"/>
        </a:spcBef>
        <a:spcAft>
          <a:spcPct val="0"/>
        </a:spcAft>
        <a:defRPr sz="3600">
          <a:solidFill>
            <a:srgbClr val="572314"/>
          </a:solidFill>
          <a:latin typeface="Century Schoolbook" pitchFamily="18" charset="0"/>
        </a:defRPr>
      </a:lvl7pPr>
      <a:lvl8pPr marL="1371600" algn="l" rtl="0" eaLnBrk="1" fontAlgn="base" hangingPunct="1">
        <a:spcBef>
          <a:spcPct val="0"/>
        </a:spcBef>
        <a:spcAft>
          <a:spcPct val="0"/>
        </a:spcAft>
        <a:defRPr sz="3600">
          <a:solidFill>
            <a:srgbClr val="572314"/>
          </a:solidFill>
          <a:latin typeface="Century Schoolbook" pitchFamily="18" charset="0"/>
        </a:defRPr>
      </a:lvl8pPr>
      <a:lvl9pPr marL="1828800" algn="l" rtl="0" eaLnBrk="1" fontAlgn="base" hangingPunct="1">
        <a:spcBef>
          <a:spcPct val="0"/>
        </a:spcBef>
        <a:spcAft>
          <a:spcPct val="0"/>
        </a:spcAft>
        <a:defRPr sz="3600">
          <a:solidFill>
            <a:srgbClr val="572314"/>
          </a:solidFill>
          <a:latin typeface="Century Schoolbook" pitchFamily="18" charset="0"/>
        </a:defRPr>
      </a:lvl9pPr>
      <a:extLst/>
    </p:titleStyle>
    <p:bodyStyle>
      <a:lvl1pPr marL="365125" indent="-282575" algn="l" rtl="0" eaLnBrk="1" fontAlgn="base" hangingPunct="1">
        <a:spcBef>
          <a:spcPct val="0"/>
        </a:spcBef>
        <a:spcAft>
          <a:spcPts val="1200"/>
        </a:spcAft>
        <a:buClr>
          <a:schemeClr val="accent1"/>
        </a:buClr>
        <a:buSzPct val="80000"/>
        <a:buFont typeface="Wingdings 2" pitchFamily="18" charset="2"/>
        <a:buChar char=""/>
        <a:defRPr sz="2800" kern="1200">
          <a:solidFill>
            <a:schemeClr val="tx1"/>
          </a:solidFill>
          <a:latin typeface="Franklin Gothic Book" pitchFamily="34" charset="0"/>
          <a:ea typeface="ＭＳ Ｐゴシック" charset="0"/>
          <a:cs typeface="ＭＳ Ｐゴシック" charset="0"/>
        </a:defRPr>
      </a:lvl1pPr>
      <a:lvl2pPr marL="639763" indent="-236538" algn="l" rtl="0" eaLnBrk="1" fontAlgn="base" hangingPunct="1">
        <a:spcBef>
          <a:spcPct val="0"/>
        </a:spcBef>
        <a:spcAft>
          <a:spcPts val="1200"/>
        </a:spcAft>
        <a:buClr>
          <a:schemeClr val="accent2"/>
        </a:buClr>
        <a:buFont typeface="Verdana" pitchFamily="34" charset="0"/>
        <a:buChar char="◦"/>
        <a:defRPr sz="2400" kern="1200">
          <a:solidFill>
            <a:schemeClr val="tx1"/>
          </a:solidFill>
          <a:latin typeface="Franklin Gothic Book" pitchFamily="34" charset="0"/>
          <a:ea typeface="ＭＳ Ｐゴシック" charset="0"/>
          <a:cs typeface="+mn-cs"/>
        </a:defRPr>
      </a:lvl2pPr>
      <a:lvl3pPr marL="885825" indent="-228600" algn="l" rtl="0" eaLnBrk="1" fontAlgn="base" hangingPunct="1">
        <a:spcBef>
          <a:spcPct val="0"/>
        </a:spcBef>
        <a:spcAft>
          <a:spcPts val="1200"/>
        </a:spcAft>
        <a:buClr>
          <a:srgbClr val="E8CA1A"/>
        </a:buClr>
        <a:buFont typeface="Wingdings 2" pitchFamily="18" charset="2"/>
        <a:buChar char=""/>
        <a:defRPr sz="2000" kern="1200">
          <a:solidFill>
            <a:schemeClr val="tx1"/>
          </a:solidFill>
          <a:latin typeface="Franklin Gothic Book" pitchFamily="34" charset="0"/>
          <a:ea typeface="ＭＳ Ｐゴシック" charset="0"/>
          <a:cs typeface="+mn-cs"/>
        </a:defRPr>
      </a:lvl3pPr>
      <a:lvl4pPr marL="1096963" indent="-173038" algn="l" rtl="0" eaLnBrk="1" fontAlgn="base" hangingPunct="1">
        <a:spcBef>
          <a:spcPct val="0"/>
        </a:spcBef>
        <a:spcAft>
          <a:spcPts val="1200"/>
        </a:spcAft>
        <a:buClr>
          <a:srgbClr val="A7BE49"/>
        </a:buClr>
        <a:buFont typeface="Wingdings 2" pitchFamily="18" charset="2"/>
        <a:buChar char=""/>
        <a:defRPr kern="1200">
          <a:solidFill>
            <a:schemeClr val="tx1"/>
          </a:solidFill>
          <a:latin typeface="Franklin Gothic Book" pitchFamily="34" charset="0"/>
          <a:ea typeface="ＭＳ Ｐゴシック" charset="0"/>
          <a:cs typeface="+mn-cs"/>
        </a:defRPr>
      </a:lvl4pPr>
      <a:lvl5pPr marL="1296988" indent="-182563" algn="l" rtl="0" eaLnBrk="1" fontAlgn="base" hangingPunct="1">
        <a:spcBef>
          <a:spcPct val="0"/>
        </a:spcBef>
        <a:spcAft>
          <a:spcPts val="1200"/>
        </a:spcAft>
        <a:buClr>
          <a:srgbClr val="475B98"/>
        </a:buClr>
        <a:buFont typeface="Wingdings 2" pitchFamily="18" charset="2"/>
        <a:buChar char=""/>
        <a:defRPr kern="1200">
          <a:solidFill>
            <a:schemeClr val="tx1"/>
          </a:solidFill>
          <a:latin typeface="Franklin Gothic Book" pitchFamily="34" charset="0"/>
          <a:ea typeface="ＭＳ Ｐゴシック" charset="0"/>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accent1"/>
        </a:solidFill>
        <a:effectLst/>
      </p:bgPr>
    </p:bg>
    <p:spTree>
      <p:nvGrpSpPr>
        <p:cNvPr id="1" name=""/>
        <p:cNvGrpSpPr/>
        <p:nvPr/>
      </p:nvGrpSpPr>
      <p:grpSpPr>
        <a:xfrm>
          <a:off x="0" y="0"/>
          <a:ext cx="0" cy="0"/>
          <a:chOff x="0" y="0"/>
          <a:chExt cx="0" cy="0"/>
        </a:xfrm>
      </p:grpSpPr>
      <p:sp>
        <p:nvSpPr>
          <p:cNvPr id="12" name="Rectangle 11"/>
          <p:cNvSpPr/>
          <p:nvPr/>
        </p:nvSpPr>
        <p:spPr>
          <a:xfrm>
            <a:off x="1012825" y="0"/>
            <a:ext cx="8131175"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4579" name="Text Placeholder 8"/>
          <p:cNvSpPr>
            <a:spLocks noGrp="1"/>
          </p:cNvSpPr>
          <p:nvPr>
            <p:ph type="body" idx="1"/>
          </p:nvPr>
        </p:nvSpPr>
        <p:spPr bwMode="auto">
          <a:xfrm>
            <a:off x="1211263" y="1527175"/>
            <a:ext cx="7504112" cy="46640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itle Placeholder 4"/>
          <p:cNvSpPr>
            <a:spLocks noGrp="1"/>
          </p:cNvSpPr>
          <p:nvPr>
            <p:ph type="title"/>
          </p:nvPr>
        </p:nvSpPr>
        <p:spPr>
          <a:xfrm>
            <a:off x="1211263" y="274638"/>
            <a:ext cx="7772400" cy="1143000"/>
          </a:xfrm>
          <a:prstGeom prst="rect">
            <a:avLst/>
          </a:prstGeom>
        </p:spPr>
        <p:txBody>
          <a:bodyPr anchor="ctr">
            <a:normAutofit/>
          </a:bodyPr>
          <a:lstStyle/>
          <a:p>
            <a:r>
              <a:rPr lang="en-US"/>
              <a:t>Click to edit Master title style</a:t>
            </a:r>
            <a:endParaRPr lang="en-US" dirty="0"/>
          </a:p>
        </p:txBody>
      </p:sp>
      <p:sp>
        <p:nvSpPr>
          <p:cNvPr id="10" name="Footer Placeholder 9"/>
          <p:cNvSpPr>
            <a:spLocks noGrp="1"/>
          </p:cNvSpPr>
          <p:nvPr>
            <p:ph type="ftr" sz="quarter" idx="3"/>
          </p:nvPr>
        </p:nvSpPr>
        <p:spPr>
          <a:xfrm>
            <a:off x="1220788" y="6305550"/>
            <a:ext cx="6988175" cy="476250"/>
          </a:xfrm>
          <a:prstGeom prst="rect">
            <a:avLst/>
          </a:prstGeom>
        </p:spPr>
        <p:txBody>
          <a:bodyPr vert="horz" wrap="square" lIns="91440" tIns="45720" rIns="91440" bIns="45720" numCol="1" anchor="b" anchorCtr="0" compatLnSpc="1">
            <a:prstTxWarp prst="textNoShape">
              <a:avLst/>
            </a:prstTxWarp>
          </a:bodyPr>
          <a:lstStyle>
            <a:lvl1pPr>
              <a:defRPr sz="1000">
                <a:latin typeface="Franklin Gothic Book" pitchFamily="34" charset="0"/>
              </a:defRPr>
            </a:lvl1pPr>
          </a:lstStyle>
          <a:p>
            <a:r>
              <a:rPr lang="en-US" smtClean="0"/>
              <a:t>©McGraw-Hill Education. All rights reserved. Authorized only for instructor use in the classroom. No reproduction or further distribution permitted without the prior written consent of McGraw-Hill Education.</a:t>
            </a:r>
            <a:endParaRPr lang="en-US" dirty="0"/>
          </a:p>
        </p:txBody>
      </p:sp>
      <p:sp>
        <p:nvSpPr>
          <p:cNvPr id="22" name="Slide Number Placeholder 21"/>
          <p:cNvSpPr>
            <a:spLocks noGrp="1"/>
          </p:cNvSpPr>
          <p:nvPr>
            <p:ph type="sldNum" sz="quarter" idx="4"/>
          </p:nvPr>
        </p:nvSpPr>
        <p:spPr>
          <a:xfrm>
            <a:off x="8208963" y="6305550"/>
            <a:ext cx="774700" cy="476250"/>
          </a:xfrm>
          <a:prstGeom prst="rect">
            <a:avLst/>
          </a:prstGeom>
        </p:spPr>
        <p:txBody>
          <a:bodyPr vert="horz" wrap="square" lIns="91440" tIns="45720" rIns="91440" bIns="45720" numCol="1" anchor="b" anchorCtr="0" compatLnSpc="1">
            <a:prstTxWarp prst="textNoShape">
              <a:avLst/>
            </a:prstTxWarp>
          </a:bodyPr>
          <a:lstStyle>
            <a:lvl1pPr algn="r">
              <a:defRPr sz="1200">
                <a:latin typeface="Franklin Gothic Book" pitchFamily="34" charset="0"/>
              </a:defRPr>
            </a:lvl1pPr>
          </a:lstStyle>
          <a:p>
            <a:fld id="{432DB7F3-B1B5-4361-A27F-3175FE8AB752}" type="slidenum">
              <a:rPr lang="en-US"/>
              <a:pPr/>
              <a:t>‹#›</a:t>
            </a:fld>
            <a:endParaRPr lang="en-US" dirty="0"/>
          </a:p>
        </p:txBody>
      </p:sp>
      <p:sp>
        <p:nvSpPr>
          <p:cNvPr id="7" name="TextBox 6"/>
          <p:cNvSpPr txBox="1"/>
          <p:nvPr/>
        </p:nvSpPr>
        <p:spPr>
          <a:xfrm>
            <a:off x="0" y="0"/>
            <a:ext cx="1012825" cy="6858000"/>
          </a:xfrm>
          <a:prstGeom prst="rect">
            <a:avLst/>
          </a:prstGeom>
          <a:solidFill>
            <a:schemeClr val="accent4"/>
          </a:solidFill>
        </p:spPr>
        <p:txBody>
          <a:bodyPr vert="vert270" lIns="0" tIns="0" rIns="0" bIns="274320" anchor="ctr"/>
          <a:lstStyle/>
          <a:p>
            <a:pPr fontAlgn="auto">
              <a:spcBef>
                <a:spcPts val="0"/>
              </a:spcBef>
              <a:spcAft>
                <a:spcPts val="0"/>
              </a:spcAft>
              <a:defRPr/>
            </a:pPr>
            <a:r>
              <a:rPr lang="en-US" sz="3200" b="1" cap="all" dirty="0">
                <a:solidFill>
                  <a:schemeClr val="bg1"/>
                </a:solidFill>
                <a:latin typeface="+mn-lt"/>
                <a:ea typeface="+mn-ea"/>
              </a:rPr>
              <a:t>Chapter</a:t>
            </a:r>
            <a:r>
              <a:rPr lang="en-US" sz="3200" cap="all" dirty="0">
                <a:solidFill>
                  <a:schemeClr val="bg1"/>
                </a:solidFill>
                <a:latin typeface="+mn-lt"/>
                <a:ea typeface="+mn-ea"/>
              </a:rPr>
              <a:t>  </a:t>
            </a:r>
            <a:r>
              <a:rPr lang="en-US" sz="3200" cap="all" dirty="0">
                <a:solidFill>
                  <a:schemeClr val="bg1"/>
                </a:solidFill>
                <a:latin typeface="Courier New" pitchFamily="49" charset="0"/>
                <a:ea typeface="+mn-ea"/>
                <a:cs typeface="Courier New" pitchFamily="49" charset="0"/>
              </a:rPr>
              <a:t>09</a:t>
            </a:r>
          </a:p>
        </p:txBody>
      </p:sp>
    </p:spTree>
  </p:cSld>
  <p:clrMap bg1="lt1" tx1="dk1" bg2="lt2" tx2="dk2" accent1="accent1" accent2="accent2" accent3="accent3" accent4="accent4" accent5="accent5" accent6="accent6" hlink="hlink" folHlink="folHlink"/>
  <p:sldLayoutIdLst>
    <p:sldLayoutId id="2147484340" r:id="rId1"/>
    <p:sldLayoutId id="2147484341" r:id="rId2"/>
    <p:sldLayoutId id="2147484342" r:id="rId3"/>
    <p:sldLayoutId id="2147484343" r:id="rId4"/>
    <p:sldLayoutId id="2147484344" r:id="rId5"/>
  </p:sldLayoutIdLst>
  <p:transition xmlns:p14="http://schemas.microsoft.com/office/powerpoint/2010/main">
    <p:fade/>
  </p:transition>
  <p:hf hdr="0" dt="0"/>
  <p:txStyles>
    <p:titleStyle>
      <a:lvl1pPr algn="l" rtl="0" eaLnBrk="1" fontAlgn="base" hangingPunct="1">
        <a:spcBef>
          <a:spcPct val="0"/>
        </a:spcBef>
        <a:spcAft>
          <a:spcPct val="0"/>
        </a:spcAft>
        <a:defRPr sz="3600" kern="1200" cap="all" spc="50">
          <a:solidFill>
            <a:schemeClr val="tx2"/>
          </a:solidFill>
          <a:latin typeface="+mj-lt"/>
          <a:ea typeface="ＭＳ Ｐゴシック" charset="0"/>
          <a:cs typeface="ＭＳ Ｐゴシック" charset="0"/>
        </a:defRPr>
      </a:lvl1pPr>
      <a:lvl2pPr algn="l" rtl="0" eaLnBrk="1" fontAlgn="base" hangingPunct="1">
        <a:spcBef>
          <a:spcPct val="0"/>
        </a:spcBef>
        <a:spcAft>
          <a:spcPct val="0"/>
        </a:spcAft>
        <a:defRPr sz="3600">
          <a:solidFill>
            <a:schemeClr val="tx2"/>
          </a:solidFill>
          <a:latin typeface="Franklin Gothic Demi Cond" pitchFamily="34" charset="0"/>
          <a:ea typeface="ＭＳ Ｐゴシック" charset="0"/>
          <a:cs typeface="ＭＳ Ｐゴシック" charset="0"/>
        </a:defRPr>
      </a:lvl2pPr>
      <a:lvl3pPr algn="l" rtl="0" eaLnBrk="1" fontAlgn="base" hangingPunct="1">
        <a:spcBef>
          <a:spcPct val="0"/>
        </a:spcBef>
        <a:spcAft>
          <a:spcPct val="0"/>
        </a:spcAft>
        <a:defRPr sz="3600">
          <a:solidFill>
            <a:schemeClr val="tx2"/>
          </a:solidFill>
          <a:latin typeface="Franklin Gothic Demi Cond" pitchFamily="34" charset="0"/>
          <a:ea typeface="ＭＳ Ｐゴシック" charset="0"/>
          <a:cs typeface="ＭＳ Ｐゴシック" charset="0"/>
        </a:defRPr>
      </a:lvl3pPr>
      <a:lvl4pPr algn="l" rtl="0" eaLnBrk="1" fontAlgn="base" hangingPunct="1">
        <a:spcBef>
          <a:spcPct val="0"/>
        </a:spcBef>
        <a:spcAft>
          <a:spcPct val="0"/>
        </a:spcAft>
        <a:defRPr sz="3600">
          <a:solidFill>
            <a:schemeClr val="tx2"/>
          </a:solidFill>
          <a:latin typeface="Franklin Gothic Demi Cond" pitchFamily="34" charset="0"/>
          <a:ea typeface="ＭＳ Ｐゴシック" charset="0"/>
          <a:cs typeface="ＭＳ Ｐゴシック" charset="0"/>
        </a:defRPr>
      </a:lvl4pPr>
      <a:lvl5pPr algn="l" rtl="0" eaLnBrk="1" fontAlgn="base" hangingPunct="1">
        <a:spcBef>
          <a:spcPct val="0"/>
        </a:spcBef>
        <a:spcAft>
          <a:spcPct val="0"/>
        </a:spcAft>
        <a:defRPr sz="3600">
          <a:solidFill>
            <a:schemeClr val="tx2"/>
          </a:solidFill>
          <a:latin typeface="Franklin Gothic Demi Cond" pitchFamily="34" charset="0"/>
          <a:ea typeface="ＭＳ Ｐゴシック" charset="0"/>
          <a:cs typeface="ＭＳ Ｐゴシック" charset="0"/>
        </a:defRPr>
      </a:lvl5pPr>
      <a:lvl6pPr marL="457200" algn="l" rtl="0" eaLnBrk="1" fontAlgn="base" hangingPunct="1">
        <a:spcBef>
          <a:spcPct val="0"/>
        </a:spcBef>
        <a:spcAft>
          <a:spcPct val="0"/>
        </a:spcAft>
        <a:defRPr sz="3600">
          <a:solidFill>
            <a:srgbClr val="572314"/>
          </a:solidFill>
          <a:latin typeface="Century Schoolbook" pitchFamily="18" charset="0"/>
        </a:defRPr>
      </a:lvl6pPr>
      <a:lvl7pPr marL="914400" algn="l" rtl="0" eaLnBrk="1" fontAlgn="base" hangingPunct="1">
        <a:spcBef>
          <a:spcPct val="0"/>
        </a:spcBef>
        <a:spcAft>
          <a:spcPct val="0"/>
        </a:spcAft>
        <a:defRPr sz="3600">
          <a:solidFill>
            <a:srgbClr val="572314"/>
          </a:solidFill>
          <a:latin typeface="Century Schoolbook" pitchFamily="18" charset="0"/>
        </a:defRPr>
      </a:lvl7pPr>
      <a:lvl8pPr marL="1371600" algn="l" rtl="0" eaLnBrk="1" fontAlgn="base" hangingPunct="1">
        <a:spcBef>
          <a:spcPct val="0"/>
        </a:spcBef>
        <a:spcAft>
          <a:spcPct val="0"/>
        </a:spcAft>
        <a:defRPr sz="3600">
          <a:solidFill>
            <a:srgbClr val="572314"/>
          </a:solidFill>
          <a:latin typeface="Century Schoolbook" pitchFamily="18" charset="0"/>
        </a:defRPr>
      </a:lvl8pPr>
      <a:lvl9pPr marL="1828800" algn="l" rtl="0" eaLnBrk="1" fontAlgn="base" hangingPunct="1">
        <a:spcBef>
          <a:spcPct val="0"/>
        </a:spcBef>
        <a:spcAft>
          <a:spcPct val="0"/>
        </a:spcAft>
        <a:defRPr sz="3600">
          <a:solidFill>
            <a:srgbClr val="572314"/>
          </a:solidFill>
          <a:latin typeface="Century Schoolbook" pitchFamily="18" charset="0"/>
        </a:defRPr>
      </a:lvl9pPr>
      <a:extLst/>
    </p:titleStyle>
    <p:bodyStyle>
      <a:lvl1pPr marL="365125" indent="-282575" algn="l" rtl="0" eaLnBrk="1" fontAlgn="base" hangingPunct="1">
        <a:spcBef>
          <a:spcPct val="0"/>
        </a:spcBef>
        <a:spcAft>
          <a:spcPts val="1200"/>
        </a:spcAft>
        <a:buClr>
          <a:srgbClr val="A7BE48"/>
        </a:buClr>
        <a:buSzPct val="80000"/>
        <a:buFont typeface="Wingdings 2" pitchFamily="18" charset="2"/>
        <a:buChar char=""/>
        <a:defRPr sz="2800" kern="1200">
          <a:solidFill>
            <a:schemeClr val="tx1"/>
          </a:solidFill>
          <a:latin typeface="Franklin Gothic Book" pitchFamily="34" charset="0"/>
          <a:ea typeface="ＭＳ Ｐゴシック" charset="0"/>
          <a:cs typeface="ＭＳ Ｐゴシック" charset="0"/>
        </a:defRPr>
      </a:lvl1pPr>
      <a:lvl2pPr marL="639763" indent="-236538" algn="l" rtl="0" eaLnBrk="1" fontAlgn="base" hangingPunct="1">
        <a:spcBef>
          <a:spcPct val="0"/>
        </a:spcBef>
        <a:spcAft>
          <a:spcPts val="1200"/>
        </a:spcAft>
        <a:buClr>
          <a:srgbClr val="A7BE48"/>
        </a:buClr>
        <a:buFont typeface="Verdana" pitchFamily="34" charset="0"/>
        <a:buChar char="◦"/>
        <a:defRPr sz="2400" kern="1200">
          <a:solidFill>
            <a:schemeClr val="tx1"/>
          </a:solidFill>
          <a:latin typeface="Franklin Gothic Book" pitchFamily="34" charset="0"/>
          <a:ea typeface="ＭＳ Ｐゴシック" charset="0"/>
          <a:cs typeface="+mn-cs"/>
        </a:defRPr>
      </a:lvl2pPr>
      <a:lvl3pPr marL="885825" indent="-228600" algn="l" rtl="0" eaLnBrk="1" fontAlgn="base" hangingPunct="1">
        <a:spcBef>
          <a:spcPct val="0"/>
        </a:spcBef>
        <a:spcAft>
          <a:spcPts val="1200"/>
        </a:spcAft>
        <a:buClr>
          <a:srgbClr val="A7BE48"/>
        </a:buClr>
        <a:buFont typeface="Wingdings 2" pitchFamily="18" charset="2"/>
        <a:buChar char=""/>
        <a:defRPr sz="2000" kern="1200">
          <a:solidFill>
            <a:schemeClr val="tx1"/>
          </a:solidFill>
          <a:latin typeface="Franklin Gothic Book" pitchFamily="34" charset="0"/>
          <a:ea typeface="ＭＳ Ｐゴシック" charset="0"/>
          <a:cs typeface="+mn-cs"/>
        </a:defRPr>
      </a:lvl3pPr>
      <a:lvl4pPr marL="1096963" indent="-173038" algn="l" rtl="0" eaLnBrk="1" fontAlgn="base" hangingPunct="1">
        <a:spcBef>
          <a:spcPct val="0"/>
        </a:spcBef>
        <a:spcAft>
          <a:spcPts val="1200"/>
        </a:spcAft>
        <a:buClr>
          <a:srgbClr val="A7BE48"/>
        </a:buClr>
        <a:buFont typeface="Wingdings 2" pitchFamily="18" charset="2"/>
        <a:buChar char=""/>
        <a:defRPr kern="1200">
          <a:solidFill>
            <a:schemeClr val="tx1"/>
          </a:solidFill>
          <a:latin typeface="Franklin Gothic Book" pitchFamily="34" charset="0"/>
          <a:ea typeface="ＭＳ Ｐゴシック" charset="0"/>
          <a:cs typeface="+mn-cs"/>
        </a:defRPr>
      </a:lvl4pPr>
      <a:lvl5pPr marL="1296988" indent="-182563" algn="l" rtl="0" eaLnBrk="1" fontAlgn="base" hangingPunct="1">
        <a:spcBef>
          <a:spcPct val="0"/>
        </a:spcBef>
        <a:spcAft>
          <a:spcPts val="1200"/>
        </a:spcAft>
        <a:buClr>
          <a:srgbClr val="A7BE48"/>
        </a:buClr>
        <a:buFont typeface="Wingdings 2" pitchFamily="18" charset="2"/>
        <a:buChar char=""/>
        <a:defRPr kern="1200">
          <a:solidFill>
            <a:schemeClr val="tx1"/>
          </a:solidFill>
          <a:latin typeface="Franklin Gothic Book" pitchFamily="34" charset="0"/>
          <a:ea typeface="ＭＳ Ｐゴシック" charset="0"/>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accent1"/>
        </a:solidFill>
        <a:effectLst/>
      </p:bgPr>
    </p:bg>
    <p:spTree>
      <p:nvGrpSpPr>
        <p:cNvPr id="1" name=""/>
        <p:cNvGrpSpPr/>
        <p:nvPr/>
      </p:nvGrpSpPr>
      <p:grpSpPr>
        <a:xfrm>
          <a:off x="0" y="0"/>
          <a:ext cx="0" cy="0"/>
          <a:chOff x="0" y="0"/>
          <a:chExt cx="0" cy="0"/>
        </a:xfrm>
      </p:grpSpPr>
      <p:sp>
        <p:nvSpPr>
          <p:cNvPr id="12" name="Rectangle 11"/>
          <p:cNvSpPr/>
          <p:nvPr/>
        </p:nvSpPr>
        <p:spPr>
          <a:xfrm>
            <a:off x="1012825" y="0"/>
            <a:ext cx="8131175"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30723" name="Text Placeholder 8"/>
          <p:cNvSpPr>
            <a:spLocks noGrp="1"/>
          </p:cNvSpPr>
          <p:nvPr>
            <p:ph type="body" idx="1"/>
          </p:nvPr>
        </p:nvSpPr>
        <p:spPr bwMode="auto">
          <a:xfrm>
            <a:off x="1211263" y="1527175"/>
            <a:ext cx="7504112" cy="46640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itle Placeholder 4"/>
          <p:cNvSpPr>
            <a:spLocks noGrp="1"/>
          </p:cNvSpPr>
          <p:nvPr>
            <p:ph type="title"/>
          </p:nvPr>
        </p:nvSpPr>
        <p:spPr>
          <a:xfrm>
            <a:off x="1211263" y="274638"/>
            <a:ext cx="7772400" cy="1143000"/>
          </a:xfrm>
          <a:prstGeom prst="rect">
            <a:avLst/>
          </a:prstGeom>
        </p:spPr>
        <p:txBody>
          <a:bodyPr anchor="ctr">
            <a:normAutofit/>
          </a:bodyPr>
          <a:lstStyle/>
          <a:p>
            <a:r>
              <a:rPr lang="en-US"/>
              <a:t>Click to edit Master title style</a:t>
            </a:r>
            <a:endParaRPr lang="en-US" dirty="0"/>
          </a:p>
        </p:txBody>
      </p:sp>
      <p:sp>
        <p:nvSpPr>
          <p:cNvPr id="10" name="Footer Placeholder 9"/>
          <p:cNvSpPr>
            <a:spLocks noGrp="1"/>
          </p:cNvSpPr>
          <p:nvPr>
            <p:ph type="ftr" sz="quarter" idx="3"/>
          </p:nvPr>
        </p:nvSpPr>
        <p:spPr>
          <a:xfrm>
            <a:off x="1220788" y="6305550"/>
            <a:ext cx="6988175" cy="476250"/>
          </a:xfrm>
          <a:prstGeom prst="rect">
            <a:avLst/>
          </a:prstGeom>
        </p:spPr>
        <p:txBody>
          <a:bodyPr vert="horz" wrap="square" lIns="91440" tIns="45720" rIns="91440" bIns="45720" numCol="1" anchor="b" anchorCtr="0" compatLnSpc="1">
            <a:prstTxWarp prst="textNoShape">
              <a:avLst/>
            </a:prstTxWarp>
          </a:bodyPr>
          <a:lstStyle>
            <a:lvl1pPr>
              <a:defRPr sz="1000">
                <a:latin typeface="Franklin Gothic Book" pitchFamily="34" charset="0"/>
              </a:defRPr>
            </a:lvl1pPr>
          </a:lstStyle>
          <a:p>
            <a:r>
              <a:rPr lang="en-US" smtClean="0"/>
              <a:t>©McGraw-Hill Education. All rights reserved. Authorized only for instructor use in the classroom. No reproduction or further distribution permitted without the prior written consent of McGraw-Hill Education.</a:t>
            </a:r>
            <a:endParaRPr lang="en-US" dirty="0"/>
          </a:p>
        </p:txBody>
      </p:sp>
      <p:sp>
        <p:nvSpPr>
          <p:cNvPr id="22" name="Slide Number Placeholder 21"/>
          <p:cNvSpPr>
            <a:spLocks noGrp="1"/>
          </p:cNvSpPr>
          <p:nvPr>
            <p:ph type="sldNum" sz="quarter" idx="4"/>
          </p:nvPr>
        </p:nvSpPr>
        <p:spPr>
          <a:xfrm>
            <a:off x="8208963" y="6305550"/>
            <a:ext cx="774700" cy="476250"/>
          </a:xfrm>
          <a:prstGeom prst="rect">
            <a:avLst/>
          </a:prstGeom>
        </p:spPr>
        <p:txBody>
          <a:bodyPr vert="horz" wrap="square" lIns="91440" tIns="45720" rIns="91440" bIns="45720" numCol="1" anchor="b" anchorCtr="0" compatLnSpc="1">
            <a:prstTxWarp prst="textNoShape">
              <a:avLst/>
            </a:prstTxWarp>
          </a:bodyPr>
          <a:lstStyle>
            <a:lvl1pPr algn="r">
              <a:defRPr sz="1200">
                <a:latin typeface="Franklin Gothic Book" pitchFamily="34" charset="0"/>
              </a:defRPr>
            </a:lvl1pPr>
          </a:lstStyle>
          <a:p>
            <a:fld id="{8178930A-9B3A-4C99-AEA2-F90AF211C1CD}" type="slidenum">
              <a:rPr lang="en-US"/>
              <a:pPr/>
              <a:t>‹#›</a:t>
            </a:fld>
            <a:endParaRPr lang="en-US" dirty="0"/>
          </a:p>
        </p:txBody>
      </p:sp>
      <p:sp>
        <p:nvSpPr>
          <p:cNvPr id="7" name="TextBox 6"/>
          <p:cNvSpPr txBox="1"/>
          <p:nvPr/>
        </p:nvSpPr>
        <p:spPr>
          <a:xfrm>
            <a:off x="0" y="0"/>
            <a:ext cx="1012825" cy="6858000"/>
          </a:xfrm>
          <a:prstGeom prst="rect">
            <a:avLst/>
          </a:prstGeom>
          <a:solidFill>
            <a:schemeClr val="accent6"/>
          </a:solidFill>
        </p:spPr>
        <p:txBody>
          <a:bodyPr vert="vert270" lIns="0" tIns="0" rIns="0" bIns="274320" anchor="ctr"/>
          <a:lstStyle/>
          <a:p>
            <a:pPr fontAlgn="auto">
              <a:spcBef>
                <a:spcPts val="0"/>
              </a:spcBef>
              <a:spcAft>
                <a:spcPts val="0"/>
              </a:spcAft>
              <a:defRPr/>
            </a:pPr>
            <a:r>
              <a:rPr lang="en-US" sz="3200" b="1" cap="all" dirty="0">
                <a:solidFill>
                  <a:schemeClr val="bg1"/>
                </a:solidFill>
                <a:latin typeface="+mn-lt"/>
                <a:ea typeface="+mn-ea"/>
              </a:rPr>
              <a:t>Chapter</a:t>
            </a:r>
            <a:r>
              <a:rPr lang="en-US" sz="3200" cap="all" dirty="0">
                <a:solidFill>
                  <a:schemeClr val="bg1"/>
                </a:solidFill>
                <a:latin typeface="+mn-lt"/>
                <a:ea typeface="+mn-ea"/>
              </a:rPr>
              <a:t>  </a:t>
            </a:r>
            <a:r>
              <a:rPr lang="en-US" sz="3200" cap="all" dirty="0">
                <a:solidFill>
                  <a:schemeClr val="bg1"/>
                </a:solidFill>
                <a:latin typeface="Courier New" pitchFamily="49" charset="0"/>
                <a:ea typeface="+mn-ea"/>
                <a:cs typeface="Courier New" pitchFamily="49" charset="0"/>
              </a:rPr>
              <a:t>15</a:t>
            </a:r>
          </a:p>
        </p:txBody>
      </p:sp>
    </p:spTree>
  </p:cSld>
  <p:clrMap bg1="lt1" tx1="dk1" bg2="lt2" tx2="dk2" accent1="accent1" accent2="accent2" accent3="accent3" accent4="accent4" accent5="accent5" accent6="accent6" hlink="hlink" folHlink="folHlink"/>
  <p:sldLayoutIdLst>
    <p:sldLayoutId id="2147484346" r:id="rId1"/>
    <p:sldLayoutId id="2147484347" r:id="rId2"/>
    <p:sldLayoutId id="2147484348" r:id="rId3"/>
    <p:sldLayoutId id="2147484349" r:id="rId4"/>
    <p:sldLayoutId id="2147484350" r:id="rId5"/>
  </p:sldLayoutIdLst>
  <p:transition xmlns:p14="http://schemas.microsoft.com/office/powerpoint/2010/main">
    <p:fade/>
  </p:transition>
  <p:hf hdr="0" dt="0"/>
  <p:txStyles>
    <p:titleStyle>
      <a:lvl1pPr algn="l" rtl="0" eaLnBrk="1" fontAlgn="base" hangingPunct="1">
        <a:spcBef>
          <a:spcPct val="0"/>
        </a:spcBef>
        <a:spcAft>
          <a:spcPct val="0"/>
        </a:spcAft>
        <a:defRPr sz="3600" kern="1200" cap="all" spc="50">
          <a:solidFill>
            <a:schemeClr val="tx2"/>
          </a:solidFill>
          <a:latin typeface="+mj-lt"/>
          <a:ea typeface="ＭＳ Ｐゴシック" charset="0"/>
          <a:cs typeface="ＭＳ Ｐゴシック" charset="0"/>
        </a:defRPr>
      </a:lvl1pPr>
      <a:lvl2pPr algn="l" rtl="0" eaLnBrk="1" fontAlgn="base" hangingPunct="1">
        <a:spcBef>
          <a:spcPct val="0"/>
        </a:spcBef>
        <a:spcAft>
          <a:spcPct val="0"/>
        </a:spcAft>
        <a:defRPr sz="3600">
          <a:solidFill>
            <a:schemeClr val="tx2"/>
          </a:solidFill>
          <a:latin typeface="Franklin Gothic Demi Cond" pitchFamily="34" charset="0"/>
          <a:ea typeface="ＭＳ Ｐゴシック" charset="0"/>
          <a:cs typeface="ＭＳ Ｐゴシック" charset="0"/>
        </a:defRPr>
      </a:lvl2pPr>
      <a:lvl3pPr algn="l" rtl="0" eaLnBrk="1" fontAlgn="base" hangingPunct="1">
        <a:spcBef>
          <a:spcPct val="0"/>
        </a:spcBef>
        <a:spcAft>
          <a:spcPct val="0"/>
        </a:spcAft>
        <a:defRPr sz="3600">
          <a:solidFill>
            <a:schemeClr val="tx2"/>
          </a:solidFill>
          <a:latin typeface="Franklin Gothic Demi Cond" pitchFamily="34" charset="0"/>
          <a:ea typeface="ＭＳ Ｐゴシック" charset="0"/>
          <a:cs typeface="ＭＳ Ｐゴシック" charset="0"/>
        </a:defRPr>
      </a:lvl3pPr>
      <a:lvl4pPr algn="l" rtl="0" eaLnBrk="1" fontAlgn="base" hangingPunct="1">
        <a:spcBef>
          <a:spcPct val="0"/>
        </a:spcBef>
        <a:spcAft>
          <a:spcPct val="0"/>
        </a:spcAft>
        <a:defRPr sz="3600">
          <a:solidFill>
            <a:schemeClr val="tx2"/>
          </a:solidFill>
          <a:latin typeface="Franklin Gothic Demi Cond" pitchFamily="34" charset="0"/>
          <a:ea typeface="ＭＳ Ｐゴシック" charset="0"/>
          <a:cs typeface="ＭＳ Ｐゴシック" charset="0"/>
        </a:defRPr>
      </a:lvl4pPr>
      <a:lvl5pPr algn="l" rtl="0" eaLnBrk="1" fontAlgn="base" hangingPunct="1">
        <a:spcBef>
          <a:spcPct val="0"/>
        </a:spcBef>
        <a:spcAft>
          <a:spcPct val="0"/>
        </a:spcAft>
        <a:defRPr sz="3600">
          <a:solidFill>
            <a:schemeClr val="tx2"/>
          </a:solidFill>
          <a:latin typeface="Franklin Gothic Demi Cond" pitchFamily="34" charset="0"/>
          <a:ea typeface="ＭＳ Ｐゴシック" charset="0"/>
          <a:cs typeface="ＭＳ Ｐゴシック" charset="0"/>
        </a:defRPr>
      </a:lvl5pPr>
      <a:lvl6pPr marL="457200" algn="l" rtl="0" eaLnBrk="1" fontAlgn="base" hangingPunct="1">
        <a:spcBef>
          <a:spcPct val="0"/>
        </a:spcBef>
        <a:spcAft>
          <a:spcPct val="0"/>
        </a:spcAft>
        <a:defRPr sz="3600">
          <a:solidFill>
            <a:srgbClr val="572314"/>
          </a:solidFill>
          <a:latin typeface="Century Schoolbook" pitchFamily="18" charset="0"/>
        </a:defRPr>
      </a:lvl6pPr>
      <a:lvl7pPr marL="914400" algn="l" rtl="0" eaLnBrk="1" fontAlgn="base" hangingPunct="1">
        <a:spcBef>
          <a:spcPct val="0"/>
        </a:spcBef>
        <a:spcAft>
          <a:spcPct val="0"/>
        </a:spcAft>
        <a:defRPr sz="3600">
          <a:solidFill>
            <a:srgbClr val="572314"/>
          </a:solidFill>
          <a:latin typeface="Century Schoolbook" pitchFamily="18" charset="0"/>
        </a:defRPr>
      </a:lvl7pPr>
      <a:lvl8pPr marL="1371600" algn="l" rtl="0" eaLnBrk="1" fontAlgn="base" hangingPunct="1">
        <a:spcBef>
          <a:spcPct val="0"/>
        </a:spcBef>
        <a:spcAft>
          <a:spcPct val="0"/>
        </a:spcAft>
        <a:defRPr sz="3600">
          <a:solidFill>
            <a:srgbClr val="572314"/>
          </a:solidFill>
          <a:latin typeface="Century Schoolbook" pitchFamily="18" charset="0"/>
        </a:defRPr>
      </a:lvl8pPr>
      <a:lvl9pPr marL="1828800" algn="l" rtl="0" eaLnBrk="1" fontAlgn="base" hangingPunct="1">
        <a:spcBef>
          <a:spcPct val="0"/>
        </a:spcBef>
        <a:spcAft>
          <a:spcPct val="0"/>
        </a:spcAft>
        <a:defRPr sz="3600">
          <a:solidFill>
            <a:srgbClr val="572314"/>
          </a:solidFill>
          <a:latin typeface="Century Schoolbook" pitchFamily="18" charset="0"/>
        </a:defRPr>
      </a:lvl9pPr>
      <a:extLst/>
    </p:titleStyle>
    <p:bodyStyle>
      <a:lvl1pPr marL="365125" indent="-282575" algn="l" rtl="0" eaLnBrk="1" fontAlgn="base" hangingPunct="1">
        <a:spcBef>
          <a:spcPct val="0"/>
        </a:spcBef>
        <a:spcAft>
          <a:spcPts val="1200"/>
        </a:spcAft>
        <a:buClr>
          <a:srgbClr val="612B28"/>
        </a:buClr>
        <a:buSzPct val="80000"/>
        <a:buFont typeface="Wingdings 2" pitchFamily="18" charset="2"/>
        <a:buChar char=""/>
        <a:defRPr sz="2800" kern="1200">
          <a:solidFill>
            <a:schemeClr val="tx1"/>
          </a:solidFill>
          <a:latin typeface="Franklin Gothic Book" pitchFamily="34" charset="0"/>
          <a:ea typeface="ＭＳ Ｐゴシック" charset="0"/>
          <a:cs typeface="ＭＳ Ｐゴシック" charset="0"/>
        </a:defRPr>
      </a:lvl1pPr>
      <a:lvl2pPr marL="639763" indent="-236538" algn="l" rtl="0" eaLnBrk="1" fontAlgn="base" hangingPunct="1">
        <a:spcBef>
          <a:spcPct val="0"/>
        </a:spcBef>
        <a:spcAft>
          <a:spcPts val="1200"/>
        </a:spcAft>
        <a:buClr>
          <a:srgbClr val="612B28"/>
        </a:buClr>
        <a:buFont typeface="Verdana" pitchFamily="34" charset="0"/>
        <a:buChar char="◦"/>
        <a:defRPr sz="2400" kern="1200">
          <a:solidFill>
            <a:schemeClr val="tx1"/>
          </a:solidFill>
          <a:latin typeface="Franklin Gothic Book" pitchFamily="34" charset="0"/>
          <a:ea typeface="ＭＳ Ｐゴシック" charset="0"/>
          <a:cs typeface="+mn-cs"/>
        </a:defRPr>
      </a:lvl2pPr>
      <a:lvl3pPr marL="885825" indent="-228600" algn="l" rtl="0" eaLnBrk="1" fontAlgn="base" hangingPunct="1">
        <a:spcBef>
          <a:spcPct val="0"/>
        </a:spcBef>
        <a:spcAft>
          <a:spcPts val="1200"/>
        </a:spcAft>
        <a:buClr>
          <a:srgbClr val="612B28"/>
        </a:buClr>
        <a:buFont typeface="Wingdings 2" pitchFamily="18" charset="2"/>
        <a:buChar char=""/>
        <a:defRPr sz="2000" kern="1200">
          <a:solidFill>
            <a:schemeClr val="tx1"/>
          </a:solidFill>
          <a:latin typeface="Franklin Gothic Book" pitchFamily="34" charset="0"/>
          <a:ea typeface="ＭＳ Ｐゴシック" charset="0"/>
          <a:cs typeface="+mn-cs"/>
        </a:defRPr>
      </a:lvl3pPr>
      <a:lvl4pPr marL="1096963" indent="-173038" algn="l" rtl="0" eaLnBrk="1" fontAlgn="base" hangingPunct="1">
        <a:spcBef>
          <a:spcPct val="0"/>
        </a:spcBef>
        <a:spcAft>
          <a:spcPts val="1200"/>
        </a:spcAft>
        <a:buClr>
          <a:srgbClr val="612B28"/>
        </a:buClr>
        <a:buFont typeface="Wingdings 2" pitchFamily="18" charset="2"/>
        <a:buChar char=""/>
        <a:defRPr kern="1200">
          <a:solidFill>
            <a:schemeClr val="tx1"/>
          </a:solidFill>
          <a:latin typeface="Franklin Gothic Book" pitchFamily="34" charset="0"/>
          <a:ea typeface="ＭＳ Ｐゴシック" charset="0"/>
          <a:cs typeface="+mn-cs"/>
        </a:defRPr>
      </a:lvl4pPr>
      <a:lvl5pPr marL="1296988" indent="-182563" algn="l" rtl="0" eaLnBrk="1" fontAlgn="base" hangingPunct="1">
        <a:spcBef>
          <a:spcPct val="0"/>
        </a:spcBef>
        <a:spcAft>
          <a:spcPts val="1200"/>
        </a:spcAft>
        <a:buClr>
          <a:srgbClr val="612B28"/>
        </a:buClr>
        <a:buFont typeface="Wingdings 2" pitchFamily="18" charset="2"/>
        <a:buChar char=""/>
        <a:defRPr kern="1200">
          <a:solidFill>
            <a:schemeClr val="tx1"/>
          </a:solidFill>
          <a:latin typeface="Franklin Gothic Book" pitchFamily="34" charset="0"/>
          <a:ea typeface="ＭＳ Ｐゴシック" charset="0"/>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slide" Target="slide42.xml"/><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slide" Target="slide43.xml"/><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7.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slide" Target="slide44.xml"/><Relationship Id="rId1" Type="http://schemas.openxmlformats.org/officeDocument/2006/relationships/slideLayout" Target="../slideLayouts/slideLayout6.xml"/><Relationship Id="rId2" Type="http://schemas.openxmlformats.org/officeDocument/2006/relationships/notesSlide" Target="../notesSlides/notesSlide2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slide" Target="slide41.xml"/><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783080" y="1664677"/>
            <a:ext cx="5948998" cy="3657600"/>
          </a:xfrm>
        </p:spPr>
        <p:txBody>
          <a:bodyPr vert="horz" wrap="square" lIns="91440" tIns="45720" rIns="91440" bIns="45720" numCol="1" anchorCtr="0" compatLnSpc="1">
            <a:prstTxWarp prst="textNoShape">
              <a:avLst/>
            </a:prstTxWarp>
          </a:bodyPr>
          <a:lstStyle/>
          <a:p>
            <a:pPr eaLnBrk="1" hangingPunct="1"/>
            <a:r>
              <a:rPr lang="en-US" sz="4000" cap="none" dirty="0"/>
              <a:t>CHAPTER 13:</a:t>
            </a:r>
            <a:br>
              <a:rPr lang="en-US" sz="4000" cap="none" dirty="0"/>
            </a:br>
            <a:r>
              <a:rPr lang="en-US" sz="4000" cap="none" dirty="0"/>
              <a:t>PROMOTIONAL ESSENTIALS: DIGITAL </a:t>
            </a:r>
            <a:r>
              <a:rPr lang="en-US" sz="4000" cap="none" dirty="0" smtClean="0"/>
              <a:t>AND </a:t>
            </a:r>
            <a:r>
              <a:rPr lang="en-US" sz="4000" cap="none" dirty="0"/>
              <a:t>SOCIAL MEDIA MARKETING</a:t>
            </a:r>
          </a:p>
        </p:txBody>
      </p:sp>
      <p:sp>
        <p:nvSpPr>
          <p:cNvPr id="3" name="Subtitle 2"/>
          <p:cNvSpPr>
            <a:spLocks noGrp="1"/>
          </p:cNvSpPr>
          <p:nvPr>
            <p:ph type="subTitle" idx="1"/>
          </p:nvPr>
        </p:nvSpPr>
        <p:spPr/>
        <p:txBody>
          <a:bodyPr>
            <a:normAutofit/>
          </a:bodyPr>
          <a:lstStyle/>
          <a:p>
            <a:pPr eaLnBrk="1" hangingPunct="1">
              <a:buClr>
                <a:schemeClr val="accent6"/>
              </a:buClr>
              <a:defRPr/>
            </a:pPr>
            <a:r>
              <a:rPr lang="en-US" dirty="0"/>
              <a:t>Part 5: Communicate the Value Offering</a:t>
            </a:r>
          </a:p>
        </p:txBody>
      </p:sp>
      <p:sp>
        <p:nvSpPr>
          <p:cNvPr id="19463" name="Rectangle 7"/>
          <p:cNvSpPr>
            <a:spLocks noChangeArrowheads="1"/>
          </p:cNvSpPr>
          <p:nvPr/>
        </p:nvSpPr>
        <p:spPr bwMode="auto">
          <a:xfrm>
            <a:off x="0" y="6050037"/>
            <a:ext cx="2362200" cy="685800"/>
          </a:xfrm>
          <a:prstGeom prst="rect">
            <a:avLst/>
          </a:prstGeom>
          <a:noFill/>
          <a:ln w="9525">
            <a:noFill/>
            <a:miter lim="800000"/>
            <a:headEnd/>
            <a:tailEnd/>
          </a:ln>
          <a:effectLst/>
        </p:spPr>
        <p:txBody>
          <a:bodyPr/>
          <a:lstStyle/>
          <a:p>
            <a:r>
              <a:rPr lang="en-US" sz="2000" b="1" i="1" dirty="0">
                <a:latin typeface="Times New Roman" pitchFamily="18" charset="0"/>
              </a:rPr>
              <a:t>McGraw-Hill Education</a:t>
            </a:r>
            <a:endParaRPr lang="en-US" altLang="en-US" sz="1000" b="1" i="1" dirty="0">
              <a:latin typeface="Times New Roman" pitchFamily="18" charset="0"/>
            </a:endParaRPr>
          </a:p>
        </p:txBody>
      </p:sp>
      <p:sp>
        <p:nvSpPr>
          <p:cNvPr id="6" name="Slide Number Placeholder 5"/>
          <p:cNvSpPr>
            <a:spLocks noGrp="1"/>
          </p:cNvSpPr>
          <p:nvPr>
            <p:ph type="sldNum" sz="quarter" idx="12"/>
          </p:nvPr>
        </p:nvSpPr>
        <p:spPr/>
        <p:txBody>
          <a:bodyPr/>
          <a:lstStyle/>
          <a:p>
            <a:fld id="{49950640-35C6-47E7-93F2-261321D64528}" type="slidenum">
              <a:rPr lang="en-US" smtClean="0"/>
              <a:pPr/>
              <a:t>1</a:t>
            </a:fld>
            <a:endParaRPr lang="en-US" dirty="0"/>
          </a:p>
        </p:txBody>
      </p:sp>
      <p:sp>
        <p:nvSpPr>
          <p:cNvPr id="4" name="Footer Placeholder 3"/>
          <p:cNvSpPr>
            <a:spLocks noGrp="1"/>
          </p:cNvSpPr>
          <p:nvPr>
            <p:ph type="ftr" sz="quarter" idx="11"/>
          </p:nvPr>
        </p:nvSpPr>
        <p:spPr/>
        <p:txBody>
          <a:bodyPr/>
          <a:lstStyle/>
          <a:p>
            <a:pPr>
              <a:defRPr/>
            </a:pPr>
            <a:r>
              <a:rPr lang="en-US" smtClean="0"/>
              <a:t>©McGraw-Hill Education. All rights reserved. Authorized only for instructor use in the classroom. No reproduction or further distribution permitted without the prior written consent of McGraw-Hill Education.</a:t>
            </a:r>
            <a:endParaRPr lang="en-US" dirty="0"/>
          </a:p>
        </p:txBody>
      </p:sp>
    </p:spTree>
  </p:cSld>
  <p:clrMapOvr>
    <a:masterClrMapping/>
  </p:clrMapOvr>
  <p:transition xmlns:p14="http://schemas.microsoft.com/office/powerpoint/2010/mai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760" y="228600"/>
            <a:ext cx="8400288" cy="990600"/>
          </a:xfrm>
        </p:spPr>
        <p:txBody>
          <a:bodyPr/>
          <a:lstStyle/>
          <a:p>
            <a:pPr algn="ctr" eaLnBrk="1" hangingPunct="1">
              <a:defRPr/>
            </a:pPr>
            <a:r>
              <a:rPr lang="en-US" sz="3600" b="1" dirty="0" smtClean="0"/>
              <a:t>Hierarchy of Effects Model</a:t>
            </a:r>
            <a:endParaRPr lang="en-US" sz="3600" dirty="0"/>
          </a:p>
        </p:txBody>
      </p:sp>
      <p:sp>
        <p:nvSpPr>
          <p:cNvPr id="32771" name="Content Placeholder 2"/>
          <p:cNvSpPr>
            <a:spLocks noGrp="1"/>
          </p:cNvSpPr>
          <p:nvPr>
            <p:ph sz="quarter" idx="1"/>
          </p:nvPr>
        </p:nvSpPr>
        <p:spPr/>
        <p:txBody>
          <a:bodyPr/>
          <a:lstStyle/>
          <a:p>
            <a:pPr marL="0" indent="0" eaLnBrk="1" hangingPunct="1">
              <a:spcBef>
                <a:spcPts val="1900"/>
              </a:spcBef>
              <a:buNone/>
            </a:pPr>
            <a:r>
              <a:rPr lang="en-US" dirty="0"/>
              <a:t>Buyers often pass through purchase decision processes in three steps: cognitive (learn), affective (feel), and behavioral (do).</a:t>
            </a:r>
          </a:p>
          <a:p>
            <a:pPr marL="0" indent="0" eaLnBrk="1" hangingPunct="1">
              <a:spcBef>
                <a:spcPts val="1900"/>
              </a:spcBef>
              <a:buNone/>
            </a:pPr>
            <a:r>
              <a:rPr lang="en-US" dirty="0"/>
              <a:t>These stages are portrayed in various models to illustrate this </a:t>
            </a:r>
            <a:r>
              <a:rPr lang="en-US" i="1" dirty="0"/>
              <a:t>hierarchy of effects </a:t>
            </a:r>
            <a:r>
              <a:rPr lang="en-US" dirty="0"/>
              <a:t>in the context of customer response to marketing communications.</a:t>
            </a:r>
          </a:p>
          <a:p>
            <a:pPr marL="0" indent="0">
              <a:spcBef>
                <a:spcPts val="1900"/>
              </a:spcBef>
              <a:buNone/>
            </a:pPr>
            <a:r>
              <a:rPr lang="en-US" dirty="0"/>
              <a:t>The</a:t>
            </a:r>
            <a:r>
              <a:rPr lang="en-US" b="1" dirty="0"/>
              <a:t> AIDA </a:t>
            </a:r>
            <a:r>
              <a:rPr lang="en-US" i="1" dirty="0"/>
              <a:t>hierarchy of effects </a:t>
            </a:r>
            <a:r>
              <a:rPr lang="en-US" dirty="0"/>
              <a:t>model is </a:t>
            </a:r>
            <a:r>
              <a:rPr lang="en-US" dirty="0" smtClean="0"/>
              <a:t>well known</a:t>
            </a:r>
            <a:r>
              <a:rPr lang="en-US" dirty="0"/>
              <a:t>.</a:t>
            </a:r>
            <a:endParaRPr lang="en-US" b="1" dirty="0"/>
          </a:p>
        </p:txBody>
      </p:sp>
      <p:sp>
        <p:nvSpPr>
          <p:cNvPr id="5" name="Slide Number Placeholder 4"/>
          <p:cNvSpPr>
            <a:spLocks noGrp="1"/>
          </p:cNvSpPr>
          <p:nvPr>
            <p:ph type="sldNum" sz="quarter" idx="12"/>
          </p:nvPr>
        </p:nvSpPr>
        <p:spPr/>
        <p:txBody>
          <a:bodyPr>
            <a:normAutofit fontScale="85000" lnSpcReduction="20000"/>
          </a:bodyPr>
          <a:lstStyle/>
          <a:p>
            <a:pPr>
              <a:defRPr/>
            </a:pPr>
            <a:fld id="{090DE7E3-D062-42D2-AEE0-B869B91DC115}" type="slidenum">
              <a:rPr lang="en-US" smtClean="0"/>
              <a:pPr>
                <a:defRPr/>
              </a:pPr>
              <a:t>10</a:t>
            </a:fld>
            <a:endParaRPr lang="en-US" dirty="0"/>
          </a:p>
        </p:txBody>
      </p:sp>
      <p:sp>
        <p:nvSpPr>
          <p:cNvPr id="3" name="Footer Placeholder 2"/>
          <p:cNvSpPr>
            <a:spLocks noGrp="1"/>
          </p:cNvSpPr>
          <p:nvPr>
            <p:ph type="ftr" sz="quarter" idx="11"/>
          </p:nvPr>
        </p:nvSpPr>
        <p:spPr/>
        <p:txBody>
          <a:bodyPr/>
          <a:lstStyle/>
          <a:p>
            <a:pPr>
              <a:defRPr/>
            </a:pPr>
            <a:r>
              <a:rPr lang="en-US" smtClean="0"/>
              <a:t>©McGraw-Hill Education. All rights reserved. Authorized only for instructor use in the classroom. No reproduction or further distribution permitted without the prior written consent of McGraw-Hill Education.</a:t>
            </a:r>
            <a:endParaRPr lang="en-US" dirty="0"/>
          </a:p>
        </p:txBody>
      </p:sp>
    </p:spTree>
  </p:cSld>
  <p:clrMapOvr>
    <a:masterClrMapping/>
  </p:clrMapOvr>
  <p:transition xmlns:p14="http://schemas.microsoft.com/office/powerpoint/2010/mai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solidFill>
            <a:schemeClr val="accent1"/>
          </a:solidFill>
        </p:spPr>
        <p:txBody>
          <a:bodyPr/>
          <a:lstStyle/>
          <a:p>
            <a:pPr eaLnBrk="1" hangingPunct="1">
              <a:defRPr/>
            </a:pPr>
            <a:r>
              <a:rPr lang="en-US" sz="2400" dirty="0"/>
              <a:t>AIDA Model</a:t>
            </a:r>
          </a:p>
        </p:txBody>
      </p:sp>
      <p:sp>
        <p:nvSpPr>
          <p:cNvPr id="7" name="Text Placeholder 6"/>
          <p:cNvSpPr>
            <a:spLocks noGrp="1"/>
          </p:cNvSpPr>
          <p:nvPr>
            <p:ph type="body" sz="quarter" idx="12"/>
          </p:nvPr>
        </p:nvSpPr>
        <p:spPr>
          <a:solidFill>
            <a:schemeClr val="accent2"/>
          </a:solidFill>
        </p:spPr>
        <p:txBody>
          <a:bodyPr/>
          <a:lstStyle/>
          <a:p>
            <a:pPr eaLnBrk="1" hangingPunct="1">
              <a:buClr>
                <a:schemeClr val="accent6"/>
              </a:buClr>
              <a:defRPr/>
            </a:pPr>
            <a:r>
              <a:rPr lang="en-US" sz="1400" dirty="0">
                <a:solidFill>
                  <a:schemeClr val="bg1"/>
                </a:solidFill>
              </a:rPr>
              <a:t>EXHIBIT 13.8</a:t>
            </a:r>
          </a:p>
        </p:txBody>
      </p:sp>
      <p:sp>
        <p:nvSpPr>
          <p:cNvPr id="23" name="Slide Number Placeholder 22"/>
          <p:cNvSpPr>
            <a:spLocks noGrp="1"/>
          </p:cNvSpPr>
          <p:nvPr>
            <p:ph type="sldNum" sz="quarter" idx="14"/>
          </p:nvPr>
        </p:nvSpPr>
        <p:spPr>
          <a:xfrm>
            <a:off x="9411" y="1271587"/>
            <a:ext cx="533400" cy="244475"/>
          </a:xfrm>
        </p:spPr>
        <p:txBody>
          <a:bodyPr>
            <a:normAutofit fontScale="85000" lnSpcReduction="20000"/>
          </a:bodyPr>
          <a:lstStyle/>
          <a:p>
            <a:pPr>
              <a:defRPr/>
            </a:pPr>
            <a:fld id="{9DD7EDFC-568E-4E40-9793-57E95EC0C6DE}" type="slidenum">
              <a:rPr lang="en-US" smtClean="0"/>
              <a:pPr>
                <a:defRPr/>
              </a:pPr>
              <a:t>11</a:t>
            </a:fld>
            <a:endParaRPr lang="en-US" dirty="0"/>
          </a:p>
        </p:txBody>
      </p:sp>
      <p:sp>
        <p:nvSpPr>
          <p:cNvPr id="2" name="Footer Placeholder 1"/>
          <p:cNvSpPr>
            <a:spLocks noGrp="1"/>
          </p:cNvSpPr>
          <p:nvPr>
            <p:ph type="ftr" sz="quarter" idx="13"/>
          </p:nvPr>
        </p:nvSpPr>
        <p:spPr/>
        <p:txBody>
          <a:bodyPr/>
          <a:lstStyle/>
          <a:p>
            <a:pPr>
              <a:defRPr/>
            </a:pPr>
            <a:r>
              <a:rPr lang="en-US" smtClean="0"/>
              <a:t>©McGraw-Hill Education. All rights reserved. Authorized only for instructor use in the classroom. No reproduction or further distribution permitted without the prior written consent of McGraw-Hill Education.</a:t>
            </a:r>
            <a:endParaRPr lang="en-US" dirty="0"/>
          </a:p>
        </p:txBody>
      </p:sp>
      <p:pic>
        <p:nvPicPr>
          <p:cNvPr id="4" name="Picture 3" descr="The four steps in the AIDA model are attention, interest, desire, and actio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56841" y="1600200"/>
            <a:ext cx="3972559" cy="4676870"/>
          </a:xfrm>
          <a:prstGeom prst="rect">
            <a:avLst/>
          </a:prstGeom>
        </p:spPr>
      </p:pic>
      <p:sp>
        <p:nvSpPr>
          <p:cNvPr id="26" name="Rectangle 25"/>
          <p:cNvSpPr/>
          <p:nvPr/>
        </p:nvSpPr>
        <p:spPr>
          <a:xfrm>
            <a:off x="480061" y="5999803"/>
            <a:ext cx="2240280" cy="246221"/>
          </a:xfrm>
          <a:prstGeom prst="rect">
            <a:avLst/>
          </a:prstGeom>
        </p:spPr>
        <p:txBody>
          <a:bodyPr wrap="square">
            <a:spAutoFit/>
          </a:bodyPr>
          <a:lstStyle/>
          <a:p>
            <a:pPr algn="ctr"/>
            <a:r>
              <a:rPr lang="en-US" sz="1000" dirty="0" smtClean="0">
                <a:hlinkClick r:id="rId4" action="ppaction://hlinksldjump"/>
              </a:rPr>
              <a:t>Link to long alt text description</a:t>
            </a:r>
            <a:endParaRPr lang="en-US" sz="1000" dirty="0"/>
          </a:p>
        </p:txBody>
      </p:sp>
    </p:spTree>
    <p:extLst>
      <p:ext uri="{BB962C8B-B14F-4D97-AF65-F5344CB8AC3E}">
        <p14:creationId xmlns:p14="http://schemas.microsoft.com/office/powerpoint/2010/main" val="4260559907"/>
      </p:ext>
    </p:extLst>
  </p:cSld>
  <p:clrMapOvr>
    <a:masterClrMapping/>
  </p:clrMapOvr>
  <p:transition xmlns:p14="http://schemas.microsoft.com/office/powerpoint/2010/mai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a:spLocks noGrp="1"/>
          </p:cNvSpPr>
          <p:nvPr>
            <p:ph type="sldNum" sz="quarter" idx="14"/>
          </p:nvPr>
        </p:nvSpPr>
        <p:spPr>
          <a:xfrm>
            <a:off x="0" y="1295400"/>
            <a:ext cx="533400" cy="244475"/>
          </a:xfrm>
        </p:spPr>
        <p:txBody>
          <a:bodyPr>
            <a:normAutofit fontScale="85000" lnSpcReduction="20000"/>
          </a:bodyPr>
          <a:lstStyle/>
          <a:p>
            <a:pPr>
              <a:defRPr/>
            </a:pPr>
            <a:fld id="{9DD7EDFC-568E-4E40-9793-57E95EC0C6DE}" type="slidenum">
              <a:rPr lang="en-US" smtClean="0"/>
              <a:pPr>
                <a:defRPr/>
              </a:pPr>
              <a:t>12</a:t>
            </a:fld>
            <a:endParaRPr lang="en-US" dirty="0"/>
          </a:p>
        </p:txBody>
      </p:sp>
      <p:graphicFrame>
        <p:nvGraphicFramePr>
          <p:cNvPr id="2" name="Table 1">
            <a:extLst>
              <a:ext uri="{FF2B5EF4-FFF2-40B4-BE49-F238E27FC236}">
                <a16:creationId xmlns:a16="http://schemas.microsoft.com/office/drawing/2014/main" xmlns="" id="{196B7060-47F1-4BCD-A65C-C64A13F1F2EF}"/>
              </a:ext>
            </a:extLst>
          </p:cNvPr>
          <p:cNvGraphicFramePr>
            <a:graphicFrameLocks noGrp="1"/>
          </p:cNvGraphicFramePr>
          <p:nvPr>
            <p:extLst>
              <p:ext uri="{D42A27DB-BD31-4B8C-83A1-F6EECF244321}">
                <p14:modId xmlns:p14="http://schemas.microsoft.com/office/powerpoint/2010/main" val="3338681165"/>
              </p:ext>
            </p:extLst>
          </p:nvPr>
        </p:nvGraphicFramePr>
        <p:xfrm>
          <a:off x="1554480" y="1590722"/>
          <a:ext cx="5715002" cy="4511039"/>
        </p:xfrm>
        <a:graphic>
          <a:graphicData uri="http://schemas.openxmlformats.org/drawingml/2006/table">
            <a:tbl>
              <a:tblPr firstRow="1" bandRow="1">
                <a:tableStyleId>{5C22544A-7EE6-4342-B048-85BDC9FD1C3A}</a:tableStyleId>
              </a:tblPr>
              <a:tblGrid>
                <a:gridCol w="1999703">
                  <a:extLst>
                    <a:ext uri="{9D8B030D-6E8A-4147-A177-3AD203B41FA5}">
                      <a16:colId xmlns:a16="http://schemas.microsoft.com/office/drawing/2014/main" xmlns="" val="2061504919"/>
                    </a:ext>
                  </a:extLst>
                </a:gridCol>
                <a:gridCol w="950680">
                  <a:extLst>
                    <a:ext uri="{9D8B030D-6E8A-4147-A177-3AD203B41FA5}">
                      <a16:colId xmlns:a16="http://schemas.microsoft.com/office/drawing/2014/main" xmlns="" val="498232694"/>
                    </a:ext>
                  </a:extLst>
                </a:gridCol>
                <a:gridCol w="950680">
                  <a:extLst>
                    <a:ext uri="{9D8B030D-6E8A-4147-A177-3AD203B41FA5}">
                      <a16:colId xmlns:a16="http://schemas.microsoft.com/office/drawing/2014/main" xmlns="" val="2107492395"/>
                    </a:ext>
                  </a:extLst>
                </a:gridCol>
                <a:gridCol w="852332">
                  <a:extLst>
                    <a:ext uri="{9D8B030D-6E8A-4147-A177-3AD203B41FA5}">
                      <a16:colId xmlns:a16="http://schemas.microsoft.com/office/drawing/2014/main" xmlns="" val="3608486118"/>
                    </a:ext>
                  </a:extLst>
                </a:gridCol>
                <a:gridCol w="961607">
                  <a:extLst>
                    <a:ext uri="{9D8B030D-6E8A-4147-A177-3AD203B41FA5}">
                      <a16:colId xmlns:a16="http://schemas.microsoft.com/office/drawing/2014/main" xmlns="" val="1200778171"/>
                    </a:ext>
                  </a:extLst>
                </a:gridCol>
              </a:tblGrid>
              <a:tr h="445962">
                <a:tc>
                  <a:txBody>
                    <a:bodyPr/>
                    <a:lstStyle/>
                    <a:p>
                      <a:pPr algn="ctr"/>
                      <a:r>
                        <a:rPr lang="en-US" sz="1200" dirty="0"/>
                        <a:t>Promotion Mix Element</a:t>
                      </a:r>
                    </a:p>
                  </a:txBody>
                  <a:tcPr anchor="ctr"/>
                </a:tc>
                <a:tc>
                  <a:txBody>
                    <a:bodyPr/>
                    <a:lstStyle/>
                    <a:p>
                      <a:pPr algn="ctr"/>
                      <a:r>
                        <a:rPr lang="en-US" sz="1200" dirty="0"/>
                        <a:t>Attention Stage</a:t>
                      </a:r>
                    </a:p>
                  </a:txBody>
                  <a:tcPr anchor="ctr"/>
                </a:tc>
                <a:tc>
                  <a:txBody>
                    <a:bodyPr/>
                    <a:lstStyle/>
                    <a:p>
                      <a:pPr algn="ctr"/>
                      <a:r>
                        <a:rPr lang="en-US" sz="1200" dirty="0"/>
                        <a:t>Interest Stage</a:t>
                      </a:r>
                    </a:p>
                  </a:txBody>
                  <a:tcPr anchor="ctr"/>
                </a:tc>
                <a:tc>
                  <a:txBody>
                    <a:bodyPr/>
                    <a:lstStyle/>
                    <a:p>
                      <a:pPr algn="ctr"/>
                      <a:r>
                        <a:rPr lang="en-US" sz="1200" dirty="0"/>
                        <a:t>Desire</a:t>
                      </a:r>
                    </a:p>
                    <a:p>
                      <a:pPr algn="ctr"/>
                      <a:r>
                        <a:rPr lang="en-US" sz="1200" dirty="0"/>
                        <a:t>Stage</a:t>
                      </a:r>
                    </a:p>
                  </a:txBody>
                  <a:tcPr anchor="ctr"/>
                </a:tc>
                <a:tc>
                  <a:txBody>
                    <a:bodyPr/>
                    <a:lstStyle/>
                    <a:p>
                      <a:pPr algn="ctr"/>
                      <a:r>
                        <a:rPr lang="en-US" sz="1200" dirty="0"/>
                        <a:t>Action</a:t>
                      </a:r>
                    </a:p>
                    <a:p>
                      <a:pPr algn="ctr"/>
                      <a:r>
                        <a:rPr lang="en-US" sz="1200" dirty="0"/>
                        <a:t>Stage</a:t>
                      </a:r>
                    </a:p>
                  </a:txBody>
                  <a:tcPr anchor="ctr"/>
                </a:tc>
                <a:extLst>
                  <a:ext uri="{0D108BD9-81ED-4DB2-BD59-A6C34878D82A}">
                    <a16:rowId xmlns:a16="http://schemas.microsoft.com/office/drawing/2014/main" xmlns="" val="2110956685"/>
                  </a:ext>
                </a:extLst>
              </a:tr>
              <a:tr h="629593">
                <a:tc>
                  <a:txBody>
                    <a:bodyPr/>
                    <a:lstStyle/>
                    <a:p>
                      <a:r>
                        <a:rPr lang="en-US" sz="1400" dirty="0"/>
                        <a:t>Digital and Social Media Marketing</a:t>
                      </a:r>
                    </a:p>
                  </a:txBody>
                  <a:tcPr anchor="ctr"/>
                </a:tc>
                <a:tc>
                  <a:txBody>
                    <a:bodyPr/>
                    <a:lstStyle/>
                    <a:p>
                      <a:pPr algn="ctr"/>
                      <a:r>
                        <a:rPr lang="en-US" sz="1400" dirty="0" smtClean="0">
                          <a:solidFill>
                            <a:schemeClr val="tx1"/>
                          </a:solidFill>
                          <a:cs typeface="Times New Roman" pitchFamily="18" charset="0"/>
                        </a:rPr>
                        <a:t>3</a:t>
                      </a:r>
                      <a:endParaRPr lang="en-US" sz="1400" dirty="0">
                        <a:solidFill>
                          <a:schemeClr val="tx1"/>
                        </a:solidFill>
                      </a:endParaRPr>
                    </a:p>
                  </a:txBody>
                  <a:tcPr anchor="ctr"/>
                </a:tc>
                <a:tc>
                  <a:txBody>
                    <a:bodyPr/>
                    <a:lstStyle/>
                    <a:p>
                      <a:pPr algn="ctr"/>
                      <a:endParaRPr lang="en-US" sz="1400" dirty="0"/>
                    </a:p>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cs typeface="Times New Roman" pitchFamily="18" charset="0"/>
                        </a:rPr>
                        <a:t>3</a:t>
                      </a:r>
                      <a:endParaRPr lang="en-US" sz="1400" dirty="0">
                        <a:solidFill>
                          <a:schemeClr val="tx1"/>
                        </a:solidFill>
                      </a:endParaRPr>
                    </a:p>
                    <a:p>
                      <a:pPr algn="ctr"/>
                      <a:endParaRPr lang="en-US" sz="1400" dirty="0"/>
                    </a:p>
                  </a:txBody>
                  <a:tcPr anchor="ctr"/>
                </a:tc>
                <a:tc>
                  <a:txBody>
                    <a:bodyPr/>
                    <a:lstStyle/>
                    <a:p>
                      <a:endParaRPr lang="en-US" sz="1400" dirty="0"/>
                    </a:p>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cs typeface="Times New Roman" pitchFamily="18" charset="0"/>
                        </a:rPr>
                        <a:t>3</a:t>
                      </a:r>
                      <a:endParaRPr lang="en-US" sz="1400" dirty="0">
                        <a:solidFill>
                          <a:schemeClr val="tx1"/>
                        </a:solidFill>
                      </a:endParaRPr>
                    </a:p>
                    <a:p>
                      <a:pPr algn="ctr"/>
                      <a:endParaRPr lang="en-US" sz="1400" dirty="0"/>
                    </a:p>
                  </a:txBody>
                  <a:tcPr anchor="ctr"/>
                </a:tc>
                <a:tc>
                  <a:txBody>
                    <a:bodyPr/>
                    <a:lstStyle/>
                    <a:p>
                      <a:pPr algn="ctr"/>
                      <a:endParaRPr lang="en-US" sz="1400" dirty="0"/>
                    </a:p>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cs typeface="Times New Roman" pitchFamily="18" charset="0"/>
                        </a:rPr>
                        <a:t>3</a:t>
                      </a:r>
                      <a:endParaRPr lang="en-US" sz="1400" dirty="0">
                        <a:solidFill>
                          <a:schemeClr val="tx1"/>
                        </a:solidFill>
                      </a:endParaRPr>
                    </a:p>
                    <a:p>
                      <a:pPr algn="ctr"/>
                      <a:endParaRPr lang="en-US" sz="1400" dirty="0"/>
                    </a:p>
                  </a:txBody>
                  <a:tcPr anchor="ctr"/>
                </a:tc>
                <a:extLst>
                  <a:ext uri="{0D108BD9-81ED-4DB2-BD59-A6C34878D82A}">
                    <a16:rowId xmlns:a16="http://schemas.microsoft.com/office/drawing/2014/main" xmlns="" val="4153266189"/>
                  </a:ext>
                </a:extLst>
              </a:tr>
              <a:tr h="629593">
                <a:tc>
                  <a:txBody>
                    <a:bodyPr/>
                    <a:lstStyle/>
                    <a:p>
                      <a:r>
                        <a:rPr lang="en-US" sz="1400" dirty="0" smtClean="0"/>
                        <a:t>Advertising</a:t>
                      </a:r>
                      <a:endParaRPr lang="en-US" sz="1400" dirty="0"/>
                    </a:p>
                  </a:txBody>
                  <a:tcPr anchor="ctr"/>
                </a:tc>
                <a:tc>
                  <a:txBody>
                    <a:bodyPr/>
                    <a:lstStyle/>
                    <a:p>
                      <a:endParaRPr lang="en-US" sz="1400" dirty="0"/>
                    </a:p>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cs typeface="Times New Roman" pitchFamily="18" charset="0"/>
                        </a:rPr>
                        <a:t>3</a:t>
                      </a:r>
                      <a:endParaRPr lang="en-US" sz="1400" dirty="0">
                        <a:solidFill>
                          <a:schemeClr val="tx1"/>
                        </a:solidFill>
                      </a:endParaRPr>
                    </a:p>
                    <a:p>
                      <a:pPr algn="ctr"/>
                      <a:endParaRPr lang="en-US" sz="1400" dirty="0"/>
                    </a:p>
                  </a:txBody>
                  <a:tcPr anchor="ctr"/>
                </a:tc>
                <a:tc>
                  <a:txBody>
                    <a:bodyPr/>
                    <a:lstStyle/>
                    <a:p>
                      <a:pPr algn="ctr"/>
                      <a:endParaRPr lang="en-US" sz="1400" dirty="0"/>
                    </a:p>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cs typeface="Times New Roman" pitchFamily="18" charset="0"/>
                        </a:rPr>
                        <a:t>3</a:t>
                      </a:r>
                      <a:endParaRPr lang="en-US" sz="1400" dirty="0">
                        <a:solidFill>
                          <a:schemeClr val="tx1"/>
                        </a:solidFill>
                      </a:endParaRPr>
                    </a:p>
                    <a:p>
                      <a:pPr algn="ctr"/>
                      <a:endParaRPr lang="en-US" sz="1400" dirty="0"/>
                    </a:p>
                  </a:txBody>
                  <a:tcPr anchor="ctr"/>
                </a:tc>
                <a:tc>
                  <a:txBody>
                    <a:bodyPr/>
                    <a:lstStyle/>
                    <a:p>
                      <a:pPr algn="ctr"/>
                      <a:endParaRPr lang="en-US" sz="1400" dirty="0"/>
                    </a:p>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cs typeface="Times New Roman" pitchFamily="18" charset="0"/>
                        </a:rPr>
                        <a:t>2</a:t>
                      </a:r>
                      <a:endParaRPr lang="en-US" sz="1400" dirty="0">
                        <a:solidFill>
                          <a:schemeClr val="tx1"/>
                        </a:solidFill>
                      </a:endParaRPr>
                    </a:p>
                    <a:p>
                      <a:pPr algn="ctr"/>
                      <a:endParaRPr lang="en-US" sz="1400" dirty="0"/>
                    </a:p>
                  </a:txBody>
                  <a:tcPr anchor="ctr"/>
                </a:tc>
                <a:tc>
                  <a:txBody>
                    <a:bodyPr/>
                    <a:lstStyle/>
                    <a:p>
                      <a:pPr algn="ctr"/>
                      <a:endParaRPr lang="en-US" sz="1400" dirty="0"/>
                    </a:p>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cs typeface="Times New Roman" pitchFamily="18" charset="0"/>
                        </a:rPr>
                        <a:t>2</a:t>
                      </a:r>
                      <a:endParaRPr lang="en-US" sz="1400" dirty="0">
                        <a:solidFill>
                          <a:schemeClr val="tx1"/>
                        </a:solidFill>
                      </a:endParaRPr>
                    </a:p>
                    <a:p>
                      <a:pPr algn="ctr"/>
                      <a:endParaRPr lang="en-US" sz="1400" dirty="0"/>
                    </a:p>
                  </a:txBody>
                  <a:tcPr anchor="ctr"/>
                </a:tc>
                <a:extLst>
                  <a:ext uri="{0D108BD9-81ED-4DB2-BD59-A6C34878D82A}">
                    <a16:rowId xmlns:a16="http://schemas.microsoft.com/office/drawing/2014/main" xmlns="" val="603087240"/>
                  </a:ext>
                </a:extLst>
              </a:tr>
              <a:tr h="62959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Sales Promotion</a:t>
                      </a:r>
                    </a:p>
                    <a:p>
                      <a:endParaRPr lang="en-US" sz="1400" dirty="0"/>
                    </a:p>
                  </a:txBody>
                  <a:tcPr anchor="ctr"/>
                </a:tc>
                <a:tc>
                  <a:txBody>
                    <a:bodyPr/>
                    <a:lstStyle/>
                    <a:p>
                      <a:pPr algn="ctr"/>
                      <a:endParaRPr lang="en-US" sz="1400" dirty="0"/>
                    </a:p>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cs typeface="Times New Roman" pitchFamily="18" charset="0"/>
                        </a:rPr>
                        <a:t>2</a:t>
                      </a:r>
                      <a:endParaRPr lang="en-US" sz="1400" dirty="0">
                        <a:solidFill>
                          <a:schemeClr val="tx1"/>
                        </a:solidFill>
                      </a:endParaRPr>
                    </a:p>
                    <a:p>
                      <a:pPr algn="ctr"/>
                      <a:endParaRPr lang="en-US" sz="1400" dirty="0"/>
                    </a:p>
                  </a:txBody>
                  <a:tcPr anchor="ctr"/>
                </a:tc>
                <a:tc>
                  <a:txBody>
                    <a:bodyPr/>
                    <a:lstStyle/>
                    <a:p>
                      <a:pPr algn="ctr"/>
                      <a:endParaRPr lang="en-US" sz="1400" dirty="0"/>
                    </a:p>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cs typeface="Times New Roman" pitchFamily="18" charset="0"/>
                        </a:rPr>
                        <a:t>2</a:t>
                      </a:r>
                      <a:endParaRPr lang="en-US" sz="1400" dirty="0">
                        <a:solidFill>
                          <a:schemeClr val="tx1"/>
                        </a:solidFill>
                      </a:endParaRPr>
                    </a:p>
                    <a:p>
                      <a:pPr algn="ctr"/>
                      <a:endParaRPr lang="en-US" sz="1400" dirty="0"/>
                    </a:p>
                  </a:txBody>
                  <a:tcPr anchor="ctr"/>
                </a:tc>
                <a:tc>
                  <a:txBody>
                    <a:bodyPr/>
                    <a:lstStyle/>
                    <a:p>
                      <a:endParaRPr lang="en-US" sz="1400" dirty="0"/>
                    </a:p>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cs typeface="Times New Roman" pitchFamily="18" charset="0"/>
                        </a:rPr>
                        <a:t>3</a:t>
                      </a:r>
                      <a:endParaRPr lang="en-US" sz="1400" dirty="0">
                        <a:solidFill>
                          <a:schemeClr val="tx1"/>
                        </a:solidFill>
                      </a:endParaRPr>
                    </a:p>
                    <a:p>
                      <a:pPr algn="ctr"/>
                      <a:endParaRPr lang="en-US" sz="1400" dirty="0"/>
                    </a:p>
                  </a:txBody>
                  <a:tcPr anchor="ctr"/>
                </a:tc>
                <a:tc>
                  <a:txBody>
                    <a:bodyPr/>
                    <a:lstStyle/>
                    <a:p>
                      <a:pPr algn="ctr"/>
                      <a:endParaRPr lang="en-US" sz="1400" dirty="0"/>
                    </a:p>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cs typeface="Times New Roman" pitchFamily="18" charset="0"/>
                        </a:rPr>
                        <a:t>3</a:t>
                      </a:r>
                      <a:endParaRPr lang="en-US" sz="1400" dirty="0">
                        <a:solidFill>
                          <a:schemeClr val="tx1"/>
                        </a:solidFill>
                      </a:endParaRPr>
                    </a:p>
                    <a:p>
                      <a:pPr algn="ctr"/>
                      <a:endParaRPr lang="en-US" sz="1400" dirty="0"/>
                    </a:p>
                  </a:txBody>
                  <a:tcPr anchor="ctr"/>
                </a:tc>
                <a:extLst>
                  <a:ext uri="{0D108BD9-81ED-4DB2-BD59-A6C34878D82A}">
                    <a16:rowId xmlns:a16="http://schemas.microsoft.com/office/drawing/2014/main" xmlns="" val="81176115"/>
                  </a:ext>
                </a:extLst>
              </a:tr>
              <a:tr h="62959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Public Relations </a:t>
                      </a:r>
                    </a:p>
                    <a:p>
                      <a:endParaRPr lang="en-US" sz="1400" dirty="0"/>
                    </a:p>
                  </a:txBody>
                  <a:tcPr anchor="ctr"/>
                </a:tc>
                <a:tc>
                  <a:txBody>
                    <a:bodyPr/>
                    <a:lstStyle/>
                    <a:p>
                      <a:endParaRPr lang="en-US" sz="1400" dirty="0"/>
                    </a:p>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cs typeface="Times New Roman" pitchFamily="18" charset="0"/>
                        </a:rPr>
                        <a:t>3</a:t>
                      </a:r>
                      <a:endParaRPr lang="en-US" sz="1400" dirty="0">
                        <a:solidFill>
                          <a:schemeClr val="tx1"/>
                        </a:solidFill>
                      </a:endParaRPr>
                    </a:p>
                    <a:p>
                      <a:pPr algn="ctr"/>
                      <a:endParaRPr lang="en-US" sz="1400" dirty="0"/>
                    </a:p>
                  </a:txBody>
                  <a:tcPr anchor="ctr"/>
                </a:tc>
                <a:tc>
                  <a:txBody>
                    <a:bodyPr/>
                    <a:lstStyle/>
                    <a:p>
                      <a:pPr algn="ctr"/>
                      <a:endParaRPr lang="en-US" sz="1400" dirty="0"/>
                    </a:p>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cs typeface="Times New Roman" pitchFamily="18" charset="0"/>
                        </a:rPr>
                        <a:t>3</a:t>
                      </a:r>
                      <a:endParaRPr lang="en-US" sz="1400" dirty="0">
                        <a:solidFill>
                          <a:schemeClr val="tx1"/>
                        </a:solidFill>
                      </a:endParaRPr>
                    </a:p>
                    <a:p>
                      <a:pPr algn="ctr"/>
                      <a:endParaRPr lang="en-US" sz="1400" dirty="0"/>
                    </a:p>
                  </a:txBody>
                  <a:tcPr anchor="ctr"/>
                </a:tc>
                <a:tc>
                  <a:txBody>
                    <a:bodyPr/>
                    <a:lstStyle/>
                    <a:p>
                      <a:pPr algn="ctr"/>
                      <a:endParaRPr lang="en-US" sz="1400" dirty="0"/>
                    </a:p>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cs typeface="Times New Roman" pitchFamily="18" charset="0"/>
                        </a:rPr>
                        <a:t>2</a:t>
                      </a:r>
                      <a:endParaRPr lang="en-US" sz="1400" dirty="0">
                        <a:solidFill>
                          <a:schemeClr val="tx1"/>
                        </a:solidFill>
                      </a:endParaRPr>
                    </a:p>
                    <a:p>
                      <a:pPr algn="ctr"/>
                      <a:endParaRPr lang="en-US" sz="1400" dirty="0"/>
                    </a:p>
                  </a:txBody>
                  <a:tcPr anchor="ctr"/>
                </a:tc>
                <a:tc>
                  <a:txBody>
                    <a:bodyPr/>
                    <a:lstStyle/>
                    <a:p>
                      <a:pPr algn="ctr"/>
                      <a:endParaRPr lang="en-US" sz="1400" dirty="0"/>
                    </a:p>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cs typeface="Times New Roman" pitchFamily="18" charset="0"/>
                        </a:rPr>
                        <a:t>1</a:t>
                      </a:r>
                      <a:endParaRPr lang="en-US" sz="1400" dirty="0">
                        <a:solidFill>
                          <a:schemeClr val="tx1"/>
                        </a:solidFill>
                      </a:endParaRPr>
                    </a:p>
                    <a:p>
                      <a:pPr algn="ctr"/>
                      <a:endParaRPr lang="en-US" sz="1400" dirty="0"/>
                    </a:p>
                  </a:txBody>
                  <a:tcPr anchor="ctr"/>
                </a:tc>
                <a:extLst>
                  <a:ext uri="{0D108BD9-81ED-4DB2-BD59-A6C34878D82A}">
                    <a16:rowId xmlns:a16="http://schemas.microsoft.com/office/drawing/2014/main" xmlns="" val="3843046939"/>
                  </a:ext>
                </a:extLst>
              </a:tr>
              <a:tr h="629593">
                <a:tc>
                  <a:txBody>
                    <a:bodyPr/>
                    <a:lstStyle/>
                    <a:p>
                      <a:r>
                        <a:rPr lang="en-US" sz="1400" dirty="0" smtClean="0"/>
                        <a:t>Personal </a:t>
                      </a:r>
                      <a:r>
                        <a:rPr lang="en-US" sz="1400" dirty="0"/>
                        <a:t>Selling</a:t>
                      </a:r>
                    </a:p>
                  </a:txBody>
                  <a:tcPr anchor="ctr"/>
                </a:tc>
                <a:tc>
                  <a:txBody>
                    <a:bodyPr/>
                    <a:lstStyle/>
                    <a:p>
                      <a:pPr algn="ctr"/>
                      <a:endParaRPr lang="en-US" sz="1400" dirty="0"/>
                    </a:p>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cs typeface="Times New Roman" pitchFamily="18" charset="0"/>
                        </a:rPr>
                        <a:t>1</a:t>
                      </a:r>
                      <a:endParaRPr lang="en-US" sz="1400" dirty="0">
                        <a:solidFill>
                          <a:schemeClr val="tx1"/>
                        </a:solidFill>
                      </a:endParaRPr>
                    </a:p>
                    <a:p>
                      <a:pPr algn="ctr"/>
                      <a:endParaRPr lang="en-US" sz="1400" dirty="0"/>
                    </a:p>
                  </a:txBody>
                  <a:tcPr anchor="ctr"/>
                </a:tc>
                <a:tc>
                  <a:txBody>
                    <a:bodyPr/>
                    <a:lstStyle/>
                    <a:p>
                      <a:pPr algn="ctr"/>
                      <a:endParaRPr lang="en-US" sz="1400" dirty="0"/>
                    </a:p>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cs typeface="Times New Roman" pitchFamily="18" charset="0"/>
                        </a:rPr>
                        <a:t>1</a:t>
                      </a:r>
                      <a:endParaRPr lang="en-US" sz="1400" dirty="0">
                        <a:solidFill>
                          <a:schemeClr val="tx1"/>
                        </a:solidFill>
                      </a:endParaRPr>
                    </a:p>
                    <a:p>
                      <a:pPr algn="ctr"/>
                      <a:endParaRPr lang="en-US" sz="1400" dirty="0"/>
                    </a:p>
                  </a:txBody>
                  <a:tcPr anchor="ctr"/>
                </a:tc>
                <a:tc>
                  <a:txBody>
                    <a:bodyPr/>
                    <a:lstStyle/>
                    <a:p>
                      <a:endParaRPr lang="en-US" sz="1400" dirty="0"/>
                    </a:p>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cs typeface="Times New Roman" pitchFamily="18" charset="0"/>
                        </a:rPr>
                        <a:t>3</a:t>
                      </a:r>
                      <a:endParaRPr lang="en-US" sz="1400" dirty="0">
                        <a:solidFill>
                          <a:schemeClr val="tx1"/>
                        </a:solidFill>
                      </a:endParaRPr>
                    </a:p>
                    <a:p>
                      <a:endParaRPr lang="en-US" sz="1400" dirty="0"/>
                    </a:p>
                  </a:txBody>
                  <a:tcPr anchor="ctr"/>
                </a:tc>
                <a:tc>
                  <a:txBody>
                    <a:bodyPr/>
                    <a:lstStyle/>
                    <a:p>
                      <a:endParaRPr lang="en-US" sz="1400" dirty="0"/>
                    </a:p>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cs typeface="Times New Roman" pitchFamily="18" charset="0"/>
                        </a:rPr>
                        <a:t>3</a:t>
                      </a:r>
                      <a:endParaRPr lang="en-US" sz="1400" dirty="0">
                        <a:solidFill>
                          <a:schemeClr val="tx1"/>
                        </a:solidFill>
                      </a:endParaRPr>
                    </a:p>
                    <a:p>
                      <a:pPr algn="ctr"/>
                      <a:endParaRPr lang="en-US" sz="1400" dirty="0"/>
                    </a:p>
                  </a:txBody>
                  <a:tcPr anchor="ctr"/>
                </a:tc>
                <a:extLst>
                  <a:ext uri="{0D108BD9-81ED-4DB2-BD59-A6C34878D82A}">
                    <a16:rowId xmlns:a16="http://schemas.microsoft.com/office/drawing/2014/main" xmlns="" val="1075362946"/>
                  </a:ext>
                </a:extLst>
              </a:tr>
              <a:tr h="359779">
                <a:tc gridSpan="5">
                  <a:txBody>
                    <a:bodyPr/>
                    <a:lstStyle/>
                    <a:p>
                      <a:pPr eaLnBrk="0" hangingPunct="0"/>
                      <a:r>
                        <a:rPr lang="en-US" sz="1000" dirty="0" smtClean="0"/>
                        <a:t>1 = Generally least appropriate for use</a:t>
                      </a:r>
                    </a:p>
                    <a:p>
                      <a:pPr eaLnBrk="0" hangingPunct="0"/>
                      <a:r>
                        <a:rPr lang="en-US" sz="1000" dirty="0" smtClean="0"/>
                        <a:t>3 = Generally most appropriate for use</a:t>
                      </a:r>
                      <a:endParaRPr lang="en-US" sz="1000" dirty="0"/>
                    </a:p>
                  </a:txBody>
                  <a:tcPr/>
                </a:tc>
                <a:tc hMerge="1">
                  <a:txBody>
                    <a:bodyPr/>
                    <a:lstStyle/>
                    <a:p>
                      <a:pPr algn="ctr"/>
                      <a:endParaRPr lang="en-US" sz="1200" dirty="0"/>
                    </a:p>
                  </a:txBody>
                  <a:tcPr/>
                </a:tc>
                <a:tc hMerge="1">
                  <a:txBody>
                    <a:bodyPr/>
                    <a:lstStyle/>
                    <a:p>
                      <a:pPr algn="ctr"/>
                      <a:endParaRPr lang="en-US" sz="1000" dirty="0"/>
                    </a:p>
                  </a:txBody>
                  <a:tcPr/>
                </a:tc>
                <a:tc hMerge="1">
                  <a:txBody>
                    <a:bodyPr/>
                    <a:lstStyle/>
                    <a:p>
                      <a:endParaRPr lang="en-US" sz="1000" dirty="0"/>
                    </a:p>
                  </a:txBody>
                  <a:tcPr/>
                </a:tc>
                <a:tc hMerge="1">
                  <a:txBody>
                    <a:bodyPr/>
                    <a:lstStyle/>
                    <a:p>
                      <a:pPr algn="ctr"/>
                      <a:endParaRPr lang="en-US" sz="1000" dirty="0"/>
                    </a:p>
                  </a:txBody>
                  <a:tcPr/>
                </a:tc>
              </a:tr>
            </a:tbl>
          </a:graphicData>
        </a:graphic>
      </p:graphicFrame>
      <p:sp>
        <p:nvSpPr>
          <p:cNvPr id="12" name="Rectangle 11">
            <a:extLst>
              <a:ext uri="{FF2B5EF4-FFF2-40B4-BE49-F238E27FC236}">
                <a16:creationId xmlns:a16="http://schemas.microsoft.com/office/drawing/2014/main" xmlns="" id="{381524B8-D926-49D8-B299-1C80C0C3BD24}"/>
              </a:ext>
            </a:extLst>
          </p:cNvPr>
          <p:cNvSpPr/>
          <p:nvPr/>
        </p:nvSpPr>
        <p:spPr>
          <a:xfrm>
            <a:off x="228600" y="74476"/>
            <a:ext cx="8901113" cy="1077218"/>
          </a:xfrm>
          <a:prstGeom prst="rect">
            <a:avLst/>
          </a:prstGeom>
        </p:spPr>
        <p:txBody>
          <a:bodyPr wrap="square">
            <a:spAutoFit/>
          </a:bodyPr>
          <a:lstStyle/>
          <a:p>
            <a:pPr algn="ctr"/>
            <a:r>
              <a:rPr lang="en-US" sz="3200" b="1" dirty="0">
                <a:solidFill>
                  <a:schemeClr val="tx2"/>
                </a:solidFill>
                <a:latin typeface="+mj-lt"/>
              </a:rPr>
              <a:t>General Suggestions for Applying Promotion Mix Elements at AIDA Stages</a:t>
            </a:r>
          </a:p>
        </p:txBody>
      </p:sp>
      <p:sp>
        <p:nvSpPr>
          <p:cNvPr id="3" name="Footer Placeholder 2"/>
          <p:cNvSpPr>
            <a:spLocks noGrp="1"/>
          </p:cNvSpPr>
          <p:nvPr>
            <p:ph type="ftr" sz="quarter" idx="13"/>
          </p:nvPr>
        </p:nvSpPr>
        <p:spPr/>
        <p:txBody>
          <a:bodyPr/>
          <a:lstStyle/>
          <a:p>
            <a:pPr>
              <a:defRPr/>
            </a:pPr>
            <a:r>
              <a:rPr lang="en-US" smtClean="0"/>
              <a:t>©McGraw-Hill Education. All rights reserved. Authorized only for instructor use in the classroom. No reproduction or further distribution permitted without the prior written consent of McGraw-Hill Education.</a:t>
            </a:r>
            <a:endParaRPr lang="en-US" dirty="0"/>
          </a:p>
        </p:txBody>
      </p:sp>
    </p:spTree>
  </p:cSld>
  <p:clrMapOvr>
    <a:masterClrMapping/>
  </p:clrMapOvr>
  <p:transition xmlns:p14="http://schemas.microsoft.com/office/powerpoint/2010/mai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320" y="228600"/>
            <a:ext cx="8491728" cy="990600"/>
          </a:xfrm>
        </p:spPr>
        <p:txBody>
          <a:bodyPr/>
          <a:lstStyle/>
          <a:p>
            <a:pPr algn="ctr"/>
            <a:r>
              <a:rPr lang="en-US" sz="4000" dirty="0"/>
              <a:t>The Role of Digital Marketing in Communicating Value</a:t>
            </a:r>
          </a:p>
        </p:txBody>
      </p:sp>
      <p:sp>
        <p:nvSpPr>
          <p:cNvPr id="3" name="Content Placeholder 2"/>
          <p:cNvSpPr>
            <a:spLocks noGrp="1"/>
          </p:cNvSpPr>
          <p:nvPr>
            <p:ph sz="quarter" idx="1"/>
          </p:nvPr>
        </p:nvSpPr>
        <p:spPr/>
        <p:txBody>
          <a:bodyPr/>
          <a:lstStyle/>
          <a:p>
            <a:pPr marL="0" indent="0">
              <a:spcBef>
                <a:spcPts val="1900"/>
              </a:spcBef>
              <a:buNone/>
            </a:pPr>
            <a:r>
              <a:rPr lang="en-US" b="1" dirty="0"/>
              <a:t>Digital </a:t>
            </a:r>
            <a:r>
              <a:rPr lang="en-US" b="1" dirty="0" smtClean="0"/>
              <a:t>marketing </a:t>
            </a:r>
            <a:r>
              <a:rPr lang="en-US" dirty="0"/>
              <a:t>is using digital technologies like desktops, laptops, tablets, and smartphones to market value offerings. It may be the most critical component of promotional strategy.</a:t>
            </a:r>
          </a:p>
          <a:p>
            <a:pPr marL="0" indent="0">
              <a:spcBef>
                <a:spcPts val="1900"/>
              </a:spcBef>
              <a:buNone/>
            </a:pPr>
            <a:r>
              <a:rPr lang="en-US" dirty="0"/>
              <a:t>It is essential because customers control when, where, and how they interact with marketers.</a:t>
            </a:r>
          </a:p>
          <a:p>
            <a:pPr marL="0" indent="0">
              <a:spcBef>
                <a:spcPts val="1900"/>
              </a:spcBef>
              <a:buNone/>
            </a:pPr>
            <a:r>
              <a:rPr lang="en-US" b="1" dirty="0"/>
              <a:t>Data collection </a:t>
            </a:r>
            <a:r>
              <a:rPr lang="en-US" dirty="0"/>
              <a:t>is easier and less expensive than ever and with more depth and breadth than ever and gives marketers a more holistic view of people.</a:t>
            </a:r>
          </a:p>
          <a:p>
            <a:pPr marL="366713" lvl="1" indent="0">
              <a:buNone/>
            </a:pPr>
            <a:endParaRPr lang="en-US" b="1" dirty="0"/>
          </a:p>
        </p:txBody>
      </p:sp>
      <p:sp>
        <p:nvSpPr>
          <p:cNvPr id="5" name="Slide Number Placeholder 4"/>
          <p:cNvSpPr>
            <a:spLocks noGrp="1"/>
          </p:cNvSpPr>
          <p:nvPr>
            <p:ph type="sldNum" sz="quarter" idx="12"/>
          </p:nvPr>
        </p:nvSpPr>
        <p:spPr/>
        <p:txBody>
          <a:bodyPr>
            <a:normAutofit fontScale="85000" lnSpcReduction="20000"/>
          </a:bodyPr>
          <a:lstStyle/>
          <a:p>
            <a:pPr>
              <a:defRPr/>
            </a:pPr>
            <a:fld id="{090DE7E3-D062-42D2-AEE0-B869B91DC115}" type="slidenum">
              <a:rPr lang="en-US" smtClean="0"/>
              <a:pPr>
                <a:defRPr/>
              </a:pPr>
              <a:t>13</a:t>
            </a:fld>
            <a:endParaRPr lang="en-US" dirty="0"/>
          </a:p>
        </p:txBody>
      </p:sp>
      <p:sp>
        <p:nvSpPr>
          <p:cNvPr id="4" name="Footer Placeholder 3"/>
          <p:cNvSpPr>
            <a:spLocks noGrp="1"/>
          </p:cNvSpPr>
          <p:nvPr>
            <p:ph type="ftr" sz="quarter" idx="11"/>
          </p:nvPr>
        </p:nvSpPr>
        <p:spPr/>
        <p:txBody>
          <a:bodyPr/>
          <a:lstStyle/>
          <a:p>
            <a:pPr>
              <a:defRPr/>
            </a:pPr>
            <a:r>
              <a:rPr lang="en-US" smtClean="0"/>
              <a:t>©McGraw-Hill Education. All rights reserved. Authorized only for instructor use in the classroom. No reproduction or further distribution permitted without the prior written consent of McGraw-Hill Education.</a:t>
            </a:r>
            <a:endParaRPr lang="en-US" dirty="0"/>
          </a:p>
        </p:txBody>
      </p:sp>
    </p:spTree>
  </p:cSld>
  <p:clrMapOvr>
    <a:masterClrMapping/>
  </p:clrMapOvr>
  <p:transition xmlns:p14="http://schemas.microsoft.com/office/powerpoint/2010/mai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A2DE325-BFA3-48A0-BCB5-BB732B2676D0}"/>
              </a:ext>
            </a:extLst>
          </p:cNvPr>
          <p:cNvSpPr>
            <a:spLocks noGrp="1"/>
          </p:cNvSpPr>
          <p:nvPr>
            <p:ph type="title"/>
          </p:nvPr>
        </p:nvSpPr>
        <p:spPr>
          <a:xfrm>
            <a:off x="228600" y="228600"/>
            <a:ext cx="8823960" cy="990600"/>
          </a:xfrm>
        </p:spPr>
        <p:txBody>
          <a:bodyPr/>
          <a:lstStyle/>
          <a:p>
            <a:pPr algn="ctr"/>
            <a:r>
              <a:rPr lang="en-US" sz="4000" dirty="0"/>
              <a:t>Examples of Digital Options for Marketing Information Sharing</a:t>
            </a:r>
          </a:p>
        </p:txBody>
      </p:sp>
      <p:sp>
        <p:nvSpPr>
          <p:cNvPr id="4" name="Slide Number Placeholder 3">
            <a:extLst>
              <a:ext uri="{FF2B5EF4-FFF2-40B4-BE49-F238E27FC236}">
                <a16:creationId xmlns:a16="http://schemas.microsoft.com/office/drawing/2014/main" xmlns="" id="{5B1762B7-2206-4B25-9C5B-FB92F77D2515}"/>
              </a:ext>
            </a:extLst>
          </p:cNvPr>
          <p:cNvSpPr>
            <a:spLocks noGrp="1"/>
          </p:cNvSpPr>
          <p:nvPr>
            <p:ph type="sldNum" sz="quarter" idx="12"/>
          </p:nvPr>
        </p:nvSpPr>
        <p:spPr/>
        <p:txBody>
          <a:bodyPr>
            <a:normAutofit fontScale="85000" lnSpcReduction="20000"/>
          </a:bodyPr>
          <a:lstStyle/>
          <a:p>
            <a:pPr>
              <a:defRPr/>
            </a:pPr>
            <a:fld id="{090DE7E3-D062-42D2-AEE0-B869B91DC115}" type="slidenum">
              <a:rPr lang="en-US" smtClean="0"/>
              <a:pPr>
                <a:defRPr/>
              </a:pPr>
              <a:t>14</a:t>
            </a:fld>
            <a:endParaRPr lang="en-US" dirty="0"/>
          </a:p>
        </p:txBody>
      </p:sp>
      <p:sp>
        <p:nvSpPr>
          <p:cNvPr id="3" name="Footer Placeholder 2"/>
          <p:cNvSpPr>
            <a:spLocks noGrp="1"/>
          </p:cNvSpPr>
          <p:nvPr>
            <p:ph type="ftr" sz="quarter" idx="11"/>
          </p:nvPr>
        </p:nvSpPr>
        <p:spPr/>
        <p:txBody>
          <a:bodyPr/>
          <a:lstStyle/>
          <a:p>
            <a:pPr>
              <a:defRPr/>
            </a:pPr>
            <a:r>
              <a:rPr lang="en-US" smtClean="0"/>
              <a:t>©McGraw-Hill Education. All rights reserved. Authorized only for instructor use in the classroom. No reproduction or further distribution permitted without the prior written consent of McGraw-Hill Education.</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2231615218"/>
              </p:ext>
            </p:extLst>
          </p:nvPr>
        </p:nvGraphicFramePr>
        <p:xfrm>
          <a:off x="1524000" y="1737360"/>
          <a:ext cx="6096000" cy="4069080"/>
        </p:xfrm>
        <a:graphic>
          <a:graphicData uri="http://schemas.openxmlformats.org/drawingml/2006/table">
            <a:tbl>
              <a:tblPr firstRow="1" bandRow="1">
                <a:tableStyleId>{5C22544A-7EE6-4342-B048-85BDC9FD1C3A}</a:tableStyleId>
              </a:tblPr>
              <a:tblGrid>
                <a:gridCol w="2032000"/>
                <a:gridCol w="2032000"/>
                <a:gridCol w="2032000"/>
              </a:tblGrid>
              <a:tr h="1356360">
                <a:tc>
                  <a:txBody>
                    <a:bodyPr/>
                    <a:lstStyle/>
                    <a:p>
                      <a:pPr algn="ctr"/>
                      <a:r>
                        <a:rPr lang="en-US" b="0" dirty="0" smtClean="0">
                          <a:solidFill>
                            <a:schemeClr val="bg1"/>
                          </a:solidFill>
                        </a:rPr>
                        <a:t>Infographics</a:t>
                      </a:r>
                      <a:endParaRPr lang="en-US" b="0" dirty="0">
                        <a:solidFill>
                          <a:schemeClr val="bg1"/>
                        </a:solidFill>
                      </a:endParaRPr>
                    </a:p>
                  </a:txBody>
                  <a:tcPr anchor="ctr">
                    <a:lnL w="76200" cap="flat" cmpd="sng" algn="ctr">
                      <a:solidFill>
                        <a:prstClr val="white"/>
                      </a:solidFill>
                      <a:prstDash val="solid"/>
                      <a:round/>
                      <a:headEnd type="none" w="med" len="med"/>
                      <a:tailEnd type="none" w="med" len="med"/>
                    </a:lnL>
                    <a:lnR w="76200" cap="flat" cmpd="sng" algn="ctr">
                      <a:solidFill>
                        <a:prstClr val="white"/>
                      </a:solidFill>
                      <a:prstDash val="solid"/>
                      <a:round/>
                      <a:headEnd type="none" w="med" len="med"/>
                      <a:tailEnd type="none" w="med" len="med"/>
                    </a:lnR>
                    <a:lnT w="76200" cap="flat" cmpd="sng" algn="ctr">
                      <a:solidFill>
                        <a:prstClr val="white"/>
                      </a:solidFill>
                      <a:prstDash val="solid"/>
                      <a:round/>
                      <a:headEnd type="none" w="med" len="med"/>
                      <a:tailEnd type="none" w="med" len="med"/>
                    </a:lnT>
                    <a:lnB w="76200" cap="flat" cmpd="sng" algn="ctr">
                      <a:solidFill>
                        <a:prstClr val="white"/>
                      </a:solidFill>
                      <a:prstDash val="solid"/>
                      <a:round/>
                      <a:headEnd type="none" w="med" len="med"/>
                      <a:tailEnd type="none" w="med" len="med"/>
                    </a:lnB>
                  </a:tcPr>
                </a:tc>
                <a:tc>
                  <a:txBody>
                    <a:bodyPr/>
                    <a:lstStyle/>
                    <a:p>
                      <a:pPr algn="ctr"/>
                      <a:r>
                        <a:rPr lang="en-US" b="0" dirty="0" smtClean="0">
                          <a:solidFill>
                            <a:schemeClr val="bg1"/>
                          </a:solidFill>
                        </a:rPr>
                        <a:t>Webinars</a:t>
                      </a:r>
                      <a:endParaRPr lang="en-US" b="0" dirty="0">
                        <a:solidFill>
                          <a:schemeClr val="bg1"/>
                        </a:solidFill>
                      </a:endParaRPr>
                    </a:p>
                  </a:txBody>
                  <a:tcPr anchor="ctr">
                    <a:lnL w="76200" cap="flat" cmpd="sng" algn="ctr">
                      <a:solidFill>
                        <a:prstClr val="white"/>
                      </a:solidFill>
                      <a:prstDash val="solid"/>
                      <a:round/>
                      <a:headEnd type="none" w="med" len="med"/>
                      <a:tailEnd type="none" w="med" len="med"/>
                    </a:lnL>
                    <a:lnR w="76200" cap="flat" cmpd="sng" algn="ctr">
                      <a:solidFill>
                        <a:prstClr val="white"/>
                      </a:solidFill>
                      <a:prstDash val="solid"/>
                      <a:round/>
                      <a:headEnd type="none" w="med" len="med"/>
                      <a:tailEnd type="none" w="med" len="med"/>
                    </a:lnR>
                    <a:lnT w="76200" cap="flat" cmpd="sng" algn="ctr">
                      <a:solidFill>
                        <a:prstClr val="white"/>
                      </a:solidFill>
                      <a:prstDash val="solid"/>
                      <a:round/>
                      <a:headEnd type="none" w="med" len="med"/>
                      <a:tailEnd type="none" w="med" len="med"/>
                    </a:lnT>
                    <a:lnB w="76200" cap="flat" cmpd="sng" algn="ctr">
                      <a:solidFill>
                        <a:prstClr val="white"/>
                      </a:solidFill>
                      <a:prstDash val="solid"/>
                      <a:round/>
                      <a:headEnd type="none" w="med" len="med"/>
                      <a:tailEnd type="none" w="med" len="med"/>
                    </a:lnB>
                  </a:tcPr>
                </a:tc>
                <a:tc>
                  <a:txBody>
                    <a:bodyPr/>
                    <a:lstStyle/>
                    <a:p>
                      <a:pPr algn="ctr"/>
                      <a:r>
                        <a:rPr lang="en-US" b="0" dirty="0" smtClean="0">
                          <a:solidFill>
                            <a:schemeClr val="bg1"/>
                          </a:solidFill>
                        </a:rPr>
                        <a:t>Videos</a:t>
                      </a:r>
                      <a:endParaRPr lang="en-US" b="0" dirty="0">
                        <a:solidFill>
                          <a:schemeClr val="bg1"/>
                        </a:solidFill>
                      </a:endParaRPr>
                    </a:p>
                  </a:txBody>
                  <a:tcPr anchor="ctr">
                    <a:lnL w="76200" cap="flat" cmpd="sng" algn="ctr">
                      <a:solidFill>
                        <a:prstClr val="white"/>
                      </a:solidFill>
                      <a:prstDash val="solid"/>
                      <a:round/>
                      <a:headEnd type="none" w="med" len="med"/>
                      <a:tailEnd type="none" w="med" len="med"/>
                    </a:lnL>
                    <a:lnR w="76200" cap="flat" cmpd="sng" algn="ctr">
                      <a:solidFill>
                        <a:prstClr val="white"/>
                      </a:solidFill>
                      <a:prstDash val="solid"/>
                      <a:round/>
                      <a:headEnd type="none" w="med" len="med"/>
                      <a:tailEnd type="none" w="med" len="med"/>
                    </a:lnR>
                    <a:lnT w="76200" cap="flat" cmpd="sng" algn="ctr">
                      <a:solidFill>
                        <a:prstClr val="white"/>
                      </a:solidFill>
                      <a:prstDash val="solid"/>
                      <a:round/>
                      <a:headEnd type="none" w="med" len="med"/>
                      <a:tailEnd type="none" w="med" len="med"/>
                    </a:lnT>
                    <a:lnB w="76200" cap="flat" cmpd="sng" algn="ctr">
                      <a:solidFill>
                        <a:prstClr val="white"/>
                      </a:solidFill>
                      <a:prstDash val="solid"/>
                      <a:round/>
                      <a:headEnd type="none" w="med" len="med"/>
                      <a:tailEnd type="none" w="med" len="med"/>
                    </a:lnB>
                  </a:tcPr>
                </a:tc>
              </a:tr>
              <a:tr h="1356360">
                <a:tc>
                  <a:txBody>
                    <a:bodyPr/>
                    <a:lstStyle/>
                    <a:p>
                      <a:pPr algn="ctr"/>
                      <a:r>
                        <a:rPr lang="en-US" b="0" dirty="0" smtClean="0">
                          <a:solidFill>
                            <a:schemeClr val="bg1"/>
                          </a:solidFill>
                        </a:rPr>
                        <a:t>Block Posts</a:t>
                      </a:r>
                      <a:endParaRPr lang="en-US" b="0" dirty="0">
                        <a:solidFill>
                          <a:schemeClr val="bg1"/>
                        </a:solidFill>
                      </a:endParaRPr>
                    </a:p>
                  </a:txBody>
                  <a:tcPr anchor="ctr">
                    <a:lnL w="76200" cap="flat" cmpd="sng" algn="ctr">
                      <a:solidFill>
                        <a:prstClr val="white"/>
                      </a:solidFill>
                      <a:prstDash val="solid"/>
                      <a:round/>
                      <a:headEnd type="none" w="med" len="med"/>
                      <a:tailEnd type="none" w="med" len="med"/>
                    </a:lnL>
                    <a:lnR w="76200" cap="flat" cmpd="sng" algn="ctr">
                      <a:solidFill>
                        <a:prstClr val="white"/>
                      </a:solidFill>
                      <a:prstDash val="solid"/>
                      <a:round/>
                      <a:headEnd type="none" w="med" len="med"/>
                      <a:tailEnd type="none" w="med" len="med"/>
                    </a:lnR>
                    <a:lnT w="76200" cap="flat" cmpd="sng" algn="ctr">
                      <a:solidFill>
                        <a:prstClr val="white"/>
                      </a:solidFill>
                      <a:prstDash val="solid"/>
                      <a:round/>
                      <a:headEnd type="none" w="med" len="med"/>
                      <a:tailEnd type="none" w="med" len="med"/>
                    </a:lnT>
                    <a:lnB w="76200" cap="flat" cmpd="sng" algn="ctr">
                      <a:solidFill>
                        <a:prstClr val="white"/>
                      </a:solidFill>
                      <a:prstDash val="solid"/>
                      <a:round/>
                      <a:headEnd type="none" w="med" len="med"/>
                      <a:tailEnd type="none" w="med" len="med"/>
                    </a:lnB>
                    <a:solidFill>
                      <a:schemeClr val="accent1"/>
                    </a:solidFill>
                  </a:tcPr>
                </a:tc>
                <a:tc>
                  <a:txBody>
                    <a:bodyPr/>
                    <a:lstStyle/>
                    <a:p>
                      <a:pPr algn="ctr"/>
                      <a:r>
                        <a:rPr lang="en-US" b="0" dirty="0" smtClean="0">
                          <a:solidFill>
                            <a:schemeClr val="bg1"/>
                          </a:solidFill>
                        </a:rPr>
                        <a:t>Lists</a:t>
                      </a:r>
                      <a:endParaRPr lang="en-US" b="0" dirty="0">
                        <a:solidFill>
                          <a:schemeClr val="bg1"/>
                        </a:solidFill>
                      </a:endParaRPr>
                    </a:p>
                  </a:txBody>
                  <a:tcPr anchor="ctr">
                    <a:lnL w="76200" cap="flat" cmpd="sng" algn="ctr">
                      <a:solidFill>
                        <a:prstClr val="white"/>
                      </a:solidFill>
                      <a:prstDash val="solid"/>
                      <a:round/>
                      <a:headEnd type="none" w="med" len="med"/>
                      <a:tailEnd type="none" w="med" len="med"/>
                    </a:lnL>
                    <a:lnR w="76200" cap="flat" cmpd="sng" algn="ctr">
                      <a:solidFill>
                        <a:prstClr val="white"/>
                      </a:solidFill>
                      <a:prstDash val="solid"/>
                      <a:round/>
                      <a:headEnd type="none" w="med" len="med"/>
                      <a:tailEnd type="none" w="med" len="med"/>
                    </a:lnR>
                    <a:lnT w="76200" cap="flat" cmpd="sng" algn="ctr">
                      <a:solidFill>
                        <a:prstClr val="white"/>
                      </a:solidFill>
                      <a:prstDash val="solid"/>
                      <a:round/>
                      <a:headEnd type="none" w="med" len="med"/>
                      <a:tailEnd type="none" w="med" len="med"/>
                    </a:lnT>
                    <a:lnB w="76200" cap="flat" cmpd="sng" algn="ctr">
                      <a:solidFill>
                        <a:prstClr val="white"/>
                      </a:solidFill>
                      <a:prstDash val="solid"/>
                      <a:round/>
                      <a:headEnd type="none" w="med" len="med"/>
                      <a:tailEnd type="none" w="med" len="med"/>
                    </a:lnB>
                    <a:solidFill>
                      <a:schemeClr val="accent1"/>
                    </a:solidFill>
                  </a:tcPr>
                </a:tc>
                <a:tc>
                  <a:txBody>
                    <a:bodyPr/>
                    <a:lstStyle/>
                    <a:p>
                      <a:pPr algn="ctr"/>
                      <a:r>
                        <a:rPr lang="en-US" b="0" dirty="0" smtClean="0">
                          <a:solidFill>
                            <a:schemeClr val="bg1"/>
                          </a:solidFill>
                        </a:rPr>
                        <a:t>FAQs</a:t>
                      </a:r>
                      <a:endParaRPr lang="en-US" b="0" dirty="0">
                        <a:solidFill>
                          <a:schemeClr val="bg1"/>
                        </a:solidFill>
                      </a:endParaRPr>
                    </a:p>
                  </a:txBody>
                  <a:tcPr anchor="ctr">
                    <a:lnL w="76200" cap="flat" cmpd="sng" algn="ctr">
                      <a:solidFill>
                        <a:prstClr val="white"/>
                      </a:solidFill>
                      <a:prstDash val="solid"/>
                      <a:round/>
                      <a:headEnd type="none" w="med" len="med"/>
                      <a:tailEnd type="none" w="med" len="med"/>
                    </a:lnL>
                    <a:lnR w="76200" cap="flat" cmpd="sng" algn="ctr">
                      <a:solidFill>
                        <a:prstClr val="white"/>
                      </a:solidFill>
                      <a:prstDash val="solid"/>
                      <a:round/>
                      <a:headEnd type="none" w="med" len="med"/>
                      <a:tailEnd type="none" w="med" len="med"/>
                    </a:lnR>
                    <a:lnT w="76200" cap="flat" cmpd="sng" algn="ctr">
                      <a:solidFill>
                        <a:prstClr val="white"/>
                      </a:solidFill>
                      <a:prstDash val="solid"/>
                      <a:round/>
                      <a:headEnd type="none" w="med" len="med"/>
                      <a:tailEnd type="none" w="med" len="med"/>
                    </a:lnT>
                    <a:lnB w="76200" cap="flat" cmpd="sng" algn="ctr">
                      <a:solidFill>
                        <a:prstClr val="white"/>
                      </a:solidFill>
                      <a:prstDash val="solid"/>
                      <a:round/>
                      <a:headEnd type="none" w="med" len="med"/>
                      <a:tailEnd type="none" w="med" len="med"/>
                    </a:lnB>
                    <a:solidFill>
                      <a:schemeClr val="accent1"/>
                    </a:solidFill>
                  </a:tcPr>
                </a:tc>
              </a:tr>
              <a:tr h="1356360">
                <a:tc>
                  <a:txBody>
                    <a:bodyPr/>
                    <a:lstStyle/>
                    <a:p>
                      <a:pPr algn="ctr"/>
                      <a:r>
                        <a:rPr lang="en-US" b="0" dirty="0" smtClean="0">
                          <a:solidFill>
                            <a:schemeClr val="bg1"/>
                          </a:solidFill>
                        </a:rPr>
                        <a:t>Testimonials</a:t>
                      </a:r>
                      <a:endParaRPr lang="en-US" b="0" dirty="0">
                        <a:solidFill>
                          <a:schemeClr val="bg1"/>
                        </a:solidFill>
                      </a:endParaRPr>
                    </a:p>
                  </a:txBody>
                  <a:tcPr anchor="ctr">
                    <a:lnL w="76200" cap="flat" cmpd="sng" algn="ctr">
                      <a:solidFill>
                        <a:prstClr val="white"/>
                      </a:solidFill>
                      <a:prstDash val="solid"/>
                      <a:round/>
                      <a:headEnd type="none" w="med" len="med"/>
                      <a:tailEnd type="none" w="med" len="med"/>
                    </a:lnL>
                    <a:lnR w="76200" cap="flat" cmpd="sng" algn="ctr">
                      <a:solidFill>
                        <a:prstClr val="white"/>
                      </a:solidFill>
                      <a:prstDash val="solid"/>
                      <a:round/>
                      <a:headEnd type="none" w="med" len="med"/>
                      <a:tailEnd type="none" w="med" len="med"/>
                    </a:lnR>
                    <a:lnT w="76200" cap="flat" cmpd="sng" algn="ctr">
                      <a:solidFill>
                        <a:prstClr val="white"/>
                      </a:solidFill>
                      <a:prstDash val="solid"/>
                      <a:round/>
                      <a:headEnd type="none" w="med" len="med"/>
                      <a:tailEnd type="none" w="med" len="med"/>
                    </a:lnT>
                    <a:lnB w="76200" cap="flat" cmpd="sng" algn="ctr">
                      <a:solidFill>
                        <a:prstClr val="white"/>
                      </a:solidFill>
                      <a:prstDash val="solid"/>
                      <a:round/>
                      <a:headEnd type="none" w="med" len="med"/>
                      <a:tailEnd type="none" w="med" len="med"/>
                    </a:lnB>
                    <a:solidFill>
                      <a:schemeClr val="accent1"/>
                    </a:solidFill>
                  </a:tcPr>
                </a:tc>
                <a:tc>
                  <a:txBody>
                    <a:bodyPr/>
                    <a:lstStyle/>
                    <a:p>
                      <a:pPr algn="ctr"/>
                      <a:r>
                        <a:rPr lang="en-US" b="0" dirty="0" smtClean="0">
                          <a:solidFill>
                            <a:schemeClr val="bg1"/>
                          </a:solidFill>
                        </a:rPr>
                        <a:t>Cas</a:t>
                      </a:r>
                      <a:r>
                        <a:rPr lang="en-US" b="0" baseline="0" dirty="0" smtClean="0">
                          <a:solidFill>
                            <a:schemeClr val="bg1"/>
                          </a:solidFill>
                        </a:rPr>
                        <a:t>e Studies</a:t>
                      </a:r>
                      <a:endParaRPr lang="en-US" b="0" dirty="0">
                        <a:solidFill>
                          <a:schemeClr val="bg1"/>
                        </a:solidFill>
                      </a:endParaRPr>
                    </a:p>
                  </a:txBody>
                  <a:tcPr anchor="ctr">
                    <a:lnL w="76200" cap="flat" cmpd="sng" algn="ctr">
                      <a:solidFill>
                        <a:prstClr val="white"/>
                      </a:solidFill>
                      <a:prstDash val="solid"/>
                      <a:round/>
                      <a:headEnd type="none" w="med" len="med"/>
                      <a:tailEnd type="none" w="med" len="med"/>
                    </a:lnL>
                    <a:lnR w="76200" cap="flat" cmpd="sng" algn="ctr">
                      <a:solidFill>
                        <a:prstClr val="white"/>
                      </a:solidFill>
                      <a:prstDash val="solid"/>
                      <a:round/>
                      <a:headEnd type="none" w="med" len="med"/>
                      <a:tailEnd type="none" w="med" len="med"/>
                    </a:lnR>
                    <a:lnT w="76200" cap="flat" cmpd="sng" algn="ctr">
                      <a:solidFill>
                        <a:prstClr val="white"/>
                      </a:solidFill>
                      <a:prstDash val="solid"/>
                      <a:round/>
                      <a:headEnd type="none" w="med" len="med"/>
                      <a:tailEnd type="none" w="med" len="med"/>
                    </a:lnT>
                    <a:lnB w="76200" cap="flat" cmpd="sng" algn="ctr">
                      <a:solidFill>
                        <a:prstClr val="white"/>
                      </a:solidFill>
                      <a:prstDash val="solid"/>
                      <a:round/>
                      <a:headEnd type="none" w="med" len="med"/>
                      <a:tailEnd type="none" w="med" len="med"/>
                    </a:lnB>
                    <a:solidFill>
                      <a:schemeClr val="accent1"/>
                    </a:solidFill>
                  </a:tcPr>
                </a:tc>
                <a:tc>
                  <a:txBody>
                    <a:bodyPr/>
                    <a:lstStyle/>
                    <a:p>
                      <a:pPr algn="ctr"/>
                      <a:r>
                        <a:rPr lang="en-US" b="0" dirty="0" smtClean="0">
                          <a:solidFill>
                            <a:schemeClr val="bg1"/>
                          </a:solidFill>
                        </a:rPr>
                        <a:t>White</a:t>
                      </a:r>
                      <a:r>
                        <a:rPr lang="en-US" b="0" baseline="0" dirty="0" smtClean="0">
                          <a:solidFill>
                            <a:schemeClr val="bg1"/>
                          </a:solidFill>
                        </a:rPr>
                        <a:t>papers</a:t>
                      </a:r>
                      <a:endParaRPr lang="en-US" b="0" dirty="0">
                        <a:solidFill>
                          <a:schemeClr val="bg1"/>
                        </a:solidFill>
                      </a:endParaRPr>
                    </a:p>
                  </a:txBody>
                  <a:tcPr anchor="ctr">
                    <a:lnL w="76200" cap="flat" cmpd="sng" algn="ctr">
                      <a:solidFill>
                        <a:prstClr val="white"/>
                      </a:solidFill>
                      <a:prstDash val="solid"/>
                      <a:round/>
                      <a:headEnd type="none" w="med" len="med"/>
                      <a:tailEnd type="none" w="med" len="med"/>
                    </a:lnL>
                    <a:lnR w="76200" cap="flat" cmpd="sng" algn="ctr">
                      <a:solidFill>
                        <a:prstClr val="white"/>
                      </a:solidFill>
                      <a:prstDash val="solid"/>
                      <a:round/>
                      <a:headEnd type="none" w="med" len="med"/>
                      <a:tailEnd type="none" w="med" len="med"/>
                    </a:lnR>
                    <a:lnT w="76200" cap="flat" cmpd="sng" algn="ctr">
                      <a:solidFill>
                        <a:prstClr val="white"/>
                      </a:solidFill>
                      <a:prstDash val="solid"/>
                      <a:round/>
                      <a:headEnd type="none" w="med" len="med"/>
                      <a:tailEnd type="none" w="med" len="med"/>
                    </a:lnT>
                    <a:lnB w="76200" cap="flat" cmpd="sng" algn="ctr">
                      <a:solidFill>
                        <a:prstClr val="white"/>
                      </a:solidFill>
                      <a:prstDash val="solid"/>
                      <a:round/>
                      <a:headEnd type="none" w="med" len="med"/>
                      <a:tailEnd type="none" w="med" len="med"/>
                    </a:lnB>
                    <a:solidFill>
                      <a:schemeClr val="accent1"/>
                    </a:solidFill>
                  </a:tcPr>
                </a:tc>
              </a:tr>
            </a:tbl>
          </a:graphicData>
        </a:graphic>
      </p:graphicFrame>
    </p:spTree>
    <p:extLst>
      <p:ext uri="{BB962C8B-B14F-4D97-AF65-F5344CB8AC3E}">
        <p14:creationId xmlns:p14="http://schemas.microsoft.com/office/powerpoint/2010/main" val="1398083648"/>
      </p:ext>
    </p:extLst>
  </p:cSld>
  <p:clrMapOvr>
    <a:masterClrMapping/>
  </p:clrMapOvr>
  <p:transition xmlns:p14="http://schemas.microsoft.com/office/powerpoint/2010/mai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xmlns="" id="{9D05B701-B698-442C-B271-D329AF2126AB}"/>
              </a:ext>
            </a:extLst>
          </p:cNvPr>
          <p:cNvSpPr>
            <a:spLocks noGrp="1"/>
          </p:cNvSpPr>
          <p:nvPr>
            <p:ph type="sldNum" sz="quarter" idx="12"/>
          </p:nvPr>
        </p:nvSpPr>
        <p:spPr/>
        <p:txBody>
          <a:bodyPr>
            <a:normAutofit fontScale="85000" lnSpcReduction="20000"/>
          </a:bodyPr>
          <a:lstStyle/>
          <a:p>
            <a:pPr>
              <a:defRPr/>
            </a:pPr>
            <a:fld id="{090DE7E3-D062-42D2-AEE0-B869B91DC115}" type="slidenum">
              <a:rPr lang="en-US" smtClean="0"/>
              <a:pPr>
                <a:defRPr/>
              </a:pPr>
              <a:t>15</a:t>
            </a:fld>
            <a:endParaRPr lang="en-US" dirty="0"/>
          </a:p>
        </p:txBody>
      </p:sp>
      <p:sp>
        <p:nvSpPr>
          <p:cNvPr id="6" name="Text Placeholder 6">
            <a:extLst>
              <a:ext uri="{FF2B5EF4-FFF2-40B4-BE49-F238E27FC236}">
                <a16:creationId xmlns:a16="http://schemas.microsoft.com/office/drawing/2014/main" xmlns="" id="{355D11E1-62A2-4A4C-9DC1-CF7CF76030B2}"/>
              </a:ext>
            </a:extLst>
          </p:cNvPr>
          <p:cNvSpPr txBox="1">
            <a:spLocks/>
          </p:cNvSpPr>
          <p:nvPr/>
        </p:nvSpPr>
        <p:spPr>
          <a:xfrm>
            <a:off x="228601" y="457835"/>
            <a:ext cx="1371600" cy="548640"/>
          </a:xfrm>
          <a:prstGeom prst="rect">
            <a:avLst/>
          </a:prstGeom>
          <a:solidFill>
            <a:schemeClr val="accent2"/>
          </a:solidFill>
        </p:spPr>
        <p:txBody>
          <a:bodyPr vert="horz" wrap="square" lIns="91440" tIns="45720" rIns="91440" bIns="45720" numCol="1" anchor="ctr" anchorCtr="0" compatLnSpc="1">
            <a:prstTxWarp prst="textNoShape">
              <a:avLst/>
            </a:prstTxWarp>
            <a:normAutofit/>
          </a:bodyPr>
          <a:lstStyle>
            <a:defPPr>
              <a:defRPr lang="en-US"/>
            </a:defPPr>
            <a:lvl1pPr algn="ctr" rtl="0" eaLnBrk="1" fontAlgn="base" latinLnBrk="0" hangingPunct="1">
              <a:spcBef>
                <a:spcPct val="0"/>
              </a:spcBef>
              <a:spcAft>
                <a:spcPct val="0"/>
              </a:spcAft>
              <a:defRPr kumimoji="0" sz="1400" b="1" kern="1200" smtClean="0">
                <a:solidFill>
                  <a:srgbClr val="FFFFFF"/>
                </a:solidFill>
                <a:latin typeface="Arial" pitchFamily="34" charset="0"/>
                <a:ea typeface="ＭＳ Ｐゴシック" pitchFamily="34" charset="-128"/>
                <a:cs typeface="ＭＳ Ｐゴシック" charset="0"/>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buClr>
                <a:schemeClr val="accent6"/>
              </a:buClr>
              <a:defRPr/>
            </a:pPr>
            <a:r>
              <a:rPr lang="en-US" dirty="0">
                <a:solidFill>
                  <a:schemeClr val="bg1"/>
                </a:solidFill>
              </a:rPr>
              <a:t>EXHIBIT 13.10</a:t>
            </a:r>
          </a:p>
        </p:txBody>
      </p:sp>
      <p:sp>
        <p:nvSpPr>
          <p:cNvPr id="7" name="Title 5">
            <a:extLst>
              <a:ext uri="{FF2B5EF4-FFF2-40B4-BE49-F238E27FC236}">
                <a16:creationId xmlns:a16="http://schemas.microsoft.com/office/drawing/2014/main" xmlns="" id="{B6CEF1AA-CB87-4712-8DAE-FC81DF6C0CB1}"/>
              </a:ext>
            </a:extLst>
          </p:cNvPr>
          <p:cNvSpPr>
            <a:spLocks noGrp="1"/>
          </p:cNvSpPr>
          <p:nvPr>
            <p:ph type="title"/>
          </p:nvPr>
        </p:nvSpPr>
        <p:spPr>
          <a:xfrm>
            <a:off x="1691640" y="457834"/>
            <a:ext cx="7074408" cy="548641"/>
          </a:xfrm>
          <a:solidFill>
            <a:schemeClr val="accent1"/>
          </a:solidFill>
        </p:spPr>
        <p:txBody>
          <a:bodyPr/>
          <a:lstStyle/>
          <a:p>
            <a:pPr algn="ctr" eaLnBrk="1" hangingPunct="1">
              <a:defRPr/>
            </a:pPr>
            <a:r>
              <a:rPr lang="en-US" sz="3600" dirty="0">
                <a:solidFill>
                  <a:schemeClr val="bg1"/>
                </a:solidFill>
              </a:rPr>
              <a:t>Types of Media </a:t>
            </a:r>
          </a:p>
        </p:txBody>
      </p:sp>
      <p:sp>
        <p:nvSpPr>
          <p:cNvPr id="2" name="Footer Placeholder 1"/>
          <p:cNvSpPr>
            <a:spLocks noGrp="1"/>
          </p:cNvSpPr>
          <p:nvPr>
            <p:ph type="ftr" sz="quarter" idx="11"/>
          </p:nvPr>
        </p:nvSpPr>
        <p:spPr/>
        <p:txBody>
          <a:bodyPr/>
          <a:lstStyle/>
          <a:p>
            <a:pPr>
              <a:defRPr/>
            </a:pPr>
            <a:r>
              <a:rPr lang="en-US" smtClean="0"/>
              <a:t>©McGraw-Hill Education. All rights reserved. Authorized only for instructor use in the classroom. No reproduction or further distribution permitted without the prior written consent of McGraw-Hill Education.</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3773009694"/>
              </p:ext>
            </p:extLst>
          </p:nvPr>
        </p:nvGraphicFramePr>
        <p:xfrm>
          <a:off x="640080" y="1645920"/>
          <a:ext cx="8156448" cy="4480560"/>
        </p:xfrm>
        <a:graphic>
          <a:graphicData uri="http://schemas.openxmlformats.org/drawingml/2006/table">
            <a:tbl>
              <a:tblPr firstRow="1" bandRow="1">
                <a:tableStyleId>{0660B408-B3CF-4A94-85FC-2B1E0A45F4A2}</a:tableStyleId>
              </a:tblPr>
              <a:tblGrid>
                <a:gridCol w="2039112"/>
                <a:gridCol w="2039112"/>
                <a:gridCol w="2039112"/>
                <a:gridCol w="2039112"/>
              </a:tblGrid>
              <a:tr h="731520">
                <a:tc>
                  <a:txBody>
                    <a:bodyPr/>
                    <a:lstStyle/>
                    <a:p>
                      <a:pPr algn="ctr"/>
                      <a:endParaRPr lang="en-US" sz="1200" b="1" dirty="0">
                        <a:solidFill>
                          <a:srgbClr val="FFFFFF"/>
                        </a:solidFill>
                      </a:endParaRPr>
                    </a:p>
                  </a:txBody>
                  <a:tcPr>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tcPr>
                </a:tc>
                <a:tc>
                  <a:txBody>
                    <a:bodyPr/>
                    <a:lstStyle/>
                    <a:p>
                      <a:pPr algn="ctr"/>
                      <a:r>
                        <a:rPr lang="en-US" sz="1600" dirty="0" smtClean="0"/>
                        <a:t>Examples</a:t>
                      </a:r>
                      <a:endParaRPr lang="en-US" sz="1600" dirty="0"/>
                    </a:p>
                  </a:txBody>
                  <a:tcPr anchor="ctr">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tcPr>
                </a:tc>
                <a:tc>
                  <a:txBody>
                    <a:bodyPr/>
                    <a:lstStyle/>
                    <a:p>
                      <a:pPr algn="ctr"/>
                      <a:r>
                        <a:rPr lang="en-US" sz="1600" dirty="0" smtClean="0"/>
                        <a:t>Advantages</a:t>
                      </a:r>
                      <a:endParaRPr lang="en-US" sz="1600" dirty="0"/>
                    </a:p>
                  </a:txBody>
                  <a:tcPr anchor="ctr">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tcPr>
                </a:tc>
                <a:tc>
                  <a:txBody>
                    <a:bodyPr/>
                    <a:lstStyle/>
                    <a:p>
                      <a:pPr algn="ctr"/>
                      <a:r>
                        <a:rPr lang="en-US" sz="1600" dirty="0" smtClean="0"/>
                        <a:t>Potential Issues</a:t>
                      </a:r>
                      <a:endParaRPr lang="en-US" sz="1600" dirty="0"/>
                    </a:p>
                  </a:txBody>
                  <a:tcPr anchor="ctr">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tcPr>
                </a:tc>
              </a:tr>
              <a:tr h="1120140">
                <a:tc>
                  <a:txBody>
                    <a:bodyPr/>
                    <a:lstStyle/>
                    <a:p>
                      <a:pPr algn="ctr"/>
                      <a:r>
                        <a:rPr lang="en-US" sz="1600" b="1" dirty="0" smtClean="0">
                          <a:solidFill>
                            <a:srgbClr val="FFFFFF"/>
                          </a:solidFill>
                        </a:rPr>
                        <a:t>Paid Media</a:t>
                      </a:r>
                      <a:endParaRPr lang="en-US" sz="1600" b="1" dirty="0">
                        <a:solidFill>
                          <a:srgbClr val="FFFFFF"/>
                        </a:solidFill>
                      </a:endParaRPr>
                    </a:p>
                  </a:txBody>
                  <a:tcPr anchor="ctr">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solidFill>
                      <a:schemeClr val="accent2"/>
                    </a:solidFill>
                  </a:tcPr>
                </a:tc>
                <a:tc>
                  <a:txBody>
                    <a:bodyPr/>
                    <a:lstStyle/>
                    <a:p>
                      <a:pPr marL="171450" indent="-171450">
                        <a:buFont typeface="Arial"/>
                        <a:buChar char="•"/>
                      </a:pPr>
                      <a:r>
                        <a:rPr lang="en-US" sz="1200" dirty="0" smtClean="0"/>
                        <a:t>Display ads</a:t>
                      </a:r>
                    </a:p>
                    <a:p>
                      <a:pPr marL="171450" indent="-171450">
                        <a:buFont typeface="Arial"/>
                        <a:buChar char="•"/>
                      </a:pPr>
                      <a:r>
                        <a:rPr lang="en-US" sz="1200" dirty="0" smtClean="0"/>
                        <a:t>Search ads</a:t>
                      </a:r>
                    </a:p>
                    <a:p>
                      <a:pPr marL="171450" indent="-171450">
                        <a:buFont typeface="Arial"/>
                        <a:buChar char="•"/>
                      </a:pPr>
                      <a:r>
                        <a:rPr lang="en-US" sz="1200" dirty="0" smtClean="0"/>
                        <a:t>Native ads</a:t>
                      </a:r>
                    </a:p>
                    <a:p>
                      <a:pPr marL="171450" indent="-171450">
                        <a:buFont typeface="Arial"/>
                        <a:buChar char="•"/>
                      </a:pPr>
                      <a:r>
                        <a:rPr lang="en-US" sz="1200" dirty="0" smtClean="0"/>
                        <a:t>Social network ads</a:t>
                      </a:r>
                      <a:endParaRPr lang="en-US" sz="1200" dirty="0"/>
                    </a:p>
                  </a:txBody>
                  <a:tcPr>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tcPr>
                </a:tc>
                <a:tc>
                  <a:txBody>
                    <a:bodyPr/>
                    <a:lstStyle/>
                    <a:p>
                      <a:pPr marL="171450" indent="-171450">
                        <a:buFont typeface="Arial"/>
                        <a:buChar char="•"/>
                      </a:pPr>
                      <a:r>
                        <a:rPr lang="en-US" sz="1200" dirty="0" smtClean="0"/>
                        <a:t>Speed</a:t>
                      </a:r>
                    </a:p>
                    <a:p>
                      <a:pPr marL="171450" indent="-171450">
                        <a:buFont typeface="Arial"/>
                        <a:buChar char="•"/>
                      </a:pPr>
                      <a:r>
                        <a:rPr lang="en-US" sz="1200" dirty="0" smtClean="0"/>
                        <a:t>Flexibility</a:t>
                      </a:r>
                    </a:p>
                    <a:p>
                      <a:pPr marL="171450" indent="-171450">
                        <a:buFont typeface="Arial"/>
                        <a:buChar char="•"/>
                      </a:pPr>
                      <a:r>
                        <a:rPr lang="en-US" sz="1200" dirty="0" smtClean="0"/>
                        <a:t>Targeting capabilities</a:t>
                      </a:r>
                    </a:p>
                    <a:p>
                      <a:pPr marL="171450" indent="-171450">
                        <a:buFont typeface="Arial"/>
                        <a:buChar char="•"/>
                      </a:pPr>
                      <a:r>
                        <a:rPr lang="en-US" sz="1200" dirty="0" smtClean="0"/>
                        <a:t>Scalability</a:t>
                      </a:r>
                    </a:p>
                    <a:p>
                      <a:pPr marL="171450" indent="-171450">
                        <a:buFont typeface="Arial"/>
                        <a:buChar char="•"/>
                      </a:pPr>
                      <a:r>
                        <a:rPr lang="en-US" sz="1200" dirty="0" smtClean="0"/>
                        <a:t>Control</a:t>
                      </a:r>
                    </a:p>
                    <a:p>
                      <a:pPr marL="171450" indent="-171450">
                        <a:buFont typeface="Arial"/>
                        <a:buChar char="•"/>
                      </a:pPr>
                      <a:r>
                        <a:rPr lang="en-US" sz="1200" dirty="0" smtClean="0"/>
                        <a:t>Measurability</a:t>
                      </a:r>
                      <a:endParaRPr lang="en-US" sz="1200" dirty="0"/>
                    </a:p>
                  </a:txBody>
                  <a:tcPr>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tcPr>
                </a:tc>
                <a:tc>
                  <a:txBody>
                    <a:bodyPr/>
                    <a:lstStyle/>
                    <a:p>
                      <a:pPr marL="171450" indent="-171450">
                        <a:buFont typeface="Arial"/>
                        <a:buChar char="•"/>
                      </a:pPr>
                      <a:r>
                        <a:rPr lang="en-US" sz="1200" dirty="0" smtClean="0"/>
                        <a:t>Difficulty standing</a:t>
                      </a:r>
                      <a:r>
                        <a:rPr lang="en-US" sz="1200" baseline="0" dirty="0" smtClean="0"/>
                        <a:t> out</a:t>
                      </a:r>
                    </a:p>
                    <a:p>
                      <a:pPr marL="171450" indent="-171450">
                        <a:buFont typeface="Arial"/>
                        <a:buChar char="•"/>
                      </a:pPr>
                      <a:r>
                        <a:rPr lang="en-US" sz="1200" baseline="0" dirty="0" smtClean="0"/>
                        <a:t>Declining response rates</a:t>
                      </a:r>
                    </a:p>
                    <a:p>
                      <a:pPr marL="171450" indent="-171450">
                        <a:buFont typeface="Arial"/>
                        <a:buChar char="•"/>
                      </a:pPr>
                      <a:r>
                        <a:rPr lang="en-US" sz="1200" baseline="0" dirty="0" smtClean="0"/>
                        <a:t>Potential credibility issues</a:t>
                      </a:r>
                      <a:endParaRPr lang="en-US" sz="1200" dirty="0"/>
                    </a:p>
                  </a:txBody>
                  <a:tcPr>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tcPr>
                </a:tc>
              </a:tr>
              <a:tr h="1120140">
                <a:tc>
                  <a:txBody>
                    <a:bodyPr/>
                    <a:lstStyle/>
                    <a:p>
                      <a:pPr algn="ctr"/>
                      <a:r>
                        <a:rPr lang="en-US" sz="1600" b="1" dirty="0" smtClean="0">
                          <a:solidFill>
                            <a:srgbClr val="FFFFFF"/>
                          </a:solidFill>
                        </a:rPr>
                        <a:t>Owned Media</a:t>
                      </a:r>
                      <a:endParaRPr lang="en-US" sz="1600" b="1" dirty="0">
                        <a:solidFill>
                          <a:srgbClr val="FFFFFF"/>
                        </a:solidFill>
                      </a:endParaRPr>
                    </a:p>
                  </a:txBody>
                  <a:tcPr anchor="ctr">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solidFill>
                      <a:schemeClr val="accent2"/>
                    </a:solidFill>
                  </a:tcPr>
                </a:tc>
                <a:tc>
                  <a:txBody>
                    <a:bodyPr/>
                    <a:lstStyle/>
                    <a:p>
                      <a:pPr marL="171450" indent="-171450">
                        <a:buFont typeface="Arial"/>
                        <a:buChar char="•"/>
                      </a:pPr>
                      <a:r>
                        <a:rPr lang="en-US" sz="1200" dirty="0" smtClean="0"/>
                        <a:t>Firm’s website (mobile and desktop)</a:t>
                      </a:r>
                    </a:p>
                    <a:p>
                      <a:pPr marL="171450" indent="-171450">
                        <a:buFont typeface="Arial"/>
                        <a:buChar char="•"/>
                      </a:pPr>
                      <a:r>
                        <a:rPr lang="en-US" sz="1200" dirty="0" smtClean="0"/>
                        <a:t>Email</a:t>
                      </a:r>
                    </a:p>
                    <a:p>
                      <a:pPr marL="171450" indent="-171450">
                        <a:buFont typeface="Arial"/>
                        <a:buChar char="•"/>
                      </a:pPr>
                      <a:r>
                        <a:rPr lang="en-US" sz="1200" dirty="0" smtClean="0"/>
                        <a:t>Firm’s blog</a:t>
                      </a:r>
                    </a:p>
                    <a:p>
                      <a:pPr marL="171450" indent="-171450">
                        <a:buFont typeface="Arial"/>
                        <a:buChar char="•"/>
                      </a:pPr>
                      <a:r>
                        <a:rPr lang="en-US" sz="1200" dirty="0" smtClean="0"/>
                        <a:t>Firm’s social media</a:t>
                      </a:r>
                      <a:r>
                        <a:rPr lang="en-US" sz="1200" baseline="0" dirty="0" smtClean="0"/>
                        <a:t> accounts</a:t>
                      </a:r>
                      <a:endParaRPr lang="en-US" sz="1200" dirty="0" smtClean="0"/>
                    </a:p>
                  </a:txBody>
                  <a:tcPr>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tcPr>
                </a:tc>
                <a:tc>
                  <a:txBody>
                    <a:bodyPr/>
                    <a:lstStyle/>
                    <a:p>
                      <a:pPr marL="171450" indent="-171450">
                        <a:buFont typeface="Arial"/>
                        <a:buChar char="•"/>
                      </a:pPr>
                      <a:r>
                        <a:rPr lang="en-US" sz="1200" dirty="0" smtClean="0"/>
                        <a:t>Longevity</a:t>
                      </a:r>
                    </a:p>
                    <a:p>
                      <a:pPr marL="171450" indent="-171450">
                        <a:buFont typeface="Arial"/>
                        <a:buChar char="•"/>
                      </a:pPr>
                      <a:r>
                        <a:rPr lang="en-US" sz="1200" dirty="0" smtClean="0"/>
                        <a:t>Flexibility</a:t>
                      </a:r>
                    </a:p>
                    <a:p>
                      <a:pPr marL="171450" indent="-171450">
                        <a:buFont typeface="Arial"/>
                        <a:buChar char="•"/>
                      </a:pPr>
                      <a:r>
                        <a:rPr lang="en-US" sz="1200" dirty="0" smtClean="0"/>
                        <a:t>Ability to speak to the niche</a:t>
                      </a:r>
                      <a:r>
                        <a:rPr lang="en-US" sz="1200" baseline="0" dirty="0" smtClean="0"/>
                        <a:t> audiences in depth</a:t>
                      </a:r>
                      <a:endParaRPr lang="en-US" sz="1200" dirty="0"/>
                    </a:p>
                  </a:txBody>
                  <a:tcPr>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tcPr>
                </a:tc>
                <a:tc>
                  <a:txBody>
                    <a:bodyPr/>
                    <a:lstStyle/>
                    <a:p>
                      <a:pPr marL="171450" indent="-171450">
                        <a:buFont typeface="Arial"/>
                        <a:buChar char="•"/>
                      </a:pPr>
                      <a:r>
                        <a:rPr lang="en-US" sz="1200" dirty="0" smtClean="0"/>
                        <a:t>Potential credibility</a:t>
                      </a:r>
                      <a:r>
                        <a:rPr lang="en-US" sz="1200" baseline="0" dirty="0" smtClean="0"/>
                        <a:t> issues</a:t>
                      </a:r>
                    </a:p>
                    <a:p>
                      <a:pPr marL="171450" indent="-171450">
                        <a:buFont typeface="Arial"/>
                        <a:buChar char="•"/>
                      </a:pPr>
                      <a:r>
                        <a:rPr lang="en-US" sz="1200" baseline="0" dirty="0" smtClean="0"/>
                        <a:t>Potentially substantial development effort required</a:t>
                      </a:r>
                    </a:p>
                    <a:p>
                      <a:pPr marL="171450" indent="-171450">
                        <a:buFont typeface="Arial"/>
                        <a:buChar char="•"/>
                      </a:pPr>
                      <a:r>
                        <a:rPr lang="en-US" sz="1200" baseline="0" dirty="0" smtClean="0"/>
                        <a:t>Desired results may be achieved over longer time horizons</a:t>
                      </a:r>
                      <a:endParaRPr lang="en-US" sz="1200" dirty="0"/>
                    </a:p>
                  </a:txBody>
                  <a:tcPr>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tcPr>
                </a:tc>
              </a:tr>
              <a:tr h="1120140">
                <a:tc>
                  <a:txBody>
                    <a:bodyPr/>
                    <a:lstStyle/>
                    <a:p>
                      <a:pPr algn="ctr"/>
                      <a:r>
                        <a:rPr lang="en-US" sz="1600" b="1" dirty="0" smtClean="0">
                          <a:solidFill>
                            <a:srgbClr val="FFFFFF"/>
                          </a:solidFill>
                        </a:rPr>
                        <a:t>Earned Media</a:t>
                      </a:r>
                      <a:endParaRPr lang="en-US" sz="1600" b="1" dirty="0">
                        <a:solidFill>
                          <a:srgbClr val="FFFFFF"/>
                        </a:solidFill>
                      </a:endParaRPr>
                    </a:p>
                  </a:txBody>
                  <a:tcPr anchor="ctr">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solidFill>
                      <a:schemeClr val="accent2"/>
                    </a:solidFill>
                  </a:tcPr>
                </a:tc>
                <a:tc>
                  <a:txBody>
                    <a:bodyPr/>
                    <a:lstStyle/>
                    <a:p>
                      <a:pPr marL="171450" indent="-171450">
                        <a:buFont typeface="Arial"/>
                        <a:buChar char="•"/>
                      </a:pPr>
                      <a:r>
                        <a:rPr lang="en-US" sz="1200" dirty="0" smtClean="0"/>
                        <a:t>Social</a:t>
                      </a:r>
                      <a:r>
                        <a:rPr lang="en-US" sz="1200" baseline="0" dirty="0" smtClean="0"/>
                        <a:t> media shares</a:t>
                      </a:r>
                    </a:p>
                    <a:p>
                      <a:pPr marL="171450" indent="-171450">
                        <a:buFont typeface="Arial"/>
                        <a:buChar char="•"/>
                      </a:pPr>
                      <a:r>
                        <a:rPr lang="en-US" sz="1200" baseline="0" dirty="0" smtClean="0"/>
                        <a:t>User reviews of products</a:t>
                      </a:r>
                    </a:p>
                    <a:p>
                      <a:pPr marL="171450" indent="-171450">
                        <a:buFont typeface="Arial"/>
                        <a:buChar char="•"/>
                      </a:pPr>
                      <a:r>
                        <a:rPr lang="en-US" sz="1200" baseline="0" dirty="0" smtClean="0"/>
                        <a:t>Mentions of an organization on third party’s website or social media</a:t>
                      </a:r>
                      <a:endParaRPr lang="en-US" sz="1200" dirty="0"/>
                    </a:p>
                  </a:txBody>
                  <a:tcPr>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tcPr>
                </a:tc>
                <a:tc>
                  <a:txBody>
                    <a:bodyPr/>
                    <a:lstStyle/>
                    <a:p>
                      <a:pPr marL="171450" indent="-171450">
                        <a:buFont typeface="Arial"/>
                        <a:buChar char="•"/>
                      </a:pPr>
                      <a:r>
                        <a:rPr lang="en-US" sz="1200" dirty="0" smtClean="0"/>
                        <a:t>Credibility</a:t>
                      </a:r>
                    </a:p>
                    <a:p>
                      <a:pPr marL="171450" indent="-171450">
                        <a:buFont typeface="Arial"/>
                        <a:buChar char="•"/>
                      </a:pPr>
                      <a:r>
                        <a:rPr lang="en-US" sz="1200" dirty="0" smtClean="0"/>
                        <a:t>Potential cost efficiencies</a:t>
                      </a:r>
                    </a:p>
                    <a:p>
                      <a:pPr marL="171450" indent="-171450">
                        <a:buFont typeface="Arial"/>
                        <a:buChar char="•"/>
                      </a:pPr>
                      <a:r>
                        <a:rPr lang="en-US" sz="1200" dirty="0" smtClean="0"/>
                        <a:t>Transparency</a:t>
                      </a:r>
                      <a:endParaRPr lang="en-US" sz="1200" dirty="0"/>
                    </a:p>
                  </a:txBody>
                  <a:tcPr>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tcPr>
                </a:tc>
                <a:tc>
                  <a:txBody>
                    <a:bodyPr/>
                    <a:lstStyle/>
                    <a:p>
                      <a:pPr marL="171450" indent="-171450">
                        <a:buFont typeface="Arial"/>
                        <a:buChar char="•"/>
                      </a:pPr>
                      <a:r>
                        <a:rPr lang="en-US" sz="1200" dirty="0" smtClean="0"/>
                        <a:t>Lack of control</a:t>
                      </a:r>
                    </a:p>
                    <a:p>
                      <a:pPr marL="171450" indent="-171450">
                        <a:buFont typeface="Arial"/>
                        <a:buChar char="•"/>
                      </a:pPr>
                      <a:r>
                        <a:rPr lang="en-US" sz="1200" dirty="0" smtClean="0"/>
                        <a:t>Communications and conversations may be negative</a:t>
                      </a:r>
                    </a:p>
                    <a:p>
                      <a:pPr marL="171450" indent="-171450">
                        <a:buFont typeface="Arial"/>
                        <a:buChar char="•"/>
                      </a:pPr>
                      <a:r>
                        <a:rPr lang="en-US" sz="1200" dirty="0" smtClean="0"/>
                        <a:t>Value can be difficult to measure</a:t>
                      </a:r>
                      <a:endParaRPr lang="en-US" sz="1200" dirty="0"/>
                    </a:p>
                  </a:txBody>
                  <a:tcPr>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444000995"/>
      </p:ext>
    </p:extLst>
  </p:cSld>
  <p:clrMapOvr>
    <a:masterClrMapping/>
  </p:clrMapOvr>
  <p:transition xmlns:p14="http://schemas.microsoft.com/office/powerpoint/2010/mai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EA6FC70-DC29-410B-8383-EABEEAA00439}"/>
              </a:ext>
            </a:extLst>
          </p:cNvPr>
          <p:cNvSpPr>
            <a:spLocks noGrp="1"/>
          </p:cNvSpPr>
          <p:nvPr>
            <p:ph type="title"/>
          </p:nvPr>
        </p:nvSpPr>
        <p:spPr/>
        <p:txBody>
          <a:bodyPr/>
          <a:lstStyle/>
          <a:p>
            <a:pPr algn="ctr"/>
            <a:r>
              <a:rPr lang="en-US" dirty="0"/>
              <a:t>Digital Advertising</a:t>
            </a:r>
          </a:p>
        </p:txBody>
      </p:sp>
      <p:sp>
        <p:nvSpPr>
          <p:cNvPr id="3" name="Content Placeholder 2">
            <a:extLst>
              <a:ext uri="{FF2B5EF4-FFF2-40B4-BE49-F238E27FC236}">
                <a16:creationId xmlns:a16="http://schemas.microsoft.com/office/drawing/2014/main" xmlns="" id="{8A613867-125F-4E8E-BF50-5F3FA292350C}"/>
              </a:ext>
            </a:extLst>
          </p:cNvPr>
          <p:cNvSpPr>
            <a:spLocks noGrp="1"/>
          </p:cNvSpPr>
          <p:nvPr>
            <p:ph sz="quarter" idx="1"/>
          </p:nvPr>
        </p:nvSpPr>
        <p:spPr>
          <a:xfrm>
            <a:off x="365760" y="1600200"/>
            <a:ext cx="8400288" cy="4495800"/>
          </a:xfrm>
        </p:spPr>
        <p:txBody>
          <a:bodyPr/>
          <a:lstStyle/>
          <a:p>
            <a:pPr marL="0" indent="0">
              <a:buNone/>
            </a:pPr>
            <a:r>
              <a:rPr lang="en-US" b="1" dirty="0"/>
              <a:t>Digital advertising </a:t>
            </a:r>
            <a:r>
              <a:rPr lang="en-US" dirty="0"/>
              <a:t>is the creation and execution of an advertisement via any form of digital media.</a:t>
            </a:r>
          </a:p>
          <a:p>
            <a:pPr marL="0" indent="0">
              <a:buNone/>
            </a:pPr>
            <a:r>
              <a:rPr lang="en-US" dirty="0" smtClean="0"/>
              <a:t>Benefits:</a:t>
            </a:r>
            <a:endParaRPr lang="en-US" dirty="0"/>
          </a:p>
          <a:p>
            <a:pPr lvl="1">
              <a:buFont typeface="Arial"/>
              <a:buChar char="•"/>
            </a:pPr>
            <a:r>
              <a:rPr lang="en-US" dirty="0"/>
              <a:t>Rich data allows for a granular view of the ad’s </a:t>
            </a:r>
            <a:r>
              <a:rPr lang="en-US" dirty="0" smtClean="0"/>
              <a:t>performance.</a:t>
            </a:r>
            <a:endParaRPr lang="en-US" dirty="0"/>
          </a:p>
          <a:p>
            <a:pPr lvl="1">
              <a:buFont typeface="Arial"/>
              <a:buChar char="•"/>
            </a:pPr>
            <a:r>
              <a:rPr lang="en-US" dirty="0"/>
              <a:t>Strategy can be quickly </a:t>
            </a:r>
            <a:r>
              <a:rPr lang="en-US" dirty="0" smtClean="0"/>
              <a:t>adjusted.</a:t>
            </a:r>
            <a:endParaRPr lang="en-US" dirty="0"/>
          </a:p>
          <a:p>
            <a:pPr lvl="1">
              <a:buFont typeface="Arial"/>
              <a:buChar char="•"/>
            </a:pPr>
            <a:r>
              <a:rPr lang="en-US" dirty="0"/>
              <a:t>Distribute different information to different  customer </a:t>
            </a:r>
            <a:r>
              <a:rPr lang="en-US" dirty="0" smtClean="0"/>
              <a:t>groups.</a:t>
            </a:r>
            <a:endParaRPr lang="en-US" dirty="0"/>
          </a:p>
          <a:p>
            <a:pPr lvl="1">
              <a:buFont typeface="Arial"/>
              <a:buChar char="•"/>
            </a:pPr>
            <a:r>
              <a:rPr lang="en-US" dirty="0"/>
              <a:t>Ad expense is justified by targeting desired </a:t>
            </a:r>
            <a:r>
              <a:rPr lang="en-US" dirty="0" smtClean="0"/>
              <a:t>customers.</a:t>
            </a:r>
            <a:endParaRPr lang="en-US" dirty="0"/>
          </a:p>
        </p:txBody>
      </p:sp>
      <p:sp>
        <p:nvSpPr>
          <p:cNvPr id="4" name="Slide Number Placeholder 3">
            <a:extLst>
              <a:ext uri="{FF2B5EF4-FFF2-40B4-BE49-F238E27FC236}">
                <a16:creationId xmlns:a16="http://schemas.microsoft.com/office/drawing/2014/main" xmlns="" id="{877F751C-147D-493B-AC68-77C10441EF1D}"/>
              </a:ext>
            </a:extLst>
          </p:cNvPr>
          <p:cNvSpPr>
            <a:spLocks noGrp="1"/>
          </p:cNvSpPr>
          <p:nvPr>
            <p:ph type="sldNum" sz="quarter" idx="12"/>
          </p:nvPr>
        </p:nvSpPr>
        <p:spPr/>
        <p:txBody>
          <a:bodyPr>
            <a:normAutofit fontScale="85000" lnSpcReduction="20000"/>
          </a:bodyPr>
          <a:lstStyle/>
          <a:p>
            <a:pPr>
              <a:defRPr/>
            </a:pPr>
            <a:fld id="{090DE7E3-D062-42D2-AEE0-B869B91DC115}" type="slidenum">
              <a:rPr lang="en-US" smtClean="0"/>
              <a:pPr>
                <a:defRPr/>
              </a:pPr>
              <a:t>16</a:t>
            </a:fld>
            <a:endParaRPr lang="en-US" dirty="0"/>
          </a:p>
        </p:txBody>
      </p:sp>
      <p:sp>
        <p:nvSpPr>
          <p:cNvPr id="5" name="Footer Placeholder 4"/>
          <p:cNvSpPr>
            <a:spLocks noGrp="1"/>
          </p:cNvSpPr>
          <p:nvPr>
            <p:ph type="ftr" sz="quarter" idx="11"/>
          </p:nvPr>
        </p:nvSpPr>
        <p:spPr/>
        <p:txBody>
          <a:bodyPr/>
          <a:lstStyle/>
          <a:p>
            <a:pPr>
              <a:defRPr/>
            </a:pPr>
            <a:r>
              <a:rPr lang="en-US" smtClean="0"/>
              <a:t>©McGraw-Hill Education. All rights reserved. Authorized only for instructor use in the classroom. No reproduction or further distribution permitted without the prior written consent of McGraw-Hill Education.</a:t>
            </a:r>
            <a:endParaRPr lang="en-US" dirty="0"/>
          </a:p>
        </p:txBody>
      </p:sp>
    </p:spTree>
    <p:extLst>
      <p:ext uri="{BB962C8B-B14F-4D97-AF65-F5344CB8AC3E}">
        <p14:creationId xmlns:p14="http://schemas.microsoft.com/office/powerpoint/2010/main" val="1112222435"/>
      </p:ext>
    </p:extLst>
  </p:cSld>
  <p:clrMapOvr>
    <a:masterClrMapping/>
  </p:clrMapOvr>
  <p:transition xmlns:p14="http://schemas.microsoft.com/office/powerpoint/2010/mai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C8806C8-1E08-47FA-A031-638C8A37036B}"/>
              </a:ext>
            </a:extLst>
          </p:cNvPr>
          <p:cNvSpPr>
            <a:spLocks noGrp="1"/>
          </p:cNvSpPr>
          <p:nvPr>
            <p:ph type="title"/>
          </p:nvPr>
        </p:nvSpPr>
        <p:spPr/>
        <p:txBody>
          <a:bodyPr/>
          <a:lstStyle/>
          <a:p>
            <a:pPr algn="ctr"/>
            <a:r>
              <a:rPr lang="en-US" dirty="0"/>
              <a:t>Display Ads</a:t>
            </a:r>
          </a:p>
        </p:txBody>
      </p:sp>
      <p:sp>
        <p:nvSpPr>
          <p:cNvPr id="3" name="Content Placeholder 2">
            <a:extLst>
              <a:ext uri="{FF2B5EF4-FFF2-40B4-BE49-F238E27FC236}">
                <a16:creationId xmlns:a16="http://schemas.microsoft.com/office/drawing/2014/main" xmlns="" id="{CC0F89ED-9D10-4A28-924E-C2499D13D177}"/>
              </a:ext>
            </a:extLst>
          </p:cNvPr>
          <p:cNvSpPr>
            <a:spLocks noGrp="1"/>
          </p:cNvSpPr>
          <p:nvPr>
            <p:ph sz="quarter" idx="1"/>
          </p:nvPr>
        </p:nvSpPr>
        <p:spPr/>
        <p:txBody>
          <a:bodyPr/>
          <a:lstStyle/>
          <a:p>
            <a:pPr marL="0" indent="0">
              <a:buNone/>
            </a:pPr>
            <a:r>
              <a:rPr lang="en-US" b="1" dirty="0"/>
              <a:t>Digital </a:t>
            </a:r>
            <a:r>
              <a:rPr lang="en-US" b="1" dirty="0" smtClean="0"/>
              <a:t>ads </a:t>
            </a:r>
            <a:r>
              <a:rPr lang="en-US" dirty="0"/>
              <a:t>are clearly distinguished from the webpage’s primary </a:t>
            </a:r>
            <a:r>
              <a:rPr lang="en-US" dirty="0" smtClean="0"/>
              <a:t>content.</a:t>
            </a:r>
            <a:endParaRPr lang="en-US" dirty="0"/>
          </a:p>
          <a:p>
            <a:pPr lvl="1">
              <a:buFont typeface="Arial"/>
              <a:buChar char="•"/>
            </a:pPr>
            <a:r>
              <a:rPr lang="en-US" b="1" dirty="0"/>
              <a:t>Banner </a:t>
            </a:r>
            <a:r>
              <a:rPr lang="en-US" b="1" dirty="0" smtClean="0"/>
              <a:t>ads </a:t>
            </a:r>
            <a:r>
              <a:rPr lang="en-US" dirty="0"/>
              <a:t>are boxes embedded into a website and can include graphics, text, videos, </a:t>
            </a:r>
            <a:r>
              <a:rPr lang="en-US" dirty="0" smtClean="0"/>
              <a:t>hyperlinks.</a:t>
            </a:r>
            <a:endParaRPr lang="en-US" dirty="0"/>
          </a:p>
          <a:p>
            <a:pPr lvl="2">
              <a:buFont typeface="Arial"/>
              <a:buChar char="•"/>
            </a:pPr>
            <a:r>
              <a:rPr lang="en-US" dirty="0"/>
              <a:t>Average</a:t>
            </a:r>
            <a:r>
              <a:rPr lang="en-US" b="1" dirty="0"/>
              <a:t> click through rate </a:t>
            </a:r>
            <a:r>
              <a:rPr lang="en-US" dirty="0"/>
              <a:t>is 4 out of </a:t>
            </a:r>
            <a:r>
              <a:rPr lang="en-US" dirty="0" smtClean="0"/>
              <a:t>10,000.</a:t>
            </a:r>
            <a:endParaRPr lang="en-US" dirty="0"/>
          </a:p>
          <a:p>
            <a:pPr lvl="1">
              <a:buFont typeface="Arial"/>
              <a:buChar char="•"/>
            </a:pPr>
            <a:r>
              <a:rPr lang="en-US" b="1" dirty="0" smtClean="0"/>
              <a:t>Interstitials</a:t>
            </a:r>
            <a:r>
              <a:rPr lang="en-US" dirty="0" smtClean="0"/>
              <a:t> </a:t>
            </a:r>
            <a:r>
              <a:rPr lang="en-US" dirty="0"/>
              <a:t>are full page ads are shown before the viewer is directed to the intended page visit.</a:t>
            </a:r>
            <a:endParaRPr lang="en-US" b="1" dirty="0"/>
          </a:p>
        </p:txBody>
      </p:sp>
      <p:sp>
        <p:nvSpPr>
          <p:cNvPr id="4" name="Slide Number Placeholder 3">
            <a:extLst>
              <a:ext uri="{FF2B5EF4-FFF2-40B4-BE49-F238E27FC236}">
                <a16:creationId xmlns:a16="http://schemas.microsoft.com/office/drawing/2014/main" xmlns="" id="{ECBD8638-FC23-4651-A82A-016E2ABA29F0}"/>
              </a:ext>
            </a:extLst>
          </p:cNvPr>
          <p:cNvSpPr>
            <a:spLocks noGrp="1"/>
          </p:cNvSpPr>
          <p:nvPr>
            <p:ph type="sldNum" sz="quarter" idx="12"/>
          </p:nvPr>
        </p:nvSpPr>
        <p:spPr/>
        <p:txBody>
          <a:bodyPr>
            <a:normAutofit fontScale="85000" lnSpcReduction="20000"/>
          </a:bodyPr>
          <a:lstStyle/>
          <a:p>
            <a:pPr>
              <a:defRPr/>
            </a:pPr>
            <a:fld id="{090DE7E3-D062-42D2-AEE0-B869B91DC115}" type="slidenum">
              <a:rPr lang="en-US" smtClean="0"/>
              <a:pPr>
                <a:defRPr/>
              </a:pPr>
              <a:t>17</a:t>
            </a:fld>
            <a:endParaRPr lang="en-US" dirty="0"/>
          </a:p>
        </p:txBody>
      </p:sp>
      <p:sp>
        <p:nvSpPr>
          <p:cNvPr id="5" name="Footer Placeholder 4"/>
          <p:cNvSpPr>
            <a:spLocks noGrp="1"/>
          </p:cNvSpPr>
          <p:nvPr>
            <p:ph type="ftr" sz="quarter" idx="11"/>
          </p:nvPr>
        </p:nvSpPr>
        <p:spPr/>
        <p:txBody>
          <a:bodyPr/>
          <a:lstStyle/>
          <a:p>
            <a:pPr>
              <a:defRPr/>
            </a:pPr>
            <a:r>
              <a:rPr lang="en-US" smtClean="0"/>
              <a:t>©McGraw-Hill Education. All rights reserved. Authorized only for instructor use in the classroom. No reproduction or further distribution permitted without the prior written consent of McGraw-Hill Education.</a:t>
            </a:r>
            <a:endParaRPr lang="en-US" dirty="0"/>
          </a:p>
        </p:txBody>
      </p:sp>
    </p:spTree>
    <p:extLst>
      <p:ext uri="{BB962C8B-B14F-4D97-AF65-F5344CB8AC3E}">
        <p14:creationId xmlns:p14="http://schemas.microsoft.com/office/powerpoint/2010/main" val="1421859320"/>
      </p:ext>
    </p:extLst>
  </p:cSld>
  <p:clrMapOvr>
    <a:masterClrMapping/>
  </p:clrMapOvr>
  <p:transition xmlns:p14="http://schemas.microsoft.com/office/powerpoint/2010/mai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8" descr="Retargeted ads work in four steps.">
            <a:extLst>
              <a:ext uri="{FF2B5EF4-FFF2-40B4-BE49-F238E27FC236}">
                <a16:creationId xmlns:a16="http://schemas.microsoft.com/office/drawing/2014/main" xmlns="" id="{14622F0D-93FA-4C5C-986C-6F8584EABCC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8680" y="2057400"/>
            <a:ext cx="7726680" cy="44621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a:extLst>
              <a:ext uri="{FF2B5EF4-FFF2-40B4-BE49-F238E27FC236}">
                <a16:creationId xmlns:a16="http://schemas.microsoft.com/office/drawing/2014/main" xmlns="" id="{E9A0A727-519D-4D1A-ACB9-AB159E2D9B4A}"/>
              </a:ext>
            </a:extLst>
          </p:cNvPr>
          <p:cNvSpPr>
            <a:spLocks noGrp="1"/>
          </p:cNvSpPr>
          <p:nvPr>
            <p:ph type="title"/>
          </p:nvPr>
        </p:nvSpPr>
        <p:spPr/>
        <p:txBody>
          <a:bodyPr/>
          <a:lstStyle/>
          <a:p>
            <a:pPr algn="ctr"/>
            <a:r>
              <a:rPr lang="en-US" dirty="0"/>
              <a:t>Retargeting</a:t>
            </a:r>
          </a:p>
        </p:txBody>
      </p:sp>
      <p:sp>
        <p:nvSpPr>
          <p:cNvPr id="3" name="Content Placeholder 2">
            <a:extLst>
              <a:ext uri="{FF2B5EF4-FFF2-40B4-BE49-F238E27FC236}">
                <a16:creationId xmlns:a16="http://schemas.microsoft.com/office/drawing/2014/main" xmlns="" id="{CBF1BC38-0930-4EE2-B399-28BFC76F0F04}"/>
              </a:ext>
            </a:extLst>
          </p:cNvPr>
          <p:cNvSpPr>
            <a:spLocks noGrp="1"/>
          </p:cNvSpPr>
          <p:nvPr>
            <p:ph sz="quarter" idx="1"/>
          </p:nvPr>
        </p:nvSpPr>
        <p:spPr>
          <a:xfrm>
            <a:off x="612648" y="1600200"/>
            <a:ext cx="8153400" cy="1600200"/>
          </a:xfrm>
        </p:spPr>
        <p:txBody>
          <a:bodyPr/>
          <a:lstStyle/>
          <a:p>
            <a:pPr marL="0" indent="0">
              <a:buNone/>
            </a:pPr>
            <a:r>
              <a:rPr lang="en-US" b="1" dirty="0" smtClean="0"/>
              <a:t>Retargeting </a:t>
            </a:r>
            <a:r>
              <a:rPr lang="en-US" dirty="0" smtClean="0"/>
              <a:t>displays </a:t>
            </a:r>
            <a:r>
              <a:rPr lang="en-US" dirty="0"/>
              <a:t>ads for a given product on different websites after the customer as visited the website for a related product.</a:t>
            </a:r>
          </a:p>
        </p:txBody>
      </p:sp>
      <p:sp>
        <p:nvSpPr>
          <p:cNvPr id="4" name="Slide Number Placeholder 3">
            <a:extLst>
              <a:ext uri="{FF2B5EF4-FFF2-40B4-BE49-F238E27FC236}">
                <a16:creationId xmlns:a16="http://schemas.microsoft.com/office/drawing/2014/main" xmlns="" id="{EBFC8D1C-BA37-42BF-AD21-FAF8E915C25D}"/>
              </a:ext>
            </a:extLst>
          </p:cNvPr>
          <p:cNvSpPr>
            <a:spLocks noGrp="1"/>
          </p:cNvSpPr>
          <p:nvPr>
            <p:ph type="sldNum" sz="quarter" idx="12"/>
          </p:nvPr>
        </p:nvSpPr>
        <p:spPr/>
        <p:txBody>
          <a:bodyPr>
            <a:normAutofit fontScale="85000" lnSpcReduction="20000"/>
          </a:bodyPr>
          <a:lstStyle/>
          <a:p>
            <a:pPr>
              <a:defRPr/>
            </a:pPr>
            <a:fld id="{090DE7E3-D062-42D2-AEE0-B869B91DC115}" type="slidenum">
              <a:rPr lang="en-US" smtClean="0"/>
              <a:pPr>
                <a:defRPr/>
              </a:pPr>
              <a:t>18</a:t>
            </a:fld>
            <a:endParaRPr lang="en-US" dirty="0"/>
          </a:p>
        </p:txBody>
      </p:sp>
      <p:sp>
        <p:nvSpPr>
          <p:cNvPr id="5" name="Footer Placeholder 4"/>
          <p:cNvSpPr>
            <a:spLocks noGrp="1"/>
          </p:cNvSpPr>
          <p:nvPr>
            <p:ph type="ftr" sz="quarter" idx="11"/>
          </p:nvPr>
        </p:nvSpPr>
        <p:spPr/>
        <p:txBody>
          <a:bodyPr/>
          <a:lstStyle/>
          <a:p>
            <a:pPr>
              <a:defRPr/>
            </a:pPr>
            <a:r>
              <a:rPr lang="en-US" smtClean="0"/>
              <a:t>©McGraw-Hill Education. All rights reserved. Authorized only for instructor use in the classroom. No reproduction or further distribution permitted without the prior written consent of McGraw-Hill Education.</a:t>
            </a:r>
            <a:endParaRPr lang="en-US" dirty="0"/>
          </a:p>
        </p:txBody>
      </p:sp>
      <p:sp>
        <p:nvSpPr>
          <p:cNvPr id="7" name="Rectangle 6"/>
          <p:cNvSpPr/>
          <p:nvPr/>
        </p:nvSpPr>
        <p:spPr>
          <a:xfrm>
            <a:off x="3474720" y="5743099"/>
            <a:ext cx="2240280" cy="246221"/>
          </a:xfrm>
          <a:prstGeom prst="rect">
            <a:avLst/>
          </a:prstGeom>
        </p:spPr>
        <p:txBody>
          <a:bodyPr wrap="square">
            <a:spAutoFit/>
          </a:bodyPr>
          <a:lstStyle/>
          <a:p>
            <a:pPr algn="ctr"/>
            <a:r>
              <a:rPr lang="en-US" sz="1000" dirty="0" smtClean="0">
                <a:hlinkClick r:id="rId4" action="ppaction://hlinksldjump"/>
              </a:rPr>
              <a:t>Link to long alt text description</a:t>
            </a:r>
            <a:endParaRPr lang="en-US" sz="1000" dirty="0"/>
          </a:p>
        </p:txBody>
      </p:sp>
    </p:spTree>
    <p:extLst>
      <p:ext uri="{BB962C8B-B14F-4D97-AF65-F5344CB8AC3E}">
        <p14:creationId xmlns:p14="http://schemas.microsoft.com/office/powerpoint/2010/main" val="3800105118"/>
      </p:ext>
    </p:extLst>
  </p:cSld>
  <p:clrMapOvr>
    <a:masterClrMapping/>
  </p:clrMapOvr>
  <p:transition xmlns:p14="http://schemas.microsoft.com/office/powerpoint/2010/mai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9E13EF0-7FA9-43D4-8C93-ACE550813358}"/>
              </a:ext>
            </a:extLst>
          </p:cNvPr>
          <p:cNvSpPr>
            <a:spLocks noGrp="1"/>
          </p:cNvSpPr>
          <p:nvPr>
            <p:ph type="title"/>
          </p:nvPr>
        </p:nvSpPr>
        <p:spPr/>
        <p:txBody>
          <a:bodyPr/>
          <a:lstStyle/>
          <a:p>
            <a:pPr algn="ctr"/>
            <a:r>
              <a:rPr lang="en-US" dirty="0"/>
              <a:t>Search Ads</a:t>
            </a:r>
          </a:p>
        </p:txBody>
      </p:sp>
      <p:sp>
        <p:nvSpPr>
          <p:cNvPr id="3" name="Content Placeholder 2">
            <a:extLst>
              <a:ext uri="{FF2B5EF4-FFF2-40B4-BE49-F238E27FC236}">
                <a16:creationId xmlns:a16="http://schemas.microsoft.com/office/drawing/2014/main" xmlns="" id="{DBC40628-7495-4FD5-BE2A-717480A9EFF6}"/>
              </a:ext>
            </a:extLst>
          </p:cNvPr>
          <p:cNvSpPr>
            <a:spLocks noGrp="1"/>
          </p:cNvSpPr>
          <p:nvPr>
            <p:ph sz="quarter" idx="1"/>
          </p:nvPr>
        </p:nvSpPr>
        <p:spPr/>
        <p:txBody>
          <a:bodyPr>
            <a:normAutofit lnSpcReduction="10000"/>
          </a:bodyPr>
          <a:lstStyle/>
          <a:p>
            <a:pPr marL="0" indent="0">
              <a:spcBef>
                <a:spcPts val="1900"/>
              </a:spcBef>
              <a:buNone/>
            </a:pPr>
            <a:r>
              <a:rPr lang="en-US" b="1" dirty="0"/>
              <a:t>Search </a:t>
            </a:r>
            <a:r>
              <a:rPr lang="en-US" b="1" dirty="0" smtClean="0"/>
              <a:t>ads </a:t>
            </a:r>
            <a:r>
              <a:rPr lang="en-US" dirty="0"/>
              <a:t>are displayed typically at the top or along a column to the side of a search results.</a:t>
            </a:r>
          </a:p>
          <a:p>
            <a:pPr marL="0" indent="0">
              <a:spcBef>
                <a:spcPts val="1900"/>
              </a:spcBef>
              <a:buNone/>
            </a:pPr>
            <a:r>
              <a:rPr lang="en-US" dirty="0"/>
              <a:t>Marketers bid on specific </a:t>
            </a:r>
            <a:r>
              <a:rPr lang="en-US" b="1" dirty="0" smtClean="0"/>
              <a:t>keywords.</a:t>
            </a:r>
            <a:endParaRPr lang="en-US" b="1" dirty="0"/>
          </a:p>
          <a:p>
            <a:pPr marL="0" indent="0">
              <a:spcBef>
                <a:spcPts val="1900"/>
              </a:spcBef>
              <a:buNone/>
            </a:pPr>
            <a:r>
              <a:rPr lang="en-US" dirty="0"/>
              <a:t>Priced at cost-per-click, cost-per-impression, or cost-per-</a:t>
            </a:r>
            <a:r>
              <a:rPr lang="en-US" dirty="0" smtClean="0"/>
              <a:t>conversion.</a:t>
            </a:r>
            <a:endParaRPr lang="en-US" dirty="0"/>
          </a:p>
          <a:p>
            <a:pPr marL="0" indent="0">
              <a:spcBef>
                <a:spcPts val="1900"/>
              </a:spcBef>
              <a:buNone/>
            </a:pPr>
            <a:r>
              <a:rPr lang="en-US" dirty="0"/>
              <a:t>Marketers can set a budget for number of the </a:t>
            </a:r>
            <a:r>
              <a:rPr lang="en-US" dirty="0" smtClean="0"/>
              <a:t>above.</a:t>
            </a:r>
            <a:endParaRPr lang="en-US" dirty="0"/>
          </a:p>
          <a:p>
            <a:pPr marL="0" indent="0">
              <a:spcBef>
                <a:spcPts val="1900"/>
              </a:spcBef>
              <a:buNone/>
            </a:pPr>
            <a:r>
              <a:rPr lang="en-US" dirty="0"/>
              <a:t>Marketers can purchase keywords associated with different stages of the buying </a:t>
            </a:r>
            <a:r>
              <a:rPr lang="en-US" dirty="0" smtClean="0"/>
              <a:t>process.</a:t>
            </a:r>
            <a:endParaRPr lang="en-US" dirty="0"/>
          </a:p>
        </p:txBody>
      </p:sp>
      <p:sp>
        <p:nvSpPr>
          <p:cNvPr id="4" name="Slide Number Placeholder 3">
            <a:extLst>
              <a:ext uri="{FF2B5EF4-FFF2-40B4-BE49-F238E27FC236}">
                <a16:creationId xmlns:a16="http://schemas.microsoft.com/office/drawing/2014/main" xmlns="" id="{341A6B91-2F33-4AB9-9CBC-AC8E49325593}"/>
              </a:ext>
            </a:extLst>
          </p:cNvPr>
          <p:cNvSpPr>
            <a:spLocks noGrp="1"/>
          </p:cNvSpPr>
          <p:nvPr>
            <p:ph type="sldNum" sz="quarter" idx="12"/>
          </p:nvPr>
        </p:nvSpPr>
        <p:spPr/>
        <p:txBody>
          <a:bodyPr>
            <a:normAutofit fontScale="85000" lnSpcReduction="20000"/>
          </a:bodyPr>
          <a:lstStyle/>
          <a:p>
            <a:pPr>
              <a:defRPr/>
            </a:pPr>
            <a:fld id="{090DE7E3-D062-42D2-AEE0-B869B91DC115}" type="slidenum">
              <a:rPr lang="en-US" smtClean="0"/>
              <a:pPr>
                <a:defRPr/>
              </a:pPr>
              <a:t>19</a:t>
            </a:fld>
            <a:endParaRPr lang="en-US" dirty="0"/>
          </a:p>
        </p:txBody>
      </p:sp>
      <p:sp>
        <p:nvSpPr>
          <p:cNvPr id="5" name="Footer Placeholder 4"/>
          <p:cNvSpPr>
            <a:spLocks noGrp="1"/>
          </p:cNvSpPr>
          <p:nvPr>
            <p:ph type="ftr" sz="quarter" idx="11"/>
          </p:nvPr>
        </p:nvSpPr>
        <p:spPr/>
        <p:txBody>
          <a:bodyPr/>
          <a:lstStyle/>
          <a:p>
            <a:pPr>
              <a:defRPr/>
            </a:pPr>
            <a:r>
              <a:rPr lang="en-US" smtClean="0"/>
              <a:t>©McGraw-Hill Education. All rights reserved. Authorized only for instructor use in the classroom. No reproduction or further distribution permitted without the prior written consent of McGraw-Hill Education.</a:t>
            </a:r>
            <a:endParaRPr lang="en-US" dirty="0"/>
          </a:p>
        </p:txBody>
      </p:sp>
    </p:spTree>
    <p:extLst>
      <p:ext uri="{BB962C8B-B14F-4D97-AF65-F5344CB8AC3E}">
        <p14:creationId xmlns:p14="http://schemas.microsoft.com/office/powerpoint/2010/main" val="4116535089"/>
      </p:ext>
    </p:extLst>
  </p:cSld>
  <p:clrMapOvr>
    <a:masterClrMapping/>
  </p:clrMapOvr>
  <p:transition xmlns:p14="http://schemas.microsoft.com/office/powerpoint/2010/mai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eaLnBrk="1" hangingPunct="1">
              <a:defRPr/>
            </a:pPr>
            <a:r>
              <a:rPr lang="en-US" dirty="0" smtClean="0"/>
              <a:t>Learning Objectives</a:t>
            </a:r>
            <a:endParaRPr lang="en-US" dirty="0"/>
          </a:p>
        </p:txBody>
      </p:sp>
      <p:sp>
        <p:nvSpPr>
          <p:cNvPr id="20483" name="Content Placeholder 2"/>
          <p:cNvSpPr>
            <a:spLocks noGrp="1"/>
          </p:cNvSpPr>
          <p:nvPr>
            <p:ph sz="quarter" idx="1"/>
          </p:nvPr>
        </p:nvSpPr>
        <p:spPr/>
        <p:txBody>
          <a:bodyPr/>
          <a:lstStyle/>
          <a:p>
            <a:pPr marL="0" indent="0">
              <a:spcBef>
                <a:spcPts val="1900"/>
              </a:spcBef>
              <a:buNone/>
            </a:pPr>
            <a:r>
              <a:rPr lang="en-US" sz="2400" dirty="0" smtClean="0"/>
              <a:t>Understand </a:t>
            </a:r>
            <a:r>
              <a:rPr lang="en-US" sz="2400" dirty="0"/>
              <a:t>promotion and identify the elements of the promotion mix.</a:t>
            </a:r>
          </a:p>
          <a:p>
            <a:pPr marL="0" indent="0">
              <a:spcBef>
                <a:spcPts val="1900"/>
              </a:spcBef>
              <a:buNone/>
            </a:pPr>
            <a:r>
              <a:rPr lang="en-US" sz="2400" dirty="0" smtClean="0"/>
              <a:t>Explain </a:t>
            </a:r>
            <a:r>
              <a:rPr lang="en-US" sz="2400" dirty="0"/>
              <a:t>the hierarchy of effects (AIDA) model and its usefulness to promotional strategy.</a:t>
            </a:r>
          </a:p>
          <a:p>
            <a:pPr marL="0" indent="0">
              <a:spcBef>
                <a:spcPts val="1900"/>
              </a:spcBef>
              <a:buNone/>
            </a:pPr>
            <a:r>
              <a:rPr lang="en-US" sz="2400" dirty="0" smtClean="0"/>
              <a:t>Discuss </a:t>
            </a:r>
            <a:r>
              <a:rPr lang="en-US" sz="2400" dirty="0"/>
              <a:t>the role and key types of digital marketing in communicating value to customers.</a:t>
            </a:r>
          </a:p>
          <a:p>
            <a:pPr marL="0" indent="0">
              <a:spcBef>
                <a:spcPts val="1900"/>
              </a:spcBef>
              <a:buNone/>
            </a:pPr>
            <a:r>
              <a:rPr lang="en-US" sz="2400" dirty="0"/>
              <a:t>Identify the key types of social media and their benefits to marketers in communicating value to customers.</a:t>
            </a:r>
          </a:p>
          <a:p>
            <a:pPr eaLnBrk="1" hangingPunct="1"/>
            <a:endParaRPr lang="en-US" sz="2000" dirty="0"/>
          </a:p>
        </p:txBody>
      </p:sp>
      <p:sp>
        <p:nvSpPr>
          <p:cNvPr id="5" name="Slide Number Placeholder 4"/>
          <p:cNvSpPr>
            <a:spLocks noGrp="1"/>
          </p:cNvSpPr>
          <p:nvPr>
            <p:ph type="sldNum" sz="quarter" idx="12"/>
          </p:nvPr>
        </p:nvSpPr>
        <p:spPr/>
        <p:txBody>
          <a:bodyPr>
            <a:normAutofit fontScale="85000" lnSpcReduction="20000"/>
          </a:bodyPr>
          <a:lstStyle/>
          <a:p>
            <a:pPr>
              <a:defRPr/>
            </a:pPr>
            <a:fld id="{090DE7E3-D062-42D2-AEE0-B869B91DC115}" type="slidenum">
              <a:rPr lang="en-US" smtClean="0"/>
              <a:pPr>
                <a:defRPr/>
              </a:pPr>
              <a:t>2</a:t>
            </a:fld>
            <a:endParaRPr lang="en-US" dirty="0"/>
          </a:p>
        </p:txBody>
      </p:sp>
      <p:sp>
        <p:nvSpPr>
          <p:cNvPr id="3" name="Footer Placeholder 2"/>
          <p:cNvSpPr>
            <a:spLocks noGrp="1"/>
          </p:cNvSpPr>
          <p:nvPr>
            <p:ph type="ftr" sz="quarter" idx="11"/>
          </p:nvPr>
        </p:nvSpPr>
        <p:spPr/>
        <p:txBody>
          <a:bodyPr/>
          <a:lstStyle/>
          <a:p>
            <a:pPr>
              <a:defRPr/>
            </a:pPr>
            <a:r>
              <a:rPr lang="en-US" smtClean="0"/>
              <a:t>©McGraw-Hill Education. All rights reserved. Authorized only for instructor use in the classroom. No reproduction or further distribution permitted without the prior written consent of McGraw-Hill Education.</a:t>
            </a:r>
            <a:endParaRPr lang="en-US" dirty="0"/>
          </a:p>
        </p:txBody>
      </p:sp>
    </p:spTree>
  </p:cSld>
  <p:clrMapOvr>
    <a:masterClrMapping/>
  </p:clrMapOvr>
  <p:transition xmlns:p14="http://schemas.microsoft.com/office/powerpoint/2010/mai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7B96D68-7456-44BF-BF39-88B2154A0EA8}"/>
              </a:ext>
            </a:extLst>
          </p:cNvPr>
          <p:cNvSpPr>
            <a:spLocks noGrp="1"/>
          </p:cNvSpPr>
          <p:nvPr>
            <p:ph type="title"/>
          </p:nvPr>
        </p:nvSpPr>
        <p:spPr/>
        <p:txBody>
          <a:bodyPr/>
          <a:lstStyle/>
          <a:p>
            <a:pPr algn="ctr"/>
            <a:r>
              <a:rPr lang="en-US" dirty="0"/>
              <a:t>Social Network Ads</a:t>
            </a:r>
          </a:p>
        </p:txBody>
      </p:sp>
      <p:sp>
        <p:nvSpPr>
          <p:cNvPr id="3" name="Content Placeholder 2">
            <a:extLst>
              <a:ext uri="{FF2B5EF4-FFF2-40B4-BE49-F238E27FC236}">
                <a16:creationId xmlns:a16="http://schemas.microsoft.com/office/drawing/2014/main" xmlns="" id="{40097F02-35C5-47F5-B405-2DAD88709A53}"/>
              </a:ext>
            </a:extLst>
          </p:cNvPr>
          <p:cNvSpPr>
            <a:spLocks noGrp="1"/>
          </p:cNvSpPr>
          <p:nvPr>
            <p:ph sz="quarter" idx="1"/>
          </p:nvPr>
        </p:nvSpPr>
        <p:spPr/>
        <p:txBody>
          <a:bodyPr/>
          <a:lstStyle/>
          <a:p>
            <a:pPr marL="0" indent="0">
              <a:spcBef>
                <a:spcPts val="1900"/>
              </a:spcBef>
              <a:buNone/>
            </a:pPr>
            <a:r>
              <a:rPr lang="en-US" dirty="0"/>
              <a:t>Digital ads displayed on various forms of social media like Facebook and Twitter are called </a:t>
            </a:r>
            <a:r>
              <a:rPr lang="en-US" b="1" dirty="0"/>
              <a:t>social network ads</a:t>
            </a:r>
            <a:r>
              <a:rPr lang="en-US" dirty="0"/>
              <a:t>. </a:t>
            </a:r>
          </a:p>
          <a:p>
            <a:pPr marL="0" indent="0">
              <a:spcBef>
                <a:spcPts val="1900"/>
              </a:spcBef>
              <a:buNone/>
            </a:pPr>
            <a:r>
              <a:rPr lang="en-US" dirty="0"/>
              <a:t>Some resemble the way users communicate with each other while others look like typical display </a:t>
            </a:r>
            <a:r>
              <a:rPr lang="en-US" dirty="0" smtClean="0"/>
              <a:t>ads.</a:t>
            </a:r>
            <a:endParaRPr lang="en-US" dirty="0"/>
          </a:p>
        </p:txBody>
      </p:sp>
      <p:sp>
        <p:nvSpPr>
          <p:cNvPr id="4" name="Slide Number Placeholder 3">
            <a:extLst>
              <a:ext uri="{FF2B5EF4-FFF2-40B4-BE49-F238E27FC236}">
                <a16:creationId xmlns:a16="http://schemas.microsoft.com/office/drawing/2014/main" xmlns="" id="{7E723E08-8EC7-4B4B-87B3-E5DE65CF0B90}"/>
              </a:ext>
            </a:extLst>
          </p:cNvPr>
          <p:cNvSpPr>
            <a:spLocks noGrp="1"/>
          </p:cNvSpPr>
          <p:nvPr>
            <p:ph type="sldNum" sz="quarter" idx="12"/>
          </p:nvPr>
        </p:nvSpPr>
        <p:spPr/>
        <p:txBody>
          <a:bodyPr>
            <a:normAutofit fontScale="85000" lnSpcReduction="20000"/>
          </a:bodyPr>
          <a:lstStyle/>
          <a:p>
            <a:pPr>
              <a:defRPr/>
            </a:pPr>
            <a:fld id="{090DE7E3-D062-42D2-AEE0-B869B91DC115}" type="slidenum">
              <a:rPr lang="en-US" smtClean="0"/>
              <a:pPr>
                <a:defRPr/>
              </a:pPr>
              <a:t>20</a:t>
            </a:fld>
            <a:endParaRPr lang="en-US" dirty="0"/>
          </a:p>
        </p:txBody>
      </p:sp>
      <p:sp>
        <p:nvSpPr>
          <p:cNvPr id="5" name="Footer Placeholder 4"/>
          <p:cNvSpPr>
            <a:spLocks noGrp="1"/>
          </p:cNvSpPr>
          <p:nvPr>
            <p:ph type="ftr" sz="quarter" idx="11"/>
          </p:nvPr>
        </p:nvSpPr>
        <p:spPr/>
        <p:txBody>
          <a:bodyPr/>
          <a:lstStyle/>
          <a:p>
            <a:pPr>
              <a:defRPr/>
            </a:pPr>
            <a:r>
              <a:rPr lang="en-US" smtClean="0"/>
              <a:t>©McGraw-Hill Education. All rights reserved. Authorized only for instructor use in the classroom. No reproduction or further distribution permitted without the prior written consent of McGraw-Hill Education.</a:t>
            </a:r>
            <a:endParaRPr lang="en-US" dirty="0"/>
          </a:p>
        </p:txBody>
      </p:sp>
    </p:spTree>
    <p:extLst>
      <p:ext uri="{BB962C8B-B14F-4D97-AF65-F5344CB8AC3E}">
        <p14:creationId xmlns:p14="http://schemas.microsoft.com/office/powerpoint/2010/main" val="1760111155"/>
      </p:ext>
    </p:extLst>
  </p:cSld>
  <p:clrMapOvr>
    <a:masterClrMapping/>
  </p:clrMapOvr>
  <p:transition xmlns:p14="http://schemas.microsoft.com/office/powerpoint/2010/mai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6EF3958-FA40-4FA1-95C5-D6259D1D1D48}"/>
              </a:ext>
            </a:extLst>
          </p:cNvPr>
          <p:cNvSpPr>
            <a:spLocks noGrp="1"/>
          </p:cNvSpPr>
          <p:nvPr>
            <p:ph type="title"/>
          </p:nvPr>
        </p:nvSpPr>
        <p:spPr/>
        <p:txBody>
          <a:bodyPr/>
          <a:lstStyle/>
          <a:p>
            <a:pPr algn="ctr"/>
            <a:r>
              <a:rPr lang="en-US" dirty="0"/>
              <a:t>Native Ads</a:t>
            </a:r>
          </a:p>
        </p:txBody>
      </p:sp>
      <p:sp>
        <p:nvSpPr>
          <p:cNvPr id="3" name="Content Placeholder 2">
            <a:extLst>
              <a:ext uri="{FF2B5EF4-FFF2-40B4-BE49-F238E27FC236}">
                <a16:creationId xmlns:a16="http://schemas.microsoft.com/office/drawing/2014/main" xmlns="" id="{B6C920B0-4123-43E9-8511-6FD7B3638515}"/>
              </a:ext>
            </a:extLst>
          </p:cNvPr>
          <p:cNvSpPr>
            <a:spLocks noGrp="1"/>
          </p:cNvSpPr>
          <p:nvPr>
            <p:ph sz="quarter" idx="1"/>
          </p:nvPr>
        </p:nvSpPr>
        <p:spPr/>
        <p:txBody>
          <a:bodyPr/>
          <a:lstStyle/>
          <a:p>
            <a:pPr marL="0" indent="0">
              <a:spcBef>
                <a:spcPts val="1900"/>
              </a:spcBef>
              <a:buNone/>
            </a:pPr>
            <a:r>
              <a:rPr lang="en-US" dirty="0"/>
              <a:t>Digital ads that are designed to fit the format and style of content that is offered through the website on which the ad is being displayed are called </a:t>
            </a:r>
            <a:r>
              <a:rPr lang="en-US" b="1" dirty="0"/>
              <a:t>native ads</a:t>
            </a:r>
            <a:r>
              <a:rPr lang="en-US" dirty="0"/>
              <a:t>. </a:t>
            </a:r>
          </a:p>
          <a:p>
            <a:pPr marL="0" indent="0">
              <a:spcBef>
                <a:spcPts val="1900"/>
              </a:spcBef>
              <a:buNone/>
            </a:pPr>
            <a:r>
              <a:rPr lang="en-US" dirty="0"/>
              <a:t>Tend to be articles or posts that are of interest to the </a:t>
            </a:r>
            <a:r>
              <a:rPr lang="en-US" dirty="0" smtClean="0"/>
              <a:t>viewer.</a:t>
            </a:r>
            <a:endParaRPr lang="en-US" dirty="0"/>
          </a:p>
          <a:p>
            <a:pPr marL="0" indent="0">
              <a:spcBef>
                <a:spcPts val="1900"/>
              </a:spcBef>
              <a:buNone/>
            </a:pPr>
            <a:r>
              <a:rPr lang="en-US" dirty="0"/>
              <a:t>Organizations offering native ads take care to let readers know they come from another source.</a:t>
            </a:r>
          </a:p>
        </p:txBody>
      </p:sp>
      <p:sp>
        <p:nvSpPr>
          <p:cNvPr id="4" name="Slide Number Placeholder 3">
            <a:extLst>
              <a:ext uri="{FF2B5EF4-FFF2-40B4-BE49-F238E27FC236}">
                <a16:creationId xmlns:a16="http://schemas.microsoft.com/office/drawing/2014/main" xmlns="" id="{7394B116-251E-4809-905D-8986961B198E}"/>
              </a:ext>
            </a:extLst>
          </p:cNvPr>
          <p:cNvSpPr>
            <a:spLocks noGrp="1"/>
          </p:cNvSpPr>
          <p:nvPr>
            <p:ph type="sldNum" sz="quarter" idx="12"/>
          </p:nvPr>
        </p:nvSpPr>
        <p:spPr/>
        <p:txBody>
          <a:bodyPr>
            <a:normAutofit fontScale="85000" lnSpcReduction="20000"/>
          </a:bodyPr>
          <a:lstStyle/>
          <a:p>
            <a:pPr>
              <a:defRPr/>
            </a:pPr>
            <a:fld id="{090DE7E3-D062-42D2-AEE0-B869B91DC115}" type="slidenum">
              <a:rPr lang="en-US" smtClean="0"/>
              <a:pPr>
                <a:defRPr/>
              </a:pPr>
              <a:t>21</a:t>
            </a:fld>
            <a:endParaRPr lang="en-US" dirty="0"/>
          </a:p>
        </p:txBody>
      </p:sp>
      <p:sp>
        <p:nvSpPr>
          <p:cNvPr id="5" name="Footer Placeholder 4"/>
          <p:cNvSpPr>
            <a:spLocks noGrp="1"/>
          </p:cNvSpPr>
          <p:nvPr>
            <p:ph type="ftr" sz="quarter" idx="11"/>
          </p:nvPr>
        </p:nvSpPr>
        <p:spPr/>
        <p:txBody>
          <a:bodyPr/>
          <a:lstStyle/>
          <a:p>
            <a:pPr>
              <a:defRPr/>
            </a:pPr>
            <a:r>
              <a:rPr lang="en-US" smtClean="0"/>
              <a:t>©McGraw-Hill Education. All rights reserved. Authorized only for instructor use in the classroom. No reproduction or further distribution permitted without the prior written consent of McGraw-Hill Education.</a:t>
            </a:r>
            <a:endParaRPr lang="en-US" dirty="0"/>
          </a:p>
        </p:txBody>
      </p:sp>
    </p:spTree>
    <p:extLst>
      <p:ext uri="{BB962C8B-B14F-4D97-AF65-F5344CB8AC3E}">
        <p14:creationId xmlns:p14="http://schemas.microsoft.com/office/powerpoint/2010/main" val="3170550984"/>
      </p:ext>
    </p:extLst>
  </p:cSld>
  <p:clrMapOvr>
    <a:masterClrMapping/>
  </p:clrMapOvr>
  <p:transition xmlns:p14="http://schemas.microsoft.com/office/powerpoint/2010/mai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F83B532-DAFB-432F-9168-E99463B304AA}"/>
              </a:ext>
            </a:extLst>
          </p:cNvPr>
          <p:cNvSpPr>
            <a:spLocks noGrp="1"/>
          </p:cNvSpPr>
          <p:nvPr>
            <p:ph type="title"/>
          </p:nvPr>
        </p:nvSpPr>
        <p:spPr/>
        <p:txBody>
          <a:bodyPr/>
          <a:lstStyle/>
          <a:p>
            <a:pPr algn="ctr"/>
            <a:r>
              <a:rPr lang="en-US" b="1" dirty="0"/>
              <a:t>E-Mail</a:t>
            </a:r>
          </a:p>
        </p:txBody>
      </p:sp>
      <p:sp>
        <p:nvSpPr>
          <p:cNvPr id="4" name="Slide Number Placeholder 3">
            <a:extLst>
              <a:ext uri="{FF2B5EF4-FFF2-40B4-BE49-F238E27FC236}">
                <a16:creationId xmlns:a16="http://schemas.microsoft.com/office/drawing/2014/main" xmlns="" id="{A5F585AB-1B78-43BF-8905-E99196CD342E}"/>
              </a:ext>
            </a:extLst>
          </p:cNvPr>
          <p:cNvSpPr>
            <a:spLocks noGrp="1"/>
          </p:cNvSpPr>
          <p:nvPr>
            <p:ph type="sldNum" sz="quarter" idx="11"/>
          </p:nvPr>
        </p:nvSpPr>
        <p:spPr/>
        <p:txBody>
          <a:bodyPr>
            <a:normAutofit fontScale="85000" lnSpcReduction="20000"/>
          </a:bodyPr>
          <a:lstStyle/>
          <a:p>
            <a:pPr>
              <a:defRPr/>
            </a:pPr>
            <a:fld id="{090DE7E3-D062-42D2-AEE0-B869B91DC115}" type="slidenum">
              <a:rPr lang="en-US" smtClean="0"/>
              <a:pPr>
                <a:defRPr/>
              </a:pPr>
              <a:t>22</a:t>
            </a:fld>
            <a:endParaRPr lang="en-US" dirty="0"/>
          </a:p>
        </p:txBody>
      </p:sp>
      <p:sp>
        <p:nvSpPr>
          <p:cNvPr id="5" name="Footer Placeholder 4"/>
          <p:cNvSpPr>
            <a:spLocks noGrp="1"/>
          </p:cNvSpPr>
          <p:nvPr>
            <p:ph type="ftr" sz="quarter" idx="12"/>
          </p:nvPr>
        </p:nvSpPr>
        <p:spPr/>
        <p:txBody>
          <a:bodyPr/>
          <a:lstStyle/>
          <a:p>
            <a:pPr>
              <a:defRPr/>
            </a:pPr>
            <a:r>
              <a:rPr lang="en-US" smtClean="0"/>
              <a:t>©McGraw-Hill Education. All rights reserved. Authorized only for instructor use in the classroom. No reproduction or further distribution permitted without the prior written consent of McGraw-Hill Education.</a:t>
            </a:r>
            <a:endParaRPr lang="en-US" dirty="0"/>
          </a:p>
        </p:txBody>
      </p:sp>
      <p:graphicFrame>
        <p:nvGraphicFramePr>
          <p:cNvPr id="13" name="Table 12"/>
          <p:cNvGraphicFramePr>
            <a:graphicFrameLocks noGrp="1"/>
          </p:cNvGraphicFramePr>
          <p:nvPr>
            <p:extLst>
              <p:ext uri="{D42A27DB-BD31-4B8C-83A1-F6EECF244321}">
                <p14:modId xmlns:p14="http://schemas.microsoft.com/office/powerpoint/2010/main" val="3540502420"/>
              </p:ext>
            </p:extLst>
          </p:nvPr>
        </p:nvGraphicFramePr>
        <p:xfrm>
          <a:off x="1504274" y="1828800"/>
          <a:ext cx="6096000" cy="3663251"/>
        </p:xfrm>
        <a:graphic>
          <a:graphicData uri="http://schemas.openxmlformats.org/drawingml/2006/table">
            <a:tbl>
              <a:tblPr firstRow="1" bandRow="1">
                <a:tableStyleId>{5C22544A-7EE6-4342-B048-85BDC9FD1C3A}</a:tableStyleId>
              </a:tblPr>
              <a:tblGrid>
                <a:gridCol w="3048000"/>
                <a:gridCol w="3048000"/>
              </a:tblGrid>
              <a:tr h="502920">
                <a:tc>
                  <a:txBody>
                    <a:bodyPr/>
                    <a:lstStyle/>
                    <a:p>
                      <a:pPr algn="ctr"/>
                      <a:r>
                        <a:rPr lang="en-US" dirty="0" smtClean="0"/>
                        <a:t>Advantages</a:t>
                      </a:r>
                      <a:endParaRPr lang="en-US" dirty="0"/>
                    </a:p>
                  </a:txBody>
                  <a:tcPr anchor="ctr">
                    <a:lnL w="6350" cap="flat" cmpd="sng" algn="ctr">
                      <a:solidFill>
                        <a:prstClr val="white">
                          <a:lumMod val="50000"/>
                        </a:prstClr>
                      </a:solidFill>
                      <a:prstDash val="solid"/>
                      <a:round/>
                      <a:headEnd type="none" w="med" len="med"/>
                      <a:tailEnd type="none" w="med" len="med"/>
                    </a:lnL>
                    <a:lnR w="6350" cap="flat" cmpd="sng" algn="ctr">
                      <a:solidFill>
                        <a:prstClr val="white">
                          <a:lumMod val="50000"/>
                        </a:prstClr>
                      </a:solidFill>
                      <a:prstDash val="solid"/>
                      <a:round/>
                      <a:headEnd type="none" w="med" len="med"/>
                      <a:tailEnd type="none" w="med" len="med"/>
                    </a:lnR>
                    <a:lnT w="6350" cap="flat" cmpd="sng" algn="ctr">
                      <a:solidFill>
                        <a:prstClr val="white">
                          <a:lumMod val="50000"/>
                        </a:prstClr>
                      </a:solidFill>
                      <a:prstDash val="solid"/>
                      <a:round/>
                      <a:headEnd type="none" w="med" len="med"/>
                      <a:tailEnd type="none" w="med" len="med"/>
                    </a:lnT>
                    <a:lnB w="6350" cap="flat" cmpd="sng" algn="ctr">
                      <a:solidFill>
                        <a:prstClr val="white">
                          <a:lumMod val="50000"/>
                        </a:prstClr>
                      </a:solidFill>
                      <a:prstDash val="solid"/>
                      <a:round/>
                      <a:headEnd type="none" w="med" len="med"/>
                      <a:tailEnd type="none" w="med" len="med"/>
                    </a:lnB>
                    <a:solidFill>
                      <a:schemeClr val="accent2"/>
                    </a:solidFill>
                  </a:tcPr>
                </a:tc>
                <a:tc>
                  <a:txBody>
                    <a:bodyPr/>
                    <a:lstStyle/>
                    <a:p>
                      <a:pPr algn="ctr"/>
                      <a:r>
                        <a:rPr lang="en-US" dirty="0" smtClean="0"/>
                        <a:t>Disadvantages</a:t>
                      </a:r>
                      <a:endParaRPr lang="en-US" dirty="0"/>
                    </a:p>
                  </a:txBody>
                  <a:tcPr anchor="ctr">
                    <a:lnL w="6350" cap="flat" cmpd="sng" algn="ctr">
                      <a:solidFill>
                        <a:prstClr val="white">
                          <a:lumMod val="50000"/>
                        </a:prstClr>
                      </a:solidFill>
                      <a:prstDash val="solid"/>
                      <a:round/>
                      <a:headEnd type="none" w="med" len="med"/>
                      <a:tailEnd type="none" w="med" len="med"/>
                    </a:lnL>
                    <a:lnR w="6350" cap="flat" cmpd="sng" algn="ctr">
                      <a:solidFill>
                        <a:prstClr val="white">
                          <a:lumMod val="50000"/>
                        </a:prstClr>
                      </a:solidFill>
                      <a:prstDash val="solid"/>
                      <a:round/>
                      <a:headEnd type="none" w="med" len="med"/>
                      <a:tailEnd type="none" w="med" len="med"/>
                    </a:lnR>
                    <a:lnT w="6350" cap="flat" cmpd="sng" algn="ctr">
                      <a:solidFill>
                        <a:prstClr val="white">
                          <a:lumMod val="50000"/>
                        </a:prstClr>
                      </a:solidFill>
                      <a:prstDash val="solid"/>
                      <a:round/>
                      <a:headEnd type="none" w="med" len="med"/>
                      <a:tailEnd type="none" w="med" len="med"/>
                    </a:lnT>
                    <a:lnB w="6350" cap="flat" cmpd="sng" algn="ctr">
                      <a:solidFill>
                        <a:prstClr val="white">
                          <a:lumMod val="50000"/>
                        </a:prstClr>
                      </a:solidFill>
                      <a:prstDash val="solid"/>
                      <a:round/>
                      <a:headEnd type="none" w="med" len="med"/>
                      <a:tailEnd type="none" w="med" len="med"/>
                    </a:lnB>
                    <a:solidFill>
                      <a:schemeClr val="accent3"/>
                    </a:solidFill>
                  </a:tcPr>
                </a:tc>
              </a:tr>
              <a:tr h="600011">
                <a:tc>
                  <a:txBody>
                    <a:bodyPr/>
                    <a:lstStyle/>
                    <a:p>
                      <a:pPr marL="285750" indent="-285750">
                        <a:buFont typeface="Arial"/>
                        <a:buChar char="•"/>
                      </a:pPr>
                      <a:r>
                        <a:rPr lang="en-US" sz="1800" dirty="0" smtClean="0"/>
                        <a:t>The marketer controls the e-mail</a:t>
                      </a:r>
                    </a:p>
                  </a:txBody>
                  <a:tcPr anchor="ctr">
                    <a:lnL w="6350" cap="flat" cmpd="sng" algn="ctr">
                      <a:solidFill>
                        <a:prstClr val="white">
                          <a:lumMod val="50000"/>
                        </a:prstClr>
                      </a:solidFill>
                      <a:prstDash val="solid"/>
                      <a:round/>
                      <a:headEnd type="none" w="med" len="med"/>
                      <a:tailEnd type="none" w="med" len="med"/>
                    </a:lnL>
                    <a:lnR w="6350" cap="flat" cmpd="sng" algn="ctr">
                      <a:solidFill>
                        <a:prstClr val="white">
                          <a:lumMod val="50000"/>
                        </a:prstClr>
                      </a:solidFill>
                      <a:prstDash val="solid"/>
                      <a:round/>
                      <a:headEnd type="none" w="med" len="med"/>
                      <a:tailEnd type="none" w="med" len="med"/>
                    </a:lnR>
                    <a:lnT w="6350" cap="flat" cmpd="sng" algn="ctr">
                      <a:solidFill>
                        <a:prstClr val="white">
                          <a:lumMod val="50000"/>
                        </a:prstClr>
                      </a:solidFill>
                      <a:prstDash val="solid"/>
                      <a:round/>
                      <a:headEnd type="none" w="med" len="med"/>
                      <a:tailEnd type="none" w="med" len="med"/>
                    </a:lnT>
                    <a:lnB w="6350" cap="flat" cmpd="sng" algn="ctr">
                      <a:solidFill>
                        <a:prstClr val="white">
                          <a:lumMod val="50000"/>
                        </a:prstClr>
                      </a:solidFill>
                      <a:prstDash val="solid"/>
                      <a:round/>
                      <a:headEnd type="none" w="med" len="med"/>
                      <a:tailEnd type="none" w="med" len="med"/>
                    </a:lnB>
                    <a:solidFill>
                      <a:schemeClr val="bg1"/>
                    </a:solidFill>
                  </a:tcPr>
                </a:tc>
                <a:tc>
                  <a:txBody>
                    <a:bodyPr/>
                    <a:lstStyle/>
                    <a:p>
                      <a:pPr marL="285750" indent="-285750">
                        <a:buFont typeface="Arial"/>
                        <a:buChar char="•"/>
                      </a:pPr>
                      <a:r>
                        <a:rPr lang="en-US" dirty="0" smtClean="0"/>
                        <a:t>Easy to delete</a:t>
                      </a:r>
                    </a:p>
                  </a:txBody>
                  <a:tcPr anchor="ctr">
                    <a:lnL w="6350" cap="flat" cmpd="sng" algn="ctr">
                      <a:solidFill>
                        <a:prstClr val="white">
                          <a:lumMod val="50000"/>
                        </a:prstClr>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prstClr val="white">
                          <a:lumMod val="50000"/>
                        </a:prstClr>
                      </a:solidFill>
                      <a:prstDash val="solid"/>
                      <a:round/>
                      <a:headEnd type="none" w="med" len="med"/>
                      <a:tailEnd type="none" w="med" len="med"/>
                    </a:lnT>
                    <a:lnB w="6350" cap="flat" cmpd="sng" algn="ctr">
                      <a:solidFill>
                        <a:prstClr val="white">
                          <a:lumMod val="50000"/>
                        </a:prstClr>
                      </a:solidFill>
                      <a:prstDash val="solid"/>
                      <a:round/>
                      <a:headEnd type="none" w="med" len="med"/>
                      <a:tailEnd type="none" w="med" len="med"/>
                    </a:lnB>
                    <a:solidFill>
                      <a:schemeClr val="bg1"/>
                    </a:solidFill>
                  </a:tcPr>
                </a:tc>
              </a:tr>
              <a:tr h="600011">
                <a:tc>
                  <a:txBody>
                    <a:bodyPr/>
                    <a:lstStyle/>
                    <a:p>
                      <a:pPr marL="285750" marR="0" indent="-285750" algn="l" defTabSz="914400" rtl="0" eaLnBrk="1" fontAlgn="auto" latinLnBrk="0" hangingPunct="1">
                        <a:lnSpc>
                          <a:spcPct val="100000"/>
                        </a:lnSpc>
                        <a:spcBef>
                          <a:spcPts val="0"/>
                        </a:spcBef>
                        <a:spcAft>
                          <a:spcPts val="0"/>
                        </a:spcAft>
                        <a:buClrTx/>
                        <a:buSzTx/>
                        <a:buFont typeface="Arial"/>
                        <a:buChar char="•"/>
                        <a:tabLst/>
                        <a:defRPr/>
                      </a:pPr>
                      <a:r>
                        <a:rPr lang="en-US" sz="1800" dirty="0" smtClean="0"/>
                        <a:t>Easy to target and customize</a:t>
                      </a:r>
                    </a:p>
                  </a:txBody>
                  <a:tcPr anchor="ctr">
                    <a:lnL w="6350" cap="flat" cmpd="sng" algn="ctr">
                      <a:solidFill>
                        <a:prstClr val="white">
                          <a:lumMod val="50000"/>
                        </a:prstClr>
                      </a:solidFill>
                      <a:prstDash val="solid"/>
                      <a:round/>
                      <a:headEnd type="none" w="med" len="med"/>
                      <a:tailEnd type="none" w="med" len="med"/>
                    </a:lnL>
                    <a:lnR w="6350" cap="flat" cmpd="sng" algn="ctr">
                      <a:solidFill>
                        <a:prstClr val="white">
                          <a:lumMod val="50000"/>
                        </a:prstClr>
                      </a:solidFill>
                      <a:prstDash val="solid"/>
                      <a:round/>
                      <a:headEnd type="none" w="med" len="med"/>
                      <a:tailEnd type="none" w="med" len="med"/>
                    </a:lnR>
                    <a:lnT w="6350" cap="flat" cmpd="sng" algn="ctr">
                      <a:solidFill>
                        <a:prstClr val="white">
                          <a:lumMod val="50000"/>
                        </a:prstClr>
                      </a:solidFill>
                      <a:prstDash val="solid"/>
                      <a:round/>
                      <a:headEnd type="none" w="med" len="med"/>
                      <a:tailEnd type="none" w="med" len="med"/>
                    </a:lnT>
                    <a:lnB w="6350" cap="flat" cmpd="sng" algn="ctr">
                      <a:solidFill>
                        <a:prstClr val="white">
                          <a:lumMod val="50000"/>
                        </a:prstClr>
                      </a:solidFill>
                      <a:prstDash val="solid"/>
                      <a:round/>
                      <a:headEnd type="none" w="med" len="med"/>
                      <a:tailEnd type="none" w="med" len="med"/>
                    </a:lnB>
                    <a:solidFill>
                      <a:schemeClr val="bg1"/>
                    </a:solidFill>
                  </a:tcPr>
                </a:tc>
                <a:tc>
                  <a:txBody>
                    <a:bodyPr/>
                    <a:lstStyle/>
                    <a:p>
                      <a:pPr marL="285750" marR="0" indent="-285750" algn="l" defTabSz="914400" rtl="0" eaLnBrk="1" fontAlgn="auto" latinLnBrk="0" hangingPunct="1">
                        <a:lnSpc>
                          <a:spcPct val="100000"/>
                        </a:lnSpc>
                        <a:spcBef>
                          <a:spcPts val="0"/>
                        </a:spcBef>
                        <a:spcAft>
                          <a:spcPts val="0"/>
                        </a:spcAft>
                        <a:buClrTx/>
                        <a:buSzTx/>
                        <a:buFont typeface="Arial"/>
                        <a:buChar char="•"/>
                        <a:tabLst/>
                        <a:defRPr/>
                      </a:pPr>
                      <a:r>
                        <a:rPr lang="en-US" dirty="0" smtClean="0"/>
                        <a:t>Spam filters</a:t>
                      </a:r>
                    </a:p>
                  </a:txBody>
                  <a:tcPr anchor="ctr">
                    <a:lnL w="6350" cap="flat" cmpd="sng" algn="ctr">
                      <a:solidFill>
                        <a:prstClr val="white">
                          <a:lumMod val="50000"/>
                        </a:prstClr>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prstClr val="white">
                          <a:lumMod val="50000"/>
                        </a:prstClr>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chemeClr val="bg1"/>
                    </a:solidFill>
                  </a:tcPr>
                </a:tc>
              </a:tr>
              <a:tr h="600011">
                <a:tc>
                  <a:txBody>
                    <a:bodyPr/>
                    <a:lstStyle/>
                    <a:p>
                      <a:pPr marL="285750" marR="0" indent="-285750" algn="l" defTabSz="914400" rtl="0" eaLnBrk="1" fontAlgn="auto" latinLnBrk="0" hangingPunct="1">
                        <a:lnSpc>
                          <a:spcPct val="100000"/>
                        </a:lnSpc>
                        <a:spcBef>
                          <a:spcPts val="0"/>
                        </a:spcBef>
                        <a:spcAft>
                          <a:spcPts val="0"/>
                        </a:spcAft>
                        <a:buClrTx/>
                        <a:buSzTx/>
                        <a:buFont typeface="Arial"/>
                        <a:buChar char="•"/>
                        <a:tabLst/>
                        <a:defRPr/>
                      </a:pPr>
                      <a:r>
                        <a:rPr lang="en-US" sz="1800" dirty="0" smtClean="0"/>
                        <a:t>Immediate</a:t>
                      </a:r>
                    </a:p>
                  </a:txBody>
                  <a:tcPr anchor="ctr">
                    <a:lnL w="6350" cap="flat" cmpd="sng" algn="ctr">
                      <a:solidFill>
                        <a:prstClr val="white">
                          <a:lumMod val="50000"/>
                        </a:prstClr>
                      </a:solidFill>
                      <a:prstDash val="solid"/>
                      <a:round/>
                      <a:headEnd type="none" w="med" len="med"/>
                      <a:tailEnd type="none" w="med" len="med"/>
                    </a:lnL>
                    <a:lnR w="6350" cap="flat" cmpd="sng" algn="ctr">
                      <a:solidFill>
                        <a:prstClr val="white">
                          <a:lumMod val="50000"/>
                        </a:prstClr>
                      </a:solidFill>
                      <a:prstDash val="solid"/>
                      <a:round/>
                      <a:headEnd type="none" w="med" len="med"/>
                      <a:tailEnd type="none" w="med" len="med"/>
                    </a:lnR>
                    <a:lnT w="6350" cap="flat" cmpd="sng" algn="ctr">
                      <a:solidFill>
                        <a:prstClr val="white">
                          <a:lumMod val="50000"/>
                        </a:prstClr>
                      </a:solidFill>
                      <a:prstDash val="solid"/>
                      <a:round/>
                      <a:headEnd type="none" w="med" len="med"/>
                      <a:tailEnd type="none" w="med" len="med"/>
                    </a:lnT>
                    <a:lnB w="6350" cap="flat" cmpd="sng" algn="ctr">
                      <a:solidFill>
                        <a:prstClr val="white">
                          <a:lumMod val="50000"/>
                        </a:prstClr>
                      </a:solidFill>
                      <a:prstDash val="solid"/>
                      <a:round/>
                      <a:headEnd type="none" w="med" len="med"/>
                      <a:tailEnd type="none" w="med" len="med"/>
                    </a:lnB>
                    <a:solidFill>
                      <a:schemeClr val="bg1"/>
                    </a:solidFill>
                  </a:tcPr>
                </a:tc>
                <a:tc>
                  <a:txBody>
                    <a:bodyPr/>
                    <a:lstStyle/>
                    <a:p>
                      <a:pPr marL="285750" marR="0" indent="-285750" algn="l" defTabSz="914400" rtl="0" eaLnBrk="1" fontAlgn="auto" latinLnBrk="0" hangingPunct="1">
                        <a:lnSpc>
                          <a:spcPct val="100000"/>
                        </a:lnSpc>
                        <a:spcBef>
                          <a:spcPts val="0"/>
                        </a:spcBef>
                        <a:spcAft>
                          <a:spcPts val="0"/>
                        </a:spcAft>
                        <a:buClrTx/>
                        <a:buSzTx/>
                        <a:buFont typeface="Arial"/>
                        <a:buChar char="•"/>
                        <a:tabLst/>
                        <a:defRPr/>
                      </a:pPr>
                      <a:r>
                        <a:rPr lang="en-US" dirty="0" smtClean="0"/>
                        <a:t>Seen as old hat by Millennials </a:t>
                      </a:r>
                    </a:p>
                  </a:txBody>
                  <a:tcPr anchor="ctr">
                    <a:lnL w="6350" cap="flat" cmpd="sng" algn="ctr">
                      <a:solidFill>
                        <a:prstClr val="white">
                          <a:lumMod val="50000"/>
                        </a:prstClr>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chemeClr val="bg1"/>
                    </a:solidFill>
                  </a:tcPr>
                </a:tc>
              </a:tr>
              <a:tr h="600011">
                <a:tc>
                  <a:txBody>
                    <a:bodyPr/>
                    <a:lstStyle/>
                    <a:p>
                      <a:pPr marL="285750" marR="0" indent="-285750" algn="l" defTabSz="914400" rtl="0" eaLnBrk="1" fontAlgn="auto" latinLnBrk="0" hangingPunct="1">
                        <a:lnSpc>
                          <a:spcPct val="100000"/>
                        </a:lnSpc>
                        <a:spcBef>
                          <a:spcPts val="0"/>
                        </a:spcBef>
                        <a:spcAft>
                          <a:spcPts val="0"/>
                        </a:spcAft>
                        <a:buClrTx/>
                        <a:buSzTx/>
                        <a:buFont typeface="Arial"/>
                        <a:buChar char="•"/>
                        <a:tabLst/>
                        <a:defRPr/>
                      </a:pPr>
                      <a:r>
                        <a:rPr lang="en-US" sz="1800" dirty="0" smtClean="0"/>
                        <a:t>Allows for personalization</a:t>
                      </a:r>
                    </a:p>
                  </a:txBody>
                  <a:tcPr anchor="ctr">
                    <a:lnL w="6350" cap="flat" cmpd="sng" algn="ctr">
                      <a:solidFill>
                        <a:prstClr val="white">
                          <a:lumMod val="50000"/>
                        </a:prstClr>
                      </a:solidFill>
                      <a:prstDash val="solid"/>
                      <a:round/>
                      <a:headEnd type="none" w="med" len="med"/>
                      <a:tailEnd type="none" w="med" len="med"/>
                    </a:lnL>
                    <a:lnR w="6350" cap="flat" cmpd="sng" algn="ctr">
                      <a:solidFill>
                        <a:prstClr val="white">
                          <a:lumMod val="50000"/>
                        </a:prstClr>
                      </a:solidFill>
                      <a:prstDash val="solid"/>
                      <a:round/>
                      <a:headEnd type="none" w="med" len="med"/>
                      <a:tailEnd type="none" w="med" len="med"/>
                    </a:lnR>
                    <a:lnT w="6350" cap="flat" cmpd="sng" algn="ctr">
                      <a:solidFill>
                        <a:prstClr val="white">
                          <a:lumMod val="50000"/>
                        </a:prstClr>
                      </a:solidFill>
                      <a:prstDash val="solid"/>
                      <a:round/>
                      <a:headEnd type="none" w="med" len="med"/>
                      <a:tailEnd type="none" w="med" len="med"/>
                    </a:lnT>
                    <a:lnB w="6350" cap="flat" cmpd="sng" algn="ctr">
                      <a:solidFill>
                        <a:prstClr val="white">
                          <a:lumMod val="50000"/>
                        </a:prstClr>
                      </a:solidFill>
                      <a:prstDash val="solid"/>
                      <a:round/>
                      <a:headEnd type="none" w="med" len="med"/>
                      <a:tailEnd type="none" w="med" len="med"/>
                    </a:lnB>
                    <a:solidFill>
                      <a:schemeClr val="bg1"/>
                    </a:solidFill>
                  </a:tcPr>
                </a:tc>
                <a:tc>
                  <a:txBody>
                    <a:bodyPr/>
                    <a:lstStyle/>
                    <a:p>
                      <a:pPr marL="285750" indent="-285750">
                        <a:buFont typeface="Arial"/>
                        <a:buChar char="•"/>
                      </a:pPr>
                      <a:endParaRPr lang="en-US" dirty="0"/>
                    </a:p>
                  </a:txBody>
                  <a:tcPr anchor="ctr">
                    <a:lnL w="6350" cap="flat" cmpd="sng" algn="ctr">
                      <a:solidFill>
                        <a:prstClr val="white">
                          <a:lumMod val="50000"/>
                        </a:prstClr>
                      </a:solidFill>
                      <a:prstDash val="solid"/>
                      <a:round/>
                      <a:headEnd type="none" w="med" len="med"/>
                      <a:tailEnd type="none" w="med" len="med"/>
                    </a:lnL>
                    <a:lnR w="76200" cap="flat" cmpd="sng" algn="ctr">
                      <a:solidFill>
                        <a:prstClr val="white"/>
                      </a:solidFill>
                      <a:prstDash val="solid"/>
                      <a:round/>
                      <a:headEnd type="none" w="med" len="med"/>
                      <a:tailEnd type="none" w="med" len="med"/>
                    </a:lnR>
                    <a:lnT w="6350" cap="flat" cmpd="sng" algn="ctr">
                      <a:solidFill>
                        <a:srgbClr val="7F7F7F"/>
                      </a:solidFill>
                      <a:prstDash val="solid"/>
                      <a:round/>
                      <a:headEnd type="none" w="med" len="med"/>
                      <a:tailEnd type="none" w="med" len="med"/>
                    </a:lnT>
                    <a:lnB w="76200" cap="flat" cmpd="sng" algn="ctr">
                      <a:solidFill>
                        <a:prstClr val="white"/>
                      </a:solidFill>
                      <a:prstDash val="solid"/>
                      <a:round/>
                      <a:headEnd type="none" w="med" len="med"/>
                      <a:tailEnd type="none" w="med" len="med"/>
                    </a:lnB>
                    <a:solidFill>
                      <a:schemeClr val="bg1"/>
                    </a:solidFill>
                  </a:tcPr>
                </a:tc>
              </a:tr>
              <a:tr h="600011">
                <a:tc>
                  <a:txBody>
                    <a:bodyPr/>
                    <a:lstStyle/>
                    <a:p>
                      <a:pPr marL="285750" marR="0" indent="-285750" algn="l" defTabSz="914400" rtl="0" eaLnBrk="1" fontAlgn="auto" latinLnBrk="0" hangingPunct="1">
                        <a:lnSpc>
                          <a:spcPct val="100000"/>
                        </a:lnSpc>
                        <a:spcBef>
                          <a:spcPts val="0"/>
                        </a:spcBef>
                        <a:spcAft>
                          <a:spcPts val="0"/>
                        </a:spcAft>
                        <a:buClrTx/>
                        <a:buSzTx/>
                        <a:buFont typeface="Arial"/>
                        <a:buChar char="•"/>
                        <a:tabLst/>
                        <a:defRPr/>
                      </a:pPr>
                      <a:r>
                        <a:rPr lang="en-US" sz="1800" dirty="0" smtClean="0"/>
                        <a:t>Produces rich amount of data</a:t>
                      </a:r>
                    </a:p>
                  </a:txBody>
                  <a:tcPr anchor="ctr">
                    <a:lnL w="6350" cap="flat" cmpd="sng" algn="ctr">
                      <a:solidFill>
                        <a:prstClr val="white">
                          <a:lumMod val="50000"/>
                        </a:prstClr>
                      </a:solidFill>
                      <a:prstDash val="solid"/>
                      <a:round/>
                      <a:headEnd type="none" w="med" len="med"/>
                      <a:tailEnd type="none" w="med" len="med"/>
                    </a:lnL>
                    <a:lnR w="6350" cap="flat" cmpd="sng" algn="ctr">
                      <a:solidFill>
                        <a:prstClr val="white">
                          <a:lumMod val="50000"/>
                        </a:prstClr>
                      </a:solidFill>
                      <a:prstDash val="solid"/>
                      <a:round/>
                      <a:headEnd type="none" w="med" len="med"/>
                      <a:tailEnd type="none" w="med" len="med"/>
                    </a:lnR>
                    <a:lnT w="6350" cap="flat" cmpd="sng" algn="ctr">
                      <a:solidFill>
                        <a:prstClr val="white">
                          <a:lumMod val="50000"/>
                        </a:prstClr>
                      </a:solidFill>
                      <a:prstDash val="solid"/>
                      <a:round/>
                      <a:headEnd type="none" w="med" len="med"/>
                      <a:tailEnd type="none" w="med" len="med"/>
                    </a:lnT>
                    <a:lnB w="6350" cap="flat" cmpd="sng" algn="ctr">
                      <a:solidFill>
                        <a:prstClr val="white">
                          <a:lumMod val="50000"/>
                        </a:prstClr>
                      </a:solidFill>
                      <a:prstDash val="solid"/>
                      <a:round/>
                      <a:headEnd type="none" w="med" len="med"/>
                      <a:tailEnd type="none" w="med" len="med"/>
                    </a:lnB>
                    <a:solidFill>
                      <a:schemeClr val="bg1"/>
                    </a:solidFill>
                  </a:tcPr>
                </a:tc>
                <a:tc>
                  <a:txBody>
                    <a:bodyPr/>
                    <a:lstStyle/>
                    <a:p>
                      <a:pPr marL="0" indent="0">
                        <a:buFont typeface="Arial"/>
                        <a:buNone/>
                      </a:pPr>
                      <a:endParaRPr lang="en-US" dirty="0"/>
                    </a:p>
                  </a:txBody>
                  <a:tcPr anchor="ctr">
                    <a:lnL w="6350" cap="flat" cmpd="sng" algn="ctr">
                      <a:solidFill>
                        <a:prstClr val="white">
                          <a:lumMod val="50000"/>
                        </a:prstClr>
                      </a:solidFill>
                      <a:prstDash val="solid"/>
                      <a:round/>
                      <a:headEnd type="none" w="med" len="med"/>
                      <a:tailEnd type="none" w="med" len="med"/>
                    </a:lnL>
                    <a:lnR w="76200" cap="flat" cmpd="sng" algn="ctr">
                      <a:solidFill>
                        <a:prstClr val="white"/>
                      </a:solidFill>
                      <a:prstDash val="solid"/>
                      <a:round/>
                      <a:headEnd type="none" w="med" len="med"/>
                      <a:tailEnd type="none" w="med" len="med"/>
                    </a:lnR>
                    <a:lnT w="76200" cap="flat" cmpd="sng" algn="ctr">
                      <a:solidFill>
                        <a:prstClr val="white"/>
                      </a:solidFill>
                      <a:prstDash val="solid"/>
                      <a:round/>
                      <a:headEnd type="none" w="med" len="med"/>
                      <a:tailEnd type="none" w="med" len="med"/>
                    </a:lnT>
                    <a:lnB w="76200" cap="flat" cmpd="sng" algn="ctr">
                      <a:solidFill>
                        <a:prstClr val="white"/>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2143263390"/>
      </p:ext>
    </p:extLst>
  </p:cSld>
  <p:clrMapOvr>
    <a:masterClrMapping/>
  </p:clrMapOvr>
  <p:transition xmlns:p14="http://schemas.microsoft.com/office/powerpoint/2010/mai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CC0C95-39FD-4C9A-A1D5-4396D48DE340}"/>
              </a:ext>
            </a:extLst>
          </p:cNvPr>
          <p:cNvSpPr>
            <a:spLocks noGrp="1"/>
          </p:cNvSpPr>
          <p:nvPr>
            <p:ph type="title"/>
          </p:nvPr>
        </p:nvSpPr>
        <p:spPr/>
        <p:txBody>
          <a:bodyPr/>
          <a:lstStyle/>
          <a:p>
            <a:pPr algn="ctr"/>
            <a:r>
              <a:rPr lang="en-US" b="1" dirty="0"/>
              <a:t>Organizational Website</a:t>
            </a:r>
          </a:p>
        </p:txBody>
      </p:sp>
      <p:sp>
        <p:nvSpPr>
          <p:cNvPr id="8" name="Content Placeholder 7">
            <a:extLst>
              <a:ext uri="{FF2B5EF4-FFF2-40B4-BE49-F238E27FC236}">
                <a16:creationId xmlns:a16="http://schemas.microsoft.com/office/drawing/2014/main" xmlns="" id="{D0D7AE4B-2C36-4330-9A90-5401DF0D3E67}"/>
              </a:ext>
            </a:extLst>
          </p:cNvPr>
          <p:cNvSpPr>
            <a:spLocks noGrp="1"/>
          </p:cNvSpPr>
          <p:nvPr>
            <p:ph sz="quarter" idx="1"/>
          </p:nvPr>
        </p:nvSpPr>
        <p:spPr>
          <a:xfrm>
            <a:off x="320040" y="1600200"/>
            <a:ext cx="8549640" cy="4495800"/>
          </a:xfrm>
        </p:spPr>
        <p:txBody>
          <a:bodyPr/>
          <a:lstStyle/>
          <a:p>
            <a:pPr marL="0" indent="0">
              <a:spcBef>
                <a:spcPts val="1900"/>
              </a:spcBef>
              <a:buNone/>
            </a:pPr>
            <a:r>
              <a:rPr lang="en-US" dirty="0"/>
              <a:t>Primary point of connection with the </a:t>
            </a:r>
            <a:r>
              <a:rPr lang="en-US" dirty="0" smtClean="0"/>
              <a:t>customer.</a:t>
            </a:r>
            <a:endParaRPr lang="en-US" dirty="0"/>
          </a:p>
          <a:p>
            <a:pPr marL="0" indent="0">
              <a:spcBef>
                <a:spcPts val="1900"/>
              </a:spcBef>
              <a:buNone/>
            </a:pPr>
            <a:r>
              <a:rPr lang="en-US" dirty="0"/>
              <a:t>Most critical form of owned </a:t>
            </a:r>
            <a:r>
              <a:rPr lang="en-US" dirty="0" smtClean="0"/>
              <a:t>media.</a:t>
            </a:r>
            <a:endParaRPr lang="en-US" dirty="0"/>
          </a:p>
          <a:p>
            <a:pPr marL="0" indent="0">
              <a:spcBef>
                <a:spcPts val="1900"/>
              </a:spcBef>
              <a:buNone/>
            </a:pPr>
            <a:r>
              <a:rPr lang="en-US" dirty="0"/>
              <a:t>Performs the role of a retail </a:t>
            </a:r>
            <a:r>
              <a:rPr lang="en-US" dirty="0" smtClean="0"/>
              <a:t>storefront.</a:t>
            </a:r>
            <a:endParaRPr lang="en-US" dirty="0"/>
          </a:p>
          <a:p>
            <a:pPr marL="0" indent="0">
              <a:spcBef>
                <a:spcPts val="1900"/>
              </a:spcBef>
              <a:buNone/>
            </a:pPr>
            <a:r>
              <a:rPr lang="en-US" dirty="0"/>
              <a:t>Most attract new customers and service existing </a:t>
            </a:r>
            <a:r>
              <a:rPr lang="en-US" dirty="0" smtClean="0"/>
              <a:t>ones.</a:t>
            </a:r>
            <a:endParaRPr lang="en-US" dirty="0"/>
          </a:p>
          <a:p>
            <a:pPr marL="0" indent="0">
              <a:spcBef>
                <a:spcPts val="1900"/>
              </a:spcBef>
              <a:buNone/>
            </a:pPr>
            <a:r>
              <a:rPr lang="en-US" dirty="0"/>
              <a:t>A </a:t>
            </a:r>
            <a:r>
              <a:rPr lang="en-US" b="1" dirty="0"/>
              <a:t>landing page </a:t>
            </a:r>
            <a:r>
              <a:rPr lang="en-US" dirty="0"/>
              <a:t>is any page the user gets to by following a </a:t>
            </a:r>
            <a:r>
              <a:rPr lang="en-US" dirty="0" smtClean="0"/>
              <a:t>hyperlink.</a:t>
            </a:r>
            <a:endParaRPr lang="en-US" dirty="0"/>
          </a:p>
        </p:txBody>
      </p:sp>
      <p:sp>
        <p:nvSpPr>
          <p:cNvPr id="7" name="Slide Number Placeholder 6">
            <a:extLst>
              <a:ext uri="{FF2B5EF4-FFF2-40B4-BE49-F238E27FC236}">
                <a16:creationId xmlns:a16="http://schemas.microsoft.com/office/drawing/2014/main" xmlns="" id="{A8D90C0B-4018-4087-AEA0-1D9B32AEF790}"/>
              </a:ext>
            </a:extLst>
          </p:cNvPr>
          <p:cNvSpPr>
            <a:spLocks noGrp="1"/>
          </p:cNvSpPr>
          <p:nvPr>
            <p:ph type="sldNum" sz="quarter" idx="12"/>
          </p:nvPr>
        </p:nvSpPr>
        <p:spPr/>
        <p:txBody>
          <a:bodyPr>
            <a:normAutofit fontScale="85000" lnSpcReduction="20000"/>
          </a:bodyPr>
          <a:lstStyle/>
          <a:p>
            <a:pPr>
              <a:defRPr/>
            </a:pPr>
            <a:fld id="{D1C47F43-6951-4DD4-B7E0-9768093F3A76}" type="slidenum">
              <a:rPr lang="en-US" smtClean="0"/>
              <a:pPr>
                <a:defRPr/>
              </a:pPr>
              <a:t>23</a:t>
            </a:fld>
            <a:endParaRPr lang="en-US" dirty="0"/>
          </a:p>
        </p:txBody>
      </p:sp>
      <p:sp>
        <p:nvSpPr>
          <p:cNvPr id="3" name="Footer Placeholder 2"/>
          <p:cNvSpPr>
            <a:spLocks noGrp="1"/>
          </p:cNvSpPr>
          <p:nvPr>
            <p:ph type="ftr" sz="quarter" idx="11"/>
          </p:nvPr>
        </p:nvSpPr>
        <p:spPr/>
        <p:txBody>
          <a:bodyPr/>
          <a:lstStyle/>
          <a:p>
            <a:pPr>
              <a:defRPr/>
            </a:pPr>
            <a:r>
              <a:rPr lang="en-US" smtClean="0"/>
              <a:t>©McGraw-Hill Education. All rights reserved. Authorized only for instructor use in the classroom. No reproduction or further distribution permitted without the prior written consent of McGraw-Hill Education.</a:t>
            </a:r>
            <a:endParaRPr lang="en-US" dirty="0"/>
          </a:p>
        </p:txBody>
      </p:sp>
    </p:spTree>
    <p:extLst>
      <p:ext uri="{BB962C8B-B14F-4D97-AF65-F5344CB8AC3E}">
        <p14:creationId xmlns:p14="http://schemas.microsoft.com/office/powerpoint/2010/main" val="2431744989"/>
      </p:ext>
    </p:extLst>
  </p:cSld>
  <p:clrMapOvr>
    <a:masterClrMapping/>
  </p:clrMapOvr>
  <p:transition xmlns:p14="http://schemas.microsoft.com/office/powerpoint/2010/mai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732520" cy="990600"/>
          </a:xfrm>
        </p:spPr>
        <p:txBody>
          <a:bodyPr/>
          <a:lstStyle/>
          <a:p>
            <a:pPr algn="ctr"/>
            <a:r>
              <a:rPr lang="en-US" sz="3600" dirty="0"/>
              <a:t>Dimensions of Website Interface</a:t>
            </a:r>
          </a:p>
        </p:txBody>
      </p:sp>
      <p:sp>
        <p:nvSpPr>
          <p:cNvPr id="3" name="Content Placeholder 2"/>
          <p:cNvSpPr>
            <a:spLocks noGrp="1"/>
          </p:cNvSpPr>
          <p:nvPr>
            <p:ph sz="quarter" idx="1"/>
          </p:nvPr>
        </p:nvSpPr>
        <p:spPr/>
        <p:txBody>
          <a:bodyPr/>
          <a:lstStyle/>
          <a:p>
            <a:pPr lvl="1"/>
            <a:endParaRPr lang="en-US" dirty="0"/>
          </a:p>
          <a:p>
            <a:endParaRPr lang="en-US" dirty="0"/>
          </a:p>
        </p:txBody>
      </p:sp>
      <p:sp>
        <p:nvSpPr>
          <p:cNvPr id="5" name="Slide Number Placeholder 4"/>
          <p:cNvSpPr>
            <a:spLocks noGrp="1"/>
          </p:cNvSpPr>
          <p:nvPr>
            <p:ph type="sldNum" sz="quarter" idx="12"/>
          </p:nvPr>
        </p:nvSpPr>
        <p:spPr/>
        <p:txBody>
          <a:bodyPr>
            <a:normAutofit fontScale="85000" lnSpcReduction="20000"/>
          </a:bodyPr>
          <a:lstStyle/>
          <a:p>
            <a:pPr>
              <a:defRPr/>
            </a:pPr>
            <a:fld id="{090DE7E3-D062-42D2-AEE0-B869B91DC115}" type="slidenum">
              <a:rPr lang="en-US" smtClean="0"/>
              <a:pPr>
                <a:defRPr/>
              </a:pPr>
              <a:t>24</a:t>
            </a:fld>
            <a:endParaRPr lang="en-US" dirty="0"/>
          </a:p>
        </p:txBody>
      </p:sp>
      <p:sp>
        <p:nvSpPr>
          <p:cNvPr id="4" name="Footer Placeholder 3"/>
          <p:cNvSpPr>
            <a:spLocks noGrp="1"/>
          </p:cNvSpPr>
          <p:nvPr>
            <p:ph type="ftr" sz="quarter" idx="11"/>
          </p:nvPr>
        </p:nvSpPr>
        <p:spPr/>
        <p:txBody>
          <a:bodyPr/>
          <a:lstStyle/>
          <a:p>
            <a:pPr>
              <a:defRPr/>
            </a:pPr>
            <a:r>
              <a:rPr lang="en-US" smtClean="0"/>
              <a:t>©McGraw-Hill Education. All rights reserved. Authorized only for instructor use in the classroom. No reproduction or further distribution permitted without the prior written consent of McGraw-Hill Education.</a:t>
            </a:r>
            <a:endParaRPr lang="en-US" dirty="0"/>
          </a:p>
        </p:txBody>
      </p:sp>
      <p:pic>
        <p:nvPicPr>
          <p:cNvPr id="7" name="Picture 6" descr="Websites include: context, content, community, customization, communication, connection, commerce, microsites, and blog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400" y="1567180"/>
            <a:ext cx="7277100" cy="4559300"/>
          </a:xfrm>
          <a:prstGeom prst="rect">
            <a:avLst/>
          </a:prstGeom>
        </p:spPr>
      </p:pic>
    </p:spTree>
  </p:cSld>
  <p:clrMapOvr>
    <a:masterClrMapping/>
  </p:clrMapOvr>
  <p:transition xmlns:p14="http://schemas.microsoft.com/office/powerpoint/2010/mai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5A4BD23-7F66-4F24-8230-23C8D5A0744C}"/>
              </a:ext>
            </a:extLst>
          </p:cNvPr>
          <p:cNvSpPr>
            <a:spLocks noGrp="1"/>
          </p:cNvSpPr>
          <p:nvPr>
            <p:ph type="title"/>
          </p:nvPr>
        </p:nvSpPr>
        <p:spPr>
          <a:xfrm>
            <a:off x="320040" y="228600"/>
            <a:ext cx="8446008" cy="990600"/>
          </a:xfrm>
        </p:spPr>
        <p:txBody>
          <a:bodyPr/>
          <a:lstStyle/>
          <a:p>
            <a:pPr algn="ctr"/>
            <a:r>
              <a:rPr lang="en-US" dirty="0"/>
              <a:t>Search Engine Optimization</a:t>
            </a:r>
          </a:p>
        </p:txBody>
      </p:sp>
      <p:sp>
        <p:nvSpPr>
          <p:cNvPr id="3" name="Content Placeholder 2">
            <a:extLst>
              <a:ext uri="{FF2B5EF4-FFF2-40B4-BE49-F238E27FC236}">
                <a16:creationId xmlns:a16="http://schemas.microsoft.com/office/drawing/2014/main" xmlns="" id="{0972C6E0-B49A-4F0F-9A49-5020A4B1BC9E}"/>
              </a:ext>
            </a:extLst>
          </p:cNvPr>
          <p:cNvSpPr>
            <a:spLocks noGrp="1"/>
          </p:cNvSpPr>
          <p:nvPr>
            <p:ph sz="quarter" idx="1"/>
          </p:nvPr>
        </p:nvSpPr>
        <p:spPr/>
        <p:txBody>
          <a:bodyPr/>
          <a:lstStyle/>
          <a:p>
            <a:pPr marL="0" indent="0">
              <a:spcBef>
                <a:spcPts val="1900"/>
              </a:spcBef>
              <a:buNone/>
            </a:pPr>
            <a:r>
              <a:rPr lang="en-US" b="1" dirty="0"/>
              <a:t>SEO </a:t>
            </a:r>
            <a:r>
              <a:rPr lang="en-US" dirty="0"/>
              <a:t>implies the different actions companies take to maximize the placement of their digital assets in relevant search engine results. </a:t>
            </a:r>
          </a:p>
          <a:p>
            <a:pPr marL="0" indent="0">
              <a:spcBef>
                <a:spcPts val="1900"/>
              </a:spcBef>
              <a:buNone/>
            </a:pPr>
            <a:r>
              <a:rPr lang="en-US" dirty="0"/>
              <a:t>Being displayed near the top of searches increases the chance of being found by potential customers and strengthening ties with existing ones.</a:t>
            </a:r>
          </a:p>
        </p:txBody>
      </p:sp>
      <p:sp>
        <p:nvSpPr>
          <p:cNvPr id="4" name="Slide Number Placeholder 3">
            <a:extLst>
              <a:ext uri="{FF2B5EF4-FFF2-40B4-BE49-F238E27FC236}">
                <a16:creationId xmlns:a16="http://schemas.microsoft.com/office/drawing/2014/main" xmlns="" id="{0430703E-9D0E-409E-A07A-7530A569FD63}"/>
              </a:ext>
            </a:extLst>
          </p:cNvPr>
          <p:cNvSpPr>
            <a:spLocks noGrp="1"/>
          </p:cNvSpPr>
          <p:nvPr>
            <p:ph type="sldNum" sz="quarter" idx="12"/>
          </p:nvPr>
        </p:nvSpPr>
        <p:spPr/>
        <p:txBody>
          <a:bodyPr>
            <a:normAutofit fontScale="85000" lnSpcReduction="20000"/>
          </a:bodyPr>
          <a:lstStyle/>
          <a:p>
            <a:pPr>
              <a:defRPr/>
            </a:pPr>
            <a:fld id="{090DE7E3-D062-42D2-AEE0-B869B91DC115}" type="slidenum">
              <a:rPr lang="en-US" smtClean="0"/>
              <a:pPr>
                <a:defRPr/>
              </a:pPr>
              <a:t>25</a:t>
            </a:fld>
            <a:endParaRPr lang="en-US" dirty="0"/>
          </a:p>
        </p:txBody>
      </p:sp>
      <p:sp>
        <p:nvSpPr>
          <p:cNvPr id="5" name="Footer Placeholder 4"/>
          <p:cNvSpPr>
            <a:spLocks noGrp="1"/>
          </p:cNvSpPr>
          <p:nvPr>
            <p:ph type="ftr" sz="quarter" idx="11"/>
          </p:nvPr>
        </p:nvSpPr>
        <p:spPr/>
        <p:txBody>
          <a:bodyPr/>
          <a:lstStyle/>
          <a:p>
            <a:pPr>
              <a:defRPr/>
            </a:pPr>
            <a:r>
              <a:rPr lang="en-US" smtClean="0"/>
              <a:t>©McGraw-Hill Education. All rights reserved. Authorized only for instructor use in the classroom. No reproduction or further distribution permitted without the prior written consent of McGraw-Hill Education.</a:t>
            </a:r>
            <a:endParaRPr lang="en-US" dirty="0"/>
          </a:p>
        </p:txBody>
      </p:sp>
    </p:spTree>
    <p:extLst>
      <p:ext uri="{BB962C8B-B14F-4D97-AF65-F5344CB8AC3E}">
        <p14:creationId xmlns:p14="http://schemas.microsoft.com/office/powerpoint/2010/main" val="3908412727"/>
      </p:ext>
    </p:extLst>
  </p:cSld>
  <p:clrMapOvr>
    <a:masterClrMapping/>
  </p:clrMapOvr>
  <p:transition xmlns:p14="http://schemas.microsoft.com/office/powerpoint/2010/mai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7AF6938-359A-4777-BE50-886FA7BB472F}"/>
              </a:ext>
            </a:extLst>
          </p:cNvPr>
          <p:cNvSpPr>
            <a:spLocks noGrp="1"/>
          </p:cNvSpPr>
          <p:nvPr>
            <p:ph type="title"/>
          </p:nvPr>
        </p:nvSpPr>
        <p:spPr/>
        <p:txBody>
          <a:bodyPr/>
          <a:lstStyle/>
          <a:p>
            <a:pPr algn="ctr"/>
            <a:r>
              <a:rPr lang="en-US" dirty="0"/>
              <a:t>Mobile Marketing</a:t>
            </a:r>
          </a:p>
        </p:txBody>
      </p:sp>
      <p:sp>
        <p:nvSpPr>
          <p:cNvPr id="3" name="Content Placeholder 2">
            <a:extLst>
              <a:ext uri="{FF2B5EF4-FFF2-40B4-BE49-F238E27FC236}">
                <a16:creationId xmlns:a16="http://schemas.microsoft.com/office/drawing/2014/main" xmlns="" id="{FC8A7200-F26C-474A-A79B-4C99F60F3482}"/>
              </a:ext>
            </a:extLst>
          </p:cNvPr>
          <p:cNvSpPr>
            <a:spLocks noGrp="1"/>
          </p:cNvSpPr>
          <p:nvPr>
            <p:ph sz="quarter" idx="1"/>
          </p:nvPr>
        </p:nvSpPr>
        <p:spPr/>
        <p:txBody>
          <a:bodyPr>
            <a:normAutofit fontScale="92500" lnSpcReduction="20000"/>
          </a:bodyPr>
          <a:lstStyle/>
          <a:p>
            <a:pPr marL="0" indent="0">
              <a:spcBef>
                <a:spcPts val="1900"/>
              </a:spcBef>
              <a:buNone/>
            </a:pPr>
            <a:r>
              <a:rPr lang="en-US" b="1" dirty="0"/>
              <a:t>Mobile marketing</a:t>
            </a:r>
            <a:r>
              <a:rPr lang="en-US" dirty="0"/>
              <a:t>, or the marketing of value offerings through a mobile communications device, is a central aspect of digital marketing strategies.</a:t>
            </a:r>
          </a:p>
          <a:p>
            <a:pPr marL="0" indent="0">
              <a:spcBef>
                <a:spcPts val="1900"/>
              </a:spcBef>
              <a:buNone/>
            </a:pPr>
            <a:r>
              <a:rPr lang="en-US" dirty="0"/>
              <a:t>Primarily useful with smartphones and </a:t>
            </a:r>
            <a:r>
              <a:rPr lang="en-US" dirty="0" smtClean="0"/>
              <a:t>tablets.</a:t>
            </a:r>
            <a:endParaRPr lang="en-US" dirty="0"/>
          </a:p>
          <a:p>
            <a:pPr marL="0" indent="0">
              <a:spcBef>
                <a:spcPts val="1900"/>
              </a:spcBef>
              <a:buNone/>
            </a:pPr>
            <a:r>
              <a:rPr lang="en-US" dirty="0"/>
              <a:t>Ads designed for small screens have </a:t>
            </a:r>
            <a:r>
              <a:rPr lang="en-US" dirty="0" smtClean="0"/>
              <a:t>challenges.</a:t>
            </a:r>
            <a:endParaRPr lang="en-US" dirty="0"/>
          </a:p>
          <a:p>
            <a:pPr marL="0" indent="0">
              <a:spcBef>
                <a:spcPts val="1900"/>
              </a:spcBef>
              <a:buNone/>
            </a:pPr>
            <a:r>
              <a:rPr lang="en-US" dirty="0"/>
              <a:t>Most companies create separate websites that are mobile-</a:t>
            </a:r>
            <a:r>
              <a:rPr lang="en-US" dirty="0" smtClean="0"/>
              <a:t>friendly.</a:t>
            </a:r>
          </a:p>
          <a:p>
            <a:pPr marL="0" indent="0">
              <a:spcBef>
                <a:spcPts val="1900"/>
              </a:spcBef>
              <a:buNone/>
            </a:pPr>
            <a:r>
              <a:rPr lang="en-US" b="1" dirty="0" smtClean="0"/>
              <a:t>M</a:t>
            </a:r>
            <a:r>
              <a:rPr lang="en-US" b="1" dirty="0"/>
              <a:t>-commerce </a:t>
            </a:r>
            <a:r>
              <a:rPr lang="en-US" dirty="0"/>
              <a:t>is key to the customer experience so marketers need to work with IT to make meet expectations.</a:t>
            </a:r>
            <a:endParaRPr lang="en-US" b="1" dirty="0"/>
          </a:p>
          <a:p>
            <a:endParaRPr lang="en-US" dirty="0"/>
          </a:p>
        </p:txBody>
      </p:sp>
      <p:sp>
        <p:nvSpPr>
          <p:cNvPr id="4" name="Slide Number Placeholder 3">
            <a:extLst>
              <a:ext uri="{FF2B5EF4-FFF2-40B4-BE49-F238E27FC236}">
                <a16:creationId xmlns:a16="http://schemas.microsoft.com/office/drawing/2014/main" xmlns="" id="{13828864-6EA4-4B43-B6AF-EABB23CF8FAC}"/>
              </a:ext>
            </a:extLst>
          </p:cNvPr>
          <p:cNvSpPr>
            <a:spLocks noGrp="1"/>
          </p:cNvSpPr>
          <p:nvPr>
            <p:ph type="sldNum" sz="quarter" idx="12"/>
          </p:nvPr>
        </p:nvSpPr>
        <p:spPr/>
        <p:txBody>
          <a:bodyPr>
            <a:normAutofit fontScale="85000" lnSpcReduction="20000"/>
          </a:bodyPr>
          <a:lstStyle/>
          <a:p>
            <a:pPr>
              <a:defRPr/>
            </a:pPr>
            <a:fld id="{090DE7E3-D062-42D2-AEE0-B869B91DC115}" type="slidenum">
              <a:rPr lang="en-US" smtClean="0"/>
              <a:pPr>
                <a:defRPr/>
              </a:pPr>
              <a:t>26</a:t>
            </a:fld>
            <a:endParaRPr lang="en-US" dirty="0"/>
          </a:p>
        </p:txBody>
      </p:sp>
      <p:sp>
        <p:nvSpPr>
          <p:cNvPr id="5" name="Footer Placeholder 4"/>
          <p:cNvSpPr>
            <a:spLocks noGrp="1"/>
          </p:cNvSpPr>
          <p:nvPr>
            <p:ph type="ftr" sz="quarter" idx="11"/>
          </p:nvPr>
        </p:nvSpPr>
        <p:spPr/>
        <p:txBody>
          <a:bodyPr/>
          <a:lstStyle/>
          <a:p>
            <a:pPr>
              <a:defRPr/>
            </a:pPr>
            <a:r>
              <a:rPr lang="en-US" smtClean="0"/>
              <a:t>©McGraw-Hill Education. All rights reserved. Authorized only for instructor use in the classroom. No reproduction or further distribution permitted without the prior written consent of McGraw-Hill Education.</a:t>
            </a:r>
            <a:endParaRPr lang="en-US" dirty="0"/>
          </a:p>
        </p:txBody>
      </p:sp>
    </p:spTree>
    <p:extLst>
      <p:ext uri="{BB962C8B-B14F-4D97-AF65-F5344CB8AC3E}">
        <p14:creationId xmlns:p14="http://schemas.microsoft.com/office/powerpoint/2010/main" val="1168999586"/>
      </p:ext>
    </p:extLst>
  </p:cSld>
  <p:clrMapOvr>
    <a:masterClrMapping/>
  </p:clrMapOvr>
  <p:transition xmlns:p14="http://schemas.microsoft.com/office/powerpoint/2010/mai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7115E55-4443-45A3-A340-4B7018C15971}"/>
              </a:ext>
            </a:extLst>
          </p:cNvPr>
          <p:cNvSpPr>
            <a:spLocks noGrp="1"/>
          </p:cNvSpPr>
          <p:nvPr>
            <p:ph type="title"/>
          </p:nvPr>
        </p:nvSpPr>
        <p:spPr/>
        <p:txBody>
          <a:bodyPr/>
          <a:lstStyle/>
          <a:p>
            <a:pPr algn="ctr"/>
            <a:r>
              <a:rPr lang="en-US" dirty="0" smtClean="0"/>
              <a:t>Location-Based </a:t>
            </a:r>
            <a:r>
              <a:rPr lang="en-US" dirty="0"/>
              <a:t>Targeting</a:t>
            </a:r>
          </a:p>
        </p:txBody>
      </p:sp>
      <p:sp>
        <p:nvSpPr>
          <p:cNvPr id="3" name="Content Placeholder 2">
            <a:extLst>
              <a:ext uri="{FF2B5EF4-FFF2-40B4-BE49-F238E27FC236}">
                <a16:creationId xmlns:a16="http://schemas.microsoft.com/office/drawing/2014/main" xmlns="" id="{E7013395-5E88-49F2-A4F1-D83A256CACE0}"/>
              </a:ext>
            </a:extLst>
          </p:cNvPr>
          <p:cNvSpPr>
            <a:spLocks noGrp="1"/>
          </p:cNvSpPr>
          <p:nvPr>
            <p:ph sz="quarter" idx="1"/>
          </p:nvPr>
        </p:nvSpPr>
        <p:spPr/>
        <p:txBody>
          <a:bodyPr/>
          <a:lstStyle/>
          <a:p>
            <a:pPr marL="0" indent="0">
              <a:buNone/>
            </a:pPr>
            <a:r>
              <a:rPr lang="en-US" b="1" dirty="0"/>
              <a:t>Geo-location marketing </a:t>
            </a:r>
            <a:r>
              <a:rPr lang="en-US" dirty="0"/>
              <a:t>is the use of geographic data to drive marketing messaging and other marketing management decisions. </a:t>
            </a:r>
          </a:p>
          <a:p>
            <a:pPr lvl="1">
              <a:buFont typeface="Arial"/>
              <a:buChar char="•"/>
            </a:pPr>
            <a:r>
              <a:rPr lang="en-US" dirty="0"/>
              <a:t>Provides promotions when users are nearby a storefront or get them to </a:t>
            </a:r>
            <a:r>
              <a:rPr lang="en-US" dirty="0" smtClean="0"/>
              <a:t>return.</a:t>
            </a:r>
            <a:endParaRPr lang="en-US" dirty="0"/>
          </a:p>
          <a:p>
            <a:pPr lvl="1">
              <a:buFont typeface="Arial"/>
              <a:buChar char="•"/>
            </a:pPr>
            <a:r>
              <a:rPr lang="en-US" dirty="0"/>
              <a:t>Can offer in-store promotions while </a:t>
            </a:r>
            <a:r>
              <a:rPr lang="en-US" dirty="0" smtClean="0"/>
              <a:t>shopping.</a:t>
            </a:r>
            <a:endParaRPr lang="en-US" dirty="0"/>
          </a:p>
          <a:p>
            <a:pPr lvl="1">
              <a:buFont typeface="Arial"/>
              <a:buChar char="•"/>
            </a:pPr>
            <a:r>
              <a:rPr lang="en-US" dirty="0"/>
              <a:t>Knowing the customer’s location can improve satisfaction by providing real-time </a:t>
            </a:r>
            <a:r>
              <a:rPr lang="en-US" dirty="0" smtClean="0"/>
              <a:t>service (e.g., getting </a:t>
            </a:r>
            <a:r>
              <a:rPr lang="en-US" dirty="0"/>
              <a:t>food ready for the right time the buyer </a:t>
            </a:r>
            <a:r>
              <a:rPr lang="en-US" dirty="0" smtClean="0"/>
              <a:t>arrives).</a:t>
            </a:r>
            <a:endParaRPr lang="en-US" dirty="0"/>
          </a:p>
          <a:p>
            <a:pPr lvl="1"/>
            <a:endParaRPr lang="en-US" dirty="0"/>
          </a:p>
        </p:txBody>
      </p:sp>
      <p:sp>
        <p:nvSpPr>
          <p:cNvPr id="4" name="Slide Number Placeholder 3">
            <a:extLst>
              <a:ext uri="{FF2B5EF4-FFF2-40B4-BE49-F238E27FC236}">
                <a16:creationId xmlns:a16="http://schemas.microsoft.com/office/drawing/2014/main" xmlns="" id="{7DA377C4-012A-4CEA-850F-755D6C22531C}"/>
              </a:ext>
            </a:extLst>
          </p:cNvPr>
          <p:cNvSpPr>
            <a:spLocks noGrp="1"/>
          </p:cNvSpPr>
          <p:nvPr>
            <p:ph type="sldNum" sz="quarter" idx="12"/>
          </p:nvPr>
        </p:nvSpPr>
        <p:spPr/>
        <p:txBody>
          <a:bodyPr>
            <a:normAutofit fontScale="85000" lnSpcReduction="20000"/>
          </a:bodyPr>
          <a:lstStyle/>
          <a:p>
            <a:pPr>
              <a:defRPr/>
            </a:pPr>
            <a:fld id="{090DE7E3-D062-42D2-AEE0-B869B91DC115}" type="slidenum">
              <a:rPr lang="en-US" smtClean="0"/>
              <a:pPr>
                <a:defRPr/>
              </a:pPr>
              <a:t>27</a:t>
            </a:fld>
            <a:endParaRPr lang="en-US" dirty="0"/>
          </a:p>
        </p:txBody>
      </p:sp>
      <p:sp>
        <p:nvSpPr>
          <p:cNvPr id="5" name="Footer Placeholder 4"/>
          <p:cNvSpPr>
            <a:spLocks noGrp="1"/>
          </p:cNvSpPr>
          <p:nvPr>
            <p:ph type="ftr" sz="quarter" idx="11"/>
          </p:nvPr>
        </p:nvSpPr>
        <p:spPr/>
        <p:txBody>
          <a:bodyPr/>
          <a:lstStyle/>
          <a:p>
            <a:pPr>
              <a:defRPr/>
            </a:pPr>
            <a:r>
              <a:rPr lang="en-US" smtClean="0"/>
              <a:t>©McGraw-Hill Education. All rights reserved. Authorized only for instructor use in the classroom. No reproduction or further distribution permitted without the prior written consent of McGraw-Hill Education.</a:t>
            </a:r>
            <a:endParaRPr lang="en-US" dirty="0"/>
          </a:p>
        </p:txBody>
      </p:sp>
    </p:spTree>
    <p:extLst>
      <p:ext uri="{BB962C8B-B14F-4D97-AF65-F5344CB8AC3E}">
        <p14:creationId xmlns:p14="http://schemas.microsoft.com/office/powerpoint/2010/main" val="2883045610"/>
      </p:ext>
    </p:extLst>
  </p:cSld>
  <p:clrMapOvr>
    <a:masterClrMapping/>
  </p:clrMapOvr>
  <p:transition xmlns:p14="http://schemas.microsoft.com/office/powerpoint/2010/mai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A2160EB-9DF3-4A0A-B601-F077988F8D56}"/>
              </a:ext>
            </a:extLst>
          </p:cNvPr>
          <p:cNvSpPr>
            <a:spLocks noGrp="1"/>
          </p:cNvSpPr>
          <p:nvPr>
            <p:ph type="title"/>
          </p:nvPr>
        </p:nvSpPr>
        <p:spPr/>
        <p:txBody>
          <a:bodyPr/>
          <a:lstStyle/>
          <a:p>
            <a:pPr algn="ctr"/>
            <a:r>
              <a:rPr lang="en-US" dirty="0"/>
              <a:t>Text Messaging</a:t>
            </a:r>
          </a:p>
        </p:txBody>
      </p:sp>
      <p:sp>
        <p:nvSpPr>
          <p:cNvPr id="3" name="Content Placeholder 2">
            <a:extLst>
              <a:ext uri="{FF2B5EF4-FFF2-40B4-BE49-F238E27FC236}">
                <a16:creationId xmlns:a16="http://schemas.microsoft.com/office/drawing/2014/main" xmlns="" id="{1E0F34F7-0D1D-474E-9665-F09C31DB22D0}"/>
              </a:ext>
            </a:extLst>
          </p:cNvPr>
          <p:cNvSpPr>
            <a:spLocks noGrp="1"/>
          </p:cNvSpPr>
          <p:nvPr>
            <p:ph sz="quarter" idx="1"/>
          </p:nvPr>
        </p:nvSpPr>
        <p:spPr/>
        <p:txBody>
          <a:bodyPr/>
          <a:lstStyle/>
          <a:p>
            <a:pPr marL="0" indent="0">
              <a:spcBef>
                <a:spcPts val="1900"/>
              </a:spcBef>
              <a:buNone/>
            </a:pPr>
            <a:r>
              <a:rPr lang="en-US" dirty="0"/>
              <a:t>SMS or short message </a:t>
            </a:r>
            <a:r>
              <a:rPr lang="en-US" dirty="0" smtClean="0"/>
              <a:t>service.</a:t>
            </a:r>
            <a:endParaRPr lang="en-US" dirty="0"/>
          </a:p>
          <a:p>
            <a:pPr marL="0" indent="0">
              <a:spcBef>
                <a:spcPts val="1900"/>
              </a:spcBef>
              <a:buNone/>
            </a:pPr>
            <a:r>
              <a:rPr lang="en-US" dirty="0"/>
              <a:t>Used for instantly redeemable promotional offers, contest voting, sweepstakes participation, informational alerts, and many other real-time </a:t>
            </a:r>
            <a:r>
              <a:rPr lang="en-US" dirty="0" smtClean="0"/>
              <a:t>offers.</a:t>
            </a:r>
            <a:endParaRPr lang="en-US" dirty="0"/>
          </a:p>
          <a:p>
            <a:pPr marL="0" indent="0">
              <a:spcBef>
                <a:spcPts val="1900"/>
              </a:spcBef>
              <a:buNone/>
            </a:pPr>
            <a:r>
              <a:rPr lang="en-US" dirty="0"/>
              <a:t>Simple to develop and </a:t>
            </a:r>
            <a:r>
              <a:rPr lang="en-US" dirty="0" smtClean="0"/>
              <a:t>use.</a:t>
            </a:r>
            <a:endParaRPr lang="en-US" dirty="0"/>
          </a:p>
          <a:p>
            <a:pPr marL="0" indent="0">
              <a:spcBef>
                <a:spcPts val="1900"/>
              </a:spcBef>
              <a:buNone/>
            </a:pPr>
            <a:r>
              <a:rPr lang="en-US" dirty="0"/>
              <a:t>Make sure to have an opt-out or opt-in </a:t>
            </a:r>
            <a:r>
              <a:rPr lang="en-US" dirty="0" smtClean="0"/>
              <a:t>function.</a:t>
            </a:r>
            <a:endParaRPr lang="en-US" dirty="0"/>
          </a:p>
          <a:p>
            <a:pPr marL="0" indent="0">
              <a:spcBef>
                <a:spcPts val="1900"/>
              </a:spcBef>
              <a:buNone/>
            </a:pPr>
            <a:r>
              <a:rPr lang="en-US" dirty="0"/>
              <a:t>Don’t become </a:t>
            </a:r>
            <a:r>
              <a:rPr lang="en-US" dirty="0" smtClean="0"/>
              <a:t>intrusive.</a:t>
            </a:r>
            <a:endParaRPr lang="en-US" dirty="0"/>
          </a:p>
        </p:txBody>
      </p:sp>
      <p:sp>
        <p:nvSpPr>
          <p:cNvPr id="4" name="Slide Number Placeholder 3">
            <a:extLst>
              <a:ext uri="{FF2B5EF4-FFF2-40B4-BE49-F238E27FC236}">
                <a16:creationId xmlns:a16="http://schemas.microsoft.com/office/drawing/2014/main" xmlns="" id="{DB086339-EEA9-40FC-A190-480D782B61F5}"/>
              </a:ext>
            </a:extLst>
          </p:cNvPr>
          <p:cNvSpPr>
            <a:spLocks noGrp="1"/>
          </p:cNvSpPr>
          <p:nvPr>
            <p:ph type="sldNum" sz="quarter" idx="12"/>
          </p:nvPr>
        </p:nvSpPr>
        <p:spPr/>
        <p:txBody>
          <a:bodyPr>
            <a:normAutofit fontScale="85000" lnSpcReduction="20000"/>
          </a:bodyPr>
          <a:lstStyle/>
          <a:p>
            <a:pPr>
              <a:defRPr/>
            </a:pPr>
            <a:fld id="{090DE7E3-D062-42D2-AEE0-B869B91DC115}" type="slidenum">
              <a:rPr lang="en-US" smtClean="0"/>
              <a:pPr>
                <a:defRPr/>
              </a:pPr>
              <a:t>28</a:t>
            </a:fld>
            <a:endParaRPr lang="en-US" dirty="0"/>
          </a:p>
        </p:txBody>
      </p:sp>
      <p:sp>
        <p:nvSpPr>
          <p:cNvPr id="5" name="Footer Placeholder 4"/>
          <p:cNvSpPr>
            <a:spLocks noGrp="1"/>
          </p:cNvSpPr>
          <p:nvPr>
            <p:ph type="ftr" sz="quarter" idx="11"/>
          </p:nvPr>
        </p:nvSpPr>
        <p:spPr/>
        <p:txBody>
          <a:bodyPr/>
          <a:lstStyle/>
          <a:p>
            <a:pPr>
              <a:defRPr/>
            </a:pPr>
            <a:r>
              <a:rPr lang="en-US" smtClean="0"/>
              <a:t>©McGraw-Hill Education. All rights reserved. Authorized only for instructor use in the classroom. No reproduction or further distribution permitted without the prior written consent of McGraw-Hill Education.</a:t>
            </a:r>
            <a:endParaRPr lang="en-US" dirty="0"/>
          </a:p>
        </p:txBody>
      </p:sp>
    </p:spTree>
    <p:extLst>
      <p:ext uri="{BB962C8B-B14F-4D97-AF65-F5344CB8AC3E}">
        <p14:creationId xmlns:p14="http://schemas.microsoft.com/office/powerpoint/2010/main" val="227335940"/>
      </p:ext>
    </p:extLst>
  </p:cSld>
  <p:clrMapOvr>
    <a:masterClrMapping/>
  </p:clrMapOvr>
  <p:transition xmlns:p14="http://schemas.microsoft.com/office/powerpoint/2010/mai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38D1ABB-A213-4435-A2AF-3031F3C9389F}"/>
              </a:ext>
            </a:extLst>
          </p:cNvPr>
          <p:cNvSpPr>
            <a:spLocks noGrp="1"/>
          </p:cNvSpPr>
          <p:nvPr>
            <p:ph type="title"/>
          </p:nvPr>
        </p:nvSpPr>
        <p:spPr/>
        <p:txBody>
          <a:bodyPr>
            <a:normAutofit fontScale="90000"/>
          </a:bodyPr>
          <a:lstStyle/>
          <a:p>
            <a:pPr algn="ctr"/>
            <a:r>
              <a:rPr lang="en-US" sz="4000" dirty="0"/>
              <a:t>Branded Mobile Apps </a:t>
            </a:r>
            <a:r>
              <a:rPr lang="en-US" sz="4000" dirty="0" smtClean="0"/>
              <a:t>and</a:t>
            </a:r>
            <a:r>
              <a:rPr lang="en-US" sz="4000" dirty="0"/>
              <a:t/>
            </a:r>
            <a:br>
              <a:rPr lang="en-US" sz="4000" dirty="0"/>
            </a:br>
            <a:r>
              <a:rPr lang="en-US" sz="4000" dirty="0"/>
              <a:t> In-App Based Ads</a:t>
            </a:r>
          </a:p>
        </p:txBody>
      </p:sp>
      <p:sp>
        <p:nvSpPr>
          <p:cNvPr id="3" name="Content Placeholder 2">
            <a:extLst>
              <a:ext uri="{FF2B5EF4-FFF2-40B4-BE49-F238E27FC236}">
                <a16:creationId xmlns:a16="http://schemas.microsoft.com/office/drawing/2014/main" xmlns="" id="{0BDE030C-AFDB-4310-A32C-0C36578389E8}"/>
              </a:ext>
            </a:extLst>
          </p:cNvPr>
          <p:cNvSpPr>
            <a:spLocks noGrp="1"/>
          </p:cNvSpPr>
          <p:nvPr>
            <p:ph sz="quarter" idx="1"/>
          </p:nvPr>
        </p:nvSpPr>
        <p:spPr/>
        <p:txBody>
          <a:bodyPr/>
          <a:lstStyle/>
          <a:p>
            <a:pPr marL="0" indent="0">
              <a:spcBef>
                <a:spcPts val="1900"/>
              </a:spcBef>
              <a:buNone/>
            </a:pPr>
            <a:r>
              <a:rPr lang="en-US" b="1" dirty="0"/>
              <a:t>Branded mobile apps </a:t>
            </a:r>
            <a:r>
              <a:rPr lang="en-US" dirty="0" smtClean="0"/>
              <a:t>display the </a:t>
            </a:r>
            <a:r>
              <a:rPr lang="en-US" dirty="0"/>
              <a:t>brand’s name and </a:t>
            </a:r>
            <a:r>
              <a:rPr lang="en-US" dirty="0" smtClean="0"/>
              <a:t>logo.</a:t>
            </a:r>
            <a:endParaRPr lang="en-US" dirty="0"/>
          </a:p>
          <a:p>
            <a:pPr marL="0" indent="0">
              <a:spcBef>
                <a:spcPts val="1900"/>
              </a:spcBef>
              <a:buNone/>
            </a:pPr>
            <a:r>
              <a:rPr lang="en-US" dirty="0" smtClean="0"/>
              <a:t>Mobile </a:t>
            </a:r>
            <a:r>
              <a:rPr lang="en-US" dirty="0"/>
              <a:t>game apps, social media apps, </a:t>
            </a:r>
            <a:r>
              <a:rPr lang="en-US" dirty="0" smtClean="0"/>
              <a:t>and non</a:t>
            </a:r>
            <a:r>
              <a:rPr lang="en-US" dirty="0"/>
              <a:t>-branded productivity apps offer opportunities for </a:t>
            </a:r>
            <a:r>
              <a:rPr lang="en-US" dirty="0" smtClean="0"/>
              <a:t>communication.</a:t>
            </a:r>
            <a:endParaRPr lang="en-US" dirty="0"/>
          </a:p>
          <a:p>
            <a:pPr marL="0" indent="0">
              <a:spcBef>
                <a:spcPts val="1900"/>
              </a:spcBef>
              <a:buNone/>
            </a:pPr>
            <a:r>
              <a:rPr lang="en-US" b="1" dirty="0"/>
              <a:t>In-app ads </a:t>
            </a:r>
            <a:r>
              <a:rPr lang="en-US" dirty="0"/>
              <a:t>or ads displayed within an app are another tool for </a:t>
            </a:r>
            <a:r>
              <a:rPr lang="en-US" dirty="0" smtClean="0"/>
              <a:t>marketers.</a:t>
            </a:r>
            <a:endParaRPr lang="en-US" b="1" dirty="0"/>
          </a:p>
        </p:txBody>
      </p:sp>
      <p:sp>
        <p:nvSpPr>
          <p:cNvPr id="4" name="Slide Number Placeholder 3">
            <a:extLst>
              <a:ext uri="{FF2B5EF4-FFF2-40B4-BE49-F238E27FC236}">
                <a16:creationId xmlns:a16="http://schemas.microsoft.com/office/drawing/2014/main" xmlns="" id="{B3972D08-0D43-46A3-BADE-FF105678CFF4}"/>
              </a:ext>
            </a:extLst>
          </p:cNvPr>
          <p:cNvSpPr>
            <a:spLocks noGrp="1"/>
          </p:cNvSpPr>
          <p:nvPr>
            <p:ph type="sldNum" sz="quarter" idx="12"/>
          </p:nvPr>
        </p:nvSpPr>
        <p:spPr/>
        <p:txBody>
          <a:bodyPr>
            <a:normAutofit fontScale="85000" lnSpcReduction="20000"/>
          </a:bodyPr>
          <a:lstStyle/>
          <a:p>
            <a:pPr>
              <a:defRPr/>
            </a:pPr>
            <a:fld id="{090DE7E3-D062-42D2-AEE0-B869B91DC115}" type="slidenum">
              <a:rPr lang="en-US" smtClean="0"/>
              <a:pPr>
                <a:defRPr/>
              </a:pPr>
              <a:t>29</a:t>
            </a:fld>
            <a:endParaRPr lang="en-US" dirty="0"/>
          </a:p>
        </p:txBody>
      </p:sp>
      <p:sp>
        <p:nvSpPr>
          <p:cNvPr id="5" name="Footer Placeholder 4"/>
          <p:cNvSpPr>
            <a:spLocks noGrp="1"/>
          </p:cNvSpPr>
          <p:nvPr>
            <p:ph type="ftr" sz="quarter" idx="11"/>
          </p:nvPr>
        </p:nvSpPr>
        <p:spPr/>
        <p:txBody>
          <a:bodyPr/>
          <a:lstStyle/>
          <a:p>
            <a:pPr>
              <a:defRPr/>
            </a:pPr>
            <a:r>
              <a:rPr lang="en-US" smtClean="0"/>
              <a:t>©McGraw-Hill Education. All rights reserved. Authorized only for instructor use in the classroom. No reproduction or further distribution permitted without the prior written consent of McGraw-Hill Education.</a:t>
            </a:r>
            <a:endParaRPr lang="en-US" dirty="0"/>
          </a:p>
        </p:txBody>
      </p:sp>
    </p:spTree>
    <p:extLst>
      <p:ext uri="{BB962C8B-B14F-4D97-AF65-F5344CB8AC3E}">
        <p14:creationId xmlns:p14="http://schemas.microsoft.com/office/powerpoint/2010/main" val="282027846"/>
      </p:ext>
    </p:extLst>
  </p:cSld>
  <p:clrMapOvr>
    <a:masterClrMapping/>
  </p:clrMapOvr>
  <p:transition xmlns:p14="http://schemas.microsoft.com/office/powerpoint/2010/mai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 y="228600"/>
            <a:ext cx="8961120" cy="990600"/>
          </a:xfrm>
        </p:spPr>
        <p:txBody>
          <a:bodyPr/>
          <a:lstStyle/>
          <a:p>
            <a:pPr algn="ctr" eaLnBrk="1" hangingPunct="1">
              <a:defRPr/>
            </a:pPr>
            <a:r>
              <a:rPr lang="en-US" sz="2800" dirty="0" smtClean="0"/>
              <a:t>Essentials Of Promotion and Integrated Marketing Communications</a:t>
            </a:r>
            <a:endParaRPr lang="en-US" sz="2800" dirty="0"/>
          </a:p>
        </p:txBody>
      </p:sp>
      <p:sp>
        <p:nvSpPr>
          <p:cNvPr id="21507" name="Content Placeholder 16"/>
          <p:cNvSpPr>
            <a:spLocks noGrp="1"/>
          </p:cNvSpPr>
          <p:nvPr>
            <p:ph sz="quarter" idx="1"/>
          </p:nvPr>
        </p:nvSpPr>
        <p:spPr>
          <a:xfrm>
            <a:off x="612648" y="1600200"/>
            <a:ext cx="8153400" cy="1051560"/>
          </a:xfrm>
        </p:spPr>
        <p:txBody>
          <a:bodyPr/>
          <a:lstStyle/>
          <a:p>
            <a:pPr marL="0" indent="0" eaLnBrk="1" hangingPunct="1">
              <a:spcBef>
                <a:spcPts val="1900"/>
              </a:spcBef>
              <a:buNone/>
            </a:pPr>
            <a:r>
              <a:rPr lang="en-US" dirty="0"/>
              <a:t>Promotion involves various forms of communication to inform, persuade, or remind. </a:t>
            </a:r>
          </a:p>
        </p:txBody>
      </p:sp>
      <p:sp>
        <p:nvSpPr>
          <p:cNvPr id="6" name="Slide Number Placeholder 5"/>
          <p:cNvSpPr>
            <a:spLocks noGrp="1"/>
          </p:cNvSpPr>
          <p:nvPr>
            <p:ph type="sldNum" sz="quarter" idx="12"/>
          </p:nvPr>
        </p:nvSpPr>
        <p:spPr/>
        <p:txBody>
          <a:bodyPr>
            <a:normAutofit fontScale="85000" lnSpcReduction="20000"/>
          </a:bodyPr>
          <a:lstStyle/>
          <a:p>
            <a:pPr>
              <a:defRPr/>
            </a:pPr>
            <a:fld id="{090DE7E3-D062-42D2-AEE0-B869B91DC115}" type="slidenum">
              <a:rPr lang="en-US" smtClean="0"/>
              <a:pPr>
                <a:defRPr/>
              </a:pPr>
              <a:t>3</a:t>
            </a:fld>
            <a:endParaRPr lang="en-US" dirty="0"/>
          </a:p>
        </p:txBody>
      </p:sp>
      <p:sp>
        <p:nvSpPr>
          <p:cNvPr id="3" name="Footer Placeholder 2"/>
          <p:cNvSpPr>
            <a:spLocks noGrp="1"/>
          </p:cNvSpPr>
          <p:nvPr>
            <p:ph type="ftr" sz="quarter" idx="11"/>
          </p:nvPr>
        </p:nvSpPr>
        <p:spPr/>
        <p:txBody>
          <a:bodyPr/>
          <a:lstStyle/>
          <a:p>
            <a:pPr>
              <a:defRPr/>
            </a:pPr>
            <a:r>
              <a:rPr lang="en-US" smtClean="0"/>
              <a:t>©McGraw-Hill Education. All rights reserved. Authorized only for instructor use in the classroom. No reproduction or further distribution permitted without the prior written consent of McGraw-Hill Education.</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541109545"/>
              </p:ext>
            </p:extLst>
          </p:nvPr>
        </p:nvGraphicFramePr>
        <p:xfrm>
          <a:off x="1512872" y="2697480"/>
          <a:ext cx="6096000" cy="3291840"/>
        </p:xfrm>
        <a:graphic>
          <a:graphicData uri="http://schemas.openxmlformats.org/drawingml/2006/table">
            <a:tbl>
              <a:tblPr firstRow="1" bandRow="1">
                <a:tableStyleId>{5C22544A-7EE6-4342-B048-85BDC9FD1C3A}</a:tableStyleId>
              </a:tblPr>
              <a:tblGrid>
                <a:gridCol w="6096000"/>
              </a:tblGrid>
              <a:tr h="548640">
                <a:tc>
                  <a:txBody>
                    <a:bodyPr/>
                    <a:lstStyle/>
                    <a:p>
                      <a:pPr algn="ctr"/>
                      <a:r>
                        <a:rPr lang="en-US" sz="2400" dirty="0" smtClean="0">
                          <a:solidFill>
                            <a:srgbClr val="000000"/>
                          </a:solidFill>
                        </a:rPr>
                        <a:t>Promotion Mix</a:t>
                      </a:r>
                      <a:endParaRPr lang="en-US" sz="2400" dirty="0">
                        <a:solidFill>
                          <a:srgbClr val="000000"/>
                        </a:solidFill>
                      </a:endParaRPr>
                    </a:p>
                  </a:txBody>
                  <a:tcPr anchor="ctr">
                    <a:lnL w="76200" cap="flat" cmpd="sng" algn="ctr">
                      <a:solidFill>
                        <a:prstClr val="white"/>
                      </a:solidFill>
                      <a:prstDash val="solid"/>
                      <a:round/>
                      <a:headEnd type="none" w="med" len="med"/>
                      <a:tailEnd type="none" w="med" len="med"/>
                    </a:lnL>
                    <a:lnR w="76200" cap="flat" cmpd="sng" algn="ctr">
                      <a:solidFill>
                        <a:prstClr val="white"/>
                      </a:solidFill>
                      <a:prstDash val="solid"/>
                      <a:round/>
                      <a:headEnd type="none" w="med" len="med"/>
                      <a:tailEnd type="none" w="med" len="med"/>
                    </a:lnR>
                    <a:lnT w="76200" cap="flat" cmpd="sng" algn="ctr">
                      <a:solidFill>
                        <a:prstClr val="white"/>
                      </a:solidFill>
                      <a:prstDash val="solid"/>
                      <a:round/>
                      <a:headEnd type="none" w="med" len="med"/>
                      <a:tailEnd type="none" w="med" len="med"/>
                    </a:lnT>
                    <a:lnB w="76200" cap="flat" cmpd="sng" algn="ctr">
                      <a:solidFill>
                        <a:prstClr val="white"/>
                      </a:solidFill>
                      <a:prstDash val="solid"/>
                      <a:round/>
                      <a:headEnd type="none" w="med" len="med"/>
                      <a:tailEnd type="none" w="med" len="med"/>
                    </a:lnB>
                    <a:solidFill>
                      <a:schemeClr val="bg1"/>
                    </a:solidFill>
                  </a:tcPr>
                </a:tc>
              </a:tr>
              <a:tr h="548640">
                <a:tc>
                  <a:txBody>
                    <a:bodyPr/>
                    <a:lstStyle/>
                    <a:p>
                      <a:pPr algn="ctr"/>
                      <a:r>
                        <a:rPr lang="en-US" sz="2400" dirty="0" smtClean="0"/>
                        <a:t>Advertising</a:t>
                      </a:r>
                      <a:endParaRPr lang="en-US" sz="2400" dirty="0"/>
                    </a:p>
                  </a:txBody>
                  <a:tcPr anchor="ctr">
                    <a:lnL w="76200" cap="flat" cmpd="sng" algn="ctr">
                      <a:solidFill>
                        <a:prstClr val="white"/>
                      </a:solidFill>
                      <a:prstDash val="solid"/>
                      <a:round/>
                      <a:headEnd type="none" w="med" len="med"/>
                      <a:tailEnd type="none" w="med" len="med"/>
                    </a:lnL>
                    <a:lnR w="76200" cap="flat" cmpd="sng" algn="ctr">
                      <a:solidFill>
                        <a:prstClr val="white"/>
                      </a:solidFill>
                      <a:prstDash val="solid"/>
                      <a:round/>
                      <a:headEnd type="none" w="med" len="med"/>
                      <a:tailEnd type="none" w="med" len="med"/>
                    </a:lnR>
                    <a:lnT w="76200" cap="flat" cmpd="sng" algn="ctr">
                      <a:solidFill>
                        <a:prstClr val="white"/>
                      </a:solidFill>
                      <a:prstDash val="solid"/>
                      <a:round/>
                      <a:headEnd type="none" w="med" len="med"/>
                      <a:tailEnd type="none" w="med" len="med"/>
                    </a:lnT>
                    <a:lnB w="76200" cap="flat" cmpd="sng" algn="ctr">
                      <a:solidFill>
                        <a:prstClr val="white"/>
                      </a:solidFill>
                      <a:prstDash val="solid"/>
                      <a:round/>
                      <a:headEnd type="none" w="med" len="med"/>
                      <a:tailEnd type="none" w="med" len="med"/>
                    </a:lnB>
                    <a:solidFill>
                      <a:schemeClr val="accent2"/>
                    </a:solidFill>
                  </a:tcPr>
                </a:tc>
              </a:tr>
              <a:tr h="548640">
                <a:tc>
                  <a:txBody>
                    <a:bodyPr/>
                    <a:lstStyle/>
                    <a:p>
                      <a:pPr algn="ctr"/>
                      <a:r>
                        <a:rPr lang="en-US" sz="2400" dirty="0" smtClean="0">
                          <a:solidFill>
                            <a:schemeClr val="bg1">
                              <a:lumMod val="85000"/>
                            </a:schemeClr>
                          </a:solidFill>
                        </a:rPr>
                        <a:t>Sales promotion</a:t>
                      </a:r>
                      <a:endParaRPr lang="en-US" sz="2400" dirty="0">
                        <a:solidFill>
                          <a:schemeClr val="bg1">
                            <a:lumMod val="85000"/>
                          </a:schemeClr>
                        </a:solidFill>
                      </a:endParaRPr>
                    </a:p>
                  </a:txBody>
                  <a:tcPr anchor="ctr">
                    <a:lnL w="76200" cap="flat" cmpd="sng" algn="ctr">
                      <a:solidFill>
                        <a:prstClr val="white"/>
                      </a:solidFill>
                      <a:prstDash val="solid"/>
                      <a:round/>
                      <a:headEnd type="none" w="med" len="med"/>
                      <a:tailEnd type="none" w="med" len="med"/>
                    </a:lnL>
                    <a:lnR w="76200" cap="flat" cmpd="sng" algn="ctr">
                      <a:solidFill>
                        <a:prstClr val="white"/>
                      </a:solidFill>
                      <a:prstDash val="solid"/>
                      <a:round/>
                      <a:headEnd type="none" w="med" len="med"/>
                      <a:tailEnd type="none" w="med" len="med"/>
                    </a:lnR>
                    <a:lnT w="76200" cap="flat" cmpd="sng" algn="ctr">
                      <a:solidFill>
                        <a:prstClr val="white"/>
                      </a:solidFill>
                      <a:prstDash val="solid"/>
                      <a:round/>
                      <a:headEnd type="none" w="med" len="med"/>
                      <a:tailEnd type="none" w="med" len="med"/>
                    </a:lnT>
                    <a:lnB w="76200" cap="flat" cmpd="sng" algn="ctr">
                      <a:solidFill>
                        <a:prstClr val="white"/>
                      </a:solidFill>
                      <a:prstDash val="solid"/>
                      <a:round/>
                      <a:headEnd type="none" w="med" len="med"/>
                      <a:tailEnd type="none" w="med" len="med"/>
                    </a:lnB>
                    <a:solidFill>
                      <a:schemeClr val="tx2"/>
                    </a:solidFill>
                  </a:tcPr>
                </a:tc>
              </a:tr>
              <a:tr h="548640">
                <a:tc>
                  <a:txBody>
                    <a:bodyPr/>
                    <a:lstStyle/>
                    <a:p>
                      <a:pPr algn="ctr"/>
                      <a:r>
                        <a:rPr lang="en-US" sz="2400" dirty="0" smtClean="0"/>
                        <a:t>Public relations</a:t>
                      </a:r>
                      <a:endParaRPr lang="en-US" sz="2400" dirty="0"/>
                    </a:p>
                  </a:txBody>
                  <a:tcPr anchor="ctr">
                    <a:lnL w="76200" cap="flat" cmpd="sng" algn="ctr">
                      <a:solidFill>
                        <a:prstClr val="white"/>
                      </a:solidFill>
                      <a:prstDash val="solid"/>
                      <a:round/>
                      <a:headEnd type="none" w="med" len="med"/>
                      <a:tailEnd type="none" w="med" len="med"/>
                    </a:lnL>
                    <a:lnR w="76200" cap="flat" cmpd="sng" algn="ctr">
                      <a:solidFill>
                        <a:prstClr val="white"/>
                      </a:solidFill>
                      <a:prstDash val="solid"/>
                      <a:round/>
                      <a:headEnd type="none" w="med" len="med"/>
                      <a:tailEnd type="none" w="med" len="med"/>
                    </a:lnR>
                    <a:lnT w="76200" cap="flat" cmpd="sng" algn="ctr">
                      <a:solidFill>
                        <a:prstClr val="white"/>
                      </a:solidFill>
                      <a:prstDash val="solid"/>
                      <a:round/>
                      <a:headEnd type="none" w="med" len="med"/>
                      <a:tailEnd type="none" w="med" len="med"/>
                    </a:lnT>
                    <a:lnB w="76200" cap="flat" cmpd="sng" algn="ctr">
                      <a:solidFill>
                        <a:prstClr val="white"/>
                      </a:solidFill>
                      <a:prstDash val="solid"/>
                      <a:round/>
                      <a:headEnd type="none" w="med" len="med"/>
                      <a:tailEnd type="none" w="med" len="med"/>
                    </a:lnB>
                    <a:solidFill>
                      <a:schemeClr val="accent3"/>
                    </a:solidFill>
                  </a:tcPr>
                </a:tc>
              </a:tr>
              <a:tr h="548640">
                <a:tc>
                  <a:txBody>
                    <a:bodyPr/>
                    <a:lstStyle/>
                    <a:p>
                      <a:pPr algn="ctr"/>
                      <a:r>
                        <a:rPr lang="en-US" sz="2400" dirty="0" smtClean="0"/>
                        <a:t>Personal selling</a:t>
                      </a:r>
                      <a:endParaRPr lang="en-US" sz="2400" dirty="0"/>
                    </a:p>
                  </a:txBody>
                  <a:tcPr anchor="ctr">
                    <a:lnL w="76200" cap="flat" cmpd="sng" algn="ctr">
                      <a:solidFill>
                        <a:prstClr val="white"/>
                      </a:solidFill>
                      <a:prstDash val="solid"/>
                      <a:round/>
                      <a:headEnd type="none" w="med" len="med"/>
                      <a:tailEnd type="none" w="med" len="med"/>
                    </a:lnL>
                    <a:lnR w="76200" cap="flat" cmpd="sng" algn="ctr">
                      <a:solidFill>
                        <a:prstClr val="white"/>
                      </a:solidFill>
                      <a:prstDash val="solid"/>
                      <a:round/>
                      <a:headEnd type="none" w="med" len="med"/>
                      <a:tailEnd type="none" w="med" len="med"/>
                    </a:lnR>
                    <a:lnT w="76200" cap="flat" cmpd="sng" algn="ctr">
                      <a:solidFill>
                        <a:prstClr val="white"/>
                      </a:solidFill>
                      <a:prstDash val="solid"/>
                      <a:round/>
                      <a:headEnd type="none" w="med" len="med"/>
                      <a:tailEnd type="none" w="med" len="med"/>
                    </a:lnT>
                    <a:lnB w="76200" cap="flat" cmpd="sng" algn="ctr">
                      <a:solidFill>
                        <a:prstClr val="white"/>
                      </a:solidFill>
                      <a:prstDash val="solid"/>
                      <a:round/>
                      <a:headEnd type="none" w="med" len="med"/>
                      <a:tailEnd type="none" w="med" len="med"/>
                    </a:lnB>
                    <a:solidFill>
                      <a:schemeClr val="accent5"/>
                    </a:solidFill>
                  </a:tcPr>
                </a:tc>
              </a:tr>
              <a:tr h="548640">
                <a:tc>
                  <a:txBody>
                    <a:bodyPr/>
                    <a:lstStyle/>
                    <a:p>
                      <a:pPr algn="ctr"/>
                      <a:r>
                        <a:rPr lang="en-US" sz="2400" dirty="0" smtClean="0"/>
                        <a:t>Digital and</a:t>
                      </a:r>
                      <a:r>
                        <a:rPr lang="en-US" sz="2400" baseline="0" dirty="0" smtClean="0"/>
                        <a:t> social media marketing</a:t>
                      </a:r>
                      <a:endParaRPr lang="en-US" sz="2400" dirty="0"/>
                    </a:p>
                  </a:txBody>
                  <a:tcPr anchor="ctr">
                    <a:lnL w="76200" cap="flat" cmpd="sng" algn="ctr">
                      <a:solidFill>
                        <a:prstClr val="white"/>
                      </a:solidFill>
                      <a:prstDash val="solid"/>
                      <a:round/>
                      <a:headEnd type="none" w="med" len="med"/>
                      <a:tailEnd type="none" w="med" len="med"/>
                    </a:lnL>
                    <a:lnR w="76200" cap="flat" cmpd="sng" algn="ctr">
                      <a:solidFill>
                        <a:prstClr val="white"/>
                      </a:solidFill>
                      <a:prstDash val="solid"/>
                      <a:round/>
                      <a:headEnd type="none" w="med" len="med"/>
                      <a:tailEnd type="none" w="med" len="med"/>
                    </a:lnR>
                    <a:lnT w="76200" cap="flat" cmpd="sng" algn="ctr">
                      <a:solidFill>
                        <a:prstClr val="white"/>
                      </a:solidFill>
                      <a:prstDash val="solid"/>
                      <a:round/>
                      <a:headEnd type="none" w="med" len="med"/>
                      <a:tailEnd type="none" w="med" len="med"/>
                    </a:lnT>
                    <a:lnB w="76200" cap="flat" cmpd="sng" algn="ctr">
                      <a:solidFill>
                        <a:prstClr val="white"/>
                      </a:solidFill>
                      <a:prstDash val="solid"/>
                      <a:round/>
                      <a:headEnd type="none" w="med" len="med"/>
                      <a:tailEnd type="none" w="med" len="med"/>
                    </a:lnB>
                    <a:solidFill>
                      <a:schemeClr val="accent6"/>
                    </a:solidFill>
                  </a:tcPr>
                </a:tc>
              </a:tr>
            </a:tbl>
          </a:graphicData>
        </a:graphic>
      </p:graphicFrame>
    </p:spTree>
    <p:extLst>
      <p:ext uri="{BB962C8B-B14F-4D97-AF65-F5344CB8AC3E}">
        <p14:creationId xmlns:p14="http://schemas.microsoft.com/office/powerpoint/2010/main" val="3101567947"/>
      </p:ext>
    </p:extLst>
  </p:cSld>
  <p:clrMapOvr>
    <a:masterClrMapping/>
  </p:clrMapOvr>
  <p:transition xmlns:p14="http://schemas.microsoft.com/office/powerpoint/2010/mai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AC10C48-B0F4-4B39-87AF-B08828B91D71}"/>
              </a:ext>
            </a:extLst>
          </p:cNvPr>
          <p:cNvSpPr>
            <a:spLocks noGrp="1"/>
          </p:cNvSpPr>
          <p:nvPr>
            <p:ph type="title"/>
          </p:nvPr>
        </p:nvSpPr>
        <p:spPr>
          <a:xfrm>
            <a:off x="228600" y="228600"/>
            <a:ext cx="8537448" cy="990600"/>
          </a:xfrm>
        </p:spPr>
        <p:txBody>
          <a:bodyPr/>
          <a:lstStyle/>
          <a:p>
            <a:pPr algn="ctr"/>
            <a:r>
              <a:rPr lang="en-US" sz="3600" dirty="0"/>
              <a:t>Managing Social Media Marketing:  Customer Involvement</a:t>
            </a:r>
          </a:p>
        </p:txBody>
      </p:sp>
      <p:sp>
        <p:nvSpPr>
          <p:cNvPr id="3" name="Content Placeholder 2">
            <a:extLst>
              <a:ext uri="{FF2B5EF4-FFF2-40B4-BE49-F238E27FC236}">
                <a16:creationId xmlns:a16="http://schemas.microsoft.com/office/drawing/2014/main" xmlns="" id="{5DAC425E-0ACB-44FF-8133-DDD18AE5E885}"/>
              </a:ext>
            </a:extLst>
          </p:cNvPr>
          <p:cNvSpPr>
            <a:spLocks noGrp="1"/>
          </p:cNvSpPr>
          <p:nvPr>
            <p:ph sz="quarter" idx="1"/>
          </p:nvPr>
        </p:nvSpPr>
        <p:spPr>
          <a:xfrm>
            <a:off x="365760" y="1600200"/>
            <a:ext cx="8400288" cy="4495800"/>
          </a:xfrm>
        </p:spPr>
        <p:txBody>
          <a:bodyPr/>
          <a:lstStyle/>
          <a:p>
            <a:pPr marL="0" indent="0">
              <a:spcBef>
                <a:spcPts val="1900"/>
              </a:spcBef>
              <a:buNone/>
            </a:pPr>
            <a:r>
              <a:rPr lang="en-US" dirty="0"/>
              <a:t>Half of U.S. adults use two or more SM sites.</a:t>
            </a:r>
          </a:p>
          <a:p>
            <a:pPr marL="0" indent="0">
              <a:spcBef>
                <a:spcPts val="1900"/>
              </a:spcBef>
              <a:buNone/>
            </a:pPr>
            <a:r>
              <a:rPr lang="en-US" dirty="0"/>
              <a:t>Marketers don’t control the conversation, users do.</a:t>
            </a:r>
          </a:p>
          <a:p>
            <a:pPr marL="0" indent="0">
              <a:spcBef>
                <a:spcPts val="1900"/>
              </a:spcBef>
              <a:buNone/>
            </a:pPr>
            <a:r>
              <a:rPr lang="en-US" dirty="0"/>
              <a:t>Good use of SM can enhance the customer relationship but poorly executed SM can damage the firm’s reputation.</a:t>
            </a:r>
          </a:p>
          <a:p>
            <a:pPr marL="0" indent="0">
              <a:spcBef>
                <a:spcPts val="1900"/>
              </a:spcBef>
              <a:buNone/>
            </a:pPr>
            <a:r>
              <a:rPr lang="en-US" dirty="0"/>
              <a:t>SM fits with paid, </a:t>
            </a:r>
            <a:r>
              <a:rPr lang="en-US" dirty="0" smtClean="0"/>
              <a:t>earned, </a:t>
            </a:r>
            <a:r>
              <a:rPr lang="en-US" dirty="0"/>
              <a:t>and owned </a:t>
            </a:r>
            <a:r>
              <a:rPr lang="en-US" dirty="0" smtClean="0"/>
              <a:t>media.</a:t>
            </a:r>
            <a:endParaRPr lang="en-US" dirty="0"/>
          </a:p>
        </p:txBody>
      </p:sp>
      <p:sp>
        <p:nvSpPr>
          <p:cNvPr id="4" name="Slide Number Placeholder 3">
            <a:extLst>
              <a:ext uri="{FF2B5EF4-FFF2-40B4-BE49-F238E27FC236}">
                <a16:creationId xmlns:a16="http://schemas.microsoft.com/office/drawing/2014/main" xmlns="" id="{9DA23F39-C52E-4BDB-A821-D63997A093EB}"/>
              </a:ext>
            </a:extLst>
          </p:cNvPr>
          <p:cNvSpPr>
            <a:spLocks noGrp="1"/>
          </p:cNvSpPr>
          <p:nvPr>
            <p:ph type="sldNum" sz="quarter" idx="12"/>
          </p:nvPr>
        </p:nvSpPr>
        <p:spPr/>
        <p:txBody>
          <a:bodyPr>
            <a:normAutofit fontScale="85000" lnSpcReduction="20000"/>
          </a:bodyPr>
          <a:lstStyle/>
          <a:p>
            <a:pPr>
              <a:defRPr/>
            </a:pPr>
            <a:fld id="{090DE7E3-D062-42D2-AEE0-B869B91DC115}" type="slidenum">
              <a:rPr lang="en-US" smtClean="0"/>
              <a:pPr>
                <a:defRPr/>
              </a:pPr>
              <a:t>30</a:t>
            </a:fld>
            <a:endParaRPr lang="en-US" dirty="0"/>
          </a:p>
        </p:txBody>
      </p:sp>
      <p:sp>
        <p:nvSpPr>
          <p:cNvPr id="5" name="Footer Placeholder 4"/>
          <p:cNvSpPr>
            <a:spLocks noGrp="1"/>
          </p:cNvSpPr>
          <p:nvPr>
            <p:ph type="ftr" sz="quarter" idx="11"/>
          </p:nvPr>
        </p:nvSpPr>
        <p:spPr/>
        <p:txBody>
          <a:bodyPr/>
          <a:lstStyle/>
          <a:p>
            <a:pPr>
              <a:defRPr/>
            </a:pPr>
            <a:r>
              <a:rPr lang="en-US" smtClean="0"/>
              <a:t>©McGraw-Hill Education. All rights reserved. Authorized only for instructor use in the classroom. No reproduction or further distribution permitted without the prior written consent of McGraw-Hill Education.</a:t>
            </a:r>
            <a:endParaRPr lang="en-US" dirty="0"/>
          </a:p>
        </p:txBody>
      </p:sp>
    </p:spTree>
    <p:extLst>
      <p:ext uri="{BB962C8B-B14F-4D97-AF65-F5344CB8AC3E}">
        <p14:creationId xmlns:p14="http://schemas.microsoft.com/office/powerpoint/2010/main" val="1604544634"/>
      </p:ext>
    </p:extLst>
  </p:cSld>
  <p:clrMapOvr>
    <a:masterClrMapping/>
  </p:clrMapOvr>
  <p:transition xmlns:p14="http://schemas.microsoft.com/office/powerpoint/2010/mai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EBC9481-58DE-47CF-874F-0A68BA16FCDC}"/>
              </a:ext>
            </a:extLst>
          </p:cNvPr>
          <p:cNvSpPr>
            <a:spLocks noGrp="1"/>
          </p:cNvSpPr>
          <p:nvPr>
            <p:ph type="title"/>
          </p:nvPr>
        </p:nvSpPr>
        <p:spPr/>
        <p:txBody>
          <a:bodyPr/>
          <a:lstStyle/>
          <a:p>
            <a:pPr algn="ctr"/>
            <a:r>
              <a:rPr lang="en-US" dirty="0"/>
              <a:t>Types of Social Media</a:t>
            </a:r>
          </a:p>
        </p:txBody>
      </p:sp>
      <p:sp>
        <p:nvSpPr>
          <p:cNvPr id="4" name="Slide Number Placeholder 3">
            <a:extLst>
              <a:ext uri="{FF2B5EF4-FFF2-40B4-BE49-F238E27FC236}">
                <a16:creationId xmlns:a16="http://schemas.microsoft.com/office/drawing/2014/main" xmlns="" id="{42EFC193-C4E5-428E-BD16-F9063FD1747C}"/>
              </a:ext>
            </a:extLst>
          </p:cNvPr>
          <p:cNvSpPr>
            <a:spLocks noGrp="1"/>
          </p:cNvSpPr>
          <p:nvPr>
            <p:ph type="sldNum" sz="quarter" idx="12"/>
          </p:nvPr>
        </p:nvSpPr>
        <p:spPr/>
        <p:txBody>
          <a:bodyPr>
            <a:normAutofit fontScale="85000" lnSpcReduction="20000"/>
          </a:bodyPr>
          <a:lstStyle/>
          <a:p>
            <a:pPr>
              <a:defRPr/>
            </a:pPr>
            <a:fld id="{090DE7E3-D062-42D2-AEE0-B869B91DC115}" type="slidenum">
              <a:rPr lang="en-US" smtClean="0"/>
              <a:pPr>
                <a:defRPr/>
              </a:pPr>
              <a:t>31</a:t>
            </a:fld>
            <a:endParaRPr lang="en-US" dirty="0"/>
          </a:p>
        </p:txBody>
      </p:sp>
      <p:sp>
        <p:nvSpPr>
          <p:cNvPr id="3" name="Footer Placeholder 2"/>
          <p:cNvSpPr>
            <a:spLocks noGrp="1"/>
          </p:cNvSpPr>
          <p:nvPr>
            <p:ph type="ftr" sz="quarter" idx="11"/>
          </p:nvPr>
        </p:nvSpPr>
        <p:spPr/>
        <p:txBody>
          <a:bodyPr/>
          <a:lstStyle/>
          <a:p>
            <a:pPr>
              <a:defRPr/>
            </a:pPr>
            <a:r>
              <a:rPr lang="en-US" smtClean="0"/>
              <a:t>©McGraw-Hill Education. All rights reserved. Authorized only for instructor use in the classroom. No reproduction or further distribution permitted without the prior written consent of McGraw-Hill Education.</a:t>
            </a:r>
            <a:endParaRPr lang="en-US" dirty="0"/>
          </a:p>
        </p:txBody>
      </p:sp>
      <p:sp>
        <p:nvSpPr>
          <p:cNvPr id="6" name="Content Placeholder 2">
            <a:extLst>
              <a:ext uri="{FF2B5EF4-FFF2-40B4-BE49-F238E27FC236}">
                <a16:creationId xmlns:a16="http://schemas.microsoft.com/office/drawing/2014/main" xmlns="" id="{6906CBC4-2965-4ED2-B36A-B10F6DF86B4C}"/>
              </a:ext>
            </a:extLst>
          </p:cNvPr>
          <p:cNvSpPr>
            <a:spLocks noGrp="1"/>
          </p:cNvSpPr>
          <p:nvPr>
            <p:ph sz="quarter" idx="1"/>
          </p:nvPr>
        </p:nvSpPr>
        <p:spPr>
          <a:xfrm>
            <a:off x="612648" y="1600200"/>
            <a:ext cx="8153400" cy="4495800"/>
          </a:xfrm>
        </p:spPr>
        <p:txBody>
          <a:bodyPr/>
          <a:lstStyle/>
          <a:p>
            <a:pPr marL="0" indent="0">
              <a:spcBef>
                <a:spcPts val="1900"/>
              </a:spcBef>
              <a:buNone/>
            </a:pPr>
            <a:r>
              <a:rPr lang="en-US" dirty="0" smtClean="0"/>
              <a:t>Social networks and viral marketing.</a:t>
            </a:r>
          </a:p>
          <a:p>
            <a:pPr marL="0" indent="0">
              <a:spcBef>
                <a:spcPts val="1900"/>
              </a:spcBef>
              <a:buNone/>
            </a:pPr>
            <a:r>
              <a:rPr lang="en-US" dirty="0" smtClean="0"/>
              <a:t>Product/service review sites.</a:t>
            </a:r>
          </a:p>
          <a:p>
            <a:pPr marL="0" indent="0">
              <a:spcBef>
                <a:spcPts val="1900"/>
              </a:spcBef>
              <a:buNone/>
            </a:pPr>
            <a:r>
              <a:rPr lang="en-US" dirty="0" smtClean="0"/>
              <a:t>Online brand communities.</a:t>
            </a:r>
            <a:endParaRPr lang="en-US" dirty="0"/>
          </a:p>
        </p:txBody>
      </p:sp>
    </p:spTree>
    <p:extLst>
      <p:ext uri="{BB962C8B-B14F-4D97-AF65-F5344CB8AC3E}">
        <p14:creationId xmlns:p14="http://schemas.microsoft.com/office/powerpoint/2010/main" val="600779512"/>
      </p:ext>
    </p:extLst>
  </p:cSld>
  <p:clrMapOvr>
    <a:masterClrMapping/>
  </p:clrMapOvr>
  <p:transition xmlns:p14="http://schemas.microsoft.com/office/powerpoint/2010/mai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7671EE8-B1CE-44CE-AEB6-36746AF9A9E1}"/>
              </a:ext>
            </a:extLst>
          </p:cNvPr>
          <p:cNvSpPr>
            <a:spLocks noGrp="1"/>
          </p:cNvSpPr>
          <p:nvPr>
            <p:ph type="title"/>
          </p:nvPr>
        </p:nvSpPr>
        <p:spPr/>
        <p:txBody>
          <a:bodyPr/>
          <a:lstStyle/>
          <a:p>
            <a:pPr algn="ctr"/>
            <a:r>
              <a:rPr lang="en-US" dirty="0"/>
              <a:t>Social Networks</a:t>
            </a:r>
          </a:p>
        </p:txBody>
      </p:sp>
      <p:sp>
        <p:nvSpPr>
          <p:cNvPr id="3" name="Content Placeholder 2">
            <a:extLst>
              <a:ext uri="{FF2B5EF4-FFF2-40B4-BE49-F238E27FC236}">
                <a16:creationId xmlns:a16="http://schemas.microsoft.com/office/drawing/2014/main" xmlns="" id="{6906CBC4-2965-4ED2-B36A-B10F6DF86B4C}"/>
              </a:ext>
            </a:extLst>
          </p:cNvPr>
          <p:cNvSpPr>
            <a:spLocks noGrp="1"/>
          </p:cNvSpPr>
          <p:nvPr>
            <p:ph sz="quarter" idx="1"/>
          </p:nvPr>
        </p:nvSpPr>
        <p:spPr/>
        <p:txBody>
          <a:bodyPr/>
          <a:lstStyle/>
          <a:p>
            <a:pPr marL="0" indent="0">
              <a:spcBef>
                <a:spcPts val="1900"/>
              </a:spcBef>
              <a:buNone/>
            </a:pPr>
            <a:r>
              <a:rPr lang="en-US" dirty="0"/>
              <a:t>Connects people through friendships, mutual interests, or another </a:t>
            </a:r>
            <a:r>
              <a:rPr lang="en-US" dirty="0" smtClean="0"/>
              <a:t>characteristic.</a:t>
            </a:r>
            <a:endParaRPr lang="en-US" dirty="0"/>
          </a:p>
          <a:p>
            <a:pPr marL="0" indent="0">
              <a:spcBef>
                <a:spcPts val="1900"/>
              </a:spcBef>
              <a:buNone/>
            </a:pPr>
            <a:r>
              <a:rPr lang="en-US" dirty="0"/>
              <a:t>Hundreds </a:t>
            </a:r>
            <a:r>
              <a:rPr lang="en-US" dirty="0" smtClean="0"/>
              <a:t>available:</a:t>
            </a:r>
            <a:endParaRPr lang="en-US" dirty="0"/>
          </a:p>
          <a:p>
            <a:pPr>
              <a:spcBef>
                <a:spcPts val="1900"/>
              </a:spcBef>
              <a:buFont typeface="Arial"/>
              <a:buChar char="•"/>
            </a:pPr>
            <a:r>
              <a:rPr lang="en-US" dirty="0"/>
              <a:t>Facebook</a:t>
            </a:r>
          </a:p>
          <a:p>
            <a:pPr>
              <a:spcBef>
                <a:spcPts val="1900"/>
              </a:spcBef>
              <a:buFont typeface="Arial"/>
              <a:buChar char="•"/>
            </a:pPr>
            <a:r>
              <a:rPr lang="en-US" dirty="0"/>
              <a:t>Twitter</a:t>
            </a:r>
          </a:p>
          <a:p>
            <a:pPr>
              <a:spcBef>
                <a:spcPts val="1900"/>
              </a:spcBef>
              <a:buFont typeface="Arial"/>
              <a:buChar char="•"/>
            </a:pPr>
            <a:r>
              <a:rPr lang="en-US" dirty="0"/>
              <a:t>Snapchat</a:t>
            </a:r>
          </a:p>
          <a:p>
            <a:pPr>
              <a:spcBef>
                <a:spcPts val="1900"/>
              </a:spcBef>
              <a:buFont typeface="Arial"/>
              <a:buChar char="•"/>
            </a:pPr>
            <a:r>
              <a:rPr lang="en-US" dirty="0"/>
              <a:t>LinkedIn</a:t>
            </a:r>
          </a:p>
        </p:txBody>
      </p:sp>
      <p:sp>
        <p:nvSpPr>
          <p:cNvPr id="4" name="Slide Number Placeholder 3">
            <a:extLst>
              <a:ext uri="{FF2B5EF4-FFF2-40B4-BE49-F238E27FC236}">
                <a16:creationId xmlns:a16="http://schemas.microsoft.com/office/drawing/2014/main" xmlns="" id="{0F631D3B-C0A3-4935-A459-7FC228D53082}"/>
              </a:ext>
            </a:extLst>
          </p:cNvPr>
          <p:cNvSpPr>
            <a:spLocks noGrp="1"/>
          </p:cNvSpPr>
          <p:nvPr>
            <p:ph type="sldNum" sz="quarter" idx="12"/>
          </p:nvPr>
        </p:nvSpPr>
        <p:spPr/>
        <p:txBody>
          <a:bodyPr>
            <a:normAutofit fontScale="85000" lnSpcReduction="20000"/>
          </a:bodyPr>
          <a:lstStyle/>
          <a:p>
            <a:pPr>
              <a:defRPr/>
            </a:pPr>
            <a:fld id="{090DE7E3-D062-42D2-AEE0-B869B91DC115}" type="slidenum">
              <a:rPr lang="en-US" smtClean="0"/>
              <a:pPr>
                <a:defRPr/>
              </a:pPr>
              <a:t>32</a:t>
            </a:fld>
            <a:endParaRPr lang="en-US" dirty="0"/>
          </a:p>
        </p:txBody>
      </p:sp>
      <p:sp>
        <p:nvSpPr>
          <p:cNvPr id="5" name="Footer Placeholder 4"/>
          <p:cNvSpPr>
            <a:spLocks noGrp="1"/>
          </p:cNvSpPr>
          <p:nvPr>
            <p:ph type="ftr" sz="quarter" idx="11"/>
          </p:nvPr>
        </p:nvSpPr>
        <p:spPr/>
        <p:txBody>
          <a:bodyPr/>
          <a:lstStyle/>
          <a:p>
            <a:pPr>
              <a:defRPr/>
            </a:pPr>
            <a:r>
              <a:rPr lang="en-US" smtClean="0"/>
              <a:t>©McGraw-Hill Education. All rights reserved. Authorized only for instructor use in the classroom. No reproduction or further distribution permitted without the prior written consent of McGraw-Hill Education.</a:t>
            </a:r>
            <a:endParaRPr lang="en-US" dirty="0"/>
          </a:p>
        </p:txBody>
      </p:sp>
    </p:spTree>
    <p:extLst>
      <p:ext uri="{BB962C8B-B14F-4D97-AF65-F5344CB8AC3E}">
        <p14:creationId xmlns:p14="http://schemas.microsoft.com/office/powerpoint/2010/main" val="3353481616"/>
      </p:ext>
    </p:extLst>
  </p:cSld>
  <p:clrMapOvr>
    <a:masterClrMapping/>
  </p:clrMapOvr>
  <p:transition xmlns:p14="http://schemas.microsoft.com/office/powerpoint/2010/mai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xmlns="" id="{D8E7E17C-86DC-45DD-8174-C4D89EF6E318}"/>
              </a:ext>
            </a:extLst>
          </p:cNvPr>
          <p:cNvSpPr>
            <a:spLocks noGrp="1"/>
          </p:cNvSpPr>
          <p:nvPr>
            <p:ph type="title"/>
          </p:nvPr>
        </p:nvSpPr>
        <p:spPr/>
        <p:txBody>
          <a:bodyPr>
            <a:normAutofit fontScale="90000"/>
          </a:bodyPr>
          <a:lstStyle/>
          <a:p>
            <a:pPr algn="ctr"/>
            <a:r>
              <a:rPr lang="en-US" b="1" dirty="0"/>
              <a:t>Social </a:t>
            </a:r>
            <a:r>
              <a:rPr lang="en-US" b="1" dirty="0" smtClean="0"/>
              <a:t>Networks: Facebook and Twitter</a:t>
            </a:r>
            <a:endParaRPr lang="en-US" b="1" dirty="0"/>
          </a:p>
        </p:txBody>
      </p:sp>
      <p:sp>
        <p:nvSpPr>
          <p:cNvPr id="4" name="Slide Number Placeholder 3">
            <a:extLst>
              <a:ext uri="{FF2B5EF4-FFF2-40B4-BE49-F238E27FC236}">
                <a16:creationId xmlns:a16="http://schemas.microsoft.com/office/drawing/2014/main" xmlns="" id="{9AFBE253-6C40-45CD-AA36-61DE02AC0BEC}"/>
              </a:ext>
            </a:extLst>
          </p:cNvPr>
          <p:cNvSpPr>
            <a:spLocks noGrp="1"/>
          </p:cNvSpPr>
          <p:nvPr>
            <p:ph type="sldNum" sz="quarter" idx="11"/>
          </p:nvPr>
        </p:nvSpPr>
        <p:spPr/>
        <p:txBody>
          <a:bodyPr>
            <a:normAutofit fontScale="85000" lnSpcReduction="20000"/>
          </a:bodyPr>
          <a:lstStyle/>
          <a:p>
            <a:pPr>
              <a:defRPr/>
            </a:pPr>
            <a:fld id="{090DE7E3-D062-42D2-AEE0-B869B91DC115}" type="slidenum">
              <a:rPr lang="en-US" smtClean="0"/>
              <a:pPr>
                <a:defRPr/>
              </a:pPr>
              <a:t>33</a:t>
            </a:fld>
            <a:endParaRPr lang="en-US" dirty="0"/>
          </a:p>
        </p:txBody>
      </p:sp>
      <p:sp>
        <p:nvSpPr>
          <p:cNvPr id="2" name="Footer Placeholder 1"/>
          <p:cNvSpPr>
            <a:spLocks noGrp="1"/>
          </p:cNvSpPr>
          <p:nvPr>
            <p:ph type="ftr" sz="quarter" idx="12"/>
          </p:nvPr>
        </p:nvSpPr>
        <p:spPr/>
        <p:txBody>
          <a:bodyPr/>
          <a:lstStyle/>
          <a:p>
            <a:pPr>
              <a:defRPr/>
            </a:pPr>
            <a:r>
              <a:rPr lang="en-US" smtClean="0"/>
              <a:t>©McGraw-Hill Education. All rights reserved. Authorized only for instructor use in the classroom. No reproduction or further distribution permitted without the prior written consent of McGraw-Hill Education.</a:t>
            </a:r>
            <a:endParaRPr lang="en-US" dirty="0"/>
          </a:p>
        </p:txBody>
      </p:sp>
      <p:graphicFrame>
        <p:nvGraphicFramePr>
          <p:cNvPr id="13" name="Table 12"/>
          <p:cNvGraphicFramePr>
            <a:graphicFrameLocks noGrp="1"/>
          </p:cNvGraphicFramePr>
          <p:nvPr>
            <p:extLst>
              <p:ext uri="{D42A27DB-BD31-4B8C-83A1-F6EECF244321}">
                <p14:modId xmlns:p14="http://schemas.microsoft.com/office/powerpoint/2010/main" val="1548366115"/>
              </p:ext>
            </p:extLst>
          </p:nvPr>
        </p:nvGraphicFramePr>
        <p:xfrm>
          <a:off x="1371600" y="1783080"/>
          <a:ext cx="6096000" cy="4114800"/>
        </p:xfrm>
        <a:graphic>
          <a:graphicData uri="http://schemas.openxmlformats.org/drawingml/2006/table">
            <a:tbl>
              <a:tblPr firstRow="1" bandRow="1">
                <a:tableStyleId>{5C22544A-7EE6-4342-B048-85BDC9FD1C3A}</a:tableStyleId>
              </a:tblPr>
              <a:tblGrid>
                <a:gridCol w="3048000"/>
                <a:gridCol w="3048000"/>
              </a:tblGrid>
              <a:tr h="701040">
                <a:tc>
                  <a:txBody>
                    <a:bodyPr/>
                    <a:lstStyle/>
                    <a:p>
                      <a:pPr algn="ctr"/>
                      <a:r>
                        <a:rPr lang="en-US" sz="2400" dirty="0" smtClean="0"/>
                        <a:t>Facebook</a:t>
                      </a:r>
                      <a:endParaRPr lang="en-US" sz="2400" dirty="0"/>
                    </a:p>
                  </a:txBody>
                  <a:tcPr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chemeClr val="accent2"/>
                    </a:solidFill>
                  </a:tcPr>
                </a:tc>
                <a:tc>
                  <a:txBody>
                    <a:bodyPr/>
                    <a:lstStyle/>
                    <a:p>
                      <a:pPr algn="ctr"/>
                      <a:r>
                        <a:rPr lang="en-US" sz="2400" dirty="0" smtClean="0"/>
                        <a:t>Twitter</a:t>
                      </a:r>
                      <a:endParaRPr lang="en-US" sz="2400" dirty="0"/>
                    </a:p>
                  </a:txBody>
                  <a:tcPr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chemeClr val="accent3"/>
                    </a:solidFill>
                  </a:tcPr>
                </a:tc>
              </a:tr>
              <a:tr h="701040">
                <a:tc>
                  <a:txBody>
                    <a:bodyPr/>
                    <a:lstStyle/>
                    <a:p>
                      <a:pPr marL="342900" indent="-342900" algn="l">
                        <a:buFont typeface="Arial"/>
                        <a:buChar char="•"/>
                      </a:pPr>
                      <a:r>
                        <a:rPr lang="en-US" sz="2000" dirty="0" smtClean="0"/>
                        <a:t>1.5 billion active users</a:t>
                      </a:r>
                      <a:endParaRPr lang="en-US" sz="2000" dirty="0"/>
                    </a:p>
                  </a:txBody>
                  <a:tcPr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noFill/>
                  </a:tcPr>
                </a:tc>
                <a:tc>
                  <a:txBody>
                    <a:bodyPr/>
                    <a:lstStyle/>
                    <a:p>
                      <a:pPr marL="342900" indent="-342900" algn="l">
                        <a:buFont typeface="Arial"/>
                        <a:buChar char="•"/>
                      </a:pPr>
                      <a:r>
                        <a:rPr lang="en-US" sz="2000" dirty="0" smtClean="0"/>
                        <a:t>300 million users</a:t>
                      </a:r>
                      <a:endParaRPr lang="en-US" sz="2000" dirty="0"/>
                    </a:p>
                  </a:txBody>
                  <a:tcPr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noFill/>
                  </a:tcPr>
                </a:tc>
              </a:tr>
              <a:tr h="701040">
                <a:tc>
                  <a:txBody>
                    <a:bodyPr/>
                    <a:lstStyle/>
                    <a:p>
                      <a:pPr marL="342900" marR="0" indent="-342900" algn="l" defTabSz="914400" rtl="0" eaLnBrk="1" fontAlgn="auto" latinLnBrk="0" hangingPunct="1">
                        <a:lnSpc>
                          <a:spcPct val="100000"/>
                        </a:lnSpc>
                        <a:spcBef>
                          <a:spcPts val="0"/>
                        </a:spcBef>
                        <a:spcAft>
                          <a:spcPts val="0"/>
                        </a:spcAft>
                        <a:buClrTx/>
                        <a:buSzTx/>
                        <a:buFont typeface="Arial"/>
                        <a:buChar char="•"/>
                        <a:tabLst/>
                        <a:defRPr/>
                      </a:pPr>
                      <a:r>
                        <a:rPr lang="en-US" sz="2000" dirty="0" smtClean="0"/>
                        <a:t>Broad base of users</a:t>
                      </a:r>
                    </a:p>
                  </a:txBody>
                  <a:tcPr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noFill/>
                  </a:tcPr>
                </a:tc>
                <a:tc>
                  <a:txBody>
                    <a:bodyPr/>
                    <a:lstStyle/>
                    <a:p>
                      <a:pPr marL="342900" indent="-342900" algn="l">
                        <a:buFont typeface="Arial"/>
                        <a:buChar char="•"/>
                      </a:pPr>
                      <a:r>
                        <a:rPr lang="en-US" sz="2000" dirty="0" smtClean="0"/>
                        <a:t>140 characters</a:t>
                      </a:r>
                      <a:endParaRPr lang="en-US" sz="2000" dirty="0"/>
                    </a:p>
                  </a:txBody>
                  <a:tcPr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noFill/>
                  </a:tcPr>
                </a:tc>
              </a:tr>
              <a:tr h="701040">
                <a:tc>
                  <a:txBody>
                    <a:bodyPr/>
                    <a:lstStyle/>
                    <a:p>
                      <a:pPr marL="342900" marR="0" indent="-342900" algn="l" defTabSz="914400" rtl="0" eaLnBrk="1" fontAlgn="auto" latinLnBrk="0" hangingPunct="1">
                        <a:lnSpc>
                          <a:spcPct val="100000"/>
                        </a:lnSpc>
                        <a:spcBef>
                          <a:spcPts val="0"/>
                        </a:spcBef>
                        <a:spcAft>
                          <a:spcPts val="0"/>
                        </a:spcAft>
                        <a:buClrTx/>
                        <a:buSzTx/>
                        <a:buFont typeface="Arial"/>
                        <a:buChar char="•"/>
                        <a:tabLst/>
                        <a:defRPr/>
                      </a:pPr>
                      <a:r>
                        <a:rPr lang="en-US" sz="2000" dirty="0" smtClean="0"/>
                        <a:t>Good for all size firms</a:t>
                      </a:r>
                    </a:p>
                  </a:txBody>
                  <a:tcPr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noFill/>
                  </a:tcPr>
                </a:tc>
                <a:tc>
                  <a:txBody>
                    <a:bodyPr/>
                    <a:lstStyle/>
                    <a:p>
                      <a:pPr marL="342900" indent="-342900" algn="l">
                        <a:buFont typeface="Arial"/>
                        <a:buChar char="•"/>
                      </a:pPr>
                      <a:r>
                        <a:rPr lang="en-US" sz="2000" dirty="0" smtClean="0"/>
                        <a:t>Users expect quick response</a:t>
                      </a:r>
                      <a:endParaRPr lang="en-US" sz="2000" dirty="0"/>
                    </a:p>
                  </a:txBody>
                  <a:tcPr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noFill/>
                  </a:tcPr>
                </a:tc>
              </a:tr>
              <a:tr h="701040">
                <a:tc>
                  <a:txBody>
                    <a:bodyPr/>
                    <a:lstStyle/>
                    <a:p>
                      <a:pPr marL="342900" marR="0" indent="-342900" algn="l" defTabSz="914400" rtl="0" eaLnBrk="1" fontAlgn="auto" latinLnBrk="0" hangingPunct="1">
                        <a:lnSpc>
                          <a:spcPct val="100000"/>
                        </a:lnSpc>
                        <a:spcBef>
                          <a:spcPts val="0"/>
                        </a:spcBef>
                        <a:spcAft>
                          <a:spcPts val="0"/>
                        </a:spcAft>
                        <a:buClrTx/>
                        <a:buSzTx/>
                        <a:buFont typeface="Arial"/>
                        <a:buChar char="•"/>
                        <a:tabLst/>
                        <a:defRPr/>
                      </a:pPr>
                      <a:r>
                        <a:rPr lang="en-US" sz="2000" dirty="0" smtClean="0"/>
                        <a:t>While free, maintaining interesting content can require heavy investment</a:t>
                      </a:r>
                    </a:p>
                  </a:txBody>
                  <a:tcPr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noFill/>
                  </a:tcPr>
                </a:tc>
                <a:tc>
                  <a:txBody>
                    <a:bodyPr/>
                    <a:lstStyle/>
                    <a:p>
                      <a:pPr marL="0" indent="0" algn="l">
                        <a:buFont typeface="Arial"/>
                        <a:buNone/>
                      </a:pPr>
                      <a:endParaRPr lang="en-US" sz="2000" dirty="0"/>
                    </a:p>
                  </a:txBody>
                  <a:tcPr anchor="ctr">
                    <a:lnL w="6350" cap="flat" cmpd="sng" algn="ctr">
                      <a:solidFill>
                        <a:srgbClr val="7F7F7F"/>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no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val="2753153575"/>
      </p:ext>
    </p:extLst>
  </p:cSld>
  <p:clrMapOvr>
    <a:masterClrMapping/>
  </p:clrMapOvr>
  <p:transition xmlns:p14="http://schemas.microsoft.com/office/powerpoint/2010/mai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96D582D-A42E-4D13-A1BA-3C000C430F29}"/>
              </a:ext>
            </a:extLst>
          </p:cNvPr>
          <p:cNvSpPr>
            <a:spLocks noGrp="1"/>
          </p:cNvSpPr>
          <p:nvPr>
            <p:ph type="title"/>
          </p:nvPr>
        </p:nvSpPr>
        <p:spPr/>
        <p:txBody>
          <a:bodyPr>
            <a:normAutofit fontScale="90000"/>
          </a:bodyPr>
          <a:lstStyle/>
          <a:p>
            <a:pPr algn="ctr"/>
            <a:r>
              <a:rPr lang="en-US" b="1" dirty="0"/>
              <a:t>Social </a:t>
            </a:r>
            <a:r>
              <a:rPr lang="en-US" b="1" dirty="0" smtClean="0"/>
              <a:t>Networks: </a:t>
            </a:r>
            <a:r>
              <a:rPr lang="en-US" b="1" dirty="0" err="1" smtClean="0"/>
              <a:t>Snapchat</a:t>
            </a:r>
            <a:r>
              <a:rPr lang="en-US" b="1" dirty="0" smtClean="0"/>
              <a:t> and LinkedIn</a:t>
            </a:r>
            <a:endParaRPr lang="en-US" dirty="0"/>
          </a:p>
        </p:txBody>
      </p:sp>
      <p:sp>
        <p:nvSpPr>
          <p:cNvPr id="7" name="Slide Number Placeholder 6">
            <a:extLst>
              <a:ext uri="{FF2B5EF4-FFF2-40B4-BE49-F238E27FC236}">
                <a16:creationId xmlns:a16="http://schemas.microsoft.com/office/drawing/2014/main" xmlns="" id="{3F3D05DC-0F17-43EB-A465-2D76ADC850EA}"/>
              </a:ext>
            </a:extLst>
          </p:cNvPr>
          <p:cNvSpPr>
            <a:spLocks noGrp="1"/>
          </p:cNvSpPr>
          <p:nvPr>
            <p:ph type="sldNum" sz="quarter" idx="11"/>
          </p:nvPr>
        </p:nvSpPr>
        <p:spPr/>
        <p:txBody>
          <a:bodyPr>
            <a:normAutofit fontScale="85000" lnSpcReduction="20000"/>
          </a:bodyPr>
          <a:lstStyle/>
          <a:p>
            <a:pPr>
              <a:defRPr/>
            </a:pPr>
            <a:fld id="{D1C47F43-6951-4DD4-B7E0-9768093F3A76}" type="slidenum">
              <a:rPr lang="en-US" smtClean="0"/>
              <a:pPr>
                <a:defRPr/>
              </a:pPr>
              <a:t>34</a:t>
            </a:fld>
            <a:endParaRPr lang="en-US" dirty="0"/>
          </a:p>
        </p:txBody>
      </p:sp>
      <p:sp>
        <p:nvSpPr>
          <p:cNvPr id="8" name="Footer Placeholder 7"/>
          <p:cNvSpPr>
            <a:spLocks noGrp="1"/>
          </p:cNvSpPr>
          <p:nvPr>
            <p:ph type="ftr" sz="quarter" idx="12"/>
          </p:nvPr>
        </p:nvSpPr>
        <p:spPr/>
        <p:txBody>
          <a:bodyPr/>
          <a:lstStyle/>
          <a:p>
            <a:pPr>
              <a:defRPr/>
            </a:pPr>
            <a:r>
              <a:rPr lang="en-US" smtClean="0"/>
              <a:t>©McGraw-Hill Education. All rights reserved. Authorized only for instructor use in the classroom. No reproduction or further distribution permitted without the prior written consent of McGraw-Hill Education.</a:t>
            </a:r>
            <a:endParaRPr lang="en-US" dirty="0"/>
          </a:p>
        </p:txBody>
      </p:sp>
      <p:graphicFrame>
        <p:nvGraphicFramePr>
          <p:cNvPr id="14" name="Table 13"/>
          <p:cNvGraphicFramePr>
            <a:graphicFrameLocks noGrp="1"/>
          </p:cNvGraphicFramePr>
          <p:nvPr>
            <p:extLst>
              <p:ext uri="{D42A27DB-BD31-4B8C-83A1-F6EECF244321}">
                <p14:modId xmlns:p14="http://schemas.microsoft.com/office/powerpoint/2010/main" val="2879309258"/>
              </p:ext>
            </p:extLst>
          </p:nvPr>
        </p:nvGraphicFramePr>
        <p:xfrm>
          <a:off x="1371600" y="1783080"/>
          <a:ext cx="6096000" cy="4206240"/>
        </p:xfrm>
        <a:graphic>
          <a:graphicData uri="http://schemas.openxmlformats.org/drawingml/2006/table">
            <a:tbl>
              <a:tblPr firstRow="1" bandRow="1">
                <a:tableStyleId>{5C22544A-7EE6-4342-B048-85BDC9FD1C3A}</a:tableStyleId>
              </a:tblPr>
              <a:tblGrid>
                <a:gridCol w="3048000"/>
                <a:gridCol w="3048000"/>
              </a:tblGrid>
              <a:tr h="701040">
                <a:tc>
                  <a:txBody>
                    <a:bodyPr/>
                    <a:lstStyle/>
                    <a:p>
                      <a:pPr algn="ctr"/>
                      <a:r>
                        <a:rPr lang="en-US" sz="2400" dirty="0" err="1" smtClean="0"/>
                        <a:t>Snapchat</a:t>
                      </a:r>
                      <a:endParaRPr lang="en-US" sz="2400" dirty="0"/>
                    </a:p>
                  </a:txBody>
                  <a:tcPr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chemeClr val="accent2"/>
                    </a:solidFill>
                  </a:tcPr>
                </a:tc>
                <a:tc>
                  <a:txBody>
                    <a:bodyPr/>
                    <a:lstStyle/>
                    <a:p>
                      <a:pPr algn="ctr"/>
                      <a:r>
                        <a:rPr lang="en-US" sz="2400" dirty="0" smtClean="0"/>
                        <a:t>LinkedIn</a:t>
                      </a:r>
                      <a:endParaRPr lang="en-US" sz="2400" dirty="0"/>
                    </a:p>
                  </a:txBody>
                  <a:tcPr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chemeClr val="accent3"/>
                    </a:solidFill>
                  </a:tcPr>
                </a:tc>
              </a:tr>
              <a:tr h="701040">
                <a:tc>
                  <a:txBody>
                    <a:bodyPr/>
                    <a:lstStyle/>
                    <a:p>
                      <a:pPr marL="342900" indent="-342900" algn="l">
                        <a:buFont typeface="Arial"/>
                        <a:buChar char="•"/>
                      </a:pPr>
                      <a:r>
                        <a:rPr lang="en-US" sz="2000" dirty="0" smtClean="0"/>
                        <a:t>200 million</a:t>
                      </a:r>
                      <a:r>
                        <a:rPr lang="en-US" sz="2000" baseline="0" dirty="0" smtClean="0"/>
                        <a:t> </a:t>
                      </a:r>
                      <a:r>
                        <a:rPr lang="en-US" sz="2000" dirty="0" smtClean="0"/>
                        <a:t>users</a:t>
                      </a:r>
                      <a:endParaRPr lang="en-US" sz="2000" dirty="0"/>
                    </a:p>
                  </a:txBody>
                  <a:tcPr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noFill/>
                  </a:tcPr>
                </a:tc>
                <a:tc>
                  <a:txBody>
                    <a:bodyPr/>
                    <a:lstStyle/>
                    <a:p>
                      <a:pPr marL="342900" indent="-342900" algn="l">
                        <a:buFont typeface="Arial"/>
                        <a:buChar char="•"/>
                      </a:pPr>
                      <a:r>
                        <a:rPr lang="en-US" sz="2000" dirty="0" smtClean="0"/>
                        <a:t>400 million users</a:t>
                      </a:r>
                      <a:endParaRPr lang="en-US" sz="2000" dirty="0"/>
                    </a:p>
                  </a:txBody>
                  <a:tcPr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noFill/>
                  </a:tcPr>
                </a:tc>
              </a:tr>
              <a:tr h="701040">
                <a:tc>
                  <a:txBody>
                    <a:bodyPr/>
                    <a:lstStyle/>
                    <a:p>
                      <a:pPr marL="342900" marR="0" indent="-342900" algn="l" defTabSz="914400" rtl="0" eaLnBrk="1" fontAlgn="auto" latinLnBrk="0" hangingPunct="1">
                        <a:lnSpc>
                          <a:spcPct val="100000"/>
                        </a:lnSpc>
                        <a:spcBef>
                          <a:spcPts val="0"/>
                        </a:spcBef>
                        <a:spcAft>
                          <a:spcPts val="0"/>
                        </a:spcAft>
                        <a:buClrTx/>
                        <a:buSzTx/>
                        <a:buFont typeface="Arial"/>
                        <a:buChar char="•"/>
                        <a:tabLst/>
                        <a:defRPr/>
                      </a:pPr>
                      <a:r>
                        <a:rPr lang="en-US" sz="2000" dirty="0" smtClean="0"/>
                        <a:t>Share</a:t>
                      </a:r>
                      <a:r>
                        <a:rPr lang="en-US" sz="2000" baseline="0" dirty="0" smtClean="0"/>
                        <a:t> photos and videos</a:t>
                      </a:r>
                      <a:endParaRPr lang="en-US" sz="2000" dirty="0" smtClean="0"/>
                    </a:p>
                  </a:txBody>
                  <a:tcPr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noFill/>
                  </a:tcPr>
                </a:tc>
                <a:tc>
                  <a:txBody>
                    <a:bodyPr/>
                    <a:lstStyle/>
                    <a:p>
                      <a:pPr marL="342900" indent="-342900" algn="l">
                        <a:buFont typeface="Arial"/>
                        <a:buChar char="•"/>
                      </a:pPr>
                      <a:r>
                        <a:rPr lang="en-US" sz="2000" dirty="0" smtClean="0"/>
                        <a:t>Professionals</a:t>
                      </a:r>
                      <a:endParaRPr lang="en-US" sz="2000" dirty="0"/>
                    </a:p>
                  </a:txBody>
                  <a:tcPr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noFill/>
                  </a:tcPr>
                </a:tc>
              </a:tr>
              <a:tr h="701040">
                <a:tc>
                  <a:txBody>
                    <a:bodyPr/>
                    <a:lstStyle/>
                    <a:p>
                      <a:pPr marL="342900" marR="0" indent="-342900" algn="l" defTabSz="914400" rtl="0" eaLnBrk="1" fontAlgn="auto" latinLnBrk="0" hangingPunct="1">
                        <a:lnSpc>
                          <a:spcPct val="100000"/>
                        </a:lnSpc>
                        <a:spcBef>
                          <a:spcPts val="0"/>
                        </a:spcBef>
                        <a:spcAft>
                          <a:spcPts val="0"/>
                        </a:spcAft>
                        <a:buClrTx/>
                        <a:buSzTx/>
                        <a:buFont typeface="Arial"/>
                        <a:buChar char="•"/>
                        <a:tabLst/>
                        <a:defRPr/>
                      </a:pPr>
                      <a:r>
                        <a:rPr lang="en-US" sz="2000" dirty="0" smtClean="0"/>
                        <a:t>Time limits</a:t>
                      </a:r>
                    </a:p>
                  </a:txBody>
                  <a:tcPr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noFill/>
                  </a:tcPr>
                </a:tc>
                <a:tc>
                  <a:txBody>
                    <a:bodyPr/>
                    <a:lstStyle/>
                    <a:p>
                      <a:pPr marL="342900" indent="-342900" algn="l">
                        <a:buFont typeface="Arial"/>
                        <a:buChar char="•"/>
                      </a:pPr>
                      <a:r>
                        <a:rPr lang="en-US" sz="2000" dirty="0" smtClean="0"/>
                        <a:t>Used for recruiting</a:t>
                      </a:r>
                      <a:endParaRPr lang="en-US" sz="2000" dirty="0"/>
                    </a:p>
                  </a:txBody>
                  <a:tcPr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noFill/>
                  </a:tcPr>
                </a:tc>
              </a:tr>
              <a:tr h="701040">
                <a:tc>
                  <a:txBody>
                    <a:bodyPr/>
                    <a:lstStyle/>
                    <a:p>
                      <a:pPr marL="342900" marR="0" indent="-342900" algn="l" defTabSz="914400" rtl="0" eaLnBrk="1" fontAlgn="auto" latinLnBrk="0" hangingPunct="1">
                        <a:lnSpc>
                          <a:spcPct val="100000"/>
                        </a:lnSpc>
                        <a:spcBef>
                          <a:spcPts val="0"/>
                        </a:spcBef>
                        <a:spcAft>
                          <a:spcPts val="0"/>
                        </a:spcAft>
                        <a:buClrTx/>
                        <a:buSzTx/>
                        <a:buFont typeface="Arial"/>
                        <a:buChar char="•"/>
                        <a:tabLst/>
                        <a:defRPr/>
                      </a:pPr>
                      <a:r>
                        <a:rPr lang="en-US" sz="2000" dirty="0" smtClean="0"/>
                        <a:t>60%</a:t>
                      </a:r>
                      <a:r>
                        <a:rPr lang="en-US" sz="2000" baseline="0" dirty="0" smtClean="0"/>
                        <a:t> of users age 13-24</a:t>
                      </a:r>
                      <a:endParaRPr lang="en-US" sz="2000" dirty="0" smtClean="0"/>
                    </a:p>
                  </a:txBody>
                  <a:tcPr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noFill/>
                  </a:tcPr>
                </a:tc>
                <a:tc>
                  <a:txBody>
                    <a:bodyPr/>
                    <a:lstStyle/>
                    <a:p>
                      <a:pPr marL="342900" indent="-342900" algn="l">
                        <a:buFont typeface="Arial"/>
                        <a:buChar char="•"/>
                      </a:pPr>
                      <a:r>
                        <a:rPr lang="en-US" sz="2000" dirty="0" smtClean="0"/>
                        <a:t>Good for B2B</a:t>
                      </a:r>
                      <a:endParaRPr lang="en-US" sz="2000" dirty="0"/>
                    </a:p>
                  </a:txBody>
                  <a:tcPr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noFill/>
                  </a:tcPr>
                </a:tc>
              </a:tr>
              <a:tr h="701040">
                <a:tc>
                  <a:txBody>
                    <a:bodyPr/>
                    <a:lstStyle/>
                    <a:p>
                      <a:pPr marL="342900" marR="0" indent="-342900" algn="l" defTabSz="914400" rtl="0" eaLnBrk="1" fontAlgn="auto" latinLnBrk="0" hangingPunct="1">
                        <a:lnSpc>
                          <a:spcPct val="100000"/>
                        </a:lnSpc>
                        <a:spcBef>
                          <a:spcPts val="0"/>
                        </a:spcBef>
                        <a:spcAft>
                          <a:spcPts val="0"/>
                        </a:spcAft>
                        <a:buClrTx/>
                        <a:buSzTx/>
                        <a:buFont typeface="Arial"/>
                        <a:buChar char="•"/>
                        <a:tabLst/>
                        <a:defRPr/>
                      </a:pPr>
                      <a:r>
                        <a:rPr lang="en-US" sz="2000" dirty="0" smtClean="0"/>
                        <a:t>Unique filters</a:t>
                      </a:r>
                    </a:p>
                  </a:txBody>
                  <a:tcPr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noFill/>
                  </a:tcPr>
                </a:tc>
                <a:tc>
                  <a:txBody>
                    <a:bodyPr/>
                    <a:lstStyle/>
                    <a:p>
                      <a:pPr marL="342900" indent="-342900" algn="l">
                        <a:buFont typeface="Arial"/>
                        <a:buChar char="•"/>
                      </a:pPr>
                      <a:endParaRPr lang="en-US" sz="2000" dirty="0"/>
                    </a:p>
                  </a:txBody>
                  <a:tcPr anchor="ctr">
                    <a:lnL w="6350" cap="flat" cmpd="sng" algn="ctr">
                      <a:solidFill>
                        <a:srgbClr val="7F7F7F"/>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no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val="390379181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8A09DF7-4EE9-422A-A538-704965164C41}"/>
              </a:ext>
            </a:extLst>
          </p:cNvPr>
          <p:cNvSpPr>
            <a:spLocks noGrp="1"/>
          </p:cNvSpPr>
          <p:nvPr>
            <p:ph type="title"/>
          </p:nvPr>
        </p:nvSpPr>
        <p:spPr/>
        <p:txBody>
          <a:bodyPr/>
          <a:lstStyle/>
          <a:p>
            <a:pPr algn="ctr"/>
            <a:r>
              <a:rPr lang="en-US" b="1" dirty="0"/>
              <a:t>Viral Marketing</a:t>
            </a:r>
          </a:p>
        </p:txBody>
      </p:sp>
      <p:sp>
        <p:nvSpPr>
          <p:cNvPr id="8" name="Content Placeholder 7">
            <a:extLst>
              <a:ext uri="{FF2B5EF4-FFF2-40B4-BE49-F238E27FC236}">
                <a16:creationId xmlns:a16="http://schemas.microsoft.com/office/drawing/2014/main" xmlns="" id="{59E94B78-F326-48F8-B5E5-C4590A888FBC}"/>
              </a:ext>
            </a:extLst>
          </p:cNvPr>
          <p:cNvSpPr>
            <a:spLocks noGrp="1"/>
          </p:cNvSpPr>
          <p:nvPr>
            <p:ph sz="quarter" idx="1"/>
          </p:nvPr>
        </p:nvSpPr>
        <p:spPr/>
        <p:txBody>
          <a:bodyPr/>
          <a:lstStyle/>
          <a:p>
            <a:pPr marL="0" indent="0">
              <a:spcBef>
                <a:spcPts val="1900"/>
              </a:spcBef>
              <a:buNone/>
            </a:pPr>
            <a:r>
              <a:rPr lang="en-US" b="1" dirty="0"/>
              <a:t>Buzz </a:t>
            </a:r>
            <a:r>
              <a:rPr lang="en-US" b="1" dirty="0" smtClean="0"/>
              <a:t>marketing </a:t>
            </a:r>
            <a:r>
              <a:rPr lang="en-US" dirty="0"/>
              <a:t>uses </a:t>
            </a:r>
            <a:r>
              <a:rPr lang="en-US" dirty="0" smtClean="0"/>
              <a:t>word-of-mouth.</a:t>
            </a:r>
            <a:endParaRPr lang="en-US" dirty="0"/>
          </a:p>
          <a:p>
            <a:pPr marL="0" indent="0">
              <a:spcBef>
                <a:spcPts val="1900"/>
              </a:spcBef>
              <a:buNone/>
            </a:pPr>
            <a:r>
              <a:rPr lang="en-US" dirty="0"/>
              <a:t>Consider how social networks should be </a:t>
            </a:r>
            <a:r>
              <a:rPr lang="en-US" dirty="0" smtClean="0"/>
              <a:t>used.</a:t>
            </a:r>
            <a:endParaRPr lang="en-US" dirty="0"/>
          </a:p>
          <a:p>
            <a:pPr marL="0" indent="0">
              <a:spcBef>
                <a:spcPts val="1900"/>
              </a:spcBef>
              <a:buNone/>
            </a:pPr>
            <a:r>
              <a:rPr lang="en-US" dirty="0"/>
              <a:t>A </a:t>
            </a:r>
            <a:r>
              <a:rPr lang="en-US" b="1" dirty="0"/>
              <a:t>seeding strategy </a:t>
            </a:r>
            <a:r>
              <a:rPr lang="en-US" dirty="0"/>
              <a:t>is deciding which group of customers to initiate the </a:t>
            </a:r>
            <a:r>
              <a:rPr lang="en-US" dirty="0" smtClean="0"/>
              <a:t>buzz.</a:t>
            </a:r>
            <a:endParaRPr lang="en-US" dirty="0"/>
          </a:p>
          <a:p>
            <a:pPr marL="0" indent="0">
              <a:spcBef>
                <a:spcPts val="1900"/>
              </a:spcBef>
              <a:buNone/>
            </a:pPr>
            <a:r>
              <a:rPr lang="en-US" dirty="0"/>
              <a:t>Choose users who can spread the message deep within a group and across several </a:t>
            </a:r>
            <a:r>
              <a:rPr lang="en-US" dirty="0" smtClean="0"/>
              <a:t>groups.</a:t>
            </a:r>
            <a:endParaRPr lang="en-US" dirty="0"/>
          </a:p>
        </p:txBody>
      </p:sp>
      <p:sp>
        <p:nvSpPr>
          <p:cNvPr id="7" name="Slide Number Placeholder 6">
            <a:extLst>
              <a:ext uri="{FF2B5EF4-FFF2-40B4-BE49-F238E27FC236}">
                <a16:creationId xmlns:a16="http://schemas.microsoft.com/office/drawing/2014/main" xmlns="" id="{7C77AEFD-63F1-4D37-84E3-2B6C523A5646}"/>
              </a:ext>
            </a:extLst>
          </p:cNvPr>
          <p:cNvSpPr>
            <a:spLocks noGrp="1"/>
          </p:cNvSpPr>
          <p:nvPr>
            <p:ph type="sldNum" sz="quarter" idx="12"/>
          </p:nvPr>
        </p:nvSpPr>
        <p:spPr/>
        <p:txBody>
          <a:bodyPr>
            <a:normAutofit fontScale="85000" lnSpcReduction="20000"/>
          </a:bodyPr>
          <a:lstStyle/>
          <a:p>
            <a:pPr>
              <a:defRPr/>
            </a:pPr>
            <a:fld id="{D1C47F43-6951-4DD4-B7E0-9768093F3A76}" type="slidenum">
              <a:rPr lang="en-US" smtClean="0"/>
              <a:pPr>
                <a:defRPr/>
              </a:pPr>
              <a:t>35</a:t>
            </a:fld>
            <a:endParaRPr lang="en-US" dirty="0"/>
          </a:p>
        </p:txBody>
      </p:sp>
      <p:sp>
        <p:nvSpPr>
          <p:cNvPr id="3" name="Footer Placeholder 2"/>
          <p:cNvSpPr>
            <a:spLocks noGrp="1"/>
          </p:cNvSpPr>
          <p:nvPr>
            <p:ph type="ftr" sz="quarter" idx="11"/>
          </p:nvPr>
        </p:nvSpPr>
        <p:spPr/>
        <p:txBody>
          <a:bodyPr/>
          <a:lstStyle/>
          <a:p>
            <a:pPr>
              <a:defRPr/>
            </a:pPr>
            <a:r>
              <a:rPr lang="en-US" smtClean="0"/>
              <a:t>©McGraw-Hill Education. All rights reserved. Authorized only for instructor use in the classroom. No reproduction or further distribution permitted without the prior written consent of McGraw-Hill Education.</a:t>
            </a:r>
            <a:endParaRPr lang="en-US" dirty="0"/>
          </a:p>
        </p:txBody>
      </p:sp>
    </p:spTree>
    <p:extLst>
      <p:ext uri="{BB962C8B-B14F-4D97-AF65-F5344CB8AC3E}">
        <p14:creationId xmlns:p14="http://schemas.microsoft.com/office/powerpoint/2010/main" val="3909400034"/>
      </p:ext>
    </p:extLst>
  </p:cSld>
  <p:clrMapOvr>
    <a:masterClrMapping/>
  </p:clrMapOvr>
  <p:transition xmlns:p14="http://schemas.microsoft.com/office/powerpoint/2010/mai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8921EDD-0BAB-498E-B2AF-386EBB3C63F7}"/>
              </a:ext>
            </a:extLst>
          </p:cNvPr>
          <p:cNvSpPr>
            <a:spLocks noGrp="1"/>
          </p:cNvSpPr>
          <p:nvPr>
            <p:ph type="title"/>
          </p:nvPr>
        </p:nvSpPr>
        <p:spPr/>
        <p:txBody>
          <a:bodyPr/>
          <a:lstStyle/>
          <a:p>
            <a:pPr algn="ctr"/>
            <a:r>
              <a:rPr lang="en-US" b="1" dirty="0"/>
              <a:t>Seeding</a:t>
            </a:r>
            <a:r>
              <a:rPr lang="en-US" dirty="0"/>
              <a:t> </a:t>
            </a:r>
            <a:r>
              <a:rPr lang="en-US" b="1" dirty="0"/>
              <a:t>Strategy</a:t>
            </a:r>
          </a:p>
        </p:txBody>
      </p:sp>
      <p:sp>
        <p:nvSpPr>
          <p:cNvPr id="4" name="Slide Number Placeholder 3">
            <a:extLst>
              <a:ext uri="{FF2B5EF4-FFF2-40B4-BE49-F238E27FC236}">
                <a16:creationId xmlns:a16="http://schemas.microsoft.com/office/drawing/2014/main" xmlns="" id="{DD8D24C1-AFA8-4F9E-BABB-B8FADC8E5F78}"/>
              </a:ext>
            </a:extLst>
          </p:cNvPr>
          <p:cNvSpPr>
            <a:spLocks noGrp="1"/>
          </p:cNvSpPr>
          <p:nvPr>
            <p:ph type="sldNum" sz="quarter" idx="12"/>
          </p:nvPr>
        </p:nvSpPr>
        <p:spPr/>
        <p:txBody>
          <a:bodyPr>
            <a:normAutofit fontScale="85000" lnSpcReduction="20000"/>
          </a:bodyPr>
          <a:lstStyle/>
          <a:p>
            <a:pPr>
              <a:defRPr/>
            </a:pPr>
            <a:fld id="{090DE7E3-D062-42D2-AEE0-B869B91DC115}" type="slidenum">
              <a:rPr lang="en-US" smtClean="0"/>
              <a:pPr>
                <a:defRPr/>
              </a:pPr>
              <a:t>36</a:t>
            </a:fld>
            <a:endParaRPr lang="en-US" dirty="0"/>
          </a:p>
        </p:txBody>
      </p:sp>
      <p:pic>
        <p:nvPicPr>
          <p:cNvPr id="3074" name="Picture 7" descr="A seeding strategy can work within one group or between multiple groups.">
            <a:extLst>
              <a:ext uri="{FF2B5EF4-FFF2-40B4-BE49-F238E27FC236}">
                <a16:creationId xmlns:a16="http://schemas.microsoft.com/office/drawing/2014/main" xmlns="" id="{FDB90C82-ACC8-4A19-958D-5CEC1906699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1960" y="1737360"/>
            <a:ext cx="7879080" cy="43033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2"/>
          <p:cNvSpPr>
            <a:spLocks noGrp="1"/>
          </p:cNvSpPr>
          <p:nvPr>
            <p:ph type="ftr" sz="quarter" idx="11"/>
          </p:nvPr>
        </p:nvSpPr>
        <p:spPr/>
        <p:txBody>
          <a:bodyPr/>
          <a:lstStyle/>
          <a:p>
            <a:pPr>
              <a:defRPr/>
            </a:pPr>
            <a:r>
              <a:rPr lang="en-US" smtClean="0"/>
              <a:t>©McGraw-Hill Education. All rights reserved. Authorized only for instructor use in the classroom. No reproduction or further distribution permitted without the prior written consent of McGraw-Hill Education.</a:t>
            </a:r>
            <a:endParaRPr lang="en-US" dirty="0"/>
          </a:p>
        </p:txBody>
      </p:sp>
      <p:sp>
        <p:nvSpPr>
          <p:cNvPr id="6" name="Rectangle 5"/>
          <p:cNvSpPr/>
          <p:nvPr/>
        </p:nvSpPr>
        <p:spPr>
          <a:xfrm>
            <a:off x="2926080" y="5532120"/>
            <a:ext cx="2240280" cy="246221"/>
          </a:xfrm>
          <a:prstGeom prst="rect">
            <a:avLst/>
          </a:prstGeom>
        </p:spPr>
        <p:txBody>
          <a:bodyPr wrap="square">
            <a:spAutoFit/>
          </a:bodyPr>
          <a:lstStyle/>
          <a:p>
            <a:pPr algn="ctr"/>
            <a:r>
              <a:rPr lang="en-US" sz="1000" dirty="0" smtClean="0">
                <a:hlinkClick r:id="rId4" action="ppaction://hlinksldjump"/>
              </a:rPr>
              <a:t>Link to long alt text description</a:t>
            </a:r>
            <a:endParaRPr lang="en-US" sz="1000" dirty="0"/>
          </a:p>
        </p:txBody>
      </p:sp>
    </p:spTree>
    <p:extLst>
      <p:ext uri="{BB962C8B-B14F-4D97-AF65-F5344CB8AC3E}">
        <p14:creationId xmlns:p14="http://schemas.microsoft.com/office/powerpoint/2010/main" val="3325502851"/>
      </p:ext>
    </p:extLst>
  </p:cSld>
  <p:clrMapOvr>
    <a:masterClrMapping/>
  </p:clrMapOvr>
  <p:transition xmlns:p14="http://schemas.microsoft.com/office/powerpoint/2010/mai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BF9C60E-E209-41A3-A5D5-915A06348513}"/>
              </a:ext>
            </a:extLst>
          </p:cNvPr>
          <p:cNvSpPr>
            <a:spLocks noGrp="1"/>
          </p:cNvSpPr>
          <p:nvPr>
            <p:ph type="title"/>
          </p:nvPr>
        </p:nvSpPr>
        <p:spPr>
          <a:xfrm>
            <a:off x="274320" y="228600"/>
            <a:ext cx="8488680" cy="1042988"/>
          </a:xfrm>
        </p:spPr>
        <p:txBody>
          <a:bodyPr>
            <a:normAutofit fontScale="90000"/>
          </a:bodyPr>
          <a:lstStyle/>
          <a:p>
            <a:pPr algn="ctr"/>
            <a:r>
              <a:rPr lang="en-US" sz="4000" b="1" dirty="0"/>
              <a:t>Product </a:t>
            </a:r>
            <a:r>
              <a:rPr lang="en-US" sz="4000" b="1" dirty="0" smtClean="0"/>
              <a:t>and </a:t>
            </a:r>
            <a:r>
              <a:rPr lang="en-US" sz="4000" b="1" dirty="0"/>
              <a:t>Service Review Sites</a:t>
            </a:r>
          </a:p>
        </p:txBody>
      </p:sp>
      <p:sp>
        <p:nvSpPr>
          <p:cNvPr id="3" name="Slide Number Placeholder 2">
            <a:extLst>
              <a:ext uri="{FF2B5EF4-FFF2-40B4-BE49-F238E27FC236}">
                <a16:creationId xmlns:a16="http://schemas.microsoft.com/office/drawing/2014/main" xmlns="" id="{37C1B96A-5B0F-4BF2-A300-E7465EC2895A}"/>
              </a:ext>
            </a:extLst>
          </p:cNvPr>
          <p:cNvSpPr>
            <a:spLocks noGrp="1"/>
          </p:cNvSpPr>
          <p:nvPr>
            <p:ph type="sldNum" sz="quarter" idx="12"/>
          </p:nvPr>
        </p:nvSpPr>
        <p:spPr/>
        <p:txBody>
          <a:bodyPr>
            <a:normAutofit fontScale="85000" lnSpcReduction="20000"/>
          </a:bodyPr>
          <a:lstStyle/>
          <a:p>
            <a:pPr>
              <a:defRPr/>
            </a:pPr>
            <a:fld id="{B9FF7AB2-13F8-4DC6-9475-ABCFEC0E7BA5}" type="slidenum">
              <a:rPr lang="en-US" smtClean="0"/>
              <a:pPr>
                <a:defRPr/>
              </a:pPr>
              <a:t>37</a:t>
            </a:fld>
            <a:endParaRPr lang="en-US" dirty="0"/>
          </a:p>
        </p:txBody>
      </p:sp>
      <p:sp>
        <p:nvSpPr>
          <p:cNvPr id="4" name="Footer Placeholder 3"/>
          <p:cNvSpPr>
            <a:spLocks noGrp="1"/>
          </p:cNvSpPr>
          <p:nvPr>
            <p:ph type="ftr" sz="quarter" idx="11"/>
          </p:nvPr>
        </p:nvSpPr>
        <p:spPr/>
        <p:txBody>
          <a:bodyPr/>
          <a:lstStyle/>
          <a:p>
            <a:pPr>
              <a:defRPr/>
            </a:pPr>
            <a:r>
              <a:rPr lang="en-US" smtClean="0"/>
              <a:t>©McGraw-Hill Education. All rights reserved. Authorized only for instructor use in the classroom. No reproduction or further distribution permitted without the prior written consent of McGraw-Hill Education.</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4067451921"/>
              </p:ext>
            </p:extLst>
          </p:nvPr>
        </p:nvGraphicFramePr>
        <p:xfrm>
          <a:off x="1417320" y="1813560"/>
          <a:ext cx="6096000" cy="2893876"/>
        </p:xfrm>
        <a:graphic>
          <a:graphicData uri="http://schemas.openxmlformats.org/drawingml/2006/table">
            <a:tbl>
              <a:tblPr firstRow="1" bandRow="1">
                <a:tableStyleId>{5C22544A-7EE6-4342-B048-85BDC9FD1C3A}</a:tableStyleId>
              </a:tblPr>
              <a:tblGrid>
                <a:gridCol w="2032000"/>
                <a:gridCol w="2032000"/>
                <a:gridCol w="2032000"/>
              </a:tblGrid>
              <a:tr h="565604">
                <a:tc>
                  <a:txBody>
                    <a:bodyPr/>
                    <a:lstStyle/>
                    <a:p>
                      <a:pPr algn="ctr"/>
                      <a:r>
                        <a:rPr lang="en-US" dirty="0" smtClean="0"/>
                        <a:t>CNET</a:t>
                      </a:r>
                      <a:endParaRPr lang="en-US" dirty="0"/>
                    </a:p>
                  </a:txBody>
                  <a:tcPr anchor="ctr"/>
                </a:tc>
                <a:tc>
                  <a:txBody>
                    <a:bodyPr/>
                    <a:lstStyle/>
                    <a:p>
                      <a:pPr algn="ctr"/>
                      <a:r>
                        <a:rPr lang="en-US" dirty="0" err="1" smtClean="0"/>
                        <a:t>Urbanspoon</a:t>
                      </a:r>
                      <a:endParaRPr lang="en-US" dirty="0"/>
                    </a:p>
                  </a:txBody>
                  <a:tcPr anchor="ctr"/>
                </a:tc>
                <a:tc>
                  <a:txBody>
                    <a:bodyPr/>
                    <a:lstStyle/>
                    <a:p>
                      <a:pPr algn="ctr"/>
                      <a:r>
                        <a:rPr lang="en-US" dirty="0" err="1" smtClean="0"/>
                        <a:t>Consumersearch</a:t>
                      </a:r>
                      <a:endParaRPr lang="en-US" dirty="0"/>
                    </a:p>
                  </a:txBody>
                  <a:tcPr anchor="ctr"/>
                </a:tc>
              </a:tr>
              <a:tr h="1164136">
                <a:tc>
                  <a:txBody>
                    <a:bodyPr/>
                    <a:lstStyle/>
                    <a:p>
                      <a:pPr marL="285750" indent="-285750">
                        <a:buFont typeface="Arial"/>
                        <a:buChar char="•"/>
                      </a:pPr>
                      <a:r>
                        <a:rPr lang="en-US" dirty="0" smtClean="0"/>
                        <a:t>Consumer technology</a:t>
                      </a:r>
                    </a:p>
                  </a:txBody>
                  <a:tcPr/>
                </a:tc>
                <a:tc>
                  <a:txBody>
                    <a:bodyPr/>
                    <a:lstStyle/>
                    <a:p>
                      <a:pPr marL="285750" indent="-285750">
                        <a:buFont typeface="Arial"/>
                        <a:buChar char="•"/>
                      </a:pPr>
                      <a:r>
                        <a:rPr lang="en-US" dirty="0" smtClean="0"/>
                        <a:t>Restaurant reviews</a:t>
                      </a:r>
                    </a:p>
                  </a:txBody>
                  <a:tcPr/>
                </a:tc>
                <a:tc>
                  <a:txBody>
                    <a:bodyPr/>
                    <a:lstStyle/>
                    <a:p>
                      <a:pPr marL="285750" indent="-285750">
                        <a:buFont typeface="Arial"/>
                        <a:buChar char="•"/>
                      </a:pPr>
                      <a:r>
                        <a:rPr lang="en-US" dirty="0" smtClean="0"/>
                        <a:t>Wide range of products</a:t>
                      </a:r>
                    </a:p>
                  </a:txBody>
                  <a:tcPr/>
                </a:tc>
              </a:tr>
              <a:tr h="1164136">
                <a:tc>
                  <a:txBody>
                    <a:bodyPr/>
                    <a:lstStyle/>
                    <a:p>
                      <a:pPr marL="285750" marR="0" indent="-285750" algn="l" defTabSz="914400" rtl="0" eaLnBrk="1" fontAlgn="auto" latinLnBrk="0" hangingPunct="1">
                        <a:lnSpc>
                          <a:spcPct val="100000"/>
                        </a:lnSpc>
                        <a:spcBef>
                          <a:spcPts val="0"/>
                        </a:spcBef>
                        <a:spcAft>
                          <a:spcPts val="0"/>
                        </a:spcAft>
                        <a:buClrTx/>
                        <a:buSzTx/>
                        <a:buFont typeface="Arial"/>
                        <a:buChar char="•"/>
                        <a:tabLst/>
                        <a:defRPr/>
                      </a:pPr>
                      <a:r>
                        <a:rPr lang="en-US" dirty="0" smtClean="0"/>
                        <a:t>Electronics</a:t>
                      </a:r>
                    </a:p>
                  </a:txBody>
                  <a:tcPr/>
                </a:tc>
                <a:tc>
                  <a:txBody>
                    <a:bodyPr/>
                    <a:lstStyle/>
                    <a:p>
                      <a:pPr marL="285750" marR="0" indent="-285750" algn="l" defTabSz="914400" rtl="0" eaLnBrk="1" fontAlgn="auto" latinLnBrk="0" hangingPunct="1">
                        <a:lnSpc>
                          <a:spcPct val="100000"/>
                        </a:lnSpc>
                        <a:spcBef>
                          <a:spcPts val="0"/>
                        </a:spcBef>
                        <a:spcAft>
                          <a:spcPts val="0"/>
                        </a:spcAft>
                        <a:buClrTx/>
                        <a:buSzTx/>
                        <a:buFont typeface="Arial"/>
                        <a:buChar char="•"/>
                        <a:tabLst/>
                        <a:defRPr/>
                      </a:pPr>
                      <a:r>
                        <a:rPr lang="en-US" dirty="0" smtClean="0"/>
                        <a:t>User-generated</a:t>
                      </a:r>
                    </a:p>
                  </a:txBody>
                  <a:tcPr/>
                </a:tc>
                <a:tc>
                  <a:txBody>
                    <a:bodyPr/>
                    <a:lstStyle/>
                    <a:p>
                      <a:pPr marL="285750" marR="0" indent="-285750" algn="l" defTabSz="914400" rtl="0" eaLnBrk="1" fontAlgn="auto" latinLnBrk="0" hangingPunct="1">
                        <a:lnSpc>
                          <a:spcPct val="100000"/>
                        </a:lnSpc>
                        <a:spcBef>
                          <a:spcPts val="0"/>
                        </a:spcBef>
                        <a:spcAft>
                          <a:spcPts val="0"/>
                        </a:spcAft>
                        <a:buClrTx/>
                        <a:buSzTx/>
                        <a:buFont typeface="Arial"/>
                        <a:buChar char="•"/>
                        <a:tabLst/>
                        <a:defRPr/>
                      </a:pPr>
                      <a:r>
                        <a:rPr lang="en-US" dirty="0" smtClean="0"/>
                        <a:t>Reviews</a:t>
                      </a:r>
                      <a:r>
                        <a:rPr lang="en-US" baseline="0" dirty="0" smtClean="0"/>
                        <a:t> from other resources, like Amazon</a:t>
                      </a:r>
                      <a:endParaRPr lang="en-US" dirty="0" smtClean="0"/>
                    </a:p>
                  </a:txBody>
                  <a:tcPr/>
                </a:tc>
              </a:tr>
            </a:tbl>
          </a:graphicData>
        </a:graphic>
      </p:graphicFrame>
    </p:spTree>
    <p:extLst>
      <p:ext uri="{BB962C8B-B14F-4D97-AF65-F5344CB8AC3E}">
        <p14:creationId xmlns:p14="http://schemas.microsoft.com/office/powerpoint/2010/main" val="3764881169"/>
      </p:ext>
    </p:extLst>
  </p:cSld>
  <p:clrMapOvr>
    <a:masterClrMapping/>
  </p:clrMapOvr>
  <p:transition xmlns:p14="http://schemas.microsoft.com/office/powerpoint/2010/mai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4D7B5A2-4F1E-41F4-A18F-F687BC0D4DF2}"/>
              </a:ext>
            </a:extLst>
          </p:cNvPr>
          <p:cNvSpPr>
            <a:spLocks noGrp="1"/>
          </p:cNvSpPr>
          <p:nvPr>
            <p:ph type="title"/>
          </p:nvPr>
        </p:nvSpPr>
        <p:spPr/>
        <p:txBody>
          <a:bodyPr/>
          <a:lstStyle/>
          <a:p>
            <a:r>
              <a:rPr lang="en-US" b="1" dirty="0"/>
              <a:t>Online Brand Communities</a:t>
            </a:r>
          </a:p>
        </p:txBody>
      </p:sp>
      <p:sp>
        <p:nvSpPr>
          <p:cNvPr id="4" name="Content Placeholder 3">
            <a:extLst>
              <a:ext uri="{FF2B5EF4-FFF2-40B4-BE49-F238E27FC236}">
                <a16:creationId xmlns:a16="http://schemas.microsoft.com/office/drawing/2014/main" xmlns="" id="{CE67BA4B-ED6F-426D-A0FB-B4108C62204E}"/>
              </a:ext>
            </a:extLst>
          </p:cNvPr>
          <p:cNvSpPr>
            <a:spLocks noGrp="1"/>
          </p:cNvSpPr>
          <p:nvPr>
            <p:ph sz="quarter" idx="1"/>
          </p:nvPr>
        </p:nvSpPr>
        <p:spPr/>
        <p:txBody>
          <a:bodyPr/>
          <a:lstStyle/>
          <a:p>
            <a:pPr marL="0" indent="0">
              <a:spcBef>
                <a:spcPts val="1900"/>
              </a:spcBef>
              <a:buNone/>
            </a:pPr>
            <a:r>
              <a:rPr lang="en-US" dirty="0"/>
              <a:t>Allow customers to engage with the firm on its </a:t>
            </a:r>
            <a:r>
              <a:rPr lang="en-US" dirty="0" smtClean="0"/>
              <a:t>website.</a:t>
            </a:r>
            <a:endParaRPr lang="en-US" dirty="0"/>
          </a:p>
          <a:p>
            <a:pPr marL="0" indent="0">
              <a:spcBef>
                <a:spcPts val="1900"/>
              </a:spcBef>
              <a:buNone/>
            </a:pPr>
            <a:r>
              <a:rPr lang="en-US" dirty="0"/>
              <a:t>Must be seen as </a:t>
            </a:r>
            <a:r>
              <a:rPr lang="en-US" dirty="0" smtClean="0"/>
              <a:t>honest.</a:t>
            </a:r>
            <a:endParaRPr lang="en-US" dirty="0"/>
          </a:p>
          <a:p>
            <a:pPr marL="0" indent="0">
              <a:spcBef>
                <a:spcPts val="1900"/>
              </a:spcBef>
              <a:buNone/>
            </a:pPr>
            <a:r>
              <a:rPr lang="en-US" dirty="0"/>
              <a:t>Provide useful </a:t>
            </a:r>
            <a:r>
              <a:rPr lang="en-US" dirty="0" smtClean="0"/>
              <a:t>feedback.</a:t>
            </a:r>
            <a:endParaRPr lang="en-US" dirty="0"/>
          </a:p>
          <a:p>
            <a:pPr marL="0" indent="0">
              <a:spcBef>
                <a:spcPts val="1900"/>
              </a:spcBef>
              <a:buNone/>
            </a:pPr>
            <a:r>
              <a:rPr lang="en-US" dirty="0" smtClean="0"/>
              <a:t>Forums:</a:t>
            </a:r>
            <a:endParaRPr lang="en-US" dirty="0"/>
          </a:p>
          <a:p>
            <a:pPr lvl="1">
              <a:buFont typeface="Arial"/>
              <a:buChar char="•"/>
            </a:pPr>
            <a:r>
              <a:rPr lang="en-US" dirty="0"/>
              <a:t>Provide product </a:t>
            </a:r>
            <a:r>
              <a:rPr lang="en-US" dirty="0" smtClean="0"/>
              <a:t>support.</a:t>
            </a:r>
            <a:endParaRPr lang="en-US" dirty="0"/>
          </a:p>
          <a:p>
            <a:pPr lvl="1">
              <a:buFont typeface="Arial"/>
              <a:buChar char="•"/>
            </a:pPr>
            <a:r>
              <a:rPr lang="en-US" dirty="0"/>
              <a:t>Deal with product and service </a:t>
            </a:r>
            <a:r>
              <a:rPr lang="en-US" dirty="0" smtClean="0"/>
              <a:t>concerns.</a:t>
            </a:r>
            <a:endParaRPr lang="en-US" dirty="0"/>
          </a:p>
          <a:p>
            <a:pPr lvl="1">
              <a:buFont typeface="Arial"/>
              <a:buChar char="•"/>
            </a:pPr>
            <a:r>
              <a:rPr lang="en-US" dirty="0"/>
              <a:t> build a sense of community among </a:t>
            </a:r>
            <a:r>
              <a:rPr lang="en-US" dirty="0" smtClean="0"/>
              <a:t>users.</a:t>
            </a:r>
            <a:endParaRPr lang="en-US" dirty="0"/>
          </a:p>
        </p:txBody>
      </p:sp>
      <p:sp>
        <p:nvSpPr>
          <p:cNvPr id="3" name="Slide Number Placeholder 2">
            <a:extLst>
              <a:ext uri="{FF2B5EF4-FFF2-40B4-BE49-F238E27FC236}">
                <a16:creationId xmlns:a16="http://schemas.microsoft.com/office/drawing/2014/main" xmlns="" id="{310BD7DC-C221-4CAE-8BF6-A1756713080B}"/>
              </a:ext>
            </a:extLst>
          </p:cNvPr>
          <p:cNvSpPr>
            <a:spLocks noGrp="1"/>
          </p:cNvSpPr>
          <p:nvPr>
            <p:ph type="sldNum" sz="quarter" idx="12"/>
          </p:nvPr>
        </p:nvSpPr>
        <p:spPr/>
        <p:txBody>
          <a:bodyPr>
            <a:normAutofit fontScale="85000" lnSpcReduction="20000"/>
          </a:bodyPr>
          <a:lstStyle/>
          <a:p>
            <a:pPr>
              <a:defRPr/>
            </a:pPr>
            <a:fld id="{B9FF7AB2-13F8-4DC6-9475-ABCFEC0E7BA5}" type="slidenum">
              <a:rPr lang="en-US" smtClean="0"/>
              <a:pPr>
                <a:defRPr/>
              </a:pPr>
              <a:t>38</a:t>
            </a:fld>
            <a:endParaRPr lang="en-US" dirty="0"/>
          </a:p>
        </p:txBody>
      </p:sp>
      <p:sp>
        <p:nvSpPr>
          <p:cNvPr id="5" name="Footer Placeholder 4"/>
          <p:cNvSpPr>
            <a:spLocks noGrp="1"/>
          </p:cNvSpPr>
          <p:nvPr>
            <p:ph type="ftr" sz="quarter" idx="11"/>
          </p:nvPr>
        </p:nvSpPr>
        <p:spPr/>
        <p:txBody>
          <a:bodyPr/>
          <a:lstStyle/>
          <a:p>
            <a:pPr>
              <a:defRPr/>
            </a:pPr>
            <a:r>
              <a:rPr lang="en-US" smtClean="0"/>
              <a:t>©McGraw-Hill Education. All rights reserved. Authorized only for instructor use in the classroom. No reproduction or further distribution permitted without the prior written consent of McGraw-Hill Education.</a:t>
            </a:r>
            <a:endParaRPr lang="en-US" dirty="0"/>
          </a:p>
        </p:txBody>
      </p:sp>
    </p:spTree>
    <p:extLst>
      <p:ext uri="{BB962C8B-B14F-4D97-AF65-F5344CB8AC3E}">
        <p14:creationId xmlns:p14="http://schemas.microsoft.com/office/powerpoint/2010/main" val="2022744025"/>
      </p:ext>
    </p:extLst>
  </p:cSld>
  <p:clrMapOvr>
    <a:masterClrMapping/>
  </p:clrMapOvr>
  <p:transition xmlns:p14="http://schemas.microsoft.com/office/powerpoint/2010/mai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AC910D4-96CC-4ADE-AAD3-E2B7DAE58DB8}"/>
              </a:ext>
            </a:extLst>
          </p:cNvPr>
          <p:cNvSpPr>
            <a:spLocks noGrp="1"/>
          </p:cNvSpPr>
          <p:nvPr>
            <p:ph type="title"/>
          </p:nvPr>
        </p:nvSpPr>
        <p:spPr/>
        <p:txBody>
          <a:bodyPr/>
          <a:lstStyle/>
          <a:p>
            <a:pPr algn="ctr"/>
            <a:r>
              <a:rPr lang="en-US" sz="4000" dirty="0"/>
              <a:t>Assessing the Value of Social Media Marketing</a:t>
            </a:r>
          </a:p>
        </p:txBody>
      </p:sp>
      <p:sp>
        <p:nvSpPr>
          <p:cNvPr id="3" name="Content Placeholder 2">
            <a:extLst>
              <a:ext uri="{FF2B5EF4-FFF2-40B4-BE49-F238E27FC236}">
                <a16:creationId xmlns:a16="http://schemas.microsoft.com/office/drawing/2014/main" xmlns="" id="{25340EE2-EC2D-4340-9D6E-8AE0FF0428DB}"/>
              </a:ext>
            </a:extLst>
          </p:cNvPr>
          <p:cNvSpPr>
            <a:spLocks noGrp="1"/>
          </p:cNvSpPr>
          <p:nvPr>
            <p:ph sz="quarter" idx="1"/>
          </p:nvPr>
        </p:nvSpPr>
        <p:spPr/>
        <p:txBody>
          <a:bodyPr/>
          <a:lstStyle/>
          <a:p>
            <a:pPr marL="0" indent="0">
              <a:spcBef>
                <a:spcPts val="1900"/>
              </a:spcBef>
              <a:buNone/>
            </a:pPr>
            <a:r>
              <a:rPr lang="en-US" dirty="0"/>
              <a:t>Customer behavior may not clearly or directly link to product </a:t>
            </a:r>
            <a:r>
              <a:rPr lang="en-US" dirty="0" smtClean="0"/>
              <a:t>purchase.</a:t>
            </a:r>
            <a:endParaRPr lang="en-US" dirty="0"/>
          </a:p>
          <a:p>
            <a:pPr marL="0" indent="0">
              <a:spcBef>
                <a:spcPts val="1900"/>
              </a:spcBef>
              <a:buNone/>
            </a:pPr>
            <a:r>
              <a:rPr lang="en-US" dirty="0"/>
              <a:t>Big data analytics make it easier to assess </a:t>
            </a:r>
            <a:r>
              <a:rPr lang="en-US" dirty="0" smtClean="0"/>
              <a:t>value.</a:t>
            </a:r>
            <a:endParaRPr lang="en-US" dirty="0"/>
          </a:p>
        </p:txBody>
      </p:sp>
      <p:sp>
        <p:nvSpPr>
          <p:cNvPr id="4" name="Slide Number Placeholder 3">
            <a:extLst>
              <a:ext uri="{FF2B5EF4-FFF2-40B4-BE49-F238E27FC236}">
                <a16:creationId xmlns:a16="http://schemas.microsoft.com/office/drawing/2014/main" xmlns="" id="{40EF47CA-3F7B-468E-A380-A422E1C7B48A}"/>
              </a:ext>
            </a:extLst>
          </p:cNvPr>
          <p:cNvSpPr>
            <a:spLocks noGrp="1"/>
          </p:cNvSpPr>
          <p:nvPr>
            <p:ph type="sldNum" sz="quarter" idx="12"/>
          </p:nvPr>
        </p:nvSpPr>
        <p:spPr/>
        <p:txBody>
          <a:bodyPr>
            <a:normAutofit fontScale="85000" lnSpcReduction="20000"/>
          </a:bodyPr>
          <a:lstStyle/>
          <a:p>
            <a:pPr>
              <a:defRPr/>
            </a:pPr>
            <a:fld id="{090DE7E3-D062-42D2-AEE0-B869B91DC115}" type="slidenum">
              <a:rPr lang="en-US" smtClean="0"/>
              <a:pPr>
                <a:defRPr/>
              </a:pPr>
              <a:t>39</a:t>
            </a:fld>
            <a:endParaRPr lang="en-US" dirty="0"/>
          </a:p>
        </p:txBody>
      </p:sp>
      <p:sp>
        <p:nvSpPr>
          <p:cNvPr id="5" name="Footer Placeholder 4"/>
          <p:cNvSpPr>
            <a:spLocks noGrp="1"/>
          </p:cNvSpPr>
          <p:nvPr>
            <p:ph type="ftr" sz="quarter" idx="11"/>
          </p:nvPr>
        </p:nvSpPr>
        <p:spPr/>
        <p:txBody>
          <a:bodyPr/>
          <a:lstStyle/>
          <a:p>
            <a:pPr>
              <a:defRPr/>
            </a:pPr>
            <a:r>
              <a:rPr lang="en-US" smtClean="0"/>
              <a:t>©McGraw-Hill Education. All rights reserved. Authorized only for instructor use in the classroom. No reproduction or further distribution permitted without the prior written consent of McGraw-Hill Education.</a:t>
            </a:r>
            <a:endParaRPr lang="en-US" dirty="0"/>
          </a:p>
        </p:txBody>
      </p:sp>
    </p:spTree>
    <p:extLst>
      <p:ext uri="{BB962C8B-B14F-4D97-AF65-F5344CB8AC3E}">
        <p14:creationId xmlns:p14="http://schemas.microsoft.com/office/powerpoint/2010/main" val="299925477"/>
      </p:ext>
    </p:extLst>
  </p:cSld>
  <p:clrMapOvr>
    <a:masterClrMapping/>
  </p:clrMapOvr>
  <p:transition xmlns:p14="http://schemas.microsoft.com/office/powerpoint/2010/mai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8AA429C-64FB-4FA5-BC01-E2F9AF2BA347}"/>
              </a:ext>
            </a:extLst>
          </p:cNvPr>
          <p:cNvSpPr>
            <a:spLocks noGrp="1"/>
          </p:cNvSpPr>
          <p:nvPr>
            <p:ph type="title"/>
          </p:nvPr>
        </p:nvSpPr>
        <p:spPr/>
        <p:txBody>
          <a:bodyPr/>
          <a:lstStyle/>
          <a:p>
            <a:pPr algn="ctr"/>
            <a:r>
              <a:rPr lang="en-US" dirty="0"/>
              <a:t>Promotion Mix Strategies</a:t>
            </a:r>
          </a:p>
        </p:txBody>
      </p:sp>
      <p:sp>
        <p:nvSpPr>
          <p:cNvPr id="3" name="Content Placeholder 2">
            <a:extLst>
              <a:ext uri="{FF2B5EF4-FFF2-40B4-BE49-F238E27FC236}">
                <a16:creationId xmlns:a16="http://schemas.microsoft.com/office/drawing/2014/main" xmlns="" id="{9BC270BB-8390-4C91-9305-D2486FE93B08}"/>
              </a:ext>
            </a:extLst>
          </p:cNvPr>
          <p:cNvSpPr>
            <a:spLocks noGrp="1"/>
          </p:cNvSpPr>
          <p:nvPr>
            <p:ph sz="quarter" idx="1"/>
          </p:nvPr>
        </p:nvSpPr>
        <p:spPr/>
        <p:txBody>
          <a:bodyPr/>
          <a:lstStyle/>
          <a:p>
            <a:pPr marL="0" indent="0">
              <a:spcBef>
                <a:spcPts val="1900"/>
              </a:spcBef>
              <a:buNone/>
            </a:pPr>
            <a:r>
              <a:rPr lang="en-US" b="1" dirty="0"/>
              <a:t>Promotional strategies </a:t>
            </a:r>
            <a:r>
              <a:rPr lang="en-US" dirty="0"/>
              <a:t>involve decisions about which combination of elements of the promotion mix best communicate with customers and potential customers.</a:t>
            </a:r>
          </a:p>
          <a:p>
            <a:pPr marL="0" indent="0">
              <a:spcBef>
                <a:spcPts val="1900"/>
              </a:spcBef>
              <a:buNone/>
            </a:pPr>
            <a:r>
              <a:rPr lang="en-US" dirty="0"/>
              <a:t>A</a:t>
            </a:r>
            <a:r>
              <a:rPr lang="en-US" b="1" dirty="0"/>
              <a:t> promotion </a:t>
            </a:r>
            <a:r>
              <a:rPr lang="en-US" b="1" dirty="0" smtClean="0"/>
              <a:t>campaign</a:t>
            </a:r>
            <a:r>
              <a:rPr lang="en-US" dirty="0" smtClean="0"/>
              <a:t> </a:t>
            </a:r>
            <a:r>
              <a:rPr lang="en-US" dirty="0"/>
              <a:t>tracks the effectiveness </a:t>
            </a:r>
            <a:r>
              <a:rPr lang="en-US" dirty="0" smtClean="0"/>
              <a:t>and </a:t>
            </a:r>
            <a:r>
              <a:rPr lang="en-US" dirty="0"/>
              <a:t>efficiency of the promotional strategies for a particular product or product line over a given time period.</a:t>
            </a:r>
            <a:endParaRPr lang="en-US" b="1" dirty="0"/>
          </a:p>
        </p:txBody>
      </p:sp>
      <p:sp>
        <p:nvSpPr>
          <p:cNvPr id="4" name="Slide Number Placeholder 3">
            <a:extLst>
              <a:ext uri="{FF2B5EF4-FFF2-40B4-BE49-F238E27FC236}">
                <a16:creationId xmlns:a16="http://schemas.microsoft.com/office/drawing/2014/main" xmlns="" id="{9CD8CAFB-945F-4D7E-A856-737FBEBBFBEC}"/>
              </a:ext>
            </a:extLst>
          </p:cNvPr>
          <p:cNvSpPr>
            <a:spLocks noGrp="1"/>
          </p:cNvSpPr>
          <p:nvPr>
            <p:ph type="sldNum" sz="quarter" idx="12"/>
          </p:nvPr>
        </p:nvSpPr>
        <p:spPr/>
        <p:txBody>
          <a:bodyPr>
            <a:normAutofit fontScale="85000" lnSpcReduction="20000"/>
          </a:bodyPr>
          <a:lstStyle/>
          <a:p>
            <a:pPr>
              <a:defRPr/>
            </a:pPr>
            <a:fld id="{090DE7E3-D062-42D2-AEE0-B869B91DC115}" type="slidenum">
              <a:rPr lang="en-US" smtClean="0"/>
              <a:pPr>
                <a:defRPr/>
              </a:pPr>
              <a:t>4</a:t>
            </a:fld>
            <a:endParaRPr lang="en-US" dirty="0"/>
          </a:p>
        </p:txBody>
      </p:sp>
      <p:sp>
        <p:nvSpPr>
          <p:cNvPr id="5" name="Footer Placeholder 4"/>
          <p:cNvSpPr>
            <a:spLocks noGrp="1"/>
          </p:cNvSpPr>
          <p:nvPr>
            <p:ph type="ftr" sz="quarter" idx="11"/>
          </p:nvPr>
        </p:nvSpPr>
        <p:spPr/>
        <p:txBody>
          <a:bodyPr/>
          <a:lstStyle/>
          <a:p>
            <a:pPr>
              <a:defRPr/>
            </a:pPr>
            <a:r>
              <a:rPr lang="en-US" smtClean="0"/>
              <a:t>©McGraw-Hill Education. All rights reserved. Authorized only for instructor use in the classroom. No reproduction or further distribution permitted without the prior written consent of McGraw-Hill Education.</a:t>
            </a:r>
            <a:endParaRPr lang="en-US" dirty="0"/>
          </a:p>
        </p:txBody>
      </p:sp>
    </p:spTree>
    <p:extLst>
      <p:ext uri="{BB962C8B-B14F-4D97-AF65-F5344CB8AC3E}">
        <p14:creationId xmlns:p14="http://schemas.microsoft.com/office/powerpoint/2010/main" val="2515120934"/>
      </p:ext>
    </p:extLst>
  </p:cSld>
  <p:clrMapOvr>
    <a:masterClrMapping/>
  </p:clrMapOvr>
  <p:transition xmlns:p14="http://schemas.microsoft.com/office/powerpoint/2010/mai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AC910D4-96CC-4ADE-AAD3-E2B7DAE58DB8}"/>
              </a:ext>
            </a:extLst>
          </p:cNvPr>
          <p:cNvSpPr>
            <a:spLocks noGrp="1"/>
          </p:cNvSpPr>
          <p:nvPr>
            <p:ph type="title"/>
          </p:nvPr>
        </p:nvSpPr>
        <p:spPr/>
        <p:txBody>
          <a:bodyPr>
            <a:normAutofit/>
          </a:bodyPr>
          <a:lstStyle/>
          <a:p>
            <a:pPr algn="ctr"/>
            <a:r>
              <a:rPr lang="en-US" sz="4000" dirty="0" smtClean="0"/>
              <a:t>Alt Text Appendix</a:t>
            </a:r>
            <a:endParaRPr lang="en-US" sz="4000" dirty="0"/>
          </a:p>
        </p:txBody>
      </p:sp>
      <p:sp>
        <p:nvSpPr>
          <p:cNvPr id="3" name="Content Placeholder 2">
            <a:extLst>
              <a:ext uri="{FF2B5EF4-FFF2-40B4-BE49-F238E27FC236}">
                <a16:creationId xmlns:a16="http://schemas.microsoft.com/office/drawing/2014/main" xmlns="" id="{25340EE2-EC2D-4340-9D6E-8AE0FF0428DB}"/>
              </a:ext>
            </a:extLst>
          </p:cNvPr>
          <p:cNvSpPr>
            <a:spLocks noGrp="1"/>
          </p:cNvSpPr>
          <p:nvPr>
            <p:ph sz="quarter" idx="1"/>
          </p:nvPr>
        </p:nvSpPr>
        <p:spPr/>
        <p:txBody>
          <a:bodyPr/>
          <a:lstStyle/>
          <a:p>
            <a:pPr marL="0" lvl="1" indent="0">
              <a:spcBef>
                <a:spcPts val="700"/>
              </a:spcBef>
              <a:buClr>
                <a:schemeClr val="accent2"/>
              </a:buClr>
              <a:buSzPct val="60000"/>
              <a:buNone/>
            </a:pPr>
            <a:r>
              <a:rPr lang="en-US" sz="2400" dirty="0"/>
              <a:t>All long alt text descriptions are included in this appendix</a:t>
            </a:r>
            <a:r>
              <a:rPr lang="en-US" sz="2400" dirty="0" smtClean="0"/>
              <a:t>.</a:t>
            </a:r>
            <a:endParaRPr lang="en-US" sz="2800" dirty="0"/>
          </a:p>
        </p:txBody>
      </p:sp>
      <p:sp>
        <p:nvSpPr>
          <p:cNvPr id="4" name="Slide Number Placeholder 3">
            <a:extLst>
              <a:ext uri="{FF2B5EF4-FFF2-40B4-BE49-F238E27FC236}">
                <a16:creationId xmlns:a16="http://schemas.microsoft.com/office/drawing/2014/main" xmlns="" id="{40EF47CA-3F7B-468E-A380-A422E1C7B48A}"/>
              </a:ext>
            </a:extLst>
          </p:cNvPr>
          <p:cNvSpPr>
            <a:spLocks noGrp="1"/>
          </p:cNvSpPr>
          <p:nvPr>
            <p:ph type="sldNum" sz="quarter" idx="12"/>
          </p:nvPr>
        </p:nvSpPr>
        <p:spPr/>
        <p:txBody>
          <a:bodyPr>
            <a:normAutofit fontScale="85000" lnSpcReduction="20000"/>
          </a:bodyPr>
          <a:lstStyle/>
          <a:p>
            <a:pPr>
              <a:defRPr/>
            </a:pPr>
            <a:fld id="{090DE7E3-D062-42D2-AEE0-B869B91DC115}" type="slidenum">
              <a:rPr lang="en-US" smtClean="0"/>
              <a:pPr>
                <a:defRPr/>
              </a:pPr>
              <a:t>40</a:t>
            </a:fld>
            <a:endParaRPr lang="en-US" dirty="0"/>
          </a:p>
        </p:txBody>
      </p:sp>
      <p:sp>
        <p:nvSpPr>
          <p:cNvPr id="5" name="Footer Placeholder 4"/>
          <p:cNvSpPr>
            <a:spLocks noGrp="1"/>
          </p:cNvSpPr>
          <p:nvPr>
            <p:ph type="ftr" sz="quarter" idx="11"/>
          </p:nvPr>
        </p:nvSpPr>
        <p:spPr/>
        <p:txBody>
          <a:bodyPr/>
          <a:lstStyle/>
          <a:p>
            <a:pPr>
              <a:defRPr/>
            </a:pPr>
            <a:r>
              <a:rPr lang="en-US" smtClean="0"/>
              <a:t>©McGraw-Hill Education. All rights reserved. Authorized only for instructor use in the classroom. No reproduction or further distribution permitted without the prior written consent of McGraw-Hill Education.</a:t>
            </a:r>
            <a:endParaRPr lang="en-US" dirty="0"/>
          </a:p>
        </p:txBody>
      </p:sp>
    </p:spTree>
    <p:extLst>
      <p:ext uri="{BB962C8B-B14F-4D97-AF65-F5344CB8AC3E}">
        <p14:creationId xmlns:p14="http://schemas.microsoft.com/office/powerpoint/2010/main" val="1121944024"/>
      </p:ext>
    </p:extLst>
  </p:cSld>
  <p:clrMapOvr>
    <a:masterClrMapping/>
  </p:clrMapOvr>
  <p:transition xmlns:p14="http://schemas.microsoft.com/office/powerpoint/2010/mai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AC910D4-96CC-4ADE-AAD3-E2B7DAE58DB8}"/>
              </a:ext>
            </a:extLst>
          </p:cNvPr>
          <p:cNvSpPr>
            <a:spLocks noGrp="1"/>
          </p:cNvSpPr>
          <p:nvPr>
            <p:ph type="title"/>
          </p:nvPr>
        </p:nvSpPr>
        <p:spPr/>
        <p:txBody>
          <a:bodyPr>
            <a:normAutofit fontScale="90000"/>
          </a:bodyPr>
          <a:lstStyle/>
          <a:p>
            <a:pPr algn="ctr"/>
            <a:r>
              <a:rPr lang="en-US" sz="4000" dirty="0" smtClean="0"/>
              <a:t>Push and Pull </a:t>
            </a:r>
            <a:br>
              <a:rPr lang="en-US" sz="4000" dirty="0" smtClean="0"/>
            </a:br>
            <a:r>
              <a:rPr lang="en-US" sz="4000" dirty="0" smtClean="0"/>
              <a:t>Promotional Strategies</a:t>
            </a:r>
            <a:endParaRPr lang="en-US" sz="4000" dirty="0"/>
          </a:p>
        </p:txBody>
      </p:sp>
      <p:sp>
        <p:nvSpPr>
          <p:cNvPr id="3" name="Content Placeholder 2">
            <a:extLst>
              <a:ext uri="{FF2B5EF4-FFF2-40B4-BE49-F238E27FC236}">
                <a16:creationId xmlns:a16="http://schemas.microsoft.com/office/drawing/2014/main" xmlns="" id="{25340EE2-EC2D-4340-9D6E-8AE0FF0428DB}"/>
              </a:ext>
            </a:extLst>
          </p:cNvPr>
          <p:cNvSpPr>
            <a:spLocks noGrp="1"/>
          </p:cNvSpPr>
          <p:nvPr>
            <p:ph sz="quarter" idx="1"/>
          </p:nvPr>
        </p:nvSpPr>
        <p:spPr/>
        <p:txBody>
          <a:bodyPr/>
          <a:lstStyle/>
          <a:p>
            <a:pPr marL="0" indent="0">
              <a:buNone/>
            </a:pPr>
            <a:r>
              <a:rPr lang="en-US" sz="3200" dirty="0">
                <a:solidFill>
                  <a:srgbClr val="000000"/>
                </a:solidFill>
                <a:latin typeface="Gill Sans MT"/>
                <a:ea typeface="Calibri"/>
                <a:cs typeface="Gill Sans MT"/>
              </a:rPr>
              <a:t>In a push strategy, the provider pushes the offering through personal selling, and sales promotion. Then, channel members do their own advertising and selling to end users. In a pull strategy, the provider creates demand by end users through promoting directly to them. Then, demand trickles up through the channel members, pulling product from the </a:t>
            </a:r>
            <a:r>
              <a:rPr lang="en-US" sz="3200" dirty="0" smtClean="0">
                <a:solidFill>
                  <a:srgbClr val="000000"/>
                </a:solidFill>
                <a:latin typeface="Gill Sans MT"/>
                <a:ea typeface="Calibri"/>
                <a:cs typeface="Gill Sans MT"/>
              </a:rPr>
              <a:t>provider.</a:t>
            </a:r>
            <a:endParaRPr lang="en-US" dirty="0">
              <a:latin typeface="Gill Sans MT"/>
              <a:cs typeface="Gill Sans MT"/>
            </a:endParaRPr>
          </a:p>
        </p:txBody>
      </p:sp>
      <p:sp>
        <p:nvSpPr>
          <p:cNvPr id="4" name="Slide Number Placeholder 3">
            <a:extLst>
              <a:ext uri="{FF2B5EF4-FFF2-40B4-BE49-F238E27FC236}">
                <a16:creationId xmlns:a16="http://schemas.microsoft.com/office/drawing/2014/main" xmlns="" id="{40EF47CA-3F7B-468E-A380-A422E1C7B48A}"/>
              </a:ext>
            </a:extLst>
          </p:cNvPr>
          <p:cNvSpPr>
            <a:spLocks noGrp="1"/>
          </p:cNvSpPr>
          <p:nvPr>
            <p:ph type="sldNum" sz="quarter" idx="12"/>
          </p:nvPr>
        </p:nvSpPr>
        <p:spPr/>
        <p:txBody>
          <a:bodyPr>
            <a:normAutofit fontScale="85000" lnSpcReduction="20000"/>
          </a:bodyPr>
          <a:lstStyle/>
          <a:p>
            <a:pPr>
              <a:defRPr/>
            </a:pPr>
            <a:fld id="{090DE7E3-D062-42D2-AEE0-B869B91DC115}" type="slidenum">
              <a:rPr lang="en-US" smtClean="0"/>
              <a:pPr>
                <a:defRPr/>
              </a:pPr>
              <a:t>41</a:t>
            </a:fld>
            <a:endParaRPr lang="en-US" dirty="0"/>
          </a:p>
        </p:txBody>
      </p:sp>
      <p:sp>
        <p:nvSpPr>
          <p:cNvPr id="5" name="Footer Placeholder 4"/>
          <p:cNvSpPr>
            <a:spLocks noGrp="1"/>
          </p:cNvSpPr>
          <p:nvPr>
            <p:ph type="ftr" sz="quarter" idx="11"/>
          </p:nvPr>
        </p:nvSpPr>
        <p:spPr/>
        <p:txBody>
          <a:bodyPr/>
          <a:lstStyle/>
          <a:p>
            <a:pPr>
              <a:defRPr/>
            </a:pPr>
            <a:r>
              <a:rPr lang="en-US" smtClean="0"/>
              <a:t>©McGraw-Hill Education. All rights reserved. Authorized only for instructor use in the classroom. No reproduction or further distribution permitted without the prior written consent of McGraw-Hill Education.</a:t>
            </a:r>
            <a:endParaRPr lang="en-US" dirty="0"/>
          </a:p>
        </p:txBody>
      </p:sp>
    </p:spTree>
    <p:extLst>
      <p:ext uri="{BB962C8B-B14F-4D97-AF65-F5344CB8AC3E}">
        <p14:creationId xmlns:p14="http://schemas.microsoft.com/office/powerpoint/2010/main" val="2484686854"/>
      </p:ext>
    </p:extLst>
  </p:cSld>
  <p:clrMapOvr>
    <a:masterClrMapping/>
  </p:clrMapOvr>
  <p:transition xmlns:p14="http://schemas.microsoft.com/office/powerpoint/2010/mai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AC910D4-96CC-4ADE-AAD3-E2B7DAE58DB8}"/>
              </a:ext>
            </a:extLst>
          </p:cNvPr>
          <p:cNvSpPr>
            <a:spLocks noGrp="1"/>
          </p:cNvSpPr>
          <p:nvPr>
            <p:ph type="title"/>
          </p:nvPr>
        </p:nvSpPr>
        <p:spPr/>
        <p:txBody>
          <a:bodyPr>
            <a:normAutofit/>
          </a:bodyPr>
          <a:lstStyle/>
          <a:p>
            <a:pPr algn="ctr"/>
            <a:r>
              <a:rPr lang="en-US" sz="4000" dirty="0" smtClean="0"/>
              <a:t>AIDA Model</a:t>
            </a:r>
            <a:endParaRPr lang="en-US" sz="4000" dirty="0"/>
          </a:p>
        </p:txBody>
      </p:sp>
      <p:sp>
        <p:nvSpPr>
          <p:cNvPr id="3" name="Content Placeholder 2">
            <a:extLst>
              <a:ext uri="{FF2B5EF4-FFF2-40B4-BE49-F238E27FC236}">
                <a16:creationId xmlns:a16="http://schemas.microsoft.com/office/drawing/2014/main" xmlns="" id="{25340EE2-EC2D-4340-9D6E-8AE0FF0428DB}"/>
              </a:ext>
            </a:extLst>
          </p:cNvPr>
          <p:cNvSpPr>
            <a:spLocks noGrp="1"/>
          </p:cNvSpPr>
          <p:nvPr>
            <p:ph sz="quarter" idx="1"/>
          </p:nvPr>
        </p:nvSpPr>
        <p:spPr/>
        <p:txBody>
          <a:bodyPr/>
          <a:lstStyle/>
          <a:p>
            <a:pPr marL="0" indent="0">
              <a:buNone/>
            </a:pPr>
            <a:r>
              <a:rPr lang="en-US" sz="3200" dirty="0">
                <a:solidFill>
                  <a:srgbClr val="000000"/>
                </a:solidFill>
                <a:latin typeface="Gill Sans MT"/>
                <a:ea typeface="Calibri"/>
                <a:cs typeface="Gill Sans MT"/>
              </a:rPr>
              <a:t>The AIDA model has </a:t>
            </a:r>
            <a:r>
              <a:rPr lang="en-US" sz="3200" dirty="0" smtClean="0">
                <a:solidFill>
                  <a:srgbClr val="000000"/>
                </a:solidFill>
                <a:latin typeface="Gill Sans MT"/>
                <a:ea typeface="Calibri"/>
                <a:cs typeface="Gill Sans MT"/>
              </a:rPr>
              <a:t>four </a:t>
            </a:r>
            <a:r>
              <a:rPr lang="en-US" sz="3200" dirty="0">
                <a:solidFill>
                  <a:srgbClr val="000000"/>
                </a:solidFill>
                <a:latin typeface="Gill Sans MT"/>
                <a:ea typeface="Calibri"/>
                <a:cs typeface="Gill Sans MT"/>
              </a:rPr>
              <a:t>steps. The first is attention, which is the cognitive step. The next is interest, which is the affective step. The third is desire, which is affective step. The final step is action, which is the behavioral step.</a:t>
            </a:r>
            <a:endParaRPr lang="en-US" dirty="0">
              <a:latin typeface="Gill Sans MT"/>
              <a:cs typeface="Gill Sans MT"/>
            </a:endParaRPr>
          </a:p>
        </p:txBody>
      </p:sp>
      <p:sp>
        <p:nvSpPr>
          <p:cNvPr id="4" name="Slide Number Placeholder 3">
            <a:extLst>
              <a:ext uri="{FF2B5EF4-FFF2-40B4-BE49-F238E27FC236}">
                <a16:creationId xmlns:a16="http://schemas.microsoft.com/office/drawing/2014/main" xmlns="" id="{40EF47CA-3F7B-468E-A380-A422E1C7B48A}"/>
              </a:ext>
            </a:extLst>
          </p:cNvPr>
          <p:cNvSpPr>
            <a:spLocks noGrp="1"/>
          </p:cNvSpPr>
          <p:nvPr>
            <p:ph type="sldNum" sz="quarter" idx="12"/>
          </p:nvPr>
        </p:nvSpPr>
        <p:spPr/>
        <p:txBody>
          <a:bodyPr>
            <a:normAutofit fontScale="85000" lnSpcReduction="20000"/>
          </a:bodyPr>
          <a:lstStyle/>
          <a:p>
            <a:pPr>
              <a:defRPr/>
            </a:pPr>
            <a:fld id="{090DE7E3-D062-42D2-AEE0-B869B91DC115}" type="slidenum">
              <a:rPr lang="en-US" smtClean="0"/>
              <a:pPr>
                <a:defRPr/>
              </a:pPr>
              <a:t>42</a:t>
            </a:fld>
            <a:endParaRPr lang="en-US" dirty="0"/>
          </a:p>
        </p:txBody>
      </p:sp>
      <p:sp>
        <p:nvSpPr>
          <p:cNvPr id="5" name="Footer Placeholder 4"/>
          <p:cNvSpPr>
            <a:spLocks noGrp="1"/>
          </p:cNvSpPr>
          <p:nvPr>
            <p:ph type="ftr" sz="quarter" idx="11"/>
          </p:nvPr>
        </p:nvSpPr>
        <p:spPr/>
        <p:txBody>
          <a:bodyPr/>
          <a:lstStyle/>
          <a:p>
            <a:pPr>
              <a:defRPr/>
            </a:pPr>
            <a:r>
              <a:rPr lang="en-US" smtClean="0"/>
              <a:t>©McGraw-Hill Education. All rights reserved. Authorized only for instructor use in the classroom. No reproduction or further distribution permitted without the prior written consent of McGraw-Hill Education.</a:t>
            </a:r>
            <a:endParaRPr lang="en-US" dirty="0"/>
          </a:p>
        </p:txBody>
      </p:sp>
    </p:spTree>
    <p:extLst>
      <p:ext uri="{BB962C8B-B14F-4D97-AF65-F5344CB8AC3E}">
        <p14:creationId xmlns:p14="http://schemas.microsoft.com/office/powerpoint/2010/main" val="893462455"/>
      </p:ext>
    </p:extLst>
  </p:cSld>
  <p:clrMapOvr>
    <a:masterClrMapping/>
  </p:clrMapOvr>
  <p:transition xmlns:p14="http://schemas.microsoft.com/office/powerpoint/2010/mai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AC910D4-96CC-4ADE-AAD3-E2B7DAE58DB8}"/>
              </a:ext>
            </a:extLst>
          </p:cNvPr>
          <p:cNvSpPr>
            <a:spLocks noGrp="1"/>
          </p:cNvSpPr>
          <p:nvPr>
            <p:ph type="title"/>
          </p:nvPr>
        </p:nvSpPr>
        <p:spPr/>
        <p:txBody>
          <a:bodyPr>
            <a:normAutofit/>
          </a:bodyPr>
          <a:lstStyle/>
          <a:p>
            <a:pPr algn="ctr"/>
            <a:r>
              <a:rPr lang="en-US" sz="4000" dirty="0" smtClean="0"/>
              <a:t>Retargeting</a:t>
            </a:r>
            <a:endParaRPr lang="en-US" sz="4000" dirty="0"/>
          </a:p>
        </p:txBody>
      </p:sp>
      <p:sp>
        <p:nvSpPr>
          <p:cNvPr id="3" name="Content Placeholder 2">
            <a:extLst>
              <a:ext uri="{FF2B5EF4-FFF2-40B4-BE49-F238E27FC236}">
                <a16:creationId xmlns:a16="http://schemas.microsoft.com/office/drawing/2014/main" xmlns="" id="{25340EE2-EC2D-4340-9D6E-8AE0FF0428DB}"/>
              </a:ext>
            </a:extLst>
          </p:cNvPr>
          <p:cNvSpPr>
            <a:spLocks noGrp="1"/>
          </p:cNvSpPr>
          <p:nvPr>
            <p:ph sz="quarter" idx="1"/>
          </p:nvPr>
        </p:nvSpPr>
        <p:spPr/>
        <p:txBody>
          <a:bodyPr/>
          <a:lstStyle/>
          <a:p>
            <a:pPr marL="0" indent="0">
              <a:buNone/>
            </a:pPr>
            <a:r>
              <a:rPr lang="en-US" sz="3200" dirty="0">
                <a:solidFill>
                  <a:srgbClr val="000000"/>
                </a:solidFill>
                <a:latin typeface="Gill Sans MT"/>
                <a:ea typeface="Calibri"/>
                <a:cs typeface="Gill Sans MT"/>
              </a:rPr>
              <a:t>Retargeted ads work in four steps. Step 1: User visits your website and views a specific product page. Step 2: User leaves your website. Step 3: Sometime in the future while the user visits another website they see an ad for the product that he/she viewed on your website. Step 4: User </a:t>
            </a:r>
            <a:r>
              <a:rPr lang="en-US" sz="3200" dirty="0" smtClean="0">
                <a:solidFill>
                  <a:srgbClr val="000000"/>
                </a:solidFill>
                <a:latin typeface="Gill Sans MT"/>
                <a:ea typeface="Calibri"/>
                <a:cs typeface="Gill Sans MT"/>
              </a:rPr>
              <a:t>responds </a:t>
            </a:r>
            <a:r>
              <a:rPr lang="en-US" sz="3200" dirty="0">
                <a:solidFill>
                  <a:srgbClr val="000000"/>
                </a:solidFill>
                <a:latin typeface="Gill Sans MT"/>
                <a:ea typeface="Calibri"/>
                <a:cs typeface="Gill Sans MT"/>
              </a:rPr>
              <a:t>to the ad and returns to your website and, ideally, purchases the related product.</a:t>
            </a:r>
            <a:endParaRPr lang="en-US" dirty="0">
              <a:latin typeface="Gill Sans MT"/>
              <a:cs typeface="Gill Sans MT"/>
            </a:endParaRPr>
          </a:p>
        </p:txBody>
      </p:sp>
      <p:sp>
        <p:nvSpPr>
          <p:cNvPr id="4" name="Slide Number Placeholder 3">
            <a:extLst>
              <a:ext uri="{FF2B5EF4-FFF2-40B4-BE49-F238E27FC236}">
                <a16:creationId xmlns:a16="http://schemas.microsoft.com/office/drawing/2014/main" xmlns="" id="{40EF47CA-3F7B-468E-A380-A422E1C7B48A}"/>
              </a:ext>
            </a:extLst>
          </p:cNvPr>
          <p:cNvSpPr>
            <a:spLocks noGrp="1"/>
          </p:cNvSpPr>
          <p:nvPr>
            <p:ph type="sldNum" sz="quarter" idx="12"/>
          </p:nvPr>
        </p:nvSpPr>
        <p:spPr/>
        <p:txBody>
          <a:bodyPr>
            <a:normAutofit fontScale="85000" lnSpcReduction="20000"/>
          </a:bodyPr>
          <a:lstStyle/>
          <a:p>
            <a:pPr>
              <a:defRPr/>
            </a:pPr>
            <a:fld id="{090DE7E3-D062-42D2-AEE0-B869B91DC115}" type="slidenum">
              <a:rPr lang="en-US" smtClean="0"/>
              <a:pPr>
                <a:defRPr/>
              </a:pPr>
              <a:t>43</a:t>
            </a:fld>
            <a:endParaRPr lang="en-US" dirty="0"/>
          </a:p>
        </p:txBody>
      </p:sp>
      <p:sp>
        <p:nvSpPr>
          <p:cNvPr id="5" name="Footer Placeholder 4"/>
          <p:cNvSpPr>
            <a:spLocks noGrp="1"/>
          </p:cNvSpPr>
          <p:nvPr>
            <p:ph type="ftr" sz="quarter" idx="11"/>
          </p:nvPr>
        </p:nvSpPr>
        <p:spPr/>
        <p:txBody>
          <a:bodyPr/>
          <a:lstStyle/>
          <a:p>
            <a:pPr>
              <a:defRPr/>
            </a:pPr>
            <a:r>
              <a:rPr lang="en-US" smtClean="0"/>
              <a:t>©McGraw-Hill Education. All rights reserved. Authorized only for instructor use in the classroom. No reproduction or further distribution permitted without the prior written consent of McGraw-Hill Education.</a:t>
            </a:r>
            <a:endParaRPr lang="en-US" dirty="0"/>
          </a:p>
        </p:txBody>
      </p:sp>
    </p:spTree>
    <p:extLst>
      <p:ext uri="{BB962C8B-B14F-4D97-AF65-F5344CB8AC3E}">
        <p14:creationId xmlns:p14="http://schemas.microsoft.com/office/powerpoint/2010/main" val="1715653500"/>
      </p:ext>
    </p:extLst>
  </p:cSld>
  <p:clrMapOvr>
    <a:masterClrMapping/>
  </p:clrMapOvr>
  <p:transition xmlns:p14="http://schemas.microsoft.com/office/powerpoint/2010/mai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AC910D4-96CC-4ADE-AAD3-E2B7DAE58DB8}"/>
              </a:ext>
            </a:extLst>
          </p:cNvPr>
          <p:cNvSpPr>
            <a:spLocks noGrp="1"/>
          </p:cNvSpPr>
          <p:nvPr>
            <p:ph type="title"/>
          </p:nvPr>
        </p:nvSpPr>
        <p:spPr/>
        <p:txBody>
          <a:bodyPr>
            <a:normAutofit/>
          </a:bodyPr>
          <a:lstStyle/>
          <a:p>
            <a:pPr algn="ctr"/>
            <a:r>
              <a:rPr lang="en-US" sz="4000" dirty="0" smtClean="0"/>
              <a:t>Seeding Strategy</a:t>
            </a:r>
            <a:endParaRPr lang="en-US" sz="4000" dirty="0"/>
          </a:p>
        </p:txBody>
      </p:sp>
      <p:sp>
        <p:nvSpPr>
          <p:cNvPr id="3" name="Content Placeholder 2">
            <a:extLst>
              <a:ext uri="{FF2B5EF4-FFF2-40B4-BE49-F238E27FC236}">
                <a16:creationId xmlns:a16="http://schemas.microsoft.com/office/drawing/2014/main" xmlns="" id="{25340EE2-EC2D-4340-9D6E-8AE0FF0428DB}"/>
              </a:ext>
            </a:extLst>
          </p:cNvPr>
          <p:cNvSpPr>
            <a:spLocks noGrp="1"/>
          </p:cNvSpPr>
          <p:nvPr>
            <p:ph sz="quarter" idx="1"/>
          </p:nvPr>
        </p:nvSpPr>
        <p:spPr/>
        <p:txBody>
          <a:bodyPr>
            <a:normAutofit fontScale="92500" lnSpcReduction="20000"/>
          </a:bodyPr>
          <a:lstStyle/>
          <a:p>
            <a:pPr marL="0" indent="0">
              <a:buNone/>
            </a:pPr>
            <a:r>
              <a:rPr lang="en-US" sz="3200" dirty="0">
                <a:solidFill>
                  <a:srgbClr val="000000"/>
                </a:solidFill>
                <a:latin typeface="Gill Sans MT"/>
                <a:ea typeface="Calibri"/>
                <a:cs typeface="Gill Sans MT"/>
              </a:rPr>
              <a:t>In the panel on the left, one green circle interacts with a group of blue circles that surround it. This represents one individual with the ability to substantially spread a lesson within a social group that possesses common characteristics. In the panel on the right, one green circle is between a cluster of blue circles and a cluster of orange ones, with arrows pointing to both groups. This represents how an individual (the green circle) with the ability to spread a message to multiple social groups that otherwise lack connections.</a:t>
            </a:r>
            <a:endParaRPr lang="en-US" dirty="0">
              <a:latin typeface="Gill Sans MT"/>
              <a:cs typeface="Gill Sans MT"/>
            </a:endParaRPr>
          </a:p>
        </p:txBody>
      </p:sp>
      <p:sp>
        <p:nvSpPr>
          <p:cNvPr id="4" name="Slide Number Placeholder 3">
            <a:extLst>
              <a:ext uri="{FF2B5EF4-FFF2-40B4-BE49-F238E27FC236}">
                <a16:creationId xmlns:a16="http://schemas.microsoft.com/office/drawing/2014/main" xmlns="" id="{40EF47CA-3F7B-468E-A380-A422E1C7B48A}"/>
              </a:ext>
            </a:extLst>
          </p:cNvPr>
          <p:cNvSpPr>
            <a:spLocks noGrp="1"/>
          </p:cNvSpPr>
          <p:nvPr>
            <p:ph type="sldNum" sz="quarter" idx="12"/>
          </p:nvPr>
        </p:nvSpPr>
        <p:spPr/>
        <p:txBody>
          <a:bodyPr>
            <a:normAutofit fontScale="85000" lnSpcReduction="20000"/>
          </a:bodyPr>
          <a:lstStyle/>
          <a:p>
            <a:pPr>
              <a:defRPr/>
            </a:pPr>
            <a:fld id="{090DE7E3-D062-42D2-AEE0-B869B91DC115}" type="slidenum">
              <a:rPr lang="en-US" smtClean="0"/>
              <a:pPr>
                <a:defRPr/>
              </a:pPr>
              <a:t>44</a:t>
            </a:fld>
            <a:endParaRPr lang="en-US" dirty="0"/>
          </a:p>
        </p:txBody>
      </p:sp>
      <p:sp>
        <p:nvSpPr>
          <p:cNvPr id="5" name="Footer Placeholder 4"/>
          <p:cNvSpPr>
            <a:spLocks noGrp="1"/>
          </p:cNvSpPr>
          <p:nvPr>
            <p:ph type="ftr" sz="quarter" idx="11"/>
          </p:nvPr>
        </p:nvSpPr>
        <p:spPr/>
        <p:txBody>
          <a:bodyPr/>
          <a:lstStyle/>
          <a:p>
            <a:pPr>
              <a:defRPr/>
            </a:pPr>
            <a:r>
              <a:rPr lang="en-US" smtClean="0"/>
              <a:t>©McGraw-Hill Education. All rights reserved. Authorized only for instructor use in the classroom. No reproduction or further distribution permitted without the prior written consent of McGraw-Hill Education.</a:t>
            </a:r>
            <a:endParaRPr lang="en-US" dirty="0"/>
          </a:p>
        </p:txBody>
      </p:sp>
    </p:spTree>
    <p:extLst>
      <p:ext uri="{BB962C8B-B14F-4D97-AF65-F5344CB8AC3E}">
        <p14:creationId xmlns:p14="http://schemas.microsoft.com/office/powerpoint/2010/main" val="642036109"/>
      </p:ext>
    </p:extLst>
  </p:cSld>
  <p:clrMapOvr>
    <a:masterClrMapping/>
  </p:clrMapOvr>
  <p:transition xmlns:p14="http://schemas.microsoft.com/office/powerpoint/2010/mai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pPr algn="ctr"/>
            <a:r>
              <a:rPr lang="en-US" sz="4000" dirty="0"/>
              <a:t>Push and Pull Strategies</a:t>
            </a:r>
          </a:p>
        </p:txBody>
      </p:sp>
      <p:sp>
        <p:nvSpPr>
          <p:cNvPr id="27651" name="Content Placeholder 6"/>
          <p:cNvSpPr>
            <a:spLocks noGrp="1"/>
          </p:cNvSpPr>
          <p:nvPr>
            <p:ph sz="quarter" idx="1"/>
          </p:nvPr>
        </p:nvSpPr>
        <p:spPr/>
        <p:txBody>
          <a:bodyPr/>
          <a:lstStyle/>
          <a:p>
            <a:pPr marL="366713" lvl="1" indent="0" eaLnBrk="1" hangingPunct="1">
              <a:spcBef>
                <a:spcPts val="1900"/>
              </a:spcBef>
              <a:buNone/>
            </a:pPr>
            <a:r>
              <a:rPr lang="en-US" dirty="0"/>
              <a:t>In a </a:t>
            </a:r>
            <a:r>
              <a:rPr lang="en-US" b="1" dirty="0"/>
              <a:t>push strategy, </a:t>
            </a:r>
            <a:r>
              <a:rPr lang="en-US" dirty="0"/>
              <a:t>the focus is on the channel of distribution and in getting the offering into the channel. </a:t>
            </a:r>
          </a:p>
          <a:p>
            <a:pPr marL="366713" lvl="1" indent="0" eaLnBrk="1" hangingPunct="1">
              <a:spcBef>
                <a:spcPts val="1900"/>
              </a:spcBef>
              <a:buNone/>
            </a:pPr>
            <a:r>
              <a:rPr lang="en-US" dirty="0"/>
              <a:t>In a </a:t>
            </a:r>
            <a:r>
              <a:rPr lang="en-US" b="1" dirty="0"/>
              <a:t>pull strategy, </a:t>
            </a:r>
            <a:r>
              <a:rPr lang="en-US" dirty="0"/>
              <a:t>the focus shifts to stimulating demand for an offering directly from the end user. </a:t>
            </a:r>
          </a:p>
        </p:txBody>
      </p:sp>
      <p:sp>
        <p:nvSpPr>
          <p:cNvPr id="5" name="Slide Number Placeholder 4"/>
          <p:cNvSpPr>
            <a:spLocks noGrp="1"/>
          </p:cNvSpPr>
          <p:nvPr>
            <p:ph type="sldNum" sz="quarter" idx="12"/>
          </p:nvPr>
        </p:nvSpPr>
        <p:spPr/>
        <p:txBody>
          <a:bodyPr>
            <a:normAutofit fontScale="85000" lnSpcReduction="20000"/>
          </a:bodyPr>
          <a:lstStyle/>
          <a:p>
            <a:pPr>
              <a:defRPr/>
            </a:pPr>
            <a:fld id="{090DE7E3-D062-42D2-AEE0-B869B91DC115}" type="slidenum">
              <a:rPr lang="en-US" smtClean="0"/>
              <a:pPr>
                <a:defRPr/>
              </a:pPr>
              <a:t>5</a:t>
            </a:fld>
            <a:endParaRPr lang="en-US" dirty="0"/>
          </a:p>
        </p:txBody>
      </p:sp>
      <p:sp>
        <p:nvSpPr>
          <p:cNvPr id="2" name="Footer Placeholder 1"/>
          <p:cNvSpPr>
            <a:spLocks noGrp="1"/>
          </p:cNvSpPr>
          <p:nvPr>
            <p:ph type="ftr" sz="quarter" idx="11"/>
          </p:nvPr>
        </p:nvSpPr>
        <p:spPr/>
        <p:txBody>
          <a:bodyPr/>
          <a:lstStyle/>
          <a:p>
            <a:pPr>
              <a:defRPr/>
            </a:pPr>
            <a:r>
              <a:rPr lang="en-US" smtClean="0"/>
              <a:t>©McGraw-Hill Education. All rights reserved. Authorized only for instructor use in the classroom. No reproduction or further distribution permitted without the prior written consent of McGraw-Hill Education.</a:t>
            </a:r>
            <a:endParaRPr lang="en-US" dirty="0"/>
          </a:p>
        </p:txBody>
      </p:sp>
    </p:spTree>
  </p:cSld>
  <p:clrMapOvr>
    <a:masterClrMapping/>
  </p:clrMapOvr>
  <p:transition xmlns:p14="http://schemas.microsoft.com/office/powerpoint/2010/mai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solidFill>
            <a:schemeClr val="accent1"/>
          </a:solidFill>
        </p:spPr>
        <p:txBody>
          <a:bodyPr/>
          <a:lstStyle/>
          <a:p>
            <a:pPr eaLnBrk="1" hangingPunct="1">
              <a:defRPr/>
            </a:pPr>
            <a:r>
              <a:rPr lang="en-US" sz="2400" dirty="0"/>
              <a:t>Push and Pull Promotional Strategies</a:t>
            </a:r>
          </a:p>
        </p:txBody>
      </p:sp>
      <p:sp>
        <p:nvSpPr>
          <p:cNvPr id="7" name="Text Placeholder 6"/>
          <p:cNvSpPr>
            <a:spLocks noGrp="1"/>
          </p:cNvSpPr>
          <p:nvPr>
            <p:ph type="body" sz="quarter" idx="12"/>
          </p:nvPr>
        </p:nvSpPr>
        <p:spPr>
          <a:solidFill>
            <a:schemeClr val="accent2"/>
          </a:solidFill>
        </p:spPr>
        <p:txBody>
          <a:bodyPr/>
          <a:lstStyle/>
          <a:p>
            <a:pPr eaLnBrk="1" hangingPunct="1">
              <a:buClr>
                <a:schemeClr val="accent6"/>
              </a:buClr>
              <a:defRPr/>
            </a:pPr>
            <a:r>
              <a:rPr lang="en-US" dirty="0">
                <a:solidFill>
                  <a:schemeClr val="bg1"/>
                </a:solidFill>
              </a:rPr>
              <a:t>EXHIBIT 13.6</a:t>
            </a:r>
          </a:p>
        </p:txBody>
      </p:sp>
      <p:sp>
        <p:nvSpPr>
          <p:cNvPr id="27" name="Slide Number Placeholder 26"/>
          <p:cNvSpPr>
            <a:spLocks noGrp="1"/>
          </p:cNvSpPr>
          <p:nvPr>
            <p:ph type="sldNum" sz="quarter" idx="14"/>
          </p:nvPr>
        </p:nvSpPr>
        <p:spPr/>
        <p:txBody>
          <a:bodyPr>
            <a:normAutofit fontScale="85000" lnSpcReduction="20000"/>
          </a:bodyPr>
          <a:lstStyle/>
          <a:p>
            <a:pPr>
              <a:defRPr/>
            </a:pPr>
            <a:fld id="{9DD7EDFC-568E-4E40-9793-57E95EC0C6DE}" type="slidenum">
              <a:rPr lang="en-US" smtClean="0"/>
              <a:pPr>
                <a:defRPr/>
              </a:pPr>
              <a:t>6</a:t>
            </a:fld>
            <a:endParaRPr lang="en-US" dirty="0"/>
          </a:p>
        </p:txBody>
      </p:sp>
      <p:sp>
        <p:nvSpPr>
          <p:cNvPr id="2" name="Footer Placeholder 1"/>
          <p:cNvSpPr>
            <a:spLocks noGrp="1"/>
          </p:cNvSpPr>
          <p:nvPr>
            <p:ph type="ftr" sz="quarter" idx="13"/>
          </p:nvPr>
        </p:nvSpPr>
        <p:spPr/>
        <p:txBody>
          <a:bodyPr/>
          <a:lstStyle/>
          <a:p>
            <a:pPr>
              <a:defRPr/>
            </a:pPr>
            <a:r>
              <a:rPr lang="en-US" smtClean="0"/>
              <a:t>©McGraw-Hill Education. All rights reserved. Authorized only for instructor use in the classroom. No reproduction or further distribution permitted without the prior written consent of McGraw-Hill Education.</a:t>
            </a:r>
            <a:endParaRPr lang="en-US" dirty="0"/>
          </a:p>
        </p:txBody>
      </p:sp>
      <p:pic>
        <p:nvPicPr>
          <p:cNvPr id="4" name="Picture 3" descr="In both push and pull strategies, providers, channel members, and end users have distinct role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4360" y="1554480"/>
            <a:ext cx="8321040" cy="4493377"/>
          </a:xfrm>
          <a:prstGeom prst="rect">
            <a:avLst/>
          </a:prstGeom>
        </p:spPr>
      </p:pic>
      <p:sp>
        <p:nvSpPr>
          <p:cNvPr id="31" name="Rectangle 30"/>
          <p:cNvSpPr/>
          <p:nvPr/>
        </p:nvSpPr>
        <p:spPr>
          <a:xfrm>
            <a:off x="3657600" y="5532120"/>
            <a:ext cx="2240280" cy="246221"/>
          </a:xfrm>
          <a:prstGeom prst="rect">
            <a:avLst/>
          </a:prstGeom>
        </p:spPr>
        <p:txBody>
          <a:bodyPr wrap="square">
            <a:spAutoFit/>
          </a:bodyPr>
          <a:lstStyle/>
          <a:p>
            <a:pPr algn="ctr"/>
            <a:r>
              <a:rPr lang="en-US" sz="1000" dirty="0" smtClean="0">
                <a:hlinkClick r:id="rId4" action="ppaction://hlinksldjump"/>
              </a:rPr>
              <a:t>Link to long alt text description</a:t>
            </a:r>
            <a:endParaRPr lang="en-US" sz="1000" dirty="0"/>
          </a:p>
        </p:txBody>
      </p:sp>
    </p:spTree>
  </p:cSld>
  <p:clrMapOvr>
    <a:masterClrMapping/>
  </p:clrMapOvr>
  <p:transition xmlns:p14="http://schemas.microsoft.com/office/powerpoint/2010/mai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solidFill>
            <a:srgbClr val="7030A0"/>
          </a:solidFill>
        </p:spPr>
        <p:txBody>
          <a:bodyPr/>
          <a:lstStyle/>
          <a:p>
            <a:pPr eaLnBrk="1" hangingPunct="1">
              <a:defRPr/>
            </a:pPr>
            <a:r>
              <a:rPr lang="en-US" sz="2800" dirty="0"/>
              <a:t>Illustrative Factors Influencing Strategy</a:t>
            </a:r>
          </a:p>
        </p:txBody>
      </p:sp>
      <p:sp>
        <p:nvSpPr>
          <p:cNvPr id="7" name="Text Placeholder 6"/>
          <p:cNvSpPr>
            <a:spLocks noGrp="1"/>
          </p:cNvSpPr>
          <p:nvPr>
            <p:ph type="body" sz="quarter" idx="12"/>
          </p:nvPr>
        </p:nvSpPr>
        <p:spPr>
          <a:solidFill>
            <a:schemeClr val="accent2"/>
          </a:solidFill>
        </p:spPr>
        <p:txBody>
          <a:bodyPr/>
          <a:lstStyle/>
          <a:p>
            <a:pPr eaLnBrk="1" hangingPunct="1">
              <a:buClr>
                <a:schemeClr val="accent6"/>
              </a:buClr>
              <a:defRPr/>
            </a:pPr>
            <a:r>
              <a:rPr lang="en-US" sz="1400" dirty="0">
                <a:solidFill>
                  <a:schemeClr val="bg1"/>
                </a:solidFill>
              </a:rPr>
              <a:t>EXHIBIT 13.4</a:t>
            </a:r>
          </a:p>
        </p:txBody>
      </p:sp>
      <p:sp>
        <p:nvSpPr>
          <p:cNvPr id="9" name="Rectangle 8"/>
          <p:cNvSpPr/>
          <p:nvPr/>
        </p:nvSpPr>
        <p:spPr>
          <a:xfrm>
            <a:off x="320357" y="6047750"/>
            <a:ext cx="8640763" cy="261610"/>
          </a:xfrm>
          <a:prstGeom prst="rect">
            <a:avLst/>
          </a:prstGeom>
        </p:spPr>
        <p:txBody>
          <a:bodyPr>
            <a:spAutoFit/>
          </a:bodyPr>
          <a:lstStyle/>
          <a:p>
            <a:pPr algn="ctr">
              <a:defRPr/>
            </a:pPr>
            <a:r>
              <a:rPr lang="en-US" sz="1100" dirty="0">
                <a:latin typeface="+mn-lt"/>
              </a:rPr>
              <a:t>Source: Reprinted from David W. Cravens and Nigel F. Piercy, </a:t>
            </a:r>
            <a:r>
              <a:rPr lang="en-US" sz="1100" i="1" dirty="0">
                <a:latin typeface="+mn-lt"/>
              </a:rPr>
              <a:t>Strategic Marketing, 10th ed, 2013. Copyright © </a:t>
            </a:r>
            <a:r>
              <a:rPr lang="en-US" sz="1100" dirty="0">
                <a:latin typeface="+mn-lt"/>
              </a:rPr>
              <a:t>2013 The McGraw-Hill Companies Inc.</a:t>
            </a:r>
          </a:p>
        </p:txBody>
      </p:sp>
      <p:sp>
        <p:nvSpPr>
          <p:cNvPr id="10" name="Slide Number Placeholder 9"/>
          <p:cNvSpPr>
            <a:spLocks noGrp="1"/>
          </p:cNvSpPr>
          <p:nvPr>
            <p:ph type="sldNum" sz="quarter" idx="14"/>
          </p:nvPr>
        </p:nvSpPr>
        <p:spPr>
          <a:xfrm>
            <a:off x="15240" y="1271587"/>
            <a:ext cx="533400" cy="244475"/>
          </a:xfrm>
        </p:spPr>
        <p:txBody>
          <a:bodyPr>
            <a:normAutofit fontScale="85000" lnSpcReduction="20000"/>
          </a:bodyPr>
          <a:lstStyle/>
          <a:p>
            <a:pPr>
              <a:defRPr/>
            </a:pPr>
            <a:fld id="{9DD7EDFC-568E-4E40-9793-57E95EC0C6DE}" type="slidenum">
              <a:rPr lang="en-US" smtClean="0"/>
              <a:pPr>
                <a:defRPr/>
              </a:pPr>
              <a:t>7</a:t>
            </a:fld>
            <a:endParaRPr lang="en-US" dirty="0"/>
          </a:p>
        </p:txBody>
      </p:sp>
      <p:sp>
        <p:nvSpPr>
          <p:cNvPr id="2" name="Footer Placeholder 1"/>
          <p:cNvSpPr>
            <a:spLocks noGrp="1"/>
          </p:cNvSpPr>
          <p:nvPr>
            <p:ph type="ftr" sz="quarter" idx="13"/>
          </p:nvPr>
        </p:nvSpPr>
        <p:spPr/>
        <p:txBody>
          <a:bodyPr/>
          <a:lstStyle/>
          <a:p>
            <a:pPr>
              <a:defRPr/>
            </a:pPr>
            <a:r>
              <a:rPr lang="en-US" smtClean="0"/>
              <a:t>©McGraw-Hill Education. All rights reserved. Authorized only for instructor use in the classroom. No reproduction or further distribution permitted without the prior written consent of McGraw-Hill Education.</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156004368"/>
              </p:ext>
            </p:extLst>
          </p:nvPr>
        </p:nvGraphicFramePr>
        <p:xfrm>
          <a:off x="670560" y="1691640"/>
          <a:ext cx="7970520" cy="4299585"/>
        </p:xfrm>
        <a:graphic>
          <a:graphicData uri="http://schemas.openxmlformats.org/drawingml/2006/table">
            <a:tbl>
              <a:tblPr firstRow="1" bandRow="1">
                <a:tableStyleId>{5C22544A-7EE6-4342-B048-85BDC9FD1C3A}</a:tableStyleId>
              </a:tblPr>
              <a:tblGrid>
                <a:gridCol w="1981200"/>
                <a:gridCol w="4114800"/>
                <a:gridCol w="1874520"/>
              </a:tblGrid>
              <a:tr h="531495">
                <a:tc>
                  <a:txBody>
                    <a:bodyPr/>
                    <a:lstStyle/>
                    <a:p>
                      <a:pPr algn="ctr"/>
                      <a:r>
                        <a:rPr lang="en-US" sz="1600" b="1" dirty="0" smtClean="0">
                          <a:solidFill>
                            <a:schemeClr val="tx1"/>
                          </a:solidFill>
                        </a:rPr>
                        <a:t>Advertising/sales promotion</a:t>
                      </a:r>
                      <a:r>
                        <a:rPr lang="en-US" sz="1600" b="1" baseline="0" dirty="0" smtClean="0">
                          <a:solidFill>
                            <a:schemeClr val="tx1"/>
                          </a:solidFill>
                        </a:rPr>
                        <a:t> driven</a:t>
                      </a:r>
                      <a:endParaRPr lang="en-US" sz="1600" b="1" dirty="0">
                        <a:solidFill>
                          <a:schemeClr val="tx1"/>
                        </a:solidFill>
                      </a:endParaRPr>
                    </a:p>
                  </a:txBody>
                  <a:tcPr anchor="ctr">
                    <a:solidFill>
                      <a:srgbClr val="EAE7A2"/>
                    </a:solidFill>
                  </a:tcPr>
                </a:tc>
                <a:tc>
                  <a:txBody>
                    <a:bodyPr/>
                    <a:lstStyle/>
                    <a:p>
                      <a:pPr algn="ctr"/>
                      <a:r>
                        <a:rPr lang="en-US" sz="1600" b="1" dirty="0" smtClean="0">
                          <a:solidFill>
                            <a:schemeClr val="tx1"/>
                          </a:solidFill>
                        </a:rPr>
                        <a:t>Factor</a:t>
                      </a:r>
                      <a:endParaRPr lang="en-US" sz="1600" b="1" dirty="0">
                        <a:solidFill>
                          <a:schemeClr val="tx1"/>
                        </a:solidFill>
                      </a:endParaRPr>
                    </a:p>
                  </a:txBody>
                  <a:tcPr anchor="ctr">
                    <a:solidFill>
                      <a:srgbClr val="EAE7A2"/>
                    </a:solidFill>
                  </a:tcPr>
                </a:tc>
                <a:tc>
                  <a:txBody>
                    <a:bodyPr/>
                    <a:lstStyle/>
                    <a:p>
                      <a:pPr algn="ctr"/>
                      <a:r>
                        <a:rPr lang="en-US" sz="1600" b="1" dirty="0" smtClean="0">
                          <a:solidFill>
                            <a:schemeClr val="tx1"/>
                          </a:solidFill>
                        </a:rPr>
                        <a:t>Personal selling driven</a:t>
                      </a:r>
                      <a:endParaRPr lang="en-US" sz="1600" b="1" dirty="0">
                        <a:solidFill>
                          <a:schemeClr val="tx1"/>
                        </a:solidFill>
                      </a:endParaRPr>
                    </a:p>
                  </a:txBody>
                  <a:tcPr anchor="ctr">
                    <a:solidFill>
                      <a:srgbClr val="EAE7A2"/>
                    </a:solidFill>
                  </a:tcPr>
                </a:tc>
              </a:tr>
              <a:tr h="531495">
                <a:tc>
                  <a:txBody>
                    <a:bodyPr/>
                    <a:lstStyle/>
                    <a:p>
                      <a:pPr algn="ctr"/>
                      <a:r>
                        <a:rPr lang="en-US" sz="1600" b="0" dirty="0" smtClean="0">
                          <a:solidFill>
                            <a:schemeClr val="tx1"/>
                          </a:solidFill>
                        </a:rPr>
                        <a:t>Large</a:t>
                      </a:r>
                      <a:endParaRPr lang="en-US" sz="1600" b="0" dirty="0">
                        <a:solidFill>
                          <a:schemeClr val="tx1"/>
                        </a:solidFill>
                      </a:endParaRPr>
                    </a:p>
                  </a:txBody>
                  <a:tcPr anchor="ctr">
                    <a:solidFill>
                      <a:srgbClr val="EAE7A2"/>
                    </a:solidFill>
                  </a:tcPr>
                </a:tc>
                <a:tc>
                  <a:txBody>
                    <a:bodyPr/>
                    <a:lstStyle/>
                    <a:p>
                      <a:pPr algn="ctr"/>
                      <a:r>
                        <a:rPr lang="en-US" sz="1600" b="0" dirty="0" smtClean="0">
                          <a:solidFill>
                            <a:schemeClr val="tx1"/>
                          </a:solidFill>
                        </a:rPr>
                        <a:t>Balanced number and dispersion of buyers</a:t>
                      </a:r>
                      <a:endParaRPr lang="en-US" sz="1600" b="0" dirty="0">
                        <a:solidFill>
                          <a:schemeClr val="tx1"/>
                        </a:solidFill>
                      </a:endParaRPr>
                    </a:p>
                  </a:txBody>
                  <a:tcPr anchor="ctr">
                    <a:solidFill>
                      <a:srgbClr val="EAE7A2"/>
                    </a:solidFill>
                  </a:tcPr>
                </a:tc>
                <a:tc>
                  <a:txBody>
                    <a:bodyPr/>
                    <a:lstStyle/>
                    <a:p>
                      <a:pPr algn="ctr"/>
                      <a:r>
                        <a:rPr lang="en-US" sz="1600" b="0" dirty="0" smtClean="0">
                          <a:solidFill>
                            <a:schemeClr val="tx1"/>
                          </a:solidFill>
                        </a:rPr>
                        <a:t>Small</a:t>
                      </a:r>
                      <a:endParaRPr lang="en-US" sz="1600" b="0" dirty="0">
                        <a:solidFill>
                          <a:schemeClr val="tx1"/>
                        </a:solidFill>
                      </a:endParaRPr>
                    </a:p>
                  </a:txBody>
                  <a:tcPr anchor="ctr">
                    <a:solidFill>
                      <a:srgbClr val="EAE7A2"/>
                    </a:solidFill>
                  </a:tcPr>
                </a:tc>
              </a:tr>
              <a:tr h="531495">
                <a:tc>
                  <a:txBody>
                    <a:bodyPr/>
                    <a:lstStyle/>
                    <a:p>
                      <a:pPr algn="ctr"/>
                      <a:r>
                        <a:rPr lang="en-US" sz="1600" b="0" dirty="0" smtClean="0">
                          <a:solidFill>
                            <a:schemeClr val="tx1"/>
                          </a:solidFill>
                        </a:rPr>
                        <a:t>Low</a:t>
                      </a:r>
                      <a:endParaRPr lang="en-US" sz="1600" b="0" dirty="0">
                        <a:solidFill>
                          <a:schemeClr val="tx1"/>
                        </a:solidFill>
                      </a:endParaRPr>
                    </a:p>
                  </a:txBody>
                  <a:tcPr anchor="ctr">
                    <a:solidFill>
                      <a:srgbClr val="EAE7A2"/>
                    </a:solidFill>
                  </a:tcPr>
                </a:tc>
                <a:tc>
                  <a:txBody>
                    <a:bodyPr/>
                    <a:lstStyle/>
                    <a:p>
                      <a:pPr algn="ctr"/>
                      <a:r>
                        <a:rPr lang="en-US" sz="1600" b="0" dirty="0" smtClean="0">
                          <a:solidFill>
                            <a:schemeClr val="tx1"/>
                          </a:solidFill>
                        </a:rPr>
                        <a:t>Buyers’ information needs</a:t>
                      </a:r>
                      <a:endParaRPr lang="en-US" sz="1600" b="0" dirty="0">
                        <a:solidFill>
                          <a:schemeClr val="tx1"/>
                        </a:solidFill>
                      </a:endParaRPr>
                    </a:p>
                  </a:txBody>
                  <a:tcPr anchor="ctr">
                    <a:solidFill>
                      <a:srgbClr val="EAE7A2"/>
                    </a:solidFill>
                  </a:tcPr>
                </a:tc>
                <a:tc>
                  <a:txBody>
                    <a:bodyPr/>
                    <a:lstStyle/>
                    <a:p>
                      <a:pPr algn="ctr"/>
                      <a:r>
                        <a:rPr lang="en-US" sz="1600" b="0" dirty="0" smtClean="0">
                          <a:solidFill>
                            <a:schemeClr val="tx1"/>
                          </a:solidFill>
                        </a:rPr>
                        <a:t>High</a:t>
                      </a:r>
                      <a:endParaRPr lang="en-US" sz="1600" b="0" dirty="0">
                        <a:solidFill>
                          <a:schemeClr val="tx1"/>
                        </a:solidFill>
                      </a:endParaRPr>
                    </a:p>
                  </a:txBody>
                  <a:tcPr anchor="ctr">
                    <a:solidFill>
                      <a:srgbClr val="EAE7A2"/>
                    </a:solidFill>
                  </a:tcPr>
                </a:tc>
              </a:tr>
              <a:tr h="531495">
                <a:tc>
                  <a:txBody>
                    <a:bodyPr/>
                    <a:lstStyle/>
                    <a:p>
                      <a:pPr algn="ctr"/>
                      <a:r>
                        <a:rPr lang="en-US" sz="1600" b="0" dirty="0" smtClean="0">
                          <a:solidFill>
                            <a:schemeClr val="tx1"/>
                          </a:solidFill>
                        </a:rPr>
                        <a:t>Small</a:t>
                      </a:r>
                      <a:endParaRPr lang="en-US" sz="1600" b="0" dirty="0">
                        <a:solidFill>
                          <a:schemeClr val="tx1"/>
                        </a:solidFill>
                      </a:endParaRPr>
                    </a:p>
                  </a:txBody>
                  <a:tcPr anchor="ctr">
                    <a:solidFill>
                      <a:srgbClr val="EAE7A2"/>
                    </a:solidFill>
                  </a:tcPr>
                </a:tc>
                <a:tc>
                  <a:txBody>
                    <a:bodyPr/>
                    <a:lstStyle/>
                    <a:p>
                      <a:pPr algn="ctr"/>
                      <a:r>
                        <a:rPr lang="en-US" sz="1600" b="0" dirty="0" smtClean="0">
                          <a:solidFill>
                            <a:schemeClr val="tx1"/>
                          </a:solidFill>
                        </a:rPr>
                        <a:t>Size and importance of purchase</a:t>
                      </a:r>
                      <a:endParaRPr lang="en-US" sz="1600" b="0" dirty="0">
                        <a:solidFill>
                          <a:schemeClr val="tx1"/>
                        </a:solidFill>
                      </a:endParaRPr>
                    </a:p>
                  </a:txBody>
                  <a:tcPr anchor="ctr">
                    <a:solidFill>
                      <a:srgbClr val="EAE7A2"/>
                    </a:solidFill>
                  </a:tcPr>
                </a:tc>
                <a:tc>
                  <a:txBody>
                    <a:bodyPr/>
                    <a:lstStyle/>
                    <a:p>
                      <a:pPr algn="ctr"/>
                      <a:r>
                        <a:rPr lang="en-US" sz="1600" b="0" dirty="0" smtClean="0">
                          <a:solidFill>
                            <a:schemeClr val="tx1"/>
                          </a:solidFill>
                        </a:rPr>
                        <a:t>Large</a:t>
                      </a:r>
                      <a:endParaRPr lang="en-US" sz="1600" b="0" dirty="0">
                        <a:solidFill>
                          <a:schemeClr val="tx1"/>
                        </a:solidFill>
                      </a:endParaRPr>
                    </a:p>
                  </a:txBody>
                  <a:tcPr anchor="ctr">
                    <a:solidFill>
                      <a:srgbClr val="EAE7A2"/>
                    </a:solidFill>
                  </a:tcPr>
                </a:tc>
              </a:tr>
              <a:tr h="531495">
                <a:tc>
                  <a:txBody>
                    <a:bodyPr/>
                    <a:lstStyle/>
                    <a:p>
                      <a:pPr algn="ctr"/>
                      <a:r>
                        <a:rPr lang="en-US" sz="1600" b="0" dirty="0" smtClean="0">
                          <a:solidFill>
                            <a:schemeClr val="tx1"/>
                          </a:solidFill>
                        </a:rPr>
                        <a:t>Little</a:t>
                      </a:r>
                      <a:endParaRPr lang="en-US" sz="1600" b="0" dirty="0">
                        <a:solidFill>
                          <a:schemeClr val="tx1"/>
                        </a:solidFill>
                      </a:endParaRPr>
                    </a:p>
                  </a:txBody>
                  <a:tcPr anchor="ctr">
                    <a:solidFill>
                      <a:srgbClr val="EAE7A2"/>
                    </a:solidFill>
                  </a:tcPr>
                </a:tc>
                <a:tc>
                  <a:txBody>
                    <a:bodyPr/>
                    <a:lstStyle/>
                    <a:p>
                      <a:pPr algn="ctr"/>
                      <a:r>
                        <a:rPr lang="en-US" sz="1600" b="0" dirty="0" smtClean="0">
                          <a:solidFill>
                            <a:schemeClr val="tx1"/>
                          </a:solidFill>
                        </a:rPr>
                        <a:t>Post-purchase</a:t>
                      </a:r>
                      <a:r>
                        <a:rPr lang="en-US" sz="1600" b="0" baseline="0" dirty="0" smtClean="0">
                          <a:solidFill>
                            <a:schemeClr val="tx1"/>
                          </a:solidFill>
                        </a:rPr>
                        <a:t> contact required</a:t>
                      </a:r>
                      <a:endParaRPr lang="en-US" sz="1600" b="0" dirty="0">
                        <a:solidFill>
                          <a:schemeClr val="tx1"/>
                        </a:solidFill>
                      </a:endParaRPr>
                    </a:p>
                  </a:txBody>
                  <a:tcPr anchor="ctr">
                    <a:solidFill>
                      <a:srgbClr val="EAE7A2"/>
                    </a:solidFill>
                  </a:tcPr>
                </a:tc>
                <a:tc>
                  <a:txBody>
                    <a:bodyPr/>
                    <a:lstStyle/>
                    <a:p>
                      <a:pPr algn="ctr"/>
                      <a:r>
                        <a:rPr lang="en-US" sz="1600" b="0" dirty="0" smtClean="0">
                          <a:solidFill>
                            <a:schemeClr val="tx1"/>
                          </a:solidFill>
                        </a:rPr>
                        <a:t>Much</a:t>
                      </a:r>
                      <a:endParaRPr lang="en-US" sz="1600" b="0" dirty="0">
                        <a:solidFill>
                          <a:schemeClr val="tx1"/>
                        </a:solidFill>
                      </a:endParaRPr>
                    </a:p>
                  </a:txBody>
                  <a:tcPr anchor="ctr">
                    <a:solidFill>
                      <a:srgbClr val="EAE7A2"/>
                    </a:solidFill>
                  </a:tcPr>
                </a:tc>
              </a:tr>
              <a:tr h="531495">
                <a:tc>
                  <a:txBody>
                    <a:bodyPr/>
                    <a:lstStyle/>
                    <a:p>
                      <a:pPr algn="ctr"/>
                      <a:r>
                        <a:rPr lang="en-US" sz="1600" b="0" dirty="0" smtClean="0">
                          <a:solidFill>
                            <a:schemeClr val="tx1"/>
                          </a:solidFill>
                        </a:rPr>
                        <a:t>Low</a:t>
                      </a:r>
                      <a:endParaRPr lang="en-US" sz="1600" b="0" dirty="0">
                        <a:solidFill>
                          <a:schemeClr val="tx1"/>
                        </a:solidFill>
                      </a:endParaRPr>
                    </a:p>
                  </a:txBody>
                  <a:tcPr anchor="ctr">
                    <a:solidFill>
                      <a:srgbClr val="EAE7A2"/>
                    </a:solidFill>
                  </a:tcPr>
                </a:tc>
                <a:tc>
                  <a:txBody>
                    <a:bodyPr/>
                    <a:lstStyle/>
                    <a:p>
                      <a:pPr algn="ctr"/>
                      <a:r>
                        <a:rPr lang="en-US" sz="1600" b="0" dirty="0" smtClean="0">
                          <a:solidFill>
                            <a:schemeClr val="tx1"/>
                          </a:solidFill>
                        </a:rPr>
                        <a:t>Product complexity</a:t>
                      </a:r>
                      <a:endParaRPr lang="en-US" sz="1600" b="0" dirty="0">
                        <a:solidFill>
                          <a:schemeClr val="tx1"/>
                        </a:solidFill>
                      </a:endParaRPr>
                    </a:p>
                  </a:txBody>
                  <a:tcPr anchor="ctr">
                    <a:solidFill>
                      <a:srgbClr val="EAE7A2"/>
                    </a:solidFill>
                  </a:tcPr>
                </a:tc>
                <a:tc>
                  <a:txBody>
                    <a:bodyPr/>
                    <a:lstStyle/>
                    <a:p>
                      <a:pPr algn="ctr"/>
                      <a:r>
                        <a:rPr lang="en-US" sz="1600" b="0" dirty="0" smtClean="0">
                          <a:solidFill>
                            <a:schemeClr val="tx1"/>
                          </a:solidFill>
                        </a:rPr>
                        <a:t>High</a:t>
                      </a:r>
                      <a:endParaRPr lang="en-US" sz="1600" b="0" dirty="0">
                        <a:solidFill>
                          <a:schemeClr val="tx1"/>
                        </a:solidFill>
                      </a:endParaRPr>
                    </a:p>
                  </a:txBody>
                  <a:tcPr anchor="ctr">
                    <a:solidFill>
                      <a:srgbClr val="EAE7A2"/>
                    </a:solidFill>
                  </a:tcPr>
                </a:tc>
              </a:tr>
              <a:tr h="531495">
                <a:tc>
                  <a:txBody>
                    <a:bodyPr/>
                    <a:lstStyle/>
                    <a:p>
                      <a:pPr algn="ctr"/>
                      <a:r>
                        <a:rPr lang="en-US" sz="1600" b="0" dirty="0" smtClean="0">
                          <a:solidFill>
                            <a:schemeClr val="tx1"/>
                          </a:solidFill>
                        </a:rPr>
                        <a:t>Channel</a:t>
                      </a:r>
                      <a:endParaRPr lang="en-US" sz="1600" b="0" dirty="0">
                        <a:solidFill>
                          <a:schemeClr val="tx1"/>
                        </a:solidFill>
                      </a:endParaRPr>
                    </a:p>
                  </a:txBody>
                  <a:tcPr anchor="ctr">
                    <a:solidFill>
                      <a:srgbClr val="EAE7A2"/>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0" dirty="0" smtClean="0">
                          <a:solidFill>
                            <a:schemeClr val="tx1"/>
                          </a:solidFill>
                        </a:rPr>
                        <a:t>Distribution</a:t>
                      </a:r>
                    </a:p>
                  </a:txBody>
                  <a:tcPr anchor="ctr">
                    <a:solidFill>
                      <a:srgbClr val="EAE7A2"/>
                    </a:solidFill>
                  </a:tcPr>
                </a:tc>
                <a:tc>
                  <a:txBody>
                    <a:bodyPr/>
                    <a:lstStyle/>
                    <a:p>
                      <a:pPr algn="ctr"/>
                      <a:r>
                        <a:rPr lang="en-US" sz="1600" b="0" dirty="0" smtClean="0">
                          <a:solidFill>
                            <a:schemeClr val="tx1"/>
                          </a:solidFill>
                        </a:rPr>
                        <a:t>Direct</a:t>
                      </a:r>
                      <a:endParaRPr lang="en-US" sz="1600" b="0" dirty="0">
                        <a:solidFill>
                          <a:schemeClr val="tx1"/>
                        </a:solidFill>
                      </a:endParaRPr>
                    </a:p>
                  </a:txBody>
                  <a:tcPr anchor="ctr">
                    <a:solidFill>
                      <a:srgbClr val="EAE7A2"/>
                    </a:solidFill>
                  </a:tcPr>
                </a:tc>
              </a:tr>
              <a:tr h="531495">
                <a:tc>
                  <a:txBody>
                    <a:bodyPr/>
                    <a:lstStyle/>
                    <a:p>
                      <a:pPr algn="ctr"/>
                      <a:r>
                        <a:rPr lang="en-US" sz="1600" b="0" dirty="0" smtClean="0">
                          <a:solidFill>
                            <a:schemeClr val="tx1"/>
                          </a:solidFill>
                        </a:rPr>
                        <a:t>Preset</a:t>
                      </a:r>
                      <a:endParaRPr lang="en-US" sz="1600" b="0" dirty="0">
                        <a:solidFill>
                          <a:schemeClr val="tx1"/>
                        </a:solidFill>
                      </a:endParaRPr>
                    </a:p>
                  </a:txBody>
                  <a:tcPr anchor="ctr">
                    <a:solidFill>
                      <a:srgbClr val="EAE7A2"/>
                    </a:solidFill>
                  </a:tcPr>
                </a:tc>
                <a:tc>
                  <a:txBody>
                    <a:bodyPr/>
                    <a:lstStyle/>
                    <a:p>
                      <a:pPr algn="ctr"/>
                      <a:r>
                        <a:rPr lang="en-US" sz="1600" b="0" dirty="0" smtClean="0">
                          <a:solidFill>
                            <a:schemeClr val="tx1"/>
                          </a:solidFill>
                        </a:rPr>
                        <a:t>Pricing</a:t>
                      </a:r>
                      <a:endParaRPr lang="en-US" sz="1600" b="0" dirty="0">
                        <a:solidFill>
                          <a:schemeClr val="tx1"/>
                        </a:solidFill>
                      </a:endParaRPr>
                    </a:p>
                  </a:txBody>
                  <a:tcPr anchor="ctr">
                    <a:solidFill>
                      <a:srgbClr val="EAE7A2"/>
                    </a:solidFill>
                  </a:tcPr>
                </a:tc>
                <a:tc>
                  <a:txBody>
                    <a:bodyPr/>
                    <a:lstStyle/>
                    <a:p>
                      <a:pPr algn="ctr"/>
                      <a:r>
                        <a:rPr lang="en-US" sz="1600" b="0" dirty="0" smtClean="0">
                          <a:solidFill>
                            <a:schemeClr val="tx1"/>
                          </a:solidFill>
                        </a:rPr>
                        <a:t>Negotiated</a:t>
                      </a:r>
                      <a:endParaRPr lang="en-US" sz="1600" b="0" dirty="0">
                        <a:solidFill>
                          <a:schemeClr val="tx1"/>
                        </a:solidFill>
                      </a:endParaRPr>
                    </a:p>
                  </a:txBody>
                  <a:tcPr anchor="ctr">
                    <a:solidFill>
                      <a:srgbClr val="EAE7A2"/>
                    </a:solidFill>
                  </a:tcPr>
                </a:tc>
              </a:tr>
            </a:tbl>
          </a:graphicData>
        </a:graphic>
      </p:graphicFrame>
    </p:spTree>
    <p:extLst>
      <p:ext uri="{BB962C8B-B14F-4D97-AF65-F5344CB8AC3E}">
        <p14:creationId xmlns:p14="http://schemas.microsoft.com/office/powerpoint/2010/main" val="2471321966"/>
      </p:ext>
    </p:extLst>
  </p:cSld>
  <p:clrMapOvr>
    <a:masterClrMapping/>
  </p:clrMapOvr>
  <p:transition xmlns:p14="http://schemas.microsoft.com/office/powerpoint/2010/mai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solidFill>
            <a:schemeClr val="accent1"/>
          </a:solidFill>
        </p:spPr>
        <p:txBody>
          <a:bodyPr/>
          <a:lstStyle/>
          <a:p>
            <a:pPr eaLnBrk="1" hangingPunct="1">
              <a:defRPr/>
            </a:pPr>
            <a:r>
              <a:rPr lang="en-US" sz="2000" dirty="0"/>
              <a:t>Selected Pros and Cons of Individual Promotion Mix Elements</a:t>
            </a:r>
          </a:p>
        </p:txBody>
      </p:sp>
      <p:sp>
        <p:nvSpPr>
          <p:cNvPr id="7" name="Text Placeholder 6"/>
          <p:cNvSpPr>
            <a:spLocks noGrp="1"/>
          </p:cNvSpPr>
          <p:nvPr>
            <p:ph type="body" sz="quarter" idx="12"/>
          </p:nvPr>
        </p:nvSpPr>
        <p:spPr>
          <a:solidFill>
            <a:schemeClr val="accent2"/>
          </a:solidFill>
        </p:spPr>
        <p:txBody>
          <a:bodyPr/>
          <a:lstStyle/>
          <a:p>
            <a:pPr eaLnBrk="1" hangingPunct="1">
              <a:buClr>
                <a:schemeClr val="accent6"/>
              </a:buClr>
              <a:defRPr/>
            </a:pPr>
            <a:r>
              <a:rPr lang="en-US" sz="1400" dirty="0">
                <a:solidFill>
                  <a:schemeClr val="bg1"/>
                </a:solidFill>
              </a:rPr>
              <a:t>EXHIBIT 13.5</a:t>
            </a:r>
          </a:p>
        </p:txBody>
      </p:sp>
      <p:graphicFrame>
        <p:nvGraphicFramePr>
          <p:cNvPr id="10" name="Table 9"/>
          <p:cNvGraphicFramePr>
            <a:graphicFrameLocks noGrp="1"/>
          </p:cNvGraphicFramePr>
          <p:nvPr>
            <p:extLst>
              <p:ext uri="{D42A27DB-BD31-4B8C-83A1-F6EECF244321}">
                <p14:modId xmlns:p14="http://schemas.microsoft.com/office/powerpoint/2010/main" val="1391447348"/>
              </p:ext>
            </p:extLst>
          </p:nvPr>
        </p:nvGraphicFramePr>
        <p:xfrm>
          <a:off x="640080" y="1628807"/>
          <a:ext cx="8138160" cy="4634833"/>
        </p:xfrm>
        <a:graphic>
          <a:graphicData uri="http://schemas.openxmlformats.org/drawingml/2006/table">
            <a:tbl>
              <a:tblPr firstRow="1" bandRow="1">
                <a:tableStyleId>{5C22544A-7EE6-4342-B048-85BDC9FD1C3A}</a:tableStyleId>
              </a:tblPr>
              <a:tblGrid>
                <a:gridCol w="1554480">
                  <a:extLst>
                    <a:ext uri="{9D8B030D-6E8A-4147-A177-3AD203B41FA5}">
                      <a16:colId xmlns:a16="http://schemas.microsoft.com/office/drawing/2014/main" xmlns="" val="20000"/>
                    </a:ext>
                  </a:extLst>
                </a:gridCol>
                <a:gridCol w="3291840">
                  <a:extLst>
                    <a:ext uri="{9D8B030D-6E8A-4147-A177-3AD203B41FA5}">
                      <a16:colId xmlns:a16="http://schemas.microsoft.com/office/drawing/2014/main" xmlns="" val="20001"/>
                    </a:ext>
                  </a:extLst>
                </a:gridCol>
                <a:gridCol w="3291840">
                  <a:extLst>
                    <a:ext uri="{9D8B030D-6E8A-4147-A177-3AD203B41FA5}">
                      <a16:colId xmlns:a16="http://schemas.microsoft.com/office/drawing/2014/main" xmlns="" val="20002"/>
                    </a:ext>
                  </a:extLst>
                </a:gridCol>
              </a:tblGrid>
              <a:tr h="551306">
                <a:tc>
                  <a:txBody>
                    <a:bodyPr/>
                    <a:lstStyle/>
                    <a:p>
                      <a:pPr marL="0" marR="0" algn="l">
                        <a:spcBef>
                          <a:spcPts val="0"/>
                        </a:spcBef>
                        <a:spcAft>
                          <a:spcPts val="0"/>
                        </a:spcAft>
                      </a:pPr>
                      <a:r>
                        <a:rPr lang="en-US" sz="1100" b="1" dirty="0">
                          <a:solidFill>
                            <a:schemeClr val="bg1"/>
                          </a:solidFill>
                          <a:latin typeface="Arial"/>
                          <a:ea typeface="Times New Roman"/>
                          <a:cs typeface="Arial"/>
                        </a:rPr>
                        <a:t>Promotion Mix Element</a:t>
                      </a:r>
                      <a:endParaRPr lang="en-US" sz="1100" dirty="0">
                        <a:solidFill>
                          <a:schemeClr val="bg1"/>
                        </a:solidFill>
                        <a:latin typeface="Arial"/>
                        <a:ea typeface="Times New Roman"/>
                        <a:cs typeface="Arial"/>
                      </a:endParaRPr>
                    </a:p>
                  </a:txBody>
                  <a:tcPr anchor="b">
                    <a:lnL w="6350" cap="flat" cmpd="sng" algn="ctr">
                      <a:solidFill>
                        <a:prstClr val="black"/>
                      </a:solidFill>
                      <a:prstDash val="solid"/>
                      <a:round/>
                      <a:headEnd type="none" w="med" len="med"/>
                      <a:tailEnd type="none" w="med" len="med"/>
                    </a:lnL>
                    <a:lnR w="6350" cap="flat" cmpd="sng" algn="ctr">
                      <a:solidFill>
                        <a:prstClr val="black"/>
                      </a:solidFill>
                      <a:prstDash val="solid"/>
                      <a:round/>
                      <a:headEnd type="none" w="med" len="med"/>
                      <a:tailEnd type="none" w="med" len="med"/>
                    </a:lnR>
                    <a:lnT w="6350" cap="flat" cmpd="sng" algn="ctr">
                      <a:solidFill>
                        <a:prstClr val="black"/>
                      </a:solidFill>
                      <a:prstDash val="solid"/>
                      <a:round/>
                      <a:headEnd type="none" w="med" len="med"/>
                      <a:tailEnd type="none" w="med" len="med"/>
                    </a:lnT>
                    <a:lnB w="6350" cap="flat" cmpd="sng" algn="ctr">
                      <a:solidFill>
                        <a:prstClr val="black"/>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marL="0" marR="0" algn="l">
                        <a:spcBef>
                          <a:spcPts val="0"/>
                        </a:spcBef>
                        <a:spcAft>
                          <a:spcPts val="0"/>
                        </a:spcAft>
                      </a:pPr>
                      <a:r>
                        <a:rPr lang="en-US" sz="1100" b="1" dirty="0">
                          <a:solidFill>
                            <a:schemeClr val="bg1"/>
                          </a:solidFill>
                          <a:latin typeface="Arial"/>
                          <a:ea typeface="Times New Roman"/>
                          <a:cs typeface="Arial"/>
                        </a:rPr>
                        <a:t>Pros</a:t>
                      </a:r>
                      <a:endParaRPr lang="en-US" sz="1100" dirty="0">
                        <a:solidFill>
                          <a:schemeClr val="bg1"/>
                        </a:solidFill>
                        <a:latin typeface="Arial"/>
                        <a:ea typeface="Times New Roman"/>
                        <a:cs typeface="Arial"/>
                      </a:endParaRPr>
                    </a:p>
                  </a:txBody>
                  <a:tcPr anchor="b">
                    <a:lnL w="6350" cap="flat" cmpd="sng" algn="ctr">
                      <a:solidFill>
                        <a:prstClr val="black"/>
                      </a:solidFill>
                      <a:prstDash val="solid"/>
                      <a:round/>
                      <a:headEnd type="none" w="med" len="med"/>
                      <a:tailEnd type="none" w="med" len="med"/>
                    </a:lnL>
                    <a:lnR w="6350" cap="flat" cmpd="sng" algn="ctr">
                      <a:solidFill>
                        <a:prstClr val="black"/>
                      </a:solidFill>
                      <a:prstDash val="solid"/>
                      <a:round/>
                      <a:headEnd type="none" w="med" len="med"/>
                      <a:tailEnd type="none" w="med" len="med"/>
                    </a:lnR>
                    <a:lnT w="6350" cap="flat" cmpd="sng" algn="ctr">
                      <a:solidFill>
                        <a:prstClr val="black"/>
                      </a:solidFill>
                      <a:prstDash val="solid"/>
                      <a:round/>
                      <a:headEnd type="none" w="med" len="med"/>
                      <a:tailEnd type="none" w="med" len="med"/>
                    </a:lnT>
                    <a:lnB w="6350" cap="flat" cmpd="sng" algn="ctr">
                      <a:solidFill>
                        <a:prstClr val="black"/>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marL="0" marR="0" algn="l">
                        <a:spcBef>
                          <a:spcPts val="0"/>
                        </a:spcBef>
                        <a:spcAft>
                          <a:spcPts val="0"/>
                        </a:spcAft>
                      </a:pPr>
                      <a:r>
                        <a:rPr lang="en-US" sz="1100" b="1" dirty="0">
                          <a:solidFill>
                            <a:schemeClr val="bg1"/>
                          </a:solidFill>
                          <a:latin typeface="Arial"/>
                          <a:ea typeface="Times New Roman"/>
                          <a:cs typeface="Arial"/>
                        </a:rPr>
                        <a:t>Cons</a:t>
                      </a:r>
                      <a:endParaRPr lang="en-US" sz="1100" dirty="0">
                        <a:solidFill>
                          <a:schemeClr val="bg1"/>
                        </a:solidFill>
                        <a:latin typeface="Arial"/>
                        <a:ea typeface="Times New Roman"/>
                        <a:cs typeface="Arial"/>
                      </a:endParaRPr>
                    </a:p>
                  </a:txBody>
                  <a:tcPr anchor="b">
                    <a:lnL w="6350" cap="flat" cmpd="sng" algn="ctr">
                      <a:solidFill>
                        <a:prstClr val="black"/>
                      </a:solidFill>
                      <a:prstDash val="solid"/>
                      <a:round/>
                      <a:headEnd type="none" w="med" len="med"/>
                      <a:tailEnd type="none" w="med" len="med"/>
                    </a:lnL>
                    <a:lnR w="6350" cap="flat" cmpd="sng" algn="ctr">
                      <a:solidFill>
                        <a:prstClr val="black"/>
                      </a:solidFill>
                      <a:prstDash val="solid"/>
                      <a:round/>
                      <a:headEnd type="none" w="med" len="med"/>
                      <a:tailEnd type="none" w="med" len="med"/>
                    </a:lnR>
                    <a:lnT w="6350" cap="flat" cmpd="sng" algn="ctr">
                      <a:solidFill>
                        <a:prstClr val="black"/>
                      </a:solidFill>
                      <a:prstDash val="solid"/>
                      <a:round/>
                      <a:headEnd type="none" w="med" len="med"/>
                      <a:tailEnd type="none" w="med" len="med"/>
                    </a:lnT>
                    <a:lnB w="6350" cap="flat" cmpd="sng" algn="ctr">
                      <a:solidFill>
                        <a:prstClr val="black"/>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xmlns="" val="10000"/>
                  </a:ext>
                </a:extLst>
              </a:tr>
              <a:tr h="86927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solidFill>
                            <a:schemeClr val="tx1"/>
                          </a:solidFill>
                          <a:latin typeface="Arial"/>
                          <a:ea typeface="Times New Roman"/>
                          <a:cs typeface="Arial"/>
                        </a:rPr>
                        <a:t>Digital and </a:t>
                      </a:r>
                      <a:r>
                        <a:rPr lang="en-US" sz="1100" dirty="0" smtClean="0">
                          <a:solidFill>
                            <a:schemeClr val="tx1"/>
                          </a:solidFill>
                          <a:latin typeface="Arial"/>
                          <a:ea typeface="Times New Roman"/>
                          <a:cs typeface="Arial"/>
                        </a:rPr>
                        <a:t>social media</a:t>
                      </a:r>
                      <a:endParaRPr lang="en-US" sz="1100" dirty="0">
                        <a:solidFill>
                          <a:schemeClr val="tx1"/>
                        </a:solidFill>
                        <a:latin typeface="Arial"/>
                        <a:ea typeface="Times New Roman"/>
                        <a:cs typeface="Arial"/>
                      </a:endParaRPr>
                    </a:p>
                  </a:txBody>
                  <a:tcPr>
                    <a:lnL w="6350" cap="flat" cmpd="sng" algn="ctr">
                      <a:solidFill>
                        <a:prstClr val="black"/>
                      </a:solidFill>
                      <a:prstDash val="solid"/>
                      <a:round/>
                      <a:headEnd type="none" w="med" len="med"/>
                      <a:tailEnd type="none" w="med" len="med"/>
                    </a:lnL>
                    <a:lnR w="6350" cap="flat" cmpd="sng" algn="ctr">
                      <a:solidFill>
                        <a:prstClr val="black"/>
                      </a:solidFill>
                      <a:prstDash val="solid"/>
                      <a:round/>
                      <a:headEnd type="none" w="med" len="med"/>
                      <a:tailEnd type="none" w="med" len="med"/>
                    </a:lnR>
                    <a:lnT w="6350" cap="flat" cmpd="sng" algn="ctr">
                      <a:solidFill>
                        <a:prstClr val="black"/>
                      </a:solidFill>
                      <a:prstDash val="solid"/>
                      <a:round/>
                      <a:headEnd type="none" w="med" len="med"/>
                      <a:tailEnd type="none" w="med" len="med"/>
                    </a:lnT>
                    <a:lnB w="6350" cap="flat" cmpd="sng" algn="ctr">
                      <a:solidFill>
                        <a:prstClr val="black"/>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marL="234950" marR="0" lvl="0" indent="-234950">
                        <a:spcBef>
                          <a:spcPts val="0"/>
                        </a:spcBef>
                        <a:spcAft>
                          <a:spcPts val="0"/>
                        </a:spcAft>
                        <a:buFont typeface="Symbol"/>
                        <a:buChar char=""/>
                        <a:tabLst/>
                      </a:pPr>
                      <a:r>
                        <a:rPr lang="en-US" sz="1100" dirty="0">
                          <a:solidFill>
                            <a:schemeClr val="tx1"/>
                          </a:solidFill>
                          <a:latin typeface="Arial"/>
                          <a:ea typeface="Times New Roman"/>
                          <a:cs typeface="Arial"/>
                        </a:rPr>
                        <a:t>Message customization without high costs of personal </a:t>
                      </a:r>
                      <a:r>
                        <a:rPr lang="en-US" sz="1100" dirty="0" smtClean="0">
                          <a:solidFill>
                            <a:schemeClr val="tx1"/>
                          </a:solidFill>
                          <a:latin typeface="Arial"/>
                          <a:ea typeface="Times New Roman"/>
                          <a:cs typeface="Arial"/>
                        </a:rPr>
                        <a:t>selling.</a:t>
                      </a:r>
                      <a:endParaRPr lang="en-US" sz="1100" dirty="0">
                        <a:solidFill>
                          <a:schemeClr val="tx1"/>
                        </a:solidFill>
                        <a:latin typeface="Arial"/>
                        <a:ea typeface="Times New Roman"/>
                        <a:cs typeface="Arial"/>
                      </a:endParaRPr>
                    </a:p>
                    <a:p>
                      <a:pPr marL="234950" marR="0" lvl="0" indent="-234950">
                        <a:spcBef>
                          <a:spcPts val="0"/>
                        </a:spcBef>
                        <a:spcAft>
                          <a:spcPts val="0"/>
                        </a:spcAft>
                        <a:buFont typeface="Symbol"/>
                        <a:buChar char=""/>
                        <a:tabLst/>
                      </a:pPr>
                      <a:r>
                        <a:rPr lang="en-US" sz="1100" dirty="0">
                          <a:solidFill>
                            <a:schemeClr val="tx1"/>
                          </a:solidFill>
                          <a:latin typeface="Arial"/>
                          <a:ea typeface="Times New Roman"/>
                          <a:cs typeface="Arial"/>
                        </a:rPr>
                        <a:t>Strong relationship building especially when customer can control the </a:t>
                      </a:r>
                      <a:r>
                        <a:rPr lang="en-US" sz="1100" dirty="0" smtClean="0">
                          <a:solidFill>
                            <a:schemeClr val="tx1"/>
                          </a:solidFill>
                          <a:latin typeface="Arial"/>
                          <a:ea typeface="Times New Roman"/>
                          <a:cs typeface="Arial"/>
                        </a:rPr>
                        <a:t>interaction.</a:t>
                      </a:r>
                      <a:endParaRPr lang="en-US" sz="1100" dirty="0">
                        <a:solidFill>
                          <a:schemeClr val="tx1"/>
                        </a:solidFill>
                        <a:latin typeface="Arial"/>
                        <a:ea typeface="Times New Roman"/>
                        <a:cs typeface="Arial"/>
                      </a:endParaRPr>
                    </a:p>
                  </a:txBody>
                  <a:tcPr>
                    <a:lnL w="6350" cap="flat" cmpd="sng" algn="ctr">
                      <a:solidFill>
                        <a:prstClr val="black"/>
                      </a:solidFill>
                      <a:prstDash val="solid"/>
                      <a:round/>
                      <a:headEnd type="none" w="med" len="med"/>
                      <a:tailEnd type="none" w="med" len="med"/>
                    </a:lnL>
                    <a:lnR w="6350" cap="flat" cmpd="sng" algn="ctr">
                      <a:solidFill>
                        <a:prstClr val="black"/>
                      </a:solidFill>
                      <a:prstDash val="solid"/>
                      <a:round/>
                      <a:headEnd type="none" w="med" len="med"/>
                      <a:tailEnd type="none" w="med" len="med"/>
                    </a:lnR>
                    <a:lnT w="6350" cap="flat" cmpd="sng" algn="ctr">
                      <a:solidFill>
                        <a:prstClr val="black"/>
                      </a:solidFill>
                      <a:prstDash val="solid"/>
                      <a:round/>
                      <a:headEnd type="none" w="med" len="med"/>
                      <a:tailEnd type="none" w="med" len="med"/>
                    </a:lnT>
                    <a:lnB w="6350" cap="flat" cmpd="sng" algn="ctr">
                      <a:solidFill>
                        <a:prstClr val="black"/>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marL="234950" marR="0" lvl="0" indent="-234950">
                        <a:spcBef>
                          <a:spcPts val="0"/>
                        </a:spcBef>
                        <a:spcAft>
                          <a:spcPts val="0"/>
                        </a:spcAft>
                        <a:buFont typeface="Symbol"/>
                        <a:buChar char=""/>
                        <a:tabLst/>
                      </a:pPr>
                      <a:r>
                        <a:rPr lang="en-US" sz="1100" dirty="0">
                          <a:solidFill>
                            <a:schemeClr val="tx1"/>
                          </a:solidFill>
                          <a:latin typeface="Arial"/>
                          <a:ea typeface="Times New Roman"/>
                          <a:cs typeface="Arial"/>
                        </a:rPr>
                        <a:t>SPAM and other unwanted correspondence when targeting is poorly </a:t>
                      </a:r>
                      <a:r>
                        <a:rPr lang="en-US" sz="1100" dirty="0" smtClean="0">
                          <a:solidFill>
                            <a:schemeClr val="tx1"/>
                          </a:solidFill>
                          <a:latin typeface="Arial"/>
                          <a:ea typeface="Times New Roman"/>
                          <a:cs typeface="Arial"/>
                        </a:rPr>
                        <a:t>executed.</a:t>
                      </a:r>
                      <a:endParaRPr lang="en-US" sz="1100" dirty="0">
                        <a:solidFill>
                          <a:schemeClr val="tx1"/>
                        </a:solidFill>
                        <a:latin typeface="Arial"/>
                        <a:ea typeface="Times New Roman"/>
                        <a:cs typeface="Arial"/>
                      </a:endParaRPr>
                    </a:p>
                    <a:p>
                      <a:pPr marL="234950" marR="0" lvl="0" indent="-234950">
                        <a:spcBef>
                          <a:spcPts val="0"/>
                        </a:spcBef>
                        <a:spcAft>
                          <a:spcPts val="0"/>
                        </a:spcAft>
                        <a:buFont typeface="Symbol"/>
                        <a:buChar char=""/>
                        <a:tabLst/>
                      </a:pPr>
                      <a:r>
                        <a:rPr lang="en-US" sz="1100" dirty="0">
                          <a:solidFill>
                            <a:schemeClr val="tx1"/>
                          </a:solidFill>
                          <a:latin typeface="Arial"/>
                          <a:ea typeface="Times New Roman"/>
                          <a:cs typeface="Arial"/>
                        </a:rPr>
                        <a:t>Reliance on CRM and database marketing requires constant </a:t>
                      </a:r>
                      <a:r>
                        <a:rPr lang="en-US" sz="1100" dirty="0" smtClean="0">
                          <a:solidFill>
                            <a:schemeClr val="tx1"/>
                          </a:solidFill>
                          <a:latin typeface="Arial"/>
                          <a:ea typeface="Times New Roman"/>
                          <a:cs typeface="Arial"/>
                        </a:rPr>
                        <a:t>updating.</a:t>
                      </a:r>
                      <a:endParaRPr lang="en-US" sz="1100" dirty="0">
                        <a:solidFill>
                          <a:schemeClr val="tx1"/>
                        </a:solidFill>
                        <a:latin typeface="Arial"/>
                        <a:ea typeface="Times New Roman"/>
                        <a:cs typeface="Arial"/>
                      </a:endParaRPr>
                    </a:p>
                  </a:txBody>
                  <a:tcPr>
                    <a:lnL w="6350" cap="flat" cmpd="sng" algn="ctr">
                      <a:solidFill>
                        <a:prstClr val="black"/>
                      </a:solidFill>
                      <a:prstDash val="solid"/>
                      <a:round/>
                      <a:headEnd type="none" w="med" len="med"/>
                      <a:tailEnd type="none" w="med" len="med"/>
                    </a:lnL>
                    <a:lnR w="6350" cap="flat" cmpd="sng" algn="ctr">
                      <a:solidFill>
                        <a:prstClr val="black"/>
                      </a:solidFill>
                      <a:prstDash val="solid"/>
                      <a:round/>
                      <a:headEnd type="none" w="med" len="med"/>
                      <a:tailEnd type="none" w="med" len="med"/>
                    </a:lnR>
                    <a:lnT w="6350" cap="flat" cmpd="sng" algn="ctr">
                      <a:solidFill>
                        <a:prstClr val="black"/>
                      </a:solidFill>
                      <a:prstDash val="solid"/>
                      <a:round/>
                      <a:headEnd type="none" w="med" len="med"/>
                      <a:tailEnd type="none" w="med" len="med"/>
                    </a:lnT>
                    <a:lnB w="6350" cap="flat" cmpd="sng" algn="ctr">
                      <a:solidFill>
                        <a:prstClr val="black"/>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xmlns="" val="10001"/>
                  </a:ext>
                </a:extLst>
              </a:tr>
              <a:tr h="8686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smtClean="0">
                          <a:solidFill>
                            <a:schemeClr val="tx1"/>
                          </a:solidFill>
                          <a:latin typeface="Arial"/>
                          <a:ea typeface="Times New Roman"/>
                          <a:cs typeface="Arial"/>
                        </a:rPr>
                        <a:t>Advertising</a:t>
                      </a:r>
                    </a:p>
                    <a:p>
                      <a:pPr marL="0" marR="0">
                        <a:spcBef>
                          <a:spcPts val="0"/>
                        </a:spcBef>
                        <a:spcAft>
                          <a:spcPts val="0"/>
                        </a:spcAft>
                      </a:pPr>
                      <a:endParaRPr lang="en-US" sz="1100" dirty="0">
                        <a:solidFill>
                          <a:schemeClr val="tx1"/>
                        </a:solidFill>
                        <a:latin typeface="Arial"/>
                        <a:ea typeface="Times New Roman"/>
                        <a:cs typeface="Arial"/>
                      </a:endParaRPr>
                    </a:p>
                  </a:txBody>
                  <a:tcPr>
                    <a:lnL w="6350" cap="flat" cmpd="sng" algn="ctr">
                      <a:solidFill>
                        <a:prstClr val="black"/>
                      </a:solidFill>
                      <a:prstDash val="solid"/>
                      <a:round/>
                      <a:headEnd type="none" w="med" len="med"/>
                      <a:tailEnd type="none" w="med" len="med"/>
                    </a:lnL>
                    <a:lnR w="6350" cap="flat" cmpd="sng" algn="ctr">
                      <a:solidFill>
                        <a:prstClr val="black"/>
                      </a:solidFill>
                      <a:prstDash val="solid"/>
                      <a:round/>
                      <a:headEnd type="none" w="med" len="med"/>
                      <a:tailEnd type="none" w="med" len="med"/>
                    </a:lnR>
                    <a:lnT w="6350" cap="flat" cmpd="sng" algn="ctr">
                      <a:solidFill>
                        <a:prstClr val="black"/>
                      </a:solidFill>
                      <a:prstDash val="solid"/>
                      <a:round/>
                      <a:headEnd type="none" w="med" len="med"/>
                      <a:tailEnd type="none" w="med" len="med"/>
                    </a:lnT>
                    <a:lnB w="6350" cap="flat" cmpd="sng" algn="ctr">
                      <a:solidFill>
                        <a:prstClr val="black"/>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34950" marR="0" lvl="0" indent="-234950">
                        <a:spcBef>
                          <a:spcPts val="0"/>
                        </a:spcBef>
                        <a:spcAft>
                          <a:spcPts val="0"/>
                        </a:spcAft>
                        <a:buFont typeface="Symbol"/>
                        <a:buChar char=""/>
                        <a:tabLst/>
                      </a:pPr>
                      <a:r>
                        <a:rPr lang="en-US" sz="1100" dirty="0" smtClean="0">
                          <a:solidFill>
                            <a:schemeClr val="tx1"/>
                          </a:solidFill>
                          <a:latin typeface="Arial"/>
                          <a:ea typeface="Times New Roman"/>
                          <a:cs typeface="Arial"/>
                        </a:rPr>
                        <a:t>Many media choices.</a:t>
                      </a:r>
                    </a:p>
                    <a:p>
                      <a:pPr marL="234950" marR="0" lvl="0" indent="-234950">
                        <a:spcBef>
                          <a:spcPts val="0"/>
                        </a:spcBef>
                        <a:spcAft>
                          <a:spcPts val="0"/>
                        </a:spcAft>
                        <a:buFont typeface="Symbol"/>
                        <a:buChar char=""/>
                        <a:tabLst/>
                      </a:pPr>
                      <a:r>
                        <a:rPr lang="en-US" sz="1100" dirty="0" smtClean="0">
                          <a:solidFill>
                            <a:schemeClr val="tx1"/>
                          </a:solidFill>
                          <a:latin typeface="Arial"/>
                          <a:ea typeface="Times New Roman"/>
                          <a:cs typeface="Arial"/>
                        </a:rPr>
                        <a:t>Efficiently reach large numbers of customers.</a:t>
                      </a:r>
                    </a:p>
                    <a:p>
                      <a:pPr marL="234950" marR="0" lvl="0" indent="-234950">
                        <a:spcBef>
                          <a:spcPts val="0"/>
                        </a:spcBef>
                        <a:spcAft>
                          <a:spcPts val="0"/>
                        </a:spcAft>
                        <a:buFont typeface="Symbol"/>
                        <a:buChar char=""/>
                        <a:tabLst/>
                      </a:pPr>
                      <a:r>
                        <a:rPr lang="en-US" sz="1100" dirty="0" smtClean="0">
                          <a:solidFill>
                            <a:schemeClr val="tx1"/>
                          </a:solidFill>
                          <a:latin typeface="Arial"/>
                          <a:ea typeface="Times New Roman"/>
                          <a:cs typeface="Arial"/>
                        </a:rPr>
                        <a:t>Great creative flexibility.</a:t>
                      </a:r>
                    </a:p>
                  </a:txBody>
                  <a:tcPr>
                    <a:lnL w="6350" cap="flat" cmpd="sng" algn="ctr">
                      <a:solidFill>
                        <a:prstClr val="black"/>
                      </a:solidFill>
                      <a:prstDash val="solid"/>
                      <a:round/>
                      <a:headEnd type="none" w="med" len="med"/>
                      <a:tailEnd type="none" w="med" len="med"/>
                    </a:lnL>
                    <a:lnR w="6350" cap="flat" cmpd="sng" algn="ctr">
                      <a:solidFill>
                        <a:prstClr val="black"/>
                      </a:solidFill>
                      <a:prstDash val="solid"/>
                      <a:round/>
                      <a:headEnd type="none" w="med" len="med"/>
                      <a:tailEnd type="none" w="med" len="med"/>
                    </a:lnR>
                    <a:lnT w="6350" cap="flat" cmpd="sng" algn="ctr">
                      <a:solidFill>
                        <a:prstClr val="black"/>
                      </a:solidFill>
                      <a:prstDash val="solid"/>
                      <a:round/>
                      <a:headEnd type="none" w="med" len="med"/>
                      <a:tailEnd type="none" w="med" len="med"/>
                    </a:lnT>
                    <a:lnB w="6350" cap="flat" cmpd="sng" algn="ctr">
                      <a:solidFill>
                        <a:prstClr val="black"/>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34950" marR="0" lvl="0" indent="-234950">
                        <a:spcBef>
                          <a:spcPts val="0"/>
                        </a:spcBef>
                        <a:spcAft>
                          <a:spcPts val="0"/>
                        </a:spcAft>
                        <a:buFont typeface="Symbol"/>
                        <a:buChar char=""/>
                        <a:tabLst/>
                      </a:pPr>
                      <a:r>
                        <a:rPr lang="en-US" sz="1100" dirty="0" smtClean="0">
                          <a:solidFill>
                            <a:schemeClr val="tx1"/>
                          </a:solidFill>
                          <a:latin typeface="Arial"/>
                          <a:ea typeface="Times New Roman"/>
                          <a:cs typeface="Arial"/>
                        </a:rPr>
                        <a:t>Shotgun approach reaches many outside the target.</a:t>
                      </a:r>
                    </a:p>
                    <a:p>
                      <a:pPr marL="234950" marR="0" lvl="0" indent="-234950">
                        <a:spcBef>
                          <a:spcPts val="0"/>
                        </a:spcBef>
                        <a:spcAft>
                          <a:spcPts val="0"/>
                        </a:spcAft>
                        <a:buFont typeface="Symbol"/>
                        <a:buChar char=""/>
                        <a:tabLst/>
                      </a:pPr>
                      <a:r>
                        <a:rPr lang="en-US" sz="1100" dirty="0" smtClean="0">
                          <a:solidFill>
                            <a:schemeClr val="tx1"/>
                          </a:solidFill>
                          <a:latin typeface="Arial"/>
                          <a:ea typeface="Times New Roman"/>
                          <a:cs typeface="Arial"/>
                        </a:rPr>
                        <a:t>Oversaturation of ads lessens impact.</a:t>
                      </a:r>
                    </a:p>
                    <a:p>
                      <a:pPr marL="234950" marR="0" lvl="0" indent="-234950">
                        <a:spcBef>
                          <a:spcPts val="0"/>
                        </a:spcBef>
                        <a:spcAft>
                          <a:spcPts val="0"/>
                        </a:spcAft>
                        <a:buFont typeface="Symbol"/>
                        <a:buChar char=""/>
                        <a:tabLst/>
                      </a:pPr>
                      <a:r>
                        <a:rPr lang="en-US" sz="1100" dirty="0" smtClean="0">
                          <a:solidFill>
                            <a:schemeClr val="tx1"/>
                          </a:solidFill>
                          <a:latin typeface="Arial"/>
                          <a:ea typeface="Times New Roman"/>
                          <a:cs typeface="Arial"/>
                        </a:rPr>
                        <a:t>High production costs.</a:t>
                      </a:r>
                    </a:p>
                  </a:txBody>
                  <a:tcPr>
                    <a:lnL w="6350" cap="flat" cmpd="sng" algn="ctr">
                      <a:solidFill>
                        <a:prstClr val="black"/>
                      </a:solidFill>
                      <a:prstDash val="solid"/>
                      <a:round/>
                      <a:headEnd type="none" w="med" len="med"/>
                      <a:tailEnd type="none" w="med" len="med"/>
                    </a:lnL>
                    <a:lnR w="6350" cap="flat" cmpd="sng" algn="ctr">
                      <a:solidFill>
                        <a:prstClr val="black"/>
                      </a:solidFill>
                      <a:prstDash val="solid"/>
                      <a:round/>
                      <a:headEnd type="none" w="med" len="med"/>
                      <a:tailEnd type="none" w="med" len="med"/>
                    </a:lnR>
                    <a:lnT w="6350" cap="flat" cmpd="sng" algn="ctr">
                      <a:solidFill>
                        <a:prstClr val="black"/>
                      </a:solidFill>
                      <a:prstDash val="solid"/>
                      <a:round/>
                      <a:headEnd type="none" w="med" len="med"/>
                      <a:tailEnd type="none" w="med" len="med"/>
                    </a:lnT>
                    <a:lnB w="6350" cap="flat" cmpd="sng" algn="ctr">
                      <a:solidFill>
                        <a:prstClr val="black"/>
                      </a:solidFill>
                      <a:prstDash val="solid"/>
                      <a:round/>
                      <a:headEnd type="none" w="med" len="med"/>
                      <a:tailEnd type="none" w="med" len="med"/>
                    </a:lnB>
                    <a:lnTlToBr w="12700" cmpd="sng">
                      <a:noFill/>
                      <a:prstDash val="solid"/>
                    </a:lnTlToBr>
                    <a:lnBlToTr w="12700" cmpd="sng">
                      <a:noFill/>
                      <a:prstDash val="solid"/>
                    </a:lnBlToTr>
                    <a:noFill/>
                  </a:tcPr>
                </a:tc>
              </a:tr>
              <a:tr h="875604">
                <a:tc>
                  <a:txBody>
                    <a:bodyPr/>
                    <a:lstStyle/>
                    <a:p>
                      <a:pPr marL="0" marR="0">
                        <a:spcBef>
                          <a:spcPts val="0"/>
                        </a:spcBef>
                        <a:spcAft>
                          <a:spcPts val="0"/>
                        </a:spcAft>
                      </a:pPr>
                      <a:r>
                        <a:rPr lang="en-US" sz="1100" dirty="0">
                          <a:solidFill>
                            <a:schemeClr val="tx1"/>
                          </a:solidFill>
                          <a:latin typeface="Arial"/>
                          <a:ea typeface="Times New Roman"/>
                          <a:cs typeface="Arial"/>
                        </a:rPr>
                        <a:t>Sales </a:t>
                      </a:r>
                      <a:r>
                        <a:rPr lang="en-US" sz="1100" dirty="0" smtClean="0">
                          <a:solidFill>
                            <a:schemeClr val="tx1"/>
                          </a:solidFill>
                          <a:latin typeface="Arial"/>
                          <a:ea typeface="Times New Roman"/>
                          <a:cs typeface="Arial"/>
                        </a:rPr>
                        <a:t>promotion</a:t>
                      </a:r>
                      <a:endParaRPr lang="en-US" sz="1100" dirty="0">
                        <a:solidFill>
                          <a:schemeClr val="tx1"/>
                        </a:solidFill>
                        <a:latin typeface="Arial"/>
                        <a:ea typeface="Times New Roman"/>
                        <a:cs typeface="Arial"/>
                      </a:endParaRPr>
                    </a:p>
                  </a:txBody>
                  <a:tcPr>
                    <a:lnL w="6350" cap="flat" cmpd="sng" algn="ctr">
                      <a:solidFill>
                        <a:prstClr val="black"/>
                      </a:solidFill>
                      <a:prstDash val="solid"/>
                      <a:round/>
                      <a:headEnd type="none" w="med" len="med"/>
                      <a:tailEnd type="none" w="med" len="med"/>
                    </a:lnL>
                    <a:lnR w="6350" cap="flat" cmpd="sng" algn="ctr">
                      <a:solidFill>
                        <a:prstClr val="black"/>
                      </a:solidFill>
                      <a:prstDash val="solid"/>
                      <a:round/>
                      <a:headEnd type="none" w="med" len="med"/>
                      <a:tailEnd type="none" w="med" len="med"/>
                    </a:lnR>
                    <a:lnT w="6350" cap="flat" cmpd="sng" algn="ctr">
                      <a:solidFill>
                        <a:prstClr val="black"/>
                      </a:solidFill>
                      <a:prstDash val="solid"/>
                      <a:round/>
                      <a:headEnd type="none" w="med" len="med"/>
                      <a:tailEnd type="none" w="med" len="med"/>
                    </a:lnT>
                    <a:lnB w="6350" cap="flat" cmpd="sng" algn="ctr">
                      <a:solidFill>
                        <a:prstClr val="black"/>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marL="234950" marR="0" lvl="0" indent="-234950">
                        <a:spcBef>
                          <a:spcPts val="0"/>
                        </a:spcBef>
                        <a:spcAft>
                          <a:spcPts val="0"/>
                        </a:spcAft>
                        <a:buFont typeface="Symbol"/>
                        <a:buChar char=""/>
                        <a:tabLst/>
                      </a:pPr>
                      <a:r>
                        <a:rPr lang="en-US" sz="1100" dirty="0">
                          <a:solidFill>
                            <a:schemeClr val="tx1"/>
                          </a:solidFill>
                          <a:latin typeface="Arial"/>
                          <a:ea typeface="Times New Roman"/>
                          <a:cs typeface="Arial"/>
                        </a:rPr>
                        <a:t>Stimulates purchase directly through incentive to </a:t>
                      </a:r>
                      <a:r>
                        <a:rPr lang="en-US" sz="1100" dirty="0" smtClean="0">
                          <a:solidFill>
                            <a:schemeClr val="tx1"/>
                          </a:solidFill>
                          <a:latin typeface="Arial"/>
                          <a:ea typeface="Times New Roman"/>
                          <a:cs typeface="Arial"/>
                        </a:rPr>
                        <a:t>buy.</a:t>
                      </a:r>
                      <a:endParaRPr lang="en-US" sz="1100" dirty="0">
                        <a:solidFill>
                          <a:schemeClr val="tx1"/>
                        </a:solidFill>
                        <a:latin typeface="Arial"/>
                        <a:ea typeface="Times New Roman"/>
                        <a:cs typeface="Arial"/>
                      </a:endParaRPr>
                    </a:p>
                    <a:p>
                      <a:pPr marL="234950" marR="0" lvl="0" indent="-234950">
                        <a:spcBef>
                          <a:spcPts val="0"/>
                        </a:spcBef>
                        <a:spcAft>
                          <a:spcPts val="0"/>
                        </a:spcAft>
                        <a:buFont typeface="Symbol"/>
                        <a:buChar char=""/>
                        <a:tabLst/>
                      </a:pPr>
                      <a:r>
                        <a:rPr lang="en-US" sz="1100" dirty="0">
                          <a:solidFill>
                            <a:schemeClr val="tx1"/>
                          </a:solidFill>
                          <a:latin typeface="Arial"/>
                          <a:ea typeface="Times New Roman"/>
                          <a:cs typeface="Arial"/>
                        </a:rPr>
                        <a:t>Serves as an effective  accompaniment to other promotion </a:t>
                      </a:r>
                      <a:r>
                        <a:rPr lang="en-US" sz="1100" dirty="0" smtClean="0">
                          <a:solidFill>
                            <a:schemeClr val="tx1"/>
                          </a:solidFill>
                          <a:latin typeface="Arial"/>
                          <a:ea typeface="Times New Roman"/>
                          <a:cs typeface="Arial"/>
                        </a:rPr>
                        <a:t>forms.</a:t>
                      </a:r>
                      <a:endParaRPr lang="en-US" sz="1100" dirty="0">
                        <a:solidFill>
                          <a:schemeClr val="tx1"/>
                        </a:solidFill>
                        <a:latin typeface="Arial"/>
                        <a:ea typeface="Times New Roman"/>
                        <a:cs typeface="Arial"/>
                      </a:endParaRPr>
                    </a:p>
                  </a:txBody>
                  <a:tcPr>
                    <a:lnL w="6350" cap="flat" cmpd="sng" algn="ctr">
                      <a:solidFill>
                        <a:prstClr val="black"/>
                      </a:solidFill>
                      <a:prstDash val="solid"/>
                      <a:round/>
                      <a:headEnd type="none" w="med" len="med"/>
                      <a:tailEnd type="none" w="med" len="med"/>
                    </a:lnL>
                    <a:lnR w="6350" cap="flat" cmpd="sng" algn="ctr">
                      <a:solidFill>
                        <a:prstClr val="black"/>
                      </a:solidFill>
                      <a:prstDash val="solid"/>
                      <a:round/>
                      <a:headEnd type="none" w="med" len="med"/>
                      <a:tailEnd type="none" w="med" len="med"/>
                    </a:lnR>
                    <a:lnT w="6350" cap="flat" cmpd="sng" algn="ctr">
                      <a:solidFill>
                        <a:prstClr val="black"/>
                      </a:solidFill>
                      <a:prstDash val="solid"/>
                      <a:round/>
                      <a:headEnd type="none" w="med" len="med"/>
                      <a:tailEnd type="none" w="med" len="med"/>
                    </a:lnT>
                    <a:lnB w="6350" cap="flat" cmpd="sng" algn="ctr">
                      <a:solidFill>
                        <a:prstClr val="black"/>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marL="234950" marR="0" lvl="0" indent="-234950">
                        <a:spcBef>
                          <a:spcPts val="0"/>
                        </a:spcBef>
                        <a:spcAft>
                          <a:spcPts val="0"/>
                        </a:spcAft>
                        <a:buFont typeface="Symbol"/>
                        <a:buChar char=""/>
                        <a:tabLst/>
                      </a:pPr>
                      <a:r>
                        <a:rPr lang="en-US" sz="1100" dirty="0">
                          <a:solidFill>
                            <a:schemeClr val="tx1"/>
                          </a:solidFill>
                          <a:latin typeface="Arial"/>
                          <a:ea typeface="Times New Roman"/>
                          <a:cs typeface="Arial"/>
                        </a:rPr>
                        <a:t>Can lead customers to continually wait for the next coupon, rebate, etc.</a:t>
                      </a:r>
                    </a:p>
                    <a:p>
                      <a:pPr marL="234950" marR="0" lvl="0" indent="-234950">
                        <a:spcBef>
                          <a:spcPts val="0"/>
                        </a:spcBef>
                        <a:spcAft>
                          <a:spcPts val="0"/>
                        </a:spcAft>
                        <a:buFont typeface="Symbol"/>
                        <a:buChar char=""/>
                        <a:tabLst/>
                      </a:pPr>
                      <a:r>
                        <a:rPr lang="en-US" sz="1100" dirty="0">
                          <a:solidFill>
                            <a:schemeClr val="tx1"/>
                          </a:solidFill>
                          <a:latin typeface="Arial"/>
                          <a:ea typeface="Times New Roman"/>
                          <a:cs typeface="Arial"/>
                        </a:rPr>
                        <a:t>Brand may be impacted by price-cutting </a:t>
                      </a:r>
                      <a:r>
                        <a:rPr lang="en-US" sz="1100" dirty="0" smtClean="0">
                          <a:solidFill>
                            <a:schemeClr val="tx1"/>
                          </a:solidFill>
                          <a:latin typeface="Arial"/>
                          <a:ea typeface="Times New Roman"/>
                          <a:cs typeface="Arial"/>
                        </a:rPr>
                        <a:t>image.</a:t>
                      </a:r>
                      <a:endParaRPr lang="en-US" sz="1100" dirty="0">
                        <a:solidFill>
                          <a:schemeClr val="tx1"/>
                        </a:solidFill>
                        <a:latin typeface="Arial"/>
                        <a:ea typeface="Times New Roman"/>
                        <a:cs typeface="Arial"/>
                      </a:endParaRPr>
                    </a:p>
                  </a:txBody>
                  <a:tcPr>
                    <a:lnL w="6350" cap="flat" cmpd="sng" algn="ctr">
                      <a:solidFill>
                        <a:prstClr val="black"/>
                      </a:solidFill>
                      <a:prstDash val="solid"/>
                      <a:round/>
                      <a:headEnd type="none" w="med" len="med"/>
                      <a:tailEnd type="none" w="med" len="med"/>
                    </a:lnL>
                    <a:lnR w="6350" cap="flat" cmpd="sng" algn="ctr">
                      <a:solidFill>
                        <a:prstClr val="black"/>
                      </a:solidFill>
                      <a:prstDash val="solid"/>
                      <a:round/>
                      <a:headEnd type="none" w="med" len="med"/>
                      <a:tailEnd type="none" w="med" len="med"/>
                    </a:lnR>
                    <a:lnT w="6350" cap="flat" cmpd="sng" algn="ctr">
                      <a:solidFill>
                        <a:prstClr val="black"/>
                      </a:solidFill>
                      <a:prstDash val="solid"/>
                      <a:round/>
                      <a:headEnd type="none" w="med" len="med"/>
                      <a:tailEnd type="none" w="med" len="med"/>
                    </a:lnT>
                    <a:lnB w="6350" cap="flat" cmpd="sng" algn="ctr">
                      <a:solidFill>
                        <a:prstClr val="black"/>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xmlns="" val="10002"/>
                  </a:ext>
                </a:extLst>
              </a:tr>
              <a:tr h="875604">
                <a:tc>
                  <a:txBody>
                    <a:bodyPr/>
                    <a:lstStyle/>
                    <a:p>
                      <a:pPr marL="0" marR="0">
                        <a:spcBef>
                          <a:spcPts val="0"/>
                        </a:spcBef>
                        <a:spcAft>
                          <a:spcPts val="0"/>
                        </a:spcAft>
                      </a:pPr>
                      <a:r>
                        <a:rPr lang="en-US" sz="1100" dirty="0">
                          <a:solidFill>
                            <a:schemeClr val="tx1"/>
                          </a:solidFill>
                          <a:latin typeface="Arial"/>
                          <a:ea typeface="Times New Roman"/>
                          <a:cs typeface="Arial"/>
                        </a:rPr>
                        <a:t>Public </a:t>
                      </a:r>
                      <a:r>
                        <a:rPr lang="en-US" sz="1100" dirty="0" smtClean="0">
                          <a:solidFill>
                            <a:schemeClr val="tx1"/>
                          </a:solidFill>
                          <a:latin typeface="Arial"/>
                          <a:ea typeface="Times New Roman"/>
                          <a:cs typeface="Arial"/>
                        </a:rPr>
                        <a:t>relations</a:t>
                      </a:r>
                      <a:endParaRPr lang="en-US" sz="1100" dirty="0">
                        <a:solidFill>
                          <a:schemeClr val="tx1"/>
                        </a:solidFill>
                        <a:latin typeface="Arial"/>
                        <a:ea typeface="Times New Roman"/>
                        <a:cs typeface="Arial"/>
                      </a:endParaRPr>
                    </a:p>
                  </a:txBody>
                  <a:tcPr>
                    <a:lnL w="6350" cap="flat" cmpd="sng" algn="ctr">
                      <a:solidFill>
                        <a:prstClr val="black"/>
                      </a:solidFill>
                      <a:prstDash val="solid"/>
                      <a:round/>
                      <a:headEnd type="none" w="med" len="med"/>
                      <a:tailEnd type="none" w="med" len="med"/>
                    </a:lnL>
                    <a:lnR w="6350" cap="flat" cmpd="sng" algn="ctr">
                      <a:solidFill>
                        <a:prstClr val="black"/>
                      </a:solidFill>
                      <a:prstDash val="solid"/>
                      <a:round/>
                      <a:headEnd type="none" w="med" len="med"/>
                      <a:tailEnd type="none" w="med" len="med"/>
                    </a:lnR>
                    <a:lnT w="6350" cap="flat" cmpd="sng" algn="ctr">
                      <a:solidFill>
                        <a:prstClr val="black"/>
                      </a:solidFill>
                      <a:prstDash val="solid"/>
                      <a:round/>
                      <a:headEnd type="none" w="med" len="med"/>
                      <a:tailEnd type="none" w="med" len="med"/>
                    </a:lnT>
                    <a:lnB w="6350" cap="flat" cmpd="sng" algn="ctr">
                      <a:solidFill>
                        <a:prstClr val="black"/>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34950" marR="0" lvl="0" indent="-234950">
                        <a:spcBef>
                          <a:spcPts val="0"/>
                        </a:spcBef>
                        <a:spcAft>
                          <a:spcPts val="0"/>
                        </a:spcAft>
                        <a:buFont typeface="Symbol"/>
                        <a:buChar char=""/>
                        <a:tabLst/>
                      </a:pPr>
                      <a:r>
                        <a:rPr lang="en-US" sz="1100" dirty="0">
                          <a:solidFill>
                            <a:schemeClr val="tx1"/>
                          </a:solidFill>
                          <a:latin typeface="Arial"/>
                          <a:ea typeface="Times New Roman"/>
                          <a:cs typeface="Arial"/>
                        </a:rPr>
                        <a:t>Unpaid communication seen as more credible than paid </a:t>
                      </a:r>
                      <a:r>
                        <a:rPr lang="en-US" sz="1100" dirty="0" smtClean="0">
                          <a:solidFill>
                            <a:schemeClr val="tx1"/>
                          </a:solidFill>
                          <a:latin typeface="Arial"/>
                          <a:ea typeface="Times New Roman"/>
                          <a:cs typeface="Arial"/>
                        </a:rPr>
                        <a:t>forms.</a:t>
                      </a:r>
                      <a:endParaRPr lang="en-US" sz="1100" dirty="0">
                        <a:solidFill>
                          <a:schemeClr val="tx1"/>
                        </a:solidFill>
                        <a:latin typeface="Arial"/>
                        <a:ea typeface="Times New Roman"/>
                        <a:cs typeface="Arial"/>
                      </a:endParaRPr>
                    </a:p>
                    <a:p>
                      <a:pPr marL="234950" marR="0" lvl="0" indent="-234950">
                        <a:spcBef>
                          <a:spcPts val="0"/>
                        </a:spcBef>
                        <a:spcAft>
                          <a:spcPts val="0"/>
                        </a:spcAft>
                        <a:buFont typeface="Symbol"/>
                        <a:buChar char=""/>
                        <a:tabLst/>
                      </a:pPr>
                      <a:r>
                        <a:rPr lang="en-US" sz="1100" dirty="0">
                          <a:solidFill>
                            <a:schemeClr val="tx1"/>
                          </a:solidFill>
                          <a:latin typeface="Arial"/>
                          <a:ea typeface="Times New Roman"/>
                          <a:cs typeface="Arial"/>
                        </a:rPr>
                        <a:t>Association of offering with quality media outlet enhances </a:t>
                      </a:r>
                      <a:r>
                        <a:rPr lang="en-US" sz="1100" dirty="0" smtClean="0">
                          <a:solidFill>
                            <a:schemeClr val="tx1"/>
                          </a:solidFill>
                          <a:latin typeface="Arial"/>
                          <a:ea typeface="Times New Roman"/>
                          <a:cs typeface="Arial"/>
                        </a:rPr>
                        <a:t>brand.</a:t>
                      </a:r>
                      <a:endParaRPr lang="en-US" sz="1100" dirty="0">
                        <a:solidFill>
                          <a:schemeClr val="tx1"/>
                        </a:solidFill>
                        <a:latin typeface="Arial"/>
                        <a:ea typeface="Times New Roman"/>
                        <a:cs typeface="Arial"/>
                      </a:endParaRPr>
                    </a:p>
                  </a:txBody>
                  <a:tcPr>
                    <a:lnL w="6350" cap="flat" cmpd="sng" algn="ctr">
                      <a:solidFill>
                        <a:prstClr val="black"/>
                      </a:solidFill>
                      <a:prstDash val="solid"/>
                      <a:round/>
                      <a:headEnd type="none" w="med" len="med"/>
                      <a:tailEnd type="none" w="med" len="med"/>
                    </a:lnL>
                    <a:lnR w="6350" cap="flat" cmpd="sng" algn="ctr">
                      <a:solidFill>
                        <a:prstClr val="black"/>
                      </a:solidFill>
                      <a:prstDash val="solid"/>
                      <a:round/>
                      <a:headEnd type="none" w="med" len="med"/>
                      <a:tailEnd type="none" w="med" len="med"/>
                    </a:lnR>
                    <a:lnT w="6350" cap="flat" cmpd="sng" algn="ctr">
                      <a:solidFill>
                        <a:prstClr val="black"/>
                      </a:solidFill>
                      <a:prstDash val="solid"/>
                      <a:round/>
                      <a:headEnd type="none" w="med" len="med"/>
                      <a:tailEnd type="none" w="med" len="med"/>
                    </a:lnT>
                    <a:lnB w="6350" cap="flat" cmpd="sng" algn="ctr">
                      <a:solidFill>
                        <a:prstClr val="black"/>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34950" marR="0" lvl="0" indent="-234950">
                        <a:spcBef>
                          <a:spcPts val="0"/>
                        </a:spcBef>
                        <a:spcAft>
                          <a:spcPts val="0"/>
                        </a:spcAft>
                        <a:buFont typeface="Symbol"/>
                        <a:buChar char=""/>
                        <a:tabLst/>
                      </a:pPr>
                      <a:r>
                        <a:rPr lang="en-US" sz="1100" dirty="0">
                          <a:solidFill>
                            <a:schemeClr val="tx1"/>
                          </a:solidFill>
                          <a:latin typeface="Arial"/>
                          <a:ea typeface="Times New Roman"/>
                          <a:cs typeface="Arial"/>
                        </a:rPr>
                        <a:t>Low control of how the message turns </a:t>
                      </a:r>
                      <a:r>
                        <a:rPr lang="en-US" sz="1100" dirty="0" smtClean="0">
                          <a:solidFill>
                            <a:schemeClr val="tx1"/>
                          </a:solidFill>
                          <a:latin typeface="Arial"/>
                          <a:ea typeface="Times New Roman"/>
                          <a:cs typeface="Arial"/>
                        </a:rPr>
                        <a:t>out.</a:t>
                      </a:r>
                      <a:endParaRPr lang="en-US" sz="1100" dirty="0">
                        <a:solidFill>
                          <a:schemeClr val="tx1"/>
                        </a:solidFill>
                        <a:latin typeface="Arial"/>
                        <a:ea typeface="Times New Roman"/>
                        <a:cs typeface="Arial"/>
                      </a:endParaRPr>
                    </a:p>
                    <a:p>
                      <a:pPr marL="234950" marR="0" lvl="0" indent="-234950">
                        <a:spcBef>
                          <a:spcPts val="0"/>
                        </a:spcBef>
                        <a:spcAft>
                          <a:spcPts val="0"/>
                        </a:spcAft>
                        <a:buFont typeface="Symbol"/>
                        <a:buChar char=""/>
                        <a:tabLst/>
                      </a:pPr>
                      <a:r>
                        <a:rPr lang="en-US" sz="1100" dirty="0">
                          <a:solidFill>
                            <a:schemeClr val="tx1"/>
                          </a:solidFill>
                          <a:latin typeface="Arial"/>
                          <a:ea typeface="Times New Roman"/>
                          <a:cs typeface="Arial"/>
                        </a:rPr>
                        <a:t>Highly labor intensive cost of mounting PR </a:t>
                      </a:r>
                      <a:r>
                        <a:rPr lang="en-US" sz="1100" dirty="0" smtClean="0">
                          <a:solidFill>
                            <a:schemeClr val="tx1"/>
                          </a:solidFill>
                          <a:latin typeface="Arial"/>
                          <a:ea typeface="Times New Roman"/>
                          <a:cs typeface="Arial"/>
                        </a:rPr>
                        <a:t>campaigns.</a:t>
                      </a:r>
                      <a:endParaRPr lang="en-US" sz="1100" dirty="0">
                        <a:solidFill>
                          <a:schemeClr val="tx1"/>
                        </a:solidFill>
                        <a:latin typeface="Arial"/>
                        <a:ea typeface="Times New Roman"/>
                        <a:cs typeface="Arial"/>
                      </a:endParaRPr>
                    </a:p>
                  </a:txBody>
                  <a:tcPr>
                    <a:lnL w="6350" cap="flat" cmpd="sng" algn="ctr">
                      <a:solidFill>
                        <a:prstClr val="black"/>
                      </a:solidFill>
                      <a:prstDash val="solid"/>
                      <a:round/>
                      <a:headEnd type="none" w="med" len="med"/>
                      <a:tailEnd type="none" w="med" len="med"/>
                    </a:lnL>
                    <a:lnR w="6350" cap="flat" cmpd="sng" algn="ctr">
                      <a:solidFill>
                        <a:prstClr val="black"/>
                      </a:solidFill>
                      <a:prstDash val="solid"/>
                      <a:round/>
                      <a:headEnd type="none" w="med" len="med"/>
                      <a:tailEnd type="none" w="med" len="med"/>
                    </a:lnR>
                    <a:lnT w="6350" cap="flat" cmpd="sng" algn="ctr">
                      <a:solidFill>
                        <a:prstClr val="black"/>
                      </a:solidFill>
                      <a:prstDash val="solid"/>
                      <a:round/>
                      <a:headEnd type="none" w="med" len="med"/>
                      <a:tailEnd type="none" w="med" len="med"/>
                    </a:lnT>
                    <a:lnB w="6350" cap="flat" cmpd="sng" algn="ctr">
                      <a:solidFill>
                        <a:prstClr val="black"/>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3"/>
                  </a:ext>
                </a:extLst>
              </a:tr>
              <a:tr h="291868">
                <a:tc>
                  <a:txBody>
                    <a:bodyPr/>
                    <a:lstStyle/>
                    <a:p>
                      <a:pPr marL="0" marR="0">
                        <a:spcBef>
                          <a:spcPts val="0"/>
                        </a:spcBef>
                        <a:spcAft>
                          <a:spcPts val="0"/>
                        </a:spcAft>
                      </a:pPr>
                      <a:r>
                        <a:rPr lang="en-US" sz="1100" dirty="0">
                          <a:solidFill>
                            <a:schemeClr val="tx1"/>
                          </a:solidFill>
                          <a:latin typeface="Arial"/>
                          <a:ea typeface="Times New Roman"/>
                          <a:cs typeface="Arial"/>
                        </a:rPr>
                        <a:t>Personal </a:t>
                      </a:r>
                      <a:r>
                        <a:rPr lang="en-US" sz="1100" dirty="0" smtClean="0">
                          <a:solidFill>
                            <a:schemeClr val="tx1"/>
                          </a:solidFill>
                          <a:latin typeface="Arial"/>
                          <a:ea typeface="Times New Roman"/>
                          <a:cs typeface="Arial"/>
                        </a:rPr>
                        <a:t>selling</a:t>
                      </a:r>
                      <a:endParaRPr lang="en-US" sz="1100" dirty="0">
                        <a:solidFill>
                          <a:schemeClr val="tx1"/>
                        </a:solidFill>
                        <a:latin typeface="Arial"/>
                        <a:ea typeface="Times New Roman"/>
                        <a:cs typeface="Arial"/>
                      </a:endParaRPr>
                    </a:p>
                  </a:txBody>
                  <a:tcPr>
                    <a:lnL w="6350" cap="flat" cmpd="sng" algn="ctr">
                      <a:solidFill>
                        <a:prstClr val="black"/>
                      </a:solidFill>
                      <a:prstDash val="solid"/>
                      <a:round/>
                      <a:headEnd type="none" w="med" len="med"/>
                      <a:tailEnd type="none" w="med" len="med"/>
                    </a:lnL>
                    <a:lnR w="6350" cap="flat" cmpd="sng" algn="ctr">
                      <a:solidFill>
                        <a:prstClr val="black"/>
                      </a:solidFill>
                      <a:prstDash val="solid"/>
                      <a:round/>
                      <a:headEnd type="none" w="med" len="med"/>
                      <a:tailEnd type="none" w="med" len="med"/>
                    </a:lnR>
                    <a:lnT w="6350" cap="flat" cmpd="sng" algn="ctr">
                      <a:solidFill>
                        <a:prstClr val="black"/>
                      </a:solidFill>
                      <a:prstDash val="solid"/>
                      <a:round/>
                      <a:headEnd type="none" w="med" len="med"/>
                      <a:tailEnd type="none" w="med" len="med"/>
                    </a:lnT>
                    <a:lnB w="6350" cap="flat" cmpd="sng" algn="ctr">
                      <a:solidFill>
                        <a:prstClr val="black"/>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marL="234950" marR="0" lvl="0" indent="-234950">
                        <a:spcBef>
                          <a:spcPts val="0"/>
                        </a:spcBef>
                        <a:spcAft>
                          <a:spcPts val="0"/>
                        </a:spcAft>
                        <a:buFont typeface="Symbol"/>
                        <a:buChar char=""/>
                        <a:tabLst/>
                      </a:pPr>
                      <a:r>
                        <a:rPr lang="en-US" sz="1100" dirty="0">
                          <a:solidFill>
                            <a:schemeClr val="tx1"/>
                          </a:solidFill>
                          <a:latin typeface="Arial"/>
                          <a:ea typeface="Times New Roman"/>
                          <a:cs typeface="Arial"/>
                        </a:rPr>
                        <a:t>Strong two-way communication of </a:t>
                      </a:r>
                      <a:r>
                        <a:rPr lang="en-US" sz="1100" dirty="0" smtClean="0">
                          <a:solidFill>
                            <a:schemeClr val="tx1"/>
                          </a:solidFill>
                          <a:latin typeface="Arial"/>
                          <a:ea typeface="Times New Roman"/>
                          <a:cs typeface="Arial"/>
                        </a:rPr>
                        <a:t>ideas.</a:t>
                      </a:r>
                      <a:endParaRPr lang="en-US" sz="1100" dirty="0">
                        <a:solidFill>
                          <a:schemeClr val="tx1"/>
                        </a:solidFill>
                        <a:latin typeface="Arial"/>
                        <a:ea typeface="Times New Roman"/>
                        <a:cs typeface="Arial"/>
                      </a:endParaRPr>
                    </a:p>
                    <a:p>
                      <a:pPr marL="234950" marR="0" lvl="0" indent="-234950">
                        <a:spcBef>
                          <a:spcPts val="0"/>
                        </a:spcBef>
                        <a:spcAft>
                          <a:spcPts val="0"/>
                        </a:spcAft>
                        <a:buFont typeface="Symbol"/>
                        <a:buChar char=""/>
                        <a:tabLst/>
                      </a:pPr>
                      <a:r>
                        <a:rPr lang="en-US" sz="1100" dirty="0">
                          <a:solidFill>
                            <a:schemeClr val="tx1"/>
                          </a:solidFill>
                          <a:latin typeface="Arial"/>
                          <a:ea typeface="Times New Roman"/>
                          <a:cs typeface="Arial"/>
                        </a:rPr>
                        <a:t>Directly ease customer confusion and persuade </a:t>
                      </a:r>
                      <a:r>
                        <a:rPr lang="en-US" sz="1100" dirty="0" smtClean="0">
                          <a:solidFill>
                            <a:schemeClr val="tx1"/>
                          </a:solidFill>
                          <a:latin typeface="Arial"/>
                          <a:ea typeface="Times New Roman"/>
                          <a:cs typeface="Arial"/>
                        </a:rPr>
                        <a:t>purchase.</a:t>
                      </a:r>
                      <a:endParaRPr lang="en-US" sz="1100" dirty="0">
                        <a:solidFill>
                          <a:schemeClr val="tx1"/>
                        </a:solidFill>
                        <a:latin typeface="Arial"/>
                        <a:ea typeface="Times New Roman"/>
                        <a:cs typeface="Arial"/>
                      </a:endParaRPr>
                    </a:p>
                  </a:txBody>
                  <a:tcPr>
                    <a:lnL w="6350" cap="flat" cmpd="sng" algn="ctr">
                      <a:solidFill>
                        <a:prstClr val="black"/>
                      </a:solidFill>
                      <a:prstDash val="solid"/>
                      <a:round/>
                      <a:headEnd type="none" w="med" len="med"/>
                      <a:tailEnd type="none" w="med" len="med"/>
                    </a:lnL>
                    <a:lnR w="6350" cap="flat" cmpd="sng" algn="ctr">
                      <a:solidFill>
                        <a:prstClr val="black"/>
                      </a:solidFill>
                      <a:prstDash val="solid"/>
                      <a:round/>
                      <a:headEnd type="none" w="med" len="med"/>
                      <a:tailEnd type="none" w="med" len="med"/>
                    </a:lnR>
                    <a:lnT w="6350" cap="flat" cmpd="sng" algn="ctr">
                      <a:solidFill>
                        <a:prstClr val="black"/>
                      </a:solidFill>
                      <a:prstDash val="solid"/>
                      <a:round/>
                      <a:headEnd type="none" w="med" len="med"/>
                      <a:tailEnd type="none" w="med" len="med"/>
                    </a:lnT>
                    <a:lnB w="6350" cap="flat" cmpd="sng" algn="ctr">
                      <a:solidFill>
                        <a:prstClr val="black"/>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marL="234950" marR="0" lvl="0" indent="-234950">
                        <a:spcBef>
                          <a:spcPts val="0"/>
                        </a:spcBef>
                        <a:spcAft>
                          <a:spcPts val="0"/>
                        </a:spcAft>
                        <a:buFont typeface="Symbol"/>
                        <a:buChar char=""/>
                        <a:tabLst/>
                      </a:pPr>
                      <a:r>
                        <a:rPr lang="en-US" sz="1100" dirty="0">
                          <a:solidFill>
                            <a:schemeClr val="tx1"/>
                          </a:solidFill>
                          <a:latin typeface="Arial"/>
                          <a:ea typeface="Times New Roman"/>
                          <a:cs typeface="Arial"/>
                        </a:rPr>
                        <a:t>Very expensive cost per customer </a:t>
                      </a:r>
                      <a:r>
                        <a:rPr lang="en-US" sz="1100" dirty="0" smtClean="0">
                          <a:solidFill>
                            <a:schemeClr val="tx1"/>
                          </a:solidFill>
                          <a:latin typeface="Arial"/>
                          <a:ea typeface="Times New Roman"/>
                          <a:cs typeface="Arial"/>
                        </a:rPr>
                        <a:t>contact.</a:t>
                      </a:r>
                      <a:endParaRPr lang="en-US" sz="1100" dirty="0">
                        <a:solidFill>
                          <a:schemeClr val="tx1"/>
                        </a:solidFill>
                        <a:latin typeface="Arial"/>
                        <a:ea typeface="Times New Roman"/>
                        <a:cs typeface="Arial"/>
                      </a:endParaRPr>
                    </a:p>
                    <a:p>
                      <a:pPr marL="234950" marR="0" lvl="0" indent="-234950">
                        <a:spcBef>
                          <a:spcPts val="0"/>
                        </a:spcBef>
                        <a:spcAft>
                          <a:spcPts val="0"/>
                        </a:spcAft>
                        <a:buFont typeface="Symbol"/>
                        <a:buChar char=""/>
                        <a:tabLst/>
                      </a:pPr>
                      <a:r>
                        <a:rPr lang="en-US" sz="1100" dirty="0">
                          <a:solidFill>
                            <a:schemeClr val="tx1"/>
                          </a:solidFill>
                          <a:latin typeface="Arial"/>
                          <a:ea typeface="Times New Roman"/>
                          <a:cs typeface="Arial"/>
                        </a:rPr>
                        <a:t>Salesperson may go “off message” from brand in order to secure the </a:t>
                      </a:r>
                      <a:r>
                        <a:rPr lang="en-US" sz="1100" dirty="0" smtClean="0">
                          <a:solidFill>
                            <a:schemeClr val="tx1"/>
                          </a:solidFill>
                          <a:latin typeface="Arial"/>
                          <a:ea typeface="Times New Roman"/>
                          <a:cs typeface="Arial"/>
                        </a:rPr>
                        <a:t>sale.</a:t>
                      </a:r>
                      <a:endParaRPr lang="en-US" sz="1100" dirty="0">
                        <a:solidFill>
                          <a:schemeClr val="tx1"/>
                        </a:solidFill>
                        <a:latin typeface="Arial"/>
                        <a:ea typeface="Times New Roman"/>
                        <a:cs typeface="Arial"/>
                      </a:endParaRPr>
                    </a:p>
                  </a:txBody>
                  <a:tcPr>
                    <a:lnL w="6350" cap="flat" cmpd="sng" algn="ctr">
                      <a:solidFill>
                        <a:prstClr val="black"/>
                      </a:solidFill>
                      <a:prstDash val="solid"/>
                      <a:round/>
                      <a:headEnd type="none" w="med" len="med"/>
                      <a:tailEnd type="none" w="med" len="med"/>
                    </a:lnL>
                    <a:lnR w="6350" cap="flat" cmpd="sng" algn="ctr">
                      <a:solidFill>
                        <a:prstClr val="black"/>
                      </a:solidFill>
                      <a:prstDash val="solid"/>
                      <a:round/>
                      <a:headEnd type="none" w="med" len="med"/>
                      <a:tailEnd type="none" w="med" len="med"/>
                    </a:lnR>
                    <a:lnT w="6350" cap="flat" cmpd="sng" algn="ctr">
                      <a:solidFill>
                        <a:prstClr val="black"/>
                      </a:solidFill>
                      <a:prstDash val="solid"/>
                      <a:round/>
                      <a:headEnd type="none" w="med" len="med"/>
                      <a:tailEnd type="none" w="med" len="med"/>
                    </a:lnT>
                    <a:lnB w="6350" cap="flat" cmpd="sng" algn="ctr">
                      <a:solidFill>
                        <a:prstClr val="black"/>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xmlns="" val="10005"/>
                  </a:ext>
                </a:extLst>
              </a:tr>
            </a:tbl>
          </a:graphicData>
        </a:graphic>
      </p:graphicFrame>
      <p:sp>
        <p:nvSpPr>
          <p:cNvPr id="8" name="Slide Number Placeholder 7"/>
          <p:cNvSpPr>
            <a:spLocks noGrp="1"/>
          </p:cNvSpPr>
          <p:nvPr>
            <p:ph type="sldNum" sz="quarter" idx="14"/>
          </p:nvPr>
        </p:nvSpPr>
        <p:spPr>
          <a:xfrm>
            <a:off x="0" y="1271588"/>
            <a:ext cx="533400" cy="244475"/>
          </a:xfrm>
        </p:spPr>
        <p:txBody>
          <a:bodyPr>
            <a:normAutofit fontScale="85000" lnSpcReduction="20000"/>
          </a:bodyPr>
          <a:lstStyle/>
          <a:p>
            <a:pPr>
              <a:defRPr/>
            </a:pPr>
            <a:fld id="{9DD7EDFC-568E-4E40-9793-57E95EC0C6DE}" type="slidenum">
              <a:rPr lang="en-US" smtClean="0"/>
              <a:pPr>
                <a:defRPr/>
              </a:pPr>
              <a:t>8</a:t>
            </a:fld>
            <a:endParaRPr lang="en-US" dirty="0"/>
          </a:p>
        </p:txBody>
      </p:sp>
      <p:sp>
        <p:nvSpPr>
          <p:cNvPr id="2" name="Footer Placeholder 1"/>
          <p:cNvSpPr>
            <a:spLocks noGrp="1"/>
          </p:cNvSpPr>
          <p:nvPr>
            <p:ph type="ftr" sz="quarter" idx="13"/>
          </p:nvPr>
        </p:nvSpPr>
        <p:spPr/>
        <p:txBody>
          <a:bodyPr/>
          <a:lstStyle/>
          <a:p>
            <a:pPr>
              <a:defRPr/>
            </a:pPr>
            <a:r>
              <a:rPr lang="en-US" dirty="0" smtClean="0"/>
              <a:t>©McGraw-Hill Education. All rights reserved. Authorized only for instructor use in the classroom. No reproduction or further distribution permitted without the prior written consent of McGraw-Hill Education.</a:t>
            </a:r>
            <a:endParaRPr lang="en-US" dirty="0"/>
          </a:p>
        </p:txBody>
      </p:sp>
    </p:spTree>
  </p:cSld>
  <p:clrMapOvr>
    <a:masterClrMapping/>
  </p:clrMapOvr>
  <p:transition xmlns:p14="http://schemas.microsoft.com/office/powerpoint/2010/mai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CE4F4178-CC68-4547-A925-2158459EBE28}"/>
              </a:ext>
            </a:extLst>
          </p:cNvPr>
          <p:cNvSpPr>
            <a:spLocks noGrp="1"/>
          </p:cNvSpPr>
          <p:nvPr>
            <p:ph type="title"/>
          </p:nvPr>
        </p:nvSpPr>
        <p:spPr/>
        <p:txBody>
          <a:bodyPr/>
          <a:lstStyle/>
          <a:p>
            <a:pPr algn="ctr"/>
            <a:r>
              <a:rPr lang="en-US" b="1" dirty="0"/>
              <a:t>Internal Marketing</a:t>
            </a:r>
          </a:p>
        </p:txBody>
      </p:sp>
      <p:sp>
        <p:nvSpPr>
          <p:cNvPr id="6" name="Content Placeholder 5">
            <a:extLst>
              <a:ext uri="{FF2B5EF4-FFF2-40B4-BE49-F238E27FC236}">
                <a16:creationId xmlns:a16="http://schemas.microsoft.com/office/drawing/2014/main" xmlns="" id="{4C9FE7E2-EEB6-4228-94F7-6A2E7780ED4E}"/>
              </a:ext>
            </a:extLst>
          </p:cNvPr>
          <p:cNvSpPr>
            <a:spLocks noGrp="1"/>
          </p:cNvSpPr>
          <p:nvPr>
            <p:ph sz="quarter" idx="1"/>
          </p:nvPr>
        </p:nvSpPr>
        <p:spPr/>
        <p:txBody>
          <a:bodyPr/>
          <a:lstStyle/>
          <a:p>
            <a:pPr marL="0" indent="0">
              <a:spcBef>
                <a:spcPts val="1900"/>
              </a:spcBef>
              <a:buNone/>
            </a:pPr>
            <a:r>
              <a:rPr lang="en-US" b="1" dirty="0"/>
              <a:t>Internal </a:t>
            </a:r>
            <a:r>
              <a:rPr lang="en-US" b="1" dirty="0" smtClean="0"/>
              <a:t>marketing </a:t>
            </a:r>
            <a:r>
              <a:rPr lang="en-US" dirty="0"/>
              <a:t>is the application of marketing concepts within the organization. </a:t>
            </a:r>
          </a:p>
          <a:p>
            <a:pPr marL="0" indent="0">
              <a:spcBef>
                <a:spcPts val="1900"/>
              </a:spcBef>
              <a:buNone/>
            </a:pPr>
            <a:r>
              <a:rPr lang="en-US" dirty="0"/>
              <a:t>Knowledgeable employees can effectively communicate the branding message.  They are be firm’s best brand ambassadors.</a:t>
            </a:r>
          </a:p>
          <a:p>
            <a:pPr marL="0" indent="0">
              <a:spcBef>
                <a:spcPts val="1900"/>
              </a:spcBef>
              <a:buNone/>
            </a:pPr>
            <a:r>
              <a:rPr lang="en-US" dirty="0"/>
              <a:t>HR departments help in training employees in the brand </a:t>
            </a:r>
            <a:r>
              <a:rPr lang="en-US" dirty="0" smtClean="0"/>
              <a:t>messages (e.g., Starbucks</a:t>
            </a:r>
            <a:r>
              <a:rPr lang="en-US" dirty="0"/>
              <a:t>, Nordstrom’s, Ritz </a:t>
            </a:r>
            <a:r>
              <a:rPr lang="en-US" dirty="0" smtClean="0"/>
              <a:t>Carlton).</a:t>
            </a:r>
            <a:endParaRPr lang="en-US" dirty="0"/>
          </a:p>
        </p:txBody>
      </p:sp>
      <p:sp>
        <p:nvSpPr>
          <p:cNvPr id="4" name="Slide Number Placeholder 3">
            <a:extLst>
              <a:ext uri="{FF2B5EF4-FFF2-40B4-BE49-F238E27FC236}">
                <a16:creationId xmlns:a16="http://schemas.microsoft.com/office/drawing/2014/main" xmlns="" id="{F276904F-0067-4737-A159-256327FF5239}"/>
              </a:ext>
            </a:extLst>
          </p:cNvPr>
          <p:cNvSpPr>
            <a:spLocks noGrp="1"/>
          </p:cNvSpPr>
          <p:nvPr>
            <p:ph type="sldNum" sz="quarter" idx="12"/>
          </p:nvPr>
        </p:nvSpPr>
        <p:spPr/>
        <p:txBody>
          <a:bodyPr>
            <a:normAutofit fontScale="85000" lnSpcReduction="20000"/>
          </a:bodyPr>
          <a:lstStyle/>
          <a:p>
            <a:pPr>
              <a:defRPr/>
            </a:pPr>
            <a:fld id="{9DD7EDFC-568E-4E40-9793-57E95EC0C6DE}" type="slidenum">
              <a:rPr lang="en-US" smtClean="0"/>
              <a:pPr>
                <a:defRPr/>
              </a:pPr>
              <a:t>9</a:t>
            </a:fld>
            <a:endParaRPr lang="en-US" dirty="0"/>
          </a:p>
        </p:txBody>
      </p:sp>
      <p:sp>
        <p:nvSpPr>
          <p:cNvPr id="2" name="Footer Placeholder 1"/>
          <p:cNvSpPr>
            <a:spLocks noGrp="1"/>
          </p:cNvSpPr>
          <p:nvPr>
            <p:ph type="ftr" sz="quarter" idx="11"/>
          </p:nvPr>
        </p:nvSpPr>
        <p:spPr/>
        <p:txBody>
          <a:bodyPr/>
          <a:lstStyle/>
          <a:p>
            <a:pPr>
              <a:defRPr/>
            </a:pPr>
            <a:r>
              <a:rPr lang="en-US" smtClean="0"/>
              <a:t>©McGraw-Hill Education. All rights reserved. Authorized only for instructor use in the classroom. No reproduction or further distribution permitted without the prior written consent of McGraw-Hill Education.</a:t>
            </a:r>
            <a:endParaRPr lang="en-US" dirty="0"/>
          </a:p>
        </p:txBody>
      </p:sp>
    </p:spTree>
    <p:extLst>
      <p:ext uri="{BB962C8B-B14F-4D97-AF65-F5344CB8AC3E}">
        <p14:creationId xmlns:p14="http://schemas.microsoft.com/office/powerpoint/2010/main" val="3941303712"/>
      </p:ext>
    </p:extLst>
  </p:cSld>
  <p:clrMapOvr>
    <a:masterClrMapping/>
  </p:clrMapOvr>
  <p:transition xmlns:p14="http://schemas.microsoft.com/office/powerpoint/2010/main">
    <p:fade/>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_rels/theme2.xml.rels><?xml version="1.0" encoding="UTF-8" standalone="yes"?>
<Relationships xmlns="http://schemas.openxmlformats.org/package/2006/relationships"><Relationship Id="rId1" Type="http://schemas.openxmlformats.org/officeDocument/2006/relationships/image" Target="../media/image3.jpeg"/></Relationships>
</file>

<file path=ppt/theme/_rels/theme3.xml.rels><?xml version="1.0" encoding="UTF-8" standalone="yes"?>
<Relationships xmlns="http://schemas.openxmlformats.org/package/2006/relationships"><Relationship Id="rId1" Type="http://schemas.openxmlformats.org/officeDocument/2006/relationships/image" Target="../media/image3.jpeg"/></Relationships>
</file>

<file path=ppt/theme/_rels/theme4.xml.rels><?xml version="1.0" encoding="UTF-8" standalone="yes"?>
<Relationships xmlns="http://schemas.openxmlformats.org/package/2006/relationships"><Relationship Id="rId1" Type="http://schemas.openxmlformats.org/officeDocument/2006/relationships/image" Target="../media/image3.jpeg"/></Relationships>
</file>

<file path=ppt/theme/theme1.xml><?xml version="1.0" encoding="utf-8"?>
<a:theme xmlns:a="http://schemas.openxmlformats.org/drawingml/2006/main" name="M&amp;J Ch 3">
  <a:themeElements>
    <a:clrScheme name="Custom 15">
      <a:dk1>
        <a:sysClr val="windowText" lastClr="000000"/>
      </a:dk1>
      <a:lt1>
        <a:sysClr val="window" lastClr="FFFFFF"/>
      </a:lt1>
      <a:dk2>
        <a:srgbClr val="C00000"/>
      </a:dk2>
      <a:lt2>
        <a:srgbClr val="EBDDC3"/>
      </a:lt2>
      <a:accent1>
        <a:srgbClr val="7030A0"/>
      </a:accent1>
      <a:accent2>
        <a:srgbClr val="4C85B4"/>
      </a:accent2>
      <a:accent3>
        <a:srgbClr val="99CA2C"/>
      </a:accent3>
      <a:accent4>
        <a:srgbClr val="92C02A"/>
      </a:accent4>
      <a:accent5>
        <a:srgbClr val="F69D1A"/>
      </a:accent5>
      <a:accent6>
        <a:srgbClr val="4D9186"/>
      </a:accent6>
      <a:hlink>
        <a:srgbClr val="F7B615"/>
      </a:hlink>
      <a:folHlink>
        <a:srgbClr val="704404"/>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1_MM 1e">
  <a:themeElements>
    <a:clrScheme name="MJ 1e">
      <a:dk1>
        <a:sysClr val="windowText" lastClr="000000"/>
      </a:dk1>
      <a:lt1>
        <a:sysClr val="window" lastClr="FFFFFF"/>
      </a:lt1>
      <a:dk2>
        <a:srgbClr val="475B98"/>
      </a:dk2>
      <a:lt2>
        <a:srgbClr val="FDFED4"/>
      </a:lt2>
      <a:accent1>
        <a:srgbClr val="BE2B41"/>
      </a:accent1>
      <a:accent2>
        <a:srgbClr val="E2923D"/>
      </a:accent2>
      <a:accent3>
        <a:srgbClr val="E9C919"/>
      </a:accent3>
      <a:accent4>
        <a:srgbClr val="A7BE48"/>
      </a:accent4>
      <a:accent5>
        <a:srgbClr val="BBE0E3"/>
      </a:accent5>
      <a:accent6>
        <a:srgbClr val="612B28"/>
      </a:accent6>
      <a:hlink>
        <a:srgbClr val="7E9033"/>
      </a:hlink>
      <a:folHlink>
        <a:srgbClr val="8E2030"/>
      </a:folHlink>
    </a:clrScheme>
    <a:fontScheme name="MJ 1e">
      <a:majorFont>
        <a:latin typeface="Franklin Gothic Demi Cond"/>
        <a:ea typeface=""/>
        <a:cs typeface=""/>
      </a:majorFont>
      <a:minorFont>
        <a:latin typeface="Franklin Gothic Book"/>
        <a:ea typeface=""/>
        <a:cs typeface=""/>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3.xml><?xml version="1.0" encoding="utf-8"?>
<a:theme xmlns:a="http://schemas.openxmlformats.org/drawingml/2006/main" name="1_MM 1e part 3">
  <a:themeElements>
    <a:clrScheme name="MJ 1e">
      <a:dk1>
        <a:sysClr val="windowText" lastClr="000000"/>
      </a:dk1>
      <a:lt1>
        <a:sysClr val="window" lastClr="FFFFFF"/>
      </a:lt1>
      <a:dk2>
        <a:srgbClr val="475B98"/>
      </a:dk2>
      <a:lt2>
        <a:srgbClr val="FDFED4"/>
      </a:lt2>
      <a:accent1>
        <a:srgbClr val="BE2B41"/>
      </a:accent1>
      <a:accent2>
        <a:srgbClr val="E2923D"/>
      </a:accent2>
      <a:accent3>
        <a:srgbClr val="E9C919"/>
      </a:accent3>
      <a:accent4>
        <a:srgbClr val="A7BE48"/>
      </a:accent4>
      <a:accent5>
        <a:srgbClr val="BBE0E3"/>
      </a:accent5>
      <a:accent6>
        <a:srgbClr val="612B28"/>
      </a:accent6>
      <a:hlink>
        <a:srgbClr val="7E9033"/>
      </a:hlink>
      <a:folHlink>
        <a:srgbClr val="8E2030"/>
      </a:folHlink>
    </a:clrScheme>
    <a:fontScheme name="MJ 1e">
      <a:majorFont>
        <a:latin typeface="Franklin Gothic Demi Cond"/>
        <a:ea typeface=""/>
        <a:cs typeface=""/>
      </a:majorFont>
      <a:minorFont>
        <a:latin typeface="Franklin Gothic Book"/>
        <a:ea typeface=""/>
        <a:cs typeface=""/>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4.xml><?xml version="1.0" encoding="utf-8"?>
<a:theme xmlns:a="http://schemas.openxmlformats.org/drawingml/2006/main" name="1_MM 1e part 4">
  <a:themeElements>
    <a:clrScheme name="MJ 1e">
      <a:dk1>
        <a:sysClr val="windowText" lastClr="000000"/>
      </a:dk1>
      <a:lt1>
        <a:sysClr val="window" lastClr="FFFFFF"/>
      </a:lt1>
      <a:dk2>
        <a:srgbClr val="475B98"/>
      </a:dk2>
      <a:lt2>
        <a:srgbClr val="FDFED4"/>
      </a:lt2>
      <a:accent1>
        <a:srgbClr val="BE2B41"/>
      </a:accent1>
      <a:accent2>
        <a:srgbClr val="E2923D"/>
      </a:accent2>
      <a:accent3>
        <a:srgbClr val="E9C919"/>
      </a:accent3>
      <a:accent4>
        <a:srgbClr val="A7BE48"/>
      </a:accent4>
      <a:accent5>
        <a:srgbClr val="BBE0E3"/>
      </a:accent5>
      <a:accent6>
        <a:srgbClr val="612B28"/>
      </a:accent6>
      <a:hlink>
        <a:srgbClr val="7E9033"/>
      </a:hlink>
      <a:folHlink>
        <a:srgbClr val="8E2030"/>
      </a:folHlink>
    </a:clrScheme>
    <a:fontScheme name="MJ 1e">
      <a:majorFont>
        <a:latin typeface="Franklin Gothic Demi Cond"/>
        <a:ea typeface=""/>
        <a:cs typeface=""/>
      </a:majorFont>
      <a:minorFont>
        <a:latin typeface="Franklin Gothic Book"/>
        <a:ea typeface=""/>
        <a:cs typeface=""/>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Override1.xml><?xml version="1.0" encoding="utf-8"?>
<a:themeOverride xmlns:a="http://schemas.openxmlformats.org/drawingml/2006/main">
  <a:clrScheme name="Custom 15">
    <a:dk1>
      <a:sysClr val="windowText" lastClr="000000"/>
    </a:dk1>
    <a:lt1>
      <a:sysClr val="window" lastClr="FFFFFF"/>
    </a:lt1>
    <a:dk2>
      <a:srgbClr val="C00000"/>
    </a:dk2>
    <a:lt2>
      <a:srgbClr val="EBDDC3"/>
    </a:lt2>
    <a:accent1>
      <a:srgbClr val="7030A0"/>
    </a:accent1>
    <a:accent2>
      <a:srgbClr val="4C85B4"/>
    </a:accent2>
    <a:accent3>
      <a:srgbClr val="99CA2C"/>
    </a:accent3>
    <a:accent4>
      <a:srgbClr val="92C02A"/>
    </a:accent4>
    <a:accent5>
      <a:srgbClr val="F69D1A"/>
    </a:accent5>
    <a:accent6>
      <a:srgbClr val="4D9186"/>
    </a:accent6>
    <a:hlink>
      <a:srgbClr val="F7B615"/>
    </a:hlink>
    <a:folHlink>
      <a:srgbClr val="704404"/>
    </a:folHlink>
  </a:clrScheme>
</a:themeOverride>
</file>

<file path=docProps/app.xml><?xml version="1.0" encoding="utf-8"?>
<Properties xmlns="http://schemas.openxmlformats.org/officeDocument/2006/extended-properties" xmlns:vt="http://schemas.openxmlformats.org/officeDocument/2006/docPropsVTypes">
  <Template>MM 1e</Template>
  <TotalTime>1729</TotalTime>
  <Words>7308</Words>
  <Application>Microsoft Macintosh PowerPoint</Application>
  <PresentationFormat>On-screen Show (4:3)</PresentationFormat>
  <Paragraphs>530</Paragraphs>
  <Slides>44</Slides>
  <Notes>33</Notes>
  <HiddenSlides>0</HiddenSlides>
  <MMClips>0</MMClips>
  <ScaleCrop>false</ScaleCrop>
  <HeadingPairs>
    <vt:vector size="4" baseType="variant">
      <vt:variant>
        <vt:lpstr>Theme</vt:lpstr>
      </vt:variant>
      <vt:variant>
        <vt:i4>4</vt:i4>
      </vt:variant>
      <vt:variant>
        <vt:lpstr>Slide Titles</vt:lpstr>
      </vt:variant>
      <vt:variant>
        <vt:i4>44</vt:i4>
      </vt:variant>
    </vt:vector>
  </HeadingPairs>
  <TitlesOfParts>
    <vt:vector size="48" baseType="lpstr">
      <vt:lpstr>M&amp;J Ch 3</vt:lpstr>
      <vt:lpstr>1_MM 1e</vt:lpstr>
      <vt:lpstr>1_MM 1e part 3</vt:lpstr>
      <vt:lpstr>1_MM 1e part 4</vt:lpstr>
      <vt:lpstr>CHAPTER 13: PROMOTIONAL ESSENTIALS: DIGITAL AND SOCIAL MEDIA MARKETING</vt:lpstr>
      <vt:lpstr>Learning Objectives</vt:lpstr>
      <vt:lpstr>Essentials Of Promotion and Integrated Marketing Communications</vt:lpstr>
      <vt:lpstr>Promotion Mix Strategies</vt:lpstr>
      <vt:lpstr>Push and Pull Strategies</vt:lpstr>
      <vt:lpstr>Push and Pull Promotional Strategies</vt:lpstr>
      <vt:lpstr>Illustrative Factors Influencing Strategy</vt:lpstr>
      <vt:lpstr>Selected Pros and Cons of Individual Promotion Mix Elements</vt:lpstr>
      <vt:lpstr>Internal Marketing</vt:lpstr>
      <vt:lpstr>Hierarchy of Effects Model</vt:lpstr>
      <vt:lpstr>AIDA Model</vt:lpstr>
      <vt:lpstr>PowerPoint Presentation</vt:lpstr>
      <vt:lpstr>The Role of Digital Marketing in Communicating Value</vt:lpstr>
      <vt:lpstr>Examples of Digital Options for Marketing Information Sharing</vt:lpstr>
      <vt:lpstr>Types of Media </vt:lpstr>
      <vt:lpstr>Digital Advertising</vt:lpstr>
      <vt:lpstr>Display Ads</vt:lpstr>
      <vt:lpstr>Retargeting</vt:lpstr>
      <vt:lpstr>Search Ads</vt:lpstr>
      <vt:lpstr>Social Network Ads</vt:lpstr>
      <vt:lpstr>Native Ads</vt:lpstr>
      <vt:lpstr>E-Mail</vt:lpstr>
      <vt:lpstr>Organizational Website</vt:lpstr>
      <vt:lpstr>Dimensions of Website Interface</vt:lpstr>
      <vt:lpstr>Search Engine Optimization</vt:lpstr>
      <vt:lpstr>Mobile Marketing</vt:lpstr>
      <vt:lpstr>Location-Based Targeting</vt:lpstr>
      <vt:lpstr>Text Messaging</vt:lpstr>
      <vt:lpstr>Branded Mobile Apps and  In-App Based Ads</vt:lpstr>
      <vt:lpstr>Managing Social Media Marketing:  Customer Involvement</vt:lpstr>
      <vt:lpstr>Types of Social Media</vt:lpstr>
      <vt:lpstr>Social Networks</vt:lpstr>
      <vt:lpstr>Social Networks: Facebook and Twitter</vt:lpstr>
      <vt:lpstr>Social Networks: Snapchat and LinkedIn</vt:lpstr>
      <vt:lpstr>Viral Marketing</vt:lpstr>
      <vt:lpstr>Seeding Strategy</vt:lpstr>
      <vt:lpstr>Product and Service Review Sites</vt:lpstr>
      <vt:lpstr>Online Brand Communities</vt:lpstr>
      <vt:lpstr>Assessing the Value of Social Media Marketing</vt:lpstr>
      <vt:lpstr>Alt Text Appendix</vt:lpstr>
      <vt:lpstr>Push and Pull  Promotional Strategies</vt:lpstr>
      <vt:lpstr>AIDA Model</vt:lpstr>
      <vt:lpstr>Retargeting</vt:lpstr>
      <vt:lpstr>Seeding Strategy</vt:lpstr>
    </vt:vector>
  </TitlesOfParts>
  <Company>University of Houston-Clear Lake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Elements of Marketing Strategy and Planning</dc:title>
  <dc:creator>Jill Solomon</dc:creator>
  <cp:lastModifiedBy>C V</cp:lastModifiedBy>
  <cp:revision>636</cp:revision>
  <dcterms:created xsi:type="dcterms:W3CDTF">2008-07-02T15:22:33Z</dcterms:created>
  <dcterms:modified xsi:type="dcterms:W3CDTF">2018-03-07T19:14:14Z</dcterms:modified>
</cp:coreProperties>
</file>