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3.xml" ContentType="application/vnd.openxmlformats-officedocument.theme+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4.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5.xml" ContentType="application/vnd.openxmlformats-officedocument.theme+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391" r:id="rId1"/>
    <p:sldMasterId id="2147484402" r:id="rId2"/>
    <p:sldMasterId id="2147484408" r:id="rId3"/>
    <p:sldMasterId id="2147484414" r:id="rId4"/>
    <p:sldMasterId id="2147484634" r:id="rId5"/>
    <p:sldMasterId id="2147484646" r:id="rId6"/>
  </p:sldMasterIdLst>
  <p:notesMasterIdLst>
    <p:notesMasterId r:id="rId38"/>
  </p:notesMasterIdLst>
  <p:handoutMasterIdLst>
    <p:handoutMasterId r:id="rId39"/>
  </p:handoutMasterIdLst>
  <p:sldIdLst>
    <p:sldId id="506" r:id="rId7"/>
    <p:sldId id="507" r:id="rId8"/>
    <p:sldId id="548" r:id="rId9"/>
    <p:sldId id="542" r:id="rId10"/>
    <p:sldId id="509" r:id="rId11"/>
    <p:sldId id="543" r:id="rId12"/>
    <p:sldId id="510" r:id="rId13"/>
    <p:sldId id="511" r:id="rId14"/>
    <p:sldId id="531" r:id="rId15"/>
    <p:sldId id="536" r:id="rId16"/>
    <p:sldId id="512" r:id="rId17"/>
    <p:sldId id="513" r:id="rId18"/>
    <p:sldId id="514" r:id="rId19"/>
    <p:sldId id="515" r:id="rId20"/>
    <p:sldId id="516" r:id="rId21"/>
    <p:sldId id="537" r:id="rId22"/>
    <p:sldId id="517" r:id="rId23"/>
    <p:sldId id="518" r:id="rId24"/>
    <p:sldId id="519" r:id="rId25"/>
    <p:sldId id="522" r:id="rId26"/>
    <p:sldId id="523" r:id="rId27"/>
    <p:sldId id="545" r:id="rId28"/>
    <p:sldId id="524" r:id="rId29"/>
    <p:sldId id="525" r:id="rId30"/>
    <p:sldId id="526" r:id="rId31"/>
    <p:sldId id="547" r:id="rId32"/>
    <p:sldId id="527" r:id="rId33"/>
    <p:sldId id="528" r:id="rId34"/>
    <p:sldId id="529" r:id="rId35"/>
    <p:sldId id="540" r:id="rId36"/>
    <p:sldId id="539" r:id="rId37"/>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458" autoAdjust="0"/>
    <p:restoredTop sz="67408" autoAdjust="0"/>
  </p:normalViewPr>
  <p:slideViewPr>
    <p:cSldViewPr snapToObjects="1">
      <p:cViewPr>
        <p:scale>
          <a:sx n="51" d="100"/>
          <a:sy n="51" d="100"/>
        </p:scale>
        <p:origin x="1688" y="-184"/>
      </p:cViewPr>
      <p:guideLst>
        <p:guide orient="horz" pos="2160"/>
        <p:guide pos="2880"/>
      </p:guideLst>
    </p:cSldViewPr>
  </p:slideViewPr>
  <p:outlineViewPr>
    <p:cViewPr>
      <p:scale>
        <a:sx n="33" d="100"/>
        <a:sy n="33" d="100"/>
      </p:scale>
      <p:origin x="0" y="-8608"/>
    </p:cViewPr>
  </p:outlineViewPr>
  <p:notesTextViewPr>
    <p:cViewPr>
      <p:scale>
        <a:sx n="100" d="100"/>
        <a:sy n="100" d="100"/>
      </p:scale>
      <p:origin x="0" y="0"/>
    </p:cViewPr>
  </p:notesTextViewPr>
  <p:sorterViewPr>
    <p:cViewPr varScale="1">
      <p:scale>
        <a:sx n="100" d="100"/>
        <a:sy n="100" d="100"/>
      </p:scale>
      <p:origin x="0" y="-6576"/>
    </p:cViewPr>
  </p:sorterViewPr>
  <p:notesViewPr>
    <p:cSldViewPr snapToObjects="1">
      <p:cViewPr varScale="1">
        <p:scale>
          <a:sx n="52" d="100"/>
          <a:sy n="52" d="100"/>
        </p:scale>
        <p:origin x="2680" y="60"/>
      </p:cViewPr>
      <p:guideLst>
        <p:guide orient="horz" pos="2880"/>
        <p:guide pos="2160"/>
      </p:guideLst>
    </p:cSldViewPr>
  </p:notesViewPr>
  <p:gridSpacing cx="45720" cy="4572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handoutMaster" Target="handoutMasters/handoutMaster1.xml"/><Relationship Id="rId3" Type="http://schemas.openxmlformats.org/officeDocument/2006/relationships/slideMaster" Target="slideMasters/slideMaster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theme" Target="theme/theme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presProps" Target="presProps.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atin typeface="Arial" charset="0"/>
              </a:defRPr>
            </a:lvl1pPr>
          </a:lstStyle>
          <a:p>
            <a:pPr>
              <a:defRPr/>
            </a:pPr>
            <a:fld id="{6B75301E-AA45-4FE7-B558-C6EC757D54F4}" type="datetimeFigureOut">
              <a:rPr lang="en-US"/>
              <a:pPr>
                <a:defRPr/>
              </a:pPr>
              <a:t>6/28/2023</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atin typeface="Arial" charset="0"/>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atin typeface="Arial" charset="0"/>
              </a:defRPr>
            </a:lvl1pPr>
          </a:lstStyle>
          <a:p>
            <a:pPr>
              <a:defRPr/>
            </a:pPr>
            <a:fld id="{681C1D3D-CC4B-481E-B33B-4FB5D16938E8}" type="slidenum">
              <a:rPr lang="en-US"/>
              <a:pPr>
                <a:defRPr/>
              </a:pPr>
              <a:t>‹#›</a:t>
            </a:fld>
            <a:endParaRPr lang="en-US" dirty="0"/>
          </a:p>
        </p:txBody>
      </p:sp>
    </p:spTree>
    <p:extLst>
      <p:ext uri="{BB962C8B-B14F-4D97-AF65-F5344CB8AC3E}">
        <p14:creationId xmlns:p14="http://schemas.microsoft.com/office/powerpoint/2010/main" val="174956314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charset="0"/>
              </a:defRPr>
            </a:lvl1pPr>
          </a:lstStyle>
          <a:p>
            <a:pPr>
              <a:defRPr/>
            </a:pPr>
            <a:fld id="{9FC23893-7EC0-4CC1-9D3E-FB104D22B1E4}" type="datetimeFigureOut">
              <a:rPr lang="en-US"/>
              <a:pPr>
                <a:defRPr/>
              </a:pPr>
              <a:t>6/28/2023</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charset="0"/>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charset="0"/>
              </a:defRPr>
            </a:lvl1pPr>
          </a:lstStyle>
          <a:p>
            <a:pPr>
              <a:defRPr/>
            </a:pPr>
            <a:fld id="{426D2833-9AB6-4031-B806-ACC5F8FEBF88}" type="slidenum">
              <a:rPr lang="en-US"/>
              <a:pPr>
                <a:defRPr/>
              </a:pPr>
              <a:t>‹#›</a:t>
            </a:fld>
            <a:endParaRPr lang="en-US" dirty="0"/>
          </a:p>
        </p:txBody>
      </p:sp>
    </p:spTree>
    <p:extLst>
      <p:ext uri="{BB962C8B-B14F-4D97-AF65-F5344CB8AC3E}">
        <p14:creationId xmlns:p14="http://schemas.microsoft.com/office/powerpoint/2010/main" val="3473504058"/>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ww.youtube.com/watch?v=ZbPUi247wI8" TargetMode="External"/><Relationship Id="rId2" Type="http://schemas.openxmlformats.org/officeDocument/2006/relationships/slide" Target="../slides/slide2.xml"/><Relationship Id="rId1" Type="http://schemas.openxmlformats.org/officeDocument/2006/relationships/notesMaster" Target="../notesMasters/notesMaster1.xml"/><Relationship Id="rId5" Type="http://schemas.openxmlformats.org/officeDocument/2006/relationships/hyperlink" Target="https://www.youtube.com/watch?v=geaV_bFR_Rk&amp;t=128s" TargetMode="External"/><Relationship Id="rId4" Type="http://schemas.openxmlformats.org/officeDocument/2006/relationships/hyperlink" Target="https://www.youtube.com/watch?v=6kS3fzdk9N0" TargetMode="Externa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www.youtube.com/watch?v=ZbPUi247wI8" TargetMode="External"/><Relationship Id="rId7" Type="http://schemas.openxmlformats.org/officeDocument/2006/relationships/hyperlink" Target="https://www.youtube.com/watch?v=DaeA-22I-94" TargetMode="External"/><Relationship Id="rId2" Type="http://schemas.openxmlformats.org/officeDocument/2006/relationships/slide" Target="../slides/slide22.xml"/><Relationship Id="rId1" Type="http://schemas.openxmlformats.org/officeDocument/2006/relationships/notesMaster" Target="../notesMasters/notesMaster1.xml"/><Relationship Id="rId6" Type="http://schemas.openxmlformats.org/officeDocument/2006/relationships/hyperlink" Target="https://www.youtube.com/watch?v=pK9rbuX2RuA&amp;t=13s" TargetMode="External"/><Relationship Id="rId5" Type="http://schemas.openxmlformats.org/officeDocument/2006/relationships/hyperlink" Target="https://www.youtube.com/watch?v=geaV_bFR_Rk&amp;t=128s" TargetMode="External"/><Relationship Id="rId4" Type="http://schemas.openxmlformats.org/officeDocument/2006/relationships/hyperlink" Target="https://www.youtube.com/watch?v=6kS3fzdk9N0" TargetMode="Externa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www.investopedia.com/terms/p/pest-analysis.asp" TargetMode="External"/><Relationship Id="rId2" Type="http://schemas.openxmlformats.org/officeDocument/2006/relationships/slide" Target="../slides/slide23.xml"/><Relationship Id="rId1" Type="http://schemas.openxmlformats.org/officeDocument/2006/relationships/notesMaster" Target="../notesMasters/notesMaster1.xml"/><Relationship Id="rId5" Type="http://schemas.openxmlformats.org/officeDocument/2006/relationships/hyperlink" Target="https://www.g2.com/articles/brand-equity" TargetMode="External"/><Relationship Id="rId4" Type="http://schemas.openxmlformats.org/officeDocument/2006/relationships/hyperlink" Target="https://en.wikipedia.org/wiki/CAGE_Distance_Framework" TargetMode="Externa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www.youtube.com/watch?v=ZbPUi247wI8" TargetMode="External"/><Relationship Id="rId2" Type="http://schemas.openxmlformats.org/officeDocument/2006/relationships/slide" Target="../slides/slide3.xml"/><Relationship Id="rId1" Type="http://schemas.openxmlformats.org/officeDocument/2006/relationships/notesMaster" Target="../notesMasters/notesMaster1.xml"/><Relationship Id="rId5" Type="http://schemas.openxmlformats.org/officeDocument/2006/relationships/hyperlink" Target="https://www.youtube.com/watch?v=geaV_bFR_Rk&amp;t=128s" TargetMode="External"/><Relationship Id="rId4" Type="http://schemas.openxmlformats.org/officeDocument/2006/relationships/hyperlink" Target="https://www.youtube.com/watch?v=6kS3fzdk9N0" TargetMode="Externa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www.timedoctor.com/blog/virtual-presentation/#technical-checks"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426D2833-9AB6-4031-B806-ACC5F8FEBF88}" type="slidenum">
              <a:rPr kumimoji="0" lang="en-US" sz="1200" b="0" i="0" u="none" strike="noStrike" kern="1200" cap="none" spc="0" normalizeH="0" baseline="0" noProof="0" smtClean="0">
                <a:ln>
                  <a:noFill/>
                </a:ln>
                <a:solidFill>
                  <a:prstClr val="black"/>
                </a:solidFill>
                <a:effectLst/>
                <a:uLnTx/>
                <a:uFillTx/>
                <a:latin typeface="Arial" charset="0"/>
                <a:ea typeface="+mn-ea"/>
                <a:cs typeface="Arial"/>
                <a:sym typeface="Arial"/>
              </a:rPr>
              <a:pPr marL="0" marR="0" lvl="0" indent="0" algn="r" defTabSz="914400" rtl="0" eaLnBrk="1" fontAlgn="base" latinLnBrk="0" hangingPunct="1">
                <a:lnSpc>
                  <a:spcPct val="100000"/>
                </a:lnSpc>
                <a:spcBef>
                  <a:spcPct val="0"/>
                </a:spcBef>
                <a:spcAft>
                  <a:spcPct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Arial" charset="0"/>
              <a:ea typeface="+mn-ea"/>
              <a:cs typeface="Arial"/>
              <a:sym typeface="Arial"/>
            </a:endParaRPr>
          </a:p>
        </p:txBody>
      </p:sp>
    </p:spTree>
    <p:extLst>
      <p:ext uri="{BB962C8B-B14F-4D97-AF65-F5344CB8AC3E}">
        <p14:creationId xmlns:p14="http://schemas.microsoft.com/office/powerpoint/2010/main" val="6455339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426D2833-9AB6-4031-B806-ACC5F8FEBF88}" type="slidenum">
              <a:rPr kumimoji="0" lang="en-US" sz="1200" b="0" i="0" u="none" strike="noStrike" kern="1200" cap="none" spc="0" normalizeH="0" baseline="0" noProof="0" smtClean="0">
                <a:ln>
                  <a:noFill/>
                </a:ln>
                <a:solidFill>
                  <a:prstClr val="black"/>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10</a:t>
            </a:fld>
            <a:endParaRPr kumimoji="0" lang="en-US" sz="1200" b="0" i="0" u="none" strike="noStrike" kern="1200" cap="none" spc="0" normalizeH="0" baseline="0" noProof="0" dirty="0">
              <a:ln>
                <a:noFill/>
              </a:ln>
              <a:solidFill>
                <a:prstClr val="black"/>
              </a:solidFill>
              <a:effectLst/>
              <a:uLnTx/>
              <a:uFillTx/>
              <a:latin typeface="Arial" charset="0"/>
              <a:ea typeface="+mn-ea"/>
              <a:cs typeface="+mn-cs"/>
            </a:endParaRPr>
          </a:p>
        </p:txBody>
      </p:sp>
    </p:spTree>
    <p:extLst>
      <p:ext uri="{BB962C8B-B14F-4D97-AF65-F5344CB8AC3E}">
        <p14:creationId xmlns:p14="http://schemas.microsoft.com/office/powerpoint/2010/main" val="34609859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dirty="0" smtClean="0"/>
              <a:t>There are many different ways to uncover the types of associations linked to the brand and their corresponding strength, favorability, and uniqueness. Qualitative research techniques often identify possible brand associations and sources of brand equity. These are relatively unstructured measurement approaches that permit a range of both questions and answers and so can often be a useful first step in exploring consumer brand and product perceptions.</a:t>
            </a:r>
            <a:endParaRPr lang="en-IN" altLang="en-US" dirty="0" smtClean="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11</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5924597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12</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42272063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13</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7791371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14</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9858525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smtClean="0"/>
              <a:t>Although qualitative measures are useful in identifying the range of possible associations with a brand and some initial insights into their strength, favorability, and uniqueness, marketers often want a more definitive portrait of the brand to allow them to make more confident and defensible strategic and tactical recommendations.</a:t>
            </a:r>
          </a:p>
          <a:p>
            <a:endParaRPr lang="en-US" altLang="en-US" dirty="0" smtClean="0"/>
          </a:p>
          <a:p>
            <a:r>
              <a:rPr lang="en-US" altLang="en-US" dirty="0" smtClean="0"/>
              <a:t>Some say qualitative research strives to uncover and discover, while quantitative research aims to prove or disprove. Whereas qualitative research typically elicits some type of verbal response from consumers, quantitative research typically employs various types of scale questions from which researchers can draw numerical representations and summaries. </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15</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0523934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426D2833-9AB6-4031-B806-ACC5F8FEBF88}" type="slidenum">
              <a:rPr kumimoji="0" lang="en-US" sz="1200" b="0" i="0" u="none" strike="noStrike" kern="1200" cap="none" spc="0" normalizeH="0" baseline="0" noProof="0" smtClean="0">
                <a:ln>
                  <a:noFill/>
                </a:ln>
                <a:solidFill>
                  <a:prstClr val="black"/>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16</a:t>
            </a:fld>
            <a:endParaRPr kumimoji="0" lang="en-US" sz="1200" b="0" i="0" u="none" strike="noStrike" kern="1200" cap="none" spc="0" normalizeH="0" baseline="0" noProof="0" dirty="0">
              <a:ln>
                <a:noFill/>
              </a:ln>
              <a:solidFill>
                <a:prstClr val="black"/>
              </a:solidFill>
              <a:effectLst/>
              <a:uLnTx/>
              <a:uFillTx/>
              <a:latin typeface="Arial" charset="0"/>
              <a:ea typeface="+mn-ea"/>
              <a:cs typeface="+mn-cs"/>
            </a:endParaRPr>
          </a:p>
        </p:txBody>
      </p:sp>
    </p:spTree>
    <p:extLst>
      <p:ext uri="{BB962C8B-B14F-4D97-AF65-F5344CB8AC3E}">
        <p14:creationId xmlns:p14="http://schemas.microsoft.com/office/powerpoint/2010/main" val="9045351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pPr>
              <a:defRPr/>
            </a:pPr>
            <a:r>
              <a:rPr lang="en-US" u="none" dirty="0" smtClean="0"/>
              <a:t>Recognition</a:t>
            </a:r>
          </a:p>
          <a:p>
            <a:pPr marL="171450" indent="-171450">
              <a:buFont typeface="Arial" pitchFamily="34" charset="0"/>
              <a:buChar char="•"/>
              <a:defRPr/>
            </a:pPr>
            <a:r>
              <a:rPr lang="en-IN" u="none" dirty="0" smtClean="0"/>
              <a:t>Requires consumers to identify the brand under a variety of circumstances</a:t>
            </a:r>
          </a:p>
          <a:p>
            <a:pPr marL="171450" indent="-171450">
              <a:buFont typeface="Arial" pitchFamily="34" charset="0"/>
              <a:buChar char="•"/>
              <a:defRPr/>
            </a:pPr>
            <a:r>
              <a:rPr lang="en-IN" u="none" dirty="0" smtClean="0"/>
              <a:t>Can rest on the identification of any of the brand elements</a:t>
            </a:r>
          </a:p>
          <a:p>
            <a:pPr marL="171450" indent="-171450">
              <a:buFont typeface="Arial" pitchFamily="34" charset="0"/>
              <a:buChar char="•"/>
              <a:defRPr/>
            </a:pPr>
            <a:r>
              <a:rPr lang="en-US" u="none" dirty="0" smtClean="0"/>
              <a:t>Specially important for packaging</a:t>
            </a:r>
          </a:p>
          <a:p>
            <a:pPr>
              <a:defRPr/>
            </a:pPr>
            <a:endParaRPr lang="en-US" u="none" dirty="0" smtClean="0"/>
          </a:p>
          <a:p>
            <a:pPr>
              <a:defRPr/>
            </a:pPr>
            <a:r>
              <a:rPr lang="en-US" u="none" dirty="0" smtClean="0"/>
              <a:t>Recall</a:t>
            </a:r>
          </a:p>
          <a:p>
            <a:pPr marL="171450" indent="-171450">
              <a:buFont typeface="Arial" pitchFamily="34" charset="0"/>
              <a:buChar char="•"/>
              <a:defRPr/>
            </a:pPr>
            <a:r>
              <a:rPr lang="en-IN" u="none" dirty="0" smtClean="0"/>
              <a:t>Demonstrated when consumers are able to retrieve a brand element from memory, when given some related probe or cue</a:t>
            </a:r>
          </a:p>
          <a:p>
            <a:pPr marL="628650" lvl="1" indent="-171450">
              <a:buFont typeface="Arial" pitchFamily="34" charset="0"/>
              <a:buChar char="•"/>
              <a:defRPr/>
            </a:pPr>
            <a:r>
              <a:rPr lang="en-IN" u="none" dirty="0" smtClean="0"/>
              <a:t>Unaided recall</a:t>
            </a:r>
          </a:p>
          <a:p>
            <a:pPr marL="628650" lvl="1" indent="-171450">
              <a:buFont typeface="Arial" pitchFamily="34" charset="0"/>
              <a:buChar char="•"/>
              <a:defRPr/>
            </a:pPr>
            <a:r>
              <a:rPr lang="en-IN" u="none" dirty="0" smtClean="0"/>
              <a:t>Aided recall</a:t>
            </a:r>
          </a:p>
          <a:p>
            <a:pPr marL="171450" indent="-171450">
              <a:buFont typeface="Arial" pitchFamily="34" charset="0"/>
              <a:buChar char="•"/>
              <a:defRPr/>
            </a:pPr>
            <a:r>
              <a:rPr lang="en-IN" u="none" dirty="0" smtClean="0"/>
              <a:t>Measures of recall based on product attribute or category cues and situational or usage cues give an indication of breadth and depth of recall</a:t>
            </a:r>
          </a:p>
          <a:p>
            <a:pPr eaLnBrk="1" hangingPunct="1">
              <a:defRPr/>
            </a:pPr>
            <a:endParaRPr lang="en-US" u="none" dirty="0" smtClean="0"/>
          </a:p>
          <a:p>
            <a:pPr eaLnBrk="1" hangingPunct="1">
              <a:defRPr/>
            </a:pPr>
            <a:r>
              <a:rPr lang="en-US" u="none" dirty="0" smtClean="0"/>
              <a:t>Corrections for guessing</a:t>
            </a:r>
            <a:endParaRPr lang="en-IN" u="none" dirty="0" smtClean="0"/>
          </a:p>
          <a:p>
            <a:pPr marL="171450" indent="-171450" eaLnBrk="1" hangingPunct="1">
              <a:buFont typeface="Arial" pitchFamily="34" charset="0"/>
              <a:buChar char="•"/>
              <a:defRPr/>
            </a:pPr>
            <a:r>
              <a:rPr lang="en-US" u="none" dirty="0" smtClean="0"/>
              <a:t>Problem may be especially evident with certain types of aided awareness or recognition measures for the brand</a:t>
            </a:r>
            <a:endParaRPr lang="en-IN" u="none" dirty="0" smtClean="0"/>
          </a:p>
          <a:p>
            <a:pPr eaLnBrk="1" hangingPunct="1">
              <a:defRPr/>
            </a:pPr>
            <a:endParaRPr lang="en-IN" u="none" dirty="0" smtClean="0"/>
          </a:p>
          <a:p>
            <a:pPr eaLnBrk="1" hangingPunct="1">
              <a:defRPr/>
            </a:pPr>
            <a:r>
              <a:rPr lang="en-IN" u="none" dirty="0" smtClean="0"/>
              <a:t>Strategic implications</a:t>
            </a:r>
          </a:p>
          <a:p>
            <a:pPr marL="171450" indent="-171450" eaLnBrk="1" hangingPunct="1">
              <a:buFont typeface="Arial" pitchFamily="34" charset="0"/>
              <a:buChar char="•"/>
              <a:defRPr/>
            </a:pPr>
            <a:r>
              <a:rPr lang="en-US" u="none" dirty="0" smtClean="0"/>
              <a:t>Yields insight into </a:t>
            </a:r>
            <a:r>
              <a:rPr lang="en-IN" u="none" dirty="0" smtClean="0"/>
              <a:t>how brand knowledge is organized in memory</a:t>
            </a:r>
          </a:p>
          <a:p>
            <a:pPr marL="171450" indent="-171450" eaLnBrk="1" hangingPunct="1">
              <a:buFont typeface="Arial" pitchFamily="34" charset="0"/>
              <a:buChar char="•"/>
              <a:defRPr/>
            </a:pPr>
            <a:r>
              <a:rPr lang="en-IN" u="none" dirty="0" smtClean="0"/>
              <a:t>Identifies cues or reminders necessary for consumers to retrieve the brand from memory</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17</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2769242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smtClean="0"/>
              <a:t>The communications environment has shifted and customers are engaged in conversations with each other, to a larger degree than ever before. With the proliferation of social media and digital communications options, one concern of brand marketers everywhere is understanding the return-on-investment (ROI) of each communication channel.</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18</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7709400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u="none" dirty="0" smtClean="0"/>
              <a:t>Purchase intentions</a:t>
            </a:r>
          </a:p>
          <a:p>
            <a:pPr marL="171450" indent="-171450">
              <a:buFont typeface="Arial" pitchFamily="34" charset="0"/>
              <a:buChar char="•"/>
              <a:defRPr/>
            </a:pPr>
            <a:r>
              <a:rPr lang="en-US" u="none" dirty="0" smtClean="0"/>
              <a:t>Determined by brand attitudes and consideration.</a:t>
            </a:r>
          </a:p>
          <a:p>
            <a:pPr marL="171450" indent="-171450">
              <a:buFont typeface="Arial" pitchFamily="34" charset="0"/>
              <a:buChar char="•"/>
              <a:defRPr/>
            </a:pPr>
            <a:r>
              <a:rPr lang="en-US" u="none" dirty="0" smtClean="0"/>
              <a:t>Predictive of actual purchase when there is correspondence between any two of the following factors: </a:t>
            </a:r>
          </a:p>
          <a:p>
            <a:pPr marL="628650" lvl="1" indent="-171450">
              <a:buFont typeface="Arial" pitchFamily="34" charset="0"/>
              <a:buChar char="•"/>
              <a:defRPr/>
            </a:pPr>
            <a:r>
              <a:rPr lang="en-US" u="none" dirty="0" smtClean="0"/>
              <a:t>Action (buying for own use or to give as a gift)</a:t>
            </a:r>
          </a:p>
          <a:p>
            <a:pPr marL="628650" lvl="1" indent="-171450">
              <a:buFont typeface="Arial" pitchFamily="34" charset="0"/>
              <a:buChar char="•"/>
              <a:defRPr/>
            </a:pPr>
            <a:r>
              <a:rPr lang="en-US" u="none" dirty="0" smtClean="0"/>
              <a:t>Target (specific type of product and brand)</a:t>
            </a:r>
          </a:p>
          <a:p>
            <a:pPr marL="628650" lvl="1" indent="-171450">
              <a:buFont typeface="Arial" pitchFamily="34" charset="0"/>
              <a:buChar char="•"/>
              <a:defRPr/>
            </a:pPr>
            <a:r>
              <a:rPr lang="en-US" u="none" dirty="0" smtClean="0"/>
              <a:t>Context (in what type of store based on what prices and other conditions)</a:t>
            </a:r>
          </a:p>
          <a:p>
            <a:pPr marL="628650" lvl="1" indent="-171450">
              <a:buFont typeface="Arial" pitchFamily="34" charset="0"/>
              <a:buChar char="•"/>
              <a:defRPr/>
            </a:pPr>
            <a:r>
              <a:rPr lang="en-US" u="none" dirty="0" smtClean="0"/>
              <a:t>Time (within a week, month, or year)</a:t>
            </a:r>
          </a:p>
          <a:p>
            <a:pPr>
              <a:buFont typeface="Arial" pitchFamily="34" charset="0"/>
              <a:buNone/>
              <a:defRPr/>
            </a:pPr>
            <a:endParaRPr lang="en-US" u="none" dirty="0" smtClean="0"/>
          </a:p>
          <a:p>
            <a:pPr>
              <a:buFont typeface="Arial" pitchFamily="34" charset="0"/>
              <a:buNone/>
              <a:defRPr/>
            </a:pPr>
            <a:r>
              <a:rPr lang="en-US" u="none" dirty="0" smtClean="0"/>
              <a:t>Likelihood to recommend</a:t>
            </a:r>
          </a:p>
          <a:p>
            <a:pPr marL="171450" indent="-171450">
              <a:buFont typeface="Arial" pitchFamily="34" charset="0"/>
              <a:buChar char="•"/>
              <a:defRPr/>
            </a:pPr>
            <a:r>
              <a:rPr lang="en-US" u="none" dirty="0" smtClean="0"/>
              <a:t>How likely is it that you would recommend this product or service to a friend or colleague?</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19</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4626461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Chap</a:t>
            </a:r>
            <a:r>
              <a:rPr lang="en-US" baseline="0" dirty="0" smtClean="0"/>
              <a:t> 10</a:t>
            </a:r>
          </a:p>
          <a:p>
            <a:r>
              <a:rPr lang="en-US" sz="1200" b="1" dirty="0" smtClean="0">
                <a:latin typeface="Times New Roman" panose="02020603050405020304" pitchFamily="18" charset="0"/>
                <a:cs typeface="Times New Roman" panose="02020603050405020304" pitchFamily="18" charset="0"/>
              </a:rPr>
              <a:t>Brand tracking – Explained!</a:t>
            </a:r>
          </a:p>
          <a:p>
            <a:r>
              <a:rPr lang="en-US" sz="1200" u="sng" dirty="0" smtClean="0">
                <a:latin typeface="Times New Roman" panose="02020603050405020304" pitchFamily="18" charset="0"/>
                <a:cs typeface="Times New Roman" panose="02020603050405020304" pitchFamily="18" charset="0"/>
                <a:hlinkClick r:id="rId3"/>
              </a:rPr>
              <a:t>https://www.youtube.com/watch?v=ZbPUi247wI8</a:t>
            </a:r>
            <a:endParaRPr lang="en-US" sz="1200" dirty="0" smtClean="0">
              <a:latin typeface="Times New Roman" panose="02020603050405020304" pitchFamily="18" charset="0"/>
              <a:cs typeface="Times New Roman" panose="02020603050405020304" pitchFamily="18" charset="0"/>
            </a:endParaRPr>
          </a:p>
          <a:p>
            <a:r>
              <a:rPr lang="en-US" sz="1200" b="1" dirty="0" smtClean="0">
                <a:latin typeface="Times New Roman" panose="02020603050405020304" pitchFamily="18" charset="0"/>
                <a:cs typeface="Times New Roman" panose="02020603050405020304" pitchFamily="18" charset="0"/>
              </a:rPr>
              <a:t>Terri Goldstein - Speaking Brand Intelligence™</a:t>
            </a:r>
          </a:p>
          <a:p>
            <a:r>
              <a:rPr lang="en-US" sz="1200" u="sng" dirty="0" smtClean="0">
                <a:latin typeface="Times New Roman" panose="02020603050405020304" pitchFamily="18" charset="0"/>
                <a:cs typeface="Times New Roman" panose="02020603050405020304" pitchFamily="18" charset="0"/>
                <a:hlinkClick r:id="rId4"/>
              </a:rPr>
              <a:t>https://www.youtube.com/watch?v=6kS3fzdk9N0</a:t>
            </a:r>
            <a:endParaRPr lang="en-US" sz="1200" dirty="0" smtClean="0">
              <a:latin typeface="Times New Roman" panose="02020603050405020304" pitchFamily="18" charset="0"/>
              <a:cs typeface="Times New Roman" panose="02020603050405020304" pitchFamily="18" charset="0"/>
            </a:endParaRPr>
          </a:p>
          <a:p>
            <a:r>
              <a:rPr lang="en-US" sz="1200" dirty="0" smtClean="0">
                <a:latin typeface="Times New Roman" panose="02020603050405020304" pitchFamily="18" charset="0"/>
                <a:cs typeface="Times New Roman" panose="02020603050405020304" pitchFamily="18" charset="0"/>
              </a:rPr>
              <a:t>color shape symbol</a:t>
            </a:r>
          </a:p>
          <a:p>
            <a:r>
              <a:rPr lang="en-US" sz="1200" b="1" dirty="0" smtClean="0">
                <a:latin typeface="Times New Roman" panose="02020603050405020304" pitchFamily="18" charset="0"/>
                <a:cs typeface="Times New Roman" panose="02020603050405020304" pitchFamily="18" charset="0"/>
              </a:rPr>
              <a:t>Why You Should Be Building Brand Equity</a:t>
            </a:r>
          </a:p>
          <a:p>
            <a:r>
              <a:rPr lang="en-US" sz="1200" u="sng" dirty="0" smtClean="0">
                <a:latin typeface="Times New Roman" panose="02020603050405020304" pitchFamily="18" charset="0"/>
                <a:cs typeface="Times New Roman" panose="02020603050405020304" pitchFamily="18" charset="0"/>
                <a:hlinkClick r:id="rId5"/>
              </a:rPr>
              <a:t>https://www.youtube.com/watch?v=geaV_bFR_Rk&amp;t=128s</a:t>
            </a:r>
            <a:r>
              <a:rPr lang="en-US" sz="1200" dirty="0" smtClean="0">
                <a:latin typeface="Times New Roman" panose="02020603050405020304" pitchFamily="18" charset="0"/>
                <a:cs typeface="Times New Roman" panose="02020603050405020304" pitchFamily="18" charset="0"/>
              </a:rPr>
              <a:t> </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426D2833-9AB6-4031-B806-ACC5F8FEBF88}" type="slidenum">
              <a:rPr kumimoji="0" lang="en-US" sz="1200" b="0" i="0" u="none" strike="noStrike" kern="1200" cap="none" spc="0" normalizeH="0" baseline="0" noProof="0" smtClean="0">
                <a:ln>
                  <a:noFill/>
                </a:ln>
                <a:solidFill>
                  <a:prstClr val="black"/>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Arial" charset="0"/>
              <a:ea typeface="+mn-ea"/>
              <a:cs typeface="+mn-cs"/>
            </a:endParaRPr>
          </a:p>
        </p:txBody>
      </p:sp>
    </p:spTree>
    <p:extLst>
      <p:ext uri="{BB962C8B-B14F-4D97-AF65-F5344CB8AC3E}">
        <p14:creationId xmlns:p14="http://schemas.microsoft.com/office/powerpoint/2010/main" val="297863451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latin typeface="+mn-lt"/>
            </a:endParaRPr>
          </a:p>
        </p:txBody>
      </p:sp>
      <p:sp>
        <p:nvSpPr>
          <p:cNvPr id="4" name="Slide Number Placeholder 3"/>
          <p:cNvSpPr>
            <a:spLocks noGrp="1"/>
          </p:cNvSpPr>
          <p:nvPr>
            <p:ph type="sldNum" idx="10"/>
          </p:nvPr>
        </p:nvSpPr>
        <p:spPr/>
        <p:txBody>
          <a:bodyPr/>
          <a:lstStyle/>
          <a:p>
            <a:pPr marL="0" marR="0" lvl="0" indent="0" algn="r" defTabSz="914400" rtl="0" eaLnBrk="1" fontAlgn="auto" latinLnBrk="0" hangingPunct="1">
              <a:lnSpc>
                <a:spcPct val="100000"/>
              </a:lnSpc>
              <a:spcBef>
                <a:spcPts val="0"/>
              </a:spcBef>
              <a:spcAft>
                <a:spcPts val="0"/>
              </a:spcAft>
              <a:buClrTx/>
              <a:buSzPct val="25000"/>
              <a:buFontTx/>
              <a:buNone/>
              <a:tabLst/>
              <a:defRPr/>
            </a:pPr>
            <a:fld id="{00000000-1234-1234-1234-123412341234}" type="slidenum">
              <a:rPr kumimoji="0" lang="en-US" sz="1200" b="0" i="0" u="none" strike="noStrike" kern="0" cap="none" spc="0" normalizeH="0" baseline="0" noProof="0" smtClean="0">
                <a:ln>
                  <a:noFill/>
                </a:ln>
                <a:solidFill>
                  <a:srgbClr val="000000"/>
                </a:solidFill>
                <a:effectLst/>
                <a:uLnTx/>
                <a:uFillTx/>
                <a:latin typeface="Arial"/>
                <a:ea typeface="Arial"/>
                <a:cs typeface="Arial"/>
                <a:sym typeface="Arial"/>
              </a:rPr>
              <a:pPr marL="0" marR="0" lvl="0" indent="0" algn="r" defTabSz="914400" rtl="0" eaLnBrk="1" fontAlgn="auto" latinLnBrk="0" hangingPunct="1">
                <a:lnSpc>
                  <a:spcPct val="100000"/>
                </a:lnSpc>
                <a:spcBef>
                  <a:spcPts val="0"/>
                </a:spcBef>
                <a:spcAft>
                  <a:spcPts val="0"/>
                </a:spcAft>
                <a:buClrTx/>
                <a:buSzPct val="25000"/>
                <a:buFontTx/>
                <a:buNone/>
                <a:tabLst/>
                <a:defRPr/>
              </a:pPr>
              <a:t>20</a:t>
            </a:fld>
            <a:endParaRPr kumimoji="0" lang="en-US" sz="1200" b="0" i="0" u="none" strike="noStrike" kern="0" cap="none" spc="0" normalizeH="0" baseline="0" noProof="0" dirty="0">
              <a:ln>
                <a:noFill/>
              </a:ln>
              <a:solidFill>
                <a:srgbClr val="000000"/>
              </a:solidFill>
              <a:effectLst/>
              <a:uLnTx/>
              <a:uFillTx/>
              <a:latin typeface="Arial"/>
              <a:ea typeface="Arial"/>
              <a:cs typeface="Arial"/>
              <a:sym typeface="Arial"/>
            </a:endParaRPr>
          </a:p>
        </p:txBody>
      </p:sp>
    </p:spTree>
    <p:extLst>
      <p:ext uri="{BB962C8B-B14F-4D97-AF65-F5344CB8AC3E}">
        <p14:creationId xmlns:p14="http://schemas.microsoft.com/office/powerpoint/2010/main" val="309478671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u="none" dirty="0" smtClean="0"/>
              <a:t>New products and brand extensions</a:t>
            </a:r>
          </a:p>
          <a:p>
            <a:pPr marL="171450" indent="-171450">
              <a:buFont typeface="Arial" pitchFamily="34" charset="0"/>
              <a:buChar char="•"/>
              <a:defRPr/>
            </a:pPr>
            <a:r>
              <a:rPr lang="en-US" b="0" dirty="0" smtClean="0"/>
              <a:t>Sub-brand</a:t>
            </a:r>
            <a:r>
              <a:rPr lang="en-US" dirty="0" smtClean="0"/>
              <a:t>: New brand combined with an existing brand.</a:t>
            </a:r>
          </a:p>
          <a:p>
            <a:pPr marL="171450" indent="-171450">
              <a:buFont typeface="Arial" pitchFamily="34" charset="0"/>
              <a:buChar char="•"/>
              <a:defRPr/>
            </a:pPr>
            <a:r>
              <a:rPr lang="en-US" b="0" dirty="0" smtClean="0"/>
              <a:t>Parent brand</a:t>
            </a:r>
            <a:r>
              <a:rPr lang="en-US" dirty="0" smtClean="0"/>
              <a:t>: An existing brand that gives birth to a brand extension.</a:t>
            </a:r>
          </a:p>
          <a:p>
            <a:pPr marL="171450" indent="-171450">
              <a:buFont typeface="Arial" pitchFamily="34" charset="0"/>
              <a:buChar char="•"/>
              <a:defRPr/>
            </a:pPr>
            <a:r>
              <a:rPr lang="en-US" b="0" dirty="0" smtClean="0"/>
              <a:t>Family brand</a:t>
            </a:r>
            <a:r>
              <a:rPr lang="en-US" dirty="0" smtClean="0"/>
              <a:t>: Parent brand associated with multiple products through brand extensions.</a:t>
            </a:r>
          </a:p>
        </p:txBody>
      </p:sp>
      <p:sp>
        <p:nvSpPr>
          <p:cNvPr id="4" name="Slide Number Placeholder 3"/>
          <p:cNvSpPr>
            <a:spLocks noGrp="1"/>
          </p:cNvSpPr>
          <p:nvPr>
            <p:ph type="sldNum" idx="10"/>
          </p:nvPr>
        </p:nvSpPr>
        <p:spPr/>
        <p:txBody>
          <a:bodyPr/>
          <a:lstStyle/>
          <a:p>
            <a:pPr marL="0" marR="0" lvl="0" indent="0" algn="r" defTabSz="914400" rtl="0" eaLnBrk="1" fontAlgn="auto" latinLnBrk="0" hangingPunct="1">
              <a:lnSpc>
                <a:spcPct val="100000"/>
              </a:lnSpc>
              <a:spcBef>
                <a:spcPts val="0"/>
              </a:spcBef>
              <a:spcAft>
                <a:spcPts val="0"/>
              </a:spcAft>
              <a:buClrTx/>
              <a:buSzPct val="25000"/>
              <a:buFontTx/>
              <a:buNone/>
              <a:tabLst/>
              <a:defRPr/>
            </a:pPr>
            <a:fld id="{00000000-1234-1234-1234-123412341234}" type="slidenum">
              <a:rPr kumimoji="0" lang="en-US" sz="1200" b="0" i="0" u="none" strike="noStrike" kern="0" cap="none" spc="0" normalizeH="0" baseline="0" noProof="0" smtClean="0">
                <a:ln>
                  <a:noFill/>
                </a:ln>
                <a:solidFill>
                  <a:srgbClr val="000000"/>
                </a:solidFill>
                <a:effectLst/>
                <a:uLnTx/>
                <a:uFillTx/>
                <a:latin typeface="Arial"/>
                <a:ea typeface="Arial"/>
                <a:cs typeface="Arial"/>
                <a:sym typeface="Arial"/>
              </a:rPr>
              <a:pPr marL="0" marR="0" lvl="0" indent="0" algn="r" defTabSz="914400" rtl="0" eaLnBrk="1" fontAlgn="auto" latinLnBrk="0" hangingPunct="1">
                <a:lnSpc>
                  <a:spcPct val="100000"/>
                </a:lnSpc>
                <a:spcBef>
                  <a:spcPts val="0"/>
                </a:spcBef>
                <a:spcAft>
                  <a:spcPts val="0"/>
                </a:spcAft>
                <a:buClrTx/>
                <a:buSzPct val="25000"/>
                <a:buFontTx/>
                <a:buNone/>
                <a:tabLst/>
                <a:defRPr/>
              </a:pPr>
              <a:t>21</a:t>
            </a:fld>
            <a:endParaRPr kumimoji="0" lang="en-US" sz="1200" b="0" i="0" u="none" strike="noStrike" kern="0" cap="none" spc="0" normalizeH="0" baseline="0" noProof="0" dirty="0">
              <a:ln>
                <a:noFill/>
              </a:ln>
              <a:solidFill>
                <a:srgbClr val="000000"/>
              </a:solidFill>
              <a:effectLst/>
              <a:uLnTx/>
              <a:uFillTx/>
              <a:latin typeface="Arial"/>
              <a:ea typeface="Arial"/>
              <a:cs typeface="Arial"/>
              <a:sym typeface="Arial"/>
            </a:endParaRPr>
          </a:p>
        </p:txBody>
      </p:sp>
    </p:spTree>
    <p:extLst>
      <p:ext uri="{BB962C8B-B14F-4D97-AF65-F5344CB8AC3E}">
        <p14:creationId xmlns:p14="http://schemas.microsoft.com/office/powerpoint/2010/main" val="284042107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smtClean="0"/>
              <a:t>Chap</a:t>
            </a:r>
            <a:r>
              <a:rPr lang="en-US" baseline="0" dirty="0" smtClean="0"/>
              <a:t> 10</a:t>
            </a:r>
          </a:p>
          <a:p>
            <a:r>
              <a:rPr lang="en-US" sz="1200" b="1" dirty="0" smtClean="0">
                <a:latin typeface="Times New Roman" panose="02020603050405020304" pitchFamily="18" charset="0"/>
                <a:cs typeface="Times New Roman" panose="02020603050405020304" pitchFamily="18" charset="0"/>
              </a:rPr>
              <a:t>Brand tracking – Explained!</a:t>
            </a:r>
          </a:p>
          <a:p>
            <a:r>
              <a:rPr lang="en-US" sz="1200" u="sng" dirty="0" smtClean="0">
                <a:latin typeface="Times New Roman" panose="02020603050405020304" pitchFamily="18" charset="0"/>
                <a:cs typeface="Times New Roman" panose="02020603050405020304" pitchFamily="18" charset="0"/>
                <a:hlinkClick r:id="rId3"/>
              </a:rPr>
              <a:t>https://www.youtube.com/watch?v=ZbPUi247wI8</a:t>
            </a:r>
            <a:endParaRPr lang="en-US" sz="1200" dirty="0" smtClean="0">
              <a:latin typeface="Times New Roman" panose="02020603050405020304" pitchFamily="18" charset="0"/>
              <a:cs typeface="Times New Roman" panose="02020603050405020304" pitchFamily="18" charset="0"/>
            </a:endParaRPr>
          </a:p>
          <a:p>
            <a:r>
              <a:rPr lang="en-US" sz="1200" b="1" dirty="0" smtClean="0">
                <a:latin typeface="Times New Roman" panose="02020603050405020304" pitchFamily="18" charset="0"/>
                <a:cs typeface="Times New Roman" panose="02020603050405020304" pitchFamily="18" charset="0"/>
              </a:rPr>
              <a:t>Terri Goldstein - Speaking Brand Intelligence™</a:t>
            </a:r>
          </a:p>
          <a:p>
            <a:r>
              <a:rPr lang="en-US" sz="1200" u="sng" dirty="0" smtClean="0">
                <a:latin typeface="Times New Roman" panose="02020603050405020304" pitchFamily="18" charset="0"/>
                <a:cs typeface="Times New Roman" panose="02020603050405020304" pitchFamily="18" charset="0"/>
                <a:hlinkClick r:id="rId4"/>
              </a:rPr>
              <a:t>https://www.youtube.com/watch?v=6kS3fzdk9N0</a:t>
            </a:r>
            <a:endParaRPr lang="en-US" sz="1200" dirty="0" smtClean="0">
              <a:latin typeface="Times New Roman" panose="02020603050405020304" pitchFamily="18" charset="0"/>
              <a:cs typeface="Times New Roman" panose="02020603050405020304" pitchFamily="18" charset="0"/>
            </a:endParaRPr>
          </a:p>
          <a:p>
            <a:r>
              <a:rPr lang="en-US" sz="1200" dirty="0" smtClean="0">
                <a:latin typeface="Times New Roman" panose="02020603050405020304" pitchFamily="18" charset="0"/>
                <a:cs typeface="Times New Roman" panose="02020603050405020304" pitchFamily="18" charset="0"/>
              </a:rPr>
              <a:t>color shape symbol</a:t>
            </a:r>
          </a:p>
          <a:p>
            <a:r>
              <a:rPr lang="en-US" sz="1200" b="1" dirty="0" smtClean="0">
                <a:latin typeface="Times New Roman" panose="02020603050405020304" pitchFamily="18" charset="0"/>
                <a:cs typeface="Times New Roman" panose="02020603050405020304" pitchFamily="18" charset="0"/>
              </a:rPr>
              <a:t>Why You Should Be Building Brand Equity</a:t>
            </a:r>
          </a:p>
          <a:p>
            <a:r>
              <a:rPr lang="en-US" sz="1200" u="sng" dirty="0" smtClean="0">
                <a:latin typeface="Times New Roman" panose="02020603050405020304" pitchFamily="18" charset="0"/>
                <a:cs typeface="Times New Roman" panose="02020603050405020304" pitchFamily="18" charset="0"/>
                <a:hlinkClick r:id="rId5"/>
              </a:rPr>
              <a:t>https://www.youtube.com/watch?v=geaV_bFR_Rk&amp;t=128s</a:t>
            </a:r>
            <a:r>
              <a:rPr lang="en-US" sz="1200" dirty="0" smtClean="0">
                <a:latin typeface="Times New Roman" panose="02020603050405020304" pitchFamily="18" charset="0"/>
                <a:cs typeface="Times New Roman" panose="02020603050405020304" pitchFamily="18" charset="0"/>
              </a:rPr>
              <a:t> </a:t>
            </a:r>
          </a:p>
          <a:p>
            <a:endParaRPr lang="en-US" dirty="0" smtClean="0"/>
          </a:p>
          <a:p>
            <a:r>
              <a:rPr lang="en-US" dirty="0" smtClean="0"/>
              <a:t>Chap 13</a:t>
            </a:r>
          </a:p>
          <a:p>
            <a:endParaRPr lang="en-US" dirty="0" smtClean="0"/>
          </a:p>
          <a:p>
            <a:endParaRPr lang="en-US" dirty="0" smtClean="0"/>
          </a:p>
          <a:p>
            <a:r>
              <a:rPr lang="en-US" sz="1200" dirty="0" smtClean="0">
                <a:latin typeface="Times New Roman" panose="02020603050405020304" pitchFamily="18" charset="0"/>
                <a:cs typeface="Times New Roman" panose="02020603050405020304" pitchFamily="18" charset="0"/>
              </a:rPr>
              <a:t>Learn How Brand Extension Can Transform Your Business!</a:t>
            </a:r>
          </a:p>
          <a:p>
            <a:r>
              <a:rPr lang="en-US" sz="1200" dirty="0" smtClean="0">
                <a:latin typeface="Times New Roman" panose="02020603050405020304" pitchFamily="18" charset="0"/>
                <a:cs typeface="Times New Roman" panose="02020603050405020304" pitchFamily="18" charset="0"/>
                <a:hlinkClick r:id="rId6"/>
              </a:rPr>
              <a:t>https://www.youtube.com/watch?v=pK9rbuX2RuA&amp;t=13s</a:t>
            </a:r>
            <a:endParaRPr lang="en-US" sz="1200" dirty="0" smtClean="0">
              <a:latin typeface="Times New Roman" panose="02020603050405020304" pitchFamily="18" charset="0"/>
              <a:cs typeface="Times New Roman" panose="02020603050405020304" pitchFamily="18" charset="0"/>
            </a:endParaRPr>
          </a:p>
          <a:p>
            <a:endParaRPr lang="en-US" sz="1200" dirty="0" smtClean="0">
              <a:latin typeface="Times New Roman" panose="02020603050405020304" pitchFamily="18" charset="0"/>
              <a:cs typeface="Times New Roman" panose="02020603050405020304" pitchFamily="18" charset="0"/>
            </a:endParaRPr>
          </a:p>
          <a:p>
            <a:endParaRPr lang="en-US" sz="1200" dirty="0" smtClean="0">
              <a:latin typeface="Times New Roman" panose="02020603050405020304" pitchFamily="18" charset="0"/>
              <a:cs typeface="Times New Roman" panose="02020603050405020304" pitchFamily="18" charset="0"/>
            </a:endParaRPr>
          </a:p>
          <a:p>
            <a:r>
              <a:rPr lang="en-US" sz="1200" dirty="0" smtClean="0">
                <a:latin typeface="Times New Roman" panose="02020603050405020304" pitchFamily="18" charset="0"/>
                <a:cs typeface="Times New Roman" panose="02020603050405020304" pitchFamily="18" charset="0"/>
              </a:rPr>
              <a:t>Line Extension vs Brand extension</a:t>
            </a:r>
          </a:p>
          <a:p>
            <a:r>
              <a:rPr lang="en-US" sz="1200" dirty="0" smtClean="0">
                <a:latin typeface="Times New Roman" panose="02020603050405020304" pitchFamily="18" charset="0"/>
                <a:cs typeface="Times New Roman" panose="02020603050405020304" pitchFamily="18" charset="0"/>
                <a:hlinkClick r:id="rId7"/>
              </a:rPr>
              <a:t>https://www.youtube.com/watch?v=DaeA-22I-94</a:t>
            </a:r>
            <a:endParaRPr lang="en-US" sz="1200" dirty="0" smtClean="0">
              <a:latin typeface="Times New Roman" panose="02020603050405020304" pitchFamily="18" charset="0"/>
              <a:cs typeface="Times New Roman" panose="02020603050405020304" pitchFamily="18" charset="0"/>
            </a:endParaRPr>
          </a:p>
          <a:p>
            <a:endParaRPr lang="en-US" sz="1200" dirty="0" smtClean="0">
              <a:latin typeface="Times New Roman" panose="02020603050405020304" pitchFamily="18" charset="0"/>
              <a:cs typeface="Times New Roman" panose="02020603050405020304" pitchFamily="18" charset="0"/>
            </a:endParaRPr>
          </a:p>
          <a:p>
            <a:endParaRPr lang="en-US" b="1"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426D2833-9AB6-4031-B806-ACC5F8FEBF88}" type="slidenum">
              <a:rPr kumimoji="0" lang="en-US" sz="1200" b="0" i="0" u="none" strike="noStrike" kern="1200" cap="none" spc="0" normalizeH="0" baseline="0" noProof="0" smtClean="0">
                <a:ln>
                  <a:noFill/>
                </a:ln>
                <a:solidFill>
                  <a:prstClr val="black"/>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22</a:t>
            </a:fld>
            <a:endParaRPr kumimoji="0" lang="en-US" sz="1200" b="0" i="0" u="none" strike="noStrike" kern="1200" cap="none" spc="0" normalizeH="0" baseline="0" noProof="0" dirty="0">
              <a:ln>
                <a:noFill/>
              </a:ln>
              <a:solidFill>
                <a:prstClr val="black"/>
              </a:solidFill>
              <a:effectLst/>
              <a:uLnTx/>
              <a:uFillTx/>
              <a:latin typeface="Arial" charset="0"/>
              <a:ea typeface="+mn-ea"/>
              <a:cs typeface="+mn-cs"/>
            </a:endParaRPr>
          </a:p>
        </p:txBody>
      </p:sp>
    </p:spTree>
    <p:extLst>
      <p:ext uri="{BB962C8B-B14F-4D97-AF65-F5344CB8AC3E}">
        <p14:creationId xmlns:p14="http://schemas.microsoft.com/office/powerpoint/2010/main" val="29412070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dirty="0" smtClean="0">
                <a:solidFill>
                  <a:schemeClr val="dk1"/>
                </a:solidFill>
                <a:effectLst/>
                <a:latin typeface="Arial"/>
                <a:ea typeface="Arial"/>
                <a:cs typeface="Arial"/>
                <a:sym typeface="Arial"/>
              </a:rPr>
              <a:t>These tips will help you better understand the strategy that best supports business growth.</a:t>
            </a:r>
          </a:p>
          <a:p>
            <a:r>
              <a:rPr lang="en-US" sz="1200" b="1" i="0" u="none" strike="noStrike" kern="1200" cap="none" dirty="0" smtClean="0">
                <a:solidFill>
                  <a:schemeClr val="dk1"/>
                </a:solidFill>
                <a:effectLst/>
                <a:latin typeface="Arial"/>
                <a:ea typeface="Arial"/>
                <a:cs typeface="Arial"/>
                <a:sym typeface="Arial"/>
              </a:rPr>
              <a:t>Market penetration.</a:t>
            </a:r>
            <a:r>
              <a:rPr lang="en-US" sz="1200" b="0" i="0" u="none" strike="noStrike" kern="1200" cap="none" dirty="0" smtClean="0">
                <a:solidFill>
                  <a:schemeClr val="dk1"/>
                </a:solidFill>
                <a:effectLst/>
                <a:latin typeface="Arial"/>
                <a:ea typeface="Arial"/>
                <a:cs typeface="Arial"/>
                <a:sym typeface="Arial"/>
              </a:rPr>
              <a:t> Revamp your marketing strategy and target new audiences. You can introduce offers and promotions to increase sales of your products and services while gaining market share.</a:t>
            </a:r>
          </a:p>
          <a:p>
            <a:r>
              <a:rPr lang="en-US" sz="1200" b="1" i="0" u="none" strike="noStrike" kern="1200" cap="none" dirty="0" smtClean="0">
                <a:solidFill>
                  <a:schemeClr val="dk1"/>
                </a:solidFill>
                <a:effectLst/>
                <a:latin typeface="Arial"/>
                <a:ea typeface="Arial"/>
                <a:cs typeface="Arial"/>
                <a:sym typeface="Arial"/>
              </a:rPr>
              <a:t>Market development.</a:t>
            </a:r>
            <a:r>
              <a:rPr lang="en-US" sz="1200" b="0" i="0" u="none" strike="noStrike" kern="1200" cap="none" dirty="0" smtClean="0">
                <a:solidFill>
                  <a:schemeClr val="dk1"/>
                </a:solidFill>
                <a:effectLst/>
                <a:latin typeface="Arial"/>
                <a:ea typeface="Arial"/>
                <a:cs typeface="Arial"/>
                <a:sym typeface="Arial"/>
              </a:rPr>
              <a:t> Identify the opportunities and threats in your market by conducting a political, economic, social, and technological </a:t>
            </a:r>
            <a:r>
              <a:rPr lang="en-US" sz="1200" b="1" i="0" u="none" strike="noStrike" kern="1200" cap="none" dirty="0" smtClean="0">
                <a:solidFill>
                  <a:schemeClr val="dk1"/>
                </a:solidFill>
                <a:effectLst/>
                <a:latin typeface="Arial"/>
                <a:ea typeface="Arial"/>
                <a:cs typeface="Arial"/>
                <a:sym typeface="Arial"/>
                <a:hlinkClick r:id="rId3"/>
              </a:rPr>
              <a:t>(PEST) analysis</a:t>
            </a:r>
            <a:r>
              <a:rPr lang="en-US" sz="1200" b="0" i="0" u="none" strike="noStrike" kern="1200" cap="none" dirty="0" smtClean="0">
                <a:solidFill>
                  <a:schemeClr val="dk1"/>
                </a:solidFill>
                <a:effectLst/>
                <a:latin typeface="Arial"/>
                <a:ea typeface="Arial"/>
                <a:cs typeface="Arial"/>
                <a:sym typeface="Arial"/>
              </a:rPr>
              <a:t> or using a cultural, administrative, geographic, and economic </a:t>
            </a:r>
            <a:r>
              <a:rPr lang="en-US" sz="1200" b="1" i="0" u="none" strike="noStrike" kern="1200" cap="none" dirty="0" smtClean="0">
                <a:solidFill>
                  <a:schemeClr val="dk1"/>
                </a:solidFill>
                <a:effectLst/>
                <a:latin typeface="Arial"/>
                <a:ea typeface="Arial"/>
                <a:cs typeface="Arial"/>
                <a:sym typeface="Arial"/>
                <a:hlinkClick r:id="rId4"/>
              </a:rPr>
              <a:t>(CAGE) distance framework</a:t>
            </a:r>
            <a:r>
              <a:rPr lang="en-US" sz="1200" b="0" i="0" u="none" strike="noStrike" kern="1200" cap="none" dirty="0" smtClean="0">
                <a:solidFill>
                  <a:schemeClr val="dk1"/>
                </a:solidFill>
                <a:effectLst/>
                <a:latin typeface="Arial"/>
                <a:ea typeface="Arial"/>
                <a:cs typeface="Arial"/>
                <a:sym typeface="Arial"/>
              </a:rPr>
              <a:t>. You can use market segmentation to target different groups and explore other sales channels separate from the ones you're already using.</a:t>
            </a:r>
          </a:p>
          <a:p>
            <a:r>
              <a:rPr lang="en-US" sz="1200" b="1" i="0" u="none" strike="noStrike" kern="1200" cap="none" dirty="0" smtClean="0">
                <a:solidFill>
                  <a:schemeClr val="dk1"/>
                </a:solidFill>
                <a:effectLst/>
                <a:latin typeface="Arial"/>
                <a:ea typeface="Arial"/>
                <a:cs typeface="Arial"/>
                <a:sym typeface="Arial"/>
              </a:rPr>
              <a:t>Product development.</a:t>
            </a:r>
            <a:r>
              <a:rPr lang="en-US" sz="1200" b="0" i="0" u="none" strike="noStrike" kern="1200" cap="none" dirty="0" smtClean="0">
                <a:solidFill>
                  <a:schemeClr val="dk1"/>
                </a:solidFill>
                <a:effectLst/>
                <a:latin typeface="Arial"/>
                <a:ea typeface="Arial"/>
                <a:cs typeface="Arial"/>
                <a:sym typeface="Arial"/>
              </a:rPr>
              <a:t> Introduce new variants of products or revamp existing ones to increase sales in the target market. You can also focus on improving time to market and customer service to increase sales and </a:t>
            </a:r>
            <a:r>
              <a:rPr lang="en-US" sz="1200" b="1" i="0" u="none" strike="noStrike" kern="1200" cap="none" dirty="0" smtClean="0">
                <a:solidFill>
                  <a:schemeClr val="dk1"/>
                </a:solidFill>
                <a:effectLst/>
                <a:latin typeface="Arial"/>
                <a:ea typeface="Arial"/>
                <a:cs typeface="Arial"/>
                <a:sym typeface="Arial"/>
                <a:hlinkClick r:id="rId5"/>
              </a:rPr>
              <a:t>brand equity</a:t>
            </a:r>
            <a:r>
              <a:rPr lang="en-US" sz="1200" b="0" i="0" u="none" strike="noStrike" kern="1200" cap="none" dirty="0" smtClean="0">
                <a:solidFill>
                  <a:schemeClr val="dk1"/>
                </a:solidFill>
                <a:effectLst/>
                <a:latin typeface="Arial"/>
                <a:ea typeface="Arial"/>
                <a:cs typeface="Arial"/>
                <a:sym typeface="Arial"/>
              </a:rPr>
              <a:t>.</a:t>
            </a:r>
          </a:p>
          <a:p>
            <a:r>
              <a:rPr lang="en-US" sz="1200" b="1" i="0" u="none" strike="noStrike" kern="1200" cap="none" dirty="0" smtClean="0">
                <a:solidFill>
                  <a:schemeClr val="dk1"/>
                </a:solidFill>
                <a:effectLst/>
                <a:latin typeface="Arial"/>
                <a:ea typeface="Arial"/>
                <a:cs typeface="Arial"/>
                <a:sym typeface="Arial"/>
              </a:rPr>
              <a:t>Diversification.</a:t>
            </a:r>
            <a:r>
              <a:rPr lang="en-US" sz="1200" b="0" i="0" u="none" strike="noStrike" kern="1200" cap="none" dirty="0" smtClean="0">
                <a:solidFill>
                  <a:schemeClr val="dk1"/>
                </a:solidFill>
                <a:effectLst/>
                <a:latin typeface="Arial"/>
                <a:ea typeface="Arial"/>
                <a:cs typeface="Arial"/>
                <a:sym typeface="Arial"/>
              </a:rPr>
              <a:t> Although diversification is risky, it helps limit the damage when one product or market gets affected. There is a minimum scope of leveraging gained expertise in a foreign market with a new product. You might need to conduct a few hits and trials to identify what works and what doesn't.</a:t>
            </a:r>
          </a:p>
          <a:p>
            <a:endParaRPr lang="en-US" dirty="0" smtClean="0"/>
          </a:p>
          <a:p>
            <a:endParaRPr lang="en-US" dirty="0" smtClean="0"/>
          </a:p>
          <a:p>
            <a:endParaRPr lang="en-US" dirty="0" smtClean="0"/>
          </a:p>
          <a:p>
            <a:endParaRPr lang="en-US" dirty="0" smtClean="0"/>
          </a:p>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23</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05580466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dirty="0" smtClean="0"/>
              <a:t>The high failure rate of new products has been well documented. Marketing analysts estimate that only 2 of 10 new products will be successful, or maybe even as few as 1 of 10. Brand extensions can certainly suffer some of the same shortcomings as any new product. Nevertheless, a new product introduced as a brand extension may be more likely to succeed, at least to some degree, because the advantages work to increase acceptance.</a:t>
            </a:r>
          </a:p>
        </p:txBody>
      </p:sp>
      <p:sp>
        <p:nvSpPr>
          <p:cNvPr id="4" name="Slide Number Placeholder 3"/>
          <p:cNvSpPr>
            <a:spLocks noGrp="1"/>
          </p:cNvSpPr>
          <p:nvPr>
            <p:ph type="sldNum" idx="10"/>
          </p:nvPr>
        </p:nvSpPr>
        <p:spPr/>
        <p:txBody>
          <a:bodyPr/>
          <a:lstStyle/>
          <a:p>
            <a:pPr marL="0" marR="0" lvl="0" indent="0" algn="r" defTabSz="914400" rtl="0" eaLnBrk="1" fontAlgn="auto" latinLnBrk="0" hangingPunct="1">
              <a:lnSpc>
                <a:spcPct val="100000"/>
              </a:lnSpc>
              <a:spcBef>
                <a:spcPts val="0"/>
              </a:spcBef>
              <a:spcAft>
                <a:spcPts val="0"/>
              </a:spcAft>
              <a:buClrTx/>
              <a:buSzPct val="25000"/>
              <a:buFontTx/>
              <a:buNone/>
              <a:tabLst/>
              <a:defRPr/>
            </a:pPr>
            <a:fld id="{00000000-1234-1234-1234-123412341234}" type="slidenum">
              <a:rPr kumimoji="0" lang="en-US" sz="1200" b="0" i="0" u="none" strike="noStrike" kern="0" cap="none" spc="0" normalizeH="0" baseline="0" noProof="0" smtClean="0">
                <a:ln>
                  <a:noFill/>
                </a:ln>
                <a:solidFill>
                  <a:srgbClr val="000000"/>
                </a:solidFill>
                <a:effectLst/>
                <a:uLnTx/>
                <a:uFillTx/>
                <a:latin typeface="Arial"/>
                <a:ea typeface="Arial"/>
                <a:cs typeface="Arial"/>
                <a:sym typeface="Arial"/>
              </a:rPr>
              <a:pPr marL="0" marR="0" lvl="0" indent="0" algn="r" defTabSz="914400" rtl="0" eaLnBrk="1" fontAlgn="auto" latinLnBrk="0" hangingPunct="1">
                <a:lnSpc>
                  <a:spcPct val="100000"/>
                </a:lnSpc>
                <a:spcBef>
                  <a:spcPts val="0"/>
                </a:spcBef>
                <a:spcAft>
                  <a:spcPts val="0"/>
                </a:spcAft>
                <a:buClrTx/>
                <a:buSzPct val="25000"/>
                <a:buFontTx/>
                <a:buNone/>
                <a:tabLst/>
                <a:defRPr/>
              </a:pPr>
              <a:t>25</a:t>
            </a:fld>
            <a:endParaRPr kumimoji="0" lang="en-US" sz="1200" b="0" i="0" u="none" strike="noStrike" kern="0" cap="none" spc="0" normalizeH="0" baseline="0" noProof="0" dirty="0">
              <a:ln>
                <a:noFill/>
              </a:ln>
              <a:solidFill>
                <a:srgbClr val="000000"/>
              </a:solidFill>
              <a:effectLst/>
              <a:uLnTx/>
              <a:uFillTx/>
              <a:latin typeface="Arial"/>
              <a:ea typeface="Arial"/>
              <a:cs typeface="Arial"/>
              <a:sym typeface="Arial"/>
            </a:endParaRPr>
          </a:p>
        </p:txBody>
      </p:sp>
    </p:spTree>
    <p:extLst>
      <p:ext uri="{BB962C8B-B14F-4D97-AF65-F5344CB8AC3E}">
        <p14:creationId xmlns:p14="http://schemas.microsoft.com/office/powerpoint/2010/main" val="339326687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426D2833-9AB6-4031-B806-ACC5F8FEBF88}" type="slidenum">
              <a:rPr kumimoji="0" lang="en-US" sz="1200" b="0" i="0" u="none" strike="noStrike" kern="1200" cap="none" spc="0" normalizeH="0" baseline="0" noProof="0" smtClean="0">
                <a:ln>
                  <a:noFill/>
                </a:ln>
                <a:solidFill>
                  <a:prstClr val="black"/>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26</a:t>
            </a:fld>
            <a:endParaRPr kumimoji="0" lang="en-US" sz="1200" b="0" i="0" u="none" strike="noStrike" kern="1200" cap="none" spc="0" normalizeH="0" baseline="0" noProof="0" dirty="0">
              <a:ln>
                <a:noFill/>
              </a:ln>
              <a:solidFill>
                <a:prstClr val="black"/>
              </a:solidFill>
              <a:effectLst/>
              <a:uLnTx/>
              <a:uFillTx/>
              <a:latin typeface="Arial" charset="0"/>
              <a:ea typeface="+mn-ea"/>
              <a:cs typeface="+mn-cs"/>
            </a:endParaRPr>
          </a:p>
        </p:txBody>
      </p:sp>
    </p:spTree>
    <p:extLst>
      <p:ext uri="{BB962C8B-B14F-4D97-AF65-F5344CB8AC3E}">
        <p14:creationId xmlns:p14="http://schemas.microsoft.com/office/powerpoint/2010/main" val="275962014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smtClean="0"/>
              <a:t>This figure shows how various brands that have introduced multiple brand extensions have broadened their meaning to consumers.</a:t>
            </a:r>
          </a:p>
        </p:txBody>
      </p:sp>
      <p:sp>
        <p:nvSpPr>
          <p:cNvPr id="4" name="Slide Number Placeholder 3"/>
          <p:cNvSpPr>
            <a:spLocks noGrp="1"/>
          </p:cNvSpPr>
          <p:nvPr>
            <p:ph type="sldNum" idx="10"/>
          </p:nvPr>
        </p:nvSpPr>
        <p:spPr/>
        <p:txBody>
          <a:bodyPr/>
          <a:lstStyle/>
          <a:p>
            <a:pPr marL="0" marR="0" lvl="0" indent="0" algn="r" defTabSz="914400" rtl="0" eaLnBrk="1" fontAlgn="auto" latinLnBrk="0" hangingPunct="1">
              <a:lnSpc>
                <a:spcPct val="100000"/>
              </a:lnSpc>
              <a:spcBef>
                <a:spcPts val="0"/>
              </a:spcBef>
              <a:spcAft>
                <a:spcPts val="0"/>
              </a:spcAft>
              <a:buClrTx/>
              <a:buSzPct val="25000"/>
              <a:buFontTx/>
              <a:buNone/>
              <a:tabLst/>
              <a:defRPr/>
            </a:pPr>
            <a:fld id="{00000000-1234-1234-1234-123412341234}" type="slidenum">
              <a:rPr kumimoji="0" lang="en-US" sz="1200" b="0" i="0" u="none" strike="noStrike" kern="0" cap="none" spc="0" normalizeH="0" baseline="0" noProof="0" smtClean="0">
                <a:ln>
                  <a:noFill/>
                </a:ln>
                <a:solidFill>
                  <a:srgbClr val="000000"/>
                </a:solidFill>
                <a:effectLst/>
                <a:uLnTx/>
                <a:uFillTx/>
                <a:latin typeface="Arial"/>
                <a:ea typeface="Arial"/>
                <a:cs typeface="Arial"/>
                <a:sym typeface="Arial"/>
              </a:rPr>
              <a:pPr marL="0" marR="0" lvl="0" indent="0" algn="r" defTabSz="914400" rtl="0" eaLnBrk="1" fontAlgn="auto" latinLnBrk="0" hangingPunct="1">
                <a:lnSpc>
                  <a:spcPct val="100000"/>
                </a:lnSpc>
                <a:spcBef>
                  <a:spcPts val="0"/>
                </a:spcBef>
                <a:spcAft>
                  <a:spcPts val="0"/>
                </a:spcAft>
                <a:buClrTx/>
                <a:buSzPct val="25000"/>
                <a:buFontTx/>
                <a:buNone/>
                <a:tabLst/>
                <a:defRPr/>
              </a:pPr>
              <a:t>27</a:t>
            </a:fld>
            <a:endParaRPr kumimoji="0" lang="en-US" sz="1200" b="0" i="0" u="none" strike="noStrike" kern="0" cap="none" spc="0" normalizeH="0" baseline="0" noProof="0" dirty="0">
              <a:ln>
                <a:noFill/>
              </a:ln>
              <a:solidFill>
                <a:srgbClr val="000000"/>
              </a:solidFill>
              <a:effectLst/>
              <a:uLnTx/>
              <a:uFillTx/>
              <a:latin typeface="Arial"/>
              <a:ea typeface="Arial"/>
              <a:cs typeface="Arial"/>
              <a:sym typeface="Arial"/>
            </a:endParaRPr>
          </a:p>
        </p:txBody>
      </p:sp>
    </p:spTree>
    <p:extLst>
      <p:ext uri="{BB962C8B-B14F-4D97-AF65-F5344CB8AC3E}">
        <p14:creationId xmlns:p14="http://schemas.microsoft.com/office/powerpoint/2010/main" val="424815408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426D2833-9AB6-4031-B806-ACC5F8FEBF88}" type="slidenum">
              <a:rPr kumimoji="0" lang="en-US" sz="1200" b="0" i="0" u="none" strike="noStrike" kern="1200" cap="none" spc="0" normalizeH="0" baseline="0" noProof="0" smtClean="0">
                <a:ln>
                  <a:noFill/>
                </a:ln>
                <a:solidFill>
                  <a:prstClr val="black"/>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29</a:t>
            </a:fld>
            <a:endParaRPr kumimoji="0" lang="en-US" sz="1200" b="0" i="0" u="none" strike="noStrike" kern="1200" cap="none" spc="0" normalizeH="0" baseline="0" noProof="0" dirty="0">
              <a:ln>
                <a:noFill/>
              </a:ln>
              <a:solidFill>
                <a:prstClr val="black"/>
              </a:solidFill>
              <a:effectLst/>
              <a:uLnTx/>
              <a:uFillTx/>
              <a:latin typeface="Arial" charset="0"/>
              <a:ea typeface="+mn-ea"/>
              <a:cs typeface="+mn-cs"/>
            </a:endParaRPr>
          </a:p>
        </p:txBody>
      </p:sp>
    </p:spTree>
    <p:extLst>
      <p:ext uri="{BB962C8B-B14F-4D97-AF65-F5344CB8AC3E}">
        <p14:creationId xmlns:p14="http://schemas.microsoft.com/office/powerpoint/2010/main" val="121315227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effectLst/>
                <a:latin typeface="+mn-lt"/>
                <a:ea typeface="+mn-ea"/>
                <a:cs typeface="+mn-cs"/>
              </a:rPr>
              <a:t>Understanding the current and desired brand knowledge structures of consumers is vital to effectively building and managing brand equity, but it is not possible to build mental maps to understand exactly what exists in consumers’ minds. </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sz="1200" kern="1200" dirty="0" smtClean="0">
              <a:solidFill>
                <a:schemeClr val="tx1"/>
              </a:solidFill>
              <a:effectLst/>
              <a:latin typeface="+mn-lt"/>
              <a:ea typeface="+mn-ea"/>
              <a:cs typeface="+mn-cs"/>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b="0" i="0" kern="1200" dirty="0" smtClean="0">
                <a:solidFill>
                  <a:schemeClr val="tx1"/>
                </a:solidFill>
                <a:effectLst/>
                <a:latin typeface="+mn-lt"/>
                <a:ea typeface="+mn-ea"/>
                <a:cs typeface="+mn-cs"/>
              </a:rPr>
              <a:t>“If we knew what were doing it wouldn’t be called research.” - </a:t>
            </a:r>
            <a:r>
              <a:rPr lang="en-US" sz="1200" b="0" i="1" kern="1200" dirty="0" smtClean="0">
                <a:solidFill>
                  <a:schemeClr val="tx1"/>
                </a:solidFill>
                <a:effectLst/>
                <a:latin typeface="+mn-lt"/>
                <a:ea typeface="+mn-ea"/>
                <a:cs typeface="+mn-cs"/>
              </a:rPr>
              <a:t>Albert Einstein </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426D2833-9AB6-4031-B806-ACC5F8FEBF88}" type="slidenum">
              <a:rPr kumimoji="0" lang="en-US" sz="1200" b="0" i="0" u="none" strike="noStrike" kern="1200" cap="none" spc="0" normalizeH="0" baseline="0" noProof="0" smtClean="0">
                <a:ln>
                  <a:noFill/>
                </a:ln>
                <a:solidFill>
                  <a:prstClr val="black"/>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30</a:t>
            </a:fld>
            <a:endParaRPr kumimoji="0" lang="en-US" sz="1200" b="0" i="0" u="none" strike="noStrike" kern="1200" cap="none" spc="0" normalizeH="0" baseline="0" noProof="0" dirty="0">
              <a:ln>
                <a:noFill/>
              </a:ln>
              <a:solidFill>
                <a:prstClr val="black"/>
              </a:solidFill>
              <a:effectLst/>
              <a:uLnTx/>
              <a:uFillTx/>
              <a:latin typeface="Arial" charset="0"/>
              <a:ea typeface="+mn-ea"/>
              <a:cs typeface="+mn-cs"/>
            </a:endParaRPr>
          </a:p>
        </p:txBody>
      </p:sp>
    </p:spTree>
    <p:extLst>
      <p:ext uri="{BB962C8B-B14F-4D97-AF65-F5344CB8AC3E}">
        <p14:creationId xmlns:p14="http://schemas.microsoft.com/office/powerpoint/2010/main" val="87112152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426D2833-9AB6-4031-B806-ACC5F8FEBF88}" type="slidenum">
              <a:rPr kumimoji="0" lang="en-US" sz="1200" b="0" i="0" u="none" strike="noStrike" kern="1200" cap="none" spc="0" normalizeH="0" baseline="0" noProof="0" smtClean="0">
                <a:ln>
                  <a:noFill/>
                </a:ln>
                <a:solidFill>
                  <a:prstClr val="black"/>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31</a:t>
            </a:fld>
            <a:endParaRPr kumimoji="0" lang="en-US" sz="1200" b="0" i="0" u="none" strike="noStrike" kern="1200" cap="none" spc="0" normalizeH="0" baseline="0" noProof="0" dirty="0">
              <a:ln>
                <a:noFill/>
              </a:ln>
              <a:solidFill>
                <a:prstClr val="black"/>
              </a:solidFill>
              <a:effectLst/>
              <a:uLnTx/>
              <a:uFillTx/>
              <a:latin typeface="Arial" charset="0"/>
              <a:ea typeface="+mn-ea"/>
              <a:cs typeface="+mn-cs"/>
            </a:endParaRPr>
          </a:p>
        </p:txBody>
      </p:sp>
    </p:spTree>
    <p:extLst>
      <p:ext uri="{BB962C8B-B14F-4D97-AF65-F5344CB8AC3E}">
        <p14:creationId xmlns:p14="http://schemas.microsoft.com/office/powerpoint/2010/main" val="5812599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Chap</a:t>
            </a:r>
            <a:r>
              <a:rPr lang="en-US" baseline="0" dirty="0" smtClean="0"/>
              <a:t> 10</a:t>
            </a:r>
          </a:p>
          <a:p>
            <a:r>
              <a:rPr lang="en-US" sz="1200" b="1" dirty="0" smtClean="0">
                <a:latin typeface="Times New Roman" panose="02020603050405020304" pitchFamily="18" charset="0"/>
                <a:cs typeface="Times New Roman" panose="02020603050405020304" pitchFamily="18" charset="0"/>
              </a:rPr>
              <a:t>Brand tracking – Explained!</a:t>
            </a:r>
          </a:p>
          <a:p>
            <a:r>
              <a:rPr lang="en-US" sz="1200" u="sng" dirty="0" smtClean="0">
                <a:latin typeface="Times New Roman" panose="02020603050405020304" pitchFamily="18" charset="0"/>
                <a:cs typeface="Times New Roman" panose="02020603050405020304" pitchFamily="18" charset="0"/>
                <a:hlinkClick r:id="rId3"/>
              </a:rPr>
              <a:t>https://www.youtube.com/watch?v=ZbPUi247wI8</a:t>
            </a:r>
            <a:endParaRPr lang="en-US" sz="1200" dirty="0" smtClean="0">
              <a:latin typeface="Times New Roman" panose="02020603050405020304" pitchFamily="18" charset="0"/>
              <a:cs typeface="Times New Roman" panose="02020603050405020304" pitchFamily="18" charset="0"/>
            </a:endParaRPr>
          </a:p>
          <a:p>
            <a:r>
              <a:rPr lang="en-US" sz="1200" b="1" dirty="0" smtClean="0">
                <a:latin typeface="Times New Roman" panose="02020603050405020304" pitchFamily="18" charset="0"/>
                <a:cs typeface="Times New Roman" panose="02020603050405020304" pitchFamily="18" charset="0"/>
              </a:rPr>
              <a:t>Terri Goldstein - Speaking Brand Intelligence™</a:t>
            </a:r>
          </a:p>
          <a:p>
            <a:r>
              <a:rPr lang="en-US" sz="1200" u="sng" dirty="0" smtClean="0">
                <a:latin typeface="Times New Roman" panose="02020603050405020304" pitchFamily="18" charset="0"/>
                <a:cs typeface="Times New Roman" panose="02020603050405020304" pitchFamily="18" charset="0"/>
                <a:hlinkClick r:id="rId4"/>
              </a:rPr>
              <a:t>https://www.youtube.com/watch?v=6kS3fzdk9N0</a:t>
            </a:r>
            <a:endParaRPr lang="en-US" sz="1200" dirty="0" smtClean="0">
              <a:latin typeface="Times New Roman" panose="02020603050405020304" pitchFamily="18" charset="0"/>
              <a:cs typeface="Times New Roman" panose="02020603050405020304" pitchFamily="18" charset="0"/>
            </a:endParaRPr>
          </a:p>
          <a:p>
            <a:r>
              <a:rPr lang="en-US" sz="1200" dirty="0" smtClean="0">
                <a:latin typeface="Times New Roman" panose="02020603050405020304" pitchFamily="18" charset="0"/>
                <a:cs typeface="Times New Roman" panose="02020603050405020304" pitchFamily="18" charset="0"/>
              </a:rPr>
              <a:t>color shape symbol</a:t>
            </a:r>
          </a:p>
          <a:p>
            <a:r>
              <a:rPr lang="en-US" sz="1200" b="1" dirty="0" smtClean="0">
                <a:latin typeface="Times New Roman" panose="02020603050405020304" pitchFamily="18" charset="0"/>
                <a:cs typeface="Times New Roman" panose="02020603050405020304" pitchFamily="18" charset="0"/>
              </a:rPr>
              <a:t>Why You Should Be Building Brand Equity</a:t>
            </a:r>
          </a:p>
          <a:p>
            <a:r>
              <a:rPr lang="en-US" sz="1200" u="sng" dirty="0" smtClean="0">
                <a:latin typeface="Times New Roman" panose="02020603050405020304" pitchFamily="18" charset="0"/>
                <a:cs typeface="Times New Roman" panose="02020603050405020304" pitchFamily="18" charset="0"/>
                <a:hlinkClick r:id="rId5"/>
              </a:rPr>
              <a:t>https://www.youtube.com/watch?v=geaV_bFR_Rk&amp;t=128s</a:t>
            </a:r>
            <a:r>
              <a:rPr lang="en-US" sz="1200" dirty="0" smtClean="0">
                <a:latin typeface="Times New Roman" panose="02020603050405020304" pitchFamily="18" charset="0"/>
                <a:cs typeface="Times New Roman" panose="02020603050405020304" pitchFamily="18" charset="0"/>
              </a:rPr>
              <a:t>  </a:t>
            </a:r>
          </a:p>
          <a:p>
            <a:endParaRPr lang="en-US" sz="1200" dirty="0" smtClean="0">
              <a:latin typeface="Times New Roman" panose="02020603050405020304" pitchFamily="18" charset="0"/>
              <a:cs typeface="Times New Roman" panose="02020603050405020304" pitchFamily="18" charset="0"/>
            </a:endParaRPr>
          </a:p>
          <a:p>
            <a:endParaRPr lang="en-US" sz="1200" dirty="0" smtClean="0">
              <a:latin typeface="Times New Roman" panose="02020603050405020304" pitchFamily="18" charset="0"/>
              <a:cs typeface="Times New Roman" panose="02020603050405020304" pitchFamily="18" charset="0"/>
            </a:endParaRP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426D2833-9AB6-4031-B806-ACC5F8FEBF88}" type="slidenum">
              <a:rPr kumimoji="0" lang="en-US" sz="1200" b="0" i="0" u="none" strike="noStrike" kern="1200" cap="none" spc="0" normalizeH="0" baseline="0" noProof="0" smtClean="0">
                <a:ln>
                  <a:noFill/>
                </a:ln>
                <a:solidFill>
                  <a:prstClr val="black"/>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Arial" charset="0"/>
              <a:ea typeface="+mn-ea"/>
              <a:cs typeface="+mn-cs"/>
            </a:endParaRPr>
          </a:p>
        </p:txBody>
      </p:sp>
    </p:spTree>
    <p:extLst>
      <p:ext uri="{BB962C8B-B14F-4D97-AF65-F5344CB8AC3E}">
        <p14:creationId xmlns:p14="http://schemas.microsoft.com/office/powerpoint/2010/main" val="15119133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dirty="0" smtClean="0">
                <a:latin typeface="Times New Roman" panose="02020603050405020304" pitchFamily="18" charset="0"/>
                <a:cs typeface="Times New Roman" panose="02020603050405020304" pitchFamily="18" charset="0"/>
              </a:rPr>
              <a:t>Everyone stays on mute while the presenter is speaking.</a:t>
            </a:r>
          </a:p>
          <a:p>
            <a:pPr lvl="0"/>
            <a:r>
              <a:rPr lang="en-US" sz="1200" dirty="0" smtClean="0">
                <a:latin typeface="Times New Roman" panose="02020603050405020304" pitchFamily="18" charset="0"/>
                <a:cs typeface="Times New Roman" panose="02020603050405020304" pitchFamily="18" charset="0"/>
              </a:rPr>
              <a:t>Instead of directly interrupting the host, people can ‘raise’ their hand on the virtual platform if they wish to speak.  I do prefer you speak when you have opinions.  Let’s be concise so we can move through the agenda.</a:t>
            </a:r>
          </a:p>
          <a:p>
            <a:pPr lvl="0"/>
            <a:r>
              <a:rPr lang="en-US" sz="1200" dirty="0" smtClean="0">
                <a:latin typeface="Times New Roman" panose="02020603050405020304" pitchFamily="18" charset="0"/>
                <a:cs typeface="Times New Roman" panose="02020603050405020304" pitchFamily="18" charset="0"/>
              </a:rPr>
              <a:t>Request your audience members to limit any distraction on their end. This could be due to background noise, kids, pets, social media, or another family member.</a:t>
            </a:r>
          </a:p>
          <a:p>
            <a:r>
              <a:rPr lang="en-US" sz="1200" dirty="0" smtClean="0">
                <a:latin typeface="Times New Roman" panose="02020603050405020304" pitchFamily="18" charset="0"/>
                <a:cs typeface="Times New Roman" panose="02020603050405020304" pitchFamily="18" charset="0"/>
              </a:rPr>
              <a:t>Apart from this, make sure that you run </a:t>
            </a:r>
            <a:r>
              <a:rPr lang="en-US" sz="1200" u="sng" dirty="0" smtClean="0">
                <a:latin typeface="Times New Roman" panose="02020603050405020304" pitchFamily="18" charset="0"/>
                <a:cs typeface="Times New Roman" panose="02020603050405020304" pitchFamily="18" charset="0"/>
                <a:hlinkClick r:id="rId3"/>
              </a:rPr>
              <a:t>technical checks</a:t>
            </a:r>
            <a:r>
              <a:rPr lang="en-US" sz="1200" dirty="0" smtClean="0">
                <a:latin typeface="Times New Roman" panose="02020603050405020304" pitchFamily="18" charset="0"/>
                <a:cs typeface="Times New Roman" panose="02020603050405020304" pitchFamily="18" charset="0"/>
              </a:rPr>
              <a:t> and prepare for any possible problems. For example, close down all unnecessary tabs if you’ll be using screen sharing features. </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426D2833-9AB6-4031-B806-ACC5F8FEBF88}" type="slidenum">
              <a:rPr kumimoji="0" lang="en-US" sz="1200" b="0" i="0" u="none" strike="noStrike" kern="1200" cap="none" spc="0" normalizeH="0" baseline="0" noProof="0" smtClean="0">
                <a:ln>
                  <a:noFill/>
                </a:ln>
                <a:solidFill>
                  <a:prstClr val="black"/>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Arial" charset="0"/>
              <a:ea typeface="+mn-ea"/>
              <a:cs typeface="+mn-cs"/>
            </a:endParaRPr>
          </a:p>
        </p:txBody>
      </p:sp>
    </p:spTree>
    <p:extLst>
      <p:ext uri="{BB962C8B-B14F-4D97-AF65-F5344CB8AC3E}">
        <p14:creationId xmlns:p14="http://schemas.microsoft.com/office/powerpoint/2010/main" val="5878690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effectLst/>
                <a:latin typeface="+mn-lt"/>
                <a:ea typeface="+mn-ea"/>
                <a:cs typeface="+mn-cs"/>
              </a:rPr>
              <a:t>Understanding the current and desired brand knowledge structures of consumers is vital to effectively building and managing brand equity, but it is not possible to build mental maps to understand exactly what exists in consumers’ minds. </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sz="1200" kern="1200" dirty="0" smtClean="0">
              <a:solidFill>
                <a:schemeClr val="tx1"/>
              </a:solidFill>
              <a:effectLst/>
              <a:latin typeface="+mn-lt"/>
              <a:ea typeface="+mn-ea"/>
              <a:cs typeface="+mn-cs"/>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b="0" i="0" kern="1200" dirty="0" smtClean="0">
                <a:solidFill>
                  <a:schemeClr val="tx1"/>
                </a:solidFill>
                <a:effectLst/>
                <a:latin typeface="+mn-lt"/>
                <a:ea typeface="+mn-ea"/>
                <a:cs typeface="+mn-cs"/>
              </a:rPr>
              <a:t>“If we knew what were doing it wouldn’t be called research.” - </a:t>
            </a:r>
            <a:r>
              <a:rPr lang="en-US" sz="1200" b="0" i="1" kern="1200" dirty="0" smtClean="0">
                <a:solidFill>
                  <a:schemeClr val="tx1"/>
                </a:solidFill>
                <a:effectLst/>
                <a:latin typeface="+mn-lt"/>
                <a:ea typeface="+mn-ea"/>
                <a:cs typeface="+mn-cs"/>
              </a:rPr>
              <a:t>Albert Einstein </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426D2833-9AB6-4031-B806-ACC5F8FEBF88}" type="slidenum">
              <a:rPr kumimoji="0" lang="en-US" sz="1200" b="0" i="0" u="none" strike="noStrike" kern="1200" cap="none" spc="0" normalizeH="0" baseline="0" noProof="0" smtClean="0">
                <a:ln>
                  <a:noFill/>
                </a:ln>
                <a:solidFill>
                  <a:prstClr val="black"/>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Arial" charset="0"/>
              <a:ea typeface="+mn-ea"/>
              <a:cs typeface="+mn-cs"/>
            </a:endParaRPr>
          </a:p>
        </p:txBody>
      </p:sp>
    </p:spTree>
    <p:extLst>
      <p:ext uri="{BB962C8B-B14F-4D97-AF65-F5344CB8AC3E}">
        <p14:creationId xmlns:p14="http://schemas.microsoft.com/office/powerpoint/2010/main" val="9666850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effectLst/>
                <a:latin typeface="+mn-lt"/>
                <a:ea typeface="+mn-ea"/>
                <a:cs typeface="+mn-cs"/>
              </a:rPr>
              <a:t>Understanding the current and desired brand knowledge structures of consumers is vital to effectively building and managing brand equity, but it is not possible to build mental maps to understand exactly what exists in consumers’ minds. </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sz="1200" kern="1200" dirty="0" smtClean="0">
              <a:solidFill>
                <a:schemeClr val="tx1"/>
              </a:solidFill>
              <a:effectLst/>
              <a:latin typeface="+mn-lt"/>
              <a:ea typeface="+mn-ea"/>
              <a:cs typeface="+mn-cs"/>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b="0" i="0" kern="1200" dirty="0" smtClean="0">
                <a:solidFill>
                  <a:schemeClr val="tx1"/>
                </a:solidFill>
                <a:effectLst/>
                <a:latin typeface="+mn-lt"/>
                <a:ea typeface="+mn-ea"/>
                <a:cs typeface="+mn-cs"/>
              </a:rPr>
              <a:t>“If we knew what were doing it wouldn’t be called research.” - </a:t>
            </a:r>
            <a:r>
              <a:rPr lang="en-US" sz="1200" b="0" i="1" kern="1200" dirty="0" smtClean="0">
                <a:solidFill>
                  <a:schemeClr val="tx1"/>
                </a:solidFill>
                <a:effectLst/>
                <a:latin typeface="+mn-lt"/>
                <a:ea typeface="+mn-ea"/>
                <a:cs typeface="+mn-cs"/>
              </a:rPr>
              <a:t>Albert Einstein </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426D2833-9AB6-4031-B806-ACC5F8FEBF88}" type="slidenum">
              <a:rPr kumimoji="0" lang="en-US" sz="1200" b="0" i="0" u="none" strike="noStrike" kern="1200" cap="none" spc="0" normalizeH="0" baseline="0" noProof="0" smtClean="0">
                <a:ln>
                  <a:noFill/>
                </a:ln>
                <a:solidFill>
                  <a:prstClr val="black"/>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Arial" charset="0"/>
              <a:ea typeface="+mn-ea"/>
              <a:cs typeface="+mn-cs"/>
            </a:endParaRPr>
          </a:p>
        </p:txBody>
      </p:sp>
    </p:spTree>
    <p:extLst>
      <p:ext uri="{BB962C8B-B14F-4D97-AF65-F5344CB8AC3E}">
        <p14:creationId xmlns:p14="http://schemas.microsoft.com/office/powerpoint/2010/main" val="1903841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latin typeface="+mn-lt"/>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7</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5109588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smtClean="0"/>
              <a:t>This figure presents general considerations in understanding consumer behavior.  </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8</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5062948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426D2833-9AB6-4031-B806-ACC5F8FEBF88}" type="slidenum">
              <a:rPr kumimoji="0" lang="en-US" sz="1200" b="0" i="0" u="none" strike="noStrike" kern="1200" cap="none" spc="0" normalizeH="0" baseline="0" noProof="0" smtClean="0">
                <a:ln>
                  <a:noFill/>
                </a:ln>
                <a:solidFill>
                  <a:prstClr val="black"/>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9</a:t>
            </a:fld>
            <a:endParaRPr kumimoji="0" lang="en-US" sz="1200" b="0" i="0" u="none" strike="noStrike" kern="1200" cap="none" spc="0" normalizeH="0" baseline="0" noProof="0" dirty="0">
              <a:ln>
                <a:noFill/>
              </a:ln>
              <a:solidFill>
                <a:prstClr val="black"/>
              </a:solidFill>
              <a:effectLst/>
              <a:uLnTx/>
              <a:uFillTx/>
              <a:latin typeface="Arial" charset="0"/>
              <a:ea typeface="+mn-ea"/>
              <a:cs typeface="+mn-cs"/>
            </a:endParaRPr>
          </a:p>
        </p:txBody>
      </p:sp>
    </p:spTree>
    <p:extLst>
      <p:ext uri="{BB962C8B-B14F-4D97-AF65-F5344CB8AC3E}">
        <p14:creationId xmlns:p14="http://schemas.microsoft.com/office/powerpoint/2010/main" val="12719854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5" name="Rectangle 4"/>
          <p:cNvSpPr/>
          <p:nvPr/>
        </p:nvSpPr>
        <p:spPr>
          <a:xfrm>
            <a:off x="0" y="5668963"/>
            <a:ext cx="9144000" cy="6397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Rectangle 5"/>
          <p:cNvSpPr/>
          <p:nvPr/>
        </p:nvSpPr>
        <p:spPr>
          <a:xfrm>
            <a:off x="0" y="457200"/>
            <a:ext cx="549275" cy="5492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7" name="Rectangle 6"/>
          <p:cNvSpPr/>
          <p:nvPr/>
        </p:nvSpPr>
        <p:spPr>
          <a:xfrm>
            <a:off x="0" y="5668963"/>
            <a:ext cx="9144000" cy="6397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8" name="Subtitle 21"/>
          <p:cNvSpPr txBox="1">
            <a:spLocks/>
          </p:cNvSpPr>
          <p:nvPr/>
        </p:nvSpPr>
        <p:spPr bwMode="auto">
          <a:xfrm>
            <a:off x="549275" y="457200"/>
            <a:ext cx="2024063" cy="549275"/>
          </a:xfrm>
          <a:prstGeom prst="rect">
            <a:avLst/>
          </a:prstGeom>
          <a:noFill/>
          <a:ln w="9525">
            <a:noFill/>
            <a:miter lim="800000"/>
            <a:headEnd/>
            <a:tailEnd/>
          </a:ln>
        </p:spPr>
        <p:txBody>
          <a:bodyPr tIns="0" anchor="ctr"/>
          <a:lstStyle>
            <a:lvl1pPr marL="27432" indent="0" algn="l">
              <a:buNone/>
              <a:defRPr sz="3600" b="1" i="0" cap="all" baseline="0">
                <a:solidFill>
                  <a:schemeClr val="tx1"/>
                </a:solidFill>
                <a:effectLst/>
                <a:latin typeface="Franklin Gothic Medium Cond" pitchFamily="34"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pPr fontAlgn="auto">
              <a:spcBef>
                <a:spcPts val="600"/>
              </a:spcBef>
              <a:spcAft>
                <a:spcPts val="0"/>
              </a:spcAft>
              <a:buClr>
                <a:schemeClr val="accent1"/>
              </a:buClr>
              <a:buSzPct val="80000"/>
              <a:buFont typeface="Wingdings 2" pitchFamily="18" charset="2"/>
              <a:buNone/>
              <a:defRPr/>
            </a:pPr>
            <a:r>
              <a:rPr lang="en-US" dirty="0">
                <a:latin typeface="+mn-lt"/>
              </a:rPr>
              <a:t>CHAPTER</a:t>
            </a:r>
          </a:p>
        </p:txBody>
      </p:sp>
      <p:sp>
        <p:nvSpPr>
          <p:cNvPr id="9" name="Subtitle 21"/>
          <p:cNvSpPr txBox="1">
            <a:spLocks/>
          </p:cNvSpPr>
          <p:nvPr/>
        </p:nvSpPr>
        <p:spPr bwMode="auto">
          <a:xfrm>
            <a:off x="549275" y="457200"/>
            <a:ext cx="2024063" cy="549275"/>
          </a:xfrm>
          <a:prstGeom prst="rect">
            <a:avLst/>
          </a:prstGeom>
          <a:noFill/>
          <a:ln w="9525">
            <a:noFill/>
            <a:miter lim="800000"/>
            <a:headEnd/>
            <a:tailEnd/>
          </a:ln>
        </p:spPr>
        <p:txBody>
          <a:bodyPr tIns="0" anchor="ctr"/>
          <a:lstStyle>
            <a:lvl1pPr marL="27432" indent="0" algn="l">
              <a:buNone/>
              <a:defRPr sz="3600" b="1" i="0" cap="all" baseline="0">
                <a:solidFill>
                  <a:schemeClr val="tx1"/>
                </a:solidFill>
                <a:effectLst/>
                <a:latin typeface="Franklin Gothic Medium Cond" pitchFamily="34"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pPr>
              <a:spcBef>
                <a:spcPts val="600"/>
              </a:spcBef>
              <a:buClr>
                <a:schemeClr val="accent1"/>
              </a:buClr>
              <a:buSzPct val="80000"/>
              <a:buFont typeface="Wingdings 2" pitchFamily="18" charset="2"/>
              <a:buNone/>
              <a:defRPr/>
            </a:pPr>
            <a:r>
              <a:rPr lang="en-US" dirty="0">
                <a:latin typeface="+mn-lt"/>
              </a:rPr>
              <a:t>CHAPTER</a:t>
            </a:r>
          </a:p>
        </p:txBody>
      </p:sp>
      <p:sp>
        <p:nvSpPr>
          <p:cNvPr id="10" name="Subtitle 21"/>
          <p:cNvSpPr txBox="1">
            <a:spLocks/>
          </p:cNvSpPr>
          <p:nvPr userDrawn="1"/>
        </p:nvSpPr>
        <p:spPr bwMode="auto">
          <a:xfrm>
            <a:off x="549275" y="457200"/>
            <a:ext cx="2024063" cy="549275"/>
          </a:xfrm>
          <a:prstGeom prst="rect">
            <a:avLst/>
          </a:prstGeom>
          <a:noFill/>
          <a:ln w="9525">
            <a:noFill/>
            <a:miter lim="800000"/>
            <a:headEnd/>
            <a:tailEnd/>
          </a:ln>
        </p:spPr>
        <p:txBody>
          <a:bodyPr tIns="0" anchor="ctr"/>
          <a:lstStyle>
            <a:lvl1pPr marL="27432" indent="0" algn="l">
              <a:buNone/>
              <a:defRPr sz="3600" b="1" i="0" cap="all" baseline="0">
                <a:solidFill>
                  <a:schemeClr val="tx1"/>
                </a:solidFill>
                <a:effectLst/>
                <a:latin typeface="Franklin Gothic Medium Cond" pitchFamily="34"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pPr>
              <a:spcBef>
                <a:spcPts val="600"/>
              </a:spcBef>
              <a:buClr>
                <a:schemeClr val="accent1"/>
              </a:buClr>
              <a:buSzPct val="80000"/>
              <a:buFont typeface="Wingdings 2" pitchFamily="18" charset="2"/>
              <a:buNone/>
              <a:defRPr/>
            </a:pPr>
            <a:r>
              <a:rPr lang="en-US" dirty="0">
                <a:latin typeface="+mn-lt"/>
              </a:rPr>
              <a:t>CHAPTER</a:t>
            </a:r>
          </a:p>
        </p:txBody>
      </p:sp>
      <p:sp>
        <p:nvSpPr>
          <p:cNvPr id="14" name="Title 13"/>
          <p:cNvSpPr>
            <a:spLocks noGrp="1"/>
          </p:cNvSpPr>
          <p:nvPr>
            <p:ph type="ctrTitle"/>
          </p:nvPr>
        </p:nvSpPr>
        <p:spPr>
          <a:xfrm>
            <a:off x="2709882" y="1828800"/>
            <a:ext cx="5222892" cy="3657600"/>
          </a:xfrm>
          <a:ln>
            <a:noFill/>
          </a:ln>
        </p:spPr>
        <p:txBody>
          <a:bodyPr anchor="t">
            <a:noAutofit/>
          </a:bodyPr>
          <a:lstStyle>
            <a:lvl1pPr algn="l">
              <a:defRPr sz="4000" b="1" cap="all" baseline="0">
                <a:solidFill>
                  <a:schemeClr val="tx2"/>
                </a:solidFill>
                <a:effectLst/>
                <a:latin typeface="+mn-lt"/>
              </a:defRPr>
            </a:lvl1pPr>
            <a:extLst/>
          </a:lstStyle>
          <a:p>
            <a:r>
              <a:rPr lang="en-US"/>
              <a:t>Click to edit Master title style</a:t>
            </a:r>
            <a:endParaRPr lang="en-US" dirty="0"/>
          </a:p>
        </p:txBody>
      </p:sp>
      <p:sp>
        <p:nvSpPr>
          <p:cNvPr id="22" name="Subtitle 21"/>
          <p:cNvSpPr>
            <a:spLocks noGrp="1"/>
          </p:cNvSpPr>
          <p:nvPr>
            <p:ph type="subTitle" idx="1"/>
          </p:nvPr>
        </p:nvSpPr>
        <p:spPr>
          <a:xfrm>
            <a:off x="2572722" y="457200"/>
            <a:ext cx="3462318" cy="548640"/>
          </a:xfrm>
          <a:noFill/>
          <a:ln>
            <a:noFill/>
          </a:ln>
        </p:spPr>
        <p:txBody>
          <a:bodyPr lIns="0" tIns="0" rIns="0" bIns="0" anchor="ctr">
            <a:noAutofit/>
          </a:bodyPr>
          <a:lstStyle>
            <a:lvl1pPr marL="27432" indent="0" algn="l">
              <a:buNone/>
              <a:defRPr sz="3600" b="0" i="0" cap="all" baseline="0">
                <a:solidFill>
                  <a:schemeClr val="tx1"/>
                </a:solidFill>
                <a:effectLst/>
                <a:latin typeface="Courier New" pitchFamily="49" charset="0"/>
                <a:cs typeface="Courier New" pitchFamily="49"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a:t>Click to edit Master subtitle style</a:t>
            </a:r>
            <a:endParaRPr lang="en-US" dirty="0"/>
          </a:p>
        </p:txBody>
      </p:sp>
      <p:sp>
        <p:nvSpPr>
          <p:cNvPr id="11" name="Footer Placeholder 9"/>
          <p:cNvSpPr>
            <a:spLocks noGrp="1"/>
          </p:cNvSpPr>
          <p:nvPr>
            <p:ph type="ftr" sz="quarter" idx="10"/>
          </p:nvPr>
        </p:nvSpPr>
        <p:spPr>
          <a:xfrm>
            <a:off x="0" y="6305550"/>
            <a:ext cx="9144000" cy="476250"/>
          </a:xfrm>
        </p:spPr>
        <p:txBody>
          <a:bodyPr/>
          <a:lstStyle>
            <a:lvl1pPr algn="ctr">
              <a:defRPr/>
            </a:lvl1pPr>
          </a:lstStyle>
          <a:p>
            <a:pPr>
              <a:defRPr/>
            </a:pPr>
            <a:r>
              <a:rPr lang="en-US"/>
              <a:t>©McGraw-Hill Education. All rights reserved. Authorized only for instructor use in the classroom.  No reproduction or further distribution permitted without the prior written consent of McGraw-Hill Education. </a:t>
            </a:r>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5" name="Rectangle 4"/>
          <p:cNvSpPr/>
          <p:nvPr/>
        </p:nvSpPr>
        <p:spPr>
          <a:xfrm>
            <a:off x="0" y="5668963"/>
            <a:ext cx="9144000" cy="6397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Rectangle 5"/>
          <p:cNvSpPr/>
          <p:nvPr/>
        </p:nvSpPr>
        <p:spPr>
          <a:xfrm>
            <a:off x="0" y="457200"/>
            <a:ext cx="549275" cy="54927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7" name="Rectangle 6"/>
          <p:cNvSpPr/>
          <p:nvPr/>
        </p:nvSpPr>
        <p:spPr>
          <a:xfrm>
            <a:off x="0" y="5668963"/>
            <a:ext cx="9144000" cy="6397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8" name="Subtitle 21"/>
          <p:cNvSpPr txBox="1">
            <a:spLocks/>
          </p:cNvSpPr>
          <p:nvPr/>
        </p:nvSpPr>
        <p:spPr bwMode="auto">
          <a:xfrm>
            <a:off x="549275" y="457200"/>
            <a:ext cx="2024063" cy="549275"/>
          </a:xfrm>
          <a:prstGeom prst="rect">
            <a:avLst/>
          </a:prstGeom>
          <a:noFill/>
          <a:ln w="9525">
            <a:noFill/>
            <a:miter lim="800000"/>
            <a:headEnd/>
            <a:tailEnd/>
          </a:ln>
        </p:spPr>
        <p:txBody>
          <a:bodyPr tIns="0" anchor="ctr"/>
          <a:lstStyle>
            <a:lvl1pPr marL="27432" indent="0" algn="l">
              <a:buNone/>
              <a:defRPr sz="3600" b="1" i="0" cap="all" baseline="0">
                <a:solidFill>
                  <a:schemeClr val="tx1"/>
                </a:solidFill>
                <a:effectLst/>
                <a:latin typeface="Franklin Gothic Medium Cond" pitchFamily="34"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pPr fontAlgn="auto">
              <a:spcBef>
                <a:spcPts val="600"/>
              </a:spcBef>
              <a:spcAft>
                <a:spcPts val="0"/>
              </a:spcAft>
              <a:buClr>
                <a:schemeClr val="accent1"/>
              </a:buClr>
              <a:buSzPct val="80000"/>
              <a:buFont typeface="Wingdings 2" pitchFamily="18" charset="2"/>
              <a:buNone/>
              <a:defRPr/>
            </a:pPr>
            <a:r>
              <a:rPr lang="en-US" dirty="0">
                <a:latin typeface="+mn-lt"/>
              </a:rPr>
              <a:t>CHAPTER</a:t>
            </a:r>
          </a:p>
        </p:txBody>
      </p:sp>
      <p:sp>
        <p:nvSpPr>
          <p:cNvPr id="9" name="Subtitle 21"/>
          <p:cNvSpPr txBox="1">
            <a:spLocks/>
          </p:cNvSpPr>
          <p:nvPr/>
        </p:nvSpPr>
        <p:spPr bwMode="auto">
          <a:xfrm>
            <a:off x="549275" y="457200"/>
            <a:ext cx="2024063" cy="549275"/>
          </a:xfrm>
          <a:prstGeom prst="rect">
            <a:avLst/>
          </a:prstGeom>
          <a:noFill/>
          <a:ln w="9525">
            <a:noFill/>
            <a:miter lim="800000"/>
            <a:headEnd/>
            <a:tailEnd/>
          </a:ln>
        </p:spPr>
        <p:txBody>
          <a:bodyPr tIns="0" anchor="ctr"/>
          <a:lstStyle>
            <a:lvl1pPr marL="27432" indent="0" algn="l">
              <a:buNone/>
              <a:defRPr sz="3600" b="1" i="0" cap="all" baseline="0">
                <a:solidFill>
                  <a:schemeClr val="tx1"/>
                </a:solidFill>
                <a:effectLst/>
                <a:latin typeface="Franklin Gothic Medium Cond" pitchFamily="34"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pPr>
              <a:spcBef>
                <a:spcPts val="600"/>
              </a:spcBef>
              <a:buClr>
                <a:schemeClr val="accent1"/>
              </a:buClr>
              <a:buSzPct val="80000"/>
              <a:buFont typeface="Wingdings 2" pitchFamily="18" charset="2"/>
              <a:buNone/>
              <a:defRPr/>
            </a:pPr>
            <a:r>
              <a:rPr lang="en-US" dirty="0">
                <a:latin typeface="+mn-lt"/>
              </a:rPr>
              <a:t>CHAPTER</a:t>
            </a:r>
          </a:p>
        </p:txBody>
      </p:sp>
      <p:sp>
        <p:nvSpPr>
          <p:cNvPr id="14" name="Title 13"/>
          <p:cNvSpPr>
            <a:spLocks noGrp="1"/>
          </p:cNvSpPr>
          <p:nvPr>
            <p:ph type="ctrTitle"/>
          </p:nvPr>
        </p:nvSpPr>
        <p:spPr>
          <a:xfrm>
            <a:off x="2709882" y="1828800"/>
            <a:ext cx="5222892" cy="3657600"/>
          </a:xfrm>
          <a:ln>
            <a:noFill/>
          </a:ln>
        </p:spPr>
        <p:txBody>
          <a:bodyPr anchor="t">
            <a:noAutofit/>
          </a:bodyPr>
          <a:lstStyle>
            <a:lvl1pPr algn="l">
              <a:defRPr sz="4000" b="1" cap="all" baseline="0">
                <a:solidFill>
                  <a:schemeClr val="tx2"/>
                </a:solidFill>
                <a:effectLst/>
                <a:latin typeface="+mn-lt"/>
              </a:defRPr>
            </a:lvl1pPr>
            <a:extLst/>
          </a:lstStyle>
          <a:p>
            <a:r>
              <a:rPr lang="en-US"/>
              <a:t>Click to edit Master title style</a:t>
            </a:r>
            <a:endParaRPr lang="en-US" dirty="0"/>
          </a:p>
        </p:txBody>
      </p:sp>
      <p:sp>
        <p:nvSpPr>
          <p:cNvPr id="22" name="Subtitle 21"/>
          <p:cNvSpPr>
            <a:spLocks noGrp="1"/>
          </p:cNvSpPr>
          <p:nvPr>
            <p:ph type="subTitle" idx="1"/>
          </p:nvPr>
        </p:nvSpPr>
        <p:spPr>
          <a:xfrm>
            <a:off x="2572722" y="457200"/>
            <a:ext cx="3462318" cy="548640"/>
          </a:xfrm>
          <a:noFill/>
          <a:ln>
            <a:noFill/>
          </a:ln>
        </p:spPr>
        <p:txBody>
          <a:bodyPr lIns="0" tIns="0" rIns="0" bIns="0" anchor="ctr">
            <a:noAutofit/>
          </a:bodyPr>
          <a:lstStyle>
            <a:lvl1pPr marL="27432" indent="0" algn="l">
              <a:buNone/>
              <a:defRPr sz="3600" b="0" i="0" cap="all" baseline="0">
                <a:solidFill>
                  <a:schemeClr val="tx1"/>
                </a:solidFill>
                <a:effectLst/>
                <a:latin typeface="Courier New" pitchFamily="49" charset="0"/>
                <a:cs typeface="Courier New" pitchFamily="49"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a:t>Click to edit Master subtitle style</a:t>
            </a:r>
            <a:endParaRPr lang="en-US" dirty="0"/>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1pPr>
              <a:spcAft>
                <a:spcPts val="2400"/>
              </a:spcAft>
              <a:defRPr/>
            </a:lvl1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Placeholder 9"/>
          <p:cNvSpPr>
            <a:spLocks noGrp="1"/>
          </p:cNvSpPr>
          <p:nvPr>
            <p:ph type="ftr" sz="quarter" idx="10"/>
          </p:nvPr>
        </p:nvSpPr>
        <p:spPr/>
        <p:txBody>
          <a:bodyPr/>
          <a:lstStyle>
            <a:lvl1pPr>
              <a:defRPr/>
            </a:lvl1pPr>
          </a:lstStyle>
          <a:p>
            <a:pPr>
              <a:defRPr/>
            </a:pPr>
            <a:r>
              <a:rPr lang="en-US"/>
              <a:t>©McGraw-Hill Education. All rights reserved. Authorized only for instructor use in the classroom.  No reproduction or further distribution permitted without the prior written consent of McGraw-Hill Education. </a:t>
            </a:r>
          </a:p>
        </p:txBody>
      </p:sp>
      <p:sp>
        <p:nvSpPr>
          <p:cNvPr id="5" name="Slide Number Placeholder 21"/>
          <p:cNvSpPr>
            <a:spLocks noGrp="1"/>
          </p:cNvSpPr>
          <p:nvPr>
            <p:ph type="sldNum" sz="quarter" idx="11"/>
          </p:nvPr>
        </p:nvSpPr>
        <p:spPr/>
        <p:txBody>
          <a:bodyPr/>
          <a:lstStyle>
            <a:lvl1pPr>
              <a:defRPr/>
            </a:lvl1pPr>
          </a:lstStyle>
          <a:p>
            <a:pPr>
              <a:defRPr/>
            </a:pPr>
            <a:fld id="{84838261-93DB-4829-9BC0-A594F53C123D}" type="slidenum">
              <a:rPr lang="en-US"/>
              <a:pPr>
                <a:defRPr/>
              </a:pPr>
              <a:t>‹#›</a:t>
            </a:fld>
            <a:endParaRPr lang="en-US" dirty="0"/>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216152" y="274320"/>
            <a:ext cx="7772400" cy="11430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216152" y="1524000"/>
            <a:ext cx="3840480" cy="4663440"/>
          </a:xfrm>
        </p:spPr>
        <p:txBody>
          <a:bodyPr/>
          <a:lstStyle>
            <a:lvl1pPr>
              <a:defRPr sz="2800"/>
            </a:lvl1pPr>
            <a:lvl2pPr>
              <a:defRPr sz="2400"/>
            </a:lvl2pPr>
            <a:lvl3pPr>
              <a:defRPr sz="2000"/>
            </a:lvl3pPr>
            <a:lvl4pPr>
              <a:defRPr sz="1800"/>
            </a:lvl4pPr>
            <a:lvl5pPr>
              <a:defRPr sz="18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51168" y="1524000"/>
            <a:ext cx="3840480" cy="4663440"/>
          </a:xfrm>
        </p:spPr>
        <p:txBody>
          <a:bodyPr/>
          <a:lstStyle>
            <a:lvl1pPr>
              <a:defRPr sz="2800"/>
            </a:lvl1pPr>
            <a:lvl2pPr>
              <a:defRPr sz="2400"/>
            </a:lvl2pPr>
            <a:lvl3pPr>
              <a:defRPr sz="2000"/>
            </a:lvl3pPr>
            <a:lvl4pPr>
              <a:defRPr sz="1800"/>
            </a:lvl4pPr>
            <a:lvl5pPr>
              <a:defRPr sz="18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9"/>
          <p:cNvSpPr>
            <a:spLocks noGrp="1"/>
          </p:cNvSpPr>
          <p:nvPr>
            <p:ph type="ftr" sz="quarter" idx="10"/>
          </p:nvPr>
        </p:nvSpPr>
        <p:spPr/>
        <p:txBody>
          <a:bodyPr/>
          <a:lstStyle>
            <a:lvl1pPr>
              <a:defRPr/>
            </a:lvl1pPr>
          </a:lstStyle>
          <a:p>
            <a:pPr>
              <a:defRPr/>
            </a:pPr>
            <a:r>
              <a:rPr lang="en-US"/>
              <a:t>©McGraw-Hill Education. All rights reserved. Authorized only for instructor use in the classroom.  No reproduction or further distribution permitted without the prior written consent of McGraw-Hill Education. </a:t>
            </a:r>
          </a:p>
        </p:txBody>
      </p:sp>
      <p:sp>
        <p:nvSpPr>
          <p:cNvPr id="6" name="Slide Number Placeholder 21"/>
          <p:cNvSpPr>
            <a:spLocks noGrp="1"/>
          </p:cNvSpPr>
          <p:nvPr>
            <p:ph type="sldNum" sz="quarter" idx="11"/>
          </p:nvPr>
        </p:nvSpPr>
        <p:spPr/>
        <p:txBody>
          <a:bodyPr/>
          <a:lstStyle>
            <a:lvl1pPr>
              <a:defRPr/>
            </a:lvl1pPr>
          </a:lstStyle>
          <a:p>
            <a:pPr>
              <a:defRPr/>
            </a:pPr>
            <a:fld id="{EB8B4A44-0B93-47E6-91B7-E9E0CD0745E7}" type="slidenum">
              <a:rPr lang="en-US"/>
              <a:pPr>
                <a:defRPr/>
              </a:pPr>
              <a:t>‹#›</a:t>
            </a:fld>
            <a:endParaRPr lang="en-US" dirty="0"/>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216152" y="274320"/>
            <a:ext cx="7772400" cy="1143000"/>
          </a:xfrm>
        </p:spPr>
        <p:txBody>
          <a:bodyPr/>
          <a:lstStyle/>
          <a:p>
            <a:r>
              <a:rPr lang="en-US"/>
              <a:t>Click to edit Master title style</a:t>
            </a:r>
            <a:endParaRPr lang="en-US" dirty="0"/>
          </a:p>
        </p:txBody>
      </p:sp>
      <p:sp>
        <p:nvSpPr>
          <p:cNvPr id="3" name="Footer Placeholder 9"/>
          <p:cNvSpPr>
            <a:spLocks noGrp="1"/>
          </p:cNvSpPr>
          <p:nvPr>
            <p:ph type="ftr" sz="quarter" idx="10"/>
          </p:nvPr>
        </p:nvSpPr>
        <p:spPr/>
        <p:txBody>
          <a:bodyPr/>
          <a:lstStyle>
            <a:lvl1pPr>
              <a:defRPr/>
            </a:lvl1pPr>
          </a:lstStyle>
          <a:p>
            <a:pPr>
              <a:defRPr/>
            </a:pPr>
            <a:r>
              <a:rPr lang="en-US"/>
              <a:t>©McGraw-Hill Education. All rights reserved. Authorized only for instructor use in the classroom.  No reproduction or further distribution permitted without the prior written consent of McGraw-Hill Education. </a:t>
            </a:r>
          </a:p>
        </p:txBody>
      </p:sp>
      <p:sp>
        <p:nvSpPr>
          <p:cNvPr id="4" name="Slide Number Placeholder 21"/>
          <p:cNvSpPr>
            <a:spLocks noGrp="1"/>
          </p:cNvSpPr>
          <p:nvPr>
            <p:ph type="sldNum" sz="quarter" idx="11"/>
          </p:nvPr>
        </p:nvSpPr>
        <p:spPr/>
        <p:txBody>
          <a:bodyPr/>
          <a:lstStyle>
            <a:lvl1pPr>
              <a:defRPr/>
            </a:lvl1pPr>
          </a:lstStyle>
          <a:p>
            <a:pPr>
              <a:defRPr/>
            </a:pPr>
            <a:fld id="{1575DB5A-A590-40DC-B7A0-8FF3A7C24A3E}" type="slidenum">
              <a:rPr lang="en-US"/>
              <a:pPr>
                <a:defRPr/>
              </a:pPr>
              <a:t>‹#›</a:t>
            </a:fld>
            <a:endParaRPr lang="en-US" dirty="0"/>
          </a:p>
        </p:txBody>
      </p:sp>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
          <p:cNvSpPr/>
          <p:nvPr/>
        </p:nvSpPr>
        <p:spPr>
          <a:xfrm>
            <a:off x="1014413" y="0"/>
            <a:ext cx="8129587"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3" name="Footer Placeholder 2"/>
          <p:cNvSpPr>
            <a:spLocks noGrp="1"/>
          </p:cNvSpPr>
          <p:nvPr>
            <p:ph type="ftr" sz="quarter" idx="10"/>
          </p:nvPr>
        </p:nvSpPr>
        <p:spPr/>
        <p:txBody>
          <a:bodyPr/>
          <a:lstStyle>
            <a:lvl1pPr>
              <a:defRPr/>
            </a:lvl1pPr>
            <a:extLst/>
          </a:lstStyle>
          <a:p>
            <a:pPr>
              <a:defRPr/>
            </a:pPr>
            <a:r>
              <a:rPr lang="en-US"/>
              <a:t>©McGraw-Hill Education. All rights reserved. Authorized only for instructor use in the classroom.  No reproduction or further distribution permitted without the prior written consent of McGraw-Hill Education. </a:t>
            </a:r>
          </a:p>
        </p:txBody>
      </p:sp>
      <p:sp>
        <p:nvSpPr>
          <p:cNvPr id="4" name="Slide Number Placeholder 3"/>
          <p:cNvSpPr>
            <a:spLocks noGrp="1"/>
          </p:cNvSpPr>
          <p:nvPr>
            <p:ph type="sldNum" sz="quarter" idx="11"/>
          </p:nvPr>
        </p:nvSpPr>
        <p:spPr/>
        <p:txBody>
          <a:bodyPr/>
          <a:lstStyle>
            <a:lvl1pPr>
              <a:defRPr/>
            </a:lvl1pPr>
            <a:extLst/>
          </a:lstStyle>
          <a:p>
            <a:pPr>
              <a:defRPr/>
            </a:pPr>
            <a:fld id="{210D77FE-620D-4C05-A011-D5CEF42FF9DF}" type="slidenum">
              <a:rPr lang="en-US"/>
              <a:pPr>
                <a:defRPr/>
              </a:pPr>
              <a:t>‹#›</a:t>
            </a:fld>
            <a:endParaRPr lang="en-US" dirty="0"/>
          </a:p>
        </p:txBody>
      </p:sp>
    </p:spTree>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5" name="Rectangle 4"/>
          <p:cNvSpPr/>
          <p:nvPr/>
        </p:nvSpPr>
        <p:spPr>
          <a:xfrm>
            <a:off x="0" y="5668963"/>
            <a:ext cx="9144000" cy="6397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Rectangle 5"/>
          <p:cNvSpPr/>
          <p:nvPr/>
        </p:nvSpPr>
        <p:spPr>
          <a:xfrm>
            <a:off x="0" y="457200"/>
            <a:ext cx="549275" cy="5492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7" name="Rectangle 6"/>
          <p:cNvSpPr/>
          <p:nvPr/>
        </p:nvSpPr>
        <p:spPr>
          <a:xfrm>
            <a:off x="0" y="5668963"/>
            <a:ext cx="9144000" cy="63976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8" name="Subtitle 21"/>
          <p:cNvSpPr txBox="1">
            <a:spLocks/>
          </p:cNvSpPr>
          <p:nvPr/>
        </p:nvSpPr>
        <p:spPr bwMode="auto">
          <a:xfrm>
            <a:off x="549275" y="457200"/>
            <a:ext cx="2024063" cy="549275"/>
          </a:xfrm>
          <a:prstGeom prst="rect">
            <a:avLst/>
          </a:prstGeom>
          <a:noFill/>
          <a:ln w="9525">
            <a:noFill/>
            <a:miter lim="800000"/>
            <a:headEnd/>
            <a:tailEnd/>
          </a:ln>
        </p:spPr>
        <p:txBody>
          <a:bodyPr tIns="0" anchor="ctr"/>
          <a:lstStyle>
            <a:lvl1pPr marL="27432" indent="0" algn="l">
              <a:buNone/>
              <a:defRPr sz="3600" b="1" i="0" cap="all" baseline="0">
                <a:solidFill>
                  <a:schemeClr val="tx1"/>
                </a:solidFill>
                <a:effectLst/>
                <a:latin typeface="Franklin Gothic Medium Cond" pitchFamily="34"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pPr fontAlgn="auto">
              <a:spcBef>
                <a:spcPts val="600"/>
              </a:spcBef>
              <a:spcAft>
                <a:spcPts val="0"/>
              </a:spcAft>
              <a:buClr>
                <a:schemeClr val="accent1"/>
              </a:buClr>
              <a:buSzPct val="80000"/>
              <a:buFont typeface="Wingdings 2" pitchFamily="18" charset="2"/>
              <a:buNone/>
              <a:defRPr/>
            </a:pPr>
            <a:r>
              <a:rPr lang="en-US" dirty="0">
                <a:latin typeface="+mn-lt"/>
              </a:rPr>
              <a:t>CHAPTER</a:t>
            </a:r>
          </a:p>
        </p:txBody>
      </p:sp>
      <p:sp>
        <p:nvSpPr>
          <p:cNvPr id="9" name="Subtitle 21"/>
          <p:cNvSpPr txBox="1">
            <a:spLocks/>
          </p:cNvSpPr>
          <p:nvPr/>
        </p:nvSpPr>
        <p:spPr bwMode="auto">
          <a:xfrm>
            <a:off x="549275" y="457200"/>
            <a:ext cx="2024063" cy="549275"/>
          </a:xfrm>
          <a:prstGeom prst="rect">
            <a:avLst/>
          </a:prstGeom>
          <a:noFill/>
          <a:ln w="9525">
            <a:noFill/>
            <a:miter lim="800000"/>
            <a:headEnd/>
            <a:tailEnd/>
          </a:ln>
        </p:spPr>
        <p:txBody>
          <a:bodyPr tIns="0" anchor="ctr"/>
          <a:lstStyle>
            <a:lvl1pPr marL="27432" indent="0" algn="l">
              <a:buNone/>
              <a:defRPr sz="3600" b="1" i="0" cap="all" baseline="0">
                <a:solidFill>
                  <a:schemeClr val="tx1"/>
                </a:solidFill>
                <a:effectLst/>
                <a:latin typeface="Franklin Gothic Medium Cond" pitchFamily="34"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pPr>
              <a:spcBef>
                <a:spcPts val="600"/>
              </a:spcBef>
              <a:buClr>
                <a:schemeClr val="accent1"/>
              </a:buClr>
              <a:buSzPct val="80000"/>
              <a:buFont typeface="Wingdings 2" pitchFamily="18" charset="2"/>
              <a:buNone/>
              <a:defRPr/>
            </a:pPr>
            <a:r>
              <a:rPr lang="en-US" dirty="0">
                <a:latin typeface="+mn-lt"/>
              </a:rPr>
              <a:t>CHAPTER</a:t>
            </a:r>
          </a:p>
        </p:txBody>
      </p:sp>
      <p:sp>
        <p:nvSpPr>
          <p:cNvPr id="14" name="Title 13"/>
          <p:cNvSpPr>
            <a:spLocks noGrp="1"/>
          </p:cNvSpPr>
          <p:nvPr>
            <p:ph type="ctrTitle"/>
          </p:nvPr>
        </p:nvSpPr>
        <p:spPr>
          <a:xfrm>
            <a:off x="2709882" y="1828800"/>
            <a:ext cx="5222892" cy="3657600"/>
          </a:xfrm>
          <a:ln>
            <a:noFill/>
          </a:ln>
        </p:spPr>
        <p:txBody>
          <a:bodyPr anchor="t">
            <a:noAutofit/>
          </a:bodyPr>
          <a:lstStyle>
            <a:lvl1pPr algn="l">
              <a:defRPr sz="4000" b="1" cap="all" baseline="0">
                <a:solidFill>
                  <a:schemeClr val="tx2"/>
                </a:solidFill>
                <a:effectLst/>
                <a:latin typeface="+mn-lt"/>
              </a:defRPr>
            </a:lvl1pPr>
            <a:extLst/>
          </a:lstStyle>
          <a:p>
            <a:r>
              <a:rPr lang="en-US"/>
              <a:t>Click to edit Master title style</a:t>
            </a:r>
            <a:endParaRPr lang="en-US" dirty="0"/>
          </a:p>
        </p:txBody>
      </p:sp>
      <p:sp>
        <p:nvSpPr>
          <p:cNvPr id="22" name="Subtitle 21"/>
          <p:cNvSpPr>
            <a:spLocks noGrp="1"/>
          </p:cNvSpPr>
          <p:nvPr>
            <p:ph type="subTitle" idx="1"/>
          </p:nvPr>
        </p:nvSpPr>
        <p:spPr>
          <a:xfrm>
            <a:off x="2572722" y="457200"/>
            <a:ext cx="3462318" cy="548640"/>
          </a:xfrm>
          <a:noFill/>
          <a:ln>
            <a:noFill/>
          </a:ln>
        </p:spPr>
        <p:txBody>
          <a:bodyPr lIns="0" tIns="0" rIns="0" bIns="0" anchor="ctr">
            <a:noAutofit/>
          </a:bodyPr>
          <a:lstStyle>
            <a:lvl1pPr marL="27432" indent="0" algn="l">
              <a:buNone/>
              <a:defRPr sz="3600" b="0" i="0" cap="all" baseline="0">
                <a:solidFill>
                  <a:schemeClr val="tx1"/>
                </a:solidFill>
                <a:effectLst/>
                <a:latin typeface="Courier New" pitchFamily="49" charset="0"/>
                <a:cs typeface="Courier New" pitchFamily="49"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a:t>Click to edit Master subtitle style</a:t>
            </a:r>
            <a:endParaRPr lang="en-US" dirty="0"/>
          </a:p>
        </p:txBody>
      </p:sp>
      <p:sp>
        <p:nvSpPr>
          <p:cNvPr id="10" name="Footer Placeholder 9"/>
          <p:cNvSpPr>
            <a:spLocks noGrp="1"/>
          </p:cNvSpPr>
          <p:nvPr>
            <p:ph type="ftr" sz="quarter" idx="10"/>
          </p:nvPr>
        </p:nvSpPr>
        <p:spPr>
          <a:xfrm>
            <a:off x="0" y="6305550"/>
            <a:ext cx="9144000" cy="476250"/>
          </a:xfrm>
        </p:spPr>
        <p:txBody>
          <a:bodyPr/>
          <a:lstStyle>
            <a:lvl1pPr algn="ctr">
              <a:defRPr/>
            </a:lvl1pPr>
          </a:lstStyle>
          <a:p>
            <a:pPr>
              <a:defRPr/>
            </a:pPr>
            <a:r>
              <a:rPr lang="en-US"/>
              <a:t>©McGraw-Hill Education. All rights reserved. Authorized only for instructor use in the classroom.  No reproduction or further distribution permitted without the prior written consent of McGraw-Hill Education. </a:t>
            </a:r>
          </a:p>
        </p:txBody>
      </p:sp>
    </p:spTree>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1pPr>
              <a:spcAft>
                <a:spcPts val="2400"/>
              </a:spcAft>
              <a:defRPr/>
            </a:lvl1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Placeholder 9"/>
          <p:cNvSpPr>
            <a:spLocks noGrp="1"/>
          </p:cNvSpPr>
          <p:nvPr>
            <p:ph type="ftr" sz="quarter" idx="10"/>
          </p:nvPr>
        </p:nvSpPr>
        <p:spPr/>
        <p:txBody>
          <a:bodyPr/>
          <a:lstStyle>
            <a:lvl1pPr>
              <a:defRPr/>
            </a:lvl1pPr>
          </a:lstStyle>
          <a:p>
            <a:pPr>
              <a:defRPr/>
            </a:pPr>
            <a:r>
              <a:rPr lang="en-US"/>
              <a:t>©McGraw-Hill Education. All rights reserved. Authorized only for instructor use in the classroom.  No reproduction or further distribution permitted without the prior written consent of McGraw-Hill Education. </a:t>
            </a:r>
          </a:p>
        </p:txBody>
      </p:sp>
      <p:sp>
        <p:nvSpPr>
          <p:cNvPr id="5" name="Slide Number Placeholder 21"/>
          <p:cNvSpPr>
            <a:spLocks noGrp="1"/>
          </p:cNvSpPr>
          <p:nvPr>
            <p:ph type="sldNum" sz="quarter" idx="11"/>
          </p:nvPr>
        </p:nvSpPr>
        <p:spPr/>
        <p:txBody>
          <a:bodyPr/>
          <a:lstStyle>
            <a:lvl1pPr>
              <a:defRPr/>
            </a:lvl1pPr>
          </a:lstStyle>
          <a:p>
            <a:pPr>
              <a:defRPr/>
            </a:pPr>
            <a:fld id="{211D756D-9D51-4507-A503-B516CC8C6131}" type="slidenum">
              <a:rPr lang="en-US"/>
              <a:pPr>
                <a:defRPr/>
              </a:pPr>
              <a:t>‹#›</a:t>
            </a:fld>
            <a:endParaRPr lang="en-US" dirty="0"/>
          </a:p>
        </p:txBody>
      </p:sp>
    </p:spTree>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216152" y="274320"/>
            <a:ext cx="7772400" cy="11430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216152" y="1524000"/>
            <a:ext cx="3840480" cy="4663440"/>
          </a:xfrm>
        </p:spPr>
        <p:txBody>
          <a:bodyPr/>
          <a:lstStyle>
            <a:lvl1pPr>
              <a:defRPr sz="2800"/>
            </a:lvl1pPr>
            <a:lvl2pPr>
              <a:defRPr sz="2400"/>
            </a:lvl2pPr>
            <a:lvl3pPr>
              <a:defRPr sz="2000"/>
            </a:lvl3pPr>
            <a:lvl4pPr>
              <a:defRPr sz="1800"/>
            </a:lvl4pPr>
            <a:lvl5pPr>
              <a:defRPr sz="18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51168" y="1524000"/>
            <a:ext cx="3840480" cy="4663440"/>
          </a:xfrm>
        </p:spPr>
        <p:txBody>
          <a:bodyPr/>
          <a:lstStyle>
            <a:lvl1pPr>
              <a:defRPr sz="2800"/>
            </a:lvl1pPr>
            <a:lvl2pPr>
              <a:defRPr sz="2400"/>
            </a:lvl2pPr>
            <a:lvl3pPr>
              <a:defRPr sz="2000"/>
            </a:lvl3pPr>
            <a:lvl4pPr>
              <a:defRPr sz="1800"/>
            </a:lvl4pPr>
            <a:lvl5pPr>
              <a:defRPr sz="18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9"/>
          <p:cNvSpPr>
            <a:spLocks noGrp="1"/>
          </p:cNvSpPr>
          <p:nvPr>
            <p:ph type="ftr" sz="quarter" idx="10"/>
          </p:nvPr>
        </p:nvSpPr>
        <p:spPr/>
        <p:txBody>
          <a:bodyPr/>
          <a:lstStyle>
            <a:lvl1pPr>
              <a:defRPr/>
            </a:lvl1pPr>
          </a:lstStyle>
          <a:p>
            <a:pPr>
              <a:defRPr/>
            </a:pPr>
            <a:r>
              <a:rPr lang="en-US"/>
              <a:t>©McGraw-Hill Education. All rights reserved. Authorized only for instructor use in the classroom.  No reproduction or further distribution permitted without the prior written consent of McGraw-Hill Education. </a:t>
            </a:r>
          </a:p>
        </p:txBody>
      </p:sp>
      <p:sp>
        <p:nvSpPr>
          <p:cNvPr id="6" name="Slide Number Placeholder 21"/>
          <p:cNvSpPr>
            <a:spLocks noGrp="1"/>
          </p:cNvSpPr>
          <p:nvPr>
            <p:ph type="sldNum" sz="quarter" idx="11"/>
          </p:nvPr>
        </p:nvSpPr>
        <p:spPr/>
        <p:txBody>
          <a:bodyPr/>
          <a:lstStyle>
            <a:lvl1pPr>
              <a:defRPr/>
            </a:lvl1pPr>
          </a:lstStyle>
          <a:p>
            <a:pPr>
              <a:defRPr/>
            </a:pPr>
            <a:fld id="{438A7033-8B55-4088-A232-56AC24AE54FB}" type="slidenum">
              <a:rPr lang="en-US"/>
              <a:pPr>
                <a:defRPr/>
              </a:pPr>
              <a:t>‹#›</a:t>
            </a:fld>
            <a:endParaRPr lang="en-US" dirty="0"/>
          </a:p>
        </p:txBody>
      </p:sp>
    </p:spTree>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216152" y="274320"/>
            <a:ext cx="7772400" cy="1143000"/>
          </a:xfrm>
        </p:spPr>
        <p:txBody>
          <a:bodyPr/>
          <a:lstStyle/>
          <a:p>
            <a:r>
              <a:rPr lang="en-US"/>
              <a:t>Click to edit Master title style</a:t>
            </a:r>
            <a:endParaRPr lang="en-US" dirty="0"/>
          </a:p>
        </p:txBody>
      </p:sp>
      <p:sp>
        <p:nvSpPr>
          <p:cNvPr id="3" name="Footer Placeholder 9"/>
          <p:cNvSpPr>
            <a:spLocks noGrp="1"/>
          </p:cNvSpPr>
          <p:nvPr>
            <p:ph type="ftr" sz="quarter" idx="10"/>
          </p:nvPr>
        </p:nvSpPr>
        <p:spPr/>
        <p:txBody>
          <a:bodyPr/>
          <a:lstStyle>
            <a:lvl1pPr>
              <a:defRPr/>
            </a:lvl1pPr>
          </a:lstStyle>
          <a:p>
            <a:pPr>
              <a:defRPr/>
            </a:pPr>
            <a:r>
              <a:rPr lang="en-US"/>
              <a:t>©McGraw-Hill Education. All rights reserved. Authorized only for instructor use in the classroom.  No reproduction or further distribution permitted without the prior written consent of McGraw-Hill Education. </a:t>
            </a:r>
          </a:p>
        </p:txBody>
      </p:sp>
      <p:sp>
        <p:nvSpPr>
          <p:cNvPr id="4" name="Slide Number Placeholder 21"/>
          <p:cNvSpPr>
            <a:spLocks noGrp="1"/>
          </p:cNvSpPr>
          <p:nvPr>
            <p:ph type="sldNum" sz="quarter" idx="11"/>
          </p:nvPr>
        </p:nvSpPr>
        <p:spPr/>
        <p:txBody>
          <a:bodyPr/>
          <a:lstStyle>
            <a:lvl1pPr>
              <a:defRPr/>
            </a:lvl1pPr>
          </a:lstStyle>
          <a:p>
            <a:pPr>
              <a:defRPr/>
            </a:pPr>
            <a:fld id="{7158A2CA-584D-4CD8-8FA6-81E2BC39FF12}" type="slidenum">
              <a:rPr lang="en-US"/>
              <a:pPr>
                <a:defRPr/>
              </a:pPr>
              <a:t>‹#›</a:t>
            </a:fld>
            <a:endParaRPr lang="en-US" dirty="0"/>
          </a:p>
        </p:txBody>
      </p:sp>
    </p:spTree>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
          <p:cNvSpPr/>
          <p:nvPr/>
        </p:nvSpPr>
        <p:spPr>
          <a:xfrm>
            <a:off x="1014413" y="0"/>
            <a:ext cx="8129587"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3" name="Footer Placeholder 2"/>
          <p:cNvSpPr>
            <a:spLocks noGrp="1"/>
          </p:cNvSpPr>
          <p:nvPr>
            <p:ph type="ftr" sz="quarter" idx="10"/>
          </p:nvPr>
        </p:nvSpPr>
        <p:spPr/>
        <p:txBody>
          <a:bodyPr/>
          <a:lstStyle>
            <a:lvl1pPr>
              <a:defRPr/>
            </a:lvl1pPr>
            <a:extLst/>
          </a:lstStyle>
          <a:p>
            <a:pPr>
              <a:defRPr/>
            </a:pPr>
            <a:r>
              <a:rPr lang="en-US"/>
              <a:t>©McGraw-Hill Education. All rights reserved. Authorized only for instructor use in the classroom.  No reproduction or further distribution permitted without the prior written consent of McGraw-Hill Education. </a:t>
            </a:r>
          </a:p>
        </p:txBody>
      </p:sp>
      <p:sp>
        <p:nvSpPr>
          <p:cNvPr id="4" name="Slide Number Placeholder 3"/>
          <p:cNvSpPr>
            <a:spLocks noGrp="1"/>
          </p:cNvSpPr>
          <p:nvPr>
            <p:ph type="sldNum" sz="quarter" idx="11"/>
          </p:nvPr>
        </p:nvSpPr>
        <p:spPr/>
        <p:txBody>
          <a:bodyPr/>
          <a:lstStyle>
            <a:lvl1pPr>
              <a:defRPr/>
            </a:lvl1pPr>
            <a:extLst/>
          </a:lstStyle>
          <a:p>
            <a:pPr>
              <a:defRPr/>
            </a:pPr>
            <a:fld id="{40466D8C-C354-495E-8173-162F6EEB449E}" type="slidenum">
              <a:rPr lang="en-US"/>
              <a:pPr>
                <a:defRPr/>
              </a:pPr>
              <a:t>‹#›</a:t>
            </a:fld>
            <a:endParaRPr lang="en-US" dirty="0"/>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1pPr>
              <a:spcAft>
                <a:spcPts val="2400"/>
              </a:spcAft>
              <a:defRPr/>
            </a:lvl1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Placeholder 9"/>
          <p:cNvSpPr>
            <a:spLocks noGrp="1"/>
          </p:cNvSpPr>
          <p:nvPr>
            <p:ph type="ftr" sz="quarter" idx="10"/>
          </p:nvPr>
        </p:nvSpPr>
        <p:spPr/>
        <p:txBody>
          <a:bodyPr/>
          <a:lstStyle>
            <a:lvl1pPr>
              <a:defRPr/>
            </a:lvl1pPr>
          </a:lstStyle>
          <a:p>
            <a:pPr>
              <a:defRPr/>
            </a:pPr>
            <a:r>
              <a:rPr lang="en-US"/>
              <a:t>©McGraw-Hill Education. All rights reserved. Authorized only for instructor use in the classroom.  No reproduction or further distribution permitted without the prior written consent of McGraw-Hill Education. </a:t>
            </a:r>
          </a:p>
        </p:txBody>
      </p:sp>
      <p:sp>
        <p:nvSpPr>
          <p:cNvPr id="5" name="Slide Number Placeholder 21"/>
          <p:cNvSpPr>
            <a:spLocks noGrp="1"/>
          </p:cNvSpPr>
          <p:nvPr>
            <p:ph type="sldNum" sz="quarter" idx="11"/>
          </p:nvPr>
        </p:nvSpPr>
        <p:spPr/>
        <p:txBody>
          <a:bodyPr/>
          <a:lstStyle>
            <a:lvl1pPr>
              <a:defRPr/>
            </a:lvl1pPr>
          </a:lstStyle>
          <a:p>
            <a:r>
              <a:rPr lang="en-US"/>
              <a:t>1-</a:t>
            </a:r>
            <a:fld id="{4AC17535-5525-4C47-8EA1-88C5F8FE3A7F}" type="slidenum">
              <a:rPr lang="en-US"/>
              <a:pPr/>
              <a:t>‹#›</a:t>
            </a:fld>
            <a:endParaRPr lang="en-US"/>
          </a:p>
        </p:txBody>
      </p:sp>
    </p:spTree>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5" name="Rectangle 4"/>
          <p:cNvSpPr/>
          <p:nvPr/>
        </p:nvSpPr>
        <p:spPr>
          <a:xfrm>
            <a:off x="0" y="5668963"/>
            <a:ext cx="9144000" cy="6397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Rectangle 5"/>
          <p:cNvSpPr/>
          <p:nvPr/>
        </p:nvSpPr>
        <p:spPr>
          <a:xfrm>
            <a:off x="0" y="454025"/>
            <a:ext cx="549275" cy="54927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7" name="Rectangle 6"/>
          <p:cNvSpPr/>
          <p:nvPr/>
        </p:nvSpPr>
        <p:spPr>
          <a:xfrm>
            <a:off x="0" y="5665788"/>
            <a:ext cx="9144000" cy="63976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8" name="Subtitle 21"/>
          <p:cNvSpPr txBox="1">
            <a:spLocks/>
          </p:cNvSpPr>
          <p:nvPr/>
        </p:nvSpPr>
        <p:spPr bwMode="auto">
          <a:xfrm>
            <a:off x="549275" y="457200"/>
            <a:ext cx="2024063" cy="549275"/>
          </a:xfrm>
          <a:prstGeom prst="rect">
            <a:avLst/>
          </a:prstGeom>
          <a:noFill/>
          <a:ln w="9525">
            <a:noFill/>
            <a:miter lim="800000"/>
            <a:headEnd/>
            <a:tailEnd/>
          </a:ln>
        </p:spPr>
        <p:txBody>
          <a:bodyPr tIns="0" anchor="ctr"/>
          <a:lstStyle>
            <a:lvl1pPr marL="27432" indent="0" algn="l">
              <a:buNone/>
              <a:defRPr sz="3600" b="1" i="0" cap="all" baseline="0">
                <a:solidFill>
                  <a:schemeClr val="tx1"/>
                </a:solidFill>
                <a:effectLst/>
                <a:latin typeface="Franklin Gothic Medium Cond" pitchFamily="34"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pPr fontAlgn="auto">
              <a:spcBef>
                <a:spcPts val="600"/>
              </a:spcBef>
              <a:spcAft>
                <a:spcPts val="0"/>
              </a:spcAft>
              <a:buClr>
                <a:schemeClr val="accent1"/>
              </a:buClr>
              <a:buSzPct val="80000"/>
              <a:buFont typeface="Wingdings 2" pitchFamily="18" charset="2"/>
              <a:buNone/>
              <a:defRPr/>
            </a:pPr>
            <a:r>
              <a:rPr lang="en-US" dirty="0">
                <a:latin typeface="+mn-lt"/>
              </a:rPr>
              <a:t>CHAPTER</a:t>
            </a:r>
          </a:p>
        </p:txBody>
      </p:sp>
      <p:sp>
        <p:nvSpPr>
          <p:cNvPr id="9" name="Subtitle 21"/>
          <p:cNvSpPr txBox="1">
            <a:spLocks/>
          </p:cNvSpPr>
          <p:nvPr/>
        </p:nvSpPr>
        <p:spPr bwMode="auto">
          <a:xfrm>
            <a:off x="549275" y="457200"/>
            <a:ext cx="2024063" cy="549275"/>
          </a:xfrm>
          <a:prstGeom prst="rect">
            <a:avLst/>
          </a:prstGeom>
          <a:noFill/>
          <a:ln w="9525">
            <a:noFill/>
            <a:miter lim="800000"/>
            <a:headEnd/>
            <a:tailEnd/>
          </a:ln>
        </p:spPr>
        <p:txBody>
          <a:bodyPr tIns="0" anchor="ctr"/>
          <a:lstStyle>
            <a:lvl1pPr marL="27432" indent="0" algn="l">
              <a:buNone/>
              <a:defRPr sz="3600" b="1" i="0" cap="all" baseline="0">
                <a:solidFill>
                  <a:schemeClr val="tx1"/>
                </a:solidFill>
                <a:effectLst/>
                <a:latin typeface="Franklin Gothic Medium Cond" pitchFamily="34"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pPr>
              <a:spcBef>
                <a:spcPts val="600"/>
              </a:spcBef>
              <a:buClr>
                <a:schemeClr val="accent1"/>
              </a:buClr>
              <a:buSzPct val="80000"/>
              <a:buFont typeface="Wingdings 2" pitchFamily="18" charset="2"/>
              <a:buNone/>
              <a:defRPr/>
            </a:pPr>
            <a:r>
              <a:rPr lang="en-US" dirty="0">
                <a:latin typeface="+mn-lt"/>
              </a:rPr>
              <a:t>CHAPTER</a:t>
            </a:r>
          </a:p>
        </p:txBody>
      </p:sp>
      <p:sp>
        <p:nvSpPr>
          <p:cNvPr id="14" name="Title 13"/>
          <p:cNvSpPr>
            <a:spLocks noGrp="1"/>
          </p:cNvSpPr>
          <p:nvPr>
            <p:ph type="ctrTitle"/>
          </p:nvPr>
        </p:nvSpPr>
        <p:spPr>
          <a:xfrm>
            <a:off x="2709882" y="1828800"/>
            <a:ext cx="5222892" cy="3657600"/>
          </a:xfrm>
          <a:ln>
            <a:noFill/>
          </a:ln>
        </p:spPr>
        <p:txBody>
          <a:bodyPr anchor="t">
            <a:noAutofit/>
          </a:bodyPr>
          <a:lstStyle>
            <a:lvl1pPr algn="l">
              <a:defRPr sz="4000" b="1" cap="all" baseline="0">
                <a:solidFill>
                  <a:schemeClr val="tx2"/>
                </a:solidFill>
                <a:effectLst/>
                <a:latin typeface="+mn-lt"/>
              </a:defRPr>
            </a:lvl1pPr>
            <a:extLst/>
          </a:lstStyle>
          <a:p>
            <a:r>
              <a:rPr lang="en-US"/>
              <a:t>Click to edit Master title style</a:t>
            </a:r>
            <a:endParaRPr lang="en-US" dirty="0"/>
          </a:p>
        </p:txBody>
      </p:sp>
      <p:sp>
        <p:nvSpPr>
          <p:cNvPr id="22" name="Subtitle 21"/>
          <p:cNvSpPr>
            <a:spLocks noGrp="1"/>
          </p:cNvSpPr>
          <p:nvPr>
            <p:ph type="subTitle" idx="1"/>
          </p:nvPr>
        </p:nvSpPr>
        <p:spPr>
          <a:xfrm>
            <a:off x="2572722" y="457200"/>
            <a:ext cx="3462318" cy="548640"/>
          </a:xfrm>
          <a:noFill/>
          <a:ln>
            <a:noFill/>
          </a:ln>
        </p:spPr>
        <p:txBody>
          <a:bodyPr lIns="0" tIns="0" rIns="0" bIns="0" anchor="ctr">
            <a:noAutofit/>
          </a:bodyPr>
          <a:lstStyle>
            <a:lvl1pPr marL="27432" indent="0" algn="l">
              <a:buNone/>
              <a:defRPr sz="3600" b="0" i="0" cap="all" baseline="0">
                <a:solidFill>
                  <a:schemeClr val="tx1"/>
                </a:solidFill>
                <a:effectLst/>
                <a:latin typeface="Courier New" pitchFamily="49" charset="0"/>
                <a:cs typeface="Courier New" pitchFamily="49"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a:t>Click to edit Master subtitle style</a:t>
            </a:r>
            <a:endParaRPr lang="en-US" dirty="0"/>
          </a:p>
        </p:txBody>
      </p:sp>
      <p:sp>
        <p:nvSpPr>
          <p:cNvPr id="10" name="Footer Placeholder 9"/>
          <p:cNvSpPr>
            <a:spLocks noGrp="1"/>
          </p:cNvSpPr>
          <p:nvPr>
            <p:ph type="ftr" sz="quarter" idx="10"/>
          </p:nvPr>
        </p:nvSpPr>
        <p:spPr>
          <a:xfrm>
            <a:off x="0" y="6305550"/>
            <a:ext cx="9144000" cy="476250"/>
          </a:xfrm>
        </p:spPr>
        <p:txBody>
          <a:bodyPr/>
          <a:lstStyle>
            <a:lvl1pPr algn="ctr">
              <a:defRPr/>
            </a:lvl1pPr>
          </a:lstStyle>
          <a:p>
            <a:pPr>
              <a:defRPr/>
            </a:pPr>
            <a:r>
              <a:rPr lang="en-US"/>
              <a:t>©McGraw-Hill Education. All rights reserved. Authorized only for instructor use in the classroom.  No reproduction or further distribution permitted without the prior written consent of McGraw-Hill Education. </a:t>
            </a:r>
          </a:p>
        </p:txBody>
      </p:sp>
    </p:spTree>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1pPr>
              <a:spcAft>
                <a:spcPts val="2400"/>
              </a:spcAft>
              <a:defRPr/>
            </a:lvl1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Placeholder 9"/>
          <p:cNvSpPr>
            <a:spLocks noGrp="1"/>
          </p:cNvSpPr>
          <p:nvPr>
            <p:ph type="ftr" sz="quarter" idx="10"/>
          </p:nvPr>
        </p:nvSpPr>
        <p:spPr/>
        <p:txBody>
          <a:bodyPr/>
          <a:lstStyle>
            <a:lvl1pPr>
              <a:defRPr/>
            </a:lvl1pPr>
          </a:lstStyle>
          <a:p>
            <a:pPr>
              <a:defRPr/>
            </a:pPr>
            <a:r>
              <a:rPr lang="en-US"/>
              <a:t>©McGraw-Hill Education. All rights reserved. Authorized only for instructor use in the classroom.  No reproduction or further distribution permitted without the prior written consent of McGraw-Hill Education. </a:t>
            </a:r>
          </a:p>
        </p:txBody>
      </p:sp>
      <p:sp>
        <p:nvSpPr>
          <p:cNvPr id="5" name="Slide Number Placeholder 21"/>
          <p:cNvSpPr>
            <a:spLocks noGrp="1"/>
          </p:cNvSpPr>
          <p:nvPr>
            <p:ph type="sldNum" sz="quarter" idx="11"/>
          </p:nvPr>
        </p:nvSpPr>
        <p:spPr/>
        <p:txBody>
          <a:bodyPr/>
          <a:lstStyle>
            <a:lvl1pPr>
              <a:defRPr/>
            </a:lvl1pPr>
          </a:lstStyle>
          <a:p>
            <a:pPr>
              <a:defRPr/>
            </a:pPr>
            <a:fld id="{CC7B0FA7-8055-4E9B-81F9-945AE1F4DC15}" type="slidenum">
              <a:rPr lang="en-US"/>
              <a:pPr>
                <a:defRPr/>
              </a:pPr>
              <a:t>‹#›</a:t>
            </a:fld>
            <a:endParaRPr lang="en-US" dirty="0"/>
          </a:p>
        </p:txBody>
      </p:sp>
    </p:spTree>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216152" y="274320"/>
            <a:ext cx="7772400" cy="11430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216152" y="1524000"/>
            <a:ext cx="3840480" cy="4663440"/>
          </a:xfrm>
        </p:spPr>
        <p:txBody>
          <a:bodyPr/>
          <a:lstStyle>
            <a:lvl1pPr>
              <a:defRPr sz="2800"/>
            </a:lvl1pPr>
            <a:lvl2pPr>
              <a:defRPr sz="2400"/>
            </a:lvl2pPr>
            <a:lvl3pPr>
              <a:defRPr sz="2000"/>
            </a:lvl3pPr>
            <a:lvl4pPr>
              <a:defRPr sz="1800"/>
            </a:lvl4pPr>
            <a:lvl5pPr>
              <a:defRPr sz="18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51168" y="1524000"/>
            <a:ext cx="3840480" cy="4663440"/>
          </a:xfrm>
        </p:spPr>
        <p:txBody>
          <a:bodyPr/>
          <a:lstStyle>
            <a:lvl1pPr>
              <a:defRPr sz="2800"/>
            </a:lvl1pPr>
            <a:lvl2pPr>
              <a:defRPr sz="2400"/>
            </a:lvl2pPr>
            <a:lvl3pPr>
              <a:defRPr sz="2000"/>
            </a:lvl3pPr>
            <a:lvl4pPr>
              <a:defRPr sz="1800"/>
            </a:lvl4pPr>
            <a:lvl5pPr>
              <a:defRPr sz="18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9"/>
          <p:cNvSpPr>
            <a:spLocks noGrp="1"/>
          </p:cNvSpPr>
          <p:nvPr>
            <p:ph type="ftr" sz="quarter" idx="10"/>
          </p:nvPr>
        </p:nvSpPr>
        <p:spPr/>
        <p:txBody>
          <a:bodyPr/>
          <a:lstStyle>
            <a:lvl1pPr>
              <a:defRPr/>
            </a:lvl1pPr>
          </a:lstStyle>
          <a:p>
            <a:pPr>
              <a:defRPr/>
            </a:pPr>
            <a:r>
              <a:rPr lang="en-US"/>
              <a:t>©McGraw-Hill Education. All rights reserved. Authorized only for instructor use in the classroom.  No reproduction or further distribution permitted without the prior written consent of McGraw-Hill Education. </a:t>
            </a:r>
          </a:p>
        </p:txBody>
      </p:sp>
      <p:sp>
        <p:nvSpPr>
          <p:cNvPr id="6" name="Slide Number Placeholder 21"/>
          <p:cNvSpPr>
            <a:spLocks noGrp="1"/>
          </p:cNvSpPr>
          <p:nvPr>
            <p:ph type="sldNum" sz="quarter" idx="11"/>
          </p:nvPr>
        </p:nvSpPr>
        <p:spPr/>
        <p:txBody>
          <a:bodyPr/>
          <a:lstStyle>
            <a:lvl1pPr>
              <a:defRPr/>
            </a:lvl1pPr>
          </a:lstStyle>
          <a:p>
            <a:pPr>
              <a:defRPr/>
            </a:pPr>
            <a:fld id="{728F27CB-A0FE-464C-8840-DCAE24B0E5D3}" type="slidenum">
              <a:rPr lang="en-US"/>
              <a:pPr>
                <a:defRPr/>
              </a:pPr>
              <a:t>‹#›</a:t>
            </a:fld>
            <a:endParaRPr lang="en-US" dirty="0"/>
          </a:p>
        </p:txBody>
      </p:sp>
    </p:spTree>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216152" y="274320"/>
            <a:ext cx="7772400" cy="1143000"/>
          </a:xfrm>
        </p:spPr>
        <p:txBody>
          <a:bodyPr/>
          <a:lstStyle/>
          <a:p>
            <a:r>
              <a:rPr lang="en-US"/>
              <a:t>Click to edit Master title style</a:t>
            </a:r>
            <a:endParaRPr lang="en-US" dirty="0"/>
          </a:p>
        </p:txBody>
      </p:sp>
      <p:sp>
        <p:nvSpPr>
          <p:cNvPr id="3" name="Footer Placeholder 9"/>
          <p:cNvSpPr>
            <a:spLocks noGrp="1"/>
          </p:cNvSpPr>
          <p:nvPr>
            <p:ph type="ftr" sz="quarter" idx="10"/>
          </p:nvPr>
        </p:nvSpPr>
        <p:spPr/>
        <p:txBody>
          <a:bodyPr/>
          <a:lstStyle>
            <a:lvl1pPr>
              <a:defRPr/>
            </a:lvl1pPr>
          </a:lstStyle>
          <a:p>
            <a:pPr>
              <a:defRPr/>
            </a:pPr>
            <a:r>
              <a:rPr lang="en-US"/>
              <a:t>©McGraw-Hill Education. All rights reserved. Authorized only for instructor use in the classroom.  No reproduction or further distribution permitted without the prior written consent of McGraw-Hill Education. </a:t>
            </a:r>
          </a:p>
        </p:txBody>
      </p:sp>
      <p:sp>
        <p:nvSpPr>
          <p:cNvPr id="4" name="Slide Number Placeholder 21"/>
          <p:cNvSpPr>
            <a:spLocks noGrp="1"/>
          </p:cNvSpPr>
          <p:nvPr>
            <p:ph type="sldNum" sz="quarter" idx="11"/>
          </p:nvPr>
        </p:nvSpPr>
        <p:spPr/>
        <p:txBody>
          <a:bodyPr/>
          <a:lstStyle>
            <a:lvl1pPr>
              <a:defRPr/>
            </a:lvl1pPr>
          </a:lstStyle>
          <a:p>
            <a:pPr>
              <a:defRPr/>
            </a:pPr>
            <a:fld id="{56C405F9-1B3D-40D6-97C7-6923E5BDAAA5}" type="slidenum">
              <a:rPr lang="en-US"/>
              <a:pPr>
                <a:defRPr/>
              </a:pPr>
              <a:t>‹#›</a:t>
            </a:fld>
            <a:endParaRPr lang="en-US" dirty="0"/>
          </a:p>
        </p:txBody>
      </p:sp>
    </p:spTree>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
          <p:cNvSpPr/>
          <p:nvPr/>
        </p:nvSpPr>
        <p:spPr>
          <a:xfrm>
            <a:off x="1014413" y="0"/>
            <a:ext cx="8129587"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3" name="Footer Placeholder 2"/>
          <p:cNvSpPr>
            <a:spLocks noGrp="1"/>
          </p:cNvSpPr>
          <p:nvPr>
            <p:ph type="ftr" sz="quarter" idx="10"/>
          </p:nvPr>
        </p:nvSpPr>
        <p:spPr/>
        <p:txBody>
          <a:bodyPr/>
          <a:lstStyle>
            <a:lvl1pPr>
              <a:defRPr/>
            </a:lvl1pPr>
            <a:extLst/>
          </a:lstStyle>
          <a:p>
            <a:pPr>
              <a:defRPr/>
            </a:pPr>
            <a:r>
              <a:rPr lang="en-US"/>
              <a:t>©McGraw-Hill Education. All rights reserved. Authorized only for instructor use in the classroom.  No reproduction or further distribution permitted without the prior written consent of McGraw-Hill Education. </a:t>
            </a:r>
          </a:p>
        </p:txBody>
      </p:sp>
      <p:sp>
        <p:nvSpPr>
          <p:cNvPr id="4" name="Slide Number Placeholder 3"/>
          <p:cNvSpPr>
            <a:spLocks noGrp="1"/>
          </p:cNvSpPr>
          <p:nvPr>
            <p:ph type="sldNum" sz="quarter" idx="11"/>
          </p:nvPr>
        </p:nvSpPr>
        <p:spPr/>
        <p:txBody>
          <a:bodyPr/>
          <a:lstStyle>
            <a:lvl1pPr>
              <a:defRPr/>
            </a:lvl1pPr>
            <a:extLst/>
          </a:lstStyle>
          <a:p>
            <a:pPr>
              <a:defRPr/>
            </a:pPr>
            <a:fld id="{08A46FDB-E80A-435F-AEAF-66C77E6FF22A}" type="slidenum">
              <a:rPr lang="en-US"/>
              <a:pPr>
                <a:defRPr/>
              </a:pPr>
              <a:t>‹#›</a:t>
            </a:fld>
            <a:endParaRPr lang="en-US" dirty="0"/>
          </a:p>
        </p:txBody>
      </p:sp>
    </p:spTree>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hasCustomPrompt="1"/>
          </p:nvPr>
        </p:nvSpPr>
        <p:spPr>
          <a:xfrm>
            <a:off x="2362200" y="3657600"/>
            <a:ext cx="6477000" cy="2209800"/>
          </a:xfrm>
        </p:spPr>
        <p:txBody>
          <a:bodyPr anchor="b"/>
          <a:lstStyle>
            <a:lvl1pPr>
              <a:defRPr cap="all" baseline="0"/>
            </a:lvl1pPr>
          </a:lstStyle>
          <a:p>
            <a:r>
              <a:rPr kumimoji="0" lang="en-US" dirty="0"/>
              <a:t/>
            </a:r>
            <a:br>
              <a:rPr kumimoji="0" lang="en-US" dirty="0"/>
            </a:br>
            <a:r>
              <a:rPr kumimoji="0" lang="en-US" dirty="0"/>
              <a:t>Marketing </a:t>
            </a:r>
            <a:br>
              <a:rPr kumimoji="0" lang="en-US" dirty="0"/>
            </a:br>
            <a:r>
              <a:rPr kumimoji="0" lang="en-US" dirty="0"/>
              <a:t>in today’s Business milieu</a:t>
            </a:r>
          </a:p>
        </p:txBody>
      </p:sp>
      <p:sp>
        <p:nvSpPr>
          <p:cNvPr id="9" name="Subtitle 8"/>
          <p:cNvSpPr>
            <a:spLocks noGrp="1"/>
          </p:cNvSpPr>
          <p:nvPr>
            <p:ph type="subTitle" idx="1" hasCustomPrompt="1"/>
          </p:nvPr>
        </p:nvSpPr>
        <p:spPr>
          <a:xfrm>
            <a:off x="2362200" y="6050037"/>
            <a:ext cx="6705600" cy="685800"/>
          </a:xfrm>
        </p:spPr>
        <p:txBody>
          <a:bodyPr anchor="ctr">
            <a:normAutofit/>
          </a:bodyPr>
          <a:lstStyle>
            <a:lvl1pPr marL="0" indent="0" algn="l">
              <a:buNone/>
              <a:defRPr sz="2600" baseline="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dirty="0"/>
              <a:t>Marketing Management, 2e, Marshall &amp; Johnson</a:t>
            </a:r>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D01E0C9F-CED6-634F-A905-57D7E5431D6D}" type="datetime1">
              <a:rPr lang="en-US" smtClean="0"/>
              <a:t>6/28/2023</a:t>
            </a:fld>
            <a:endParaRPr lang="en-US" dirty="0"/>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pPr>
              <a:defRPr/>
            </a:pPr>
            <a:r>
              <a:rPr lang="en-US"/>
              <a:t>©McGraw-Hill Education. All rights reserved. Authorized only for instructor use in the classroom.  No reproduction or further distribution permitted without the prior written consent of McGraw-Hill Education. </a:t>
            </a:r>
            <a:endParaRPr lang="en-US" dirty="0"/>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2847A824-703C-467D-8EF5-9516C886C4C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lvl1pPr>
              <a:defRPr b="1"/>
            </a:lvl1pPr>
          </a:lstStyle>
          <a:p>
            <a:r>
              <a:rPr kumimoji="0" lang="en-US" dirty="0"/>
              <a:t>Click to edit Master title style</a:t>
            </a:r>
          </a:p>
        </p:txBody>
      </p:sp>
      <p:sp>
        <p:nvSpPr>
          <p:cNvPr id="4" name="Date Placeholder 3"/>
          <p:cNvSpPr>
            <a:spLocks noGrp="1"/>
          </p:cNvSpPr>
          <p:nvPr>
            <p:ph type="dt" sz="half" idx="10"/>
          </p:nvPr>
        </p:nvSpPr>
        <p:spPr/>
        <p:txBody>
          <a:bodyPr/>
          <a:lstStyle/>
          <a:p>
            <a:fld id="{073213EA-763A-6442-B86D-E58B216F2AC3}" type="datetime1">
              <a:rPr lang="en-US" smtClean="0"/>
              <a:t>6/28/2023</a:t>
            </a:fld>
            <a:endParaRPr lang="en-US"/>
          </a:p>
        </p:txBody>
      </p:sp>
      <p:sp>
        <p:nvSpPr>
          <p:cNvPr id="5" name="Footer Placeholder 4"/>
          <p:cNvSpPr>
            <a:spLocks noGrp="1"/>
          </p:cNvSpPr>
          <p:nvPr>
            <p:ph type="ftr" sz="quarter" idx="11"/>
          </p:nvPr>
        </p:nvSpPr>
        <p:spPr/>
        <p:txBody>
          <a:bodyPr/>
          <a:lstStyle/>
          <a:p>
            <a:pPr>
              <a:defRPr/>
            </a:pPr>
            <a:r>
              <a:rPr lang="en-US"/>
              <a:t>©McGraw-Hill Education. All rights reserved. Authorized only for instructor use in the classroom.  No reproduction or further distribution permitted without the prior written consent of McGraw-Hill Education. </a:t>
            </a:r>
            <a:endParaRPr lang="en-US" dirty="0"/>
          </a:p>
        </p:txBody>
      </p:sp>
      <p:sp>
        <p:nvSpPr>
          <p:cNvPr id="6" name="Slide Number Placeholder 5"/>
          <p:cNvSpPr>
            <a:spLocks noGrp="1"/>
          </p:cNvSpPr>
          <p:nvPr>
            <p:ph type="sldNum" sz="quarter" idx="12"/>
          </p:nvPr>
        </p:nvSpPr>
        <p:spPr/>
        <p:txBody>
          <a:bodyPr/>
          <a:lstStyle>
            <a:lvl1pPr>
              <a:defRPr>
                <a:solidFill>
                  <a:srgbClr val="FFFFFF"/>
                </a:solidFill>
              </a:defRPr>
            </a:lvl1pPr>
          </a:lstStyle>
          <a:p>
            <a:pPr>
              <a:defRPr/>
            </a:pPr>
            <a:fld id="{CC7B0FA7-8055-4E9B-81F9-945AE1F4DC15}" type="slidenum">
              <a:rPr lang="en-US" smtClean="0"/>
              <a:pPr>
                <a:defRPr/>
              </a:pPr>
              <a:t>‹#›</a:t>
            </a:fld>
            <a:endParaRPr lang="en-US" dirty="0"/>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a:t>Click to edit Master title style</a:t>
            </a:r>
          </a:p>
        </p:txBody>
      </p:sp>
      <p:sp>
        <p:nvSpPr>
          <p:cNvPr id="12" name="Date Placeholder 11"/>
          <p:cNvSpPr>
            <a:spLocks noGrp="1"/>
          </p:cNvSpPr>
          <p:nvPr>
            <p:ph type="dt" sz="half" idx="10"/>
          </p:nvPr>
        </p:nvSpPr>
        <p:spPr/>
        <p:txBody>
          <a:bodyPr/>
          <a:lstStyle/>
          <a:p>
            <a:fld id="{4D584883-86CB-0745-8205-F02DD6C4B55A}" type="datetime1">
              <a:rPr lang="en-US" smtClean="0"/>
              <a:t>6/28/2023</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pPr>
              <a:defRPr/>
            </a:pPr>
            <a:fld id="{1EF70A9C-2155-4419-A801-0F65010CCBB6}" type="slidenum">
              <a:rPr lang="en-US" smtClean="0"/>
              <a:pPr>
                <a:defRPr/>
              </a:pPr>
              <a:t>‹#›</a:t>
            </a:fld>
            <a:endParaRPr lang="en-US" dirty="0"/>
          </a:p>
        </p:txBody>
      </p:sp>
      <p:sp>
        <p:nvSpPr>
          <p:cNvPr id="14" name="Footer Placeholder 13"/>
          <p:cNvSpPr>
            <a:spLocks noGrp="1"/>
          </p:cNvSpPr>
          <p:nvPr>
            <p:ph type="ftr" sz="quarter" idx="12"/>
          </p:nvPr>
        </p:nvSpPr>
        <p:spPr/>
        <p:txBody>
          <a:bodyPr/>
          <a:lstStyle/>
          <a:p>
            <a:pPr>
              <a:defRPr/>
            </a:pPr>
            <a:r>
              <a:rPr lang="en-US"/>
              <a:t>©McGraw-Hill Education. All rights reserved. Authorized only for instructor use in the classroom.  No reproduction or further distribution permitted without the prior written consent of McGraw-Hill Education. </a:t>
            </a:r>
          </a:p>
        </p:txBody>
      </p:sp>
    </p:spTree>
  </p:cSld>
  <p:clrMapOvr>
    <a:overrideClrMapping bg1="lt1" tx1="dk1" bg2="lt2" tx2="dk2" accent1="accent1" accent2="accent2" accent3="accent3" accent4="accent4" accent5="accent5" accent6="accent6" hlink="hlink" folHlink="folHlink"/>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8" name="Date Placeholder 7"/>
          <p:cNvSpPr>
            <a:spLocks noGrp="1"/>
          </p:cNvSpPr>
          <p:nvPr>
            <p:ph type="dt" sz="half" idx="15"/>
          </p:nvPr>
        </p:nvSpPr>
        <p:spPr/>
        <p:txBody>
          <a:bodyPr rtlCol="0"/>
          <a:lstStyle/>
          <a:p>
            <a:fld id="{C866093E-A831-274F-99DB-D056E50BFE66}" type="datetime1">
              <a:rPr lang="en-US" smtClean="0"/>
              <a:t>6/28/2023</a:t>
            </a:fld>
            <a:endParaRPr lang="en-US"/>
          </a:p>
        </p:txBody>
      </p:sp>
      <p:sp>
        <p:nvSpPr>
          <p:cNvPr id="10" name="Slide Number Placeholder 9"/>
          <p:cNvSpPr>
            <a:spLocks noGrp="1"/>
          </p:cNvSpPr>
          <p:nvPr>
            <p:ph type="sldNum" sz="quarter" idx="16"/>
          </p:nvPr>
        </p:nvSpPr>
        <p:spPr/>
        <p:txBody>
          <a:bodyPr rtlCol="0"/>
          <a:lstStyle/>
          <a:p>
            <a:pPr>
              <a:defRPr/>
            </a:pPr>
            <a:fld id="{728F27CB-A0FE-464C-8840-DCAE24B0E5D3}" type="slidenum">
              <a:rPr lang="en-US" smtClean="0"/>
              <a:pPr>
                <a:defRPr/>
              </a:pPr>
              <a:t>‹#›</a:t>
            </a:fld>
            <a:endParaRPr lang="en-US" dirty="0"/>
          </a:p>
        </p:txBody>
      </p:sp>
      <p:sp>
        <p:nvSpPr>
          <p:cNvPr id="12" name="Footer Placeholder 11"/>
          <p:cNvSpPr>
            <a:spLocks noGrp="1"/>
          </p:cNvSpPr>
          <p:nvPr>
            <p:ph type="ftr" sz="quarter" idx="17"/>
          </p:nvPr>
        </p:nvSpPr>
        <p:spPr/>
        <p:txBody>
          <a:bodyPr rtlCol="0"/>
          <a:lstStyle/>
          <a:p>
            <a:pPr>
              <a:defRPr/>
            </a:pPr>
            <a:r>
              <a:rPr lang="en-US"/>
              <a:t>©McGraw-Hill Education. All rights reserved. Authorized only for instructor use in the classroom.  No reproduction or further distribution permitted without the prior written consent of McGraw-Hill Education. </a:t>
            </a:r>
          </a:p>
        </p:txBody>
      </p:sp>
    </p:spTree>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a:t>Click to edit Master title style</a:t>
            </a:r>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Date Placeholder 9"/>
          <p:cNvSpPr>
            <a:spLocks noGrp="1"/>
          </p:cNvSpPr>
          <p:nvPr>
            <p:ph type="dt" sz="half" idx="15"/>
          </p:nvPr>
        </p:nvSpPr>
        <p:spPr/>
        <p:txBody>
          <a:bodyPr rtlCol="0"/>
          <a:lstStyle/>
          <a:p>
            <a:fld id="{47E6A8C9-FB4D-2248-B49B-A74EB6FAC133}" type="datetime1">
              <a:rPr lang="en-US" smtClean="0"/>
              <a:t>6/28/2023</a:t>
            </a:fld>
            <a:endParaRPr lang="en-US"/>
          </a:p>
        </p:txBody>
      </p:sp>
      <p:sp>
        <p:nvSpPr>
          <p:cNvPr id="12" name="Slide Number Placeholder 11"/>
          <p:cNvSpPr>
            <a:spLocks noGrp="1"/>
          </p:cNvSpPr>
          <p:nvPr>
            <p:ph type="sldNum" sz="quarter" idx="16"/>
          </p:nvPr>
        </p:nvSpPr>
        <p:spPr/>
        <p:txBody>
          <a:bodyPr rtlCol="0"/>
          <a:lstStyle/>
          <a:p>
            <a:pPr>
              <a:defRPr/>
            </a:pPr>
            <a:fld id="{1EF70A9C-2155-4419-A801-0F65010CCBB6}" type="slidenum">
              <a:rPr lang="en-US" smtClean="0"/>
              <a:pPr>
                <a:defRPr/>
              </a:pPr>
              <a:t>‹#›</a:t>
            </a:fld>
            <a:endParaRPr lang="en-US" dirty="0"/>
          </a:p>
        </p:txBody>
      </p:sp>
      <p:sp>
        <p:nvSpPr>
          <p:cNvPr id="14" name="Footer Placeholder 13"/>
          <p:cNvSpPr>
            <a:spLocks noGrp="1"/>
          </p:cNvSpPr>
          <p:nvPr>
            <p:ph type="ftr" sz="quarter" idx="17"/>
          </p:nvPr>
        </p:nvSpPr>
        <p:spPr/>
        <p:txBody>
          <a:bodyPr rtlCol="0"/>
          <a:lstStyle/>
          <a:p>
            <a:pPr>
              <a:defRPr/>
            </a:pPr>
            <a:r>
              <a:rPr lang="en-US"/>
              <a:t>©McGraw-Hill Education. All rights reserved. Authorized only for instructor use in the classroom.  No reproduction or further distribution permitted without the prior written consent of McGraw-Hill Education. </a:t>
            </a:r>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216152" y="274320"/>
            <a:ext cx="7772400" cy="11430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216152" y="1524000"/>
            <a:ext cx="3840480" cy="4663440"/>
          </a:xfrm>
        </p:spPr>
        <p:txBody>
          <a:bodyPr/>
          <a:lstStyle>
            <a:lvl1pPr>
              <a:defRPr sz="2800"/>
            </a:lvl1pPr>
            <a:lvl2pPr>
              <a:defRPr sz="2400"/>
            </a:lvl2pPr>
            <a:lvl3pPr>
              <a:defRPr sz="2000"/>
            </a:lvl3pPr>
            <a:lvl4pPr>
              <a:defRPr sz="1800"/>
            </a:lvl4pPr>
            <a:lvl5pPr>
              <a:defRPr sz="18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51168" y="1524000"/>
            <a:ext cx="3840480" cy="4663440"/>
          </a:xfrm>
        </p:spPr>
        <p:txBody>
          <a:bodyPr/>
          <a:lstStyle>
            <a:lvl1pPr>
              <a:defRPr sz="2800"/>
            </a:lvl1pPr>
            <a:lvl2pPr>
              <a:defRPr sz="2400"/>
            </a:lvl2pPr>
            <a:lvl3pPr>
              <a:defRPr sz="2000"/>
            </a:lvl3pPr>
            <a:lvl4pPr>
              <a:defRPr sz="1800"/>
            </a:lvl4pPr>
            <a:lvl5pPr>
              <a:defRPr sz="18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9"/>
          <p:cNvSpPr>
            <a:spLocks noGrp="1"/>
          </p:cNvSpPr>
          <p:nvPr>
            <p:ph type="ftr" sz="quarter" idx="10"/>
          </p:nvPr>
        </p:nvSpPr>
        <p:spPr/>
        <p:txBody>
          <a:bodyPr/>
          <a:lstStyle>
            <a:lvl1pPr>
              <a:defRPr/>
            </a:lvl1pPr>
          </a:lstStyle>
          <a:p>
            <a:pPr>
              <a:defRPr/>
            </a:pPr>
            <a:r>
              <a:rPr lang="en-US"/>
              <a:t>©McGraw-Hill Education. All rights reserved. Authorized only for instructor use in the classroom.  No reproduction or further distribution permitted without the prior written consent of McGraw-Hill Education. </a:t>
            </a:r>
          </a:p>
        </p:txBody>
      </p:sp>
      <p:sp>
        <p:nvSpPr>
          <p:cNvPr id="6" name="Slide Number Placeholder 21"/>
          <p:cNvSpPr>
            <a:spLocks noGrp="1"/>
          </p:cNvSpPr>
          <p:nvPr>
            <p:ph type="sldNum" sz="quarter" idx="11"/>
          </p:nvPr>
        </p:nvSpPr>
        <p:spPr/>
        <p:txBody>
          <a:bodyPr/>
          <a:lstStyle>
            <a:lvl1pPr>
              <a:defRPr/>
            </a:lvl1pPr>
          </a:lstStyle>
          <a:p>
            <a:r>
              <a:rPr lang="en-US"/>
              <a:t>1-</a:t>
            </a:r>
            <a:fld id="{35344D41-D29B-4A50-B604-F1B69E5BCB21}" type="slidenum">
              <a:rPr lang="en-US"/>
              <a:pPr/>
              <a:t>‹#›</a:t>
            </a:fld>
            <a:endParaRPr lang="en-US"/>
          </a:p>
        </p:txBody>
      </p:sp>
    </p:spTree>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2A798CF6-9416-094C-A456-1FFF7D9096B9}" type="datetime1">
              <a:rPr lang="en-US" smtClean="0"/>
              <a:t>6/28/2023</a:t>
            </a:fld>
            <a:endParaRPr lang="en-US"/>
          </a:p>
        </p:txBody>
      </p:sp>
      <p:sp>
        <p:nvSpPr>
          <p:cNvPr id="4" name="Footer Placeholder 3"/>
          <p:cNvSpPr>
            <a:spLocks noGrp="1"/>
          </p:cNvSpPr>
          <p:nvPr>
            <p:ph type="ftr" sz="quarter" idx="11"/>
          </p:nvPr>
        </p:nvSpPr>
        <p:spPr/>
        <p:txBody>
          <a:bodyPr/>
          <a:lstStyle/>
          <a:p>
            <a:pPr>
              <a:defRPr/>
            </a:pPr>
            <a:r>
              <a:rPr lang="en-US"/>
              <a:t>©McGraw-Hill Education. All rights reserved. Authorized only for instructor use in the classroom.  No reproduction or further distribution permitted without the prior written consent of McGraw-Hill Education. </a:t>
            </a:r>
          </a:p>
        </p:txBody>
      </p:sp>
      <p:sp>
        <p:nvSpPr>
          <p:cNvPr id="5" name="Slide Number Placeholder 4"/>
          <p:cNvSpPr>
            <a:spLocks noGrp="1"/>
          </p:cNvSpPr>
          <p:nvPr>
            <p:ph type="sldNum" sz="quarter" idx="12"/>
          </p:nvPr>
        </p:nvSpPr>
        <p:spPr/>
        <p:txBody>
          <a:bodyPr/>
          <a:lstStyle>
            <a:lvl1pPr>
              <a:defRPr>
                <a:solidFill>
                  <a:srgbClr val="FFFFFF"/>
                </a:solidFill>
              </a:defRPr>
            </a:lvl1pPr>
          </a:lstStyle>
          <a:p>
            <a:pPr>
              <a:defRPr/>
            </a:pPr>
            <a:fld id="{56C405F9-1B3D-40D6-97C7-6923E5BDAAA5}" type="slidenum">
              <a:rPr lang="en-US" smtClean="0"/>
              <a:pPr>
                <a:defRPr/>
              </a:pPr>
              <a:t>‹#›</a:t>
            </a:fld>
            <a:endParaRPr lang="en-US" dirty="0"/>
          </a:p>
        </p:txBody>
      </p:sp>
    </p:spTree>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00827DD-99D6-3949-A82F-9D91A68DD441}" type="datetime1">
              <a:rPr lang="en-US" smtClean="0"/>
              <a:t>6/28/2023</a:t>
            </a:fld>
            <a:endParaRPr lang="en-US"/>
          </a:p>
        </p:txBody>
      </p:sp>
      <p:sp>
        <p:nvSpPr>
          <p:cNvPr id="3" name="Footer Placeholder 2"/>
          <p:cNvSpPr>
            <a:spLocks noGrp="1"/>
          </p:cNvSpPr>
          <p:nvPr>
            <p:ph type="ftr" sz="quarter" idx="11"/>
          </p:nvPr>
        </p:nvSpPr>
        <p:spPr/>
        <p:txBody>
          <a:bodyPr/>
          <a:lstStyle/>
          <a:p>
            <a:pPr>
              <a:defRPr/>
            </a:pPr>
            <a:r>
              <a:rPr lang="en-US"/>
              <a:t>©McGraw-Hill Education. All rights reserved. Authorized only for instructor use in the classroom.  No reproduction or further distribution permitted without the prior written consent of McGraw-Hill Education. </a:t>
            </a:r>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pPr>
              <a:defRPr/>
            </a:pPr>
            <a:fld id="{08A46FDB-E80A-435F-AEAF-66C77E6FF22A}" type="slidenum">
              <a:rPr lang="en-US" smtClean="0"/>
              <a:pPr>
                <a:defRPr/>
              </a:pPr>
              <a:t>‹#›</a:t>
            </a:fld>
            <a:endParaRPr lang="en-US" dirty="0"/>
          </a:p>
        </p:txBody>
      </p:sp>
    </p:spTree>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a:t>Click to edit Master title style</a:t>
            </a:r>
          </a:p>
        </p:txBody>
      </p:sp>
      <p:sp>
        <p:nvSpPr>
          <p:cNvPr id="5" name="Date Placeholder 4"/>
          <p:cNvSpPr>
            <a:spLocks noGrp="1"/>
          </p:cNvSpPr>
          <p:nvPr>
            <p:ph type="dt" sz="half" idx="10"/>
          </p:nvPr>
        </p:nvSpPr>
        <p:spPr/>
        <p:txBody>
          <a:bodyPr/>
          <a:lstStyle/>
          <a:p>
            <a:fld id="{F648844F-B308-DA4C-846A-66B5143886C9}" type="datetime1">
              <a:rPr lang="en-US" smtClean="0"/>
              <a:t>6/28/2023</a:t>
            </a:fld>
            <a:endParaRPr lang="en-US"/>
          </a:p>
        </p:txBody>
      </p:sp>
      <p:sp>
        <p:nvSpPr>
          <p:cNvPr id="6" name="Footer Placeholder 5"/>
          <p:cNvSpPr>
            <a:spLocks noGrp="1"/>
          </p:cNvSpPr>
          <p:nvPr>
            <p:ph type="ftr" sz="quarter" idx="11"/>
          </p:nvPr>
        </p:nvSpPr>
        <p:spPr/>
        <p:txBody>
          <a:bodyPr/>
          <a:lstStyle/>
          <a:p>
            <a:pPr>
              <a:defRPr/>
            </a:pPr>
            <a:r>
              <a:rPr lang="en-US"/>
              <a:t>©McGraw-Hill Education. All rights reserved. Authorized only for instructor use in the classroom.  No reproduction or further distribution permitted without the prior written consent of McGraw-Hill Education. </a:t>
            </a:r>
          </a:p>
        </p:txBody>
      </p:sp>
      <p:sp>
        <p:nvSpPr>
          <p:cNvPr id="7" name="Slide Number Placeholder 6"/>
          <p:cNvSpPr>
            <a:spLocks noGrp="1"/>
          </p:cNvSpPr>
          <p:nvPr>
            <p:ph type="sldNum" sz="quarter" idx="12"/>
          </p:nvPr>
        </p:nvSpPr>
        <p:spPr/>
        <p:txBody>
          <a:bodyPr/>
          <a:lstStyle>
            <a:lvl1pPr>
              <a:defRPr>
                <a:solidFill>
                  <a:srgbClr val="FFFFFF"/>
                </a:solidFill>
              </a:defRPr>
            </a:lvl1pPr>
          </a:lstStyle>
          <a:p>
            <a:pPr>
              <a:defRPr/>
            </a:pPr>
            <a:fld id="{1EF70A9C-2155-4419-A801-0F65010CCBB6}" type="slidenum">
              <a:rPr lang="en-US" smtClean="0"/>
              <a:pPr>
                <a:defRPr/>
              </a:pPr>
              <a:t>‹#›</a:t>
            </a:fld>
            <a:endParaRPr lang="en-US" dirty="0"/>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a:t>Click to edit Master title style</a:t>
            </a:r>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686CD818-B621-2547-B2EB-DA0BD4479B2E}" type="datetime1">
              <a:rPr lang="en-US" smtClean="0"/>
              <a:t>6/28/2023</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pPr>
              <a:defRPr/>
            </a:pPr>
            <a:fld id="{1EF70A9C-2155-4419-A801-0F65010CCBB6}" type="slidenum">
              <a:rPr lang="en-US" smtClean="0"/>
              <a:pPr>
                <a:defRPr/>
              </a:pPr>
              <a:t>‹#›</a:t>
            </a:fld>
            <a:endParaRPr lang="en-US" dirty="0"/>
          </a:p>
        </p:txBody>
      </p:sp>
      <p:sp>
        <p:nvSpPr>
          <p:cNvPr id="14" name="Footer Placeholder 13"/>
          <p:cNvSpPr>
            <a:spLocks noGrp="1"/>
          </p:cNvSpPr>
          <p:nvPr>
            <p:ph type="ftr" sz="quarter" idx="12"/>
          </p:nvPr>
        </p:nvSpPr>
        <p:spPr>
          <a:xfrm>
            <a:off x="1600200" y="6248206"/>
            <a:ext cx="4572000" cy="365125"/>
          </a:xfrm>
        </p:spPr>
        <p:txBody>
          <a:bodyPr rtlCol="0"/>
          <a:lstStyle/>
          <a:p>
            <a:pPr>
              <a:defRPr/>
            </a:pPr>
            <a:r>
              <a:rPr lang="en-US"/>
              <a:t>©McGraw-Hill Education. All rights reserved. Authorized only for instructor use in the classroom.  No reproduction or further distribution permitted without the prior written consent of McGraw-Hill Education. </a:t>
            </a:r>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DFDB4A8B-BE69-174F-A598-7F8CF823139C}" type="datetime1">
              <a:rPr lang="en-US" smtClean="0"/>
              <a:t>6/28/2023</a:t>
            </a:fld>
            <a:endParaRPr lang="en-US"/>
          </a:p>
        </p:txBody>
      </p:sp>
      <p:sp>
        <p:nvSpPr>
          <p:cNvPr id="5" name="Footer Placeholder 4"/>
          <p:cNvSpPr>
            <a:spLocks noGrp="1"/>
          </p:cNvSpPr>
          <p:nvPr>
            <p:ph type="ftr" sz="quarter" idx="11"/>
          </p:nvPr>
        </p:nvSpPr>
        <p:spPr/>
        <p:txBody>
          <a:bodyPr/>
          <a:lstStyle/>
          <a:p>
            <a:pPr>
              <a:defRPr/>
            </a:pPr>
            <a:r>
              <a:rPr lang="en-US"/>
              <a:t>©McGraw-Hill Education. All rights reserved. Authorized only for instructor use in the classroom.  No reproduction or further distribution permitted without the prior written consent of McGraw-Hill Education. </a:t>
            </a:r>
          </a:p>
        </p:txBody>
      </p:sp>
      <p:sp>
        <p:nvSpPr>
          <p:cNvPr id="6" name="Slide Number Placeholder 5"/>
          <p:cNvSpPr>
            <a:spLocks noGrp="1"/>
          </p:cNvSpPr>
          <p:nvPr>
            <p:ph type="sldNum" sz="quarter" idx="12"/>
          </p:nvPr>
        </p:nvSpPr>
        <p:spPr/>
        <p:txBody>
          <a:bodyPr/>
          <a:lstStyle/>
          <a:p>
            <a:pPr>
              <a:defRPr/>
            </a:pPr>
            <a:fld id="{1EF70A9C-2155-4419-A801-0F65010CCBB6}" type="slidenum">
              <a:rPr lang="en-US" smtClean="0"/>
              <a:pPr>
                <a:defRPr/>
              </a:pPr>
              <a:t>‹#›</a:t>
            </a:fld>
            <a:endParaRPr lang="en-US" dirty="0"/>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D97E628B-93D1-CF45-AAC7-BC601E88F9A3}" type="datetime1">
              <a:rPr lang="en-US" smtClean="0"/>
              <a:t>6/28/2023</a:t>
            </a:fld>
            <a:endParaRPr lang="en-US"/>
          </a:p>
        </p:txBody>
      </p:sp>
      <p:sp>
        <p:nvSpPr>
          <p:cNvPr id="5" name="Footer Placeholder 4"/>
          <p:cNvSpPr>
            <a:spLocks noGrp="1"/>
          </p:cNvSpPr>
          <p:nvPr>
            <p:ph type="ftr" sz="quarter" idx="11"/>
          </p:nvPr>
        </p:nvSpPr>
        <p:spPr>
          <a:xfrm>
            <a:off x="457201" y="6248207"/>
            <a:ext cx="5573483" cy="365125"/>
          </a:xfrm>
        </p:spPr>
        <p:txBody>
          <a:bodyPr/>
          <a:lstStyle/>
          <a:p>
            <a:pPr>
              <a:defRPr/>
            </a:pPr>
            <a:r>
              <a:rPr lang="en-US"/>
              <a:t>©McGraw-Hill Education. All rights reserved. Authorized only for instructor use in the classroom.  No reproduction or further distribution permitted without the prior written consent of McGraw-Hill Education. </a:t>
            </a:r>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pPr>
              <a:defRPr/>
            </a:pPr>
            <a:fld id="{1EF70A9C-2155-4419-A801-0F65010CCBB6}" type="slidenum">
              <a:rPr lang="en-US" smtClean="0"/>
              <a:pPr>
                <a:defRPr/>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1"/>
            <a:ext cx="3657600" cy="602738"/>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dirty="0"/>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
        <p:nvSpPr>
          <p:cNvPr id="9" name="Shape 39"/>
          <p:cNvSpPr txBox="1">
            <a:spLocks noGrp="1"/>
          </p:cNvSpPr>
          <p:nvPr>
            <p:ph type="body" idx="13"/>
          </p:nvPr>
        </p:nvSpPr>
        <p:spPr>
          <a:xfrm>
            <a:off x="474779" y="1500547"/>
            <a:ext cx="8229600" cy="20515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3" name="Content Placeholder 2"/>
          <p:cNvSpPr>
            <a:spLocks noGrp="1"/>
          </p:cNvSpPr>
          <p:nvPr>
            <p:ph sz="quarter" idx="14"/>
          </p:nvPr>
        </p:nvSpPr>
        <p:spPr>
          <a:xfrm>
            <a:off x="5029200" y="4640263"/>
            <a:ext cx="3675063" cy="1050925"/>
          </a:xfrm>
        </p:spPr>
        <p:txBody>
          <a:bodyPr/>
          <a:lstStyle>
            <a:lvl1pPr marL="101600" indent="0">
              <a:buNone/>
              <a:defRPr/>
            </a:lvl1pPr>
          </a:lstStyle>
          <a:p>
            <a:pPr lvl="0"/>
            <a:endParaRPr lang="en-US" dirty="0"/>
          </a:p>
        </p:txBody>
      </p:sp>
    </p:spTree>
    <p:extLst>
      <p:ext uri="{BB962C8B-B14F-4D97-AF65-F5344CB8AC3E}">
        <p14:creationId xmlns:p14="http://schemas.microsoft.com/office/powerpoint/2010/main" val="279669742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Title and One Content">
    <p:spTree>
      <p:nvGrpSpPr>
        <p:cNvPr id="1" name="Shape 30"/>
        <p:cNvGrpSpPr/>
        <p:nvPr/>
      </p:nvGrpSpPr>
      <p:grpSpPr>
        <a:xfrm>
          <a:off x="0" y="0"/>
          <a:ext cx="0" cy="0"/>
          <a:chOff x="0" y="0"/>
          <a:chExt cx="0" cy="0"/>
        </a:xfrm>
      </p:grpSpPr>
      <p:sp>
        <p:nvSpPr>
          <p:cNvPr id="31" name="Title"/>
          <p:cNvSpPr txBox="1">
            <a:spLocks noGrp="1"/>
          </p:cNvSpPr>
          <p:nvPr>
            <p:ph type="title"/>
          </p:nvPr>
        </p:nvSpPr>
        <p:spPr>
          <a:xfrm>
            <a:off x="457200" y="215371"/>
            <a:ext cx="8229600" cy="1097279"/>
          </a:xfrm>
          <a:prstGeom prst="rect">
            <a:avLst/>
          </a:prstGeom>
          <a:noFill/>
          <a:ln>
            <a:noFill/>
          </a:ln>
        </p:spPr>
        <p:txBody>
          <a:bodyPr lIns="0" tIns="0" rIns="0" bIns="0"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457200" y="1556326"/>
            <a:ext cx="8229600" cy="4434275"/>
          </a:xfrm>
        </p:spPr>
        <p:txBody>
          <a:bodyPr lIns="0" tIns="0" rIns="0" bIns="0"/>
          <a:lstStyle>
            <a:lvl1pPr indent="-255600">
              <a:defRPr sz="2400">
                <a:latin typeface="+mn-lt"/>
              </a:defRPr>
            </a:lvl1pPr>
            <a:lvl2pPr indent="-284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a:t>
            </a:r>
            <a:r>
              <a:rPr lang="en-US" dirty="0" smtClean="0"/>
              <a:t>styles</a:t>
            </a:r>
          </a:p>
          <a:p>
            <a:pPr lvl="1"/>
            <a:r>
              <a:rPr lang="en-US" dirty="0" smtClean="0"/>
              <a:t> </a:t>
            </a:r>
          </a:p>
          <a:p>
            <a:pPr lvl="2"/>
            <a:r>
              <a:rPr lang="en-US" dirty="0" smtClean="0"/>
              <a:t> </a:t>
            </a:r>
          </a:p>
          <a:p>
            <a:pPr lvl="3"/>
            <a:r>
              <a:rPr lang="en-US" dirty="0" smtClean="0"/>
              <a:t> </a:t>
            </a:r>
          </a:p>
          <a:p>
            <a:pPr lvl="3"/>
            <a:endParaRPr lang="en-US" dirty="0" smtClean="0"/>
          </a:p>
          <a:p>
            <a:pPr lvl="4"/>
            <a:endParaRPr lang="en-US" dirty="0"/>
          </a:p>
        </p:txBody>
      </p:sp>
    </p:spTree>
    <p:extLst>
      <p:ext uri="{BB962C8B-B14F-4D97-AF65-F5344CB8AC3E}">
        <p14:creationId xmlns:p14="http://schemas.microsoft.com/office/powerpoint/2010/main" val="2183250785"/>
      </p:ext>
    </p:extLst>
  </p:cSld>
  <p:clrMapOvr>
    <a:masterClrMapping/>
  </p:clrMapOvr>
  <p:extLst mod="1">
    <p:ext uri="{DCECCB84-F9BA-43D5-87BE-67443E8EF086}">
      <p15:sldGuideLst xmlns:p15="http://schemas.microsoft.com/office/powerpoint/2012/main">
        <p15:guide id="1" orient="horz" pos="981">
          <p15:clr>
            <a:srgbClr val="FBAE40"/>
          </p15:clr>
        </p15:guide>
        <p15:guide id="2" pos="2880">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Title and Two Content">
    <p:spTree>
      <p:nvGrpSpPr>
        <p:cNvPr id="1" name="Shape 30"/>
        <p:cNvGrpSpPr/>
        <p:nvPr/>
      </p:nvGrpSpPr>
      <p:grpSpPr>
        <a:xfrm>
          <a:off x="0" y="0"/>
          <a:ext cx="0" cy="0"/>
          <a:chOff x="0" y="0"/>
          <a:chExt cx="0" cy="0"/>
        </a:xfrm>
      </p:grpSpPr>
      <p:sp>
        <p:nvSpPr>
          <p:cNvPr id="31" name="Title"/>
          <p:cNvSpPr txBox="1">
            <a:spLocks noGrp="1"/>
          </p:cNvSpPr>
          <p:nvPr>
            <p:ph type="title"/>
          </p:nvPr>
        </p:nvSpPr>
        <p:spPr>
          <a:xfrm>
            <a:off x="457200" y="215371"/>
            <a:ext cx="8229600" cy="1097279"/>
          </a:xfrm>
          <a:prstGeom prst="rect">
            <a:avLst/>
          </a:prstGeom>
          <a:noFill/>
          <a:ln>
            <a:noFill/>
          </a:ln>
        </p:spPr>
        <p:txBody>
          <a:bodyPr lIns="0" tIns="0" rIns="0" bIns="0"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457200" y="1556327"/>
            <a:ext cx="8229600" cy="1836354"/>
          </a:xfrm>
        </p:spPr>
        <p:txBody>
          <a:bodyPr lIns="0" tIns="0" rIns="0" bIns="0"/>
          <a:lstStyle>
            <a:lvl1pPr indent="-255600">
              <a:defRPr sz="2400">
                <a:latin typeface="+mn-lt"/>
              </a:defRPr>
            </a:lvl1pPr>
            <a:lvl2pPr indent="-284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a:t>
            </a:r>
            <a:r>
              <a:rPr lang="en-US" dirty="0" smtClean="0"/>
              <a:t>styles</a:t>
            </a:r>
          </a:p>
          <a:p>
            <a:pPr lvl="1"/>
            <a:r>
              <a:rPr lang="en-US" dirty="0" smtClean="0"/>
              <a:t> </a:t>
            </a:r>
          </a:p>
          <a:p>
            <a:pPr lvl="2"/>
            <a:r>
              <a:rPr lang="en-US" dirty="0" smtClean="0"/>
              <a:t> </a:t>
            </a:r>
          </a:p>
          <a:p>
            <a:pPr lvl="3"/>
            <a:r>
              <a:rPr lang="en-US" dirty="0" smtClean="0"/>
              <a:t> </a:t>
            </a:r>
          </a:p>
          <a:p>
            <a:pPr lvl="3"/>
            <a:endParaRPr lang="en-US" dirty="0" smtClean="0"/>
          </a:p>
          <a:p>
            <a:pPr lvl="4"/>
            <a:endParaRPr lang="en-US" dirty="0"/>
          </a:p>
        </p:txBody>
      </p:sp>
      <p:sp>
        <p:nvSpPr>
          <p:cNvPr id="3" name="Content Placeholder 2"/>
          <p:cNvSpPr>
            <a:spLocks noGrp="1"/>
          </p:cNvSpPr>
          <p:nvPr>
            <p:ph sz="quarter" idx="14"/>
          </p:nvPr>
        </p:nvSpPr>
        <p:spPr>
          <a:xfrm>
            <a:off x="457200" y="3632200"/>
            <a:ext cx="8229600" cy="1793875"/>
          </a:xfrm>
        </p:spPr>
        <p:txBody>
          <a:bodyPr lIns="0" tIns="0" rIns="0" bIns="0"/>
          <a:lstStyle>
            <a:lvl1pPr indent="-255600">
              <a:defRPr sz="2400">
                <a:latin typeface="+mn-lt"/>
              </a:defRPr>
            </a:lvl1pPr>
            <a:lvl2pPr indent="-284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Tree>
    <p:extLst>
      <p:ext uri="{BB962C8B-B14F-4D97-AF65-F5344CB8AC3E}">
        <p14:creationId xmlns:p14="http://schemas.microsoft.com/office/powerpoint/2010/main" val="1544294349"/>
      </p:ext>
    </p:extLst>
  </p:cSld>
  <p:clrMapOvr>
    <a:masterClrMapping/>
  </p:clrMapOvr>
  <p:extLst mod="1">
    <p:ext uri="{DCECCB84-F9BA-43D5-87BE-67443E8EF086}">
      <p15:sldGuideLst xmlns:p15="http://schemas.microsoft.com/office/powerpoint/2012/main">
        <p15:guide id="1" orient="horz" pos="981">
          <p15:clr>
            <a:srgbClr val="FBAE40"/>
          </p15:clr>
        </p15:guide>
        <p15:guide id="2" pos="2880">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1"/>
            <a:ext cx="3657600" cy="602738"/>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dirty="0"/>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
        <p:nvSpPr>
          <p:cNvPr id="9" name="Shape 39"/>
          <p:cNvSpPr txBox="1">
            <a:spLocks noGrp="1"/>
          </p:cNvSpPr>
          <p:nvPr>
            <p:ph type="body" idx="13"/>
          </p:nvPr>
        </p:nvSpPr>
        <p:spPr>
          <a:xfrm>
            <a:off x="474779" y="1500547"/>
            <a:ext cx="8229600" cy="20515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3" name="Content Placeholder 2"/>
          <p:cNvSpPr>
            <a:spLocks noGrp="1"/>
          </p:cNvSpPr>
          <p:nvPr>
            <p:ph sz="quarter" idx="14"/>
          </p:nvPr>
        </p:nvSpPr>
        <p:spPr>
          <a:xfrm>
            <a:off x="5029200" y="4640263"/>
            <a:ext cx="3675063" cy="1050925"/>
          </a:xfrm>
        </p:spPr>
        <p:txBody>
          <a:bodyPr/>
          <a:lstStyle>
            <a:lvl1pPr marL="101600" indent="0">
              <a:buNone/>
              <a:defRPr/>
            </a:lvl1pPr>
          </a:lstStyle>
          <a:p>
            <a:pPr lvl="0"/>
            <a:endParaRPr lang="en-US" dirty="0"/>
          </a:p>
        </p:txBody>
      </p:sp>
    </p:spTree>
    <p:extLst>
      <p:ext uri="{BB962C8B-B14F-4D97-AF65-F5344CB8AC3E}">
        <p14:creationId xmlns:p14="http://schemas.microsoft.com/office/powerpoint/2010/main" val="20487037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216152" y="274320"/>
            <a:ext cx="7772400" cy="1143000"/>
          </a:xfrm>
        </p:spPr>
        <p:txBody>
          <a:bodyPr/>
          <a:lstStyle/>
          <a:p>
            <a:r>
              <a:rPr lang="en-US"/>
              <a:t>Click to edit Master title style</a:t>
            </a:r>
            <a:endParaRPr lang="en-US" dirty="0"/>
          </a:p>
        </p:txBody>
      </p:sp>
      <p:sp>
        <p:nvSpPr>
          <p:cNvPr id="3" name="Footer Placeholder 9"/>
          <p:cNvSpPr>
            <a:spLocks noGrp="1"/>
          </p:cNvSpPr>
          <p:nvPr>
            <p:ph type="ftr" sz="quarter" idx="10"/>
          </p:nvPr>
        </p:nvSpPr>
        <p:spPr/>
        <p:txBody>
          <a:bodyPr/>
          <a:lstStyle>
            <a:lvl1pPr>
              <a:defRPr/>
            </a:lvl1pPr>
          </a:lstStyle>
          <a:p>
            <a:pPr>
              <a:defRPr/>
            </a:pPr>
            <a:r>
              <a:rPr lang="en-US"/>
              <a:t>©McGraw-Hill Education. All rights reserved. Authorized only for instructor use in the classroom.  No reproduction or further distribution permitted without the prior written consent of McGraw-Hill Education. </a:t>
            </a:r>
          </a:p>
        </p:txBody>
      </p:sp>
      <p:sp>
        <p:nvSpPr>
          <p:cNvPr id="4" name="Slide Number Placeholder 21"/>
          <p:cNvSpPr>
            <a:spLocks noGrp="1"/>
          </p:cNvSpPr>
          <p:nvPr>
            <p:ph type="sldNum" sz="quarter" idx="11"/>
          </p:nvPr>
        </p:nvSpPr>
        <p:spPr/>
        <p:txBody>
          <a:bodyPr/>
          <a:lstStyle>
            <a:lvl1pPr>
              <a:defRPr/>
            </a:lvl1pPr>
          </a:lstStyle>
          <a:p>
            <a:r>
              <a:rPr lang="en-US"/>
              <a:t>1-</a:t>
            </a:r>
            <a:fld id="{9D1D0FC1-7638-4CC4-B8D9-B686B02E2467}" type="slidenum">
              <a:rPr lang="en-US"/>
              <a:pPr/>
              <a:t>‹#›</a:t>
            </a:fld>
            <a:endParaRPr lang="en-US"/>
          </a:p>
        </p:txBody>
      </p:sp>
    </p:spTree>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idx="10"/>
          </p:nvPr>
        </p:nvSpPr>
        <p:spPr/>
        <p:txBody>
          <a:bodyPr/>
          <a:lstStyle/>
          <a:p>
            <a:endParaRPr lang="en-US" dirty="0"/>
          </a:p>
        </p:txBody>
      </p:sp>
      <p:sp>
        <p:nvSpPr>
          <p:cNvPr id="3" name="Date Placeholder 2"/>
          <p:cNvSpPr>
            <a:spLocks noGrp="1"/>
          </p:cNvSpPr>
          <p:nvPr>
            <p:ph type="dt" idx="1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900" b="0" i="0" u="none" strike="noStrike" cap="none" smtClean="0">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33376817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
          <p:cNvSpPr/>
          <p:nvPr/>
        </p:nvSpPr>
        <p:spPr>
          <a:xfrm>
            <a:off x="1014413" y="0"/>
            <a:ext cx="8129587"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3" name="Footer Placeholder 2"/>
          <p:cNvSpPr>
            <a:spLocks noGrp="1"/>
          </p:cNvSpPr>
          <p:nvPr>
            <p:ph type="ftr" sz="quarter" idx="10"/>
          </p:nvPr>
        </p:nvSpPr>
        <p:spPr/>
        <p:txBody>
          <a:bodyPr/>
          <a:lstStyle>
            <a:lvl1pPr>
              <a:defRPr/>
            </a:lvl1pPr>
            <a:extLst/>
          </a:lstStyle>
          <a:p>
            <a:pPr>
              <a:defRPr/>
            </a:pPr>
            <a:r>
              <a:rPr lang="en-US"/>
              <a:t>©McGraw-Hill Education. All rights reserved. Authorized only for instructor use in the classroom.  No reproduction or further distribution permitted without the prior written consent of McGraw-Hill Education. </a:t>
            </a:r>
          </a:p>
        </p:txBody>
      </p:sp>
      <p:sp>
        <p:nvSpPr>
          <p:cNvPr id="4" name="Slide Number Placeholder 3"/>
          <p:cNvSpPr>
            <a:spLocks noGrp="1"/>
          </p:cNvSpPr>
          <p:nvPr>
            <p:ph type="sldNum" sz="quarter" idx="11"/>
          </p:nvPr>
        </p:nvSpPr>
        <p:spPr/>
        <p:txBody>
          <a:bodyPr/>
          <a:lstStyle>
            <a:lvl1pPr>
              <a:defRPr/>
            </a:lvl1pPr>
          </a:lstStyle>
          <a:p>
            <a:r>
              <a:rPr lang="en-US"/>
              <a:t>1-</a:t>
            </a:r>
            <a:fld id="{854C7F2B-92C3-43D3-8FDE-DCF6FAC9F973}" type="slidenum">
              <a:rPr lang="en-US"/>
              <a:pPr/>
              <a:t>‹#›</a:t>
            </a:fld>
            <a:endParaRPr lang="en-US"/>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Exhibit">
    <p:bg>
      <p:bgRef idx="1001">
        <a:schemeClr val="bg1"/>
      </p:bgRef>
    </p:bg>
    <p:spTree>
      <p:nvGrpSpPr>
        <p:cNvPr id="1" name=""/>
        <p:cNvGrpSpPr/>
        <p:nvPr/>
      </p:nvGrpSpPr>
      <p:grpSpPr>
        <a:xfrm>
          <a:off x="0" y="0"/>
          <a:ext cx="0" cy="0"/>
          <a:chOff x="0" y="0"/>
          <a:chExt cx="0" cy="0"/>
        </a:xfrm>
      </p:grpSpPr>
      <p:sp>
        <p:nvSpPr>
          <p:cNvPr id="6" name="Title 1"/>
          <p:cNvSpPr>
            <a:spLocks noGrp="1"/>
          </p:cNvSpPr>
          <p:nvPr>
            <p:ph type="title"/>
          </p:nvPr>
        </p:nvSpPr>
        <p:spPr>
          <a:xfrm>
            <a:off x="1671606" y="457200"/>
            <a:ext cx="7198074" cy="548640"/>
          </a:xfrm>
          <a:solidFill>
            <a:schemeClr val="accent6"/>
          </a:solidFill>
        </p:spPr>
        <p:txBody>
          <a:bodyPr>
            <a:noAutofit/>
          </a:bodyPr>
          <a:lstStyle>
            <a:lvl1pPr>
              <a:defRPr sz="1600" b="1">
                <a:solidFill>
                  <a:schemeClr val="bg1"/>
                </a:solidFill>
                <a:latin typeface="Franklin Gothic Book" pitchFamily="34" charset="0"/>
                <a:cs typeface="Arial" pitchFamily="34" charset="0"/>
              </a:defRPr>
            </a:lvl1pPr>
          </a:lstStyle>
          <a:p>
            <a:r>
              <a:rPr lang="en-US"/>
              <a:t>Click to edit Master title style</a:t>
            </a:r>
            <a:endParaRPr lang="en-US" dirty="0"/>
          </a:p>
        </p:txBody>
      </p:sp>
      <p:sp>
        <p:nvSpPr>
          <p:cNvPr id="7" name="Text Placeholder 6"/>
          <p:cNvSpPr>
            <a:spLocks noGrp="1"/>
          </p:cNvSpPr>
          <p:nvPr>
            <p:ph type="body" sz="quarter" idx="12"/>
          </p:nvPr>
        </p:nvSpPr>
        <p:spPr>
          <a:xfrm>
            <a:off x="228601" y="457835"/>
            <a:ext cx="1371600" cy="548640"/>
          </a:xfrm>
          <a:solidFill>
            <a:schemeClr val="accent4"/>
          </a:solidFill>
        </p:spPr>
        <p:txBody>
          <a:bodyPr anchor="ctr" anchorCtr="1"/>
          <a:lstStyle>
            <a:lvl1pPr marL="0" indent="0" algn="ctr">
              <a:spcBef>
                <a:spcPts val="0"/>
              </a:spcBef>
              <a:buNone/>
              <a:defRPr sz="1600" b="1" cap="all" baseline="0"/>
            </a:lvl1pPr>
          </a:lstStyle>
          <a:p>
            <a:pPr lvl="0"/>
            <a:r>
              <a:rPr lang="en-US"/>
              <a:t>Click to edit Master text styles</a:t>
            </a:r>
          </a:p>
        </p:txBody>
      </p:sp>
      <p:sp>
        <p:nvSpPr>
          <p:cNvPr id="4" name="Footer Placeholder 2"/>
          <p:cNvSpPr>
            <a:spLocks noGrp="1"/>
          </p:cNvSpPr>
          <p:nvPr>
            <p:ph type="ftr" sz="quarter" idx="13"/>
          </p:nvPr>
        </p:nvSpPr>
        <p:spPr>
          <a:xfrm>
            <a:off x="198438" y="6305550"/>
            <a:ext cx="6988175" cy="476250"/>
          </a:xfrm>
        </p:spPr>
        <p:txBody>
          <a:bodyPr/>
          <a:lstStyle>
            <a:lvl1pPr>
              <a:defRPr/>
            </a:lvl1pPr>
          </a:lstStyle>
          <a:p>
            <a:pPr>
              <a:defRPr/>
            </a:pPr>
            <a:r>
              <a:rPr lang="en-US"/>
              <a:t>©McGraw-Hill Education. All rights reserved. Authorized only for instructor use in the classroom.  No reproduction or further distribution permitted without the prior written consent of McGraw-Hill Education. </a:t>
            </a:r>
          </a:p>
        </p:txBody>
      </p:sp>
      <p:sp>
        <p:nvSpPr>
          <p:cNvPr id="5" name="Slide Number Placeholder 3"/>
          <p:cNvSpPr>
            <a:spLocks noGrp="1"/>
          </p:cNvSpPr>
          <p:nvPr>
            <p:ph type="sldNum" sz="quarter" idx="14"/>
          </p:nvPr>
        </p:nvSpPr>
        <p:spPr/>
        <p:txBody>
          <a:bodyPr/>
          <a:lstStyle>
            <a:lvl1pPr fontAlgn="auto">
              <a:spcBef>
                <a:spcPts val="0"/>
              </a:spcBef>
              <a:spcAft>
                <a:spcPts val="0"/>
              </a:spcAft>
              <a:defRPr>
                <a:latin typeface="+mn-lt"/>
              </a:defRPr>
            </a:lvl1pPr>
          </a:lstStyle>
          <a:p>
            <a:pPr>
              <a:defRPr/>
            </a:pPr>
            <a:fld id="{0C66D50F-2B8D-409B-8F92-E5F2481A93E1}" type="slidenum">
              <a:rPr lang="en-US"/>
              <a:pPr>
                <a:defRPr/>
              </a:pPr>
              <a:t>‹#›</a:t>
            </a:fld>
            <a:endParaRPr lang="en-US" dirty="0"/>
          </a:p>
        </p:txBody>
      </p:sp>
    </p:spTree>
  </p:cSld>
  <p:clrMapOvr>
    <a:overrideClrMapping bg1="lt1" tx1="dk1" bg2="lt2" tx2="dk2" accent1="accent1" accent2="accent2" accent3="accent3" accent4="accent4" accent5="accent5" accent6="accent6" hlink="hlink" folHlink="folHlink"/>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2_Section Header">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Rectangle 5"/>
          <p:cNvSpPr/>
          <p:nvPr/>
        </p:nvSpPr>
        <p:spPr>
          <a:xfrm>
            <a:off x="8229600" y="457200"/>
            <a:ext cx="914400" cy="54927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 name="Title 1"/>
          <p:cNvSpPr>
            <a:spLocks noGrp="1"/>
          </p:cNvSpPr>
          <p:nvPr>
            <p:ph type="title"/>
          </p:nvPr>
        </p:nvSpPr>
        <p:spPr>
          <a:xfrm>
            <a:off x="2578099" y="1633519"/>
            <a:ext cx="6405563" cy="682611"/>
          </a:xfrm>
        </p:spPr>
        <p:txBody>
          <a:bodyPr anchor="b" anchorCtr="0"/>
          <a:lstStyle>
            <a:lvl1pPr algn="l">
              <a:lnSpc>
                <a:spcPts val="4500"/>
              </a:lnSpc>
              <a:buNone/>
              <a:defRPr sz="4000" b="0" cap="none" baseline="0">
                <a:effectLst/>
              </a:defRPr>
            </a:lvl1pPr>
            <a:extLst/>
          </a:lstStyle>
          <a:p>
            <a:r>
              <a:rPr lang="en-US"/>
              <a:t>Click to edit Master title style</a:t>
            </a:r>
            <a:endParaRPr lang="en-US" dirty="0"/>
          </a:p>
        </p:txBody>
      </p:sp>
      <p:sp>
        <p:nvSpPr>
          <p:cNvPr id="3" name="Text Placeholder 2"/>
          <p:cNvSpPr>
            <a:spLocks noGrp="1"/>
          </p:cNvSpPr>
          <p:nvPr>
            <p:ph type="body" idx="1"/>
          </p:nvPr>
        </p:nvSpPr>
        <p:spPr>
          <a:xfrm>
            <a:off x="2582863" y="2377440"/>
            <a:ext cx="6400800" cy="3414771"/>
          </a:xfrm>
        </p:spPr>
        <p:txBody>
          <a:bodyPr>
            <a:normAutofit/>
          </a:bodyPr>
          <a:lstStyle>
            <a:lvl1pPr marL="0" indent="0">
              <a:lnSpc>
                <a:spcPct val="100000"/>
              </a:lnSpc>
              <a:spcBef>
                <a:spcPts val="0"/>
              </a:spcBef>
              <a:buNone/>
              <a:defRPr sz="2800" b="1" kern="0" baseline="0">
                <a:solidFill>
                  <a:schemeClr val="accent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a:t>Click to edit Master text styles</a:t>
            </a:r>
          </a:p>
        </p:txBody>
      </p:sp>
      <p:sp>
        <p:nvSpPr>
          <p:cNvPr id="9" name="Subtitle 21"/>
          <p:cNvSpPr>
            <a:spLocks noGrp="1"/>
          </p:cNvSpPr>
          <p:nvPr>
            <p:ph type="subTitle" idx="12"/>
          </p:nvPr>
        </p:nvSpPr>
        <p:spPr>
          <a:xfrm>
            <a:off x="685800" y="457200"/>
            <a:ext cx="5486400" cy="685800"/>
          </a:xfrm>
          <a:noFill/>
          <a:ln>
            <a:noFill/>
          </a:ln>
        </p:spPr>
        <p:txBody>
          <a:bodyPr lIns="0" tIns="0" rIns="0" bIns="0" anchor="ctr">
            <a:noAutofit/>
          </a:bodyPr>
          <a:lstStyle>
            <a:lvl1pPr marL="27432" indent="0" algn="l">
              <a:buNone/>
              <a:defRPr sz="3600" b="0" i="0" cap="none" baseline="0">
                <a:solidFill>
                  <a:schemeClr val="tx1"/>
                </a:solidFill>
                <a:effectLst/>
                <a:latin typeface="+mn-lt"/>
                <a:cs typeface="Courier New" pitchFamily="49"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a:t>Click to edit Master subtitle style</a:t>
            </a:r>
            <a:endParaRPr lang="en-US" dirty="0"/>
          </a:p>
        </p:txBody>
      </p:sp>
      <p:sp>
        <p:nvSpPr>
          <p:cNvPr id="7" name="Footer Placeholder 4"/>
          <p:cNvSpPr>
            <a:spLocks noGrp="1"/>
          </p:cNvSpPr>
          <p:nvPr>
            <p:ph type="ftr" sz="quarter" idx="13"/>
          </p:nvPr>
        </p:nvSpPr>
        <p:spPr>
          <a:xfrm>
            <a:off x="2578100" y="6305550"/>
            <a:ext cx="5630863" cy="476250"/>
          </a:xfrm>
        </p:spPr>
        <p:txBody>
          <a:bodyPr/>
          <a:lstStyle>
            <a:lvl1pPr>
              <a:defRPr/>
            </a:lvl1pPr>
            <a:extLst/>
          </a:lstStyle>
          <a:p>
            <a:pPr>
              <a:defRPr/>
            </a:pPr>
            <a:r>
              <a:rPr lang="en-US"/>
              <a:t>©McGraw-Hill Education. All rights reserved. Authorized only for instructor use in the classroom.  No reproduction or further distribution permitted without the prior written consent of McGraw-Hill Education. </a:t>
            </a:r>
          </a:p>
        </p:txBody>
      </p:sp>
      <p:sp>
        <p:nvSpPr>
          <p:cNvPr id="8" name="Slide Number Placeholder 3"/>
          <p:cNvSpPr>
            <a:spLocks noGrp="1"/>
          </p:cNvSpPr>
          <p:nvPr>
            <p:ph type="sldNum" sz="quarter" idx="14"/>
          </p:nvPr>
        </p:nvSpPr>
        <p:spPr>
          <a:xfrm>
            <a:off x="8229600" y="6305550"/>
            <a:ext cx="774700" cy="476250"/>
          </a:xfrm>
        </p:spPr>
        <p:txBody>
          <a:bodyPr/>
          <a:lstStyle>
            <a:lvl1pPr>
              <a:defRPr/>
            </a:lvl1pPr>
          </a:lstStyle>
          <a:p>
            <a:r>
              <a:rPr lang="en-US"/>
              <a:t>1-</a:t>
            </a:r>
            <a:fld id="{77167D8E-7655-4A61-8866-A55F2FAAB9CD}" type="slidenum">
              <a:rPr lang="en-US"/>
              <a:pPr/>
              <a:t>‹#›</a:t>
            </a:fld>
            <a:endParaRPr lang="en-US"/>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3_Section Header">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Rectangle 5"/>
          <p:cNvSpPr/>
          <p:nvPr/>
        </p:nvSpPr>
        <p:spPr>
          <a:xfrm>
            <a:off x="8229600" y="457200"/>
            <a:ext cx="914400" cy="5492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 name="Title 1"/>
          <p:cNvSpPr>
            <a:spLocks noGrp="1"/>
          </p:cNvSpPr>
          <p:nvPr>
            <p:ph type="title"/>
          </p:nvPr>
        </p:nvSpPr>
        <p:spPr>
          <a:xfrm>
            <a:off x="2578100" y="1633519"/>
            <a:ext cx="6400800" cy="682611"/>
          </a:xfrm>
        </p:spPr>
        <p:txBody>
          <a:bodyPr anchor="b" anchorCtr="0"/>
          <a:lstStyle>
            <a:lvl1pPr algn="l">
              <a:lnSpc>
                <a:spcPts val="4500"/>
              </a:lnSpc>
              <a:buNone/>
              <a:defRPr sz="4000" b="0" cap="none" baseline="0">
                <a:effectLst/>
              </a:defRPr>
            </a:lvl1pPr>
            <a:extLst/>
          </a:lstStyle>
          <a:p>
            <a:r>
              <a:rPr lang="en-US"/>
              <a:t>Click to edit Master title style</a:t>
            </a:r>
            <a:endParaRPr lang="en-US" dirty="0"/>
          </a:p>
        </p:txBody>
      </p:sp>
      <p:sp>
        <p:nvSpPr>
          <p:cNvPr id="3" name="Text Placeholder 2"/>
          <p:cNvSpPr>
            <a:spLocks noGrp="1"/>
          </p:cNvSpPr>
          <p:nvPr>
            <p:ph type="body" idx="1"/>
          </p:nvPr>
        </p:nvSpPr>
        <p:spPr>
          <a:xfrm>
            <a:off x="2578100" y="2377440"/>
            <a:ext cx="6400800" cy="3414771"/>
          </a:xfrm>
        </p:spPr>
        <p:txBody>
          <a:bodyPr>
            <a:normAutofit/>
          </a:bodyPr>
          <a:lstStyle>
            <a:lvl1pPr marL="0" indent="0">
              <a:lnSpc>
                <a:spcPct val="100000"/>
              </a:lnSpc>
              <a:spcBef>
                <a:spcPts val="0"/>
              </a:spcBef>
              <a:buNone/>
              <a:defRPr sz="2800" b="1" kern="0" baseline="0">
                <a:solidFill>
                  <a:schemeClr val="accent4"/>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a:t>Click to edit Master text styles</a:t>
            </a:r>
          </a:p>
        </p:txBody>
      </p:sp>
      <p:sp>
        <p:nvSpPr>
          <p:cNvPr id="9" name="Subtitle 21"/>
          <p:cNvSpPr>
            <a:spLocks noGrp="1"/>
          </p:cNvSpPr>
          <p:nvPr>
            <p:ph type="subTitle" idx="12"/>
          </p:nvPr>
        </p:nvSpPr>
        <p:spPr>
          <a:xfrm>
            <a:off x="685800" y="457200"/>
            <a:ext cx="5486400" cy="685800"/>
          </a:xfrm>
          <a:noFill/>
          <a:ln>
            <a:noFill/>
          </a:ln>
        </p:spPr>
        <p:txBody>
          <a:bodyPr lIns="0" tIns="0" rIns="0" bIns="0" anchor="ctr">
            <a:noAutofit/>
          </a:bodyPr>
          <a:lstStyle>
            <a:lvl1pPr marL="27432" indent="0" algn="l">
              <a:buNone/>
              <a:defRPr sz="3600" b="0" i="0" cap="none" baseline="0">
                <a:solidFill>
                  <a:schemeClr val="tx1"/>
                </a:solidFill>
                <a:effectLst/>
                <a:latin typeface="+mn-lt"/>
                <a:cs typeface="Courier New" pitchFamily="49"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a:t>Click to edit Master subtitle style</a:t>
            </a:r>
            <a:endParaRPr lang="en-US" dirty="0"/>
          </a:p>
        </p:txBody>
      </p:sp>
      <p:sp>
        <p:nvSpPr>
          <p:cNvPr id="7" name="Footer Placeholder 4"/>
          <p:cNvSpPr>
            <a:spLocks noGrp="1"/>
          </p:cNvSpPr>
          <p:nvPr>
            <p:ph type="ftr" sz="quarter" idx="13"/>
          </p:nvPr>
        </p:nvSpPr>
        <p:spPr>
          <a:xfrm>
            <a:off x="2578100" y="6305550"/>
            <a:ext cx="5630863" cy="476250"/>
          </a:xfrm>
        </p:spPr>
        <p:txBody>
          <a:bodyPr/>
          <a:lstStyle>
            <a:lvl1pPr>
              <a:defRPr/>
            </a:lvl1pPr>
            <a:extLst/>
          </a:lstStyle>
          <a:p>
            <a:pPr>
              <a:defRPr/>
            </a:pPr>
            <a:r>
              <a:rPr lang="en-US"/>
              <a:t>©McGraw-Hill Education. All rights reserved. Authorized only for instructor use in the classroom.  No reproduction or further distribution permitted without the prior written consent of McGraw-Hill Education. </a:t>
            </a:r>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4_Section Header">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Rectangle 5"/>
          <p:cNvSpPr/>
          <p:nvPr/>
        </p:nvSpPr>
        <p:spPr>
          <a:xfrm>
            <a:off x="8229600" y="457200"/>
            <a:ext cx="914400" cy="54927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 name="Title 1"/>
          <p:cNvSpPr>
            <a:spLocks noGrp="1"/>
          </p:cNvSpPr>
          <p:nvPr>
            <p:ph type="title"/>
          </p:nvPr>
        </p:nvSpPr>
        <p:spPr>
          <a:xfrm>
            <a:off x="2578100" y="1633519"/>
            <a:ext cx="6400800" cy="682611"/>
          </a:xfrm>
        </p:spPr>
        <p:txBody>
          <a:bodyPr anchor="b" anchorCtr="0"/>
          <a:lstStyle>
            <a:lvl1pPr algn="l">
              <a:lnSpc>
                <a:spcPts val="4500"/>
              </a:lnSpc>
              <a:buNone/>
              <a:defRPr sz="4000" b="0" cap="none" baseline="0">
                <a:effectLst/>
              </a:defRPr>
            </a:lvl1pPr>
            <a:extLst/>
          </a:lstStyle>
          <a:p>
            <a:r>
              <a:rPr lang="en-US"/>
              <a:t>Click to edit Master title style</a:t>
            </a:r>
            <a:endParaRPr lang="en-US" dirty="0"/>
          </a:p>
        </p:txBody>
      </p:sp>
      <p:sp>
        <p:nvSpPr>
          <p:cNvPr id="3" name="Text Placeholder 2"/>
          <p:cNvSpPr>
            <a:spLocks noGrp="1"/>
          </p:cNvSpPr>
          <p:nvPr>
            <p:ph type="body" idx="1"/>
          </p:nvPr>
        </p:nvSpPr>
        <p:spPr>
          <a:xfrm>
            <a:off x="2578100" y="2377440"/>
            <a:ext cx="6400800" cy="3414771"/>
          </a:xfrm>
        </p:spPr>
        <p:txBody>
          <a:bodyPr>
            <a:normAutofit/>
          </a:bodyPr>
          <a:lstStyle>
            <a:lvl1pPr marL="0" indent="0">
              <a:lnSpc>
                <a:spcPct val="100000"/>
              </a:lnSpc>
              <a:spcBef>
                <a:spcPts val="0"/>
              </a:spcBef>
              <a:buNone/>
              <a:defRPr sz="2800" b="1" kern="0" baseline="0">
                <a:solidFill>
                  <a:schemeClr val="accent6"/>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a:t>Click to edit Master text styles</a:t>
            </a:r>
          </a:p>
        </p:txBody>
      </p:sp>
      <p:sp>
        <p:nvSpPr>
          <p:cNvPr id="9" name="Subtitle 21"/>
          <p:cNvSpPr>
            <a:spLocks noGrp="1"/>
          </p:cNvSpPr>
          <p:nvPr>
            <p:ph type="subTitle" idx="12"/>
          </p:nvPr>
        </p:nvSpPr>
        <p:spPr>
          <a:xfrm>
            <a:off x="685800" y="457200"/>
            <a:ext cx="5486400" cy="685800"/>
          </a:xfrm>
          <a:noFill/>
          <a:ln>
            <a:noFill/>
          </a:ln>
        </p:spPr>
        <p:txBody>
          <a:bodyPr lIns="0" tIns="0" rIns="0" bIns="0" anchor="ctr">
            <a:noAutofit/>
          </a:bodyPr>
          <a:lstStyle>
            <a:lvl1pPr marL="27432" indent="0" algn="l">
              <a:buNone/>
              <a:defRPr sz="3600" b="0" i="0" cap="none" baseline="0">
                <a:solidFill>
                  <a:schemeClr val="tx1"/>
                </a:solidFill>
                <a:effectLst/>
                <a:latin typeface="+mn-lt"/>
                <a:cs typeface="Courier New" pitchFamily="49"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a:t>Click to edit Master subtitle style</a:t>
            </a:r>
            <a:endParaRPr lang="en-US" dirty="0"/>
          </a:p>
        </p:txBody>
      </p:sp>
      <p:sp>
        <p:nvSpPr>
          <p:cNvPr id="7" name="Footer Placeholder 4"/>
          <p:cNvSpPr>
            <a:spLocks noGrp="1"/>
          </p:cNvSpPr>
          <p:nvPr>
            <p:ph type="ftr" sz="quarter" idx="13"/>
          </p:nvPr>
        </p:nvSpPr>
        <p:spPr>
          <a:xfrm>
            <a:off x="2578100" y="6305550"/>
            <a:ext cx="5630863" cy="476250"/>
          </a:xfrm>
        </p:spPr>
        <p:txBody>
          <a:bodyPr/>
          <a:lstStyle>
            <a:lvl1pPr>
              <a:defRPr/>
            </a:lvl1pPr>
            <a:extLst/>
          </a:lstStyle>
          <a:p>
            <a:pPr>
              <a:defRPr/>
            </a:pPr>
            <a:r>
              <a:rPr lang="en-US"/>
              <a:t>©McGraw-Hill Education. All rights reserved. Authorized only for instructor use in the classroom.  No reproduction or further distribution permitted without the prior written consent of McGraw-Hill Education. </a:t>
            </a:r>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theme" Target="../theme/theme2.xml"/><Relationship Id="rId5" Type="http://schemas.openxmlformats.org/officeDocument/2006/relationships/slideLayout" Target="../slideLayouts/slideLayout14.xml"/><Relationship Id="rId4" Type="http://schemas.openxmlformats.org/officeDocument/2006/relationships/slideLayout" Target="../slideLayouts/slideLayout13.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theme" Target="../theme/theme3.xml"/><Relationship Id="rId5" Type="http://schemas.openxmlformats.org/officeDocument/2006/relationships/slideLayout" Target="../slideLayouts/slideLayout19.xml"/><Relationship Id="rId4" Type="http://schemas.openxmlformats.org/officeDocument/2006/relationships/slideLayout" Target="../slideLayouts/slideLayout18.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22.xml"/><Relationship Id="rId2" Type="http://schemas.openxmlformats.org/officeDocument/2006/relationships/slideLayout" Target="../slideLayouts/slideLayout21.xml"/><Relationship Id="rId1" Type="http://schemas.openxmlformats.org/officeDocument/2006/relationships/slideLayout" Target="../slideLayouts/slideLayout20.xml"/><Relationship Id="rId6" Type="http://schemas.openxmlformats.org/officeDocument/2006/relationships/theme" Target="../theme/theme4.xml"/><Relationship Id="rId5" Type="http://schemas.openxmlformats.org/officeDocument/2006/relationships/slideLayout" Target="../slideLayouts/slideLayout24.xml"/><Relationship Id="rId4" Type="http://schemas.openxmlformats.org/officeDocument/2006/relationships/slideLayout" Target="../slideLayouts/slideLayout23.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slideLayout" Target="../slideLayouts/slideLayout37.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5" Type="http://schemas.openxmlformats.org/officeDocument/2006/relationships/theme" Target="../theme/theme5.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slideLayout" Target="../slideLayouts/slideLayout38.xml"/></Relationships>
</file>

<file path=ppt/slideMasters/_rels/slideMaster6.xml.rels><?xml version="1.0" encoding="UTF-8" standalone="yes"?>
<Relationships xmlns="http://schemas.openxmlformats.org/package/2006/relationships"><Relationship Id="rId3" Type="http://schemas.openxmlformats.org/officeDocument/2006/relationships/theme" Target="../theme/theme6.xml"/><Relationship Id="rId2" Type="http://schemas.openxmlformats.org/officeDocument/2006/relationships/slideLayout" Target="../slideLayouts/slideLayout40.xml"/><Relationship Id="rId1" Type="http://schemas.openxmlformats.org/officeDocument/2006/relationships/slideLayout" Target="../slideLayouts/slideLayout39.xml"/><Relationship Id="rId4"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2" name="Rectangle 11"/>
          <p:cNvSpPr/>
          <p:nvPr/>
        </p:nvSpPr>
        <p:spPr>
          <a:xfrm>
            <a:off x="1012825" y="0"/>
            <a:ext cx="8131175"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027" name="Text Placeholder 8"/>
          <p:cNvSpPr>
            <a:spLocks noGrp="1"/>
          </p:cNvSpPr>
          <p:nvPr>
            <p:ph type="body" idx="1"/>
          </p:nvPr>
        </p:nvSpPr>
        <p:spPr bwMode="auto">
          <a:xfrm>
            <a:off x="1211263" y="1527175"/>
            <a:ext cx="7504112" cy="46640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itle Placeholder 4"/>
          <p:cNvSpPr>
            <a:spLocks noGrp="1"/>
          </p:cNvSpPr>
          <p:nvPr>
            <p:ph type="title"/>
          </p:nvPr>
        </p:nvSpPr>
        <p:spPr>
          <a:xfrm>
            <a:off x="1211263" y="274638"/>
            <a:ext cx="7772400" cy="1143000"/>
          </a:xfrm>
          <a:prstGeom prst="rect">
            <a:avLst/>
          </a:prstGeom>
        </p:spPr>
        <p:txBody>
          <a:bodyPr anchor="ctr">
            <a:normAutofit/>
          </a:bodyPr>
          <a:lstStyle/>
          <a:p>
            <a:r>
              <a:rPr lang="en-US"/>
              <a:t>Click to edit Master title style</a:t>
            </a:r>
            <a:endParaRPr lang="en-US" dirty="0"/>
          </a:p>
        </p:txBody>
      </p:sp>
      <p:sp>
        <p:nvSpPr>
          <p:cNvPr id="10" name="Footer Placeholder 9"/>
          <p:cNvSpPr>
            <a:spLocks noGrp="1"/>
          </p:cNvSpPr>
          <p:nvPr>
            <p:ph type="ftr" sz="quarter" idx="3"/>
          </p:nvPr>
        </p:nvSpPr>
        <p:spPr>
          <a:xfrm>
            <a:off x="1220788" y="6305550"/>
            <a:ext cx="6988175" cy="476250"/>
          </a:xfrm>
          <a:prstGeom prst="rect">
            <a:avLst/>
          </a:prstGeom>
        </p:spPr>
        <p:txBody>
          <a:bodyPr anchor="b"/>
          <a:lstStyle>
            <a:lvl1pPr eaLnBrk="1" fontAlgn="auto" latinLnBrk="0" hangingPunct="1">
              <a:spcBef>
                <a:spcPts val="0"/>
              </a:spcBef>
              <a:spcAft>
                <a:spcPts val="0"/>
              </a:spcAft>
              <a:defRPr kumimoji="0" sz="1000">
                <a:solidFill>
                  <a:schemeClr val="tx1"/>
                </a:solidFill>
                <a:effectLst/>
                <a:latin typeface="+mn-lt"/>
              </a:defRPr>
            </a:lvl1pPr>
            <a:extLst/>
          </a:lstStyle>
          <a:p>
            <a:pPr>
              <a:defRPr/>
            </a:pPr>
            <a:r>
              <a:rPr lang="en-US"/>
              <a:t>©McGraw-Hill Education. All rights reserved. Authorized only for instructor use in the classroom.  No reproduction or further distribution permitted without the prior written consent of McGraw-Hill Education. </a:t>
            </a:r>
          </a:p>
        </p:txBody>
      </p:sp>
      <p:sp>
        <p:nvSpPr>
          <p:cNvPr id="22" name="Slide Number Placeholder 21"/>
          <p:cNvSpPr>
            <a:spLocks noGrp="1"/>
          </p:cNvSpPr>
          <p:nvPr>
            <p:ph type="sldNum" sz="quarter" idx="4"/>
          </p:nvPr>
        </p:nvSpPr>
        <p:spPr>
          <a:xfrm>
            <a:off x="8208963" y="6305550"/>
            <a:ext cx="774700" cy="476250"/>
          </a:xfrm>
          <a:prstGeom prst="rect">
            <a:avLst/>
          </a:prstGeom>
        </p:spPr>
        <p:txBody>
          <a:bodyPr vert="horz" wrap="square" lIns="91440" tIns="45720" rIns="91440" bIns="45720" numCol="1" anchor="b" anchorCtr="0" compatLnSpc="1">
            <a:prstTxWarp prst="textNoShape">
              <a:avLst/>
            </a:prstTxWarp>
          </a:bodyPr>
          <a:lstStyle>
            <a:lvl1pPr algn="r">
              <a:defRPr sz="1200">
                <a:latin typeface="Franklin Gothic Book" pitchFamily="34" charset="0"/>
              </a:defRPr>
            </a:lvl1pPr>
          </a:lstStyle>
          <a:p>
            <a:r>
              <a:rPr lang="en-US"/>
              <a:t>1-</a:t>
            </a:r>
            <a:fld id="{402F1345-6E63-46FF-8DEC-1A70C82AC077}" type="slidenum">
              <a:rPr lang="en-US"/>
              <a:pPr/>
              <a:t>‹#›</a:t>
            </a:fld>
            <a:endParaRPr lang="en-US"/>
          </a:p>
        </p:txBody>
      </p:sp>
      <p:sp>
        <p:nvSpPr>
          <p:cNvPr id="7" name="TextBox 6"/>
          <p:cNvSpPr txBox="1"/>
          <p:nvPr/>
        </p:nvSpPr>
        <p:spPr>
          <a:xfrm>
            <a:off x="0" y="0"/>
            <a:ext cx="1012825" cy="6858000"/>
          </a:xfrm>
          <a:prstGeom prst="rect">
            <a:avLst/>
          </a:prstGeom>
          <a:noFill/>
        </p:spPr>
        <p:txBody>
          <a:bodyPr vert="vert270" lIns="0" tIns="0" rIns="0" bIns="274320" anchor="ctr"/>
          <a:lstStyle/>
          <a:p>
            <a:pPr fontAlgn="auto">
              <a:spcBef>
                <a:spcPts val="0"/>
              </a:spcBef>
              <a:spcAft>
                <a:spcPts val="0"/>
              </a:spcAft>
              <a:defRPr/>
            </a:pPr>
            <a:r>
              <a:rPr lang="en-US" sz="3200" b="1" cap="all" dirty="0">
                <a:solidFill>
                  <a:schemeClr val="bg1"/>
                </a:solidFill>
                <a:latin typeface="+mn-lt"/>
              </a:rPr>
              <a:t>Chapter</a:t>
            </a:r>
            <a:r>
              <a:rPr lang="en-US" sz="3200" cap="all" dirty="0">
                <a:solidFill>
                  <a:schemeClr val="bg1"/>
                </a:solidFill>
                <a:latin typeface="+mn-lt"/>
              </a:rPr>
              <a:t>  </a:t>
            </a:r>
            <a:r>
              <a:rPr lang="en-US" sz="3200" cap="all" dirty="0">
                <a:solidFill>
                  <a:schemeClr val="bg1"/>
                </a:solidFill>
                <a:latin typeface="Courier New" pitchFamily="49" charset="0"/>
                <a:cs typeface="Courier New" pitchFamily="49" charset="0"/>
              </a:rPr>
              <a:t>01</a:t>
            </a:r>
          </a:p>
        </p:txBody>
      </p:sp>
    </p:spTree>
  </p:cSld>
  <p:clrMap bg1="lt1" tx1="dk1" bg2="lt2" tx2="dk2" accent1="accent1" accent2="accent2" accent3="accent3" accent4="accent4" accent5="accent5" accent6="accent6" hlink="hlink" folHlink="folHlink"/>
  <p:sldLayoutIdLst>
    <p:sldLayoutId id="2147484597" r:id="rId1"/>
    <p:sldLayoutId id="2147484585" r:id="rId2"/>
    <p:sldLayoutId id="2147484586" r:id="rId3"/>
    <p:sldLayoutId id="2147484587" r:id="rId4"/>
    <p:sldLayoutId id="2147484598" r:id="rId5"/>
    <p:sldLayoutId id="2147484599" r:id="rId6"/>
    <p:sldLayoutId id="2147484600" r:id="rId7"/>
    <p:sldLayoutId id="2147484601" r:id="rId8"/>
    <p:sldLayoutId id="2147484602" r:id="rId9"/>
  </p:sldLayoutIdLst>
  <p:transition>
    <p:fade/>
  </p:transition>
  <p:hf sldNum="0" hdr="0" dt="0"/>
  <p:txStyles>
    <p:titleStyle>
      <a:lvl1pPr algn="l" rtl="0" eaLnBrk="0" fontAlgn="base" hangingPunct="0">
        <a:spcBef>
          <a:spcPct val="0"/>
        </a:spcBef>
        <a:spcAft>
          <a:spcPct val="0"/>
        </a:spcAft>
        <a:defRPr sz="3600" kern="1200" cap="all" spc="50">
          <a:solidFill>
            <a:schemeClr val="tx2"/>
          </a:solidFill>
          <a:latin typeface="+mj-lt"/>
          <a:ea typeface="+mj-ea"/>
          <a:cs typeface="+mj-cs"/>
        </a:defRPr>
      </a:lvl1pPr>
      <a:lvl2pPr algn="l" rtl="0" eaLnBrk="0" fontAlgn="base" hangingPunct="0">
        <a:spcBef>
          <a:spcPct val="0"/>
        </a:spcBef>
        <a:spcAft>
          <a:spcPct val="0"/>
        </a:spcAft>
        <a:defRPr sz="3600">
          <a:solidFill>
            <a:schemeClr val="tx2"/>
          </a:solidFill>
          <a:latin typeface="Franklin Gothic Demi Cond" pitchFamily="34" charset="0"/>
        </a:defRPr>
      </a:lvl2pPr>
      <a:lvl3pPr algn="l" rtl="0" eaLnBrk="0" fontAlgn="base" hangingPunct="0">
        <a:spcBef>
          <a:spcPct val="0"/>
        </a:spcBef>
        <a:spcAft>
          <a:spcPct val="0"/>
        </a:spcAft>
        <a:defRPr sz="3600">
          <a:solidFill>
            <a:schemeClr val="tx2"/>
          </a:solidFill>
          <a:latin typeface="Franklin Gothic Demi Cond" pitchFamily="34" charset="0"/>
        </a:defRPr>
      </a:lvl3pPr>
      <a:lvl4pPr algn="l" rtl="0" eaLnBrk="0" fontAlgn="base" hangingPunct="0">
        <a:spcBef>
          <a:spcPct val="0"/>
        </a:spcBef>
        <a:spcAft>
          <a:spcPct val="0"/>
        </a:spcAft>
        <a:defRPr sz="3600">
          <a:solidFill>
            <a:schemeClr val="tx2"/>
          </a:solidFill>
          <a:latin typeface="Franklin Gothic Demi Cond" pitchFamily="34" charset="0"/>
        </a:defRPr>
      </a:lvl4pPr>
      <a:lvl5pPr algn="l" rtl="0" eaLnBrk="0" fontAlgn="base" hangingPunct="0">
        <a:spcBef>
          <a:spcPct val="0"/>
        </a:spcBef>
        <a:spcAft>
          <a:spcPct val="0"/>
        </a:spcAft>
        <a:defRPr sz="3600">
          <a:solidFill>
            <a:schemeClr val="tx2"/>
          </a:solidFill>
          <a:latin typeface="Franklin Gothic Demi Cond" pitchFamily="34" charset="0"/>
        </a:defRPr>
      </a:lvl5pPr>
      <a:lvl6pPr marL="457200" algn="l" rtl="0" eaLnBrk="1" fontAlgn="base" hangingPunct="1">
        <a:spcBef>
          <a:spcPct val="0"/>
        </a:spcBef>
        <a:spcAft>
          <a:spcPct val="0"/>
        </a:spcAft>
        <a:defRPr sz="3600">
          <a:solidFill>
            <a:srgbClr val="572314"/>
          </a:solidFill>
          <a:latin typeface="Century Schoolbook" pitchFamily="18" charset="0"/>
        </a:defRPr>
      </a:lvl6pPr>
      <a:lvl7pPr marL="914400" algn="l" rtl="0" eaLnBrk="1" fontAlgn="base" hangingPunct="1">
        <a:spcBef>
          <a:spcPct val="0"/>
        </a:spcBef>
        <a:spcAft>
          <a:spcPct val="0"/>
        </a:spcAft>
        <a:defRPr sz="3600">
          <a:solidFill>
            <a:srgbClr val="572314"/>
          </a:solidFill>
          <a:latin typeface="Century Schoolbook" pitchFamily="18" charset="0"/>
        </a:defRPr>
      </a:lvl7pPr>
      <a:lvl8pPr marL="1371600" algn="l" rtl="0" eaLnBrk="1" fontAlgn="base" hangingPunct="1">
        <a:spcBef>
          <a:spcPct val="0"/>
        </a:spcBef>
        <a:spcAft>
          <a:spcPct val="0"/>
        </a:spcAft>
        <a:defRPr sz="3600">
          <a:solidFill>
            <a:srgbClr val="572314"/>
          </a:solidFill>
          <a:latin typeface="Century Schoolbook" pitchFamily="18" charset="0"/>
        </a:defRPr>
      </a:lvl8pPr>
      <a:lvl9pPr marL="1828800" algn="l" rtl="0" eaLnBrk="1" fontAlgn="base" hangingPunct="1">
        <a:spcBef>
          <a:spcPct val="0"/>
        </a:spcBef>
        <a:spcAft>
          <a:spcPct val="0"/>
        </a:spcAft>
        <a:defRPr sz="3600">
          <a:solidFill>
            <a:srgbClr val="572314"/>
          </a:solidFill>
          <a:latin typeface="Century Schoolbook" pitchFamily="18" charset="0"/>
        </a:defRPr>
      </a:lvl9pPr>
      <a:extLst/>
    </p:titleStyle>
    <p:bodyStyle>
      <a:lvl1pPr marL="365125" indent="-282575" algn="l" rtl="0" eaLnBrk="0" fontAlgn="base" hangingPunct="0">
        <a:spcBef>
          <a:spcPct val="0"/>
        </a:spcBef>
        <a:spcAft>
          <a:spcPts val="1200"/>
        </a:spcAft>
        <a:buClr>
          <a:schemeClr val="accent1"/>
        </a:buClr>
        <a:buSzPct val="80000"/>
        <a:buFont typeface="Wingdings 2" pitchFamily="18" charset="2"/>
        <a:buChar char=""/>
        <a:defRPr sz="2800" kern="1200">
          <a:solidFill>
            <a:schemeClr val="tx1"/>
          </a:solidFill>
          <a:latin typeface="Franklin Gothic Book" pitchFamily="34" charset="0"/>
          <a:ea typeface="+mn-ea"/>
          <a:cs typeface="+mn-cs"/>
        </a:defRPr>
      </a:lvl1pPr>
      <a:lvl2pPr marL="639763" indent="-236538" algn="l" rtl="0" eaLnBrk="0" fontAlgn="base" hangingPunct="0">
        <a:spcBef>
          <a:spcPct val="0"/>
        </a:spcBef>
        <a:spcAft>
          <a:spcPts val="1200"/>
        </a:spcAft>
        <a:buClr>
          <a:schemeClr val="accent2"/>
        </a:buClr>
        <a:buFont typeface="Verdana" pitchFamily="34" charset="0"/>
        <a:buChar char="◦"/>
        <a:defRPr sz="2400" kern="1200">
          <a:solidFill>
            <a:schemeClr val="tx1"/>
          </a:solidFill>
          <a:latin typeface="Franklin Gothic Book" pitchFamily="34" charset="0"/>
          <a:ea typeface="+mn-ea"/>
          <a:cs typeface="+mn-cs"/>
        </a:defRPr>
      </a:lvl2pPr>
      <a:lvl3pPr marL="885825" indent="-228600" algn="l" rtl="0" eaLnBrk="0" fontAlgn="base" hangingPunct="0">
        <a:spcBef>
          <a:spcPct val="0"/>
        </a:spcBef>
        <a:spcAft>
          <a:spcPts val="1200"/>
        </a:spcAft>
        <a:buClr>
          <a:srgbClr val="E8CA1A"/>
        </a:buClr>
        <a:buFont typeface="Wingdings 2" pitchFamily="18" charset="2"/>
        <a:buChar char=""/>
        <a:defRPr sz="2000" kern="1200">
          <a:solidFill>
            <a:schemeClr val="tx1"/>
          </a:solidFill>
          <a:latin typeface="Franklin Gothic Book" pitchFamily="34" charset="0"/>
          <a:ea typeface="+mn-ea"/>
          <a:cs typeface="+mn-cs"/>
        </a:defRPr>
      </a:lvl3pPr>
      <a:lvl4pPr marL="1096963" indent="-173038" algn="l" rtl="0" eaLnBrk="0" fontAlgn="base" hangingPunct="0">
        <a:spcBef>
          <a:spcPct val="0"/>
        </a:spcBef>
        <a:spcAft>
          <a:spcPts val="1200"/>
        </a:spcAft>
        <a:buClr>
          <a:srgbClr val="A7BE49"/>
        </a:buClr>
        <a:buFont typeface="Wingdings 2" pitchFamily="18" charset="2"/>
        <a:buChar char=""/>
        <a:defRPr kern="1200">
          <a:solidFill>
            <a:schemeClr val="tx1"/>
          </a:solidFill>
          <a:latin typeface="Franklin Gothic Book" pitchFamily="34" charset="0"/>
          <a:ea typeface="+mn-ea"/>
          <a:cs typeface="+mn-cs"/>
        </a:defRPr>
      </a:lvl4pPr>
      <a:lvl5pPr marL="1296988" indent="-182563" algn="l" rtl="0" eaLnBrk="0" fontAlgn="base" hangingPunct="0">
        <a:spcBef>
          <a:spcPct val="0"/>
        </a:spcBef>
        <a:spcAft>
          <a:spcPts val="1200"/>
        </a:spcAft>
        <a:buClr>
          <a:srgbClr val="475B98"/>
        </a:buClr>
        <a:buFont typeface="Wingdings 2" pitchFamily="18" charset="2"/>
        <a:buChar char=""/>
        <a:defRPr kern="1200">
          <a:solidFill>
            <a:schemeClr val="tx1"/>
          </a:solidFill>
          <a:latin typeface="Franklin Gothic Book" pitchFamily="34" charset="0"/>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accent1"/>
        </a:solidFill>
        <a:effectLst/>
      </p:bgPr>
    </p:bg>
    <p:spTree>
      <p:nvGrpSpPr>
        <p:cNvPr id="1" name=""/>
        <p:cNvGrpSpPr/>
        <p:nvPr/>
      </p:nvGrpSpPr>
      <p:grpSpPr>
        <a:xfrm>
          <a:off x="0" y="0"/>
          <a:ext cx="0" cy="0"/>
          <a:chOff x="0" y="0"/>
          <a:chExt cx="0" cy="0"/>
        </a:xfrm>
      </p:grpSpPr>
      <p:sp>
        <p:nvSpPr>
          <p:cNvPr id="12" name="Rectangle 11"/>
          <p:cNvSpPr/>
          <p:nvPr/>
        </p:nvSpPr>
        <p:spPr>
          <a:xfrm>
            <a:off x="1012825" y="0"/>
            <a:ext cx="8131175"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051" name="Text Placeholder 8"/>
          <p:cNvSpPr>
            <a:spLocks noGrp="1"/>
          </p:cNvSpPr>
          <p:nvPr>
            <p:ph type="body" idx="1"/>
          </p:nvPr>
        </p:nvSpPr>
        <p:spPr bwMode="auto">
          <a:xfrm>
            <a:off x="1211263" y="1527175"/>
            <a:ext cx="7504112" cy="46640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itle Placeholder 4"/>
          <p:cNvSpPr>
            <a:spLocks noGrp="1"/>
          </p:cNvSpPr>
          <p:nvPr>
            <p:ph type="title"/>
          </p:nvPr>
        </p:nvSpPr>
        <p:spPr>
          <a:xfrm>
            <a:off x="1211263" y="274638"/>
            <a:ext cx="7772400" cy="1143000"/>
          </a:xfrm>
          <a:prstGeom prst="rect">
            <a:avLst/>
          </a:prstGeom>
        </p:spPr>
        <p:txBody>
          <a:bodyPr anchor="ctr">
            <a:normAutofit/>
          </a:bodyPr>
          <a:lstStyle/>
          <a:p>
            <a:r>
              <a:rPr lang="en-US"/>
              <a:t>Click to edit Master title style</a:t>
            </a:r>
            <a:endParaRPr lang="en-US" dirty="0"/>
          </a:p>
        </p:txBody>
      </p:sp>
      <p:sp>
        <p:nvSpPr>
          <p:cNvPr id="10" name="Footer Placeholder 9"/>
          <p:cNvSpPr>
            <a:spLocks noGrp="1"/>
          </p:cNvSpPr>
          <p:nvPr>
            <p:ph type="ftr" sz="quarter" idx="3"/>
          </p:nvPr>
        </p:nvSpPr>
        <p:spPr>
          <a:xfrm>
            <a:off x="1220788" y="6305550"/>
            <a:ext cx="6988175" cy="476250"/>
          </a:xfrm>
          <a:prstGeom prst="rect">
            <a:avLst/>
          </a:prstGeom>
        </p:spPr>
        <p:txBody>
          <a:bodyPr anchor="b"/>
          <a:lstStyle>
            <a:lvl1pPr eaLnBrk="1" fontAlgn="auto" latinLnBrk="0" hangingPunct="1">
              <a:spcBef>
                <a:spcPts val="0"/>
              </a:spcBef>
              <a:spcAft>
                <a:spcPts val="0"/>
              </a:spcAft>
              <a:defRPr kumimoji="0" sz="1000">
                <a:solidFill>
                  <a:schemeClr val="tx1"/>
                </a:solidFill>
                <a:effectLst/>
                <a:latin typeface="+mn-lt"/>
              </a:defRPr>
            </a:lvl1pPr>
            <a:extLst/>
          </a:lstStyle>
          <a:p>
            <a:pPr>
              <a:defRPr/>
            </a:pPr>
            <a:r>
              <a:rPr lang="en-US"/>
              <a:t>©McGraw-Hill Education. All rights reserved. Authorized only for instructor use in the classroom.  No reproduction or further distribution permitted without the prior written consent of McGraw-Hill Education. </a:t>
            </a:r>
          </a:p>
        </p:txBody>
      </p:sp>
      <p:sp>
        <p:nvSpPr>
          <p:cNvPr id="22" name="Slide Number Placeholder 21"/>
          <p:cNvSpPr>
            <a:spLocks noGrp="1"/>
          </p:cNvSpPr>
          <p:nvPr>
            <p:ph type="sldNum" sz="quarter" idx="4"/>
          </p:nvPr>
        </p:nvSpPr>
        <p:spPr>
          <a:xfrm>
            <a:off x="8208963" y="6305550"/>
            <a:ext cx="774700" cy="476250"/>
          </a:xfrm>
          <a:prstGeom prst="rect">
            <a:avLst/>
          </a:prstGeom>
        </p:spPr>
        <p:txBody>
          <a:bodyPr anchor="b"/>
          <a:lstStyle>
            <a:lvl1pPr algn="r" eaLnBrk="1" fontAlgn="auto" latinLnBrk="0" hangingPunct="1">
              <a:spcBef>
                <a:spcPts val="0"/>
              </a:spcBef>
              <a:spcAft>
                <a:spcPts val="0"/>
              </a:spcAft>
              <a:defRPr kumimoji="0" sz="1200" b="0">
                <a:solidFill>
                  <a:schemeClr val="tx1"/>
                </a:solidFill>
                <a:effectLst/>
                <a:latin typeface="+mn-lt"/>
              </a:defRPr>
            </a:lvl1pPr>
            <a:extLst/>
          </a:lstStyle>
          <a:p>
            <a:pPr>
              <a:defRPr/>
            </a:pPr>
            <a:fld id="{BCBA8606-8F59-4F10-AD4E-361FD40D9B3A}" type="slidenum">
              <a:rPr lang="en-US"/>
              <a:pPr>
                <a:defRPr/>
              </a:pPr>
              <a:t>‹#›</a:t>
            </a:fld>
            <a:endParaRPr lang="en-US" dirty="0"/>
          </a:p>
        </p:txBody>
      </p:sp>
      <p:sp>
        <p:nvSpPr>
          <p:cNvPr id="7" name="TextBox 6"/>
          <p:cNvSpPr txBox="1"/>
          <p:nvPr/>
        </p:nvSpPr>
        <p:spPr>
          <a:xfrm>
            <a:off x="0" y="0"/>
            <a:ext cx="1012825" cy="6858000"/>
          </a:xfrm>
          <a:prstGeom prst="rect">
            <a:avLst/>
          </a:prstGeom>
          <a:solidFill>
            <a:schemeClr val="accent2"/>
          </a:solidFill>
        </p:spPr>
        <p:txBody>
          <a:bodyPr vert="vert270" lIns="0" tIns="0" rIns="0" bIns="274320" anchor="ctr"/>
          <a:lstStyle/>
          <a:p>
            <a:pPr fontAlgn="auto">
              <a:spcBef>
                <a:spcPts val="0"/>
              </a:spcBef>
              <a:spcAft>
                <a:spcPts val="0"/>
              </a:spcAft>
              <a:defRPr/>
            </a:pPr>
            <a:r>
              <a:rPr lang="en-US" sz="3200" b="1" cap="all" dirty="0">
                <a:solidFill>
                  <a:schemeClr val="bg1"/>
                </a:solidFill>
                <a:latin typeface="+mn-lt"/>
              </a:rPr>
              <a:t>Chapter</a:t>
            </a:r>
            <a:r>
              <a:rPr lang="en-US" sz="3200" cap="all" dirty="0">
                <a:solidFill>
                  <a:schemeClr val="bg1"/>
                </a:solidFill>
                <a:latin typeface="+mn-lt"/>
              </a:rPr>
              <a:t>  </a:t>
            </a:r>
            <a:r>
              <a:rPr lang="en-US" sz="3200" cap="all" dirty="0">
                <a:solidFill>
                  <a:schemeClr val="bg1"/>
                </a:solidFill>
                <a:latin typeface="Courier New" pitchFamily="49" charset="0"/>
                <a:cs typeface="Courier New" pitchFamily="49" charset="0"/>
              </a:rPr>
              <a:t>04</a:t>
            </a:r>
          </a:p>
        </p:txBody>
      </p:sp>
    </p:spTree>
  </p:cSld>
  <p:clrMap bg1="lt1" tx1="dk1" bg2="lt2" tx2="dk2" accent1="accent1" accent2="accent2" accent3="accent3" accent4="accent4" accent5="accent5" accent6="accent6" hlink="hlink" folHlink="folHlink"/>
  <p:sldLayoutIdLst>
    <p:sldLayoutId id="2147484604" r:id="rId1"/>
    <p:sldLayoutId id="2147484588" r:id="rId2"/>
    <p:sldLayoutId id="2147484589" r:id="rId3"/>
    <p:sldLayoutId id="2147484590" r:id="rId4"/>
    <p:sldLayoutId id="2147484605" r:id="rId5"/>
  </p:sldLayoutIdLst>
  <p:transition>
    <p:fade/>
  </p:transition>
  <p:hf sldNum="0" hdr="0" dt="0"/>
  <p:txStyles>
    <p:titleStyle>
      <a:lvl1pPr algn="l" rtl="0" eaLnBrk="0" fontAlgn="base" hangingPunct="0">
        <a:spcBef>
          <a:spcPct val="0"/>
        </a:spcBef>
        <a:spcAft>
          <a:spcPct val="0"/>
        </a:spcAft>
        <a:defRPr sz="3600" kern="1200" cap="all" spc="50">
          <a:solidFill>
            <a:schemeClr val="tx2"/>
          </a:solidFill>
          <a:latin typeface="+mj-lt"/>
          <a:ea typeface="+mj-ea"/>
          <a:cs typeface="+mj-cs"/>
        </a:defRPr>
      </a:lvl1pPr>
      <a:lvl2pPr algn="l" rtl="0" eaLnBrk="0" fontAlgn="base" hangingPunct="0">
        <a:spcBef>
          <a:spcPct val="0"/>
        </a:spcBef>
        <a:spcAft>
          <a:spcPct val="0"/>
        </a:spcAft>
        <a:defRPr sz="3600">
          <a:solidFill>
            <a:schemeClr val="tx2"/>
          </a:solidFill>
          <a:latin typeface="Franklin Gothic Demi Cond" pitchFamily="34" charset="0"/>
        </a:defRPr>
      </a:lvl2pPr>
      <a:lvl3pPr algn="l" rtl="0" eaLnBrk="0" fontAlgn="base" hangingPunct="0">
        <a:spcBef>
          <a:spcPct val="0"/>
        </a:spcBef>
        <a:spcAft>
          <a:spcPct val="0"/>
        </a:spcAft>
        <a:defRPr sz="3600">
          <a:solidFill>
            <a:schemeClr val="tx2"/>
          </a:solidFill>
          <a:latin typeface="Franklin Gothic Demi Cond" pitchFamily="34" charset="0"/>
        </a:defRPr>
      </a:lvl3pPr>
      <a:lvl4pPr algn="l" rtl="0" eaLnBrk="0" fontAlgn="base" hangingPunct="0">
        <a:spcBef>
          <a:spcPct val="0"/>
        </a:spcBef>
        <a:spcAft>
          <a:spcPct val="0"/>
        </a:spcAft>
        <a:defRPr sz="3600">
          <a:solidFill>
            <a:schemeClr val="tx2"/>
          </a:solidFill>
          <a:latin typeface="Franklin Gothic Demi Cond" pitchFamily="34" charset="0"/>
        </a:defRPr>
      </a:lvl4pPr>
      <a:lvl5pPr algn="l" rtl="0" eaLnBrk="0" fontAlgn="base" hangingPunct="0">
        <a:spcBef>
          <a:spcPct val="0"/>
        </a:spcBef>
        <a:spcAft>
          <a:spcPct val="0"/>
        </a:spcAft>
        <a:defRPr sz="3600">
          <a:solidFill>
            <a:schemeClr val="tx2"/>
          </a:solidFill>
          <a:latin typeface="Franklin Gothic Demi Cond" pitchFamily="34" charset="0"/>
        </a:defRPr>
      </a:lvl5pPr>
      <a:lvl6pPr marL="457200" algn="l" rtl="0" eaLnBrk="1" fontAlgn="base" hangingPunct="1">
        <a:spcBef>
          <a:spcPct val="0"/>
        </a:spcBef>
        <a:spcAft>
          <a:spcPct val="0"/>
        </a:spcAft>
        <a:defRPr sz="3600">
          <a:solidFill>
            <a:srgbClr val="572314"/>
          </a:solidFill>
          <a:latin typeface="Century Schoolbook" pitchFamily="18" charset="0"/>
        </a:defRPr>
      </a:lvl6pPr>
      <a:lvl7pPr marL="914400" algn="l" rtl="0" eaLnBrk="1" fontAlgn="base" hangingPunct="1">
        <a:spcBef>
          <a:spcPct val="0"/>
        </a:spcBef>
        <a:spcAft>
          <a:spcPct val="0"/>
        </a:spcAft>
        <a:defRPr sz="3600">
          <a:solidFill>
            <a:srgbClr val="572314"/>
          </a:solidFill>
          <a:latin typeface="Century Schoolbook" pitchFamily="18" charset="0"/>
        </a:defRPr>
      </a:lvl7pPr>
      <a:lvl8pPr marL="1371600" algn="l" rtl="0" eaLnBrk="1" fontAlgn="base" hangingPunct="1">
        <a:spcBef>
          <a:spcPct val="0"/>
        </a:spcBef>
        <a:spcAft>
          <a:spcPct val="0"/>
        </a:spcAft>
        <a:defRPr sz="3600">
          <a:solidFill>
            <a:srgbClr val="572314"/>
          </a:solidFill>
          <a:latin typeface="Century Schoolbook" pitchFamily="18" charset="0"/>
        </a:defRPr>
      </a:lvl8pPr>
      <a:lvl9pPr marL="1828800" algn="l" rtl="0" eaLnBrk="1" fontAlgn="base" hangingPunct="1">
        <a:spcBef>
          <a:spcPct val="0"/>
        </a:spcBef>
        <a:spcAft>
          <a:spcPct val="0"/>
        </a:spcAft>
        <a:defRPr sz="3600">
          <a:solidFill>
            <a:srgbClr val="572314"/>
          </a:solidFill>
          <a:latin typeface="Century Schoolbook" pitchFamily="18" charset="0"/>
        </a:defRPr>
      </a:lvl9pPr>
      <a:extLst/>
    </p:titleStyle>
    <p:bodyStyle>
      <a:lvl1pPr marL="365125" indent="-282575" algn="l" rtl="0" eaLnBrk="0" fontAlgn="base" hangingPunct="0">
        <a:spcBef>
          <a:spcPct val="0"/>
        </a:spcBef>
        <a:spcAft>
          <a:spcPts val="1200"/>
        </a:spcAft>
        <a:buClr>
          <a:schemeClr val="accent2"/>
        </a:buClr>
        <a:buSzPct val="80000"/>
        <a:buFont typeface="Wingdings 2" pitchFamily="18" charset="2"/>
        <a:buChar char=""/>
        <a:defRPr sz="2800" kern="1200">
          <a:solidFill>
            <a:schemeClr val="tx1"/>
          </a:solidFill>
          <a:latin typeface="Franklin Gothic Book" pitchFamily="34" charset="0"/>
          <a:ea typeface="+mn-ea"/>
          <a:cs typeface="+mn-cs"/>
        </a:defRPr>
      </a:lvl1pPr>
      <a:lvl2pPr marL="639763" indent="-236538" algn="l" rtl="0" eaLnBrk="0" fontAlgn="base" hangingPunct="0">
        <a:spcBef>
          <a:spcPct val="0"/>
        </a:spcBef>
        <a:spcAft>
          <a:spcPts val="1200"/>
        </a:spcAft>
        <a:buClr>
          <a:schemeClr val="accent2"/>
        </a:buClr>
        <a:buFont typeface="Verdana" pitchFamily="34" charset="0"/>
        <a:buChar char="◦"/>
        <a:defRPr sz="2400" kern="1200">
          <a:solidFill>
            <a:schemeClr val="tx1"/>
          </a:solidFill>
          <a:latin typeface="Franklin Gothic Book" pitchFamily="34" charset="0"/>
          <a:ea typeface="+mn-ea"/>
          <a:cs typeface="+mn-cs"/>
        </a:defRPr>
      </a:lvl2pPr>
      <a:lvl3pPr marL="885825" indent="-228600" algn="l" rtl="0" eaLnBrk="0" fontAlgn="base" hangingPunct="0">
        <a:spcBef>
          <a:spcPct val="0"/>
        </a:spcBef>
        <a:spcAft>
          <a:spcPts val="1200"/>
        </a:spcAft>
        <a:buClr>
          <a:schemeClr val="accent2"/>
        </a:buClr>
        <a:buFont typeface="Wingdings 2" pitchFamily="18" charset="2"/>
        <a:buChar char=""/>
        <a:defRPr sz="2000" kern="1200">
          <a:solidFill>
            <a:schemeClr val="tx1"/>
          </a:solidFill>
          <a:latin typeface="Franklin Gothic Book" pitchFamily="34" charset="0"/>
          <a:ea typeface="+mn-ea"/>
          <a:cs typeface="+mn-cs"/>
        </a:defRPr>
      </a:lvl3pPr>
      <a:lvl4pPr marL="1096963" indent="-173038" algn="l" rtl="0" eaLnBrk="0" fontAlgn="base" hangingPunct="0">
        <a:spcBef>
          <a:spcPct val="0"/>
        </a:spcBef>
        <a:spcAft>
          <a:spcPts val="1200"/>
        </a:spcAft>
        <a:buClr>
          <a:schemeClr val="accent2"/>
        </a:buClr>
        <a:buFont typeface="Wingdings 2" pitchFamily="18" charset="2"/>
        <a:buChar char=""/>
        <a:defRPr kern="1200">
          <a:solidFill>
            <a:schemeClr val="tx1"/>
          </a:solidFill>
          <a:latin typeface="Franklin Gothic Book" pitchFamily="34" charset="0"/>
          <a:ea typeface="+mn-ea"/>
          <a:cs typeface="+mn-cs"/>
        </a:defRPr>
      </a:lvl4pPr>
      <a:lvl5pPr marL="1296988" indent="-182563" algn="l" rtl="0" eaLnBrk="0" fontAlgn="base" hangingPunct="0">
        <a:spcBef>
          <a:spcPct val="0"/>
        </a:spcBef>
        <a:spcAft>
          <a:spcPts val="1200"/>
        </a:spcAft>
        <a:buClr>
          <a:schemeClr val="accent2"/>
        </a:buClr>
        <a:buFont typeface="Wingdings 2" pitchFamily="18" charset="2"/>
        <a:buChar char=""/>
        <a:defRPr kern="1200">
          <a:solidFill>
            <a:schemeClr val="tx1"/>
          </a:solidFill>
          <a:latin typeface="Franklin Gothic Book" pitchFamily="34" charset="0"/>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accent1"/>
        </a:solidFill>
        <a:effectLst/>
      </p:bgPr>
    </p:bg>
    <p:spTree>
      <p:nvGrpSpPr>
        <p:cNvPr id="1" name=""/>
        <p:cNvGrpSpPr/>
        <p:nvPr/>
      </p:nvGrpSpPr>
      <p:grpSpPr>
        <a:xfrm>
          <a:off x="0" y="0"/>
          <a:ext cx="0" cy="0"/>
          <a:chOff x="0" y="0"/>
          <a:chExt cx="0" cy="0"/>
        </a:xfrm>
      </p:grpSpPr>
      <p:sp>
        <p:nvSpPr>
          <p:cNvPr id="12" name="Rectangle 11"/>
          <p:cNvSpPr/>
          <p:nvPr/>
        </p:nvSpPr>
        <p:spPr>
          <a:xfrm>
            <a:off x="1012825" y="0"/>
            <a:ext cx="8131175"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3075" name="Text Placeholder 8"/>
          <p:cNvSpPr>
            <a:spLocks noGrp="1"/>
          </p:cNvSpPr>
          <p:nvPr>
            <p:ph type="body" idx="1"/>
          </p:nvPr>
        </p:nvSpPr>
        <p:spPr bwMode="auto">
          <a:xfrm>
            <a:off x="1211263" y="1527175"/>
            <a:ext cx="7504112" cy="46640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itle Placeholder 4"/>
          <p:cNvSpPr>
            <a:spLocks noGrp="1"/>
          </p:cNvSpPr>
          <p:nvPr>
            <p:ph type="title"/>
          </p:nvPr>
        </p:nvSpPr>
        <p:spPr>
          <a:xfrm>
            <a:off x="1211263" y="274638"/>
            <a:ext cx="7772400" cy="1143000"/>
          </a:xfrm>
          <a:prstGeom prst="rect">
            <a:avLst/>
          </a:prstGeom>
        </p:spPr>
        <p:txBody>
          <a:bodyPr anchor="ctr">
            <a:normAutofit/>
          </a:bodyPr>
          <a:lstStyle/>
          <a:p>
            <a:r>
              <a:rPr lang="en-US"/>
              <a:t>Click to edit Master title style</a:t>
            </a:r>
            <a:endParaRPr lang="en-US" dirty="0"/>
          </a:p>
        </p:txBody>
      </p:sp>
      <p:sp>
        <p:nvSpPr>
          <p:cNvPr id="10" name="Footer Placeholder 9"/>
          <p:cNvSpPr>
            <a:spLocks noGrp="1"/>
          </p:cNvSpPr>
          <p:nvPr>
            <p:ph type="ftr" sz="quarter" idx="3"/>
          </p:nvPr>
        </p:nvSpPr>
        <p:spPr>
          <a:xfrm>
            <a:off x="1220788" y="6305550"/>
            <a:ext cx="6988175" cy="476250"/>
          </a:xfrm>
          <a:prstGeom prst="rect">
            <a:avLst/>
          </a:prstGeom>
        </p:spPr>
        <p:txBody>
          <a:bodyPr anchor="b"/>
          <a:lstStyle>
            <a:lvl1pPr eaLnBrk="1" fontAlgn="auto" latinLnBrk="0" hangingPunct="1">
              <a:spcBef>
                <a:spcPts val="0"/>
              </a:spcBef>
              <a:spcAft>
                <a:spcPts val="0"/>
              </a:spcAft>
              <a:defRPr kumimoji="0" sz="1000">
                <a:solidFill>
                  <a:schemeClr val="tx1"/>
                </a:solidFill>
                <a:effectLst/>
                <a:latin typeface="+mn-lt"/>
              </a:defRPr>
            </a:lvl1pPr>
            <a:extLst/>
          </a:lstStyle>
          <a:p>
            <a:pPr>
              <a:defRPr/>
            </a:pPr>
            <a:r>
              <a:rPr lang="en-US"/>
              <a:t>©McGraw-Hill Education. All rights reserved. Authorized only for instructor use in the classroom.  No reproduction or further distribution permitted without the prior written consent of McGraw-Hill Education. </a:t>
            </a:r>
          </a:p>
        </p:txBody>
      </p:sp>
      <p:sp>
        <p:nvSpPr>
          <p:cNvPr id="22" name="Slide Number Placeholder 21"/>
          <p:cNvSpPr>
            <a:spLocks noGrp="1"/>
          </p:cNvSpPr>
          <p:nvPr>
            <p:ph type="sldNum" sz="quarter" idx="4"/>
          </p:nvPr>
        </p:nvSpPr>
        <p:spPr>
          <a:xfrm>
            <a:off x="8208963" y="6305550"/>
            <a:ext cx="774700" cy="476250"/>
          </a:xfrm>
          <a:prstGeom prst="rect">
            <a:avLst/>
          </a:prstGeom>
        </p:spPr>
        <p:txBody>
          <a:bodyPr anchor="b"/>
          <a:lstStyle>
            <a:lvl1pPr algn="r" eaLnBrk="1" fontAlgn="auto" latinLnBrk="0" hangingPunct="1">
              <a:spcBef>
                <a:spcPts val="0"/>
              </a:spcBef>
              <a:spcAft>
                <a:spcPts val="0"/>
              </a:spcAft>
              <a:defRPr kumimoji="0" sz="1200" b="0">
                <a:solidFill>
                  <a:schemeClr val="tx1"/>
                </a:solidFill>
                <a:effectLst/>
                <a:latin typeface="+mn-lt"/>
              </a:defRPr>
            </a:lvl1pPr>
            <a:extLst/>
          </a:lstStyle>
          <a:p>
            <a:pPr>
              <a:defRPr/>
            </a:pPr>
            <a:fld id="{A5F50598-D1D4-4EEA-A0E8-446483591F71}" type="slidenum">
              <a:rPr lang="en-US"/>
              <a:pPr>
                <a:defRPr/>
              </a:pPr>
              <a:t>‹#›</a:t>
            </a:fld>
            <a:endParaRPr lang="en-US" dirty="0"/>
          </a:p>
        </p:txBody>
      </p:sp>
      <p:sp>
        <p:nvSpPr>
          <p:cNvPr id="7" name="TextBox 6"/>
          <p:cNvSpPr txBox="1"/>
          <p:nvPr/>
        </p:nvSpPr>
        <p:spPr>
          <a:xfrm>
            <a:off x="0" y="0"/>
            <a:ext cx="1012825" cy="6858000"/>
          </a:xfrm>
          <a:prstGeom prst="rect">
            <a:avLst/>
          </a:prstGeom>
          <a:solidFill>
            <a:schemeClr val="accent4"/>
          </a:solidFill>
        </p:spPr>
        <p:txBody>
          <a:bodyPr vert="vert270" lIns="0" tIns="0" rIns="0" bIns="274320" anchor="ctr"/>
          <a:lstStyle/>
          <a:p>
            <a:pPr fontAlgn="auto">
              <a:spcBef>
                <a:spcPts val="0"/>
              </a:spcBef>
              <a:spcAft>
                <a:spcPts val="0"/>
              </a:spcAft>
              <a:defRPr/>
            </a:pPr>
            <a:r>
              <a:rPr lang="en-US" sz="3200" b="1" cap="all" dirty="0">
                <a:solidFill>
                  <a:schemeClr val="bg1"/>
                </a:solidFill>
                <a:latin typeface="+mn-lt"/>
              </a:rPr>
              <a:t>Chapter</a:t>
            </a:r>
            <a:r>
              <a:rPr lang="en-US" sz="3200" cap="all" dirty="0">
                <a:solidFill>
                  <a:schemeClr val="bg1"/>
                </a:solidFill>
                <a:latin typeface="+mn-lt"/>
              </a:rPr>
              <a:t>  </a:t>
            </a:r>
            <a:r>
              <a:rPr lang="en-US" sz="3200" cap="all" dirty="0">
                <a:solidFill>
                  <a:schemeClr val="bg1"/>
                </a:solidFill>
                <a:latin typeface="Courier New" pitchFamily="49" charset="0"/>
                <a:cs typeface="Courier New" pitchFamily="49" charset="0"/>
              </a:rPr>
              <a:t>09</a:t>
            </a:r>
          </a:p>
        </p:txBody>
      </p:sp>
    </p:spTree>
  </p:cSld>
  <p:clrMap bg1="lt1" tx1="dk1" bg2="lt2" tx2="dk2" accent1="accent1" accent2="accent2" accent3="accent3" accent4="accent4" accent5="accent5" accent6="accent6" hlink="hlink" folHlink="folHlink"/>
  <p:sldLayoutIdLst>
    <p:sldLayoutId id="2147484606" r:id="rId1"/>
    <p:sldLayoutId id="2147484591" r:id="rId2"/>
    <p:sldLayoutId id="2147484592" r:id="rId3"/>
    <p:sldLayoutId id="2147484593" r:id="rId4"/>
    <p:sldLayoutId id="2147484607" r:id="rId5"/>
  </p:sldLayoutIdLst>
  <p:transition>
    <p:fade/>
  </p:transition>
  <p:hf sldNum="0" hdr="0" dt="0"/>
  <p:txStyles>
    <p:titleStyle>
      <a:lvl1pPr algn="l" rtl="0" eaLnBrk="0" fontAlgn="base" hangingPunct="0">
        <a:spcBef>
          <a:spcPct val="0"/>
        </a:spcBef>
        <a:spcAft>
          <a:spcPct val="0"/>
        </a:spcAft>
        <a:defRPr sz="3600" kern="1200" cap="all" spc="50">
          <a:solidFill>
            <a:schemeClr val="tx2"/>
          </a:solidFill>
          <a:latin typeface="+mj-lt"/>
          <a:ea typeface="+mj-ea"/>
          <a:cs typeface="+mj-cs"/>
        </a:defRPr>
      </a:lvl1pPr>
      <a:lvl2pPr algn="l" rtl="0" eaLnBrk="0" fontAlgn="base" hangingPunct="0">
        <a:spcBef>
          <a:spcPct val="0"/>
        </a:spcBef>
        <a:spcAft>
          <a:spcPct val="0"/>
        </a:spcAft>
        <a:defRPr sz="3600">
          <a:solidFill>
            <a:schemeClr val="tx2"/>
          </a:solidFill>
          <a:latin typeface="Franklin Gothic Demi Cond" pitchFamily="34" charset="0"/>
        </a:defRPr>
      </a:lvl2pPr>
      <a:lvl3pPr algn="l" rtl="0" eaLnBrk="0" fontAlgn="base" hangingPunct="0">
        <a:spcBef>
          <a:spcPct val="0"/>
        </a:spcBef>
        <a:spcAft>
          <a:spcPct val="0"/>
        </a:spcAft>
        <a:defRPr sz="3600">
          <a:solidFill>
            <a:schemeClr val="tx2"/>
          </a:solidFill>
          <a:latin typeface="Franklin Gothic Demi Cond" pitchFamily="34" charset="0"/>
        </a:defRPr>
      </a:lvl3pPr>
      <a:lvl4pPr algn="l" rtl="0" eaLnBrk="0" fontAlgn="base" hangingPunct="0">
        <a:spcBef>
          <a:spcPct val="0"/>
        </a:spcBef>
        <a:spcAft>
          <a:spcPct val="0"/>
        </a:spcAft>
        <a:defRPr sz="3600">
          <a:solidFill>
            <a:schemeClr val="tx2"/>
          </a:solidFill>
          <a:latin typeface="Franklin Gothic Demi Cond" pitchFamily="34" charset="0"/>
        </a:defRPr>
      </a:lvl4pPr>
      <a:lvl5pPr algn="l" rtl="0" eaLnBrk="0" fontAlgn="base" hangingPunct="0">
        <a:spcBef>
          <a:spcPct val="0"/>
        </a:spcBef>
        <a:spcAft>
          <a:spcPct val="0"/>
        </a:spcAft>
        <a:defRPr sz="3600">
          <a:solidFill>
            <a:schemeClr val="tx2"/>
          </a:solidFill>
          <a:latin typeface="Franklin Gothic Demi Cond" pitchFamily="34" charset="0"/>
        </a:defRPr>
      </a:lvl5pPr>
      <a:lvl6pPr marL="457200" algn="l" rtl="0" eaLnBrk="1" fontAlgn="base" hangingPunct="1">
        <a:spcBef>
          <a:spcPct val="0"/>
        </a:spcBef>
        <a:spcAft>
          <a:spcPct val="0"/>
        </a:spcAft>
        <a:defRPr sz="3600">
          <a:solidFill>
            <a:srgbClr val="572314"/>
          </a:solidFill>
          <a:latin typeface="Century Schoolbook" pitchFamily="18" charset="0"/>
        </a:defRPr>
      </a:lvl6pPr>
      <a:lvl7pPr marL="914400" algn="l" rtl="0" eaLnBrk="1" fontAlgn="base" hangingPunct="1">
        <a:spcBef>
          <a:spcPct val="0"/>
        </a:spcBef>
        <a:spcAft>
          <a:spcPct val="0"/>
        </a:spcAft>
        <a:defRPr sz="3600">
          <a:solidFill>
            <a:srgbClr val="572314"/>
          </a:solidFill>
          <a:latin typeface="Century Schoolbook" pitchFamily="18" charset="0"/>
        </a:defRPr>
      </a:lvl7pPr>
      <a:lvl8pPr marL="1371600" algn="l" rtl="0" eaLnBrk="1" fontAlgn="base" hangingPunct="1">
        <a:spcBef>
          <a:spcPct val="0"/>
        </a:spcBef>
        <a:spcAft>
          <a:spcPct val="0"/>
        </a:spcAft>
        <a:defRPr sz="3600">
          <a:solidFill>
            <a:srgbClr val="572314"/>
          </a:solidFill>
          <a:latin typeface="Century Schoolbook" pitchFamily="18" charset="0"/>
        </a:defRPr>
      </a:lvl8pPr>
      <a:lvl9pPr marL="1828800" algn="l" rtl="0" eaLnBrk="1" fontAlgn="base" hangingPunct="1">
        <a:spcBef>
          <a:spcPct val="0"/>
        </a:spcBef>
        <a:spcAft>
          <a:spcPct val="0"/>
        </a:spcAft>
        <a:defRPr sz="3600">
          <a:solidFill>
            <a:srgbClr val="572314"/>
          </a:solidFill>
          <a:latin typeface="Century Schoolbook" pitchFamily="18" charset="0"/>
        </a:defRPr>
      </a:lvl9pPr>
      <a:extLst/>
    </p:titleStyle>
    <p:bodyStyle>
      <a:lvl1pPr marL="365125" indent="-282575" algn="l" rtl="0" eaLnBrk="0" fontAlgn="base" hangingPunct="0">
        <a:spcBef>
          <a:spcPct val="0"/>
        </a:spcBef>
        <a:spcAft>
          <a:spcPts val="1200"/>
        </a:spcAft>
        <a:buClr>
          <a:srgbClr val="A7BE48"/>
        </a:buClr>
        <a:buSzPct val="80000"/>
        <a:buFont typeface="Wingdings 2" pitchFamily="18" charset="2"/>
        <a:buChar char=""/>
        <a:defRPr sz="2800" kern="1200">
          <a:solidFill>
            <a:schemeClr val="tx1"/>
          </a:solidFill>
          <a:latin typeface="Franklin Gothic Book" pitchFamily="34" charset="0"/>
          <a:ea typeface="+mn-ea"/>
          <a:cs typeface="+mn-cs"/>
        </a:defRPr>
      </a:lvl1pPr>
      <a:lvl2pPr marL="639763" indent="-236538" algn="l" rtl="0" eaLnBrk="0" fontAlgn="base" hangingPunct="0">
        <a:spcBef>
          <a:spcPct val="0"/>
        </a:spcBef>
        <a:spcAft>
          <a:spcPts val="1200"/>
        </a:spcAft>
        <a:buClr>
          <a:srgbClr val="A7BE48"/>
        </a:buClr>
        <a:buFont typeface="Verdana" pitchFamily="34" charset="0"/>
        <a:buChar char="◦"/>
        <a:defRPr sz="2400" kern="1200">
          <a:solidFill>
            <a:schemeClr val="tx1"/>
          </a:solidFill>
          <a:latin typeface="Franklin Gothic Book" pitchFamily="34" charset="0"/>
          <a:ea typeface="+mn-ea"/>
          <a:cs typeface="+mn-cs"/>
        </a:defRPr>
      </a:lvl2pPr>
      <a:lvl3pPr marL="885825" indent="-228600" algn="l" rtl="0" eaLnBrk="0" fontAlgn="base" hangingPunct="0">
        <a:spcBef>
          <a:spcPct val="0"/>
        </a:spcBef>
        <a:spcAft>
          <a:spcPts val="1200"/>
        </a:spcAft>
        <a:buClr>
          <a:srgbClr val="A7BE48"/>
        </a:buClr>
        <a:buFont typeface="Wingdings 2" pitchFamily="18" charset="2"/>
        <a:buChar char=""/>
        <a:defRPr sz="2000" kern="1200">
          <a:solidFill>
            <a:schemeClr val="tx1"/>
          </a:solidFill>
          <a:latin typeface="Franklin Gothic Book" pitchFamily="34" charset="0"/>
          <a:ea typeface="+mn-ea"/>
          <a:cs typeface="+mn-cs"/>
        </a:defRPr>
      </a:lvl3pPr>
      <a:lvl4pPr marL="1096963" indent="-173038" algn="l" rtl="0" eaLnBrk="0" fontAlgn="base" hangingPunct="0">
        <a:spcBef>
          <a:spcPct val="0"/>
        </a:spcBef>
        <a:spcAft>
          <a:spcPts val="1200"/>
        </a:spcAft>
        <a:buClr>
          <a:srgbClr val="A7BE48"/>
        </a:buClr>
        <a:buFont typeface="Wingdings 2" pitchFamily="18" charset="2"/>
        <a:buChar char=""/>
        <a:defRPr kern="1200">
          <a:solidFill>
            <a:schemeClr val="tx1"/>
          </a:solidFill>
          <a:latin typeface="Franklin Gothic Book" pitchFamily="34" charset="0"/>
          <a:ea typeface="+mn-ea"/>
          <a:cs typeface="+mn-cs"/>
        </a:defRPr>
      </a:lvl4pPr>
      <a:lvl5pPr marL="1296988" indent="-182563" algn="l" rtl="0" eaLnBrk="0" fontAlgn="base" hangingPunct="0">
        <a:spcBef>
          <a:spcPct val="0"/>
        </a:spcBef>
        <a:spcAft>
          <a:spcPts val="1200"/>
        </a:spcAft>
        <a:buClr>
          <a:srgbClr val="A7BE48"/>
        </a:buClr>
        <a:buFont typeface="Wingdings 2" pitchFamily="18" charset="2"/>
        <a:buChar char=""/>
        <a:defRPr kern="1200">
          <a:solidFill>
            <a:schemeClr val="tx1"/>
          </a:solidFill>
          <a:latin typeface="Franklin Gothic Book" pitchFamily="34" charset="0"/>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accent1"/>
        </a:solidFill>
        <a:effectLst/>
      </p:bgPr>
    </p:bg>
    <p:spTree>
      <p:nvGrpSpPr>
        <p:cNvPr id="1" name=""/>
        <p:cNvGrpSpPr/>
        <p:nvPr/>
      </p:nvGrpSpPr>
      <p:grpSpPr>
        <a:xfrm>
          <a:off x="0" y="0"/>
          <a:ext cx="0" cy="0"/>
          <a:chOff x="0" y="0"/>
          <a:chExt cx="0" cy="0"/>
        </a:xfrm>
      </p:grpSpPr>
      <p:sp>
        <p:nvSpPr>
          <p:cNvPr id="12" name="Rectangle 11"/>
          <p:cNvSpPr/>
          <p:nvPr/>
        </p:nvSpPr>
        <p:spPr>
          <a:xfrm>
            <a:off x="1012825" y="0"/>
            <a:ext cx="8131175"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4099" name="Text Placeholder 8"/>
          <p:cNvSpPr>
            <a:spLocks noGrp="1"/>
          </p:cNvSpPr>
          <p:nvPr>
            <p:ph type="body" idx="1"/>
          </p:nvPr>
        </p:nvSpPr>
        <p:spPr bwMode="auto">
          <a:xfrm>
            <a:off x="1211263" y="1527175"/>
            <a:ext cx="7504112" cy="46640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itle Placeholder 4"/>
          <p:cNvSpPr>
            <a:spLocks noGrp="1"/>
          </p:cNvSpPr>
          <p:nvPr>
            <p:ph type="title"/>
          </p:nvPr>
        </p:nvSpPr>
        <p:spPr>
          <a:xfrm>
            <a:off x="1211263" y="274638"/>
            <a:ext cx="7772400" cy="1143000"/>
          </a:xfrm>
          <a:prstGeom prst="rect">
            <a:avLst/>
          </a:prstGeom>
        </p:spPr>
        <p:txBody>
          <a:bodyPr anchor="ctr">
            <a:normAutofit/>
          </a:bodyPr>
          <a:lstStyle/>
          <a:p>
            <a:r>
              <a:rPr lang="en-US"/>
              <a:t>Click to edit Master title style</a:t>
            </a:r>
            <a:endParaRPr lang="en-US" dirty="0"/>
          </a:p>
        </p:txBody>
      </p:sp>
      <p:sp>
        <p:nvSpPr>
          <p:cNvPr id="10" name="Footer Placeholder 9"/>
          <p:cNvSpPr>
            <a:spLocks noGrp="1"/>
          </p:cNvSpPr>
          <p:nvPr>
            <p:ph type="ftr" sz="quarter" idx="3"/>
          </p:nvPr>
        </p:nvSpPr>
        <p:spPr>
          <a:xfrm>
            <a:off x="1220788" y="6305550"/>
            <a:ext cx="6988175" cy="476250"/>
          </a:xfrm>
          <a:prstGeom prst="rect">
            <a:avLst/>
          </a:prstGeom>
        </p:spPr>
        <p:txBody>
          <a:bodyPr anchor="b"/>
          <a:lstStyle>
            <a:lvl1pPr eaLnBrk="1" fontAlgn="auto" latinLnBrk="0" hangingPunct="1">
              <a:spcBef>
                <a:spcPts val="0"/>
              </a:spcBef>
              <a:spcAft>
                <a:spcPts val="0"/>
              </a:spcAft>
              <a:defRPr kumimoji="0" sz="1000">
                <a:solidFill>
                  <a:schemeClr val="tx1"/>
                </a:solidFill>
                <a:effectLst/>
                <a:latin typeface="+mn-lt"/>
              </a:defRPr>
            </a:lvl1pPr>
            <a:extLst/>
          </a:lstStyle>
          <a:p>
            <a:pPr>
              <a:defRPr/>
            </a:pPr>
            <a:r>
              <a:rPr lang="en-US"/>
              <a:t>©McGraw-Hill Education. All rights reserved. Authorized only for instructor use in the classroom.  No reproduction or further distribution permitted without the prior written consent of McGraw-Hill Education. </a:t>
            </a:r>
          </a:p>
        </p:txBody>
      </p:sp>
      <p:sp>
        <p:nvSpPr>
          <p:cNvPr id="22" name="Slide Number Placeholder 21"/>
          <p:cNvSpPr>
            <a:spLocks noGrp="1"/>
          </p:cNvSpPr>
          <p:nvPr>
            <p:ph type="sldNum" sz="quarter" idx="4"/>
          </p:nvPr>
        </p:nvSpPr>
        <p:spPr>
          <a:xfrm>
            <a:off x="8208963" y="6305550"/>
            <a:ext cx="774700" cy="476250"/>
          </a:xfrm>
          <a:prstGeom prst="rect">
            <a:avLst/>
          </a:prstGeom>
        </p:spPr>
        <p:txBody>
          <a:bodyPr anchor="b"/>
          <a:lstStyle>
            <a:lvl1pPr algn="r" eaLnBrk="1" fontAlgn="auto" latinLnBrk="0" hangingPunct="1">
              <a:spcBef>
                <a:spcPts val="0"/>
              </a:spcBef>
              <a:spcAft>
                <a:spcPts val="0"/>
              </a:spcAft>
              <a:defRPr kumimoji="0" sz="1200" b="0">
                <a:solidFill>
                  <a:schemeClr val="tx1"/>
                </a:solidFill>
                <a:effectLst/>
                <a:latin typeface="+mn-lt"/>
              </a:defRPr>
            </a:lvl1pPr>
            <a:extLst/>
          </a:lstStyle>
          <a:p>
            <a:pPr>
              <a:defRPr/>
            </a:pPr>
            <a:fld id="{1EF70A9C-2155-4419-A801-0F65010CCBB6}" type="slidenum">
              <a:rPr lang="en-US"/>
              <a:pPr>
                <a:defRPr/>
              </a:pPr>
              <a:t>‹#›</a:t>
            </a:fld>
            <a:endParaRPr lang="en-US" dirty="0"/>
          </a:p>
        </p:txBody>
      </p:sp>
      <p:sp>
        <p:nvSpPr>
          <p:cNvPr id="7" name="TextBox 6"/>
          <p:cNvSpPr txBox="1"/>
          <p:nvPr/>
        </p:nvSpPr>
        <p:spPr>
          <a:xfrm>
            <a:off x="0" y="0"/>
            <a:ext cx="1012825" cy="6858000"/>
          </a:xfrm>
          <a:prstGeom prst="rect">
            <a:avLst/>
          </a:prstGeom>
          <a:solidFill>
            <a:schemeClr val="accent6"/>
          </a:solidFill>
        </p:spPr>
        <p:txBody>
          <a:bodyPr vert="vert270" lIns="0" tIns="0" rIns="0" bIns="274320" anchor="ctr"/>
          <a:lstStyle/>
          <a:p>
            <a:pPr fontAlgn="auto">
              <a:spcBef>
                <a:spcPts val="0"/>
              </a:spcBef>
              <a:spcAft>
                <a:spcPts val="0"/>
              </a:spcAft>
              <a:defRPr/>
            </a:pPr>
            <a:r>
              <a:rPr lang="en-US" sz="3200" b="1" cap="all" dirty="0">
                <a:solidFill>
                  <a:schemeClr val="bg1"/>
                </a:solidFill>
                <a:latin typeface="+mn-lt"/>
              </a:rPr>
              <a:t>Chapter</a:t>
            </a:r>
            <a:r>
              <a:rPr lang="en-US" sz="3200" cap="all" dirty="0">
                <a:solidFill>
                  <a:schemeClr val="bg1"/>
                </a:solidFill>
                <a:latin typeface="+mn-lt"/>
              </a:rPr>
              <a:t>  </a:t>
            </a:r>
            <a:r>
              <a:rPr lang="en-US" sz="3200" cap="all" dirty="0">
                <a:solidFill>
                  <a:schemeClr val="bg1"/>
                </a:solidFill>
                <a:latin typeface="Courier New" pitchFamily="49" charset="0"/>
                <a:cs typeface="Courier New" pitchFamily="49" charset="0"/>
              </a:rPr>
              <a:t>15</a:t>
            </a:r>
          </a:p>
        </p:txBody>
      </p:sp>
    </p:spTree>
  </p:cSld>
  <p:clrMap bg1="lt1" tx1="dk1" bg2="lt2" tx2="dk2" accent1="accent1" accent2="accent2" accent3="accent3" accent4="accent4" accent5="accent5" accent6="accent6" hlink="hlink" folHlink="folHlink"/>
  <p:sldLayoutIdLst>
    <p:sldLayoutId id="2147484608" r:id="rId1"/>
    <p:sldLayoutId id="2147484594" r:id="rId2"/>
    <p:sldLayoutId id="2147484595" r:id="rId3"/>
    <p:sldLayoutId id="2147484596" r:id="rId4"/>
    <p:sldLayoutId id="2147484609" r:id="rId5"/>
  </p:sldLayoutIdLst>
  <p:transition>
    <p:fade/>
  </p:transition>
  <p:hf sldNum="0" hdr="0" dt="0"/>
  <p:txStyles>
    <p:titleStyle>
      <a:lvl1pPr algn="l" rtl="0" eaLnBrk="0" fontAlgn="base" hangingPunct="0">
        <a:spcBef>
          <a:spcPct val="0"/>
        </a:spcBef>
        <a:spcAft>
          <a:spcPct val="0"/>
        </a:spcAft>
        <a:defRPr sz="3600" kern="1200" cap="all" spc="50">
          <a:solidFill>
            <a:schemeClr val="tx2"/>
          </a:solidFill>
          <a:latin typeface="+mj-lt"/>
          <a:ea typeface="+mj-ea"/>
          <a:cs typeface="+mj-cs"/>
        </a:defRPr>
      </a:lvl1pPr>
      <a:lvl2pPr algn="l" rtl="0" eaLnBrk="0" fontAlgn="base" hangingPunct="0">
        <a:spcBef>
          <a:spcPct val="0"/>
        </a:spcBef>
        <a:spcAft>
          <a:spcPct val="0"/>
        </a:spcAft>
        <a:defRPr sz="3600">
          <a:solidFill>
            <a:schemeClr val="tx2"/>
          </a:solidFill>
          <a:latin typeface="Franklin Gothic Demi Cond" pitchFamily="34" charset="0"/>
        </a:defRPr>
      </a:lvl2pPr>
      <a:lvl3pPr algn="l" rtl="0" eaLnBrk="0" fontAlgn="base" hangingPunct="0">
        <a:spcBef>
          <a:spcPct val="0"/>
        </a:spcBef>
        <a:spcAft>
          <a:spcPct val="0"/>
        </a:spcAft>
        <a:defRPr sz="3600">
          <a:solidFill>
            <a:schemeClr val="tx2"/>
          </a:solidFill>
          <a:latin typeface="Franklin Gothic Demi Cond" pitchFamily="34" charset="0"/>
        </a:defRPr>
      </a:lvl3pPr>
      <a:lvl4pPr algn="l" rtl="0" eaLnBrk="0" fontAlgn="base" hangingPunct="0">
        <a:spcBef>
          <a:spcPct val="0"/>
        </a:spcBef>
        <a:spcAft>
          <a:spcPct val="0"/>
        </a:spcAft>
        <a:defRPr sz="3600">
          <a:solidFill>
            <a:schemeClr val="tx2"/>
          </a:solidFill>
          <a:latin typeface="Franklin Gothic Demi Cond" pitchFamily="34" charset="0"/>
        </a:defRPr>
      </a:lvl4pPr>
      <a:lvl5pPr algn="l" rtl="0" eaLnBrk="0" fontAlgn="base" hangingPunct="0">
        <a:spcBef>
          <a:spcPct val="0"/>
        </a:spcBef>
        <a:spcAft>
          <a:spcPct val="0"/>
        </a:spcAft>
        <a:defRPr sz="3600">
          <a:solidFill>
            <a:schemeClr val="tx2"/>
          </a:solidFill>
          <a:latin typeface="Franklin Gothic Demi Cond" pitchFamily="34" charset="0"/>
        </a:defRPr>
      </a:lvl5pPr>
      <a:lvl6pPr marL="457200" algn="l" rtl="0" eaLnBrk="1" fontAlgn="base" hangingPunct="1">
        <a:spcBef>
          <a:spcPct val="0"/>
        </a:spcBef>
        <a:spcAft>
          <a:spcPct val="0"/>
        </a:spcAft>
        <a:defRPr sz="3600">
          <a:solidFill>
            <a:srgbClr val="572314"/>
          </a:solidFill>
          <a:latin typeface="Century Schoolbook" pitchFamily="18" charset="0"/>
        </a:defRPr>
      </a:lvl6pPr>
      <a:lvl7pPr marL="914400" algn="l" rtl="0" eaLnBrk="1" fontAlgn="base" hangingPunct="1">
        <a:spcBef>
          <a:spcPct val="0"/>
        </a:spcBef>
        <a:spcAft>
          <a:spcPct val="0"/>
        </a:spcAft>
        <a:defRPr sz="3600">
          <a:solidFill>
            <a:srgbClr val="572314"/>
          </a:solidFill>
          <a:latin typeface="Century Schoolbook" pitchFamily="18" charset="0"/>
        </a:defRPr>
      </a:lvl7pPr>
      <a:lvl8pPr marL="1371600" algn="l" rtl="0" eaLnBrk="1" fontAlgn="base" hangingPunct="1">
        <a:spcBef>
          <a:spcPct val="0"/>
        </a:spcBef>
        <a:spcAft>
          <a:spcPct val="0"/>
        </a:spcAft>
        <a:defRPr sz="3600">
          <a:solidFill>
            <a:srgbClr val="572314"/>
          </a:solidFill>
          <a:latin typeface="Century Schoolbook" pitchFamily="18" charset="0"/>
        </a:defRPr>
      </a:lvl8pPr>
      <a:lvl9pPr marL="1828800" algn="l" rtl="0" eaLnBrk="1" fontAlgn="base" hangingPunct="1">
        <a:spcBef>
          <a:spcPct val="0"/>
        </a:spcBef>
        <a:spcAft>
          <a:spcPct val="0"/>
        </a:spcAft>
        <a:defRPr sz="3600">
          <a:solidFill>
            <a:srgbClr val="572314"/>
          </a:solidFill>
          <a:latin typeface="Century Schoolbook" pitchFamily="18" charset="0"/>
        </a:defRPr>
      </a:lvl9pPr>
      <a:extLst/>
    </p:titleStyle>
    <p:bodyStyle>
      <a:lvl1pPr marL="365125" indent="-282575" algn="l" rtl="0" eaLnBrk="0" fontAlgn="base" hangingPunct="0">
        <a:spcBef>
          <a:spcPct val="0"/>
        </a:spcBef>
        <a:spcAft>
          <a:spcPts val="1200"/>
        </a:spcAft>
        <a:buClr>
          <a:srgbClr val="612B28"/>
        </a:buClr>
        <a:buSzPct val="80000"/>
        <a:buFont typeface="Wingdings 2" pitchFamily="18" charset="2"/>
        <a:buChar char=""/>
        <a:defRPr sz="2800" kern="1200">
          <a:solidFill>
            <a:schemeClr val="tx1"/>
          </a:solidFill>
          <a:latin typeface="Franklin Gothic Book" pitchFamily="34" charset="0"/>
          <a:ea typeface="+mn-ea"/>
          <a:cs typeface="+mn-cs"/>
        </a:defRPr>
      </a:lvl1pPr>
      <a:lvl2pPr marL="639763" indent="-236538" algn="l" rtl="0" eaLnBrk="0" fontAlgn="base" hangingPunct="0">
        <a:spcBef>
          <a:spcPct val="0"/>
        </a:spcBef>
        <a:spcAft>
          <a:spcPts val="1200"/>
        </a:spcAft>
        <a:buClr>
          <a:srgbClr val="612B28"/>
        </a:buClr>
        <a:buFont typeface="Verdana" pitchFamily="34" charset="0"/>
        <a:buChar char="◦"/>
        <a:defRPr sz="2400" kern="1200">
          <a:solidFill>
            <a:schemeClr val="tx1"/>
          </a:solidFill>
          <a:latin typeface="Franklin Gothic Book" pitchFamily="34" charset="0"/>
          <a:ea typeface="+mn-ea"/>
          <a:cs typeface="+mn-cs"/>
        </a:defRPr>
      </a:lvl2pPr>
      <a:lvl3pPr marL="885825" indent="-228600" algn="l" rtl="0" eaLnBrk="0" fontAlgn="base" hangingPunct="0">
        <a:spcBef>
          <a:spcPct val="0"/>
        </a:spcBef>
        <a:spcAft>
          <a:spcPts val="1200"/>
        </a:spcAft>
        <a:buClr>
          <a:srgbClr val="612B28"/>
        </a:buClr>
        <a:buFont typeface="Wingdings 2" pitchFamily="18" charset="2"/>
        <a:buChar char=""/>
        <a:defRPr sz="2000" kern="1200">
          <a:solidFill>
            <a:schemeClr val="tx1"/>
          </a:solidFill>
          <a:latin typeface="Franklin Gothic Book" pitchFamily="34" charset="0"/>
          <a:ea typeface="+mn-ea"/>
          <a:cs typeface="+mn-cs"/>
        </a:defRPr>
      </a:lvl3pPr>
      <a:lvl4pPr marL="1096963" indent="-173038" algn="l" rtl="0" eaLnBrk="0" fontAlgn="base" hangingPunct="0">
        <a:spcBef>
          <a:spcPct val="0"/>
        </a:spcBef>
        <a:spcAft>
          <a:spcPts val="1200"/>
        </a:spcAft>
        <a:buClr>
          <a:srgbClr val="612B28"/>
        </a:buClr>
        <a:buFont typeface="Wingdings 2" pitchFamily="18" charset="2"/>
        <a:buChar char=""/>
        <a:defRPr kern="1200">
          <a:solidFill>
            <a:schemeClr val="tx1"/>
          </a:solidFill>
          <a:latin typeface="Franklin Gothic Book" pitchFamily="34" charset="0"/>
          <a:ea typeface="+mn-ea"/>
          <a:cs typeface="+mn-cs"/>
        </a:defRPr>
      </a:lvl4pPr>
      <a:lvl5pPr marL="1296988" indent="-182563" algn="l" rtl="0" eaLnBrk="0" fontAlgn="base" hangingPunct="0">
        <a:spcBef>
          <a:spcPct val="0"/>
        </a:spcBef>
        <a:spcAft>
          <a:spcPts val="1200"/>
        </a:spcAft>
        <a:buClr>
          <a:srgbClr val="612B28"/>
        </a:buClr>
        <a:buFont typeface="Wingdings 2" pitchFamily="18" charset="2"/>
        <a:buChar char=""/>
        <a:defRPr kern="1200">
          <a:solidFill>
            <a:schemeClr val="tx1"/>
          </a:solidFill>
          <a:latin typeface="Franklin Gothic Book" pitchFamily="34" charset="0"/>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a:t>Click to edit Master title style</a:t>
            </a:r>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C9995700-6404-EF4F-BF11-E929FBCAC8E1}" type="datetime1">
              <a:rPr lang="en-US" smtClean="0"/>
              <a:t>6/28/2023</a:t>
            </a:fld>
            <a:endParaRPr lang="en-US" sz="1400" dirty="0">
              <a:solidFill>
                <a:schemeClr val="tx2"/>
              </a:solidFill>
            </a:endParaRPr>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pPr>
              <a:defRPr/>
            </a:pPr>
            <a:r>
              <a:rPr lang="en-US"/>
              <a:t>©McGraw-Hill Education. All rights reserved. Authorized only for instructor use in the classroom.  No reproduction or further distribution permitted without the prior written consent of McGraw-Hill Education. </a:t>
            </a:r>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r>
              <a:rPr lang="en-US"/>
              <a:t>1-</a:t>
            </a:r>
            <a:fld id="{402F1345-6E63-46FF-8DEC-1A70C82AC077}"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4635" r:id="rId1"/>
    <p:sldLayoutId id="2147484636" r:id="rId2"/>
    <p:sldLayoutId id="2147484637" r:id="rId3"/>
    <p:sldLayoutId id="2147484638" r:id="rId4"/>
    <p:sldLayoutId id="2147484639" r:id="rId5"/>
    <p:sldLayoutId id="2147484640" r:id="rId6"/>
    <p:sldLayoutId id="2147484641" r:id="rId7"/>
    <p:sldLayoutId id="2147484642" r:id="rId8"/>
    <p:sldLayoutId id="2147484643" r:id="rId9"/>
    <p:sldLayoutId id="2147484644" r:id="rId10"/>
    <p:sldLayoutId id="2147484645" r:id="rId11"/>
    <p:sldLayoutId id="2147484649" r:id="rId12"/>
    <p:sldLayoutId id="2147484650" r:id="rId13"/>
    <p:sldLayoutId id="2147484651" r:id="rId14"/>
  </p:sldLayoutIdLst>
  <p:transition>
    <p:fade/>
  </p:transition>
  <p:hf sldNum="0" hdr="0" dt="0"/>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4">
            <a:alphaModFix/>
          </a:blip>
          <a:srcRect/>
          <a:stretch/>
        </p:blipFill>
        <p:spPr>
          <a:xfrm>
            <a:off x="443972" y="6429709"/>
            <a:ext cx="917999" cy="279914"/>
          </a:xfrm>
          <a:prstGeom prst="rect">
            <a:avLst/>
          </a:prstGeom>
          <a:noFill/>
          <a:ln>
            <a:noFill/>
          </a:ln>
        </p:spPr>
      </p:pic>
    </p:spTree>
    <p:extLst>
      <p:ext uri="{BB962C8B-B14F-4D97-AF65-F5344CB8AC3E}">
        <p14:creationId xmlns:p14="http://schemas.microsoft.com/office/powerpoint/2010/main" val="2652271822"/>
      </p:ext>
    </p:extLst>
  </p:cSld>
  <p:clrMap bg1="lt1" tx1="dk1" bg2="dk2" tx2="lt2" accent1="accent1" accent2="accent2" accent3="accent3" accent4="accent4" accent5="accent5" accent6="accent6" hlink="hlink" folHlink="folHlink"/>
  <p:sldLayoutIdLst>
    <p:sldLayoutId id="2147484647" r:id="rId1"/>
    <p:sldLayoutId id="2147484648"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3600" b="0" i="0" u="none" strike="noStrike" cap="none">
          <a:solidFill>
            <a:srgbClr val="000000"/>
          </a:solidFill>
          <a:latin typeface="+mj-lt"/>
          <a:ea typeface="Arial"/>
          <a:cs typeface="Arial"/>
          <a:sym typeface="Arial"/>
        </a:defRPr>
      </a:lvl1pPr>
    </p:titleStyle>
    <p:bodyStyle>
      <a:defPPr marR="0" lvl="0" algn="l" rtl="0">
        <a:lnSpc>
          <a:spcPct val="100000"/>
        </a:lnSpc>
        <a:spcBef>
          <a:spcPts val="0"/>
        </a:spcBef>
        <a:spcAft>
          <a:spcPts val="0"/>
        </a:spcAft>
      </a:defPPr>
      <a:lvl1pPr marL="255588" marR="0" lvl="0" indent="-25603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6.xml"/></Relationships>
</file>

<file path=ppt/slides/_rels/slide10.xml.rels><?xml version="1.0" encoding="UTF-8" standalone="yes"?>
<Relationships xmlns="http://schemas.openxmlformats.org/package/2006/relationships"><Relationship Id="rId3" Type="http://schemas.openxmlformats.org/officeDocument/2006/relationships/hyperlink" Target="https://www.youtube.com/watch?v=6kS3fzdk9N0" TargetMode="External"/><Relationship Id="rId2" Type="http://schemas.openxmlformats.org/officeDocument/2006/relationships/notesSlide" Target="../notesSlides/notesSlide10.xml"/><Relationship Id="rId1" Type="http://schemas.openxmlformats.org/officeDocument/2006/relationships/slideLayout" Target="../slideLayouts/slideLayout2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7.xml"/></Relationships>
</file>

<file path=ppt/slides/_rels/slide1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4.xml"/><Relationship Id="rId1" Type="http://schemas.openxmlformats.org/officeDocument/2006/relationships/slideLayout" Target="../slideLayouts/slideLayout3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7.xml"/></Relationships>
</file>

<file path=ppt/slides/_rels/slide16.xml.rels><?xml version="1.0" encoding="UTF-8" standalone="yes"?>
<Relationships xmlns="http://schemas.openxmlformats.org/package/2006/relationships"><Relationship Id="rId3" Type="http://schemas.openxmlformats.org/officeDocument/2006/relationships/hyperlink" Target="https://www.youtube.com/watch?v=ZbPUi247wI8" TargetMode="External"/><Relationship Id="rId2" Type="http://schemas.openxmlformats.org/officeDocument/2006/relationships/notesSlide" Target="../notesSlides/notesSlide16.xml"/><Relationship Id="rId1" Type="http://schemas.openxmlformats.org/officeDocument/2006/relationships/slideLayout" Target="../slideLayouts/slideLayout2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7.xml"/></Relationships>
</file>

<file path=ppt/slides/_rels/slide2.xml.rels><?xml version="1.0" encoding="UTF-8" standalone="yes"?>
<Relationships xmlns="http://schemas.openxmlformats.org/package/2006/relationships"><Relationship Id="rId3" Type="http://schemas.openxmlformats.org/officeDocument/2006/relationships/hyperlink" Target="https://www.youtube.com/watch?v=ZbPUi247wI8" TargetMode="External"/><Relationship Id="rId2" Type="http://schemas.openxmlformats.org/officeDocument/2006/relationships/notesSlide" Target="../notesSlides/notesSlide2.xml"/><Relationship Id="rId1" Type="http://schemas.openxmlformats.org/officeDocument/2006/relationships/slideLayout" Target="../slideLayouts/slideLayout26.xml"/><Relationship Id="rId5" Type="http://schemas.openxmlformats.org/officeDocument/2006/relationships/hyperlink" Target="https://www.youtube.com/watch?v=geaV_bFR_Rk&amp;t=128s" TargetMode="External"/><Relationship Id="rId4" Type="http://schemas.openxmlformats.org/officeDocument/2006/relationships/hyperlink" Target="https://www.youtube.com/watch?v=6kS3fzdk9N0"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0.xml"/><Relationship Id="rId1" Type="http://schemas.openxmlformats.org/officeDocument/2006/relationships/slideLayout" Target="../slideLayouts/slideLayout3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8.xml"/></Relationships>
</file>

<file path=ppt/slides/_rels/slide22.xml.rels><?xml version="1.0" encoding="UTF-8" standalone="yes"?>
<Relationships xmlns="http://schemas.openxmlformats.org/package/2006/relationships"><Relationship Id="rId3" Type="http://schemas.openxmlformats.org/officeDocument/2006/relationships/hyperlink" Target="https://www.youtube.com/watch?v=DaeA-22I-94" TargetMode="External"/><Relationship Id="rId2" Type="http://schemas.openxmlformats.org/officeDocument/2006/relationships/notesSlide" Target="../notesSlides/notesSlide22.xml"/><Relationship Id="rId1" Type="http://schemas.openxmlformats.org/officeDocument/2006/relationships/slideLayout" Target="../slideLayouts/slideLayout2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7.xml"/></Relationships>
</file>

<file path=ppt/slides/_rels/slide26.xml.rels><?xml version="1.0" encoding="UTF-8" standalone="yes"?>
<Relationships xmlns="http://schemas.openxmlformats.org/package/2006/relationships"><Relationship Id="rId3" Type="http://schemas.openxmlformats.org/officeDocument/2006/relationships/hyperlink" Target="https://www.youtube.com/watch?v=pK9rbuX2RuA&amp;t=13s" TargetMode="External"/><Relationship Id="rId2" Type="http://schemas.openxmlformats.org/officeDocument/2006/relationships/notesSlide" Target="../notesSlides/notesSlide25.xml"/><Relationship Id="rId1" Type="http://schemas.openxmlformats.org/officeDocument/2006/relationships/slideLayout" Target="../slideLayouts/slideLayout2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6.xml"/></Relationships>
</file>

<file path=ppt/slides/_rels/slide3.xml.rels><?xml version="1.0" encoding="UTF-8" standalone="yes"?>
<Relationships xmlns="http://schemas.openxmlformats.org/package/2006/relationships"><Relationship Id="rId3" Type="http://schemas.openxmlformats.org/officeDocument/2006/relationships/hyperlink" Target="https://www.youtube.com/watch?v=DaeA-22I-94" TargetMode="External"/><Relationship Id="rId2" Type="http://schemas.openxmlformats.org/officeDocument/2006/relationships/notesSlide" Target="../notesSlides/notesSlide3.xml"/><Relationship Id="rId1" Type="http://schemas.openxmlformats.org/officeDocument/2006/relationships/slideLayout" Target="../slideLayouts/slideLayout26.xml"/><Relationship Id="rId4" Type="http://schemas.openxmlformats.org/officeDocument/2006/relationships/hyperlink" Target="https://www.youtube.com/watch?v=pK9rbuX2RuA&amp;t=13s" TargetMode="Externa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6.xml"/></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7.xml"/><Relationship Id="rId1" Type="http://schemas.openxmlformats.org/officeDocument/2006/relationships/slideLayout" Target="../slideLayouts/slideLayout3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defRPr/>
            </a:pPr>
            <a:r>
              <a:rPr lang="en-US" dirty="0"/>
              <a:t>Welcome, I appreciate </a:t>
            </a:r>
            <a:r>
              <a:rPr lang="en-US" dirty="0" smtClean="0"/>
              <a:t/>
            </a:r>
            <a:br>
              <a:rPr lang="en-US" dirty="0" smtClean="0"/>
            </a:br>
            <a:r>
              <a:rPr lang="en-US" dirty="0" smtClean="0"/>
              <a:t>you for </a:t>
            </a:r>
            <a:r>
              <a:rPr lang="en-US" dirty="0"/>
              <a:t>coming</a:t>
            </a:r>
          </a:p>
        </p:txBody>
      </p:sp>
      <p:sp>
        <p:nvSpPr>
          <p:cNvPr id="23555" name="Content Placeholder 2"/>
          <p:cNvSpPr>
            <a:spLocks noGrp="1"/>
          </p:cNvSpPr>
          <p:nvPr>
            <p:ph sz="quarter" idx="1"/>
          </p:nvPr>
        </p:nvSpPr>
        <p:spPr>
          <a:xfrm>
            <a:off x="137160" y="1508759"/>
            <a:ext cx="8823960" cy="5029835"/>
          </a:xfrm>
        </p:spPr>
        <p:txBody>
          <a:bodyPr>
            <a:normAutofit fontScale="40000" lnSpcReduction="20000"/>
          </a:bodyPr>
          <a:lstStyle/>
          <a:p>
            <a:r>
              <a:rPr lang="en-US" sz="9600" dirty="0" smtClean="0">
                <a:latin typeface="Times New Roman" panose="02020603050405020304" pitchFamily="18" charset="0"/>
                <a:cs typeface="Times New Roman" panose="02020603050405020304" pitchFamily="18" charset="0"/>
              </a:rPr>
              <a:t>Dr. Myers is setting up for today.</a:t>
            </a:r>
          </a:p>
          <a:p>
            <a:r>
              <a:rPr lang="en-US" sz="9600" dirty="0" smtClean="0">
                <a:latin typeface="Times New Roman" panose="02020603050405020304" pitchFamily="18" charset="0"/>
                <a:cs typeface="Times New Roman" panose="02020603050405020304" pitchFamily="18" charset="0"/>
              </a:rPr>
              <a:t>If you have a specific music request, please don’t hesitate to make your preference known.</a:t>
            </a:r>
          </a:p>
          <a:p>
            <a:r>
              <a:rPr lang="en-US" sz="9600" dirty="0" smtClean="0">
                <a:latin typeface="Times New Roman" panose="02020603050405020304" pitchFamily="18" charset="0"/>
                <a:cs typeface="Times New Roman" panose="02020603050405020304" pitchFamily="18" charset="0"/>
              </a:rPr>
              <a:t>I want to talk on the videos Key video will be sent to your email shortly.</a:t>
            </a:r>
          </a:p>
          <a:p>
            <a:r>
              <a:rPr lang="en-US" sz="9600" dirty="0" smtClean="0">
                <a:latin typeface="Times New Roman" panose="02020603050405020304" pitchFamily="18" charset="0"/>
                <a:cs typeface="Times New Roman" panose="02020603050405020304" pitchFamily="18" charset="0"/>
              </a:rPr>
              <a:t>We’ll do audio and video check just before we start.</a:t>
            </a:r>
            <a:endParaRPr lang="en-US" sz="9600" dirty="0">
              <a:latin typeface="Times New Roman" panose="02020603050405020304" pitchFamily="18" charset="0"/>
              <a:cs typeface="Times New Roman" panose="02020603050405020304" pitchFamily="18" charset="0"/>
            </a:endParaRPr>
          </a:p>
        </p:txBody>
      </p:sp>
      <p:sp>
        <p:nvSpPr>
          <p:cNvPr id="23562" name="Rectangle 10"/>
          <p:cNvSpPr>
            <a:spLocks noChangeArrowheads="1"/>
          </p:cNvSpPr>
          <p:nvPr/>
        </p:nvSpPr>
        <p:spPr bwMode="auto">
          <a:xfrm>
            <a:off x="8534400" y="6481763"/>
            <a:ext cx="609600" cy="381000"/>
          </a:xfrm>
          <a:prstGeom prst="rect">
            <a:avLst/>
          </a:prstGeom>
          <a:noFill/>
          <a:ln w="9525">
            <a:noFill/>
            <a:miter lim="800000"/>
            <a:headEnd/>
            <a:tailEnd/>
          </a:ln>
          <a:effectLst/>
        </p:spPr>
        <p:txBody>
          <a:bodyPr anchor="b"/>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Times New Roman" pitchFamily="18" charset="0"/>
                <a:ea typeface="+mn-ea"/>
                <a:cs typeface="Arial"/>
                <a:sym typeface="Arial"/>
              </a:rPr>
              <a:t>1-</a:t>
            </a:r>
            <a:fld id="{A753FF91-1EEC-4918-8AE5-1E0B4ADB3345}" type="slidenum">
              <a:rPr kumimoji="0" lang="en-US" sz="1600" b="0" i="0" u="none" strike="noStrike" kern="1200" cap="none" spc="0" normalizeH="0" baseline="0" noProof="0">
                <a:ln>
                  <a:noFill/>
                </a:ln>
                <a:solidFill>
                  <a:prstClr val="black"/>
                </a:solidFill>
                <a:effectLst/>
                <a:uLnTx/>
                <a:uFillTx/>
                <a:latin typeface="Times New Roman" pitchFamily="18" charset="0"/>
                <a:ea typeface="+mn-ea"/>
                <a:cs typeface="Arial"/>
                <a:sym typeface="Arial"/>
              </a:rPr>
              <a:pPr marL="0" marR="0" lvl="0" indent="0" algn="r" defTabSz="914400" rtl="0" eaLnBrk="1" fontAlgn="base" latinLnBrk="0" hangingPunct="1">
                <a:lnSpc>
                  <a:spcPct val="100000"/>
                </a:lnSpc>
                <a:spcBef>
                  <a:spcPct val="0"/>
                </a:spcBef>
                <a:spcAft>
                  <a:spcPct val="0"/>
                </a:spcAft>
                <a:buClrTx/>
                <a:buSzTx/>
                <a:buFontTx/>
                <a:buNone/>
                <a:tabLst/>
                <a:defRPr/>
              </a:pPr>
              <a:t>1</a:t>
            </a:fld>
            <a:endParaRPr kumimoji="0" lang="en-US" sz="1800" b="0" i="0" u="none" strike="noStrike" kern="1200" cap="none" spc="0" normalizeH="0" baseline="0" noProof="0">
              <a:ln>
                <a:noFill/>
              </a:ln>
              <a:solidFill>
                <a:prstClr val="black"/>
              </a:solidFill>
              <a:effectLst/>
              <a:uLnTx/>
              <a:uFillTx/>
              <a:latin typeface="Arial" charset="0"/>
              <a:ea typeface="+mn-ea"/>
              <a:cs typeface="Arial"/>
              <a:sym typeface="Arial"/>
            </a:endParaRPr>
          </a:p>
        </p:txBody>
      </p:sp>
      <p:sp>
        <p:nvSpPr>
          <p:cNvPr id="5" name="Footer Placeholder 4"/>
          <p:cNvSpPr>
            <a:spLocks noGrp="1"/>
          </p:cNvSpPr>
          <p:nvPr>
            <p:ph type="ftr" sz="quarter" idx="11"/>
          </p:nvPr>
        </p:nvSpPr>
        <p:spPr>
          <a:xfrm>
            <a:off x="91440" y="6538595"/>
            <a:ext cx="8674608" cy="365125"/>
          </a:xfrm>
        </p:spPr>
        <p:txBody>
          <a:bodyPr wrap="none">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800" b="0" i="0" u="none" strike="noStrike" kern="1200" cap="none" spc="0" normalizeH="0" baseline="0" noProof="0" dirty="0">
                <a:ln>
                  <a:noFill/>
                </a:ln>
                <a:solidFill>
                  <a:srgbClr val="7F7F7F"/>
                </a:solidFill>
                <a:effectLst/>
                <a:uLnTx/>
                <a:uFillTx/>
                <a:latin typeface="Arial" charset="0"/>
                <a:ea typeface="+mn-ea"/>
                <a:cs typeface="Arial"/>
                <a:sym typeface="Arial"/>
              </a:rPr>
              <a:t>©McGraw-Hill Education. All rights reserved. Authorized only for instructor use in the classroom.  No reproduction or further distribution permitted without the prior written consent of McGraw-Hill Education</a:t>
            </a:r>
            <a:r>
              <a:rPr kumimoji="0" lang="en-US" sz="800" b="0" i="0" u="none" strike="noStrike" kern="1200" cap="none" spc="0" normalizeH="0" baseline="0" noProof="0" dirty="0">
                <a:ln>
                  <a:noFill/>
                </a:ln>
                <a:solidFill>
                  <a:srgbClr val="C00000"/>
                </a:solidFill>
                <a:effectLst/>
                <a:uLnTx/>
                <a:uFillTx/>
                <a:latin typeface="Arial" charset="0"/>
                <a:ea typeface="+mn-ea"/>
                <a:cs typeface="Arial"/>
                <a:sym typeface="Arial"/>
              </a:rPr>
              <a:t>. </a:t>
            </a:r>
          </a:p>
        </p:txBody>
      </p:sp>
    </p:spTree>
    <p:extLst>
      <p:ext uri="{BB962C8B-B14F-4D97-AF65-F5344CB8AC3E}">
        <p14:creationId xmlns:p14="http://schemas.microsoft.com/office/powerpoint/2010/main" val="884092392"/>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defRPr/>
            </a:pPr>
            <a:r>
              <a:rPr lang="en-US" dirty="0" smtClean="0"/>
              <a:t>Videos for Today</a:t>
            </a:r>
            <a:endParaRPr lang="en-US" dirty="0"/>
          </a:p>
        </p:txBody>
      </p:sp>
      <p:sp>
        <p:nvSpPr>
          <p:cNvPr id="23555" name="Content Placeholder 2"/>
          <p:cNvSpPr>
            <a:spLocks noGrp="1"/>
          </p:cNvSpPr>
          <p:nvPr>
            <p:ph sz="quarter" idx="1"/>
          </p:nvPr>
        </p:nvSpPr>
        <p:spPr>
          <a:xfrm>
            <a:off x="137160" y="1508759"/>
            <a:ext cx="8823960" cy="5029835"/>
          </a:xfrm>
        </p:spPr>
        <p:txBody>
          <a:bodyPr>
            <a:normAutofit/>
          </a:bodyPr>
          <a:lstStyle/>
          <a:p>
            <a:endParaRPr lang="en-US" sz="3200" b="1" dirty="0" smtClean="0">
              <a:latin typeface="Times New Roman" panose="02020603050405020304" pitchFamily="18" charset="0"/>
              <a:cs typeface="Times New Roman" panose="02020603050405020304" pitchFamily="18" charset="0"/>
            </a:endParaRPr>
          </a:p>
          <a:p>
            <a:r>
              <a:rPr lang="en-US" sz="3200" b="1" dirty="0" smtClean="0">
                <a:latin typeface="Times New Roman" panose="02020603050405020304" pitchFamily="18" charset="0"/>
                <a:cs typeface="Times New Roman" panose="02020603050405020304" pitchFamily="18" charset="0"/>
              </a:rPr>
              <a:t>Terri </a:t>
            </a:r>
            <a:r>
              <a:rPr lang="en-US" sz="3200" b="1" dirty="0">
                <a:latin typeface="Times New Roman" panose="02020603050405020304" pitchFamily="18" charset="0"/>
                <a:cs typeface="Times New Roman" panose="02020603050405020304" pitchFamily="18" charset="0"/>
              </a:rPr>
              <a:t>Goldstein - Speaking Brand Intelligence™</a:t>
            </a:r>
          </a:p>
          <a:p>
            <a:r>
              <a:rPr lang="en-US" sz="3200" u="sng" dirty="0">
                <a:latin typeface="Times New Roman" panose="02020603050405020304" pitchFamily="18" charset="0"/>
                <a:cs typeface="Times New Roman" panose="02020603050405020304" pitchFamily="18" charset="0"/>
                <a:hlinkClick r:id="rId3"/>
              </a:rPr>
              <a:t>https://www.youtube.com/watch?v=6kS3fzdk9N0</a:t>
            </a:r>
            <a:endParaRPr lang="en-US" sz="3200" dirty="0">
              <a:latin typeface="Times New Roman" panose="02020603050405020304" pitchFamily="18" charset="0"/>
              <a:cs typeface="Times New Roman" panose="02020603050405020304" pitchFamily="18" charset="0"/>
            </a:endParaRPr>
          </a:p>
          <a:p>
            <a:r>
              <a:rPr lang="en-US" sz="3200" dirty="0">
                <a:latin typeface="Times New Roman" panose="02020603050405020304" pitchFamily="18" charset="0"/>
                <a:cs typeface="Times New Roman" panose="02020603050405020304" pitchFamily="18" charset="0"/>
              </a:rPr>
              <a:t>color shape </a:t>
            </a:r>
            <a:r>
              <a:rPr lang="en-US" sz="3200" dirty="0" smtClean="0">
                <a:latin typeface="Times New Roman" panose="02020603050405020304" pitchFamily="18" charset="0"/>
                <a:cs typeface="Times New Roman" panose="02020603050405020304" pitchFamily="18" charset="0"/>
              </a:rPr>
              <a:t>symbol</a:t>
            </a:r>
          </a:p>
          <a:p>
            <a:endParaRPr lang="en-US" sz="2800" dirty="0">
              <a:latin typeface="Times New Roman" panose="02020603050405020304" pitchFamily="18" charset="0"/>
              <a:cs typeface="Times New Roman" panose="02020603050405020304" pitchFamily="18" charset="0"/>
            </a:endParaRPr>
          </a:p>
          <a:p>
            <a:endParaRPr lang="en-US" sz="2800" dirty="0" smtClean="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a:p>
            <a:endParaRPr lang="en-US" sz="2800" dirty="0" smtClean="0">
              <a:latin typeface="Times New Roman" panose="02020603050405020304" pitchFamily="18" charset="0"/>
              <a:cs typeface="Times New Roman" panose="02020603050405020304" pitchFamily="18" charset="0"/>
            </a:endParaRPr>
          </a:p>
          <a:p>
            <a:endParaRPr lang="en-US" sz="2800" dirty="0" smtClean="0">
              <a:latin typeface="Times New Roman" panose="02020603050405020304" pitchFamily="18" charset="0"/>
              <a:cs typeface="Times New Roman" panose="02020603050405020304" pitchFamily="18" charset="0"/>
            </a:endParaRPr>
          </a:p>
        </p:txBody>
      </p:sp>
      <p:sp>
        <p:nvSpPr>
          <p:cNvPr id="23562" name="Rectangle 10"/>
          <p:cNvSpPr>
            <a:spLocks noChangeArrowheads="1"/>
          </p:cNvSpPr>
          <p:nvPr/>
        </p:nvSpPr>
        <p:spPr bwMode="auto">
          <a:xfrm>
            <a:off x="8534400" y="6481763"/>
            <a:ext cx="609600" cy="381000"/>
          </a:xfrm>
          <a:prstGeom prst="rect">
            <a:avLst/>
          </a:prstGeom>
          <a:noFill/>
          <a:ln w="9525">
            <a:noFill/>
            <a:miter lim="800000"/>
            <a:headEnd/>
            <a:tailEnd/>
          </a:ln>
          <a:effectLst/>
        </p:spPr>
        <p:txBody>
          <a:bodyPr anchor="b"/>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Times New Roman" pitchFamily="18" charset="0"/>
                <a:ea typeface="+mn-ea"/>
                <a:cs typeface="+mn-cs"/>
              </a:rPr>
              <a:t>1-</a:t>
            </a:r>
            <a:fld id="{A753FF91-1EEC-4918-8AE5-1E0B4ADB3345}" type="slidenum">
              <a:rPr kumimoji="0" lang="en-US" sz="1600" b="0" i="0" u="none" strike="noStrike" kern="1200" cap="none" spc="0" normalizeH="0" baseline="0" noProof="0">
                <a:ln>
                  <a:noFill/>
                </a:ln>
                <a:solidFill>
                  <a:prstClr val="black"/>
                </a:solidFill>
                <a:effectLst/>
                <a:uLnTx/>
                <a:uFillTx/>
                <a:latin typeface="Times New Roman" pitchFamily="18"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10</a:t>
            </a:fld>
            <a:endParaRPr kumimoji="0" lang="en-US" sz="1800" b="0" i="0" u="none" strike="noStrike" kern="1200" cap="none" spc="0" normalizeH="0" baseline="0" noProof="0">
              <a:ln>
                <a:noFill/>
              </a:ln>
              <a:solidFill>
                <a:prstClr val="black"/>
              </a:solidFill>
              <a:effectLst/>
              <a:uLnTx/>
              <a:uFillTx/>
              <a:latin typeface="Arial" charset="0"/>
              <a:ea typeface="+mn-ea"/>
              <a:cs typeface="+mn-cs"/>
            </a:endParaRPr>
          </a:p>
        </p:txBody>
      </p:sp>
      <p:sp>
        <p:nvSpPr>
          <p:cNvPr id="5" name="Footer Placeholder 4"/>
          <p:cNvSpPr>
            <a:spLocks noGrp="1"/>
          </p:cNvSpPr>
          <p:nvPr>
            <p:ph type="ftr" sz="quarter" idx="11"/>
          </p:nvPr>
        </p:nvSpPr>
        <p:spPr>
          <a:xfrm>
            <a:off x="91440" y="6538595"/>
            <a:ext cx="8674608" cy="365125"/>
          </a:xfrm>
        </p:spPr>
        <p:txBody>
          <a:bodyPr wrap="none">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800" b="0" i="0" u="none" strike="noStrike" kern="1200" cap="none" spc="0" normalizeH="0" baseline="0" noProof="0" dirty="0">
                <a:ln>
                  <a:noFill/>
                </a:ln>
                <a:solidFill>
                  <a:srgbClr val="7F7F7F"/>
                </a:solidFill>
                <a:effectLst/>
                <a:uLnTx/>
                <a:uFillTx/>
                <a:latin typeface="Arial" charset="0"/>
                <a:ea typeface="+mn-ea"/>
                <a:cs typeface="+mn-cs"/>
              </a:rPr>
              <a:t>©McGraw-Hill Education. All rights reserved. Authorized only for instructor use in the classroom.  No reproduction or further distribution permitted without the prior written consent of McGraw-Hill Education</a:t>
            </a:r>
            <a:r>
              <a:rPr kumimoji="0" lang="en-US" sz="800" b="0" i="0" u="none" strike="noStrike" kern="1200" cap="none" spc="0" normalizeH="0" baseline="0" noProof="0" dirty="0">
                <a:ln>
                  <a:noFill/>
                </a:ln>
                <a:solidFill>
                  <a:srgbClr val="C00000"/>
                </a:solidFill>
                <a:effectLst/>
                <a:uLnTx/>
                <a:uFillTx/>
                <a:latin typeface="Arial" charset="0"/>
                <a:ea typeface="+mn-ea"/>
                <a:cs typeface="+mn-cs"/>
              </a:rPr>
              <a:t>. </a:t>
            </a:r>
          </a:p>
        </p:txBody>
      </p:sp>
    </p:spTree>
    <p:extLst>
      <p:ext uri="{BB962C8B-B14F-4D97-AF65-F5344CB8AC3E}">
        <p14:creationId xmlns:p14="http://schemas.microsoft.com/office/powerpoint/2010/main" val="1804073879"/>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Qualitative Research Techniques</a:t>
            </a:r>
            <a:endParaRPr lang="en-IN" dirty="0"/>
          </a:p>
        </p:txBody>
      </p:sp>
      <p:sp>
        <p:nvSpPr>
          <p:cNvPr id="3" name="Content Placeholder 2"/>
          <p:cNvSpPr>
            <a:spLocks noGrp="1"/>
          </p:cNvSpPr>
          <p:nvPr>
            <p:ph sz="quarter" idx="13"/>
          </p:nvPr>
        </p:nvSpPr>
        <p:spPr/>
        <p:txBody>
          <a:bodyPr/>
          <a:lstStyle/>
          <a:p>
            <a:pPr lvl="0"/>
            <a:r>
              <a:rPr lang="en-US" dirty="0"/>
              <a:t>Free Association</a:t>
            </a:r>
          </a:p>
          <a:p>
            <a:pPr lvl="0"/>
            <a:r>
              <a:rPr lang="en-US" dirty="0"/>
              <a:t>Projective Techniques</a:t>
            </a:r>
          </a:p>
          <a:p>
            <a:pPr lvl="0"/>
            <a:r>
              <a:rPr lang="en-US" dirty="0"/>
              <a:t>Zaltman Metaphor Elicitation Technique</a:t>
            </a:r>
          </a:p>
          <a:p>
            <a:pPr lvl="0"/>
            <a:r>
              <a:rPr lang="en-US" dirty="0"/>
              <a:t>Neural Research </a:t>
            </a:r>
            <a:r>
              <a:rPr lang="en-US" dirty="0" smtClean="0"/>
              <a:t>Methods</a:t>
            </a:r>
            <a:endParaRPr lang="en-US" dirty="0"/>
          </a:p>
          <a:p>
            <a:pPr lvl="0"/>
            <a:r>
              <a:rPr lang="en-US" dirty="0"/>
              <a:t>Brand Personality and Values</a:t>
            </a:r>
          </a:p>
          <a:p>
            <a:pPr lvl="0"/>
            <a:r>
              <a:rPr lang="en-US" dirty="0"/>
              <a:t>Ethnographic and Experiential </a:t>
            </a:r>
            <a:r>
              <a:rPr lang="en-US" dirty="0" smtClean="0"/>
              <a:t>Methods</a:t>
            </a:r>
            <a:endParaRPr lang="en-US" dirty="0"/>
          </a:p>
        </p:txBody>
      </p:sp>
    </p:spTree>
    <p:extLst>
      <p:ext uri="{BB962C8B-B14F-4D97-AF65-F5344CB8AC3E}">
        <p14:creationId xmlns:p14="http://schemas.microsoft.com/office/powerpoint/2010/main" val="238823347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215371"/>
            <a:ext cx="8388417" cy="1097279"/>
          </a:xfrm>
        </p:spPr>
        <p:txBody>
          <a:bodyPr/>
          <a:lstStyle/>
          <a:p>
            <a:r>
              <a:rPr lang="en-US" sz="3000" dirty="0" smtClean="0"/>
              <a:t>Zaltman </a:t>
            </a:r>
            <a:r>
              <a:rPr lang="en-US" sz="3000" dirty="0"/>
              <a:t>Metaphor </a:t>
            </a:r>
            <a:r>
              <a:rPr lang="en-US" sz="3000" dirty="0" smtClean="0"/>
              <a:t>Elicitation Technique </a:t>
            </a:r>
            <a:r>
              <a:rPr lang="en-US" sz="2000" b="0" dirty="0"/>
              <a:t>(1 of 2)</a:t>
            </a:r>
            <a:endParaRPr lang="en-IN" sz="2000" b="0" dirty="0"/>
          </a:p>
        </p:txBody>
      </p:sp>
      <p:sp>
        <p:nvSpPr>
          <p:cNvPr id="3" name="Content Placeholder 2"/>
          <p:cNvSpPr>
            <a:spLocks noGrp="1"/>
          </p:cNvSpPr>
          <p:nvPr>
            <p:ph sz="quarter" idx="13"/>
          </p:nvPr>
        </p:nvSpPr>
        <p:spPr/>
        <p:txBody>
          <a:bodyPr/>
          <a:lstStyle/>
          <a:p>
            <a:r>
              <a:rPr lang="en-IN" altLang="en-US" dirty="0"/>
              <a:t>Uncovers hidden consumers’ knowledge</a:t>
            </a:r>
          </a:p>
          <a:p>
            <a:pPr lvl="1"/>
            <a:r>
              <a:rPr lang="en-US" altLang="en-US" b="1" dirty="0">
                <a:solidFill>
                  <a:srgbClr val="FF0000"/>
                </a:solidFill>
              </a:rPr>
              <a:t>“a technique for eliciting interconnected constructs that influence thought and behavior”</a:t>
            </a:r>
          </a:p>
          <a:p>
            <a:pPr lvl="2"/>
            <a:r>
              <a:rPr lang="en-US" altLang="en-US" b="1" dirty="0"/>
              <a:t>construct</a:t>
            </a:r>
            <a:r>
              <a:rPr lang="en-US" altLang="en-US" dirty="0"/>
              <a:t> refers to “an abstraction created by the </a:t>
            </a:r>
            <a:r>
              <a:rPr lang="en-US" altLang="en-US" b="1" dirty="0">
                <a:solidFill>
                  <a:srgbClr val="FF0000"/>
                </a:solidFill>
              </a:rPr>
              <a:t>researcher to capture common ideas, concepts</a:t>
            </a:r>
            <a:r>
              <a:rPr lang="en-US" altLang="en-US" dirty="0"/>
              <a:t>, or themes expressed by customers</a:t>
            </a:r>
            <a:r>
              <a:rPr lang="en-US" altLang="en-US" dirty="0" smtClean="0"/>
              <a:t>”</a:t>
            </a:r>
            <a:endParaRPr lang="en-US" altLang="en-US" dirty="0"/>
          </a:p>
        </p:txBody>
      </p:sp>
    </p:spTree>
    <p:extLst>
      <p:ext uri="{BB962C8B-B14F-4D97-AF65-F5344CB8AC3E}">
        <p14:creationId xmlns:p14="http://schemas.microsoft.com/office/powerpoint/2010/main" val="39838399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215371"/>
            <a:ext cx="8359541" cy="1097279"/>
          </a:xfrm>
        </p:spPr>
        <p:txBody>
          <a:bodyPr/>
          <a:lstStyle/>
          <a:p>
            <a:r>
              <a:rPr lang="en-US" sz="3000" dirty="0"/>
              <a:t>Zaltman Metaphor </a:t>
            </a:r>
            <a:r>
              <a:rPr lang="en-US" sz="3000" dirty="0" smtClean="0"/>
              <a:t>Elicitation Technique </a:t>
            </a:r>
            <a:r>
              <a:rPr lang="en-US" sz="2000" b="0" dirty="0"/>
              <a:t>(2 of 2)</a:t>
            </a:r>
            <a:endParaRPr lang="en-IN" sz="2000" b="0" dirty="0"/>
          </a:p>
        </p:txBody>
      </p:sp>
      <p:sp>
        <p:nvSpPr>
          <p:cNvPr id="3" name="Content Placeholder 2"/>
          <p:cNvSpPr>
            <a:spLocks noGrp="1"/>
          </p:cNvSpPr>
          <p:nvPr>
            <p:ph sz="quarter" idx="13"/>
          </p:nvPr>
        </p:nvSpPr>
        <p:spPr>
          <a:xfrm>
            <a:off x="457200" y="1556326"/>
            <a:ext cx="8157411" cy="4434275"/>
          </a:xfrm>
        </p:spPr>
        <p:txBody>
          <a:bodyPr/>
          <a:lstStyle/>
          <a:p>
            <a:r>
              <a:rPr lang="en-US" dirty="0" smtClean="0"/>
              <a:t>Z</a:t>
            </a:r>
            <a:r>
              <a:rPr lang="en-US" sz="100" dirty="0" smtClean="0"/>
              <a:t> </a:t>
            </a:r>
            <a:r>
              <a:rPr lang="en-US" dirty="0" smtClean="0"/>
              <a:t>M</a:t>
            </a:r>
            <a:r>
              <a:rPr lang="en-US" sz="100" dirty="0" smtClean="0"/>
              <a:t> </a:t>
            </a:r>
            <a:r>
              <a:rPr lang="en-US" dirty="0" smtClean="0"/>
              <a:t>E</a:t>
            </a:r>
            <a:r>
              <a:rPr lang="en-US" sz="100" dirty="0" smtClean="0"/>
              <a:t> </a:t>
            </a:r>
            <a:r>
              <a:rPr lang="en-US" dirty="0" smtClean="0"/>
              <a:t>T </a:t>
            </a:r>
            <a:r>
              <a:rPr lang="en-US" dirty="0"/>
              <a:t>study starts with a group of participants</a:t>
            </a:r>
          </a:p>
          <a:p>
            <a:pPr lvl="1"/>
            <a:r>
              <a:rPr lang="en-US" dirty="0"/>
              <a:t>Asked in advance to think about the research topic</a:t>
            </a:r>
          </a:p>
          <a:p>
            <a:pPr lvl="2"/>
            <a:r>
              <a:rPr lang="en-US" dirty="0"/>
              <a:t>Collect a set of images from their own sources that represent their thoughts and feelings about the research topic</a:t>
            </a:r>
          </a:p>
          <a:p>
            <a:pPr lvl="1"/>
            <a:r>
              <a:rPr lang="en-US" altLang="en-US" dirty="0"/>
              <a:t>Bring images with them for a one-on-one interview</a:t>
            </a:r>
          </a:p>
          <a:p>
            <a:pPr lvl="1"/>
            <a:r>
              <a:rPr lang="en-US" altLang="en-US" dirty="0"/>
              <a:t>When interviews are complete</a:t>
            </a:r>
          </a:p>
          <a:p>
            <a:pPr lvl="2"/>
            <a:r>
              <a:rPr lang="en-US" altLang="en-US" dirty="0"/>
              <a:t>Researchers identify key themes or constructs, code the data, and assemble a consensus map of the most important </a:t>
            </a:r>
            <a:r>
              <a:rPr lang="en-US" altLang="en-US" dirty="0" smtClean="0"/>
              <a:t>constructs</a:t>
            </a:r>
            <a:endParaRPr lang="en-IN" altLang="en-US" dirty="0"/>
          </a:p>
        </p:txBody>
      </p:sp>
    </p:spTree>
    <p:extLst>
      <p:ext uri="{BB962C8B-B14F-4D97-AF65-F5344CB8AC3E}">
        <p14:creationId xmlns:p14="http://schemas.microsoft.com/office/powerpoint/2010/main" val="361593153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400" dirty="0" smtClean="0"/>
              <a:t>Figure </a:t>
            </a:r>
            <a:r>
              <a:rPr lang="en-US" sz="3400" dirty="0"/>
              <a:t>10-3: Application of </a:t>
            </a:r>
            <a:r>
              <a:rPr lang="en-US" sz="3400" dirty="0" smtClean="0"/>
              <a:t>Z</a:t>
            </a:r>
            <a:r>
              <a:rPr lang="en-US" sz="100" dirty="0" smtClean="0"/>
              <a:t> </a:t>
            </a:r>
            <a:r>
              <a:rPr lang="en-US" sz="3400" dirty="0" smtClean="0"/>
              <a:t>M</a:t>
            </a:r>
            <a:r>
              <a:rPr lang="en-US" sz="100" dirty="0" smtClean="0"/>
              <a:t> </a:t>
            </a:r>
            <a:r>
              <a:rPr lang="en-US" sz="3400" dirty="0" smtClean="0"/>
              <a:t>E</a:t>
            </a:r>
            <a:r>
              <a:rPr lang="en-US" sz="100" dirty="0" smtClean="0"/>
              <a:t> </a:t>
            </a:r>
            <a:r>
              <a:rPr lang="en-US" sz="3400" dirty="0" smtClean="0"/>
              <a:t>T </a:t>
            </a:r>
            <a:r>
              <a:rPr lang="en-US" sz="3400" dirty="0"/>
              <a:t>to Intimate Apparel Market</a:t>
            </a:r>
            <a:endParaRPr lang="en-IN" sz="3400" dirty="0"/>
          </a:p>
        </p:txBody>
      </p:sp>
      <p:pic>
        <p:nvPicPr>
          <p:cNvPr id="4" name="Picture 3" descr="The diagram consists of 5 originator constructs, 9 connector constructs, and 9 destination constructs. The originator constructs are as follows. Originator construct 1, Garment attributes. Originator construct 2, Quality garment. Originator construct 3, obligatory wearing. Originator construct 4, physical control. Originator construct 5, Variety of design. The garment attributes originator construct connects to the following 2 destination constructs. Destination construct 1, Coordinated. Destination construct 2, Aggravation. The Garment attributes originator construct connects to the Expense connector construct, which then connects to the aggravation destination construct. Garment attributes connects to the physical comfort connector construct, which then connects to the physical imprisonment connector construct and the following 3 destination constructs. Destination construct 3, concern. Destination construct 4, emotionally comfortable. Destination construct 5, Anger. The quality garment originator construct connects to the physical comfort connector construct. The quality garment originator construct connects to the elegant connector construct, which then connects to the project self-image connector construct. The quality garment originator construct connects to the happy connector construct, which then connects to Destination construct 6, emotional freedom. The obligatory wearing originator construct connects to Destination construct 6 and Destination construct 7, Acceptance by others, which in turn is connected to the attractive to others connector construct. The attractive to others connector construct is connected to the sexy connector construct, to the happy constructor construct, and to the self-confidence connector construct, which in turn is connected to Destination construct 8, Achievement. The physical control originator construct connects to Destination construct 9, Feel thin. The physical control originator construct also connects the connector construct Physical imprisonment. The Variety of Design originator construct connects to the connector constructs Happy, and Project self-image.">
            <a:extLst>
              <a:ext uri="{FF2B5EF4-FFF2-40B4-BE49-F238E27FC236}">
                <a16:creationId xmlns:a16="http://schemas.microsoft.com/office/drawing/2014/main" id="{F9EA9577-B436-4050-A179-08532B8260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0126" y="1531257"/>
            <a:ext cx="7023748" cy="4772183"/>
          </a:xfrm>
          <a:prstGeom prst="rect">
            <a:avLst/>
          </a:prstGeom>
        </p:spPr>
      </p:pic>
    </p:spTree>
    <p:extLst>
      <p:ext uri="{BB962C8B-B14F-4D97-AF65-F5344CB8AC3E}">
        <p14:creationId xmlns:p14="http://schemas.microsoft.com/office/powerpoint/2010/main" val="408366540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Quantitative Research Techniques</a:t>
            </a:r>
            <a:endParaRPr lang="en-IN" dirty="0"/>
          </a:p>
        </p:txBody>
      </p:sp>
      <p:sp>
        <p:nvSpPr>
          <p:cNvPr id="3" name="Content Placeholder 2"/>
          <p:cNvSpPr>
            <a:spLocks noGrp="1"/>
          </p:cNvSpPr>
          <p:nvPr>
            <p:ph sz="quarter" idx="13"/>
          </p:nvPr>
        </p:nvSpPr>
        <p:spPr/>
        <p:txBody>
          <a:bodyPr/>
          <a:lstStyle/>
          <a:p>
            <a:pPr lvl="0"/>
            <a:r>
              <a:rPr lang="en-US" dirty="0"/>
              <a:t>Brand Awareness</a:t>
            </a:r>
          </a:p>
          <a:p>
            <a:pPr lvl="0"/>
            <a:r>
              <a:rPr lang="en-US" dirty="0"/>
              <a:t>Brand Image</a:t>
            </a:r>
          </a:p>
          <a:p>
            <a:pPr lvl="0"/>
            <a:r>
              <a:rPr lang="en-US" dirty="0"/>
              <a:t>Other </a:t>
            </a:r>
            <a:r>
              <a:rPr lang="en-US" dirty="0" smtClean="0"/>
              <a:t>Approaches</a:t>
            </a:r>
            <a:endParaRPr lang="en-US" dirty="0"/>
          </a:p>
        </p:txBody>
      </p:sp>
    </p:spTree>
    <p:extLst>
      <p:ext uri="{BB962C8B-B14F-4D97-AF65-F5344CB8AC3E}">
        <p14:creationId xmlns:p14="http://schemas.microsoft.com/office/powerpoint/2010/main" val="10903695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defRPr/>
            </a:pPr>
            <a:r>
              <a:rPr lang="en-US" dirty="0" smtClean="0"/>
              <a:t>Videos for Today</a:t>
            </a:r>
            <a:endParaRPr lang="en-US" dirty="0"/>
          </a:p>
        </p:txBody>
      </p:sp>
      <p:sp>
        <p:nvSpPr>
          <p:cNvPr id="23555" name="Content Placeholder 2"/>
          <p:cNvSpPr>
            <a:spLocks noGrp="1"/>
          </p:cNvSpPr>
          <p:nvPr>
            <p:ph sz="quarter" idx="1"/>
          </p:nvPr>
        </p:nvSpPr>
        <p:spPr>
          <a:xfrm>
            <a:off x="137160" y="1508759"/>
            <a:ext cx="8823960" cy="5029835"/>
          </a:xfrm>
        </p:spPr>
        <p:txBody>
          <a:bodyPr>
            <a:normAutofit/>
          </a:bodyPr>
          <a:lstStyle/>
          <a:p>
            <a:r>
              <a:rPr lang="en-US" sz="3200" b="1" dirty="0">
                <a:latin typeface="Times New Roman" panose="02020603050405020304" pitchFamily="18" charset="0"/>
                <a:cs typeface="Times New Roman" panose="02020603050405020304" pitchFamily="18" charset="0"/>
              </a:rPr>
              <a:t>Brand tracking – Explained!</a:t>
            </a:r>
          </a:p>
          <a:p>
            <a:r>
              <a:rPr lang="en-US" sz="3200" u="sng" dirty="0">
                <a:latin typeface="Times New Roman" panose="02020603050405020304" pitchFamily="18" charset="0"/>
                <a:cs typeface="Times New Roman" panose="02020603050405020304" pitchFamily="18" charset="0"/>
                <a:hlinkClick r:id="rId3"/>
              </a:rPr>
              <a:t>https://</a:t>
            </a:r>
            <a:r>
              <a:rPr lang="en-US" sz="3200" u="sng" dirty="0" smtClean="0">
                <a:latin typeface="Times New Roman" panose="02020603050405020304" pitchFamily="18" charset="0"/>
                <a:cs typeface="Times New Roman" panose="02020603050405020304" pitchFamily="18" charset="0"/>
                <a:hlinkClick r:id="rId3"/>
              </a:rPr>
              <a:t>www.youtube.com/watch?v=ZbPUi247wI8</a:t>
            </a:r>
            <a:endParaRPr lang="en-US" sz="3200" dirty="0">
              <a:latin typeface="Times New Roman" panose="02020603050405020304" pitchFamily="18" charset="0"/>
              <a:cs typeface="Times New Roman" panose="02020603050405020304" pitchFamily="18" charset="0"/>
            </a:endParaRPr>
          </a:p>
        </p:txBody>
      </p:sp>
      <p:sp>
        <p:nvSpPr>
          <p:cNvPr id="23562" name="Rectangle 10"/>
          <p:cNvSpPr>
            <a:spLocks noChangeArrowheads="1"/>
          </p:cNvSpPr>
          <p:nvPr/>
        </p:nvSpPr>
        <p:spPr bwMode="auto">
          <a:xfrm>
            <a:off x="8534400" y="6481763"/>
            <a:ext cx="609600" cy="381000"/>
          </a:xfrm>
          <a:prstGeom prst="rect">
            <a:avLst/>
          </a:prstGeom>
          <a:noFill/>
          <a:ln w="9525">
            <a:noFill/>
            <a:miter lim="800000"/>
            <a:headEnd/>
            <a:tailEnd/>
          </a:ln>
          <a:effectLst/>
        </p:spPr>
        <p:txBody>
          <a:bodyPr anchor="b"/>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Times New Roman" pitchFamily="18" charset="0"/>
                <a:ea typeface="+mn-ea"/>
                <a:cs typeface="+mn-cs"/>
              </a:rPr>
              <a:t>1-</a:t>
            </a:r>
            <a:fld id="{A753FF91-1EEC-4918-8AE5-1E0B4ADB3345}" type="slidenum">
              <a:rPr kumimoji="0" lang="en-US" sz="1600" b="0" i="0" u="none" strike="noStrike" kern="1200" cap="none" spc="0" normalizeH="0" baseline="0" noProof="0">
                <a:ln>
                  <a:noFill/>
                </a:ln>
                <a:solidFill>
                  <a:prstClr val="black"/>
                </a:solidFill>
                <a:effectLst/>
                <a:uLnTx/>
                <a:uFillTx/>
                <a:latin typeface="Times New Roman" pitchFamily="18"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16</a:t>
            </a:fld>
            <a:endParaRPr kumimoji="0" lang="en-US" sz="1800" b="0" i="0" u="none" strike="noStrike" kern="1200" cap="none" spc="0" normalizeH="0" baseline="0" noProof="0">
              <a:ln>
                <a:noFill/>
              </a:ln>
              <a:solidFill>
                <a:prstClr val="black"/>
              </a:solidFill>
              <a:effectLst/>
              <a:uLnTx/>
              <a:uFillTx/>
              <a:latin typeface="Arial" charset="0"/>
              <a:ea typeface="+mn-ea"/>
              <a:cs typeface="+mn-cs"/>
            </a:endParaRPr>
          </a:p>
        </p:txBody>
      </p:sp>
      <p:sp>
        <p:nvSpPr>
          <p:cNvPr id="5" name="Footer Placeholder 4"/>
          <p:cNvSpPr>
            <a:spLocks noGrp="1"/>
          </p:cNvSpPr>
          <p:nvPr>
            <p:ph type="ftr" sz="quarter" idx="11"/>
          </p:nvPr>
        </p:nvSpPr>
        <p:spPr>
          <a:xfrm>
            <a:off x="91440" y="6538595"/>
            <a:ext cx="8674608" cy="365125"/>
          </a:xfrm>
        </p:spPr>
        <p:txBody>
          <a:bodyPr wrap="none">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800" b="0" i="0" u="none" strike="noStrike" kern="1200" cap="none" spc="0" normalizeH="0" baseline="0" noProof="0" dirty="0">
                <a:ln>
                  <a:noFill/>
                </a:ln>
                <a:solidFill>
                  <a:srgbClr val="7F7F7F"/>
                </a:solidFill>
                <a:effectLst/>
                <a:uLnTx/>
                <a:uFillTx/>
                <a:latin typeface="Arial" charset="0"/>
                <a:ea typeface="+mn-ea"/>
                <a:cs typeface="+mn-cs"/>
              </a:rPr>
              <a:t>©McGraw-Hill Education. All rights reserved. Authorized only for instructor use in the classroom.  No reproduction or further distribution permitted without the prior written consent of McGraw-Hill Education</a:t>
            </a:r>
            <a:r>
              <a:rPr kumimoji="0" lang="en-US" sz="800" b="0" i="0" u="none" strike="noStrike" kern="1200" cap="none" spc="0" normalizeH="0" baseline="0" noProof="0" dirty="0">
                <a:ln>
                  <a:noFill/>
                </a:ln>
                <a:solidFill>
                  <a:srgbClr val="C00000"/>
                </a:solidFill>
                <a:effectLst/>
                <a:uLnTx/>
                <a:uFillTx/>
                <a:latin typeface="Arial" charset="0"/>
                <a:ea typeface="+mn-ea"/>
                <a:cs typeface="+mn-cs"/>
              </a:rPr>
              <a:t>. </a:t>
            </a:r>
          </a:p>
        </p:txBody>
      </p:sp>
    </p:spTree>
    <p:extLst>
      <p:ext uri="{BB962C8B-B14F-4D97-AF65-F5344CB8AC3E}">
        <p14:creationId xmlns:p14="http://schemas.microsoft.com/office/powerpoint/2010/main" val="1788656662"/>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Brand Awareness</a:t>
            </a:r>
            <a:endParaRPr lang="en-IN" dirty="0"/>
          </a:p>
        </p:txBody>
      </p:sp>
      <p:sp>
        <p:nvSpPr>
          <p:cNvPr id="3" name="Content Placeholder 2"/>
          <p:cNvSpPr>
            <a:spLocks noGrp="1"/>
          </p:cNvSpPr>
          <p:nvPr>
            <p:ph sz="quarter" idx="13"/>
          </p:nvPr>
        </p:nvSpPr>
        <p:spPr/>
        <p:txBody>
          <a:bodyPr/>
          <a:lstStyle/>
          <a:p>
            <a:pPr eaLnBrk="1" hangingPunct="1"/>
            <a:r>
              <a:rPr lang="en-IN" altLang="en-US" dirty="0"/>
              <a:t>Related to the strength of the brand in memory</a:t>
            </a:r>
          </a:p>
          <a:p>
            <a:pPr lvl="1"/>
            <a:r>
              <a:rPr lang="en-IN" altLang="en-US" dirty="0"/>
              <a:t>Reflected by consumers’ ability to identify various brand elements</a:t>
            </a:r>
          </a:p>
          <a:p>
            <a:r>
              <a:rPr lang="en-IN" altLang="en-US" dirty="0"/>
              <a:t>Describes the likelihood that a brand will come to mind in different situations</a:t>
            </a:r>
          </a:p>
          <a:p>
            <a:pPr lvl="1"/>
            <a:r>
              <a:rPr lang="en-IN" altLang="en-US" dirty="0"/>
              <a:t>Recognition</a:t>
            </a:r>
          </a:p>
          <a:p>
            <a:pPr lvl="1"/>
            <a:r>
              <a:rPr lang="en-IN" altLang="en-US" dirty="0"/>
              <a:t>Recall</a:t>
            </a:r>
          </a:p>
          <a:p>
            <a:pPr lvl="1"/>
            <a:r>
              <a:rPr lang="en-US" altLang="en-US" dirty="0"/>
              <a:t>Corrections for guessing</a:t>
            </a:r>
            <a:endParaRPr lang="en-IN" altLang="en-US" dirty="0"/>
          </a:p>
          <a:p>
            <a:pPr lvl="1"/>
            <a:r>
              <a:rPr lang="en-IN" altLang="en-US" dirty="0"/>
              <a:t>Strategic </a:t>
            </a:r>
            <a:r>
              <a:rPr lang="en-IN" altLang="en-US" dirty="0" smtClean="0"/>
              <a:t>implications</a:t>
            </a:r>
            <a:endParaRPr lang="en-IN" altLang="en-US" dirty="0"/>
          </a:p>
        </p:txBody>
      </p:sp>
    </p:spTree>
    <p:extLst>
      <p:ext uri="{BB962C8B-B14F-4D97-AF65-F5344CB8AC3E}">
        <p14:creationId xmlns:p14="http://schemas.microsoft.com/office/powerpoint/2010/main" val="219194929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400" dirty="0"/>
              <a:t>Social Media Listening and Monitoring</a:t>
            </a:r>
            <a:endParaRPr lang="en-IN" sz="3400" dirty="0"/>
          </a:p>
        </p:txBody>
      </p:sp>
      <p:sp>
        <p:nvSpPr>
          <p:cNvPr id="3" name="Content Placeholder 2"/>
          <p:cNvSpPr>
            <a:spLocks noGrp="1"/>
          </p:cNvSpPr>
          <p:nvPr>
            <p:ph sz="quarter" idx="13"/>
          </p:nvPr>
        </p:nvSpPr>
        <p:spPr>
          <a:xfrm>
            <a:off x="457200" y="1556326"/>
            <a:ext cx="8090034" cy="4777097"/>
          </a:xfrm>
        </p:spPr>
        <p:txBody>
          <a:bodyPr/>
          <a:lstStyle/>
          <a:p>
            <a:r>
              <a:rPr lang="en-US" dirty="0"/>
              <a:t>Social media monitoring</a:t>
            </a:r>
          </a:p>
          <a:p>
            <a:pPr lvl="1"/>
            <a:r>
              <a:rPr lang="en-US" dirty="0"/>
              <a:t>Fast-growing and increasingly specialized area </a:t>
            </a:r>
            <a:r>
              <a:rPr lang="en-US" dirty="0" smtClean="0"/>
              <a:t>of marketing </a:t>
            </a:r>
            <a:r>
              <a:rPr lang="en-US" dirty="0"/>
              <a:t>research</a:t>
            </a:r>
          </a:p>
          <a:p>
            <a:r>
              <a:rPr lang="en-US" dirty="0"/>
              <a:t>Dashboard</a:t>
            </a:r>
          </a:p>
          <a:p>
            <a:pPr lvl="1"/>
            <a:r>
              <a:rPr lang="en-US" dirty="0"/>
              <a:t>Summary of key statistics associated with a brand</a:t>
            </a:r>
          </a:p>
          <a:p>
            <a:pPr lvl="1"/>
            <a:r>
              <a:rPr lang="en-US" dirty="0"/>
              <a:t>May include:</a:t>
            </a:r>
          </a:p>
          <a:p>
            <a:pPr lvl="2"/>
            <a:r>
              <a:rPr lang="en-US" dirty="0"/>
              <a:t>Number of engagements of brand messages across various social media platforms</a:t>
            </a:r>
          </a:p>
          <a:p>
            <a:pPr lvl="2"/>
            <a:r>
              <a:rPr lang="en-US" dirty="0"/>
              <a:t>Sentiment associated with social media messages</a:t>
            </a:r>
          </a:p>
          <a:p>
            <a:pPr lvl="2"/>
            <a:r>
              <a:rPr lang="en-US" dirty="0"/>
              <a:t>Topics that are related to a brand</a:t>
            </a:r>
          </a:p>
          <a:p>
            <a:pPr lvl="2"/>
            <a:r>
              <a:rPr lang="en-US" dirty="0"/>
              <a:t>Lists of keywords that are associated with a </a:t>
            </a:r>
            <a:r>
              <a:rPr lang="en-US" dirty="0" smtClean="0"/>
              <a:t>brand</a:t>
            </a:r>
            <a:endParaRPr lang="en-US" dirty="0"/>
          </a:p>
        </p:txBody>
      </p:sp>
    </p:spTree>
    <p:extLst>
      <p:ext uri="{BB962C8B-B14F-4D97-AF65-F5344CB8AC3E}">
        <p14:creationId xmlns:p14="http://schemas.microsoft.com/office/powerpoint/2010/main" val="332279463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Brand Responses</a:t>
            </a:r>
            <a:endParaRPr lang="en-IN" dirty="0"/>
          </a:p>
        </p:txBody>
      </p:sp>
      <p:sp>
        <p:nvSpPr>
          <p:cNvPr id="3" name="Content Placeholder 2"/>
          <p:cNvSpPr>
            <a:spLocks noGrp="1"/>
          </p:cNvSpPr>
          <p:nvPr>
            <p:ph sz="quarter" idx="13"/>
          </p:nvPr>
        </p:nvSpPr>
        <p:spPr/>
        <p:txBody>
          <a:bodyPr/>
          <a:lstStyle/>
          <a:p>
            <a:pPr lvl="0"/>
            <a:r>
              <a:rPr lang="en-US" dirty="0"/>
              <a:t>Purchase Intentions</a:t>
            </a:r>
          </a:p>
          <a:p>
            <a:pPr lvl="0"/>
            <a:r>
              <a:rPr lang="en-US" dirty="0"/>
              <a:t>Likelihood to </a:t>
            </a:r>
            <a:r>
              <a:rPr lang="en-US" dirty="0" smtClean="0"/>
              <a:t>Recommend</a:t>
            </a:r>
            <a:endParaRPr lang="en-US" dirty="0"/>
          </a:p>
        </p:txBody>
      </p:sp>
    </p:spTree>
    <p:extLst>
      <p:ext uri="{BB962C8B-B14F-4D97-AF65-F5344CB8AC3E}">
        <p14:creationId xmlns:p14="http://schemas.microsoft.com/office/powerpoint/2010/main" val="131240193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defRPr/>
            </a:pPr>
            <a:r>
              <a:rPr lang="en-US" dirty="0" smtClean="0"/>
              <a:t>Videos for Today</a:t>
            </a:r>
            <a:endParaRPr lang="en-US" dirty="0"/>
          </a:p>
        </p:txBody>
      </p:sp>
      <p:sp>
        <p:nvSpPr>
          <p:cNvPr id="23555" name="Content Placeholder 2"/>
          <p:cNvSpPr>
            <a:spLocks noGrp="1"/>
          </p:cNvSpPr>
          <p:nvPr>
            <p:ph sz="quarter" idx="1"/>
          </p:nvPr>
        </p:nvSpPr>
        <p:spPr>
          <a:xfrm>
            <a:off x="137160" y="1508759"/>
            <a:ext cx="8823960" cy="5029835"/>
          </a:xfrm>
        </p:spPr>
        <p:txBody>
          <a:bodyPr>
            <a:normAutofit/>
          </a:bodyPr>
          <a:lstStyle/>
          <a:p>
            <a:r>
              <a:rPr lang="en-US" sz="3200" b="1" dirty="0">
                <a:latin typeface="Times New Roman" panose="02020603050405020304" pitchFamily="18" charset="0"/>
                <a:cs typeface="Times New Roman" panose="02020603050405020304" pitchFamily="18" charset="0"/>
              </a:rPr>
              <a:t>Brand tracking – Explained!</a:t>
            </a:r>
          </a:p>
          <a:p>
            <a:r>
              <a:rPr lang="en-US" sz="3200" u="sng" dirty="0">
                <a:latin typeface="Times New Roman" panose="02020603050405020304" pitchFamily="18" charset="0"/>
                <a:cs typeface="Times New Roman" panose="02020603050405020304" pitchFamily="18" charset="0"/>
                <a:hlinkClick r:id="rId3"/>
              </a:rPr>
              <a:t>https://</a:t>
            </a:r>
            <a:r>
              <a:rPr lang="en-US" sz="3200" u="sng" dirty="0" smtClean="0">
                <a:latin typeface="Times New Roman" panose="02020603050405020304" pitchFamily="18" charset="0"/>
                <a:cs typeface="Times New Roman" panose="02020603050405020304" pitchFamily="18" charset="0"/>
                <a:hlinkClick r:id="rId3"/>
              </a:rPr>
              <a:t>www.youtube.com/watch?v=ZbPUi247wI8</a:t>
            </a:r>
            <a:endParaRPr lang="en-US" sz="3200" dirty="0">
              <a:latin typeface="Times New Roman" panose="02020603050405020304" pitchFamily="18" charset="0"/>
              <a:cs typeface="Times New Roman" panose="02020603050405020304" pitchFamily="18" charset="0"/>
            </a:endParaRPr>
          </a:p>
          <a:p>
            <a:r>
              <a:rPr lang="en-US" sz="3200" b="1" dirty="0">
                <a:latin typeface="Times New Roman" panose="02020603050405020304" pitchFamily="18" charset="0"/>
                <a:cs typeface="Times New Roman" panose="02020603050405020304" pitchFamily="18" charset="0"/>
              </a:rPr>
              <a:t>Terri Goldstein - Speaking Brand Intelligence™</a:t>
            </a:r>
          </a:p>
          <a:p>
            <a:r>
              <a:rPr lang="en-US" sz="3200" u="sng" dirty="0">
                <a:latin typeface="Times New Roman" panose="02020603050405020304" pitchFamily="18" charset="0"/>
                <a:cs typeface="Times New Roman" panose="02020603050405020304" pitchFamily="18" charset="0"/>
                <a:hlinkClick r:id="rId4"/>
              </a:rPr>
              <a:t>https://www.youtube.com/watch?v=6kS3fzdk9N0</a:t>
            </a:r>
            <a:endParaRPr lang="en-US" sz="3200" dirty="0">
              <a:latin typeface="Times New Roman" panose="02020603050405020304" pitchFamily="18" charset="0"/>
              <a:cs typeface="Times New Roman" panose="02020603050405020304" pitchFamily="18" charset="0"/>
            </a:endParaRPr>
          </a:p>
          <a:p>
            <a:r>
              <a:rPr lang="en-US" sz="3200" dirty="0">
                <a:latin typeface="Times New Roman" panose="02020603050405020304" pitchFamily="18" charset="0"/>
                <a:cs typeface="Times New Roman" panose="02020603050405020304" pitchFamily="18" charset="0"/>
              </a:rPr>
              <a:t>color shape </a:t>
            </a:r>
            <a:r>
              <a:rPr lang="en-US" sz="3200" dirty="0" smtClean="0">
                <a:latin typeface="Times New Roman" panose="02020603050405020304" pitchFamily="18" charset="0"/>
                <a:cs typeface="Times New Roman" panose="02020603050405020304" pitchFamily="18" charset="0"/>
              </a:rPr>
              <a:t>symbol</a:t>
            </a:r>
          </a:p>
          <a:p>
            <a:r>
              <a:rPr lang="en-US" sz="3200" b="1" dirty="0">
                <a:latin typeface="Times New Roman" panose="02020603050405020304" pitchFamily="18" charset="0"/>
                <a:cs typeface="Times New Roman" panose="02020603050405020304" pitchFamily="18" charset="0"/>
              </a:rPr>
              <a:t>Why You Should Be Building Brand Equity</a:t>
            </a:r>
          </a:p>
          <a:p>
            <a:r>
              <a:rPr lang="en-US" sz="3200" u="sng" dirty="0">
                <a:latin typeface="Times New Roman" panose="02020603050405020304" pitchFamily="18" charset="0"/>
                <a:cs typeface="Times New Roman" panose="02020603050405020304" pitchFamily="18" charset="0"/>
                <a:hlinkClick r:id="rId5"/>
              </a:rPr>
              <a:t>https://www.youtube.com/watch?v=geaV_bFR_Rk&amp;t=128s</a:t>
            </a:r>
            <a:r>
              <a:rPr lang="en-US" sz="3200" dirty="0">
                <a:latin typeface="Times New Roman" panose="02020603050405020304" pitchFamily="18" charset="0"/>
                <a:cs typeface="Times New Roman" panose="02020603050405020304" pitchFamily="18" charset="0"/>
              </a:rPr>
              <a:t> </a:t>
            </a:r>
          </a:p>
          <a:p>
            <a:endParaRPr lang="en-US" sz="2800" dirty="0">
              <a:latin typeface="Times New Roman" panose="02020603050405020304" pitchFamily="18" charset="0"/>
              <a:cs typeface="Times New Roman" panose="02020603050405020304" pitchFamily="18" charset="0"/>
            </a:endParaRPr>
          </a:p>
          <a:p>
            <a:endParaRPr lang="en-US" sz="2800" dirty="0" smtClean="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a:p>
            <a:endParaRPr lang="en-US" sz="2800" dirty="0" smtClean="0">
              <a:latin typeface="Times New Roman" panose="02020603050405020304" pitchFamily="18" charset="0"/>
              <a:cs typeface="Times New Roman" panose="02020603050405020304" pitchFamily="18" charset="0"/>
            </a:endParaRPr>
          </a:p>
          <a:p>
            <a:endParaRPr lang="en-US" sz="2800" dirty="0" smtClean="0">
              <a:latin typeface="Times New Roman" panose="02020603050405020304" pitchFamily="18" charset="0"/>
              <a:cs typeface="Times New Roman" panose="02020603050405020304" pitchFamily="18" charset="0"/>
            </a:endParaRPr>
          </a:p>
        </p:txBody>
      </p:sp>
      <p:sp>
        <p:nvSpPr>
          <p:cNvPr id="23562" name="Rectangle 10"/>
          <p:cNvSpPr>
            <a:spLocks noChangeArrowheads="1"/>
          </p:cNvSpPr>
          <p:nvPr/>
        </p:nvSpPr>
        <p:spPr bwMode="auto">
          <a:xfrm>
            <a:off x="8534400" y="6481763"/>
            <a:ext cx="609600" cy="381000"/>
          </a:xfrm>
          <a:prstGeom prst="rect">
            <a:avLst/>
          </a:prstGeom>
          <a:noFill/>
          <a:ln w="9525">
            <a:noFill/>
            <a:miter lim="800000"/>
            <a:headEnd/>
            <a:tailEnd/>
          </a:ln>
          <a:effectLst/>
        </p:spPr>
        <p:txBody>
          <a:bodyPr anchor="b"/>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Times New Roman" pitchFamily="18" charset="0"/>
                <a:ea typeface="+mn-ea"/>
                <a:cs typeface="+mn-cs"/>
              </a:rPr>
              <a:t>1-</a:t>
            </a:r>
            <a:fld id="{A753FF91-1EEC-4918-8AE5-1E0B4ADB3345}" type="slidenum">
              <a:rPr kumimoji="0" lang="en-US" sz="1600" b="0" i="0" u="none" strike="noStrike" kern="1200" cap="none" spc="0" normalizeH="0" baseline="0" noProof="0">
                <a:ln>
                  <a:noFill/>
                </a:ln>
                <a:solidFill>
                  <a:prstClr val="black"/>
                </a:solidFill>
                <a:effectLst/>
                <a:uLnTx/>
                <a:uFillTx/>
                <a:latin typeface="Times New Roman" pitchFamily="18"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2</a:t>
            </a:fld>
            <a:endParaRPr kumimoji="0" lang="en-US" sz="1800" b="0" i="0" u="none" strike="noStrike" kern="1200" cap="none" spc="0" normalizeH="0" baseline="0" noProof="0">
              <a:ln>
                <a:noFill/>
              </a:ln>
              <a:solidFill>
                <a:prstClr val="black"/>
              </a:solidFill>
              <a:effectLst/>
              <a:uLnTx/>
              <a:uFillTx/>
              <a:latin typeface="Arial" charset="0"/>
              <a:ea typeface="+mn-ea"/>
              <a:cs typeface="+mn-cs"/>
            </a:endParaRPr>
          </a:p>
        </p:txBody>
      </p:sp>
      <p:sp>
        <p:nvSpPr>
          <p:cNvPr id="5" name="Footer Placeholder 4"/>
          <p:cNvSpPr>
            <a:spLocks noGrp="1"/>
          </p:cNvSpPr>
          <p:nvPr>
            <p:ph type="ftr" sz="quarter" idx="11"/>
          </p:nvPr>
        </p:nvSpPr>
        <p:spPr>
          <a:xfrm>
            <a:off x="91440" y="6538595"/>
            <a:ext cx="8674608" cy="365125"/>
          </a:xfrm>
        </p:spPr>
        <p:txBody>
          <a:bodyPr wrap="none">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800" b="0" i="0" u="none" strike="noStrike" kern="1200" cap="none" spc="0" normalizeH="0" baseline="0" noProof="0" dirty="0">
                <a:ln>
                  <a:noFill/>
                </a:ln>
                <a:solidFill>
                  <a:srgbClr val="7F7F7F"/>
                </a:solidFill>
                <a:effectLst/>
                <a:uLnTx/>
                <a:uFillTx/>
                <a:latin typeface="Arial" charset="0"/>
                <a:ea typeface="+mn-ea"/>
                <a:cs typeface="+mn-cs"/>
              </a:rPr>
              <a:t>©McGraw-Hill Education. All rights reserved. Authorized only for instructor use in the classroom.  No reproduction or further distribution permitted without the prior written consent of McGraw-Hill Education</a:t>
            </a:r>
            <a:r>
              <a:rPr kumimoji="0" lang="en-US" sz="800" b="0" i="0" u="none" strike="noStrike" kern="1200" cap="none" spc="0" normalizeH="0" baseline="0" noProof="0" dirty="0">
                <a:ln>
                  <a:noFill/>
                </a:ln>
                <a:solidFill>
                  <a:srgbClr val="C00000"/>
                </a:solidFill>
                <a:effectLst/>
                <a:uLnTx/>
                <a:uFillTx/>
                <a:latin typeface="Arial" charset="0"/>
                <a:ea typeface="+mn-ea"/>
                <a:cs typeface="+mn-cs"/>
              </a:rPr>
              <a:t>. </a:t>
            </a:r>
          </a:p>
        </p:txBody>
      </p:sp>
    </p:spTree>
    <p:extLst>
      <p:ext uri="{BB962C8B-B14F-4D97-AF65-F5344CB8AC3E}">
        <p14:creationId xmlns:p14="http://schemas.microsoft.com/office/powerpoint/2010/main" val="1308145677"/>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7655"/>
            <a:ext cx="8229600" cy="1187669"/>
          </a:xfrm>
        </p:spPr>
        <p:txBody>
          <a:bodyPr>
            <a:normAutofit fontScale="90000"/>
          </a:bodyPr>
          <a:lstStyle/>
          <a:p>
            <a:r>
              <a:rPr lang="en-US" sz="3200" dirty="0"/>
              <a:t>Strategic Brand Management: </a:t>
            </a:r>
            <a:r>
              <a:rPr lang="en-US" sz="3200" dirty="0" smtClean="0"/>
              <a:t>Building, Measuring</a:t>
            </a:r>
            <a:r>
              <a:rPr lang="en-US" sz="3200" dirty="0"/>
              <a:t>, and Managing Brand Equity</a:t>
            </a:r>
          </a:p>
        </p:txBody>
      </p:sp>
      <p:sp>
        <p:nvSpPr>
          <p:cNvPr id="3" name="Text Placeholder 2"/>
          <p:cNvSpPr>
            <a:spLocks noGrp="1"/>
          </p:cNvSpPr>
          <p:nvPr>
            <p:ph type="body" idx="1"/>
          </p:nvPr>
        </p:nvSpPr>
        <p:spPr>
          <a:xfrm>
            <a:off x="457200" y="1469399"/>
            <a:ext cx="8229600" cy="360096"/>
          </a:xfrm>
        </p:spPr>
        <p:txBody>
          <a:bodyPr anchor="ctr">
            <a:normAutofit fontScale="70000" lnSpcReduction="20000"/>
          </a:bodyPr>
          <a:lstStyle/>
          <a:p>
            <a:r>
              <a:rPr lang="en-US" dirty="0" smtClean="0">
                <a:latin typeface="+mn-lt"/>
              </a:rPr>
              <a:t>Fifth Edition</a:t>
            </a:r>
            <a:endParaRPr lang="en-US" dirty="0">
              <a:latin typeface="+mn-lt"/>
            </a:endParaRPr>
          </a:p>
        </p:txBody>
      </p:sp>
      <p:sp>
        <p:nvSpPr>
          <p:cNvPr id="4" name="Text Placeholder 3"/>
          <p:cNvSpPr>
            <a:spLocks noGrp="1"/>
          </p:cNvSpPr>
          <p:nvPr>
            <p:ph type="body" idx="2"/>
          </p:nvPr>
        </p:nvSpPr>
        <p:spPr>
          <a:xfrm>
            <a:off x="4977444" y="1989249"/>
            <a:ext cx="3450566" cy="1037048"/>
          </a:xfrm>
        </p:spPr>
        <p:txBody>
          <a:bodyPr/>
          <a:lstStyle/>
          <a:p>
            <a:pPr lvl="0" algn="ctr"/>
            <a:r>
              <a:rPr lang="en-US" b="1" dirty="0" smtClean="0">
                <a:latin typeface="+mn-lt"/>
              </a:rPr>
              <a:t>Chapter 13</a:t>
            </a:r>
            <a:endParaRPr lang="en-US" b="1" dirty="0">
              <a:latin typeface="+mn-lt"/>
            </a:endParaRPr>
          </a:p>
        </p:txBody>
      </p:sp>
      <p:sp>
        <p:nvSpPr>
          <p:cNvPr id="5" name="Text Placeholder 4"/>
          <p:cNvSpPr>
            <a:spLocks noGrp="1"/>
          </p:cNvSpPr>
          <p:nvPr>
            <p:ph type="body" idx="3"/>
          </p:nvPr>
        </p:nvSpPr>
        <p:spPr>
          <a:xfrm>
            <a:off x="4977444" y="3186051"/>
            <a:ext cx="3450566" cy="1133701"/>
          </a:xfrm>
        </p:spPr>
        <p:txBody>
          <a:bodyPr>
            <a:normAutofit lnSpcReduction="10000"/>
          </a:bodyPr>
          <a:lstStyle/>
          <a:p>
            <a:pPr algn="ctr"/>
            <a:r>
              <a:rPr lang="en-US" dirty="0">
                <a:latin typeface="+mn-lt"/>
              </a:rPr>
              <a:t>Introducing and Naming New Products and Brand Extensions</a:t>
            </a:r>
          </a:p>
        </p:txBody>
      </p:sp>
      <p:pic>
        <p:nvPicPr>
          <p:cNvPr id="7" name="Picture 6" descr="Front Cover: Strategic Brand Management: Building, Measuring, and Managing Brand Equity Fifth Edition by Keller and Swaminatha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7417" y="2081623"/>
            <a:ext cx="3293529" cy="4215544"/>
          </a:xfrm>
          <a:prstGeom prst="rect">
            <a:avLst/>
          </a:prstGeom>
          <a:ln w="9525">
            <a:solidFill>
              <a:schemeClr val="tx1"/>
            </a:solidFill>
          </a:ln>
        </p:spPr>
      </p:pic>
      <p:sp>
        <p:nvSpPr>
          <p:cNvPr id="6" name="Text Placeholder 5"/>
          <p:cNvSpPr>
            <a:spLocks noGrp="1"/>
          </p:cNvSpPr>
          <p:nvPr>
            <p:ph type="body" idx="13"/>
          </p:nvPr>
        </p:nvSpPr>
        <p:spPr>
          <a:xfrm>
            <a:off x="2723949" y="6469350"/>
            <a:ext cx="6032185" cy="388650"/>
          </a:xfrm>
        </p:spPr>
        <p:txBody>
          <a:bodyPr anchor="ctr"/>
          <a:lstStyle/>
          <a:p>
            <a:r>
              <a:rPr lang="en-US" altLang="en-US" sz="1200" dirty="0">
                <a:solidFill>
                  <a:schemeClr val="tx1"/>
                </a:solidFill>
                <a:latin typeface="Verdana"/>
                <a:ea typeface="Verdana" panose="020B0604030504040204" pitchFamily="34" charset="0"/>
                <a:cs typeface="Verdana" panose="020B0604030504040204" pitchFamily="34" charset="0"/>
              </a:rPr>
              <a:t>Copyright © </a:t>
            </a:r>
            <a:r>
              <a:rPr lang="en-US" altLang="en-US" sz="1200" dirty="0" smtClean="0">
                <a:solidFill>
                  <a:schemeClr val="tx1"/>
                </a:solidFill>
                <a:latin typeface="Verdana"/>
                <a:ea typeface="Verdana" panose="020B0604030504040204" pitchFamily="34" charset="0"/>
                <a:cs typeface="Verdana" panose="020B0604030504040204" pitchFamily="34" charset="0"/>
              </a:rPr>
              <a:t>2020, 2013, 2008 </a:t>
            </a:r>
            <a:r>
              <a:rPr lang="en-US" altLang="en-US" sz="1200" dirty="0">
                <a:solidFill>
                  <a:schemeClr val="tx1"/>
                </a:solidFill>
                <a:latin typeface="Verdana"/>
                <a:ea typeface="Verdana" panose="020B0604030504040204" pitchFamily="34" charset="0"/>
                <a:cs typeface="Verdana" panose="020B0604030504040204" pitchFamily="34" charset="0"/>
              </a:rPr>
              <a:t>Pearson Education, Inc. All Rights Reserved</a:t>
            </a:r>
          </a:p>
        </p:txBody>
      </p:sp>
    </p:spTree>
    <p:extLst>
      <p:ext uri="{BB962C8B-B14F-4D97-AF65-F5344CB8AC3E}">
        <p14:creationId xmlns:p14="http://schemas.microsoft.com/office/powerpoint/2010/main" val="263765461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New Products and Brand Extensions</a:t>
            </a:r>
            <a:r>
              <a:rPr lang="en-US" dirty="0"/>
              <a:t> </a:t>
            </a:r>
            <a:r>
              <a:rPr lang="en-US" sz="2000" b="0" dirty="0"/>
              <a:t>(1 of 2)</a:t>
            </a:r>
            <a:endParaRPr lang="en-IN" sz="2000" b="0" dirty="0"/>
          </a:p>
        </p:txBody>
      </p:sp>
      <p:sp>
        <p:nvSpPr>
          <p:cNvPr id="4" name="Content Placeholder 3"/>
          <p:cNvSpPr>
            <a:spLocks noGrp="1"/>
          </p:cNvSpPr>
          <p:nvPr>
            <p:ph sz="quarter" idx="13"/>
          </p:nvPr>
        </p:nvSpPr>
        <p:spPr>
          <a:xfrm>
            <a:off x="457200" y="1556327"/>
            <a:ext cx="8229600" cy="811488"/>
          </a:xfrm>
        </p:spPr>
        <p:txBody>
          <a:bodyPr/>
          <a:lstStyle/>
          <a:p>
            <a:r>
              <a:rPr lang="en-US" altLang="en-US" dirty="0"/>
              <a:t>Three branding approaches available when a firm introduces a new product</a:t>
            </a:r>
            <a:r>
              <a:rPr lang="en-US" altLang="en-US" dirty="0" smtClean="0"/>
              <a:t>:</a:t>
            </a:r>
            <a:endParaRPr lang="en-US" altLang="en-US" dirty="0"/>
          </a:p>
        </p:txBody>
      </p:sp>
      <p:sp>
        <p:nvSpPr>
          <p:cNvPr id="5" name="Content Placeholder 4"/>
          <p:cNvSpPr>
            <a:spLocks noGrp="1"/>
          </p:cNvSpPr>
          <p:nvPr>
            <p:ph sz="quarter" idx="14"/>
          </p:nvPr>
        </p:nvSpPr>
        <p:spPr>
          <a:xfrm>
            <a:off x="457200" y="2424080"/>
            <a:ext cx="8229600" cy="1793875"/>
          </a:xfrm>
        </p:spPr>
        <p:txBody>
          <a:bodyPr/>
          <a:lstStyle/>
          <a:p>
            <a:pPr marL="741600" lvl="1" indent="-428400">
              <a:buFont typeface="+mj-lt"/>
              <a:buAutoNum type="arabicPeriod"/>
            </a:pPr>
            <a:r>
              <a:rPr lang="en-US" altLang="en-US" dirty="0"/>
              <a:t>Develop a new brand</a:t>
            </a:r>
          </a:p>
          <a:p>
            <a:pPr marL="741600" lvl="1" indent="-428400">
              <a:buFont typeface="+mj-lt"/>
              <a:buAutoNum type="arabicPeriod"/>
            </a:pPr>
            <a:r>
              <a:rPr lang="en-US" altLang="en-US" dirty="0"/>
              <a:t>Apply one of its existing brands</a:t>
            </a:r>
          </a:p>
          <a:p>
            <a:pPr marL="741600" lvl="1" indent="-428400">
              <a:buFont typeface="+mj-lt"/>
              <a:buAutoNum type="arabicPeriod"/>
            </a:pPr>
            <a:r>
              <a:rPr lang="en-US" altLang="en-US" dirty="0"/>
              <a:t>Use a combination of new and existing</a:t>
            </a:r>
            <a:endParaRPr lang="en-IN" dirty="0"/>
          </a:p>
        </p:txBody>
      </p:sp>
    </p:spTree>
    <p:extLst>
      <p:ext uri="{BB962C8B-B14F-4D97-AF65-F5344CB8AC3E}">
        <p14:creationId xmlns:p14="http://schemas.microsoft.com/office/powerpoint/2010/main" val="318908873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defRPr/>
            </a:pPr>
            <a:r>
              <a:rPr lang="en-US" dirty="0" smtClean="0"/>
              <a:t>Videos for Today</a:t>
            </a:r>
            <a:endParaRPr lang="en-US" dirty="0"/>
          </a:p>
        </p:txBody>
      </p:sp>
      <p:sp>
        <p:nvSpPr>
          <p:cNvPr id="23555" name="Content Placeholder 2"/>
          <p:cNvSpPr>
            <a:spLocks noGrp="1"/>
          </p:cNvSpPr>
          <p:nvPr>
            <p:ph sz="quarter" idx="1"/>
          </p:nvPr>
        </p:nvSpPr>
        <p:spPr>
          <a:xfrm>
            <a:off x="137160" y="1508759"/>
            <a:ext cx="8823960" cy="5029835"/>
          </a:xfrm>
        </p:spPr>
        <p:txBody>
          <a:bodyPr>
            <a:normAutofit/>
          </a:bodyPr>
          <a:lstStyle/>
          <a:p>
            <a:endParaRPr lang="en-US" sz="2800" dirty="0" smtClean="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a:p>
            <a:r>
              <a:rPr lang="en-US" sz="2800" dirty="0" smtClean="0">
                <a:latin typeface="Times New Roman" panose="02020603050405020304" pitchFamily="18" charset="0"/>
                <a:cs typeface="Times New Roman" panose="02020603050405020304" pitchFamily="18" charset="0"/>
              </a:rPr>
              <a:t>Line </a:t>
            </a:r>
            <a:r>
              <a:rPr lang="en-US" sz="2800" dirty="0">
                <a:latin typeface="Times New Roman" panose="02020603050405020304" pitchFamily="18" charset="0"/>
                <a:cs typeface="Times New Roman" panose="02020603050405020304" pitchFamily="18" charset="0"/>
              </a:rPr>
              <a:t>Extension vs Brand extension</a:t>
            </a:r>
          </a:p>
          <a:p>
            <a:r>
              <a:rPr lang="en-US" sz="2800" dirty="0">
                <a:latin typeface="Times New Roman" panose="02020603050405020304" pitchFamily="18" charset="0"/>
                <a:cs typeface="Times New Roman" panose="02020603050405020304" pitchFamily="18" charset="0"/>
                <a:hlinkClick r:id="rId3"/>
              </a:rPr>
              <a:t>https://</a:t>
            </a:r>
            <a:r>
              <a:rPr lang="en-US" sz="2800" dirty="0" smtClean="0">
                <a:latin typeface="Times New Roman" panose="02020603050405020304" pitchFamily="18" charset="0"/>
                <a:cs typeface="Times New Roman" panose="02020603050405020304" pitchFamily="18" charset="0"/>
                <a:hlinkClick r:id="rId3"/>
              </a:rPr>
              <a:t>www.youtube.com/watch?v=DaeA-22I-94</a:t>
            </a:r>
            <a:endParaRPr lang="en-US" sz="2800" dirty="0" smtClean="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a:p>
            <a:endParaRPr lang="en-US" b="1" dirty="0"/>
          </a:p>
        </p:txBody>
      </p:sp>
      <p:sp>
        <p:nvSpPr>
          <p:cNvPr id="23562" name="Rectangle 10"/>
          <p:cNvSpPr>
            <a:spLocks noChangeArrowheads="1"/>
          </p:cNvSpPr>
          <p:nvPr/>
        </p:nvSpPr>
        <p:spPr bwMode="auto">
          <a:xfrm>
            <a:off x="8534400" y="6481763"/>
            <a:ext cx="609600" cy="381000"/>
          </a:xfrm>
          <a:prstGeom prst="rect">
            <a:avLst/>
          </a:prstGeom>
          <a:noFill/>
          <a:ln w="9525">
            <a:noFill/>
            <a:miter lim="800000"/>
            <a:headEnd/>
            <a:tailEnd/>
          </a:ln>
          <a:effectLst/>
        </p:spPr>
        <p:txBody>
          <a:bodyPr anchor="b"/>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Times New Roman" pitchFamily="18" charset="0"/>
                <a:ea typeface="+mn-ea"/>
                <a:cs typeface="+mn-cs"/>
              </a:rPr>
              <a:t>1-</a:t>
            </a:r>
            <a:fld id="{A753FF91-1EEC-4918-8AE5-1E0B4ADB3345}" type="slidenum">
              <a:rPr kumimoji="0" lang="en-US" sz="1600" b="0" i="0" u="none" strike="noStrike" kern="1200" cap="none" spc="0" normalizeH="0" baseline="0" noProof="0">
                <a:ln>
                  <a:noFill/>
                </a:ln>
                <a:solidFill>
                  <a:prstClr val="black"/>
                </a:solidFill>
                <a:effectLst/>
                <a:uLnTx/>
                <a:uFillTx/>
                <a:latin typeface="Times New Roman" pitchFamily="18"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22</a:t>
            </a:fld>
            <a:endParaRPr kumimoji="0" lang="en-US" sz="1800" b="0" i="0" u="none" strike="noStrike" kern="1200" cap="none" spc="0" normalizeH="0" baseline="0" noProof="0">
              <a:ln>
                <a:noFill/>
              </a:ln>
              <a:solidFill>
                <a:prstClr val="black"/>
              </a:solidFill>
              <a:effectLst/>
              <a:uLnTx/>
              <a:uFillTx/>
              <a:latin typeface="Arial" charset="0"/>
              <a:ea typeface="+mn-ea"/>
              <a:cs typeface="+mn-cs"/>
            </a:endParaRPr>
          </a:p>
        </p:txBody>
      </p:sp>
      <p:sp>
        <p:nvSpPr>
          <p:cNvPr id="5" name="Footer Placeholder 4"/>
          <p:cNvSpPr>
            <a:spLocks noGrp="1"/>
          </p:cNvSpPr>
          <p:nvPr>
            <p:ph type="ftr" sz="quarter" idx="11"/>
          </p:nvPr>
        </p:nvSpPr>
        <p:spPr>
          <a:xfrm>
            <a:off x="91440" y="6538595"/>
            <a:ext cx="8674608" cy="365125"/>
          </a:xfrm>
        </p:spPr>
        <p:txBody>
          <a:bodyPr wrap="none">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800" b="0" i="0" u="none" strike="noStrike" kern="1200" cap="none" spc="0" normalizeH="0" baseline="0" noProof="0" dirty="0">
                <a:ln>
                  <a:noFill/>
                </a:ln>
                <a:solidFill>
                  <a:srgbClr val="7F7F7F"/>
                </a:solidFill>
                <a:effectLst/>
                <a:uLnTx/>
                <a:uFillTx/>
                <a:latin typeface="Arial" charset="0"/>
                <a:ea typeface="+mn-ea"/>
                <a:cs typeface="+mn-cs"/>
              </a:rPr>
              <a:t>©McGraw-Hill Education. All rights reserved. Authorized only for instructor use in the classroom.  No reproduction or further distribution permitted without the prior written consent of McGraw-Hill Education</a:t>
            </a:r>
            <a:r>
              <a:rPr kumimoji="0" lang="en-US" sz="800" b="0" i="0" u="none" strike="noStrike" kern="1200" cap="none" spc="0" normalizeH="0" baseline="0" noProof="0" dirty="0">
                <a:ln>
                  <a:noFill/>
                </a:ln>
                <a:solidFill>
                  <a:srgbClr val="C00000"/>
                </a:solidFill>
                <a:effectLst/>
                <a:uLnTx/>
                <a:uFillTx/>
                <a:latin typeface="Arial" charset="0"/>
                <a:ea typeface="+mn-ea"/>
                <a:cs typeface="+mn-cs"/>
              </a:rPr>
              <a:t>. </a:t>
            </a:r>
          </a:p>
        </p:txBody>
      </p:sp>
    </p:spTree>
    <p:extLst>
      <p:ext uri="{BB962C8B-B14F-4D97-AF65-F5344CB8AC3E}">
        <p14:creationId xmlns:p14="http://schemas.microsoft.com/office/powerpoint/2010/main" val="178277528"/>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
            <a:ext cx="8229600" cy="1028699"/>
          </a:xfrm>
        </p:spPr>
        <p:txBody>
          <a:bodyPr>
            <a:noAutofit/>
          </a:bodyPr>
          <a:lstStyle/>
          <a:p>
            <a:pPr algn="ctr"/>
            <a:r>
              <a:rPr lang="en-US" sz="2800" dirty="0">
                <a:solidFill>
                  <a:srgbClr val="FF0000"/>
                </a:solidFill>
                <a:latin typeface="Times New Roman" panose="02020603050405020304" pitchFamily="18" charset="0"/>
                <a:cs typeface="Times New Roman" panose="02020603050405020304" pitchFamily="18" charset="0"/>
              </a:rPr>
              <a:t>Figure 13-1: Ansoff’s Growth </a:t>
            </a:r>
            <a:r>
              <a:rPr lang="en-US" sz="2800" dirty="0" smtClean="0">
                <a:solidFill>
                  <a:srgbClr val="FF0000"/>
                </a:solidFill>
                <a:latin typeface="Times New Roman" panose="02020603050405020304" pitchFamily="18" charset="0"/>
                <a:cs typeface="Times New Roman" panose="02020603050405020304" pitchFamily="18" charset="0"/>
              </a:rPr>
              <a:t>Matrix (p. 439-440, see McDonald’s Branding Brief)</a:t>
            </a:r>
            <a:endParaRPr lang="en-IN" sz="2800" dirty="0">
              <a:solidFill>
                <a:srgbClr val="FF0000"/>
              </a:solidFill>
              <a:latin typeface="Times New Roman" panose="02020603050405020304" pitchFamily="18" charset="0"/>
              <a:cs typeface="Times New Roman" panose="02020603050405020304" pitchFamily="18" charset="0"/>
            </a:endParaRPr>
          </a:p>
        </p:txBody>
      </p:sp>
      <p:graphicFrame>
        <p:nvGraphicFramePr>
          <p:cNvPr id="3" name="Table 2"/>
          <p:cNvGraphicFramePr>
            <a:graphicFrameLocks noGrp="1"/>
          </p:cNvGraphicFramePr>
          <p:nvPr>
            <p:extLst/>
          </p:nvPr>
        </p:nvGraphicFramePr>
        <p:xfrm>
          <a:off x="785191" y="2142436"/>
          <a:ext cx="7573618" cy="3244574"/>
        </p:xfrm>
        <a:graphic>
          <a:graphicData uri="http://schemas.openxmlformats.org/drawingml/2006/table">
            <a:tbl>
              <a:tblPr firstRow="1" bandRow="1">
                <a:tableStyleId>{2D5ABB26-0587-4C30-8999-92F81FD0307C}</a:tableStyleId>
              </a:tblPr>
              <a:tblGrid>
                <a:gridCol w="2346198">
                  <a:extLst>
                    <a:ext uri="{9D8B030D-6E8A-4147-A177-3AD203B41FA5}">
                      <a16:colId xmlns:a16="http://schemas.microsoft.com/office/drawing/2014/main" val="2118851676"/>
                    </a:ext>
                  </a:extLst>
                </a:gridCol>
                <a:gridCol w="2631056">
                  <a:extLst>
                    <a:ext uri="{9D8B030D-6E8A-4147-A177-3AD203B41FA5}">
                      <a16:colId xmlns:a16="http://schemas.microsoft.com/office/drawing/2014/main" val="4095691463"/>
                    </a:ext>
                  </a:extLst>
                </a:gridCol>
                <a:gridCol w="2596364">
                  <a:extLst>
                    <a:ext uri="{9D8B030D-6E8A-4147-A177-3AD203B41FA5}">
                      <a16:colId xmlns:a16="http://schemas.microsoft.com/office/drawing/2014/main" val="721564022"/>
                    </a:ext>
                  </a:extLst>
                </a:gridCol>
              </a:tblGrid>
              <a:tr h="841186">
                <a:tc>
                  <a:txBody>
                    <a:bodyPr/>
                    <a:lstStyle/>
                    <a:p>
                      <a:pPr algn="ctr"/>
                      <a:r>
                        <a:rPr lang="en-IN" sz="1800" b="1" baseline="0" dirty="0" smtClean="0">
                          <a:solidFill>
                            <a:schemeClr val="bg1"/>
                          </a:solidFill>
                        </a:rPr>
                        <a:t>Blank</a:t>
                      </a:r>
                      <a:endParaRPr lang="en-IN" sz="1800" b="1" baseline="0" dirty="0">
                        <a:solidFill>
                          <a:schemeClr val="bg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sz="1800" b="1" i="0" u="none" strike="noStrike" cap="none" baseline="0" dirty="0" smtClean="0">
                          <a:solidFill>
                            <a:schemeClr val="tx1"/>
                          </a:solidFill>
                          <a:latin typeface="+mn-lt"/>
                          <a:ea typeface="+mn-ea"/>
                          <a:cs typeface="+mn-cs"/>
                          <a:sym typeface="Arial"/>
                        </a:rPr>
                        <a:t>Current Products</a:t>
                      </a:r>
                      <a:endParaRPr lang="en-IN" sz="1800" baseline="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sz="1800" b="1" i="0" u="none" strike="noStrike" cap="none" baseline="0" dirty="0" smtClean="0">
                          <a:solidFill>
                            <a:schemeClr val="tx1"/>
                          </a:solidFill>
                          <a:latin typeface="+mn-lt"/>
                          <a:ea typeface="+mn-ea"/>
                          <a:cs typeface="+mn-cs"/>
                          <a:sym typeface="Arial"/>
                        </a:rPr>
                        <a:t>New Products</a:t>
                      </a:r>
                      <a:endParaRPr lang="en-IN" sz="1800" baseline="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249479619"/>
                  </a:ext>
                </a:extLst>
              </a:tr>
              <a:tr h="1201694">
                <a:tc>
                  <a:txBody>
                    <a:bodyPr/>
                    <a:lstStyle/>
                    <a:p>
                      <a:pPr algn="ctr"/>
                      <a:r>
                        <a:rPr lang="en-IN" sz="1800" b="1" i="0" u="none" strike="noStrike" cap="none" baseline="0" dirty="0" smtClean="0">
                          <a:solidFill>
                            <a:schemeClr val="tx1"/>
                          </a:solidFill>
                          <a:latin typeface="+mn-lt"/>
                          <a:ea typeface="+mn-ea"/>
                          <a:cs typeface="+mn-cs"/>
                          <a:sym typeface="Arial"/>
                        </a:rPr>
                        <a:t>Current Markets</a:t>
                      </a:r>
                      <a:endParaRPr lang="en-IN" sz="1800" baseline="0"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sz="1800" b="0" i="0" u="none" strike="noStrike" cap="none" baseline="0" dirty="0" smtClean="0">
                          <a:solidFill>
                            <a:schemeClr val="tx1"/>
                          </a:solidFill>
                          <a:latin typeface="+mn-lt"/>
                          <a:ea typeface="+mn-ea"/>
                          <a:cs typeface="+mn-cs"/>
                          <a:sym typeface="Arial"/>
                        </a:rPr>
                        <a:t>Market Penetration Strategy</a:t>
                      </a:r>
                      <a:endParaRPr lang="en-IN" sz="1800" baseline="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sz="1800" b="0" i="0" u="none" strike="noStrike" cap="none" baseline="0" dirty="0" smtClean="0">
                          <a:solidFill>
                            <a:schemeClr val="tx1"/>
                          </a:solidFill>
                          <a:latin typeface="+mn-lt"/>
                          <a:ea typeface="+mn-ea"/>
                          <a:cs typeface="+mn-cs"/>
                          <a:sym typeface="Arial"/>
                        </a:rPr>
                        <a:t>Product Development Strategy</a:t>
                      </a:r>
                      <a:endParaRPr lang="en-IN" sz="1800" baseline="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3139763"/>
                  </a:ext>
                </a:extLst>
              </a:tr>
              <a:tr h="1201694">
                <a:tc>
                  <a:txBody>
                    <a:bodyPr/>
                    <a:lstStyle/>
                    <a:p>
                      <a:pPr algn="ctr"/>
                      <a:r>
                        <a:rPr lang="en-IN" sz="1800" b="1" i="0" u="none" strike="noStrike" cap="none" baseline="0" dirty="0" smtClean="0">
                          <a:solidFill>
                            <a:schemeClr val="tx1"/>
                          </a:solidFill>
                          <a:latin typeface="+mn-lt"/>
                          <a:ea typeface="+mn-ea"/>
                          <a:cs typeface="+mn-cs"/>
                          <a:sym typeface="Arial"/>
                        </a:rPr>
                        <a:t>New Markets</a:t>
                      </a:r>
                      <a:endParaRPr lang="en-IN" sz="1800" baseline="0"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sz="1800" b="0" i="0" u="none" strike="noStrike" cap="none" baseline="0" dirty="0" smtClean="0">
                          <a:solidFill>
                            <a:schemeClr val="tx1"/>
                          </a:solidFill>
                          <a:latin typeface="+mn-lt"/>
                          <a:ea typeface="+mn-ea"/>
                          <a:cs typeface="+mn-cs"/>
                          <a:sym typeface="Arial"/>
                        </a:rPr>
                        <a:t>Market Development Strategy</a:t>
                      </a:r>
                      <a:endParaRPr lang="en-IN" sz="1800" baseline="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sz="1800" b="0" i="0" u="none" strike="noStrike" cap="none" baseline="0" dirty="0" smtClean="0">
                          <a:solidFill>
                            <a:schemeClr val="tx1"/>
                          </a:solidFill>
                          <a:latin typeface="+mn-lt"/>
                          <a:ea typeface="+mn-ea"/>
                          <a:cs typeface="+mn-cs"/>
                          <a:sym typeface="Arial"/>
                        </a:rPr>
                        <a:t>Diversification Strategy</a:t>
                      </a:r>
                      <a:endParaRPr lang="en-IN" sz="1800" baseline="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48803050"/>
                  </a:ext>
                </a:extLst>
              </a:tr>
            </a:tbl>
          </a:graphicData>
        </a:graphic>
      </p:graphicFrame>
    </p:spTree>
    <p:extLst>
      <p:ext uri="{BB962C8B-B14F-4D97-AF65-F5344CB8AC3E}">
        <p14:creationId xmlns:p14="http://schemas.microsoft.com/office/powerpoint/2010/main" val="7519937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Advantages of </a:t>
            </a:r>
            <a:r>
              <a:rPr lang="en-US" altLang="en-US" dirty="0" smtClean="0"/>
              <a:t>Extensions (p. 442)</a:t>
            </a:r>
            <a:endParaRPr lang="en-IN" dirty="0"/>
          </a:p>
        </p:txBody>
      </p:sp>
      <p:sp>
        <p:nvSpPr>
          <p:cNvPr id="3" name="Content Placeholder 2"/>
          <p:cNvSpPr>
            <a:spLocks noGrp="1"/>
          </p:cNvSpPr>
          <p:nvPr>
            <p:ph sz="quarter" idx="13"/>
          </p:nvPr>
        </p:nvSpPr>
        <p:spPr/>
        <p:txBody>
          <a:bodyPr/>
          <a:lstStyle/>
          <a:p>
            <a:r>
              <a:rPr lang="en-US" dirty="0"/>
              <a:t>For most firms, the question is not </a:t>
            </a:r>
            <a:r>
              <a:rPr lang="en-US" b="1" dirty="0"/>
              <a:t>whether</a:t>
            </a:r>
            <a:r>
              <a:rPr lang="en-US" i="1" dirty="0"/>
              <a:t> </a:t>
            </a:r>
            <a:r>
              <a:rPr lang="en-US" dirty="0"/>
              <a:t>to extend the brand, but:</a:t>
            </a:r>
          </a:p>
          <a:p>
            <a:pPr lvl="1"/>
            <a:r>
              <a:rPr lang="en-US" dirty="0"/>
              <a:t>When, where, and how to extend it</a:t>
            </a:r>
          </a:p>
          <a:p>
            <a:r>
              <a:rPr lang="en-US" dirty="0"/>
              <a:t>Advantages in two categories</a:t>
            </a:r>
          </a:p>
          <a:p>
            <a:pPr lvl="1"/>
            <a:r>
              <a:rPr lang="en-US" dirty="0">
                <a:solidFill>
                  <a:srgbClr val="FF0000"/>
                </a:solidFill>
              </a:rPr>
              <a:t>Facilitate new-product acceptance</a:t>
            </a:r>
          </a:p>
          <a:p>
            <a:pPr lvl="1"/>
            <a:r>
              <a:rPr lang="en-US" dirty="0">
                <a:solidFill>
                  <a:srgbClr val="FF0000"/>
                </a:solidFill>
              </a:rPr>
              <a:t>Provide feedback benefits to a parent </a:t>
            </a:r>
            <a:r>
              <a:rPr lang="en-US" dirty="0" smtClean="0">
                <a:solidFill>
                  <a:srgbClr val="FF0000"/>
                </a:solidFill>
              </a:rPr>
              <a:t>brand</a:t>
            </a:r>
            <a:endParaRPr lang="en-US" dirty="0">
              <a:solidFill>
                <a:srgbClr val="FF0000"/>
              </a:solidFill>
            </a:endParaRPr>
          </a:p>
        </p:txBody>
      </p:sp>
    </p:spTree>
    <p:extLst>
      <p:ext uri="{BB962C8B-B14F-4D97-AF65-F5344CB8AC3E}">
        <p14:creationId xmlns:p14="http://schemas.microsoft.com/office/powerpoint/2010/main" val="3305953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solidFill>
                  <a:srgbClr val="FF0000"/>
                </a:solidFill>
              </a:rPr>
              <a:t>Facilitate New Product </a:t>
            </a:r>
            <a:r>
              <a:rPr lang="en-IN" dirty="0" smtClean="0">
                <a:solidFill>
                  <a:srgbClr val="FF0000"/>
                </a:solidFill>
              </a:rPr>
              <a:t>Acceptance (p. 442)</a:t>
            </a:r>
            <a:endParaRPr lang="en-IN" dirty="0">
              <a:solidFill>
                <a:srgbClr val="FF0000"/>
              </a:solidFill>
            </a:endParaRPr>
          </a:p>
        </p:txBody>
      </p:sp>
      <p:sp>
        <p:nvSpPr>
          <p:cNvPr id="3" name="Content Placeholder 2"/>
          <p:cNvSpPr>
            <a:spLocks noGrp="1"/>
          </p:cNvSpPr>
          <p:nvPr>
            <p:ph sz="quarter" idx="13"/>
          </p:nvPr>
        </p:nvSpPr>
        <p:spPr/>
        <p:txBody>
          <a:bodyPr/>
          <a:lstStyle/>
          <a:p>
            <a:pPr lvl="0"/>
            <a:r>
              <a:rPr lang="en-US" sz="2200" dirty="0">
                <a:solidFill>
                  <a:srgbClr val="FF0000"/>
                </a:solidFill>
              </a:rPr>
              <a:t>Improve Brand Image</a:t>
            </a:r>
          </a:p>
          <a:p>
            <a:pPr lvl="0"/>
            <a:r>
              <a:rPr lang="en-US" sz="2200" dirty="0">
                <a:solidFill>
                  <a:srgbClr val="FF0000"/>
                </a:solidFill>
              </a:rPr>
              <a:t>Reduce Risk Perceived by Customers</a:t>
            </a:r>
          </a:p>
          <a:p>
            <a:pPr lvl="0"/>
            <a:r>
              <a:rPr lang="en-US" sz="2200" dirty="0">
                <a:solidFill>
                  <a:srgbClr val="FF0000"/>
                </a:solidFill>
              </a:rPr>
              <a:t>Increase the Probability of Gaining Distribution and Trial</a:t>
            </a:r>
          </a:p>
          <a:p>
            <a:pPr lvl="0"/>
            <a:r>
              <a:rPr lang="en-US" sz="2200" dirty="0"/>
              <a:t>Increase Efficiency of Promotional Expenditures</a:t>
            </a:r>
          </a:p>
          <a:p>
            <a:pPr lvl="0"/>
            <a:r>
              <a:rPr lang="en-US" sz="2200" dirty="0"/>
              <a:t>Reduce Costs of Introductory and Follow-Up Marketing Programs</a:t>
            </a:r>
          </a:p>
          <a:p>
            <a:pPr lvl="0"/>
            <a:r>
              <a:rPr lang="en-US" sz="2200" dirty="0"/>
              <a:t>Avoid Cost of Developing a New Brand</a:t>
            </a:r>
          </a:p>
          <a:p>
            <a:pPr lvl="0"/>
            <a:r>
              <a:rPr lang="en-US" sz="2200" dirty="0"/>
              <a:t>Allow for Packaging and Labeling Efficiencies</a:t>
            </a:r>
          </a:p>
          <a:p>
            <a:pPr lvl="0"/>
            <a:r>
              <a:rPr lang="en-US" sz="2200" dirty="0"/>
              <a:t>Permit Consumer </a:t>
            </a:r>
            <a:r>
              <a:rPr lang="en-US" sz="2200" dirty="0" smtClean="0"/>
              <a:t>Variety-Seeking</a:t>
            </a:r>
            <a:endParaRPr lang="en-US" sz="2200" dirty="0"/>
          </a:p>
        </p:txBody>
      </p:sp>
    </p:spTree>
    <p:extLst>
      <p:ext uri="{BB962C8B-B14F-4D97-AF65-F5344CB8AC3E}">
        <p14:creationId xmlns:p14="http://schemas.microsoft.com/office/powerpoint/2010/main" val="190521984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defRPr/>
            </a:pPr>
            <a:r>
              <a:rPr lang="en-US" dirty="0" smtClean="0"/>
              <a:t>Videos for Today</a:t>
            </a:r>
            <a:endParaRPr lang="en-US" dirty="0"/>
          </a:p>
        </p:txBody>
      </p:sp>
      <p:sp>
        <p:nvSpPr>
          <p:cNvPr id="23555" name="Content Placeholder 2"/>
          <p:cNvSpPr>
            <a:spLocks noGrp="1"/>
          </p:cNvSpPr>
          <p:nvPr>
            <p:ph sz="quarter" idx="1"/>
          </p:nvPr>
        </p:nvSpPr>
        <p:spPr>
          <a:xfrm>
            <a:off x="137160" y="1508759"/>
            <a:ext cx="8823960" cy="5029835"/>
          </a:xfrm>
        </p:spPr>
        <p:txBody>
          <a:bodyPr>
            <a:normAutofit/>
          </a:bodyPr>
          <a:lstStyle/>
          <a:p>
            <a:endParaRPr lang="en-US" sz="2800" dirty="0" smtClean="0">
              <a:latin typeface="Times New Roman" panose="02020603050405020304" pitchFamily="18" charset="0"/>
              <a:cs typeface="Times New Roman" panose="02020603050405020304" pitchFamily="18" charset="0"/>
            </a:endParaRPr>
          </a:p>
          <a:p>
            <a:r>
              <a:rPr lang="en-US" sz="2800" dirty="0" smtClean="0">
                <a:latin typeface="Times New Roman" panose="02020603050405020304" pitchFamily="18" charset="0"/>
                <a:cs typeface="Times New Roman" panose="02020603050405020304" pitchFamily="18" charset="0"/>
              </a:rPr>
              <a:t>Learn </a:t>
            </a:r>
            <a:r>
              <a:rPr lang="en-US" sz="2800" dirty="0">
                <a:latin typeface="Times New Roman" panose="02020603050405020304" pitchFamily="18" charset="0"/>
                <a:cs typeface="Times New Roman" panose="02020603050405020304" pitchFamily="18" charset="0"/>
              </a:rPr>
              <a:t>How Brand Extension Can Transform Your Business</a:t>
            </a:r>
            <a:r>
              <a:rPr lang="en-US" sz="2800" dirty="0" smtClean="0">
                <a:latin typeface="Times New Roman" panose="02020603050405020304" pitchFamily="18" charset="0"/>
                <a:cs typeface="Times New Roman" panose="02020603050405020304" pitchFamily="18" charset="0"/>
              </a:rPr>
              <a:t>!</a:t>
            </a:r>
          </a:p>
          <a:p>
            <a:r>
              <a:rPr lang="en-US" sz="2800" dirty="0">
                <a:latin typeface="Times New Roman" panose="02020603050405020304" pitchFamily="18" charset="0"/>
                <a:cs typeface="Times New Roman" panose="02020603050405020304" pitchFamily="18" charset="0"/>
                <a:hlinkClick r:id="rId3"/>
              </a:rPr>
              <a:t>https://</a:t>
            </a:r>
            <a:r>
              <a:rPr lang="en-US" sz="2800" dirty="0" smtClean="0">
                <a:latin typeface="Times New Roman" panose="02020603050405020304" pitchFamily="18" charset="0"/>
                <a:cs typeface="Times New Roman" panose="02020603050405020304" pitchFamily="18" charset="0"/>
                <a:hlinkClick r:id="rId3"/>
              </a:rPr>
              <a:t>www.youtube.com/watch?v=pK9rbuX2RuA&amp;t=13s</a:t>
            </a:r>
            <a:endParaRPr lang="en-US" sz="2800" dirty="0" smtClean="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a:p>
            <a:endParaRPr lang="en-US" b="1" dirty="0"/>
          </a:p>
        </p:txBody>
      </p:sp>
      <p:sp>
        <p:nvSpPr>
          <p:cNvPr id="23562" name="Rectangle 10"/>
          <p:cNvSpPr>
            <a:spLocks noChangeArrowheads="1"/>
          </p:cNvSpPr>
          <p:nvPr/>
        </p:nvSpPr>
        <p:spPr bwMode="auto">
          <a:xfrm>
            <a:off x="8534400" y="6481763"/>
            <a:ext cx="609600" cy="381000"/>
          </a:xfrm>
          <a:prstGeom prst="rect">
            <a:avLst/>
          </a:prstGeom>
          <a:noFill/>
          <a:ln w="9525">
            <a:noFill/>
            <a:miter lim="800000"/>
            <a:headEnd/>
            <a:tailEnd/>
          </a:ln>
          <a:effectLst/>
        </p:spPr>
        <p:txBody>
          <a:bodyPr anchor="b"/>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Times New Roman" pitchFamily="18" charset="0"/>
                <a:ea typeface="+mn-ea"/>
                <a:cs typeface="+mn-cs"/>
              </a:rPr>
              <a:t>1-</a:t>
            </a:r>
            <a:fld id="{A753FF91-1EEC-4918-8AE5-1E0B4ADB3345}" type="slidenum">
              <a:rPr kumimoji="0" lang="en-US" sz="1600" b="0" i="0" u="none" strike="noStrike" kern="1200" cap="none" spc="0" normalizeH="0" baseline="0" noProof="0">
                <a:ln>
                  <a:noFill/>
                </a:ln>
                <a:solidFill>
                  <a:prstClr val="black"/>
                </a:solidFill>
                <a:effectLst/>
                <a:uLnTx/>
                <a:uFillTx/>
                <a:latin typeface="Times New Roman" pitchFamily="18"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26</a:t>
            </a:fld>
            <a:endParaRPr kumimoji="0" lang="en-US" sz="1800" b="0" i="0" u="none" strike="noStrike" kern="1200" cap="none" spc="0" normalizeH="0" baseline="0" noProof="0">
              <a:ln>
                <a:noFill/>
              </a:ln>
              <a:solidFill>
                <a:prstClr val="black"/>
              </a:solidFill>
              <a:effectLst/>
              <a:uLnTx/>
              <a:uFillTx/>
              <a:latin typeface="Arial" charset="0"/>
              <a:ea typeface="+mn-ea"/>
              <a:cs typeface="+mn-cs"/>
            </a:endParaRPr>
          </a:p>
        </p:txBody>
      </p:sp>
      <p:sp>
        <p:nvSpPr>
          <p:cNvPr id="5" name="Footer Placeholder 4"/>
          <p:cNvSpPr>
            <a:spLocks noGrp="1"/>
          </p:cNvSpPr>
          <p:nvPr>
            <p:ph type="ftr" sz="quarter" idx="11"/>
          </p:nvPr>
        </p:nvSpPr>
        <p:spPr>
          <a:xfrm>
            <a:off x="91440" y="6538595"/>
            <a:ext cx="8674608" cy="365125"/>
          </a:xfrm>
        </p:spPr>
        <p:txBody>
          <a:bodyPr wrap="none">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800" b="0" i="0" u="none" strike="noStrike" kern="1200" cap="none" spc="0" normalizeH="0" baseline="0" noProof="0" dirty="0">
                <a:ln>
                  <a:noFill/>
                </a:ln>
                <a:solidFill>
                  <a:srgbClr val="7F7F7F"/>
                </a:solidFill>
                <a:effectLst/>
                <a:uLnTx/>
                <a:uFillTx/>
                <a:latin typeface="Arial" charset="0"/>
                <a:ea typeface="+mn-ea"/>
                <a:cs typeface="+mn-cs"/>
              </a:rPr>
              <a:t>©McGraw-Hill Education. All rights reserved. Authorized only for instructor use in the classroom.  No reproduction or further distribution permitted without the prior written consent of McGraw-Hill Education</a:t>
            </a:r>
            <a:r>
              <a:rPr kumimoji="0" lang="en-US" sz="800" b="0" i="0" u="none" strike="noStrike" kern="1200" cap="none" spc="0" normalizeH="0" baseline="0" noProof="0" dirty="0">
                <a:ln>
                  <a:noFill/>
                </a:ln>
                <a:solidFill>
                  <a:srgbClr val="C00000"/>
                </a:solidFill>
                <a:effectLst/>
                <a:uLnTx/>
                <a:uFillTx/>
                <a:latin typeface="Arial" charset="0"/>
                <a:ea typeface="+mn-ea"/>
                <a:cs typeface="+mn-cs"/>
              </a:rPr>
              <a:t>. </a:t>
            </a:r>
          </a:p>
        </p:txBody>
      </p:sp>
    </p:spTree>
    <p:extLst>
      <p:ext uri="{BB962C8B-B14F-4D97-AF65-F5344CB8AC3E}">
        <p14:creationId xmlns:p14="http://schemas.microsoft.com/office/powerpoint/2010/main" val="2967162477"/>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400" dirty="0">
                <a:solidFill>
                  <a:srgbClr val="FF0000"/>
                </a:solidFill>
              </a:rPr>
              <a:t>Figure 13-4: Expanding Brand Meaning Through </a:t>
            </a:r>
            <a:r>
              <a:rPr lang="en-US" sz="3400" dirty="0" smtClean="0">
                <a:solidFill>
                  <a:srgbClr val="FF0000"/>
                </a:solidFill>
              </a:rPr>
              <a:t>Extensions (p. 445)</a:t>
            </a:r>
            <a:endParaRPr lang="en-IN" sz="3400" dirty="0">
              <a:solidFill>
                <a:srgbClr val="FF0000"/>
              </a:solidFill>
            </a:endParaRPr>
          </a:p>
        </p:txBody>
      </p:sp>
      <p:graphicFrame>
        <p:nvGraphicFramePr>
          <p:cNvPr id="5" name="Table 4"/>
          <p:cNvGraphicFramePr>
            <a:graphicFrameLocks noGrp="1"/>
          </p:cNvGraphicFramePr>
          <p:nvPr>
            <p:extLst/>
          </p:nvPr>
        </p:nvGraphicFramePr>
        <p:xfrm>
          <a:off x="725864" y="2324100"/>
          <a:ext cx="7692272" cy="2296160"/>
        </p:xfrm>
        <a:graphic>
          <a:graphicData uri="http://schemas.openxmlformats.org/drawingml/2006/table">
            <a:tbl>
              <a:tblPr firstRow="1" bandRow="1">
                <a:tableStyleId>{2D5ABB26-0587-4C30-8999-92F81FD0307C}</a:tableStyleId>
              </a:tblPr>
              <a:tblGrid>
                <a:gridCol w="1923068">
                  <a:extLst>
                    <a:ext uri="{9D8B030D-6E8A-4147-A177-3AD203B41FA5}">
                      <a16:colId xmlns:a16="http://schemas.microsoft.com/office/drawing/2014/main" val="2419230265"/>
                    </a:ext>
                  </a:extLst>
                </a:gridCol>
                <a:gridCol w="1923068">
                  <a:extLst>
                    <a:ext uri="{9D8B030D-6E8A-4147-A177-3AD203B41FA5}">
                      <a16:colId xmlns:a16="http://schemas.microsoft.com/office/drawing/2014/main" val="2248571278"/>
                    </a:ext>
                  </a:extLst>
                </a:gridCol>
                <a:gridCol w="1923068">
                  <a:extLst>
                    <a:ext uri="{9D8B030D-6E8A-4147-A177-3AD203B41FA5}">
                      <a16:colId xmlns:a16="http://schemas.microsoft.com/office/drawing/2014/main" val="2861327513"/>
                    </a:ext>
                  </a:extLst>
                </a:gridCol>
                <a:gridCol w="1923068">
                  <a:extLst>
                    <a:ext uri="{9D8B030D-6E8A-4147-A177-3AD203B41FA5}">
                      <a16:colId xmlns:a16="http://schemas.microsoft.com/office/drawing/2014/main" val="1647352299"/>
                    </a:ext>
                  </a:extLst>
                </a:gridCol>
              </a:tblGrid>
              <a:tr h="370840">
                <a:tc>
                  <a:txBody>
                    <a:bodyPr/>
                    <a:lstStyle/>
                    <a:p>
                      <a:r>
                        <a:rPr lang="en-IN" sz="1400" b="1" u="none" strike="noStrike" cap="none" baseline="0" dirty="0" smtClean="0">
                          <a:sym typeface="Arial"/>
                        </a:rPr>
                        <a:t>Brand</a:t>
                      </a:r>
                      <a:endParaRPr lang="en-IN" b="1"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r>
                        <a:rPr lang="en-IN" sz="1400" b="1" u="none" strike="noStrike" cap="none" baseline="0" dirty="0" smtClean="0">
                          <a:sym typeface="Arial"/>
                        </a:rPr>
                        <a:t>Original Product</a:t>
                      </a:r>
                      <a:endParaRPr lang="en-IN" b="1" dirty="0"/>
                    </a:p>
                  </a:txBody>
                  <a:tcPr>
                    <a:lnT w="12700" cap="flat" cmpd="sng" algn="ctr">
                      <a:solidFill>
                        <a:schemeClr val="tx1"/>
                      </a:solidFill>
                      <a:prstDash val="solid"/>
                      <a:round/>
                      <a:headEnd type="none" w="med" len="med"/>
                      <a:tailEnd type="none" w="med" len="med"/>
                    </a:lnT>
                  </a:tcPr>
                </a:tc>
                <a:tc>
                  <a:txBody>
                    <a:bodyPr/>
                    <a:lstStyle/>
                    <a:p>
                      <a:r>
                        <a:rPr lang="en-IN" sz="1400" b="1" u="none" strike="noStrike" cap="none" baseline="0" dirty="0" smtClean="0">
                          <a:sym typeface="Arial"/>
                        </a:rPr>
                        <a:t>Extension Products</a:t>
                      </a:r>
                      <a:endParaRPr lang="en-IN" b="1" dirty="0"/>
                    </a:p>
                  </a:txBody>
                  <a:tcPr>
                    <a:lnT w="12700" cap="flat" cmpd="sng" algn="ctr">
                      <a:solidFill>
                        <a:schemeClr val="tx1"/>
                      </a:solidFill>
                      <a:prstDash val="solid"/>
                      <a:round/>
                      <a:headEnd type="none" w="med" len="med"/>
                      <a:tailEnd type="none" w="med" len="med"/>
                    </a:lnT>
                  </a:tcPr>
                </a:tc>
                <a:tc>
                  <a:txBody>
                    <a:bodyPr/>
                    <a:lstStyle/>
                    <a:p>
                      <a:r>
                        <a:rPr lang="en-IN" sz="1400" b="1" u="none" strike="noStrike" cap="none" baseline="0" dirty="0" smtClean="0">
                          <a:sym typeface="Arial"/>
                        </a:rPr>
                        <a:t>New Brand Meaning</a:t>
                      </a:r>
                      <a:endParaRPr lang="en-IN" b="1"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317483227"/>
                  </a:ext>
                </a:extLst>
              </a:tr>
              <a:tr h="370840">
                <a:tc>
                  <a:txBody>
                    <a:bodyPr/>
                    <a:lstStyle/>
                    <a:p>
                      <a:r>
                        <a:rPr lang="en-IN" sz="1400" u="none" strike="noStrike" cap="none" baseline="0" dirty="0" smtClean="0">
                          <a:sym typeface="Arial"/>
                        </a:rPr>
                        <a:t>Weight Watchers</a:t>
                      </a:r>
                      <a:endParaRPr lang="en-IN" dirty="0"/>
                    </a:p>
                  </a:txBody>
                  <a:tcPr>
                    <a:lnL w="12700" cap="flat" cmpd="sng" algn="ctr">
                      <a:solidFill>
                        <a:schemeClr val="tx1"/>
                      </a:solidFill>
                      <a:prstDash val="solid"/>
                      <a:round/>
                      <a:headEnd type="none" w="med" len="med"/>
                      <a:tailEnd type="none" w="med" len="med"/>
                    </a:lnL>
                  </a:tcPr>
                </a:tc>
                <a:tc>
                  <a:txBody>
                    <a:bodyPr/>
                    <a:lstStyle/>
                    <a:p>
                      <a:r>
                        <a:rPr lang="en-IN" sz="1400" u="none" strike="noStrike" cap="none" baseline="0" dirty="0" smtClean="0">
                          <a:sym typeface="Arial"/>
                        </a:rPr>
                        <a:t>Fitness centers</a:t>
                      </a:r>
                      <a:endParaRPr lang="en-IN" dirty="0"/>
                    </a:p>
                  </a:txBody>
                  <a:tcPr/>
                </a:tc>
                <a:tc>
                  <a:txBody>
                    <a:bodyPr/>
                    <a:lstStyle/>
                    <a:p>
                      <a:r>
                        <a:rPr lang="en-IN" sz="1400" u="none" strike="noStrike" cap="none" baseline="0" dirty="0" smtClean="0">
                          <a:sym typeface="Arial"/>
                        </a:rPr>
                        <a:t>Low-calorie foods</a:t>
                      </a:r>
                      <a:endParaRPr lang="en-IN" dirty="0"/>
                    </a:p>
                  </a:txBody>
                  <a:tcPr/>
                </a:tc>
                <a:tc>
                  <a:txBody>
                    <a:bodyPr/>
                    <a:lstStyle/>
                    <a:p>
                      <a:r>
                        <a:rPr lang="en-IN" sz="1400" u="none" strike="noStrike" cap="none" baseline="0" dirty="0" smtClean="0">
                          <a:sym typeface="Arial"/>
                        </a:rPr>
                        <a:t>Weight loss and</a:t>
                      </a:r>
                    </a:p>
                    <a:p>
                      <a:r>
                        <a:rPr lang="en-IN" sz="1400" u="none" strike="noStrike" cap="none" baseline="0" dirty="0" smtClean="0">
                          <a:sym typeface="Arial"/>
                        </a:rPr>
                        <a:t>maintenance</a:t>
                      </a:r>
                      <a:endParaRPr lang="en-IN"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631180539"/>
                  </a:ext>
                </a:extLst>
              </a:tr>
              <a:tr h="370840">
                <a:tc>
                  <a:txBody>
                    <a:bodyPr/>
                    <a:lstStyle/>
                    <a:p>
                      <a:r>
                        <a:rPr lang="en-IN" sz="1400" u="none" strike="noStrike" cap="none" baseline="0" dirty="0" smtClean="0">
                          <a:sym typeface="Arial"/>
                        </a:rPr>
                        <a:t>Sunkist</a:t>
                      </a:r>
                      <a:endParaRPr lang="en-IN" dirty="0"/>
                    </a:p>
                  </a:txBody>
                  <a:tcPr>
                    <a:lnL w="12700" cap="flat" cmpd="sng" algn="ctr">
                      <a:solidFill>
                        <a:schemeClr val="tx1"/>
                      </a:solidFill>
                      <a:prstDash val="solid"/>
                      <a:round/>
                      <a:headEnd type="none" w="med" len="med"/>
                      <a:tailEnd type="none" w="med" len="med"/>
                    </a:lnL>
                  </a:tcPr>
                </a:tc>
                <a:tc>
                  <a:txBody>
                    <a:bodyPr/>
                    <a:lstStyle/>
                    <a:p>
                      <a:r>
                        <a:rPr lang="en-IN" sz="1400" u="none" strike="noStrike" cap="none" baseline="0" dirty="0" smtClean="0">
                          <a:sym typeface="Arial"/>
                        </a:rPr>
                        <a:t>Oranges</a:t>
                      </a:r>
                      <a:endParaRPr lang="en-IN" dirty="0"/>
                    </a:p>
                  </a:txBody>
                  <a:tcPr/>
                </a:tc>
                <a:tc>
                  <a:txBody>
                    <a:bodyPr/>
                    <a:lstStyle/>
                    <a:p>
                      <a:r>
                        <a:rPr lang="en-IN" sz="1400" u="none" strike="noStrike" cap="none" baseline="0" dirty="0" smtClean="0">
                          <a:sym typeface="Arial"/>
                        </a:rPr>
                        <a:t>Vitamins, juices</a:t>
                      </a:r>
                      <a:endParaRPr lang="en-IN" dirty="0"/>
                    </a:p>
                  </a:txBody>
                  <a:tcPr/>
                </a:tc>
                <a:tc>
                  <a:txBody>
                    <a:bodyPr/>
                    <a:lstStyle/>
                    <a:p>
                      <a:r>
                        <a:rPr lang="en-IN" sz="1400" u="none" strike="noStrike" cap="none" baseline="0" dirty="0" smtClean="0">
                          <a:sym typeface="Arial"/>
                        </a:rPr>
                        <a:t>Good health</a:t>
                      </a:r>
                      <a:endParaRPr lang="en-IN"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924670267"/>
                  </a:ext>
                </a:extLst>
              </a:tr>
              <a:tr h="370840">
                <a:tc>
                  <a:txBody>
                    <a:bodyPr/>
                    <a:lstStyle/>
                    <a:p>
                      <a:r>
                        <a:rPr lang="en-IN" sz="1400" u="none" strike="noStrike" cap="none" baseline="0" dirty="0" smtClean="0">
                          <a:sym typeface="Arial"/>
                        </a:rPr>
                        <a:t>Kellogg’s</a:t>
                      </a:r>
                      <a:endParaRPr lang="en-IN" dirty="0"/>
                    </a:p>
                  </a:txBody>
                  <a:tcPr>
                    <a:lnL w="12700" cap="flat" cmpd="sng" algn="ctr">
                      <a:solidFill>
                        <a:schemeClr val="tx1"/>
                      </a:solidFill>
                      <a:prstDash val="solid"/>
                      <a:round/>
                      <a:headEnd type="none" w="med" len="med"/>
                      <a:tailEnd type="none" w="med" len="med"/>
                    </a:lnL>
                  </a:tcPr>
                </a:tc>
                <a:tc>
                  <a:txBody>
                    <a:bodyPr/>
                    <a:lstStyle/>
                    <a:p>
                      <a:r>
                        <a:rPr lang="en-IN" sz="1400" u="none" strike="noStrike" cap="none" baseline="0" dirty="0" smtClean="0">
                          <a:sym typeface="Arial"/>
                        </a:rPr>
                        <a:t>Cereal</a:t>
                      </a:r>
                      <a:endParaRPr lang="en-IN" dirty="0"/>
                    </a:p>
                  </a:txBody>
                  <a:tcPr/>
                </a:tc>
                <a:tc>
                  <a:txBody>
                    <a:bodyPr/>
                    <a:lstStyle/>
                    <a:p>
                      <a:r>
                        <a:rPr lang="en-IN" sz="1400" u="none" strike="noStrike" cap="none" baseline="0" dirty="0" smtClean="0">
                          <a:sym typeface="Arial"/>
                        </a:rPr>
                        <a:t>Nutri-Grain bars,</a:t>
                      </a:r>
                    </a:p>
                    <a:p>
                      <a:r>
                        <a:rPr lang="en-IN" sz="1400" u="none" strike="noStrike" cap="none" baseline="0" dirty="0" smtClean="0">
                          <a:sym typeface="Arial"/>
                        </a:rPr>
                        <a:t>Special K bars</a:t>
                      </a:r>
                      <a:endParaRPr lang="en-IN" dirty="0"/>
                    </a:p>
                  </a:txBody>
                  <a:tcPr/>
                </a:tc>
                <a:tc>
                  <a:txBody>
                    <a:bodyPr/>
                    <a:lstStyle/>
                    <a:p>
                      <a:r>
                        <a:rPr lang="en-IN" sz="1400" u="none" strike="noStrike" cap="none" baseline="0" dirty="0" smtClean="0">
                          <a:sym typeface="Arial"/>
                        </a:rPr>
                        <a:t>Healthy snacking</a:t>
                      </a:r>
                      <a:endParaRPr lang="en-IN"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814682950"/>
                  </a:ext>
                </a:extLst>
              </a:tr>
              <a:tr h="370840">
                <a:tc>
                  <a:txBody>
                    <a:bodyPr/>
                    <a:lstStyle/>
                    <a:p>
                      <a:r>
                        <a:rPr lang="en-IN" sz="1400" u="none" strike="noStrike" cap="none" baseline="0" dirty="0" smtClean="0">
                          <a:sym typeface="Arial"/>
                        </a:rPr>
                        <a:t>Aunt Jemima</a:t>
                      </a:r>
                      <a:endParaRPr lang="en-IN"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r>
                        <a:rPr lang="en-IN" sz="1400" u="none" strike="noStrike" cap="none" baseline="0" dirty="0" smtClean="0">
                          <a:sym typeface="Arial"/>
                        </a:rPr>
                        <a:t>Pancake mixes</a:t>
                      </a:r>
                      <a:endParaRPr lang="en-IN" dirty="0"/>
                    </a:p>
                  </a:txBody>
                  <a:tcPr>
                    <a:lnB w="12700" cap="flat" cmpd="sng" algn="ctr">
                      <a:solidFill>
                        <a:schemeClr val="tx1"/>
                      </a:solidFill>
                      <a:prstDash val="solid"/>
                      <a:round/>
                      <a:headEnd type="none" w="med" len="med"/>
                      <a:tailEnd type="none" w="med" len="med"/>
                    </a:lnB>
                  </a:tcPr>
                </a:tc>
                <a:tc>
                  <a:txBody>
                    <a:bodyPr/>
                    <a:lstStyle/>
                    <a:p>
                      <a:r>
                        <a:rPr lang="en-IN" sz="1400" u="none" strike="noStrike" cap="none" baseline="0" dirty="0" smtClean="0">
                          <a:sym typeface="Arial"/>
                        </a:rPr>
                        <a:t>Syrups, frozen</a:t>
                      </a:r>
                    </a:p>
                    <a:p>
                      <a:r>
                        <a:rPr lang="en-IN" sz="1400" u="none" strike="noStrike" cap="none" baseline="0" dirty="0" smtClean="0">
                          <a:sym typeface="Arial"/>
                        </a:rPr>
                        <a:t>waffles</a:t>
                      </a:r>
                      <a:endParaRPr lang="en-IN" dirty="0"/>
                    </a:p>
                  </a:txBody>
                  <a:tcPr>
                    <a:lnB w="12700" cap="flat" cmpd="sng" algn="ctr">
                      <a:solidFill>
                        <a:schemeClr val="tx1"/>
                      </a:solidFill>
                      <a:prstDash val="solid"/>
                      <a:round/>
                      <a:headEnd type="none" w="med" len="med"/>
                      <a:tailEnd type="none" w="med" len="med"/>
                    </a:lnB>
                  </a:tcPr>
                </a:tc>
                <a:tc>
                  <a:txBody>
                    <a:bodyPr/>
                    <a:lstStyle/>
                    <a:p>
                      <a:r>
                        <a:rPr lang="en-IN" sz="1400" u="none" strike="noStrike" cap="none" baseline="0" dirty="0" smtClean="0">
                          <a:sym typeface="Arial"/>
                        </a:rPr>
                        <a:t>Breakfast foods</a:t>
                      </a:r>
                      <a:endParaRPr lang="en-IN" dirty="0"/>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20700044"/>
                  </a:ext>
                </a:extLst>
              </a:tr>
            </a:tbl>
          </a:graphicData>
        </a:graphic>
      </p:graphicFrame>
    </p:spTree>
    <p:extLst>
      <p:ext uri="{BB962C8B-B14F-4D97-AF65-F5344CB8AC3E}">
        <p14:creationId xmlns:p14="http://schemas.microsoft.com/office/powerpoint/2010/main" val="21669891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400" dirty="0"/>
              <a:t>Extension Guidelines Based on Academic Research </a:t>
            </a:r>
            <a:r>
              <a:rPr lang="en-US" sz="2000" b="0" dirty="0"/>
              <a:t>(1 of 4)</a:t>
            </a:r>
            <a:endParaRPr lang="en-IN" sz="2000" b="0" dirty="0"/>
          </a:p>
        </p:txBody>
      </p:sp>
      <p:sp>
        <p:nvSpPr>
          <p:cNvPr id="3" name="Content Placeholder 2"/>
          <p:cNvSpPr>
            <a:spLocks noGrp="1"/>
          </p:cNvSpPr>
          <p:nvPr>
            <p:ph sz="quarter" idx="13"/>
          </p:nvPr>
        </p:nvSpPr>
        <p:spPr>
          <a:xfrm>
            <a:off x="457200" y="1556326"/>
            <a:ext cx="8138160" cy="4624341"/>
          </a:xfrm>
        </p:spPr>
        <p:txBody>
          <a:bodyPr/>
          <a:lstStyle/>
          <a:p>
            <a:pPr marL="432000" indent="-432000">
              <a:buFont typeface="+mj-lt"/>
              <a:buAutoNum type="arabicPeriod"/>
            </a:pPr>
            <a:r>
              <a:rPr lang="en-US" sz="1800" dirty="0">
                <a:solidFill>
                  <a:srgbClr val="FF0000"/>
                </a:solidFill>
              </a:rPr>
              <a:t>Successful brand extensions occur when the parent brand has favorable associations, and consumers </a:t>
            </a:r>
            <a:r>
              <a:rPr lang="en-US" sz="1800" b="1" dirty="0">
                <a:solidFill>
                  <a:srgbClr val="FF0000"/>
                </a:solidFill>
              </a:rPr>
              <a:t>perceive a fit between the parent brand and the extension product</a:t>
            </a:r>
          </a:p>
          <a:p>
            <a:pPr marL="432000" indent="-432000">
              <a:buFont typeface="+mj-lt"/>
              <a:buAutoNum type="arabicPeriod"/>
            </a:pPr>
            <a:r>
              <a:rPr lang="en-US" sz="1800" dirty="0"/>
              <a:t>There are many bases of fit; both product-related and </a:t>
            </a:r>
            <a:r>
              <a:rPr lang="en-US" sz="1800" dirty="0" smtClean="0"/>
              <a:t>nonproduct-related </a:t>
            </a:r>
            <a:r>
              <a:rPr lang="en-US" sz="1800" dirty="0"/>
              <a:t>attributes and benefits may influence extension fit</a:t>
            </a:r>
          </a:p>
          <a:p>
            <a:pPr marL="432000" indent="-432000">
              <a:buFont typeface="+mj-lt"/>
              <a:buAutoNum type="arabicPeriod"/>
            </a:pPr>
            <a:r>
              <a:rPr lang="en-US" sz="1800" dirty="0">
                <a:solidFill>
                  <a:srgbClr val="FF0000"/>
                </a:solidFill>
              </a:rPr>
              <a:t>Depending on their knowledge of the product categories, </a:t>
            </a:r>
            <a:r>
              <a:rPr lang="en-US" sz="1800" b="1" dirty="0">
                <a:solidFill>
                  <a:srgbClr val="FF0000"/>
                </a:solidFill>
              </a:rPr>
              <a:t>consumers may perceive fit based on technical or manufacturing commonalities</a:t>
            </a:r>
            <a:r>
              <a:rPr lang="en-US" sz="1800" dirty="0">
                <a:solidFill>
                  <a:srgbClr val="FF0000"/>
                </a:solidFill>
              </a:rPr>
              <a:t>, or on surface considerations such as </a:t>
            </a:r>
            <a:r>
              <a:rPr lang="en-US" sz="1800" b="1" dirty="0">
                <a:solidFill>
                  <a:srgbClr val="FF0000"/>
                </a:solidFill>
              </a:rPr>
              <a:t>necessary or situational complementarity</a:t>
            </a:r>
          </a:p>
          <a:p>
            <a:pPr marL="432000" indent="-432000">
              <a:buFont typeface="+mj-lt"/>
              <a:buAutoNum type="arabicPeriod"/>
            </a:pPr>
            <a:r>
              <a:rPr lang="en-US" sz="1800" b="1" dirty="0">
                <a:solidFill>
                  <a:srgbClr val="FF0000"/>
                </a:solidFill>
              </a:rPr>
              <a:t>High-quality brands stretch farther than average-quality brands, although both types have boundaries</a:t>
            </a:r>
          </a:p>
          <a:p>
            <a:pPr marL="432000" indent="-432000">
              <a:buFont typeface="+mj-lt"/>
              <a:buAutoNum type="arabicPeriod"/>
            </a:pPr>
            <a:r>
              <a:rPr lang="en-US" sz="1800" b="1" dirty="0">
                <a:solidFill>
                  <a:srgbClr val="FF0000"/>
                </a:solidFill>
              </a:rPr>
              <a:t>A brand that consumers see as prototypical for a product category can be difficult to extend outside the </a:t>
            </a:r>
            <a:r>
              <a:rPr lang="en-US" sz="1800" b="1" dirty="0" smtClean="0">
                <a:solidFill>
                  <a:srgbClr val="FF0000"/>
                </a:solidFill>
              </a:rPr>
              <a:t>category</a:t>
            </a:r>
            <a:endParaRPr lang="en-US" sz="1800" b="1" dirty="0">
              <a:solidFill>
                <a:srgbClr val="FF0000"/>
              </a:solidFill>
            </a:endParaRPr>
          </a:p>
        </p:txBody>
      </p:sp>
    </p:spTree>
    <p:extLst>
      <p:ext uri="{BB962C8B-B14F-4D97-AF65-F5344CB8AC3E}">
        <p14:creationId xmlns:p14="http://schemas.microsoft.com/office/powerpoint/2010/main" val="154177664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60360"/>
            <a:ext cx="9144000" cy="990600"/>
          </a:xfrm>
        </p:spPr>
        <p:txBody>
          <a:bodyPr>
            <a:normAutofit/>
          </a:bodyPr>
          <a:lstStyle/>
          <a:p>
            <a:pPr algn="ctr"/>
            <a:r>
              <a:rPr lang="en-US" dirty="0" smtClean="0"/>
              <a:t>The End</a:t>
            </a:r>
            <a:endParaRPr lang="en-US" dirty="0"/>
          </a:p>
        </p:txBody>
      </p:sp>
      <p:sp>
        <p:nvSpPr>
          <p:cNvPr id="23555" name="Content Placeholder 2"/>
          <p:cNvSpPr>
            <a:spLocks noGrp="1"/>
          </p:cNvSpPr>
          <p:nvPr>
            <p:ph sz="quarter" idx="1"/>
          </p:nvPr>
        </p:nvSpPr>
        <p:spPr>
          <a:xfrm>
            <a:off x="137160" y="1508759"/>
            <a:ext cx="8823960" cy="5029835"/>
          </a:xfrm>
        </p:spPr>
        <p:txBody>
          <a:bodyPr>
            <a:normAutofit/>
          </a:bodyPr>
          <a:lstStyle/>
          <a:p>
            <a:endParaRPr lang="en-US" sz="9600" dirty="0" smtClean="0">
              <a:latin typeface="Times New Roman" panose="02020603050405020304" pitchFamily="18" charset="0"/>
              <a:cs typeface="Times New Roman" panose="02020603050405020304" pitchFamily="18" charset="0"/>
            </a:endParaRPr>
          </a:p>
          <a:p>
            <a:r>
              <a:rPr lang="en-US" sz="9600" dirty="0" smtClean="0">
                <a:latin typeface="Times New Roman" panose="02020603050405020304" pitchFamily="18" charset="0"/>
                <a:cs typeface="Times New Roman" panose="02020603050405020304" pitchFamily="18" charset="0"/>
              </a:rPr>
              <a:t>The End</a:t>
            </a:r>
            <a:endParaRPr lang="en-US" dirty="0"/>
          </a:p>
        </p:txBody>
      </p:sp>
      <p:sp>
        <p:nvSpPr>
          <p:cNvPr id="23562" name="Rectangle 10"/>
          <p:cNvSpPr>
            <a:spLocks noChangeArrowheads="1"/>
          </p:cNvSpPr>
          <p:nvPr/>
        </p:nvSpPr>
        <p:spPr bwMode="auto">
          <a:xfrm>
            <a:off x="8534400" y="6481763"/>
            <a:ext cx="609600" cy="381000"/>
          </a:xfrm>
          <a:prstGeom prst="rect">
            <a:avLst/>
          </a:prstGeom>
          <a:noFill/>
          <a:ln w="9525">
            <a:noFill/>
            <a:miter lim="800000"/>
            <a:headEnd/>
            <a:tailEnd/>
          </a:ln>
          <a:effectLst/>
        </p:spPr>
        <p:txBody>
          <a:bodyPr anchor="b"/>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Times New Roman" pitchFamily="18" charset="0"/>
                <a:ea typeface="+mn-ea"/>
                <a:cs typeface="+mn-cs"/>
              </a:rPr>
              <a:t>1-</a:t>
            </a:r>
            <a:fld id="{A753FF91-1EEC-4918-8AE5-1E0B4ADB3345}" type="slidenum">
              <a:rPr kumimoji="0" lang="en-US" sz="1600" b="0" i="0" u="none" strike="noStrike" kern="1200" cap="none" spc="0" normalizeH="0" baseline="0" noProof="0">
                <a:ln>
                  <a:noFill/>
                </a:ln>
                <a:solidFill>
                  <a:prstClr val="black"/>
                </a:solidFill>
                <a:effectLst/>
                <a:uLnTx/>
                <a:uFillTx/>
                <a:latin typeface="Times New Roman" pitchFamily="18"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29</a:t>
            </a:fld>
            <a:endParaRPr kumimoji="0" lang="en-US" sz="1800" b="0" i="0" u="none" strike="noStrike" kern="1200" cap="none" spc="0" normalizeH="0" baseline="0" noProof="0">
              <a:ln>
                <a:noFill/>
              </a:ln>
              <a:solidFill>
                <a:prstClr val="black"/>
              </a:solidFill>
              <a:effectLst/>
              <a:uLnTx/>
              <a:uFillTx/>
              <a:latin typeface="Arial" charset="0"/>
              <a:ea typeface="+mn-ea"/>
              <a:cs typeface="+mn-cs"/>
            </a:endParaRPr>
          </a:p>
        </p:txBody>
      </p:sp>
      <p:sp>
        <p:nvSpPr>
          <p:cNvPr id="5" name="Footer Placeholder 4"/>
          <p:cNvSpPr>
            <a:spLocks noGrp="1"/>
          </p:cNvSpPr>
          <p:nvPr>
            <p:ph type="ftr" sz="quarter" idx="11"/>
          </p:nvPr>
        </p:nvSpPr>
        <p:spPr>
          <a:xfrm>
            <a:off x="91440" y="6538595"/>
            <a:ext cx="8674608" cy="365125"/>
          </a:xfrm>
        </p:spPr>
        <p:txBody>
          <a:bodyPr wrap="none">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800" b="0" i="0" u="none" strike="noStrike" kern="1200" cap="none" spc="0" normalizeH="0" baseline="0" noProof="0" dirty="0">
                <a:ln>
                  <a:noFill/>
                </a:ln>
                <a:solidFill>
                  <a:srgbClr val="7F7F7F"/>
                </a:solidFill>
                <a:effectLst/>
                <a:uLnTx/>
                <a:uFillTx/>
                <a:latin typeface="Arial" charset="0"/>
                <a:ea typeface="+mn-ea"/>
                <a:cs typeface="+mn-cs"/>
              </a:rPr>
              <a:t>©McGraw-Hill Education. All rights reserved. Authorized only for instructor use in the classroom.  No reproduction or further distribution permitted without the prior written consent of McGraw-Hill Education</a:t>
            </a:r>
            <a:r>
              <a:rPr kumimoji="0" lang="en-US" sz="800" b="0" i="0" u="none" strike="noStrike" kern="1200" cap="none" spc="0" normalizeH="0" baseline="0" noProof="0" dirty="0">
                <a:ln>
                  <a:noFill/>
                </a:ln>
                <a:solidFill>
                  <a:srgbClr val="C00000"/>
                </a:solidFill>
                <a:effectLst/>
                <a:uLnTx/>
                <a:uFillTx/>
                <a:latin typeface="Arial" charset="0"/>
                <a:ea typeface="+mn-ea"/>
                <a:cs typeface="+mn-cs"/>
              </a:rPr>
              <a:t>. </a:t>
            </a:r>
          </a:p>
        </p:txBody>
      </p:sp>
    </p:spTree>
    <p:extLst>
      <p:ext uri="{BB962C8B-B14F-4D97-AF65-F5344CB8AC3E}">
        <p14:creationId xmlns:p14="http://schemas.microsoft.com/office/powerpoint/2010/main" val="1006144520"/>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defRPr/>
            </a:pPr>
            <a:r>
              <a:rPr lang="en-US" dirty="0" smtClean="0"/>
              <a:t>Videos for Today</a:t>
            </a:r>
            <a:endParaRPr lang="en-US" dirty="0"/>
          </a:p>
        </p:txBody>
      </p:sp>
      <p:sp>
        <p:nvSpPr>
          <p:cNvPr id="23555" name="Content Placeholder 2"/>
          <p:cNvSpPr>
            <a:spLocks noGrp="1"/>
          </p:cNvSpPr>
          <p:nvPr>
            <p:ph sz="quarter" idx="1"/>
          </p:nvPr>
        </p:nvSpPr>
        <p:spPr>
          <a:xfrm>
            <a:off x="137160" y="1508759"/>
            <a:ext cx="8823960" cy="5029835"/>
          </a:xfrm>
        </p:spPr>
        <p:txBody>
          <a:bodyPr>
            <a:normAutofit fontScale="92500" lnSpcReduction="10000"/>
          </a:bodyPr>
          <a:lstStyle/>
          <a:p>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Line Extension vs Brand extension</a:t>
            </a:r>
          </a:p>
          <a:p>
            <a:r>
              <a:rPr lang="en-US" sz="2800" dirty="0">
                <a:latin typeface="Times New Roman" panose="02020603050405020304" pitchFamily="18" charset="0"/>
                <a:cs typeface="Times New Roman" panose="02020603050405020304" pitchFamily="18" charset="0"/>
                <a:hlinkClick r:id="rId3"/>
              </a:rPr>
              <a:t>https://</a:t>
            </a:r>
            <a:r>
              <a:rPr lang="en-US" sz="2800" dirty="0" smtClean="0">
                <a:latin typeface="Times New Roman" panose="02020603050405020304" pitchFamily="18" charset="0"/>
                <a:cs typeface="Times New Roman" panose="02020603050405020304" pitchFamily="18" charset="0"/>
                <a:hlinkClick r:id="rId3"/>
              </a:rPr>
              <a:t>www.youtube.com/watch?v=DaeA-22I-94</a:t>
            </a:r>
            <a:endParaRPr lang="en-US" sz="2800" dirty="0">
              <a:latin typeface="Times New Roman" panose="02020603050405020304" pitchFamily="18" charset="0"/>
              <a:cs typeface="Times New Roman" panose="02020603050405020304" pitchFamily="18" charset="0"/>
            </a:endParaRPr>
          </a:p>
          <a:p>
            <a:endParaRPr lang="en-US" sz="2800" smtClean="0">
              <a:latin typeface="Times New Roman" panose="02020603050405020304" pitchFamily="18" charset="0"/>
              <a:cs typeface="Times New Roman" panose="02020603050405020304" pitchFamily="18" charset="0"/>
            </a:endParaRPr>
          </a:p>
          <a:p>
            <a:r>
              <a:rPr lang="en-US" sz="2800" smtClean="0">
                <a:latin typeface="Times New Roman" panose="02020603050405020304" pitchFamily="18" charset="0"/>
                <a:cs typeface="Times New Roman" panose="02020603050405020304" pitchFamily="18" charset="0"/>
              </a:rPr>
              <a:t>Learn </a:t>
            </a:r>
            <a:r>
              <a:rPr lang="en-US" sz="2800" dirty="0">
                <a:latin typeface="Times New Roman" panose="02020603050405020304" pitchFamily="18" charset="0"/>
                <a:cs typeface="Times New Roman" panose="02020603050405020304" pitchFamily="18" charset="0"/>
              </a:rPr>
              <a:t>How Brand Extension Can Transform Your Business!</a:t>
            </a:r>
          </a:p>
          <a:p>
            <a:r>
              <a:rPr lang="en-US" sz="2800" dirty="0">
                <a:latin typeface="Times New Roman" panose="02020603050405020304" pitchFamily="18" charset="0"/>
                <a:cs typeface="Times New Roman" panose="02020603050405020304" pitchFamily="18" charset="0"/>
                <a:hlinkClick r:id="rId4"/>
              </a:rPr>
              <a:t>https://www.youtube.com/watch?v=pK9rbuX2RuA&amp;t=13s</a:t>
            </a:r>
            <a:endParaRPr lang="en-US" sz="2800" dirty="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a:p>
            <a:endParaRPr lang="en-US" sz="2800" b="1" dirty="0"/>
          </a:p>
          <a:p>
            <a:endParaRPr lang="en-US" sz="2800" dirty="0">
              <a:latin typeface="Times New Roman" panose="02020603050405020304" pitchFamily="18" charset="0"/>
              <a:cs typeface="Times New Roman" panose="02020603050405020304" pitchFamily="18" charset="0"/>
            </a:endParaRPr>
          </a:p>
          <a:p>
            <a:endParaRPr lang="en-US" sz="2800" b="1" dirty="0"/>
          </a:p>
          <a:p>
            <a:r>
              <a:rPr lang="en-US" sz="2800" dirty="0" smtClean="0">
                <a:latin typeface="Times New Roman" panose="02020603050405020304" pitchFamily="18" charset="0"/>
                <a:cs typeface="Times New Roman" panose="02020603050405020304" pitchFamily="18" charset="0"/>
              </a:rPr>
              <a:t> </a:t>
            </a:r>
            <a:endParaRPr lang="en-US" sz="2800" dirty="0" smtClean="0">
              <a:latin typeface="Times New Roman" panose="02020603050405020304" pitchFamily="18" charset="0"/>
              <a:cs typeface="Times New Roman" panose="02020603050405020304" pitchFamily="18" charset="0"/>
            </a:endParaRPr>
          </a:p>
        </p:txBody>
      </p:sp>
      <p:sp>
        <p:nvSpPr>
          <p:cNvPr id="23562" name="Rectangle 10"/>
          <p:cNvSpPr>
            <a:spLocks noChangeArrowheads="1"/>
          </p:cNvSpPr>
          <p:nvPr/>
        </p:nvSpPr>
        <p:spPr bwMode="auto">
          <a:xfrm>
            <a:off x="8534400" y="6481763"/>
            <a:ext cx="609600" cy="381000"/>
          </a:xfrm>
          <a:prstGeom prst="rect">
            <a:avLst/>
          </a:prstGeom>
          <a:noFill/>
          <a:ln w="9525">
            <a:noFill/>
            <a:miter lim="800000"/>
            <a:headEnd/>
            <a:tailEnd/>
          </a:ln>
          <a:effectLst/>
        </p:spPr>
        <p:txBody>
          <a:bodyPr anchor="b"/>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Times New Roman" pitchFamily="18" charset="0"/>
                <a:ea typeface="+mn-ea"/>
                <a:cs typeface="+mn-cs"/>
              </a:rPr>
              <a:t>1-</a:t>
            </a:r>
            <a:fld id="{A753FF91-1EEC-4918-8AE5-1E0B4ADB3345}" type="slidenum">
              <a:rPr kumimoji="0" lang="en-US" sz="1600" b="0" i="0" u="none" strike="noStrike" kern="1200" cap="none" spc="0" normalizeH="0" baseline="0" noProof="0">
                <a:ln>
                  <a:noFill/>
                </a:ln>
                <a:solidFill>
                  <a:prstClr val="black"/>
                </a:solidFill>
                <a:effectLst/>
                <a:uLnTx/>
                <a:uFillTx/>
                <a:latin typeface="Times New Roman" pitchFamily="18"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3</a:t>
            </a:fld>
            <a:endParaRPr kumimoji="0" lang="en-US" sz="1800" b="0" i="0" u="none" strike="noStrike" kern="1200" cap="none" spc="0" normalizeH="0" baseline="0" noProof="0">
              <a:ln>
                <a:noFill/>
              </a:ln>
              <a:solidFill>
                <a:prstClr val="black"/>
              </a:solidFill>
              <a:effectLst/>
              <a:uLnTx/>
              <a:uFillTx/>
              <a:latin typeface="Arial" charset="0"/>
              <a:ea typeface="+mn-ea"/>
              <a:cs typeface="+mn-cs"/>
            </a:endParaRPr>
          </a:p>
        </p:txBody>
      </p:sp>
      <p:sp>
        <p:nvSpPr>
          <p:cNvPr id="5" name="Footer Placeholder 4"/>
          <p:cNvSpPr>
            <a:spLocks noGrp="1"/>
          </p:cNvSpPr>
          <p:nvPr>
            <p:ph type="ftr" sz="quarter" idx="11"/>
          </p:nvPr>
        </p:nvSpPr>
        <p:spPr>
          <a:xfrm>
            <a:off x="91440" y="6538595"/>
            <a:ext cx="8674608" cy="365125"/>
          </a:xfrm>
        </p:spPr>
        <p:txBody>
          <a:bodyPr wrap="none">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800" b="0" i="0" u="none" strike="noStrike" kern="1200" cap="none" spc="0" normalizeH="0" baseline="0" noProof="0" dirty="0">
                <a:ln>
                  <a:noFill/>
                </a:ln>
                <a:solidFill>
                  <a:srgbClr val="7F7F7F"/>
                </a:solidFill>
                <a:effectLst/>
                <a:uLnTx/>
                <a:uFillTx/>
                <a:latin typeface="Arial" charset="0"/>
                <a:ea typeface="+mn-ea"/>
                <a:cs typeface="+mn-cs"/>
              </a:rPr>
              <a:t>©McGraw-Hill Education. All rights reserved. Authorized only for instructor use in the classroom.  No reproduction or further distribution permitted without the prior written consent of McGraw-Hill Education</a:t>
            </a:r>
            <a:r>
              <a:rPr kumimoji="0" lang="en-US" sz="800" b="0" i="0" u="none" strike="noStrike" kern="1200" cap="none" spc="0" normalizeH="0" baseline="0" noProof="0" dirty="0">
                <a:ln>
                  <a:noFill/>
                </a:ln>
                <a:solidFill>
                  <a:srgbClr val="C00000"/>
                </a:solidFill>
                <a:effectLst/>
                <a:uLnTx/>
                <a:uFillTx/>
                <a:latin typeface="Arial" charset="0"/>
                <a:ea typeface="+mn-ea"/>
                <a:cs typeface="+mn-cs"/>
              </a:rPr>
              <a:t>. </a:t>
            </a:r>
          </a:p>
        </p:txBody>
      </p:sp>
    </p:spTree>
    <p:extLst>
      <p:ext uri="{BB962C8B-B14F-4D97-AF65-F5344CB8AC3E}">
        <p14:creationId xmlns:p14="http://schemas.microsoft.com/office/powerpoint/2010/main" val="4191647845"/>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eaLnBrk="1" hangingPunct="1">
              <a:defRPr/>
            </a:pPr>
            <a:r>
              <a:rPr lang="en-US" dirty="0" err="1" smtClean="0"/>
              <a:t>TakeAways</a:t>
            </a:r>
            <a:endParaRPr lang="en-US" dirty="0"/>
          </a:p>
        </p:txBody>
      </p:sp>
      <p:sp>
        <p:nvSpPr>
          <p:cNvPr id="23555" name="Content Placeholder 2"/>
          <p:cNvSpPr>
            <a:spLocks noGrp="1"/>
          </p:cNvSpPr>
          <p:nvPr>
            <p:ph sz="quarter" idx="1"/>
          </p:nvPr>
        </p:nvSpPr>
        <p:spPr>
          <a:xfrm>
            <a:off x="91440" y="1474839"/>
            <a:ext cx="9052560" cy="5063755"/>
          </a:xfrm>
        </p:spPr>
        <p:txBody>
          <a:bodyPr>
            <a:noAutofit/>
          </a:bodyPr>
          <a:lstStyle/>
          <a:p>
            <a:pPr eaLnBrk="0" fontAlgn="base" hangingPunct="0">
              <a:spcBef>
                <a:spcPct val="30000"/>
              </a:spcBef>
              <a:spcAft>
                <a:spcPct val="0"/>
              </a:spcAft>
              <a:buClrTx/>
              <a:buSzTx/>
              <a:defRPr/>
            </a:pPr>
            <a:r>
              <a:rPr lang="en-US" sz="2000" dirty="0" err="1" smtClean="0">
                <a:latin typeface="Times New Roman" panose="02020603050405020304" pitchFamily="18" charset="0"/>
                <a:cs typeface="Times New Roman" panose="02020603050405020304" pitchFamily="18" charset="0"/>
              </a:rPr>
              <a:t>Ch</a:t>
            </a:r>
            <a:r>
              <a:rPr lang="en-US" sz="2000" dirty="0" smtClean="0">
                <a:latin typeface="Times New Roman" panose="02020603050405020304" pitchFamily="18" charset="0"/>
                <a:cs typeface="Times New Roman" panose="02020603050405020304" pitchFamily="18" charset="0"/>
              </a:rPr>
              <a:t> 10, Qualitative Methods – important to give context, and depth to consumer information and behavior.</a:t>
            </a:r>
          </a:p>
          <a:p>
            <a:pPr eaLnBrk="0" fontAlgn="base" hangingPunct="0">
              <a:spcBef>
                <a:spcPct val="30000"/>
              </a:spcBef>
              <a:spcAft>
                <a:spcPct val="0"/>
              </a:spcAft>
              <a:buClrTx/>
              <a:buSzTx/>
              <a:defRPr/>
            </a:pPr>
            <a:r>
              <a:rPr lang="en-US" sz="2000" dirty="0" smtClean="0">
                <a:latin typeface="Times New Roman" panose="02020603050405020304" pitchFamily="18" charset="0"/>
                <a:cs typeface="Times New Roman" panose="02020603050405020304" pitchFamily="18" charset="0"/>
              </a:rPr>
              <a:t>Quantitative Methods </a:t>
            </a:r>
            <a:r>
              <a:rPr lang="en-US" sz="2000" dirty="0">
                <a:latin typeface="Times New Roman" panose="02020603050405020304" pitchFamily="18" charset="0"/>
                <a:cs typeface="Times New Roman" panose="02020603050405020304" pitchFamily="18" charset="0"/>
              </a:rPr>
              <a:t>– important </a:t>
            </a:r>
            <a:r>
              <a:rPr lang="en-US" sz="2000" dirty="0" smtClean="0">
                <a:latin typeface="Times New Roman" panose="02020603050405020304" pitchFamily="18" charset="0"/>
                <a:cs typeface="Times New Roman" panose="02020603050405020304" pitchFamily="18" charset="0"/>
              </a:rPr>
              <a:t>gather more information, that is statistical and more broad, could cover many more topics.</a:t>
            </a:r>
          </a:p>
          <a:p>
            <a:pPr eaLnBrk="0" fontAlgn="base" hangingPunct="0">
              <a:spcBef>
                <a:spcPct val="30000"/>
              </a:spcBef>
              <a:spcAft>
                <a:spcPct val="0"/>
              </a:spcAft>
              <a:buClrTx/>
              <a:buSzTx/>
              <a:defRPr/>
            </a:pPr>
            <a:r>
              <a:rPr lang="en-US" sz="2000" dirty="0" smtClean="0">
                <a:latin typeface="Times New Roman" panose="02020603050405020304" pitchFamily="18" charset="0"/>
                <a:cs typeface="Times New Roman" panose="02020603050405020304" pitchFamily="18" charset="0"/>
              </a:rPr>
              <a:t>The Recommender question is likely the most important single question that can be asked.</a:t>
            </a:r>
          </a:p>
          <a:p>
            <a:pPr eaLnBrk="0" fontAlgn="base" hangingPunct="0">
              <a:spcBef>
                <a:spcPct val="30000"/>
              </a:spcBef>
              <a:spcAft>
                <a:spcPct val="0"/>
              </a:spcAft>
              <a:buClrTx/>
              <a:buSzTx/>
              <a:defRPr/>
            </a:pPr>
            <a:r>
              <a:rPr lang="en-US" sz="2000" dirty="0" smtClean="0">
                <a:latin typeface="Times New Roman" panose="02020603050405020304" pitchFamily="18" charset="0"/>
                <a:cs typeface="Times New Roman" panose="02020603050405020304" pitchFamily="18" charset="0"/>
              </a:rPr>
              <a:t>The consumer experiences the brand, but the consumer buys the products and services, and in some cases, the experiences</a:t>
            </a:r>
          </a:p>
          <a:p>
            <a:pPr eaLnBrk="0" fontAlgn="base" hangingPunct="0">
              <a:spcBef>
                <a:spcPct val="30000"/>
              </a:spcBef>
              <a:spcAft>
                <a:spcPct val="0"/>
              </a:spcAft>
              <a:buClrTx/>
              <a:buSzTx/>
              <a:defRPr/>
            </a:pPr>
            <a:r>
              <a:rPr lang="en-US" sz="2000" dirty="0" smtClean="0">
                <a:latin typeface="Times New Roman" panose="02020603050405020304" pitchFamily="18" charset="0"/>
                <a:cs typeface="Times New Roman" panose="02020603050405020304" pitchFamily="18" charset="0"/>
              </a:rPr>
              <a:t>Extensions are a least costly way to launch successful new products and services.</a:t>
            </a:r>
          </a:p>
          <a:p>
            <a:pPr eaLnBrk="0" fontAlgn="base" hangingPunct="0">
              <a:spcBef>
                <a:spcPct val="30000"/>
              </a:spcBef>
              <a:spcAft>
                <a:spcPct val="0"/>
              </a:spcAft>
              <a:buClrTx/>
              <a:buSzTx/>
              <a:defRPr/>
            </a:pPr>
            <a:r>
              <a:rPr lang="en-US" sz="2000" dirty="0" err="1">
                <a:latin typeface="Times New Roman" panose="02020603050405020304" pitchFamily="18" charset="0"/>
                <a:cs typeface="Times New Roman" panose="02020603050405020304" pitchFamily="18" charset="0"/>
              </a:rPr>
              <a:t>Ch</a:t>
            </a:r>
            <a:r>
              <a:rPr lang="en-US" sz="2000" dirty="0">
                <a:latin typeface="Times New Roman" panose="02020603050405020304" pitchFamily="18" charset="0"/>
                <a:cs typeface="Times New Roman" panose="02020603050405020304" pitchFamily="18" charset="0"/>
              </a:rPr>
              <a:t> 13, New Products and Brand </a:t>
            </a:r>
            <a:r>
              <a:rPr lang="en-US" sz="2000" dirty="0" smtClean="0">
                <a:latin typeface="Times New Roman" panose="02020603050405020304" pitchFamily="18" charset="0"/>
                <a:cs typeface="Times New Roman" panose="02020603050405020304" pitchFamily="18" charset="0"/>
              </a:rPr>
              <a:t>Extensions, The </a:t>
            </a:r>
            <a:r>
              <a:rPr lang="en-US" sz="2000" dirty="0">
                <a:latin typeface="Times New Roman" panose="02020603050405020304" pitchFamily="18" charset="0"/>
                <a:cs typeface="Times New Roman" panose="02020603050405020304" pitchFamily="18" charset="0"/>
              </a:rPr>
              <a:t>life blood of any business is the new products and services….we have to launch something new every so </a:t>
            </a:r>
            <a:r>
              <a:rPr lang="en-US" sz="2000" dirty="0" smtClean="0">
                <a:latin typeface="Times New Roman" panose="02020603050405020304" pitchFamily="18" charset="0"/>
                <a:cs typeface="Times New Roman" panose="02020603050405020304" pitchFamily="18" charset="0"/>
              </a:rPr>
              <a:t>often</a:t>
            </a:r>
          </a:p>
          <a:p>
            <a:pPr eaLnBrk="0" fontAlgn="base" hangingPunct="0">
              <a:spcBef>
                <a:spcPct val="30000"/>
              </a:spcBef>
              <a:spcAft>
                <a:spcPct val="0"/>
              </a:spcAft>
              <a:buClrTx/>
              <a:buSzTx/>
              <a:defRPr/>
            </a:pPr>
            <a:r>
              <a:rPr lang="en-US" sz="2000" dirty="0" err="1" smtClean="0">
                <a:latin typeface="Times New Roman" panose="02020603050405020304" pitchFamily="18" charset="0"/>
                <a:cs typeface="Times New Roman" panose="02020603050405020304" pitchFamily="18" charset="0"/>
              </a:rPr>
              <a:t>Ansoff</a:t>
            </a:r>
            <a:r>
              <a:rPr lang="en-US" sz="2000" dirty="0" smtClean="0">
                <a:latin typeface="Times New Roman" panose="02020603050405020304" pitchFamily="18" charset="0"/>
                <a:cs typeface="Times New Roman" panose="02020603050405020304" pitchFamily="18" charset="0"/>
              </a:rPr>
              <a:t> Growth Matrix is an easy way to be more decisive on how I should strategize growing and maintaining business growth over time.</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9203609"/>
      </p:ext>
    </p:extLst>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60360"/>
            <a:ext cx="9144000" cy="990600"/>
          </a:xfrm>
        </p:spPr>
        <p:txBody>
          <a:bodyPr>
            <a:normAutofit/>
          </a:bodyPr>
          <a:lstStyle/>
          <a:p>
            <a:pPr algn="ctr"/>
            <a:r>
              <a:rPr lang="en-US" dirty="0" err="1" smtClean="0"/>
              <a:t>TakeAways</a:t>
            </a:r>
            <a:endParaRPr lang="en-US" dirty="0"/>
          </a:p>
        </p:txBody>
      </p:sp>
      <p:sp>
        <p:nvSpPr>
          <p:cNvPr id="23555" name="Content Placeholder 2"/>
          <p:cNvSpPr>
            <a:spLocks noGrp="1"/>
          </p:cNvSpPr>
          <p:nvPr>
            <p:ph sz="quarter" idx="1"/>
          </p:nvPr>
        </p:nvSpPr>
        <p:spPr>
          <a:xfrm>
            <a:off x="137160" y="1508759"/>
            <a:ext cx="8823960" cy="5029835"/>
          </a:xfrm>
        </p:spPr>
        <p:txBody>
          <a:bodyPr>
            <a:normAutofit/>
          </a:bodyPr>
          <a:lstStyle/>
          <a:p>
            <a:pPr lvl="0"/>
            <a:r>
              <a:rPr lang="en-US" sz="3000" b="1" dirty="0" smtClean="0">
                <a:solidFill>
                  <a:srgbClr val="FF0000"/>
                </a:solidFill>
                <a:latin typeface="Times New Roman" panose="02020603050405020304" pitchFamily="18" charset="0"/>
                <a:cs typeface="Times New Roman" panose="02020603050405020304" pitchFamily="18" charset="0"/>
              </a:rPr>
              <a:t>“</a:t>
            </a:r>
            <a:r>
              <a:rPr lang="en-US" sz="3000" b="1" dirty="0">
                <a:solidFill>
                  <a:srgbClr val="FF0000"/>
                </a:solidFill>
                <a:latin typeface="Times New Roman" panose="02020603050405020304" pitchFamily="18" charset="0"/>
                <a:cs typeface="Times New Roman" panose="02020603050405020304" pitchFamily="18" charset="0"/>
              </a:rPr>
              <a:t>Advertising people who ignore research are as dangerous as generals who ignore decodes of enemy signals.” </a:t>
            </a:r>
            <a:r>
              <a:rPr lang="en-US" dirty="0"/>
              <a:t>- </a:t>
            </a:r>
            <a:r>
              <a:rPr lang="en-US" i="1" dirty="0"/>
              <a:t>David </a:t>
            </a:r>
            <a:r>
              <a:rPr lang="en-US" i="1" dirty="0" smtClean="0"/>
              <a:t>Ogilvy, </a:t>
            </a:r>
            <a:r>
              <a:rPr lang="en-US" sz="2200" dirty="0" smtClean="0">
                <a:latin typeface="Times New Roman" panose="02020603050405020304" pitchFamily="18" charset="0"/>
                <a:cs typeface="Times New Roman" panose="02020603050405020304" pitchFamily="18" charset="0"/>
              </a:rPr>
              <a:t>was </a:t>
            </a:r>
            <a:r>
              <a:rPr lang="en-US" sz="2200" dirty="0">
                <a:latin typeface="Times New Roman" panose="02020603050405020304" pitchFamily="18" charset="0"/>
                <a:cs typeface="Times New Roman" panose="02020603050405020304" pitchFamily="18" charset="0"/>
              </a:rPr>
              <a:t>a British advertising tycoon, founder of Ogilvy &amp; Mather, and known as the "Father of Advertising." Trained at the Gallup research </a:t>
            </a:r>
            <a:r>
              <a:rPr lang="en-US" sz="2200" dirty="0" smtClean="0">
                <a:latin typeface="Times New Roman" panose="02020603050405020304" pitchFamily="18" charset="0"/>
                <a:cs typeface="Times New Roman" panose="02020603050405020304" pitchFamily="18" charset="0"/>
              </a:rPr>
              <a:t>organization</a:t>
            </a:r>
            <a:r>
              <a:rPr lang="en-US" sz="2200" dirty="0">
                <a:latin typeface="Times New Roman" panose="02020603050405020304" pitchFamily="18" charset="0"/>
                <a:cs typeface="Times New Roman" panose="02020603050405020304" pitchFamily="18" charset="0"/>
              </a:rPr>
              <a:t>, he attributed the success of his campaigns to meticulous research into consumer habits.</a:t>
            </a:r>
            <a:endParaRPr lang="en-US" sz="2200" i="1" dirty="0" smtClean="0">
              <a:latin typeface="Times New Roman" panose="02020603050405020304" pitchFamily="18" charset="0"/>
              <a:cs typeface="Times New Roman" panose="02020603050405020304" pitchFamily="18" charset="0"/>
            </a:endParaRPr>
          </a:p>
          <a:p>
            <a:endParaRPr lang="en-US" dirty="0"/>
          </a:p>
          <a:p>
            <a:endParaRPr lang="en-US" dirty="0"/>
          </a:p>
        </p:txBody>
      </p:sp>
      <p:sp>
        <p:nvSpPr>
          <p:cNvPr id="23562" name="Rectangle 10"/>
          <p:cNvSpPr>
            <a:spLocks noChangeArrowheads="1"/>
          </p:cNvSpPr>
          <p:nvPr/>
        </p:nvSpPr>
        <p:spPr bwMode="auto">
          <a:xfrm>
            <a:off x="8534400" y="6481763"/>
            <a:ext cx="609600" cy="381000"/>
          </a:xfrm>
          <a:prstGeom prst="rect">
            <a:avLst/>
          </a:prstGeom>
          <a:noFill/>
          <a:ln w="9525">
            <a:noFill/>
            <a:miter lim="800000"/>
            <a:headEnd/>
            <a:tailEnd/>
          </a:ln>
          <a:effectLst/>
        </p:spPr>
        <p:txBody>
          <a:bodyPr anchor="b"/>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Times New Roman" pitchFamily="18" charset="0"/>
                <a:ea typeface="+mn-ea"/>
                <a:cs typeface="+mn-cs"/>
              </a:rPr>
              <a:t>1-</a:t>
            </a:r>
            <a:fld id="{A753FF91-1EEC-4918-8AE5-1E0B4ADB3345}" type="slidenum">
              <a:rPr kumimoji="0" lang="en-US" sz="1600" b="0" i="0" u="none" strike="noStrike" kern="1200" cap="none" spc="0" normalizeH="0" baseline="0" noProof="0">
                <a:ln>
                  <a:noFill/>
                </a:ln>
                <a:solidFill>
                  <a:prstClr val="black"/>
                </a:solidFill>
                <a:effectLst/>
                <a:uLnTx/>
                <a:uFillTx/>
                <a:latin typeface="Times New Roman" pitchFamily="18"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31</a:t>
            </a:fld>
            <a:endParaRPr kumimoji="0" lang="en-US" sz="1800" b="0" i="0" u="none" strike="noStrike" kern="1200" cap="none" spc="0" normalizeH="0" baseline="0" noProof="0">
              <a:ln>
                <a:noFill/>
              </a:ln>
              <a:solidFill>
                <a:prstClr val="black"/>
              </a:solidFill>
              <a:effectLst/>
              <a:uLnTx/>
              <a:uFillTx/>
              <a:latin typeface="Arial" charset="0"/>
              <a:ea typeface="+mn-ea"/>
              <a:cs typeface="+mn-cs"/>
            </a:endParaRPr>
          </a:p>
        </p:txBody>
      </p:sp>
    </p:spTree>
    <p:extLst>
      <p:ext uri="{BB962C8B-B14F-4D97-AF65-F5344CB8AC3E}">
        <p14:creationId xmlns:p14="http://schemas.microsoft.com/office/powerpoint/2010/main" val="1020867718"/>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60360"/>
            <a:ext cx="9144000" cy="990600"/>
          </a:xfrm>
        </p:spPr>
        <p:txBody>
          <a:bodyPr>
            <a:normAutofit/>
          </a:bodyPr>
          <a:lstStyle/>
          <a:p>
            <a:pPr algn="ctr"/>
            <a:r>
              <a:rPr lang="en-US" dirty="0" smtClean="0"/>
              <a:t>Zoom Items for Presentation</a:t>
            </a:r>
            <a:endParaRPr lang="en-US" dirty="0"/>
          </a:p>
        </p:txBody>
      </p:sp>
      <p:sp>
        <p:nvSpPr>
          <p:cNvPr id="23555" name="Content Placeholder 2"/>
          <p:cNvSpPr>
            <a:spLocks noGrp="1"/>
          </p:cNvSpPr>
          <p:nvPr>
            <p:ph sz="quarter" idx="1"/>
          </p:nvPr>
        </p:nvSpPr>
        <p:spPr>
          <a:xfrm>
            <a:off x="137160" y="1508759"/>
            <a:ext cx="8823960" cy="5029835"/>
          </a:xfrm>
        </p:spPr>
        <p:txBody>
          <a:bodyPr>
            <a:normAutofit/>
          </a:bodyPr>
          <a:lstStyle/>
          <a:p>
            <a:pPr lvl="0"/>
            <a:r>
              <a:rPr lang="en-US" sz="2800" dirty="0">
                <a:latin typeface="Times New Roman" panose="02020603050405020304" pitchFamily="18" charset="0"/>
                <a:cs typeface="Times New Roman" panose="02020603050405020304" pitchFamily="18" charset="0"/>
              </a:rPr>
              <a:t>Everyone stays on mute while the presenter is speaking.</a:t>
            </a:r>
          </a:p>
          <a:p>
            <a:pPr lvl="0"/>
            <a:r>
              <a:rPr lang="en-US" sz="2800" dirty="0">
                <a:latin typeface="Times New Roman" panose="02020603050405020304" pitchFamily="18" charset="0"/>
                <a:cs typeface="Times New Roman" panose="02020603050405020304" pitchFamily="18" charset="0"/>
              </a:rPr>
              <a:t>Instead of directly interrupting the host, people can ‘raise’ their hand on the virtual platform if they wish to speak</a:t>
            </a:r>
            <a:r>
              <a:rPr lang="en-US" sz="2800" dirty="0" smtClean="0">
                <a:latin typeface="Times New Roman" panose="02020603050405020304" pitchFamily="18" charset="0"/>
                <a:cs typeface="Times New Roman" panose="02020603050405020304" pitchFamily="18" charset="0"/>
              </a:rPr>
              <a:t>.  I do prefer you speak when you have opinions.  Let’s be concise so we can move through the agenda.</a:t>
            </a:r>
            <a:endParaRPr lang="en-US" sz="2800" dirty="0">
              <a:latin typeface="Times New Roman" panose="02020603050405020304" pitchFamily="18" charset="0"/>
              <a:cs typeface="Times New Roman" panose="02020603050405020304" pitchFamily="18" charset="0"/>
            </a:endParaRPr>
          </a:p>
          <a:p>
            <a:pPr lvl="0"/>
            <a:r>
              <a:rPr lang="en-US" sz="2800" dirty="0">
                <a:latin typeface="Times New Roman" panose="02020603050405020304" pitchFamily="18" charset="0"/>
                <a:cs typeface="Times New Roman" panose="02020603050405020304" pitchFamily="18" charset="0"/>
              </a:rPr>
              <a:t>Request your audience members to limit any distraction on their end. This could be due to background noise, kids, pets, social media, or another family member.</a:t>
            </a:r>
          </a:p>
          <a:p>
            <a:endParaRPr lang="en-US" dirty="0" smtClean="0"/>
          </a:p>
          <a:p>
            <a:endParaRPr lang="en-US" dirty="0"/>
          </a:p>
          <a:p>
            <a:endParaRPr lang="en-US" dirty="0"/>
          </a:p>
        </p:txBody>
      </p:sp>
      <p:sp>
        <p:nvSpPr>
          <p:cNvPr id="23562" name="Rectangle 10"/>
          <p:cNvSpPr>
            <a:spLocks noChangeArrowheads="1"/>
          </p:cNvSpPr>
          <p:nvPr/>
        </p:nvSpPr>
        <p:spPr bwMode="auto">
          <a:xfrm>
            <a:off x="8534400" y="6481763"/>
            <a:ext cx="609600" cy="381000"/>
          </a:xfrm>
          <a:prstGeom prst="rect">
            <a:avLst/>
          </a:prstGeom>
          <a:noFill/>
          <a:ln w="9525">
            <a:noFill/>
            <a:miter lim="800000"/>
            <a:headEnd/>
            <a:tailEnd/>
          </a:ln>
          <a:effectLst/>
        </p:spPr>
        <p:txBody>
          <a:bodyPr anchor="b"/>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Times New Roman" pitchFamily="18" charset="0"/>
                <a:ea typeface="+mn-ea"/>
                <a:cs typeface="+mn-cs"/>
              </a:rPr>
              <a:t>1-</a:t>
            </a:r>
            <a:fld id="{A753FF91-1EEC-4918-8AE5-1E0B4ADB3345}" type="slidenum">
              <a:rPr kumimoji="0" lang="en-US" sz="1600" b="0" i="0" u="none" strike="noStrike" kern="1200" cap="none" spc="0" normalizeH="0" baseline="0" noProof="0">
                <a:ln>
                  <a:noFill/>
                </a:ln>
                <a:solidFill>
                  <a:prstClr val="black"/>
                </a:solidFill>
                <a:effectLst/>
                <a:uLnTx/>
                <a:uFillTx/>
                <a:latin typeface="Times New Roman" pitchFamily="18"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4</a:t>
            </a:fld>
            <a:endParaRPr kumimoji="0" lang="en-US" sz="1800" b="0" i="0" u="none" strike="noStrike" kern="1200" cap="none" spc="0" normalizeH="0" baseline="0" noProof="0">
              <a:ln>
                <a:noFill/>
              </a:ln>
              <a:solidFill>
                <a:prstClr val="black"/>
              </a:solidFill>
              <a:effectLst/>
              <a:uLnTx/>
              <a:uFillTx/>
              <a:latin typeface="Arial" charset="0"/>
              <a:ea typeface="+mn-ea"/>
              <a:cs typeface="+mn-cs"/>
            </a:endParaRPr>
          </a:p>
        </p:txBody>
      </p:sp>
      <p:sp>
        <p:nvSpPr>
          <p:cNvPr id="5" name="Footer Placeholder 4"/>
          <p:cNvSpPr>
            <a:spLocks noGrp="1"/>
          </p:cNvSpPr>
          <p:nvPr>
            <p:ph type="ftr" sz="quarter" idx="11"/>
          </p:nvPr>
        </p:nvSpPr>
        <p:spPr>
          <a:xfrm>
            <a:off x="91440" y="6538595"/>
            <a:ext cx="8674608" cy="365125"/>
          </a:xfrm>
        </p:spPr>
        <p:txBody>
          <a:bodyPr wrap="none">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800" b="0" i="0" u="none" strike="noStrike" kern="1200" cap="none" spc="0" normalizeH="0" baseline="0" noProof="0" dirty="0">
                <a:ln>
                  <a:noFill/>
                </a:ln>
                <a:solidFill>
                  <a:srgbClr val="7F7F7F"/>
                </a:solidFill>
                <a:effectLst/>
                <a:uLnTx/>
                <a:uFillTx/>
                <a:latin typeface="Arial" charset="0"/>
                <a:ea typeface="+mn-ea"/>
                <a:cs typeface="+mn-cs"/>
              </a:rPr>
              <a:t>©McGraw-Hill Education. All rights reserved. Authorized only for instructor use in the classroom.  No reproduction or further distribution permitted without the prior written consent of McGraw-Hill Education</a:t>
            </a:r>
            <a:r>
              <a:rPr kumimoji="0" lang="en-US" sz="800" b="0" i="0" u="none" strike="noStrike" kern="1200" cap="none" spc="0" normalizeH="0" baseline="0" noProof="0" dirty="0">
                <a:ln>
                  <a:noFill/>
                </a:ln>
                <a:solidFill>
                  <a:srgbClr val="C00000"/>
                </a:solidFill>
                <a:effectLst/>
                <a:uLnTx/>
                <a:uFillTx/>
                <a:latin typeface="Arial" charset="0"/>
                <a:ea typeface="+mn-ea"/>
                <a:cs typeface="+mn-cs"/>
              </a:rPr>
              <a:t>. </a:t>
            </a:r>
          </a:p>
        </p:txBody>
      </p:sp>
    </p:spTree>
    <p:extLst>
      <p:ext uri="{BB962C8B-B14F-4D97-AF65-F5344CB8AC3E}">
        <p14:creationId xmlns:p14="http://schemas.microsoft.com/office/powerpoint/2010/main" val="3985705417"/>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eaLnBrk="1" hangingPunct="1">
              <a:defRPr/>
            </a:pPr>
            <a:r>
              <a:rPr lang="en-US" dirty="0"/>
              <a:t>AGENDA</a:t>
            </a:r>
          </a:p>
        </p:txBody>
      </p:sp>
      <p:sp>
        <p:nvSpPr>
          <p:cNvPr id="23555" name="Content Placeholder 2"/>
          <p:cNvSpPr>
            <a:spLocks noGrp="1"/>
          </p:cNvSpPr>
          <p:nvPr>
            <p:ph sz="quarter" idx="1"/>
          </p:nvPr>
        </p:nvSpPr>
        <p:spPr>
          <a:xfrm>
            <a:off x="91440" y="1474839"/>
            <a:ext cx="9052560" cy="5063755"/>
          </a:xfrm>
        </p:spPr>
        <p:txBody>
          <a:bodyPr>
            <a:noAutofit/>
          </a:bodyPr>
          <a:lstStyle/>
          <a:p>
            <a:pPr eaLnBrk="0" fontAlgn="base" hangingPunct="0">
              <a:spcBef>
                <a:spcPct val="30000"/>
              </a:spcBef>
              <a:spcAft>
                <a:spcPct val="0"/>
              </a:spcAft>
              <a:buClrTx/>
              <a:buSzTx/>
              <a:defRPr/>
            </a:pPr>
            <a:r>
              <a:rPr lang="en-US" sz="2800" dirty="0" smtClean="0">
                <a:latin typeface="Times New Roman" panose="02020603050405020304" pitchFamily="18" charset="0"/>
                <a:cs typeface="Times New Roman" panose="02020603050405020304" pitchFamily="18" charset="0"/>
              </a:rPr>
              <a:t>LT1</a:t>
            </a:r>
          </a:p>
          <a:p>
            <a:pPr eaLnBrk="0" fontAlgn="base" hangingPunct="0">
              <a:spcBef>
                <a:spcPct val="30000"/>
              </a:spcBef>
              <a:spcAft>
                <a:spcPct val="0"/>
              </a:spcAft>
              <a:buClrTx/>
              <a:buSzTx/>
              <a:defRPr/>
            </a:pPr>
            <a:r>
              <a:rPr lang="en-US" sz="2800" dirty="0" smtClean="0">
                <a:latin typeface="Times New Roman" panose="02020603050405020304" pitchFamily="18" charset="0"/>
                <a:cs typeface="Times New Roman" panose="02020603050405020304" pitchFamily="18" charset="0"/>
              </a:rPr>
              <a:t>Some questions were missed, please answer all questions for your choice of the brand.  Details, details, details.</a:t>
            </a:r>
          </a:p>
          <a:p>
            <a:pPr eaLnBrk="0" fontAlgn="base" hangingPunct="0">
              <a:spcBef>
                <a:spcPct val="30000"/>
              </a:spcBef>
              <a:spcAft>
                <a:spcPct val="0"/>
              </a:spcAft>
              <a:buClrTx/>
              <a:buSzTx/>
              <a:defRPr/>
            </a:pPr>
            <a:r>
              <a:rPr lang="en-US" sz="2800" dirty="0" smtClean="0">
                <a:latin typeface="Times New Roman" panose="02020603050405020304" pitchFamily="18" charset="0"/>
                <a:cs typeface="Times New Roman" panose="02020603050405020304" pitchFamily="18" charset="0"/>
              </a:rPr>
              <a:t>Spreadsheets need more detail….we are looking for BOTH CORROBORATION OR DIFFERENTIATION </a:t>
            </a:r>
          </a:p>
          <a:p>
            <a:pPr eaLnBrk="0" fontAlgn="base" hangingPunct="0">
              <a:spcBef>
                <a:spcPct val="30000"/>
              </a:spcBef>
              <a:spcAft>
                <a:spcPct val="0"/>
              </a:spcAft>
              <a:buClrTx/>
              <a:buSzTx/>
              <a:defRPr/>
            </a:pPr>
            <a:endParaRPr lang="en-US" sz="2800" dirty="0" smtClean="0">
              <a:latin typeface="Times New Roman" panose="02020603050405020304" pitchFamily="18" charset="0"/>
              <a:cs typeface="Times New Roman" panose="02020603050405020304" pitchFamily="18" charset="0"/>
            </a:endParaRPr>
          </a:p>
          <a:p>
            <a:pPr eaLnBrk="0" fontAlgn="base" hangingPunct="0">
              <a:spcBef>
                <a:spcPct val="30000"/>
              </a:spcBef>
              <a:spcAft>
                <a:spcPct val="0"/>
              </a:spcAft>
              <a:buClrTx/>
              <a:buSzTx/>
              <a:defRPr/>
            </a:pPr>
            <a:r>
              <a:rPr lang="en-US" sz="2800" dirty="0" smtClean="0">
                <a:latin typeface="Times New Roman" panose="02020603050405020304" pitchFamily="18" charset="0"/>
                <a:cs typeface="Times New Roman" panose="02020603050405020304" pitchFamily="18" charset="0"/>
              </a:rPr>
              <a:t>RP1 </a:t>
            </a:r>
          </a:p>
          <a:p>
            <a:pPr eaLnBrk="0" fontAlgn="base" hangingPunct="0">
              <a:spcBef>
                <a:spcPct val="30000"/>
              </a:spcBef>
              <a:spcAft>
                <a:spcPct val="0"/>
              </a:spcAft>
              <a:buClrTx/>
              <a:buSzTx/>
              <a:defRPr/>
            </a:pPr>
            <a:r>
              <a:rPr lang="en-US" sz="2800" dirty="0" smtClean="0">
                <a:latin typeface="Times New Roman" panose="02020603050405020304" pitchFamily="18" charset="0"/>
                <a:cs typeface="Times New Roman" panose="02020603050405020304" pitchFamily="18" charset="0"/>
              </a:rPr>
              <a:t>Great feedback.  The important point is to have some important takeaways for you and your analyses (on the job or for your own individual business)	</a:t>
            </a:r>
          </a:p>
        </p:txBody>
      </p:sp>
    </p:spTree>
    <p:extLst>
      <p:ext uri="{BB962C8B-B14F-4D97-AF65-F5344CB8AC3E}">
        <p14:creationId xmlns:p14="http://schemas.microsoft.com/office/powerpoint/2010/main" val="1574564967"/>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eaLnBrk="1" hangingPunct="1">
              <a:defRPr/>
            </a:pPr>
            <a:r>
              <a:rPr lang="en-US" dirty="0"/>
              <a:t>AGENDA</a:t>
            </a:r>
          </a:p>
        </p:txBody>
      </p:sp>
      <p:sp>
        <p:nvSpPr>
          <p:cNvPr id="23555" name="Content Placeholder 2"/>
          <p:cNvSpPr>
            <a:spLocks noGrp="1"/>
          </p:cNvSpPr>
          <p:nvPr>
            <p:ph sz="quarter" idx="1"/>
          </p:nvPr>
        </p:nvSpPr>
        <p:spPr>
          <a:xfrm>
            <a:off x="91440" y="1474839"/>
            <a:ext cx="9052560" cy="5063755"/>
          </a:xfrm>
        </p:spPr>
        <p:txBody>
          <a:bodyPr>
            <a:noAutofit/>
          </a:bodyPr>
          <a:lstStyle/>
          <a:p>
            <a:pPr eaLnBrk="0" fontAlgn="base" hangingPunct="0">
              <a:spcBef>
                <a:spcPct val="30000"/>
              </a:spcBef>
              <a:spcAft>
                <a:spcPct val="0"/>
              </a:spcAft>
              <a:buClrTx/>
              <a:buSzTx/>
              <a:defRPr/>
            </a:pPr>
            <a:r>
              <a:rPr lang="en-US" sz="2400" dirty="0" smtClean="0">
                <a:latin typeface="Times New Roman" panose="02020603050405020304" pitchFamily="18" charset="0"/>
                <a:cs typeface="Times New Roman" panose="02020603050405020304" pitchFamily="18" charset="0"/>
              </a:rPr>
              <a:t>LT2</a:t>
            </a:r>
          </a:p>
          <a:p>
            <a:pPr eaLnBrk="0" fontAlgn="base" hangingPunct="0">
              <a:spcBef>
                <a:spcPct val="30000"/>
              </a:spcBef>
              <a:spcAft>
                <a:spcPct val="0"/>
              </a:spcAft>
              <a:buClrTx/>
              <a:buSzTx/>
              <a:defRPr/>
            </a:pPr>
            <a:r>
              <a:rPr lang="en-US" sz="2400" dirty="0" smtClean="0">
                <a:latin typeface="Times New Roman" panose="02020603050405020304" pitchFamily="18" charset="0"/>
                <a:cs typeface="Times New Roman" panose="02020603050405020304" pitchFamily="18" charset="0"/>
              </a:rPr>
              <a:t>RP2 </a:t>
            </a:r>
          </a:p>
          <a:p>
            <a:pPr eaLnBrk="0" fontAlgn="base" hangingPunct="0">
              <a:spcBef>
                <a:spcPct val="30000"/>
              </a:spcBef>
              <a:spcAft>
                <a:spcPct val="0"/>
              </a:spcAft>
              <a:buClrTx/>
              <a:buSzTx/>
              <a:defRPr/>
            </a:pPr>
            <a:r>
              <a:rPr lang="en-US" sz="2400" dirty="0" err="1" smtClean="0">
                <a:latin typeface="Times New Roman" panose="02020603050405020304" pitchFamily="18" charset="0"/>
                <a:cs typeface="Times New Roman" panose="02020603050405020304" pitchFamily="18" charset="0"/>
              </a:rPr>
              <a:t>Ch</a:t>
            </a:r>
            <a:r>
              <a:rPr lang="en-US" sz="2400" dirty="0" smtClean="0">
                <a:latin typeface="Times New Roman" panose="02020603050405020304" pitchFamily="18" charset="0"/>
                <a:cs typeface="Times New Roman" panose="02020603050405020304" pitchFamily="18" charset="0"/>
              </a:rPr>
              <a:t> 10, Importance </a:t>
            </a:r>
            <a:r>
              <a:rPr lang="en-US" sz="2400" dirty="0">
                <a:latin typeface="Times New Roman" panose="02020603050405020304" pitchFamily="18" charset="0"/>
                <a:cs typeface="Times New Roman" panose="02020603050405020304" pitchFamily="18" charset="0"/>
              </a:rPr>
              <a:t>of research can’t be over emphasized or stressed, enough.  We need to know our consumers</a:t>
            </a:r>
            <a:r>
              <a:rPr lang="en-US" sz="2400" dirty="0" smtClean="0">
                <a:latin typeface="Times New Roman" panose="02020603050405020304" pitchFamily="18" charset="0"/>
                <a:cs typeface="Times New Roman" panose="02020603050405020304" pitchFamily="18" charset="0"/>
              </a:rPr>
              <a:t>.</a:t>
            </a:r>
          </a:p>
          <a:p>
            <a:pPr lvl="1" eaLnBrk="0" fontAlgn="base" hangingPunct="0">
              <a:spcBef>
                <a:spcPct val="30000"/>
              </a:spcBef>
              <a:spcAft>
                <a:spcPct val="0"/>
              </a:spcAft>
              <a:buClrTx/>
              <a:buSzTx/>
              <a:defRPr/>
            </a:pPr>
            <a:r>
              <a:rPr lang="en-US" sz="2000" dirty="0">
                <a:latin typeface="Times New Roman" panose="02020603050405020304" pitchFamily="18" charset="0"/>
                <a:cs typeface="Times New Roman" panose="02020603050405020304" pitchFamily="18" charset="0"/>
              </a:rPr>
              <a:t>Qualitative Methods</a:t>
            </a:r>
          </a:p>
          <a:p>
            <a:pPr lvl="1" eaLnBrk="0" fontAlgn="base" hangingPunct="0">
              <a:spcBef>
                <a:spcPct val="30000"/>
              </a:spcBef>
              <a:spcAft>
                <a:spcPct val="0"/>
              </a:spcAft>
              <a:buClrTx/>
              <a:buSzTx/>
              <a:defRPr/>
            </a:pPr>
            <a:r>
              <a:rPr lang="en-US" sz="2000" dirty="0" smtClean="0">
                <a:latin typeface="Times New Roman" panose="02020603050405020304" pitchFamily="18" charset="0"/>
                <a:cs typeface="Times New Roman" panose="02020603050405020304" pitchFamily="18" charset="0"/>
              </a:rPr>
              <a:t>Quantitative Methods</a:t>
            </a:r>
          </a:p>
          <a:p>
            <a:pPr lvl="1" eaLnBrk="0" fontAlgn="base" hangingPunct="0">
              <a:spcBef>
                <a:spcPct val="30000"/>
              </a:spcBef>
              <a:spcAft>
                <a:spcPct val="0"/>
              </a:spcAft>
              <a:buClrTx/>
              <a:buSzTx/>
              <a:defRPr/>
            </a:pPr>
            <a:r>
              <a:rPr lang="en-US" sz="2000" dirty="0" smtClean="0">
                <a:latin typeface="Times New Roman" panose="02020603050405020304" pitchFamily="18" charset="0"/>
                <a:cs typeface="Times New Roman" panose="02020603050405020304" pitchFamily="18" charset="0"/>
              </a:rPr>
              <a:t>What is the difference in those 2?</a:t>
            </a:r>
          </a:p>
          <a:p>
            <a:pPr eaLnBrk="0" fontAlgn="base" hangingPunct="0">
              <a:spcBef>
                <a:spcPct val="30000"/>
              </a:spcBef>
              <a:spcAft>
                <a:spcPct val="0"/>
              </a:spcAft>
              <a:buClrTx/>
              <a:buSzTx/>
              <a:defRPr/>
            </a:pPr>
            <a:r>
              <a:rPr lang="en-US" sz="2400" dirty="0" err="1">
                <a:latin typeface="Times New Roman" panose="02020603050405020304" pitchFamily="18" charset="0"/>
                <a:cs typeface="Times New Roman" panose="02020603050405020304" pitchFamily="18" charset="0"/>
              </a:rPr>
              <a:t>Ch</a:t>
            </a:r>
            <a:r>
              <a:rPr lang="en-US" sz="2400" dirty="0">
                <a:latin typeface="Times New Roman" panose="02020603050405020304" pitchFamily="18" charset="0"/>
                <a:cs typeface="Times New Roman" panose="02020603050405020304" pitchFamily="18" charset="0"/>
              </a:rPr>
              <a:t> 13, New Products and Brand </a:t>
            </a:r>
            <a:r>
              <a:rPr lang="en-US" sz="2400" dirty="0" smtClean="0">
                <a:latin typeface="Times New Roman" panose="02020603050405020304" pitchFamily="18" charset="0"/>
                <a:cs typeface="Times New Roman" panose="02020603050405020304" pitchFamily="18" charset="0"/>
              </a:rPr>
              <a:t>Extensions, The </a:t>
            </a:r>
            <a:r>
              <a:rPr lang="en-US" sz="2400" dirty="0">
                <a:latin typeface="Times New Roman" panose="02020603050405020304" pitchFamily="18" charset="0"/>
                <a:cs typeface="Times New Roman" panose="02020603050405020304" pitchFamily="18" charset="0"/>
              </a:rPr>
              <a:t>life blood of any business is the new products and services….we have to launch something new every so often </a:t>
            </a:r>
            <a:endParaRPr lang="en-US" sz="2400" dirty="0" smtClean="0">
              <a:latin typeface="Times New Roman" panose="02020603050405020304" pitchFamily="18" charset="0"/>
              <a:cs typeface="Times New Roman" panose="02020603050405020304" pitchFamily="18" charset="0"/>
            </a:endParaRPr>
          </a:p>
          <a:p>
            <a:pPr lvl="1" eaLnBrk="0" fontAlgn="base" hangingPunct="0">
              <a:spcBef>
                <a:spcPct val="30000"/>
              </a:spcBef>
              <a:spcAft>
                <a:spcPct val="0"/>
              </a:spcAft>
              <a:buClrTx/>
              <a:buSzTx/>
              <a:defRPr/>
            </a:pPr>
            <a:r>
              <a:rPr lang="en-US" sz="2000" dirty="0" err="1" smtClean="0">
                <a:latin typeface="Times New Roman" panose="02020603050405020304" pitchFamily="18" charset="0"/>
                <a:cs typeface="Times New Roman" panose="02020603050405020304" pitchFamily="18" charset="0"/>
              </a:rPr>
              <a:t>Ansoff</a:t>
            </a:r>
            <a:r>
              <a:rPr lang="en-US" sz="2000" dirty="0" smtClean="0">
                <a:latin typeface="Times New Roman" panose="02020603050405020304" pitchFamily="18" charset="0"/>
                <a:cs typeface="Times New Roman" panose="02020603050405020304" pitchFamily="18" charset="0"/>
              </a:rPr>
              <a:t> Growth Matrix</a:t>
            </a:r>
          </a:p>
          <a:p>
            <a:pPr lvl="1" eaLnBrk="0" fontAlgn="base" hangingPunct="0">
              <a:spcBef>
                <a:spcPct val="30000"/>
              </a:spcBef>
              <a:spcAft>
                <a:spcPct val="0"/>
              </a:spcAft>
              <a:buClrTx/>
              <a:buSzTx/>
              <a:defRPr/>
            </a:pPr>
            <a:r>
              <a:rPr lang="en-US" sz="2000" dirty="0" smtClean="0">
                <a:latin typeface="Times New Roman" panose="02020603050405020304" pitchFamily="18" charset="0"/>
                <a:cs typeface="Times New Roman" panose="02020603050405020304" pitchFamily="18" charset="0"/>
              </a:rPr>
              <a:t>Extensions and New Product Acceptance </a:t>
            </a:r>
          </a:p>
          <a:p>
            <a:pPr lvl="1" eaLnBrk="0" fontAlgn="base" hangingPunct="0">
              <a:spcBef>
                <a:spcPct val="30000"/>
              </a:spcBef>
              <a:spcAft>
                <a:spcPct val="0"/>
              </a:spcAft>
              <a:buClrTx/>
              <a:buSzTx/>
              <a:defRPr/>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9571212"/>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7655"/>
            <a:ext cx="8229600" cy="1187669"/>
          </a:xfrm>
        </p:spPr>
        <p:txBody>
          <a:bodyPr>
            <a:normAutofit fontScale="90000"/>
          </a:bodyPr>
          <a:lstStyle/>
          <a:p>
            <a:r>
              <a:rPr lang="en-US" sz="3200" dirty="0"/>
              <a:t>Strategic Brand Management: </a:t>
            </a:r>
            <a:r>
              <a:rPr lang="en-US" sz="3200" dirty="0" smtClean="0"/>
              <a:t>Building, Measuring</a:t>
            </a:r>
            <a:r>
              <a:rPr lang="en-US" sz="3200" dirty="0"/>
              <a:t>, and Managing Brand Equity</a:t>
            </a:r>
          </a:p>
        </p:txBody>
      </p:sp>
      <p:sp>
        <p:nvSpPr>
          <p:cNvPr id="3" name="Text Placeholder 2"/>
          <p:cNvSpPr>
            <a:spLocks noGrp="1"/>
          </p:cNvSpPr>
          <p:nvPr>
            <p:ph type="body" idx="1"/>
          </p:nvPr>
        </p:nvSpPr>
        <p:spPr>
          <a:xfrm>
            <a:off x="457200" y="1469399"/>
            <a:ext cx="8229600" cy="360096"/>
          </a:xfrm>
        </p:spPr>
        <p:txBody>
          <a:bodyPr anchor="ctr">
            <a:normAutofit fontScale="70000" lnSpcReduction="20000"/>
          </a:bodyPr>
          <a:lstStyle/>
          <a:p>
            <a:r>
              <a:rPr lang="en-US" dirty="0" smtClean="0">
                <a:latin typeface="+mn-lt"/>
              </a:rPr>
              <a:t>Fifth Edition</a:t>
            </a:r>
            <a:endParaRPr lang="en-US" dirty="0">
              <a:latin typeface="+mn-lt"/>
            </a:endParaRPr>
          </a:p>
        </p:txBody>
      </p:sp>
      <p:sp>
        <p:nvSpPr>
          <p:cNvPr id="4" name="Text Placeholder 3"/>
          <p:cNvSpPr>
            <a:spLocks noGrp="1"/>
          </p:cNvSpPr>
          <p:nvPr>
            <p:ph type="body" idx="2"/>
          </p:nvPr>
        </p:nvSpPr>
        <p:spPr>
          <a:xfrm>
            <a:off x="4977444" y="1989249"/>
            <a:ext cx="3450566" cy="1037048"/>
          </a:xfrm>
        </p:spPr>
        <p:txBody>
          <a:bodyPr/>
          <a:lstStyle/>
          <a:p>
            <a:pPr lvl="0" algn="ctr"/>
            <a:r>
              <a:rPr lang="en-US" b="1" dirty="0" smtClean="0">
                <a:latin typeface="+mn-lt"/>
              </a:rPr>
              <a:t>Chapter 10</a:t>
            </a:r>
            <a:endParaRPr lang="en-US" b="1" dirty="0">
              <a:latin typeface="+mn-lt"/>
            </a:endParaRPr>
          </a:p>
        </p:txBody>
      </p:sp>
      <p:sp>
        <p:nvSpPr>
          <p:cNvPr id="5" name="Text Placeholder 4"/>
          <p:cNvSpPr>
            <a:spLocks noGrp="1"/>
          </p:cNvSpPr>
          <p:nvPr>
            <p:ph type="body" idx="3"/>
          </p:nvPr>
        </p:nvSpPr>
        <p:spPr>
          <a:xfrm>
            <a:off x="4977444" y="3186051"/>
            <a:ext cx="3450566" cy="1133701"/>
          </a:xfrm>
        </p:spPr>
        <p:txBody>
          <a:bodyPr>
            <a:normAutofit lnSpcReduction="10000"/>
          </a:bodyPr>
          <a:lstStyle/>
          <a:p>
            <a:pPr algn="ctr"/>
            <a:r>
              <a:rPr lang="en-US" dirty="0">
                <a:latin typeface="+mn-lt"/>
              </a:rPr>
              <a:t>Measuring Sources </a:t>
            </a:r>
            <a:r>
              <a:rPr lang="en-US" dirty="0" smtClean="0">
                <a:latin typeface="+mn-lt"/>
              </a:rPr>
              <a:t>of Brand </a:t>
            </a:r>
            <a:r>
              <a:rPr lang="en-US" dirty="0">
                <a:latin typeface="+mn-lt"/>
              </a:rPr>
              <a:t>Equity: </a:t>
            </a:r>
            <a:r>
              <a:rPr lang="en-US" dirty="0" smtClean="0">
                <a:latin typeface="+mn-lt"/>
              </a:rPr>
              <a:t>Capturing Customer </a:t>
            </a:r>
            <a:r>
              <a:rPr lang="en-US" dirty="0">
                <a:latin typeface="+mn-lt"/>
              </a:rPr>
              <a:t>Mind-Set</a:t>
            </a:r>
          </a:p>
        </p:txBody>
      </p:sp>
      <p:pic>
        <p:nvPicPr>
          <p:cNvPr id="7" name="Picture 6" descr="Front Cover: Strategic Brand Management: Building, Measuring, and Managing Brand Equity Fifth Edition by Keller and Swaminatha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7417" y="2081623"/>
            <a:ext cx="3293529" cy="4215544"/>
          </a:xfrm>
          <a:prstGeom prst="rect">
            <a:avLst/>
          </a:prstGeom>
          <a:ln w="9525">
            <a:solidFill>
              <a:schemeClr val="tx1"/>
            </a:solidFill>
          </a:ln>
        </p:spPr>
      </p:pic>
      <p:sp>
        <p:nvSpPr>
          <p:cNvPr id="6" name="Text Placeholder 5"/>
          <p:cNvSpPr>
            <a:spLocks noGrp="1"/>
          </p:cNvSpPr>
          <p:nvPr>
            <p:ph type="body" idx="13"/>
          </p:nvPr>
        </p:nvSpPr>
        <p:spPr>
          <a:xfrm>
            <a:off x="2723949" y="6469350"/>
            <a:ext cx="6032185" cy="388650"/>
          </a:xfrm>
        </p:spPr>
        <p:txBody>
          <a:bodyPr anchor="ctr"/>
          <a:lstStyle/>
          <a:p>
            <a:r>
              <a:rPr lang="en-US" altLang="en-US" sz="1200" dirty="0">
                <a:solidFill>
                  <a:schemeClr val="tx1"/>
                </a:solidFill>
                <a:latin typeface="Verdana"/>
                <a:ea typeface="Verdana" panose="020B0604030504040204" pitchFamily="34" charset="0"/>
                <a:cs typeface="Verdana" panose="020B0604030504040204" pitchFamily="34" charset="0"/>
              </a:rPr>
              <a:t>Copyright © </a:t>
            </a:r>
            <a:r>
              <a:rPr lang="en-US" altLang="en-US" sz="1200" dirty="0" smtClean="0">
                <a:solidFill>
                  <a:schemeClr val="tx1"/>
                </a:solidFill>
                <a:latin typeface="Verdana"/>
                <a:ea typeface="Verdana" panose="020B0604030504040204" pitchFamily="34" charset="0"/>
                <a:cs typeface="Verdana" panose="020B0604030504040204" pitchFamily="34" charset="0"/>
              </a:rPr>
              <a:t>2020, 2013, 2008 </a:t>
            </a:r>
            <a:r>
              <a:rPr lang="en-US" altLang="en-US" sz="1200" dirty="0">
                <a:solidFill>
                  <a:schemeClr val="tx1"/>
                </a:solidFill>
                <a:latin typeface="Verdana"/>
                <a:ea typeface="Verdana" panose="020B0604030504040204" pitchFamily="34" charset="0"/>
                <a:cs typeface="Verdana" panose="020B0604030504040204" pitchFamily="34" charset="0"/>
              </a:rPr>
              <a:t>Pearson Education, Inc. All Rights Reserved</a:t>
            </a:r>
          </a:p>
        </p:txBody>
      </p:sp>
    </p:spTree>
    <p:extLst>
      <p:ext uri="{BB962C8B-B14F-4D97-AF65-F5344CB8AC3E}">
        <p14:creationId xmlns:p14="http://schemas.microsoft.com/office/powerpoint/2010/main" val="387073018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400" dirty="0"/>
              <a:t>Figure 10-1: </a:t>
            </a:r>
            <a:r>
              <a:rPr lang="en-US" sz="3400" dirty="0" smtClean="0"/>
              <a:t>Understanding Consumer </a:t>
            </a:r>
            <a:r>
              <a:rPr lang="en-US" sz="3400" dirty="0"/>
              <a:t>Behavior</a:t>
            </a:r>
            <a:endParaRPr lang="en-IN" sz="3400" dirty="0"/>
          </a:p>
        </p:txBody>
      </p:sp>
      <p:sp>
        <p:nvSpPr>
          <p:cNvPr id="3" name="Content Placeholder 2"/>
          <p:cNvSpPr>
            <a:spLocks noGrp="1"/>
          </p:cNvSpPr>
          <p:nvPr>
            <p:ph sz="quarter" idx="13"/>
          </p:nvPr>
        </p:nvSpPr>
        <p:spPr>
          <a:xfrm>
            <a:off x="457200" y="1556326"/>
            <a:ext cx="8229600" cy="4748221"/>
          </a:xfrm>
          <a:ln>
            <a:solidFill>
              <a:schemeClr val="tx1"/>
            </a:solidFill>
          </a:ln>
        </p:spPr>
        <p:txBody>
          <a:bodyPr lIns="90000" tIns="90000" rIns="90000" bIns="90000">
            <a:normAutofit lnSpcReduction="10000"/>
          </a:bodyPr>
          <a:lstStyle/>
          <a:p>
            <a:pPr marL="432" indent="0">
              <a:spcBef>
                <a:spcPts val="400"/>
              </a:spcBef>
              <a:buNone/>
            </a:pPr>
            <a:r>
              <a:rPr lang="en-US" sz="2000" dirty="0"/>
              <a:t>Who buys our product or service?</a:t>
            </a:r>
          </a:p>
          <a:p>
            <a:pPr marL="432" indent="0">
              <a:spcBef>
                <a:spcPts val="400"/>
              </a:spcBef>
              <a:buNone/>
            </a:pPr>
            <a:r>
              <a:rPr lang="en-US" sz="2000" dirty="0"/>
              <a:t>Who makes the decision to buy the product?</a:t>
            </a:r>
          </a:p>
          <a:p>
            <a:pPr marL="432" indent="0">
              <a:spcBef>
                <a:spcPts val="400"/>
              </a:spcBef>
              <a:buNone/>
            </a:pPr>
            <a:r>
              <a:rPr lang="en-US" sz="2000" dirty="0"/>
              <a:t>Who influences the decision to buy the product?</a:t>
            </a:r>
          </a:p>
          <a:p>
            <a:pPr marL="432" indent="0">
              <a:spcBef>
                <a:spcPts val="400"/>
              </a:spcBef>
              <a:buNone/>
            </a:pPr>
            <a:r>
              <a:rPr lang="en-US" sz="2000" dirty="0"/>
              <a:t>How is the purchase decision made? Who assumes what role?</a:t>
            </a:r>
          </a:p>
          <a:p>
            <a:pPr marL="432" indent="0">
              <a:spcBef>
                <a:spcPts val="400"/>
              </a:spcBef>
              <a:buNone/>
            </a:pPr>
            <a:r>
              <a:rPr lang="en-US" sz="2000" dirty="0"/>
              <a:t>What does the customer buy? What needs must be satisfied?</a:t>
            </a:r>
          </a:p>
          <a:p>
            <a:pPr marL="432" indent="0">
              <a:spcBef>
                <a:spcPts val="400"/>
              </a:spcBef>
              <a:buNone/>
            </a:pPr>
            <a:r>
              <a:rPr lang="en-IN" sz="2000" dirty="0"/>
              <a:t>Why do customers buy a particular brand?</a:t>
            </a:r>
          </a:p>
          <a:p>
            <a:pPr marL="432" indent="0">
              <a:spcBef>
                <a:spcPts val="400"/>
              </a:spcBef>
              <a:buNone/>
            </a:pPr>
            <a:r>
              <a:rPr lang="en-US" sz="2000" dirty="0"/>
              <a:t>Where do they go or look to buy the product or service?</a:t>
            </a:r>
          </a:p>
          <a:p>
            <a:pPr marL="432" indent="0">
              <a:spcBef>
                <a:spcPts val="400"/>
              </a:spcBef>
              <a:buNone/>
            </a:pPr>
            <a:r>
              <a:rPr lang="en-US" sz="2000" dirty="0"/>
              <a:t>When do they buy? Any seasonality factors?</a:t>
            </a:r>
          </a:p>
          <a:p>
            <a:pPr marL="432" indent="0">
              <a:spcBef>
                <a:spcPts val="400"/>
              </a:spcBef>
              <a:buNone/>
            </a:pPr>
            <a:r>
              <a:rPr lang="en-US" sz="2000" dirty="0"/>
              <a:t>What are customers’ attitudes toward our product?</a:t>
            </a:r>
          </a:p>
          <a:p>
            <a:pPr marL="432" indent="0">
              <a:spcBef>
                <a:spcPts val="400"/>
              </a:spcBef>
              <a:buNone/>
            </a:pPr>
            <a:r>
              <a:rPr lang="en-US" sz="2000" dirty="0"/>
              <a:t>What social factors might influence the purchase decision?</a:t>
            </a:r>
          </a:p>
          <a:p>
            <a:pPr marL="432" indent="0">
              <a:spcBef>
                <a:spcPts val="400"/>
              </a:spcBef>
              <a:buNone/>
            </a:pPr>
            <a:r>
              <a:rPr lang="en-US" sz="2000" dirty="0"/>
              <a:t>Does the customers’ lifestyle influence their decisions?</a:t>
            </a:r>
          </a:p>
          <a:p>
            <a:pPr marL="432" indent="0">
              <a:spcBef>
                <a:spcPts val="400"/>
              </a:spcBef>
              <a:buNone/>
            </a:pPr>
            <a:r>
              <a:rPr lang="en-US" sz="2000" dirty="0"/>
              <a:t>How is our product perceived by customers?</a:t>
            </a:r>
          </a:p>
          <a:p>
            <a:pPr marL="432" indent="0">
              <a:spcBef>
                <a:spcPts val="400"/>
              </a:spcBef>
              <a:buNone/>
            </a:pPr>
            <a:r>
              <a:rPr lang="en-US" sz="2000" dirty="0"/>
              <a:t>How do demographic factors influence the purchase </a:t>
            </a:r>
            <a:r>
              <a:rPr lang="en-US" sz="2000" dirty="0" smtClean="0"/>
              <a:t>decision?</a:t>
            </a:r>
            <a:endParaRPr lang="en-IN" sz="2000" dirty="0"/>
          </a:p>
        </p:txBody>
      </p:sp>
    </p:spTree>
    <p:extLst>
      <p:ext uri="{BB962C8B-B14F-4D97-AF65-F5344CB8AC3E}">
        <p14:creationId xmlns:p14="http://schemas.microsoft.com/office/powerpoint/2010/main" val="242042410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60360"/>
            <a:ext cx="9144000" cy="990600"/>
          </a:xfrm>
        </p:spPr>
        <p:txBody>
          <a:bodyPr>
            <a:normAutofit/>
          </a:bodyPr>
          <a:lstStyle/>
          <a:p>
            <a:pPr algn="ctr"/>
            <a:r>
              <a:rPr lang="en-US" dirty="0" smtClean="0"/>
              <a:t>Tips</a:t>
            </a:r>
            <a:endParaRPr lang="en-US" dirty="0"/>
          </a:p>
        </p:txBody>
      </p:sp>
      <p:sp>
        <p:nvSpPr>
          <p:cNvPr id="23555" name="Content Placeholder 2"/>
          <p:cNvSpPr>
            <a:spLocks noGrp="1"/>
          </p:cNvSpPr>
          <p:nvPr>
            <p:ph sz="quarter" idx="1"/>
          </p:nvPr>
        </p:nvSpPr>
        <p:spPr>
          <a:xfrm>
            <a:off x="137160" y="1508759"/>
            <a:ext cx="8823960" cy="5029835"/>
          </a:xfrm>
        </p:spPr>
        <p:txBody>
          <a:bodyPr>
            <a:normAutofit/>
          </a:bodyPr>
          <a:lstStyle/>
          <a:p>
            <a:pPr lvl="0"/>
            <a:r>
              <a:rPr lang="en-US" b="1" u="sng" dirty="0">
                <a:solidFill>
                  <a:srgbClr val="FF0000"/>
                </a:solidFill>
              </a:rPr>
              <a:t>Effective brand management </a:t>
            </a:r>
            <a:r>
              <a:rPr lang="en-US" dirty="0"/>
              <a:t>requires us to thoroughly </a:t>
            </a:r>
            <a:r>
              <a:rPr lang="en-US" b="1" u="sng" dirty="0">
                <a:solidFill>
                  <a:srgbClr val="FF0000"/>
                </a:solidFill>
              </a:rPr>
              <a:t>understand the </a:t>
            </a:r>
            <a:r>
              <a:rPr lang="en-US" b="1" u="sng" dirty="0" smtClean="0">
                <a:solidFill>
                  <a:srgbClr val="FF0000"/>
                </a:solidFill>
              </a:rPr>
              <a:t>consumer </a:t>
            </a:r>
            <a:r>
              <a:rPr lang="en-US" dirty="0" smtClean="0"/>
              <a:t>— </a:t>
            </a:r>
            <a:r>
              <a:rPr lang="en-US" b="1" u="sng" dirty="0" smtClean="0">
                <a:solidFill>
                  <a:srgbClr val="FF0000"/>
                </a:solidFill>
              </a:rPr>
              <a:t>how </a:t>
            </a:r>
            <a:r>
              <a:rPr lang="en-US" b="1" u="sng" dirty="0">
                <a:solidFill>
                  <a:srgbClr val="FF0000"/>
                </a:solidFill>
              </a:rPr>
              <a:t>consumers think </a:t>
            </a:r>
            <a:r>
              <a:rPr lang="en-US" dirty="0"/>
              <a:t>of or use products and the particular brands in a category.</a:t>
            </a:r>
          </a:p>
          <a:p>
            <a:endParaRPr lang="en-US" dirty="0"/>
          </a:p>
          <a:p>
            <a:endParaRPr lang="en-US" dirty="0"/>
          </a:p>
        </p:txBody>
      </p:sp>
      <p:sp>
        <p:nvSpPr>
          <p:cNvPr id="23562" name="Rectangle 10"/>
          <p:cNvSpPr>
            <a:spLocks noChangeArrowheads="1"/>
          </p:cNvSpPr>
          <p:nvPr/>
        </p:nvSpPr>
        <p:spPr bwMode="auto">
          <a:xfrm>
            <a:off x="8534400" y="6481763"/>
            <a:ext cx="609600" cy="381000"/>
          </a:xfrm>
          <a:prstGeom prst="rect">
            <a:avLst/>
          </a:prstGeom>
          <a:noFill/>
          <a:ln w="9525">
            <a:noFill/>
            <a:miter lim="800000"/>
            <a:headEnd/>
            <a:tailEnd/>
          </a:ln>
          <a:effectLst/>
        </p:spPr>
        <p:txBody>
          <a:bodyPr anchor="b"/>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Times New Roman" pitchFamily="18" charset="0"/>
                <a:ea typeface="+mn-ea"/>
                <a:cs typeface="+mn-cs"/>
              </a:rPr>
              <a:t>1-</a:t>
            </a:r>
            <a:fld id="{A753FF91-1EEC-4918-8AE5-1E0B4ADB3345}" type="slidenum">
              <a:rPr kumimoji="0" lang="en-US" sz="1600" b="0" i="0" u="none" strike="noStrike" kern="1200" cap="none" spc="0" normalizeH="0" baseline="0" noProof="0">
                <a:ln>
                  <a:noFill/>
                </a:ln>
                <a:solidFill>
                  <a:prstClr val="black"/>
                </a:solidFill>
                <a:effectLst/>
                <a:uLnTx/>
                <a:uFillTx/>
                <a:latin typeface="Times New Roman" pitchFamily="18"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9</a:t>
            </a:fld>
            <a:endParaRPr kumimoji="0" lang="en-US" sz="1800" b="0" i="0" u="none" strike="noStrike" kern="1200" cap="none" spc="0" normalizeH="0" baseline="0" noProof="0">
              <a:ln>
                <a:noFill/>
              </a:ln>
              <a:solidFill>
                <a:prstClr val="black"/>
              </a:solidFill>
              <a:effectLst/>
              <a:uLnTx/>
              <a:uFillTx/>
              <a:latin typeface="Arial" charset="0"/>
              <a:ea typeface="+mn-ea"/>
              <a:cs typeface="+mn-cs"/>
            </a:endParaRPr>
          </a:p>
        </p:txBody>
      </p:sp>
      <p:sp>
        <p:nvSpPr>
          <p:cNvPr id="5" name="Footer Placeholder 4"/>
          <p:cNvSpPr>
            <a:spLocks noGrp="1"/>
          </p:cNvSpPr>
          <p:nvPr>
            <p:ph type="ftr" sz="quarter" idx="11"/>
          </p:nvPr>
        </p:nvSpPr>
        <p:spPr>
          <a:xfrm>
            <a:off x="91440" y="6538595"/>
            <a:ext cx="8674608" cy="365125"/>
          </a:xfrm>
        </p:spPr>
        <p:txBody>
          <a:bodyPr wrap="none">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800" b="0" i="0" u="none" strike="noStrike" kern="1200" cap="none" spc="0" normalizeH="0" baseline="0" noProof="0" dirty="0">
                <a:ln>
                  <a:noFill/>
                </a:ln>
                <a:solidFill>
                  <a:srgbClr val="7F7F7F"/>
                </a:solidFill>
                <a:effectLst/>
                <a:uLnTx/>
                <a:uFillTx/>
                <a:latin typeface="Arial" charset="0"/>
                <a:ea typeface="+mn-ea"/>
                <a:cs typeface="+mn-cs"/>
              </a:rPr>
              <a:t>©McGraw-Hill Education. All rights reserved. Authorized only for instructor use in the classroom.  No reproduction or further distribution permitted without the prior written consent of McGraw-Hill Education</a:t>
            </a:r>
            <a:r>
              <a:rPr kumimoji="0" lang="en-US" sz="800" b="0" i="0" u="none" strike="noStrike" kern="1200" cap="none" spc="0" normalizeH="0" baseline="0" noProof="0" dirty="0">
                <a:ln>
                  <a:noFill/>
                </a:ln>
                <a:solidFill>
                  <a:srgbClr val="C00000"/>
                </a:solidFill>
                <a:effectLst/>
                <a:uLnTx/>
                <a:uFillTx/>
                <a:latin typeface="Arial" charset="0"/>
                <a:ea typeface="+mn-ea"/>
                <a:cs typeface="+mn-cs"/>
              </a:rPr>
              <a:t>. </a:t>
            </a:r>
          </a:p>
        </p:txBody>
      </p:sp>
    </p:spTree>
    <p:extLst>
      <p:ext uri="{BB962C8B-B14F-4D97-AF65-F5344CB8AC3E}">
        <p14:creationId xmlns:p14="http://schemas.microsoft.com/office/powerpoint/2010/main" val="3312965175"/>
      </p:ext>
    </p:extLst>
  </p:cSld>
  <p:clrMapOvr>
    <a:masterClrMapping/>
  </p:clrMapOvr>
  <p:transition>
    <p:fade/>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_rels/theme3.xml.rels><?xml version="1.0" encoding="UTF-8" standalone="yes"?>
<Relationships xmlns="http://schemas.openxmlformats.org/package/2006/relationships"><Relationship Id="rId1" Type="http://schemas.openxmlformats.org/officeDocument/2006/relationships/image" Target="../media/image1.jpeg"/></Relationships>
</file>

<file path=ppt/theme/_rels/theme4.xml.rels><?xml version="1.0" encoding="UTF-8" standalone="yes"?>
<Relationships xmlns="http://schemas.openxmlformats.org/package/2006/relationships"><Relationship Id="rId1" Type="http://schemas.openxmlformats.org/officeDocument/2006/relationships/image" Target="../media/image1.jpeg"/></Relationships>
</file>

<file path=ppt/theme/_rels/them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image" Target="../media/image2.jpeg"/></Relationships>
</file>

<file path=ppt/theme/theme1.xml><?xml version="1.0" encoding="utf-8"?>
<a:theme xmlns:a="http://schemas.openxmlformats.org/drawingml/2006/main" name="MM 1e">
  <a:themeElements>
    <a:clrScheme name="MJ 1e">
      <a:dk1>
        <a:sysClr val="windowText" lastClr="000000"/>
      </a:dk1>
      <a:lt1>
        <a:sysClr val="window" lastClr="FFFFFF"/>
      </a:lt1>
      <a:dk2>
        <a:srgbClr val="475B98"/>
      </a:dk2>
      <a:lt2>
        <a:srgbClr val="FDFED4"/>
      </a:lt2>
      <a:accent1>
        <a:srgbClr val="BE2B41"/>
      </a:accent1>
      <a:accent2>
        <a:srgbClr val="E2923D"/>
      </a:accent2>
      <a:accent3>
        <a:srgbClr val="E9C919"/>
      </a:accent3>
      <a:accent4>
        <a:srgbClr val="A7BE48"/>
      </a:accent4>
      <a:accent5>
        <a:srgbClr val="BBE0E3"/>
      </a:accent5>
      <a:accent6>
        <a:srgbClr val="612B28"/>
      </a:accent6>
      <a:hlink>
        <a:srgbClr val="7E9033"/>
      </a:hlink>
      <a:folHlink>
        <a:srgbClr val="8E2030"/>
      </a:folHlink>
    </a:clrScheme>
    <a:fontScheme name="MJ 1e">
      <a:majorFont>
        <a:latin typeface="Franklin Gothic Demi Cond"/>
        <a:ea typeface=""/>
        <a:cs typeface=""/>
      </a:majorFont>
      <a:minorFont>
        <a:latin typeface="Franklin Gothic Book"/>
        <a:ea typeface=""/>
        <a:cs typeface=""/>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MM 1e part 2">
  <a:themeElements>
    <a:clrScheme name="MJ 1e">
      <a:dk1>
        <a:sysClr val="windowText" lastClr="000000"/>
      </a:dk1>
      <a:lt1>
        <a:sysClr val="window" lastClr="FFFFFF"/>
      </a:lt1>
      <a:dk2>
        <a:srgbClr val="475B98"/>
      </a:dk2>
      <a:lt2>
        <a:srgbClr val="FDFED4"/>
      </a:lt2>
      <a:accent1>
        <a:srgbClr val="BE2B41"/>
      </a:accent1>
      <a:accent2>
        <a:srgbClr val="E2923D"/>
      </a:accent2>
      <a:accent3>
        <a:srgbClr val="E9C919"/>
      </a:accent3>
      <a:accent4>
        <a:srgbClr val="A7BE48"/>
      </a:accent4>
      <a:accent5>
        <a:srgbClr val="BBE0E3"/>
      </a:accent5>
      <a:accent6>
        <a:srgbClr val="612B28"/>
      </a:accent6>
      <a:hlink>
        <a:srgbClr val="7E9033"/>
      </a:hlink>
      <a:folHlink>
        <a:srgbClr val="8E2030"/>
      </a:folHlink>
    </a:clrScheme>
    <a:fontScheme name="MJ 1e">
      <a:majorFont>
        <a:latin typeface="Franklin Gothic Demi Cond"/>
        <a:ea typeface=""/>
        <a:cs typeface=""/>
      </a:majorFont>
      <a:minorFont>
        <a:latin typeface="Franklin Gothic Book"/>
        <a:ea typeface=""/>
        <a:cs typeface=""/>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3.xml><?xml version="1.0" encoding="utf-8"?>
<a:theme xmlns:a="http://schemas.openxmlformats.org/drawingml/2006/main" name="MM 1e part 3">
  <a:themeElements>
    <a:clrScheme name="MJ 1e">
      <a:dk1>
        <a:sysClr val="windowText" lastClr="000000"/>
      </a:dk1>
      <a:lt1>
        <a:sysClr val="window" lastClr="FFFFFF"/>
      </a:lt1>
      <a:dk2>
        <a:srgbClr val="475B98"/>
      </a:dk2>
      <a:lt2>
        <a:srgbClr val="FDFED4"/>
      </a:lt2>
      <a:accent1>
        <a:srgbClr val="BE2B41"/>
      </a:accent1>
      <a:accent2>
        <a:srgbClr val="E2923D"/>
      </a:accent2>
      <a:accent3>
        <a:srgbClr val="E9C919"/>
      </a:accent3>
      <a:accent4>
        <a:srgbClr val="A7BE48"/>
      </a:accent4>
      <a:accent5>
        <a:srgbClr val="BBE0E3"/>
      </a:accent5>
      <a:accent6>
        <a:srgbClr val="612B28"/>
      </a:accent6>
      <a:hlink>
        <a:srgbClr val="7E9033"/>
      </a:hlink>
      <a:folHlink>
        <a:srgbClr val="8E2030"/>
      </a:folHlink>
    </a:clrScheme>
    <a:fontScheme name="MJ 1e">
      <a:majorFont>
        <a:latin typeface="Franklin Gothic Demi Cond"/>
        <a:ea typeface=""/>
        <a:cs typeface=""/>
      </a:majorFont>
      <a:minorFont>
        <a:latin typeface="Franklin Gothic Book"/>
        <a:ea typeface=""/>
        <a:cs typeface=""/>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4.xml><?xml version="1.0" encoding="utf-8"?>
<a:theme xmlns:a="http://schemas.openxmlformats.org/drawingml/2006/main" name="MM 1e part 4">
  <a:themeElements>
    <a:clrScheme name="MJ 1e">
      <a:dk1>
        <a:sysClr val="windowText" lastClr="000000"/>
      </a:dk1>
      <a:lt1>
        <a:sysClr val="window" lastClr="FFFFFF"/>
      </a:lt1>
      <a:dk2>
        <a:srgbClr val="475B98"/>
      </a:dk2>
      <a:lt2>
        <a:srgbClr val="FDFED4"/>
      </a:lt2>
      <a:accent1>
        <a:srgbClr val="BE2B41"/>
      </a:accent1>
      <a:accent2>
        <a:srgbClr val="E2923D"/>
      </a:accent2>
      <a:accent3>
        <a:srgbClr val="E9C919"/>
      </a:accent3>
      <a:accent4>
        <a:srgbClr val="A7BE48"/>
      </a:accent4>
      <a:accent5>
        <a:srgbClr val="BBE0E3"/>
      </a:accent5>
      <a:accent6>
        <a:srgbClr val="612B28"/>
      </a:accent6>
      <a:hlink>
        <a:srgbClr val="7E9033"/>
      </a:hlink>
      <a:folHlink>
        <a:srgbClr val="8E2030"/>
      </a:folHlink>
    </a:clrScheme>
    <a:fontScheme name="MJ 1e">
      <a:majorFont>
        <a:latin typeface="Franklin Gothic Demi Cond"/>
        <a:ea typeface=""/>
        <a:cs typeface=""/>
      </a:majorFont>
      <a:minorFont>
        <a:latin typeface="Franklin Gothic Book"/>
        <a:ea typeface=""/>
        <a:cs typeface=""/>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5.xml><?xml version="1.0" encoding="utf-8"?>
<a:theme xmlns:a="http://schemas.openxmlformats.org/drawingml/2006/main" name="Median">
  <a:themeElements>
    <a:clrScheme name="Custom 15">
      <a:dk1>
        <a:sysClr val="windowText" lastClr="000000"/>
      </a:dk1>
      <a:lt1>
        <a:sysClr val="window" lastClr="FFFFFF"/>
      </a:lt1>
      <a:dk2>
        <a:srgbClr val="C00000"/>
      </a:dk2>
      <a:lt2>
        <a:srgbClr val="EBDDC3"/>
      </a:lt2>
      <a:accent1>
        <a:srgbClr val="7030A0"/>
      </a:accent1>
      <a:accent2>
        <a:srgbClr val="4C85B4"/>
      </a:accent2>
      <a:accent3>
        <a:srgbClr val="99CA2C"/>
      </a:accent3>
      <a:accent4>
        <a:srgbClr val="92C02A"/>
      </a:accent4>
      <a:accent5>
        <a:srgbClr val="F69D1A"/>
      </a:accent5>
      <a:accent6>
        <a:srgbClr val="4D9186"/>
      </a:accent6>
      <a:hlink>
        <a:srgbClr val="F7B615"/>
      </a:hlink>
      <a:folHlink>
        <a:srgbClr val="704404"/>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6.xml><?xml version="1.0" encoding="utf-8"?>
<a:theme xmlns:a="http://schemas.openxmlformats.org/drawingml/2006/main" name="1_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MM 1e</Template>
  <TotalTime>7056</TotalTime>
  <Words>3099</Words>
  <Application>Microsoft Office PowerPoint</Application>
  <PresentationFormat>On-screen Show (4:3)</PresentationFormat>
  <Paragraphs>361</Paragraphs>
  <Slides>31</Slides>
  <Notes>29</Notes>
  <HiddenSlides>0</HiddenSlides>
  <MMClips>0</MMClips>
  <ScaleCrop>false</ScaleCrop>
  <HeadingPairs>
    <vt:vector size="6" baseType="variant">
      <vt:variant>
        <vt:lpstr>Fonts Used</vt:lpstr>
      </vt:variant>
      <vt:variant>
        <vt:i4>13</vt:i4>
      </vt:variant>
      <vt:variant>
        <vt:lpstr>Theme</vt:lpstr>
      </vt:variant>
      <vt:variant>
        <vt:i4>6</vt:i4>
      </vt:variant>
      <vt:variant>
        <vt:lpstr>Slide Titles</vt:lpstr>
      </vt:variant>
      <vt:variant>
        <vt:i4>31</vt:i4>
      </vt:variant>
    </vt:vector>
  </HeadingPairs>
  <TitlesOfParts>
    <vt:vector size="50" baseType="lpstr">
      <vt:lpstr>Arial</vt:lpstr>
      <vt:lpstr>Bookman Old Style</vt:lpstr>
      <vt:lpstr>Calibri</vt:lpstr>
      <vt:lpstr>Century Schoolbook</vt:lpstr>
      <vt:lpstr>Courier New</vt:lpstr>
      <vt:lpstr>Franklin Gothic Book</vt:lpstr>
      <vt:lpstr>Franklin Gothic Demi Cond</vt:lpstr>
      <vt:lpstr>Gill Sans MT</vt:lpstr>
      <vt:lpstr>Noto Sans Symbols</vt:lpstr>
      <vt:lpstr>Times New Roman</vt:lpstr>
      <vt:lpstr>Verdana</vt:lpstr>
      <vt:lpstr>Wingdings</vt:lpstr>
      <vt:lpstr>Wingdings 2</vt:lpstr>
      <vt:lpstr>MM 1e</vt:lpstr>
      <vt:lpstr>MM 1e part 2</vt:lpstr>
      <vt:lpstr>MM 1e part 3</vt:lpstr>
      <vt:lpstr>MM 1e part 4</vt:lpstr>
      <vt:lpstr>Median</vt:lpstr>
      <vt:lpstr>1_508 Lecture</vt:lpstr>
      <vt:lpstr>Welcome, I appreciate  you for coming</vt:lpstr>
      <vt:lpstr>Videos for Today</vt:lpstr>
      <vt:lpstr>Videos for Today</vt:lpstr>
      <vt:lpstr>Zoom Items for Presentation</vt:lpstr>
      <vt:lpstr>AGENDA</vt:lpstr>
      <vt:lpstr>AGENDA</vt:lpstr>
      <vt:lpstr>Strategic Brand Management: Building, Measuring, and Managing Brand Equity</vt:lpstr>
      <vt:lpstr>Figure 10-1: Understanding Consumer Behavior</vt:lpstr>
      <vt:lpstr>Tips</vt:lpstr>
      <vt:lpstr>Videos for Today</vt:lpstr>
      <vt:lpstr>Qualitative Research Techniques</vt:lpstr>
      <vt:lpstr>Zaltman Metaphor Elicitation Technique (1 of 2)</vt:lpstr>
      <vt:lpstr>Zaltman Metaphor Elicitation Technique (2 of 2)</vt:lpstr>
      <vt:lpstr>Figure 10-3: Application of Z M E T to Intimate Apparel Market</vt:lpstr>
      <vt:lpstr>Quantitative Research Techniques</vt:lpstr>
      <vt:lpstr>Videos for Today</vt:lpstr>
      <vt:lpstr>Brand Awareness</vt:lpstr>
      <vt:lpstr>Social Media Listening and Monitoring</vt:lpstr>
      <vt:lpstr>Brand Responses</vt:lpstr>
      <vt:lpstr>Strategic Brand Management: Building, Measuring, and Managing Brand Equity</vt:lpstr>
      <vt:lpstr>New Products and Brand Extensions (1 of 2)</vt:lpstr>
      <vt:lpstr>Videos for Today</vt:lpstr>
      <vt:lpstr>Figure 13-1: Ansoff’s Growth Matrix (p. 439-440, see McDonald’s Branding Brief)</vt:lpstr>
      <vt:lpstr>Advantages of Extensions (p. 442)</vt:lpstr>
      <vt:lpstr>Facilitate New Product Acceptance (p. 442)</vt:lpstr>
      <vt:lpstr>Videos for Today</vt:lpstr>
      <vt:lpstr>Figure 13-4: Expanding Brand Meaning Through Extensions (p. 445)</vt:lpstr>
      <vt:lpstr>Extension Guidelines Based on Academic Research (1 of 4)</vt:lpstr>
      <vt:lpstr>The End</vt:lpstr>
      <vt:lpstr>TakeAways</vt:lpstr>
      <vt:lpstr>TakeAways</vt:lpstr>
    </vt:vector>
  </TitlesOfParts>
  <Company>University of Houston-Clear Lake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Jill Solomon</dc:creator>
  <cp:lastModifiedBy>Chris Myers</cp:lastModifiedBy>
  <cp:revision>542</cp:revision>
  <dcterms:created xsi:type="dcterms:W3CDTF">2008-06-13T17:52:22Z</dcterms:created>
  <dcterms:modified xsi:type="dcterms:W3CDTF">2023-06-29T02:53:02Z</dcterms:modified>
</cp:coreProperties>
</file>