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8" r:id="rId11"/>
    <p:sldId id="273" r:id="rId12"/>
    <p:sldId id="279" r:id="rId13"/>
    <p:sldId id="272" r:id="rId14"/>
    <p:sldId id="275" r:id="rId15"/>
    <p:sldId id="280" r:id="rId16"/>
    <p:sldId id="274" r:id="rId17"/>
    <p:sldId id="277" r:id="rId18"/>
    <p:sldId id="281" r:id="rId19"/>
    <p:sldId id="282" r:id="rId20"/>
    <p:sldId id="276" r:id="rId21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7EAC43-1168-435D-B642-ED0EA6F61C39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9"/>
            <p14:sldId id="270"/>
          </p14:sldIdLst>
        </p14:section>
        <p14:section name="Statements" id="{242CE80C-4464-4E19-AD53-708E5364F59A}">
          <p14:sldIdLst>
            <p14:sldId id="278"/>
            <p14:sldId id="273"/>
            <p14:sldId id="279"/>
            <p14:sldId id="272"/>
            <p14:sldId id="275"/>
          </p14:sldIdLst>
        </p14:section>
        <p14:section name="More Statements" id="{4F1E1CAA-7498-43F9-9EAA-9E0B350EC9BC}">
          <p14:sldIdLst>
            <p14:sldId id="280"/>
            <p14:sldId id="274"/>
            <p14:sldId id="277"/>
            <p14:sldId id="281"/>
            <p14:sldId id="28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374"/>
    <a:srgbClr val="1086B9"/>
    <a:srgbClr val="E637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65088" autoAdjust="0"/>
  </p:normalViewPr>
  <p:slideViewPr>
    <p:cSldViewPr>
      <p:cViewPr varScale="1">
        <p:scale>
          <a:sx n="36" d="100"/>
          <a:sy n="36" d="100"/>
        </p:scale>
        <p:origin x="1636" y="52"/>
      </p:cViewPr>
      <p:guideLst>
        <p:guide orient="horz" pos="2592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AC0321-6751-4A7D-A947-2E1AB4FCE7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65AF2-2432-4C3B-8783-2060E8060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BBE4DD-F148-41A8-A65C-800E3181A32A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BE1D0-7C7D-461F-8592-87F740A0D1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445E-DD6E-489A-AEB1-4F5A45A02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16B87E5-D8F3-456D-B920-9B18E17EC1F8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24B66EC-1758-46ED-9D95-F85512D43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44B6F0-0A6F-436A-A7F9-DD7D87369F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DBE486F-437C-4C58-B6BF-2619348E1604}" type="datetimeFigureOut">
              <a:rPr lang="de-DE"/>
              <a:pPr>
                <a:defRPr/>
              </a:pPr>
              <a:t>21.10.2019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CB7B71C-291D-41AC-B4CC-12FFA3121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802D6A81-DDAF-4A36-B053-327161F23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1ECF7-043C-4A7E-B1CB-A033889A73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1639B1-EE0C-41C5-9895-0373D6786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ED8CC82-1DB8-4472-9D5B-3C064BA63E3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not something practitioners think about often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innovation and discovery does not come from research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too reductionist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more about computers than people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about communication, but is not communicated well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8CC82-1DB8-4472-9D5B-3C064BA63E3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not something practitioners think about often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innovation and discovery does not come from research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too reductionist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more about computers than people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about communication, but is not communicated well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8CC82-1DB8-4472-9D5B-3C064BA63E3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13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leader</a:t>
            </a:r>
            <a:r>
              <a:rPr lang="de-DE" dirty="0"/>
              <a:t>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8CC82-1DB8-4472-9D5B-3C064BA63E3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1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not something practitioners think about often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innovation and discovery does not come from research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too reductionist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more about computers than people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about communication, but is not communicated well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8CC82-1DB8-4472-9D5B-3C064BA63E3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3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>
            <a:extLst>
              <a:ext uri="{FF2B5EF4-FFF2-40B4-BE49-F238E27FC236}">
                <a16:creationId xmlns:a16="http://schemas.microsoft.com/office/drawing/2014/main" id="{31848EE7-CE7C-482F-BEA0-27E7E3F0F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>
            <a:extLst>
              <a:ext uri="{FF2B5EF4-FFF2-40B4-BE49-F238E27FC236}">
                <a16:creationId xmlns:a16="http://schemas.microsoft.com/office/drawing/2014/main" id="{57ADFF12-6374-4909-B7B9-BFEDF4841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chemeClr val="bg1"/>
                </a:solidFill>
              </a:rPr>
              <a:t>(there’s no such thing as a visualization practitioner, only a practitioner who has visualization skills)</a:t>
            </a:r>
            <a:endParaRPr lang="de-DE" altLang="de-DE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22532" name="Foliennummernplatzhalter 3">
            <a:extLst>
              <a:ext uri="{FF2B5EF4-FFF2-40B4-BE49-F238E27FC236}">
                <a16:creationId xmlns:a16="http://schemas.microsoft.com/office/drawing/2014/main" id="{054E511B-9985-4B90-BF34-77ACB3125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F14CE0-30D6-4668-84A8-CA99A8DA64C5}" type="slidenum">
              <a:rPr lang="de-DE" altLang="de-DE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not something practitioners think about often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innovation and discovery does not come from research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too reductionist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more about computers than people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about communication, but is not communicated well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8CC82-1DB8-4472-9D5B-3C064BA63E3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03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not something practitioners think about often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innovation and discovery does not come from research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too reductionist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more about computers than people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 research is about communication, but is not communicated well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8CC82-1DB8-4472-9D5B-3C064BA63E3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CF9AD36F-CFF8-4A2E-AA2A-709ACA0B83AF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117600"/>
            <a:ext cx="6805612" cy="1397000"/>
            <a:chOff x="914400" y="914400"/>
            <a:chExt cx="5321300" cy="10922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8508556-EE62-4B50-85AB-92B18696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46" y="1045084"/>
              <a:ext cx="694910" cy="769289"/>
            </a:xfrm>
            <a:custGeom>
              <a:avLst/>
              <a:gdLst>
                <a:gd name="T0" fmla="*/ 296922 w 694910"/>
                <a:gd name="T1" fmla="*/ 735104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9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4 h 769288"/>
                <a:gd name="T22" fmla="*/ 351087 w 694910"/>
                <a:gd name="T23" fmla="*/ 770814 h 769288"/>
                <a:gd name="T24" fmla="*/ 346708 w 694910"/>
                <a:gd name="T25" fmla="*/ 770814 h 769288"/>
                <a:gd name="T26" fmla="*/ 296922 w 694910"/>
                <a:gd name="T27" fmla="*/ 735104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E3436A-5675-439D-A1EF-392909690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971" y="1045654"/>
              <a:ext cx="85674" cy="759791"/>
            </a:xfrm>
            <a:custGeom>
              <a:avLst/>
              <a:gdLst>
                <a:gd name="T0" fmla="*/ 0 w 85673"/>
                <a:gd name="T1" fmla="*/ 42738 h 759791"/>
                <a:gd name="T2" fmla="*/ 42842 w 85673"/>
                <a:gd name="T3" fmla="*/ 0 h 759791"/>
                <a:gd name="T4" fmla="*/ 85679 w 85673"/>
                <a:gd name="T5" fmla="*/ 42738 h 759791"/>
                <a:gd name="T6" fmla="*/ 85679 w 85673"/>
                <a:gd name="T7" fmla="*/ 723701 h 759791"/>
                <a:gd name="T8" fmla="*/ 42842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BEB396C-B2EC-4880-A84D-36537C57A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364" y="1039576"/>
              <a:ext cx="561640" cy="769289"/>
            </a:xfrm>
            <a:custGeom>
              <a:avLst/>
              <a:gdLst>
                <a:gd name="T0" fmla="*/ 16293 w 561639"/>
                <a:gd name="T1" fmla="*/ 676884 h 769288"/>
                <a:gd name="T2" fmla="*/ 15 w 561639"/>
                <a:gd name="T3" fmla="*/ 644403 h 769288"/>
                <a:gd name="T4" fmla="*/ 40750 w 561639"/>
                <a:gd name="T5" fmla="*/ 602241 h 769288"/>
                <a:gd name="T6" fmla="*/ 41234 w 561639"/>
                <a:gd name="T7" fmla="*/ 602235 h 769288"/>
                <a:gd name="T8" fmla="*/ 67222 w 561639"/>
                <a:gd name="T9" fmla="*/ 611732 h 769288"/>
                <a:gd name="T10" fmla="*/ 306733 w 561639"/>
                <a:gd name="T11" fmla="*/ 701957 h 769288"/>
                <a:gd name="T12" fmla="*/ 475796 w 561639"/>
                <a:gd name="T13" fmla="*/ 573268 h 769288"/>
                <a:gd name="T14" fmla="*/ 475796 w 561639"/>
                <a:gd name="T15" fmla="*/ 570893 h 769288"/>
                <a:gd name="T16" fmla="*/ 278551 w 561639"/>
                <a:gd name="T17" fmla="*/ 427103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5 w 561639"/>
                <a:gd name="T25" fmla="*/ 74650 h 769288"/>
                <a:gd name="T26" fmla="*/ 533197 w 561639"/>
                <a:gd name="T27" fmla="*/ 109220 h 769288"/>
                <a:gd name="T28" fmla="*/ 492264 w 561639"/>
                <a:gd name="T29" fmla="*/ 150249 h 769288"/>
                <a:gd name="T30" fmla="*/ 492074 w 561639"/>
                <a:gd name="T31" fmla="*/ 150249 h 769288"/>
                <a:gd name="T32" fmla="*/ 467133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4 w 561639"/>
                <a:gd name="T41" fmla="*/ 347605 h 769288"/>
                <a:gd name="T42" fmla="*/ 562517 w 561639"/>
                <a:gd name="T43" fmla="*/ 561681 h 769288"/>
                <a:gd name="T44" fmla="*/ 562517 w 561639"/>
                <a:gd name="T45" fmla="*/ 563865 h 769288"/>
                <a:gd name="T46" fmla="*/ 303496 w 561639"/>
                <a:gd name="T47" fmla="*/ 777936 h 769288"/>
                <a:gd name="T48" fmla="*/ 16293 w 561639"/>
                <a:gd name="T49" fmla="*/ 676884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12FACF2-489A-4C73-A4DA-5C113F32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27" y="1040050"/>
              <a:ext cx="533082" cy="759791"/>
            </a:xfrm>
            <a:custGeom>
              <a:avLst/>
              <a:gdLst>
                <a:gd name="T0" fmla="*/ 20561 w 533081"/>
                <a:gd name="T1" fmla="*/ 685332 h 759791"/>
                <a:gd name="T2" fmla="*/ 278730 w 533081"/>
                <a:gd name="T3" fmla="*/ 457964 h 759791"/>
                <a:gd name="T4" fmla="*/ 436466 w 533081"/>
                <a:gd name="T5" fmla="*/ 220529 h 759791"/>
                <a:gd name="T6" fmla="*/ 284157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4 w 533081"/>
                <a:gd name="T19" fmla="*/ 0 h 759791"/>
                <a:gd name="T20" fmla="*/ 524995 w 533081"/>
                <a:gd name="T21" fmla="*/ 213406 h 759791"/>
                <a:gd name="T22" fmla="*/ 524995 w 533081"/>
                <a:gd name="T23" fmla="*/ 215496 h 759791"/>
                <a:gd name="T24" fmla="*/ 333752 w 533081"/>
                <a:gd name="T25" fmla="*/ 508585 h 759791"/>
                <a:gd name="T26" fmla="*/ 131842 w 533081"/>
                <a:gd name="T27" fmla="*/ 687516 h 759791"/>
                <a:gd name="T28" fmla="*/ 498056 w 533081"/>
                <a:gd name="T29" fmla="*/ 687516 h 759791"/>
                <a:gd name="T30" fmla="*/ 538867 w 533081"/>
                <a:gd name="T31" fmla="*/ 724393 h 759791"/>
                <a:gd name="T32" fmla="*/ 501905 w 533081"/>
                <a:gd name="T33" fmla="*/ 765110 h 759791"/>
                <a:gd name="T34" fmla="*/ 498056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F02DBDE-8AF1-4A88-B12E-AB5E020D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736" y="1038056"/>
              <a:ext cx="637794" cy="778786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6844D3-AB23-4F1F-9A5C-9145B991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220" y="1042419"/>
              <a:ext cx="237983" cy="759791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E4628DD-11A9-48C5-9EB3-45CDFF77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28" y="1037486"/>
              <a:ext cx="561640" cy="778786"/>
            </a:xfrm>
            <a:custGeom>
              <a:avLst/>
              <a:gdLst>
                <a:gd name="T0" fmla="*/ 39981 w 561639"/>
                <a:gd name="T1" fmla="*/ 705181 h 778786"/>
                <a:gd name="T2" fmla="*/ 25127 w 561639"/>
                <a:gd name="T3" fmla="*/ 649499 h 778786"/>
                <a:gd name="T4" fmla="*/ 61590 w 561639"/>
                <a:gd name="T5" fmla="*/ 629202 h 778786"/>
                <a:gd name="T6" fmla="*/ 88530 w 561639"/>
                <a:gd name="T7" fmla="*/ 637845 h 778786"/>
                <a:gd name="T8" fmla="*/ 252738 w 561639"/>
                <a:gd name="T9" fmla="*/ 702522 h 778786"/>
                <a:gd name="T10" fmla="*/ 477494 w 561639"/>
                <a:gd name="T11" fmla="*/ 371728 h 778786"/>
                <a:gd name="T12" fmla="*/ 263590 w 561639"/>
                <a:gd name="T13" fmla="*/ 492345 h 778786"/>
                <a:gd name="T14" fmla="*/ 0 w 561639"/>
                <a:gd name="T15" fmla="*/ 258614 h 778786"/>
                <a:gd name="T16" fmla="*/ 0 w 561639"/>
                <a:gd name="T17" fmla="*/ 256430 h 778786"/>
                <a:gd name="T18" fmla="*/ 272252 w 561639"/>
                <a:gd name="T19" fmla="*/ 0 h 778786"/>
                <a:gd name="T20" fmla="*/ 471021 w 561639"/>
                <a:gd name="T21" fmla="*/ 77499 h 778786"/>
                <a:gd name="T22" fmla="*/ 564976 w 561639"/>
                <a:gd name="T23" fmla="*/ 369543 h 778786"/>
                <a:gd name="T24" fmla="*/ 564976 w 561639"/>
                <a:gd name="T25" fmla="*/ 371728 h 778786"/>
                <a:gd name="T26" fmla="*/ 250834 w 561639"/>
                <a:gd name="T27" fmla="*/ 780116 h 778786"/>
                <a:gd name="T28" fmla="*/ 39981 w 561639"/>
                <a:gd name="T29" fmla="*/ 705181 h 778786"/>
                <a:gd name="T30" fmla="*/ 461311 w 561639"/>
                <a:gd name="T31" fmla="*/ 249307 h 778786"/>
                <a:gd name="T32" fmla="*/ 461311 w 561639"/>
                <a:gd name="T33" fmla="*/ 247217 h 778786"/>
                <a:gd name="T34" fmla="*/ 269016 w 561639"/>
                <a:gd name="T35" fmla="*/ 76264 h 778786"/>
                <a:gd name="T36" fmla="*/ 87483 w 561639"/>
                <a:gd name="T37" fmla="*/ 252916 h 778786"/>
                <a:gd name="T38" fmla="*/ 87483 w 561639"/>
                <a:gd name="T39" fmla="*/ 255100 h 778786"/>
                <a:gd name="T40" fmla="*/ 273299 w 561639"/>
                <a:gd name="T41" fmla="*/ 419975 h 778786"/>
                <a:gd name="T42" fmla="*/ 461311 w 561639"/>
                <a:gd name="T43" fmla="*/ 249307 h 7787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639" h="778786">
                  <a:moveTo>
                    <a:pt x="39981" y="705181"/>
                  </a:moveTo>
                  <a:cubicBezTo>
                    <a:pt x="20468" y="693898"/>
                    <a:pt x="13817" y="668968"/>
                    <a:pt x="25127" y="649499"/>
                  </a:cubicBezTo>
                  <a:cubicBezTo>
                    <a:pt x="32634" y="636577"/>
                    <a:pt x="46626" y="628789"/>
                    <a:pt x="61590" y="629202"/>
                  </a:cubicBezTo>
                  <a:cubicBezTo>
                    <a:pt x="71222" y="629401"/>
                    <a:pt x="80587" y="632405"/>
                    <a:pt x="88530" y="637845"/>
                  </a:cubicBezTo>
                  <a:cubicBezTo>
                    <a:pt x="141552" y="680963"/>
                    <a:pt x="193242" y="702522"/>
                    <a:pt x="252738" y="702522"/>
                  </a:cubicBezTo>
                  <a:cubicBezTo>
                    <a:pt x="388864" y="702522"/>
                    <a:pt x="480726" y="564620"/>
                    <a:pt x="477489" y="371728"/>
                  </a:cubicBezTo>
                  <a:cubicBezTo>
                    <a:pt x="436461" y="437450"/>
                    <a:pt x="368398" y="492345"/>
                    <a:pt x="263590" y="492345"/>
                  </a:cubicBezTo>
                  <a:cubicBezTo>
                    <a:pt x="108044" y="492345"/>
                    <a:pt x="0" y="394332"/>
                    <a:pt x="0" y="258614"/>
                  </a:cubicBezTo>
                  <a:lnTo>
                    <a:pt x="0" y="256430"/>
                  </a:lnTo>
                  <a:cubicBezTo>
                    <a:pt x="0" y="113114"/>
                    <a:pt x="111281" y="0"/>
                    <a:pt x="272252" y="0"/>
                  </a:cubicBezTo>
                  <a:cubicBezTo>
                    <a:pt x="358688" y="0"/>
                    <a:pt x="422372" y="29062"/>
                    <a:pt x="471016" y="77499"/>
                  </a:cubicBezTo>
                  <a:cubicBezTo>
                    <a:pt x="528132" y="134483"/>
                    <a:pt x="564971" y="218725"/>
                    <a:pt x="564971" y="369543"/>
                  </a:cubicBezTo>
                  <a:lnTo>
                    <a:pt x="564971" y="371728"/>
                  </a:lnTo>
                  <a:cubicBezTo>
                    <a:pt x="564971" y="610872"/>
                    <a:pt x="437508" y="780116"/>
                    <a:pt x="250834" y="780116"/>
                  </a:cubicBezTo>
                  <a:cubicBezTo>
                    <a:pt x="164208" y="780591"/>
                    <a:pt x="97192" y="748205"/>
                    <a:pt x="39981" y="705181"/>
                  </a:cubicBezTo>
                  <a:close/>
                  <a:moveTo>
                    <a:pt x="461306" y="249307"/>
                  </a:moveTo>
                  <a:lnTo>
                    <a:pt x="461306" y="247217"/>
                  </a:lnTo>
                  <a:cubicBezTo>
                    <a:pt x="461306" y="151293"/>
                    <a:pt x="382391" y="76264"/>
                    <a:pt x="269016" y="76264"/>
                  </a:cubicBezTo>
                  <a:cubicBezTo>
                    <a:pt x="155641" y="76264"/>
                    <a:pt x="87483" y="159176"/>
                    <a:pt x="87483" y="252916"/>
                  </a:cubicBezTo>
                  <a:lnTo>
                    <a:pt x="87483" y="255100"/>
                  </a:lnTo>
                  <a:cubicBezTo>
                    <a:pt x="87483" y="351024"/>
                    <a:pt x="163161" y="419975"/>
                    <a:pt x="273299" y="419975"/>
                  </a:cubicBezTo>
                  <a:cubicBezTo>
                    <a:pt x="388864" y="419595"/>
                    <a:pt x="461306" y="335543"/>
                    <a:pt x="461306" y="249307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EB76325-5BF2-44A6-B1B3-979A2D568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77" y="1135547"/>
              <a:ext cx="171348" cy="161456"/>
            </a:xfrm>
            <a:custGeom>
              <a:avLst/>
              <a:gdLst>
                <a:gd name="T0" fmla="*/ 146345 w 171347"/>
                <a:gd name="T1" fmla="*/ 145837 h 161455"/>
                <a:gd name="T2" fmla="*/ 25179 w 171347"/>
                <a:gd name="T3" fmla="*/ 146008 h 161455"/>
                <a:gd name="T4" fmla="*/ 25008 w 171347"/>
                <a:gd name="T5" fmla="*/ 25121 h 161455"/>
                <a:gd name="T6" fmla="*/ 146174 w 171347"/>
                <a:gd name="T7" fmla="*/ 24951 h 161455"/>
                <a:gd name="T8" fmla="*/ 146345 w 171347"/>
                <a:gd name="T9" fmla="*/ 25121 h 161455"/>
                <a:gd name="T10" fmla="*/ 146345 w 171347"/>
                <a:gd name="T11" fmla="*/ 145837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903CDE-90E0-4BCC-BD96-A49E9D1E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99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92AE564-D58A-4243-BE2B-64F07E72A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05" y="1135547"/>
              <a:ext cx="171348" cy="161456"/>
            </a:xfrm>
            <a:custGeom>
              <a:avLst/>
              <a:gdLst>
                <a:gd name="T0" fmla="*/ 25008 w 171347"/>
                <a:gd name="T1" fmla="*/ 25121 h 161455"/>
                <a:gd name="T2" fmla="*/ 146174 w 171347"/>
                <a:gd name="T3" fmla="*/ 24951 h 161455"/>
                <a:gd name="T4" fmla="*/ 146345 w 171347"/>
                <a:gd name="T5" fmla="*/ 145837 h 161455"/>
                <a:gd name="T6" fmla="*/ 25179 w 171347"/>
                <a:gd name="T7" fmla="*/ 146008 h 161455"/>
                <a:gd name="T8" fmla="*/ 25008 w 171347"/>
                <a:gd name="T9" fmla="*/ 145837 h 161455"/>
                <a:gd name="T10" fmla="*/ 25008 w 171347"/>
                <a:gd name="T11" fmla="*/ 2512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5FCB52-E0E3-4B64-9116-ED047CBD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08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FC77785-C0CF-4BBB-AE81-C92770DC2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95" y="1298095"/>
              <a:ext cx="323657" cy="322911"/>
            </a:xfrm>
            <a:custGeom>
              <a:avLst/>
              <a:gdLst>
                <a:gd name="T0" fmla="*/ 285394 w 323656"/>
                <a:gd name="T1" fmla="*/ 241899 h 322911"/>
                <a:gd name="T2" fmla="*/ 280063 w 323656"/>
                <a:gd name="T3" fmla="*/ 241899 h 322911"/>
                <a:gd name="T4" fmla="*/ 235703 w 323656"/>
                <a:gd name="T5" fmla="*/ 222904 h 322911"/>
                <a:gd name="T6" fmla="*/ 230658 w 323656"/>
                <a:gd name="T7" fmla="*/ 217775 h 322911"/>
                <a:gd name="T8" fmla="*/ 230658 w 323656"/>
                <a:gd name="T9" fmla="*/ 108365 h 322911"/>
                <a:gd name="T10" fmla="*/ 236179 w 323656"/>
                <a:gd name="T11" fmla="*/ 102857 h 322911"/>
                <a:gd name="T12" fmla="*/ 279873 w 323656"/>
                <a:gd name="T13" fmla="*/ 85097 h 322911"/>
                <a:gd name="T14" fmla="*/ 280444 w 323656"/>
                <a:gd name="T15" fmla="*/ 85097 h 322911"/>
                <a:gd name="T16" fmla="*/ 286156 w 323656"/>
                <a:gd name="T17" fmla="*/ 85097 h 322911"/>
                <a:gd name="T18" fmla="*/ 328802 w 323656"/>
                <a:gd name="T19" fmla="*/ 42548 h 322911"/>
                <a:gd name="T20" fmla="*/ 286156 w 323656"/>
                <a:gd name="T21" fmla="*/ 0 h 322911"/>
                <a:gd name="T22" fmla="*/ 243509 w 323656"/>
                <a:gd name="T23" fmla="*/ 42548 h 322911"/>
                <a:gd name="T24" fmla="*/ 243509 w 323656"/>
                <a:gd name="T25" fmla="*/ 47772 h 322911"/>
                <a:gd name="T26" fmla="*/ 243509 w 323656"/>
                <a:gd name="T27" fmla="*/ 47772 h 322911"/>
                <a:gd name="T28" fmla="*/ 224471 w 323656"/>
                <a:gd name="T29" fmla="*/ 92125 h 322911"/>
                <a:gd name="T30" fmla="*/ 219330 w 323656"/>
                <a:gd name="T31" fmla="*/ 97348 h 322911"/>
                <a:gd name="T32" fmla="*/ 109187 w 323656"/>
                <a:gd name="T33" fmla="*/ 98013 h 322911"/>
                <a:gd name="T34" fmla="*/ 103475 w 323656"/>
                <a:gd name="T35" fmla="*/ 92410 h 322911"/>
                <a:gd name="T36" fmla="*/ 85674 w 323656"/>
                <a:gd name="T37" fmla="*/ 48817 h 322911"/>
                <a:gd name="T38" fmla="*/ 85674 w 323656"/>
                <a:gd name="T39" fmla="*/ 48152 h 322911"/>
                <a:gd name="T40" fmla="*/ 85674 w 323656"/>
                <a:gd name="T41" fmla="*/ 42548 h 322911"/>
                <a:gd name="T42" fmla="*/ 43027 w 323656"/>
                <a:gd name="T43" fmla="*/ 0 h 322911"/>
                <a:gd name="T44" fmla="*/ 381 w 323656"/>
                <a:gd name="T45" fmla="*/ 42549 h 322911"/>
                <a:gd name="T46" fmla="*/ 43027 w 323656"/>
                <a:gd name="T47" fmla="*/ 85097 h 322911"/>
                <a:gd name="T48" fmla="*/ 43123 w 323656"/>
                <a:gd name="T49" fmla="*/ 85097 h 322911"/>
                <a:gd name="T50" fmla="*/ 48263 w 323656"/>
                <a:gd name="T51" fmla="*/ 85097 h 322911"/>
                <a:gd name="T52" fmla="*/ 48263 w 323656"/>
                <a:gd name="T53" fmla="*/ 85097 h 322911"/>
                <a:gd name="T54" fmla="*/ 92718 w 323656"/>
                <a:gd name="T55" fmla="*/ 104091 h 322911"/>
                <a:gd name="T56" fmla="*/ 98144 w 323656"/>
                <a:gd name="T57" fmla="*/ 109600 h 322911"/>
                <a:gd name="T58" fmla="*/ 98144 w 323656"/>
                <a:gd name="T59" fmla="*/ 218250 h 322911"/>
                <a:gd name="T60" fmla="*/ 92242 w 323656"/>
                <a:gd name="T61" fmla="*/ 224233 h 322911"/>
                <a:gd name="T62" fmla="*/ 48453 w 323656"/>
                <a:gd name="T63" fmla="*/ 241994 h 322911"/>
                <a:gd name="T64" fmla="*/ 48453 w 323656"/>
                <a:gd name="T65" fmla="*/ 241994 h 322911"/>
                <a:gd name="T66" fmla="*/ 42647 w 323656"/>
                <a:gd name="T67" fmla="*/ 241994 h 322911"/>
                <a:gd name="T68" fmla="*/ 0 w 323656"/>
                <a:gd name="T69" fmla="*/ 284542 h 322911"/>
                <a:gd name="T70" fmla="*/ 42647 w 323656"/>
                <a:gd name="T71" fmla="*/ 327090 h 322911"/>
                <a:gd name="T72" fmla="*/ 85293 w 323656"/>
                <a:gd name="T73" fmla="*/ 284542 h 322911"/>
                <a:gd name="T74" fmla="*/ 85293 w 323656"/>
                <a:gd name="T75" fmla="*/ 279413 h 322911"/>
                <a:gd name="T76" fmla="*/ 85293 w 323656"/>
                <a:gd name="T77" fmla="*/ 279413 h 322911"/>
                <a:gd name="T78" fmla="*/ 104332 w 323656"/>
                <a:gd name="T79" fmla="*/ 234491 h 322911"/>
                <a:gd name="T80" fmla="*/ 110043 w 323656"/>
                <a:gd name="T81" fmla="*/ 228887 h 322911"/>
                <a:gd name="T82" fmla="*/ 219997 w 323656"/>
                <a:gd name="T83" fmla="*/ 228887 h 322911"/>
                <a:gd name="T84" fmla="*/ 225327 w 323656"/>
                <a:gd name="T85" fmla="*/ 234206 h 322911"/>
                <a:gd name="T86" fmla="*/ 243224 w 323656"/>
                <a:gd name="T87" fmla="*/ 277799 h 322911"/>
                <a:gd name="T88" fmla="*/ 243224 w 323656"/>
                <a:gd name="T89" fmla="*/ 278463 h 322911"/>
                <a:gd name="T90" fmla="*/ 243224 w 323656"/>
                <a:gd name="T91" fmla="*/ 284067 h 322911"/>
                <a:gd name="T92" fmla="*/ 285870 w 323656"/>
                <a:gd name="T93" fmla="*/ 326615 h 322911"/>
                <a:gd name="T94" fmla="*/ 328517 w 323656"/>
                <a:gd name="T95" fmla="*/ 284067 h 322911"/>
                <a:gd name="T96" fmla="*/ 285870 w 323656"/>
                <a:gd name="T97" fmla="*/ 241519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A03EC53-A183-44F8-BA5B-6FD9D0046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45" y="918116"/>
              <a:ext cx="1094722" cy="1092200"/>
            </a:xfrm>
            <a:custGeom>
              <a:avLst/>
              <a:gdLst>
                <a:gd name="T0" fmla="*/ 1071307 w 1094721"/>
                <a:gd name="T1" fmla="*/ 483785 h 1092200"/>
                <a:gd name="T2" fmla="*/ 950411 w 1094721"/>
                <a:gd name="T3" fmla="*/ 483785 h 1092200"/>
                <a:gd name="T4" fmla="*/ 931373 w 1094721"/>
                <a:gd name="T5" fmla="*/ 513132 h 1092200"/>
                <a:gd name="T6" fmla="*/ 884823 w 1094721"/>
                <a:gd name="T7" fmla="*/ 533836 h 1092200"/>
                <a:gd name="T8" fmla="*/ 883395 w 1094721"/>
                <a:gd name="T9" fmla="*/ 533836 h 1092200"/>
                <a:gd name="T10" fmla="*/ 865404 w 1094721"/>
                <a:gd name="T11" fmla="*/ 498886 h 1092200"/>
                <a:gd name="T12" fmla="*/ 774802 w 1094721"/>
                <a:gd name="T13" fmla="*/ 498908 h 1092200"/>
                <a:gd name="T14" fmla="*/ 774824 w 1094721"/>
                <a:gd name="T15" fmla="*/ 589301 h 1092200"/>
                <a:gd name="T16" fmla="*/ 865404 w 1094721"/>
                <a:gd name="T17" fmla="*/ 589301 h 1092200"/>
                <a:gd name="T18" fmla="*/ 883490 w 1094721"/>
                <a:gd name="T19" fmla="*/ 552926 h 1092200"/>
                <a:gd name="T20" fmla="*/ 885299 w 1094721"/>
                <a:gd name="T21" fmla="*/ 552926 h 1092200"/>
                <a:gd name="T22" fmla="*/ 930706 w 1094721"/>
                <a:gd name="T23" fmla="*/ 573440 h 1092200"/>
                <a:gd name="T24" fmla="*/ 1040015 w 1094721"/>
                <a:gd name="T25" fmla="*/ 625584 h 1092200"/>
                <a:gd name="T26" fmla="*/ 1092280 w 1094721"/>
                <a:gd name="T27" fmla="*/ 516527 h 1092200"/>
                <a:gd name="T28" fmla="*/ 1071402 w 1094721"/>
                <a:gd name="T29" fmla="*/ 483880 h 1092200"/>
                <a:gd name="T30" fmla="*/ 487672 w 1094721"/>
                <a:gd name="T31" fmla="*/ 21167 h 1092200"/>
                <a:gd name="T32" fmla="*/ 488113 w 1094721"/>
                <a:gd name="T33" fmla="*/ 142048 h 1092200"/>
                <a:gd name="T34" fmla="*/ 518705 w 1094721"/>
                <a:gd name="T35" fmla="*/ 161538 h 1092200"/>
                <a:gd name="T36" fmla="*/ 538696 w 1094721"/>
                <a:gd name="T37" fmla="*/ 207411 h 1092200"/>
                <a:gd name="T38" fmla="*/ 538696 w 1094721"/>
                <a:gd name="T39" fmla="*/ 209595 h 1092200"/>
                <a:gd name="T40" fmla="*/ 502903 w 1094721"/>
                <a:gd name="T41" fmla="*/ 227545 h 1092200"/>
                <a:gd name="T42" fmla="*/ 502925 w 1094721"/>
                <a:gd name="T43" fmla="*/ 317938 h 1092200"/>
                <a:gd name="T44" fmla="*/ 593532 w 1094721"/>
                <a:gd name="T45" fmla="*/ 317916 h 1092200"/>
                <a:gd name="T46" fmla="*/ 593532 w 1094721"/>
                <a:gd name="T47" fmla="*/ 227545 h 1092200"/>
                <a:gd name="T48" fmla="*/ 557834 w 1094721"/>
                <a:gd name="T49" fmla="*/ 209595 h 1092200"/>
                <a:gd name="T50" fmla="*/ 557834 w 1094721"/>
                <a:gd name="T51" fmla="*/ 207031 h 1092200"/>
                <a:gd name="T52" fmla="*/ 581157 w 1094721"/>
                <a:gd name="T53" fmla="*/ 160304 h 1092200"/>
                <a:gd name="T54" fmla="*/ 586202 w 1094721"/>
                <a:gd name="T55" fmla="*/ 157739 h 1092200"/>
                <a:gd name="T56" fmla="*/ 608668 w 1094721"/>
                <a:gd name="T57" fmla="*/ 141784 h 1092200"/>
                <a:gd name="T58" fmla="*/ 600647 w 1094721"/>
                <a:gd name="T59" fmla="*/ 21167 h 1092200"/>
                <a:gd name="T60" fmla="*/ 487767 w 1094721"/>
                <a:gd name="T61" fmla="*/ 21167 h 1092200"/>
                <a:gd name="T62" fmla="*/ 577444 w 1094721"/>
                <a:gd name="T63" fmla="*/ 926838 h 1092200"/>
                <a:gd name="T64" fmla="*/ 557549 w 1094721"/>
                <a:gd name="T65" fmla="*/ 880776 h 1092200"/>
                <a:gd name="T66" fmla="*/ 557549 w 1094721"/>
                <a:gd name="T67" fmla="*/ 878686 h 1092200"/>
                <a:gd name="T68" fmla="*/ 593437 w 1094721"/>
                <a:gd name="T69" fmla="*/ 860736 h 1092200"/>
                <a:gd name="T70" fmla="*/ 593549 w 1094721"/>
                <a:gd name="T71" fmla="*/ 770209 h 1092200"/>
                <a:gd name="T72" fmla="*/ 502808 w 1094721"/>
                <a:gd name="T73" fmla="*/ 770097 h 1092200"/>
                <a:gd name="T74" fmla="*/ 502695 w 1094721"/>
                <a:gd name="T75" fmla="*/ 860624 h 1092200"/>
                <a:gd name="T76" fmla="*/ 502808 w 1094721"/>
                <a:gd name="T77" fmla="*/ 860736 h 1092200"/>
                <a:gd name="T78" fmla="*/ 538410 w 1094721"/>
                <a:gd name="T79" fmla="*/ 878686 h 1092200"/>
                <a:gd name="T80" fmla="*/ 538410 w 1094721"/>
                <a:gd name="T81" fmla="*/ 881251 h 1092200"/>
                <a:gd name="T82" fmla="*/ 515183 w 1094721"/>
                <a:gd name="T83" fmla="*/ 927883 h 1092200"/>
                <a:gd name="T84" fmla="*/ 510042 w 1094721"/>
                <a:gd name="T85" fmla="*/ 930447 h 1092200"/>
                <a:gd name="T86" fmla="*/ 487672 w 1094721"/>
                <a:gd name="T87" fmla="*/ 946878 h 1092200"/>
                <a:gd name="T88" fmla="*/ 487407 w 1094721"/>
                <a:gd name="T89" fmla="*/ 1067759 h 1092200"/>
                <a:gd name="T90" fmla="*/ 608572 w 1094721"/>
                <a:gd name="T91" fmla="*/ 1068024 h 1092200"/>
                <a:gd name="T92" fmla="*/ 608838 w 1094721"/>
                <a:gd name="T93" fmla="*/ 947142 h 1092200"/>
                <a:gd name="T94" fmla="*/ 608572 w 1094721"/>
                <a:gd name="T95" fmla="*/ 946878 h 1092200"/>
                <a:gd name="T96" fmla="*/ 577444 w 1094721"/>
                <a:gd name="T97" fmla="*/ 926838 h 1092200"/>
                <a:gd name="T98" fmla="*/ 229794 w 1094721"/>
                <a:gd name="T99" fmla="*/ 498791 h 1092200"/>
                <a:gd name="T100" fmla="*/ 211707 w 1094721"/>
                <a:gd name="T101" fmla="*/ 535261 h 1092200"/>
                <a:gd name="T102" fmla="*/ 209993 w 1094721"/>
                <a:gd name="T103" fmla="*/ 535261 h 1092200"/>
                <a:gd name="T104" fmla="*/ 164586 w 1094721"/>
                <a:gd name="T105" fmla="*/ 514746 h 1092200"/>
                <a:gd name="T106" fmla="*/ 55510 w 1094721"/>
                <a:gd name="T107" fmla="*/ 464636 h 1092200"/>
                <a:gd name="T108" fmla="*/ 5285 w 1094721"/>
                <a:gd name="T109" fmla="*/ 573461 h 1092200"/>
                <a:gd name="T110" fmla="*/ 114361 w 1094721"/>
                <a:gd name="T111" fmla="*/ 623571 h 1092200"/>
                <a:gd name="T112" fmla="*/ 164015 w 1094721"/>
                <a:gd name="T113" fmla="*/ 574960 h 1092200"/>
                <a:gd name="T114" fmla="*/ 210469 w 1094721"/>
                <a:gd name="T115" fmla="*/ 554255 h 1092200"/>
                <a:gd name="T116" fmla="*/ 211897 w 1094721"/>
                <a:gd name="T117" fmla="*/ 554255 h 1092200"/>
                <a:gd name="T118" fmla="*/ 229794 w 1094721"/>
                <a:gd name="T119" fmla="*/ 589206 h 1092200"/>
                <a:gd name="T120" fmla="*/ 320395 w 1094721"/>
                <a:gd name="T121" fmla="*/ 589184 h 1092200"/>
                <a:gd name="T122" fmla="*/ 320373 w 1094721"/>
                <a:gd name="T123" fmla="*/ 498791 h 1092200"/>
                <a:gd name="T124" fmla="*/ 229794 w 1094721"/>
                <a:gd name="T125" fmla="*/ 498791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19F8ED-F604-4AC2-A0BD-7C4B5D3075A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17750" y="2603500"/>
            <a:ext cx="1155065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D0C862-E82B-474D-803A-37D6F42966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210800" y="4419600"/>
            <a:ext cx="5183188" cy="5172075"/>
            <a:chOff x="10363200" y="4648200"/>
            <a:chExt cx="5183333" cy="5171393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2B8601-F74A-4CBF-95AB-E6755F65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7384" y="5677701"/>
              <a:ext cx="811307" cy="764469"/>
            </a:xfrm>
            <a:custGeom>
              <a:avLst/>
              <a:gdLst>
                <a:gd name="T0" fmla="*/ 348262485 w 171347"/>
                <a:gd name="T1" fmla="*/ 347052075 h 161455"/>
                <a:gd name="T2" fmla="*/ 59921154 w 171347"/>
                <a:gd name="T3" fmla="*/ 347459184 h 161455"/>
                <a:gd name="T4" fmla="*/ 59514584 w 171347"/>
                <a:gd name="T5" fmla="*/ 59783318 h 161455"/>
                <a:gd name="T6" fmla="*/ 347855399 w 171347"/>
                <a:gd name="T7" fmla="*/ 59378675 h 161455"/>
                <a:gd name="T8" fmla="*/ 348262485 w 171347"/>
                <a:gd name="T9" fmla="*/ 59783318 h 161455"/>
                <a:gd name="T10" fmla="*/ 348262485 w 171347"/>
                <a:gd name="T11" fmla="*/ 347052075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057AD5C-6B5B-4847-9A17-2C5A58DF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675" y="7961205"/>
              <a:ext cx="811307" cy="809436"/>
            </a:xfrm>
            <a:custGeom>
              <a:avLst/>
              <a:gdLst>
                <a:gd name="T0" fmla="*/ 59288375 w 171347"/>
                <a:gd name="T1" fmla="*/ 60007511 h 170953"/>
                <a:gd name="T2" fmla="*/ 347629190 w 171347"/>
                <a:gd name="T3" fmla="*/ 59150551 h 170953"/>
                <a:gd name="T4" fmla="*/ 348486155 w 171347"/>
                <a:gd name="T5" fmla="*/ 346818186 h 170953"/>
                <a:gd name="T6" fmla="*/ 60147363 w 171347"/>
                <a:gd name="T7" fmla="*/ 347672589 h 170953"/>
                <a:gd name="T8" fmla="*/ 59288375 w 171347"/>
                <a:gd name="T9" fmla="*/ 346818186 h 170953"/>
                <a:gd name="T10" fmla="*/ 59288375 w 171347"/>
                <a:gd name="T11" fmla="*/ 60007511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67EAA-577A-495D-9BBD-C1026583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232" y="5677701"/>
              <a:ext cx="811307" cy="764469"/>
            </a:xfrm>
            <a:custGeom>
              <a:avLst/>
              <a:gdLst>
                <a:gd name="T0" fmla="*/ 59514584 w 171347"/>
                <a:gd name="T1" fmla="*/ 59783318 h 161455"/>
                <a:gd name="T2" fmla="*/ 347855399 w 171347"/>
                <a:gd name="T3" fmla="*/ 59378675 h 161455"/>
                <a:gd name="T4" fmla="*/ 348262485 w 171347"/>
                <a:gd name="T5" fmla="*/ 347052075 h 161455"/>
                <a:gd name="T6" fmla="*/ 59921154 w 171347"/>
                <a:gd name="T7" fmla="*/ 347459184 h 161455"/>
                <a:gd name="T8" fmla="*/ 59514584 w 171347"/>
                <a:gd name="T9" fmla="*/ 347052075 h 161455"/>
                <a:gd name="T10" fmla="*/ 59514584 w 171347"/>
                <a:gd name="T11" fmla="*/ 59783318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E8003B6-7F07-454F-8F3B-A99BE702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899" y="7961205"/>
              <a:ext cx="811307" cy="809436"/>
            </a:xfrm>
            <a:custGeom>
              <a:avLst/>
              <a:gdLst>
                <a:gd name="T0" fmla="*/ 59288375 w 171347"/>
                <a:gd name="T1" fmla="*/ 60007511 h 170953"/>
                <a:gd name="T2" fmla="*/ 347629190 w 171347"/>
                <a:gd name="T3" fmla="*/ 59150551 h 170953"/>
                <a:gd name="T4" fmla="*/ 348486155 w 171347"/>
                <a:gd name="T5" fmla="*/ 346818186 h 170953"/>
                <a:gd name="T6" fmla="*/ 60147363 w 171347"/>
                <a:gd name="T7" fmla="*/ 347672589 h 170953"/>
                <a:gd name="T8" fmla="*/ 59288375 w 171347"/>
                <a:gd name="T9" fmla="*/ 346818186 h 170953"/>
                <a:gd name="T10" fmla="*/ 59288375 w 171347"/>
                <a:gd name="T11" fmla="*/ 60007511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6B41A66-C175-4487-8FCA-F9A7679C2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7353" y="6447341"/>
              <a:ext cx="1532463" cy="1528934"/>
            </a:xfrm>
            <a:custGeom>
              <a:avLst/>
              <a:gdLst>
                <a:gd name="T0" fmla="*/ 679154755 w 323656"/>
                <a:gd name="T1" fmla="*/ 575656892 h 322911"/>
                <a:gd name="T2" fmla="*/ 666468578 w 323656"/>
                <a:gd name="T3" fmla="*/ 575656892 h 322911"/>
                <a:gd name="T4" fmla="*/ 560902746 w 323656"/>
                <a:gd name="T5" fmla="*/ 530453474 h 322911"/>
                <a:gd name="T6" fmla="*/ 548897109 w 323656"/>
                <a:gd name="T7" fmla="*/ 518247774 h 322911"/>
                <a:gd name="T8" fmla="*/ 548897109 w 323656"/>
                <a:gd name="T9" fmla="*/ 257880722 h 322911"/>
                <a:gd name="T10" fmla="*/ 562035677 w 323656"/>
                <a:gd name="T11" fmla="*/ 244772849 h 322911"/>
                <a:gd name="T12" fmla="*/ 666016277 w 323656"/>
                <a:gd name="T13" fmla="*/ 202508601 h 322911"/>
                <a:gd name="T14" fmla="*/ 667375307 w 323656"/>
                <a:gd name="T15" fmla="*/ 202508601 h 322911"/>
                <a:gd name="T16" fmla="*/ 680968212 w 323656"/>
                <a:gd name="T17" fmla="*/ 202508601 h 322911"/>
                <a:gd name="T18" fmla="*/ 782455345 w 323656"/>
                <a:gd name="T19" fmla="*/ 101253077 h 322911"/>
                <a:gd name="T20" fmla="*/ 680968212 w 323656"/>
                <a:gd name="T21" fmla="*/ 0 h 322911"/>
                <a:gd name="T22" fmla="*/ 579478954 w 323656"/>
                <a:gd name="T23" fmla="*/ 101253077 h 322911"/>
                <a:gd name="T24" fmla="*/ 579478954 w 323656"/>
                <a:gd name="T25" fmla="*/ 113684871 h 322911"/>
                <a:gd name="T26" fmla="*/ 579478954 w 323656"/>
                <a:gd name="T27" fmla="*/ 113684871 h 322911"/>
                <a:gd name="T28" fmla="*/ 534173285 w 323656"/>
                <a:gd name="T29" fmla="*/ 219233722 h 322911"/>
                <a:gd name="T30" fmla="*/ 521938997 w 323656"/>
                <a:gd name="T31" fmla="*/ 231662978 h 322911"/>
                <a:gd name="T32" fmla="*/ 259837843 w 323656"/>
                <a:gd name="T33" fmla="*/ 233245652 h 322911"/>
                <a:gd name="T34" fmla="*/ 246244933 w 323656"/>
                <a:gd name="T35" fmla="*/ 219911709 h 322911"/>
                <a:gd name="T36" fmla="*/ 203883010 w 323656"/>
                <a:gd name="T37" fmla="*/ 116171740 h 322911"/>
                <a:gd name="T38" fmla="*/ 203883010 w 323656"/>
                <a:gd name="T39" fmla="*/ 114589065 h 322911"/>
                <a:gd name="T40" fmla="*/ 203883010 w 323656"/>
                <a:gd name="T41" fmla="*/ 101253077 h 322911"/>
                <a:gd name="T42" fmla="*/ 102393321 w 323656"/>
                <a:gd name="T43" fmla="*/ 0 h 322911"/>
                <a:gd name="T44" fmla="*/ 906729 w 323656"/>
                <a:gd name="T45" fmla="*/ 101255520 h 322911"/>
                <a:gd name="T46" fmla="*/ 102393321 w 323656"/>
                <a:gd name="T47" fmla="*/ 202508601 h 322911"/>
                <a:gd name="T48" fmla="*/ 102622085 w 323656"/>
                <a:gd name="T49" fmla="*/ 202508601 h 322911"/>
                <a:gd name="T50" fmla="*/ 114853925 w 323656"/>
                <a:gd name="T51" fmla="*/ 202508601 h 322911"/>
                <a:gd name="T52" fmla="*/ 114853925 w 323656"/>
                <a:gd name="T53" fmla="*/ 202508601 h 322911"/>
                <a:gd name="T54" fmla="*/ 220645851 w 323656"/>
                <a:gd name="T55" fmla="*/ 247709595 h 322911"/>
                <a:gd name="T56" fmla="*/ 233558235 w 323656"/>
                <a:gd name="T57" fmla="*/ 260819353 h 322911"/>
                <a:gd name="T58" fmla="*/ 233558235 w 323656"/>
                <a:gd name="T59" fmla="*/ 519378152 h 322911"/>
                <a:gd name="T60" fmla="*/ 219513028 w 323656"/>
                <a:gd name="T61" fmla="*/ 533616290 h 322911"/>
                <a:gd name="T62" fmla="*/ 115306226 w 323656"/>
                <a:gd name="T63" fmla="*/ 575882560 h 322911"/>
                <a:gd name="T64" fmla="*/ 115306226 w 323656"/>
                <a:gd name="T65" fmla="*/ 575882560 h 322911"/>
                <a:gd name="T66" fmla="*/ 101489149 w 323656"/>
                <a:gd name="T67" fmla="*/ 575882560 h 322911"/>
                <a:gd name="T68" fmla="*/ 0 w 323656"/>
                <a:gd name="T69" fmla="*/ 677136062 h 322911"/>
                <a:gd name="T70" fmla="*/ 101489149 w 323656"/>
                <a:gd name="T71" fmla="*/ 778389163 h 322911"/>
                <a:gd name="T72" fmla="*/ 202976371 w 323656"/>
                <a:gd name="T73" fmla="*/ 677136062 h 322911"/>
                <a:gd name="T74" fmla="*/ 202976371 w 323656"/>
                <a:gd name="T75" fmla="*/ 664930476 h 322911"/>
                <a:gd name="T76" fmla="*/ 202976371 w 323656"/>
                <a:gd name="T77" fmla="*/ 664930476 h 322911"/>
                <a:gd name="T78" fmla="*/ 248284058 w 323656"/>
                <a:gd name="T79" fmla="*/ 558027686 h 322911"/>
                <a:gd name="T80" fmla="*/ 261874951 w 323656"/>
                <a:gd name="T81" fmla="*/ 544691612 h 322911"/>
                <a:gd name="T82" fmla="*/ 523526138 w 323656"/>
                <a:gd name="T83" fmla="*/ 544691612 h 322911"/>
                <a:gd name="T84" fmla="*/ 536210412 w 323656"/>
                <a:gd name="T85" fmla="*/ 557349182 h 322911"/>
                <a:gd name="T86" fmla="*/ 578800985 w 323656"/>
                <a:gd name="T87" fmla="*/ 661089559 h 322911"/>
                <a:gd name="T88" fmla="*/ 578800985 w 323656"/>
                <a:gd name="T89" fmla="*/ 662669700 h 322911"/>
                <a:gd name="T90" fmla="*/ 578800985 w 323656"/>
                <a:gd name="T91" fmla="*/ 676005798 h 322911"/>
                <a:gd name="T92" fmla="*/ 680287691 w 323656"/>
                <a:gd name="T93" fmla="*/ 777258761 h 322911"/>
                <a:gd name="T94" fmla="*/ 781776817 w 323656"/>
                <a:gd name="T95" fmla="*/ 676005798 h 322911"/>
                <a:gd name="T96" fmla="*/ 680287691 w 323656"/>
                <a:gd name="T97" fmla="*/ 574752181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1CF851B-E437-4D57-BA3C-C4E0ECA9C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2147483646 w 1094721"/>
                <a:gd name="T1" fmla="*/ 1151275514 h 1092200"/>
                <a:gd name="T2" fmla="*/ 2147483646 w 1094721"/>
                <a:gd name="T3" fmla="*/ 1151275514 h 1092200"/>
                <a:gd name="T4" fmla="*/ 2147483646 w 1094721"/>
                <a:gd name="T5" fmla="*/ 1221113089 h 1092200"/>
                <a:gd name="T6" fmla="*/ 2105630915 w 1094721"/>
                <a:gd name="T7" fmla="*/ 1270382927 h 1092200"/>
                <a:gd name="T8" fmla="*/ 2102232883 w 1094721"/>
                <a:gd name="T9" fmla="*/ 1270382927 h 1092200"/>
                <a:gd name="T10" fmla="*/ 2059418839 w 1094721"/>
                <a:gd name="T11" fmla="*/ 1187211843 h 1092200"/>
                <a:gd name="T12" fmla="*/ 1843810375 w 1094721"/>
                <a:gd name="T13" fmla="*/ 1187264077 h 1092200"/>
                <a:gd name="T14" fmla="*/ 1843862705 w 1094721"/>
                <a:gd name="T15" fmla="*/ 1402374372 h 1092200"/>
                <a:gd name="T16" fmla="*/ 2059418839 w 1094721"/>
                <a:gd name="T17" fmla="*/ 1402374372 h 1092200"/>
                <a:gd name="T18" fmla="*/ 2102458972 w 1094721"/>
                <a:gd name="T19" fmla="*/ 1315812279 h 1092200"/>
                <a:gd name="T20" fmla="*/ 2106763754 w 1094721"/>
                <a:gd name="T21" fmla="*/ 1315812279 h 1092200"/>
                <a:gd name="T22" fmla="*/ 2147483646 w 1094721"/>
                <a:gd name="T23" fmla="*/ 1364629685 h 1092200"/>
                <a:gd name="T24" fmla="*/ 2147483646 w 1094721"/>
                <a:gd name="T25" fmla="*/ 1488718358 h 1092200"/>
                <a:gd name="T26" fmla="*/ 2147483646 w 1094721"/>
                <a:gd name="T27" fmla="*/ 1229192413 h 1092200"/>
                <a:gd name="T28" fmla="*/ 2147483646 w 1094721"/>
                <a:gd name="T29" fmla="*/ 1151501721 h 1092200"/>
                <a:gd name="T30" fmla="*/ 1160529471 w 1094721"/>
                <a:gd name="T31" fmla="*/ 50371446 h 1092200"/>
                <a:gd name="T32" fmla="*/ 1161578874 w 1094721"/>
                <a:gd name="T33" fmla="*/ 338035367 h 1092200"/>
                <a:gd name="T34" fmla="*/ 1234379536 w 1094721"/>
                <a:gd name="T35" fmla="*/ 384416242 h 1092200"/>
                <a:gd name="T36" fmla="*/ 1281952653 w 1094721"/>
                <a:gd name="T37" fmla="*/ 493581200 h 1092200"/>
                <a:gd name="T38" fmla="*/ 1281952653 w 1094721"/>
                <a:gd name="T39" fmla="*/ 498778573 h 1092200"/>
                <a:gd name="T40" fmla="*/ 1196774980 w 1094721"/>
                <a:gd name="T41" fmla="*/ 541494435 h 1092200"/>
                <a:gd name="T42" fmla="*/ 1196827215 w 1094721"/>
                <a:gd name="T43" fmla="*/ 756605269 h 1092200"/>
                <a:gd name="T44" fmla="*/ 1412436214 w 1094721"/>
                <a:gd name="T45" fmla="*/ 756552940 h 1092200"/>
                <a:gd name="T46" fmla="*/ 1412436214 w 1094721"/>
                <a:gd name="T47" fmla="*/ 541494435 h 1092200"/>
                <a:gd name="T48" fmla="*/ 1327484209 w 1094721"/>
                <a:gd name="T49" fmla="*/ 498778573 h 1092200"/>
                <a:gd name="T50" fmla="*/ 1327484209 w 1094721"/>
                <a:gd name="T51" fmla="*/ 492677030 h 1092200"/>
                <a:gd name="T52" fmla="*/ 1382986792 w 1094721"/>
                <a:gd name="T53" fmla="*/ 381479523 h 1092200"/>
                <a:gd name="T54" fmla="*/ 1394992500 w 1094721"/>
                <a:gd name="T55" fmla="*/ 375375532 h 1092200"/>
                <a:gd name="T56" fmla="*/ 1448455516 w 1094721"/>
                <a:gd name="T57" fmla="*/ 337407172 h 1092200"/>
                <a:gd name="T58" fmla="*/ 1429367769 w 1094721"/>
                <a:gd name="T59" fmla="*/ 50371446 h 1092200"/>
                <a:gd name="T60" fmla="*/ 1160755678 w 1094721"/>
                <a:gd name="T61" fmla="*/ 50371446 h 1092200"/>
                <a:gd name="T62" fmla="*/ 1374151137 w 1094721"/>
                <a:gd name="T63" fmla="*/ 2147483646 h 1092200"/>
                <a:gd name="T64" fmla="*/ 1326806245 w 1094721"/>
                <a:gd name="T65" fmla="*/ 2096005043 h 1092200"/>
                <a:gd name="T66" fmla="*/ 1326806245 w 1094721"/>
                <a:gd name="T67" fmla="*/ 2091031315 h 1092200"/>
                <a:gd name="T68" fmla="*/ 1412210006 w 1094721"/>
                <a:gd name="T69" fmla="*/ 2048315453 h 1092200"/>
                <a:gd name="T70" fmla="*/ 1412476455 w 1094721"/>
                <a:gd name="T71" fmla="*/ 1832886049 h 1092200"/>
                <a:gd name="T72" fmla="*/ 1196548778 w 1094721"/>
                <a:gd name="T73" fmla="*/ 1832619624 h 1092200"/>
                <a:gd name="T74" fmla="*/ 1196279910 w 1094721"/>
                <a:gd name="T75" fmla="*/ 2048049118 h 1092200"/>
                <a:gd name="T76" fmla="*/ 1196548778 w 1094721"/>
                <a:gd name="T77" fmla="*/ 2048315453 h 1092200"/>
                <a:gd name="T78" fmla="*/ 1281272133 w 1094721"/>
                <a:gd name="T79" fmla="*/ 2091031315 h 1092200"/>
                <a:gd name="T80" fmla="*/ 1281272133 w 1094721"/>
                <a:gd name="T81" fmla="*/ 2097135415 h 1092200"/>
                <a:gd name="T82" fmla="*/ 1225998200 w 1094721"/>
                <a:gd name="T83" fmla="*/ 2147483646 h 1092200"/>
                <a:gd name="T84" fmla="*/ 1213763861 w 1094721"/>
                <a:gd name="T85" fmla="*/ 2147483646 h 1092200"/>
                <a:gd name="T86" fmla="*/ 1160529471 w 1094721"/>
                <a:gd name="T87" fmla="*/ 2147483646 h 1092200"/>
                <a:gd name="T88" fmla="*/ 1159898719 w 1094721"/>
                <a:gd name="T89" fmla="*/ 2147483646 h 1092200"/>
                <a:gd name="T90" fmla="*/ 1448227405 w 1094721"/>
                <a:gd name="T91" fmla="*/ 2147483646 h 1092200"/>
                <a:gd name="T92" fmla="*/ 1448860174 w 1094721"/>
                <a:gd name="T93" fmla="*/ 2147483646 h 1092200"/>
                <a:gd name="T94" fmla="*/ 1448227405 w 1094721"/>
                <a:gd name="T95" fmla="*/ 2147483646 h 1092200"/>
                <a:gd name="T96" fmla="*/ 1374151137 w 1094721"/>
                <a:gd name="T97" fmla="*/ 2147483646 h 1092200"/>
                <a:gd name="T98" fmla="*/ 546848618 w 1094721"/>
                <a:gd name="T99" fmla="*/ 1186985635 h 1092200"/>
                <a:gd name="T100" fmla="*/ 503806378 w 1094721"/>
                <a:gd name="T101" fmla="*/ 1273774498 h 1092200"/>
                <a:gd name="T102" fmla="*/ 499727262 w 1094721"/>
                <a:gd name="T103" fmla="*/ 1273774498 h 1092200"/>
                <a:gd name="T104" fmla="*/ 391670834 w 1094721"/>
                <a:gd name="T105" fmla="*/ 1224953996 h 1092200"/>
                <a:gd name="T106" fmla="*/ 132098943 w 1094721"/>
                <a:gd name="T107" fmla="*/ 1105705930 h 1092200"/>
                <a:gd name="T108" fmla="*/ 12577095 w 1094721"/>
                <a:gd name="T109" fmla="*/ 1364679476 h 1092200"/>
                <a:gd name="T110" fmla="*/ 272148446 w 1094721"/>
                <a:gd name="T111" fmla="*/ 1483927632 h 1092200"/>
                <a:gd name="T112" fmla="*/ 390311787 w 1094721"/>
                <a:gd name="T113" fmla="*/ 1368246923 h 1092200"/>
                <a:gd name="T114" fmla="*/ 500860192 w 1094721"/>
                <a:gd name="T115" fmla="*/ 1318974665 h 1092200"/>
                <a:gd name="T116" fmla="*/ 504258247 w 1094721"/>
                <a:gd name="T117" fmla="*/ 1318974665 h 1092200"/>
                <a:gd name="T118" fmla="*/ 546848618 w 1094721"/>
                <a:gd name="T119" fmla="*/ 1402148709 h 1092200"/>
                <a:gd name="T120" fmla="*/ 762454548 w 1094721"/>
                <a:gd name="T121" fmla="*/ 1402095958 h 1092200"/>
                <a:gd name="T122" fmla="*/ 762402219 w 1094721"/>
                <a:gd name="T123" fmla="*/ 1186985635 h 1092200"/>
                <a:gd name="T124" fmla="*/ 546848618 w 1094721"/>
                <a:gd name="T125" fmla="*/ 1186985635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1086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DB56BEBA-BEBE-46C3-85E8-CFD644A49D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200" y="7678738"/>
            <a:ext cx="1571625" cy="322262"/>
            <a:chOff x="914400" y="914400"/>
            <a:chExt cx="5321300" cy="109220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D6E24F1-ACB1-490E-9746-1B994A289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46" y="1045084"/>
              <a:ext cx="694910" cy="769289"/>
            </a:xfrm>
            <a:custGeom>
              <a:avLst/>
              <a:gdLst>
                <a:gd name="T0" fmla="*/ 296922 w 694910"/>
                <a:gd name="T1" fmla="*/ 735104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9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4 h 769288"/>
                <a:gd name="T22" fmla="*/ 351087 w 694910"/>
                <a:gd name="T23" fmla="*/ 770814 h 769288"/>
                <a:gd name="T24" fmla="*/ 346708 w 694910"/>
                <a:gd name="T25" fmla="*/ 770814 h 769288"/>
                <a:gd name="T26" fmla="*/ 296922 w 694910"/>
                <a:gd name="T27" fmla="*/ 735104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6981D40-8035-49EF-B9AA-ECE750671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971" y="1045654"/>
              <a:ext cx="85674" cy="759791"/>
            </a:xfrm>
            <a:custGeom>
              <a:avLst/>
              <a:gdLst>
                <a:gd name="T0" fmla="*/ 0 w 85673"/>
                <a:gd name="T1" fmla="*/ 42738 h 759791"/>
                <a:gd name="T2" fmla="*/ 42842 w 85673"/>
                <a:gd name="T3" fmla="*/ 0 h 759791"/>
                <a:gd name="T4" fmla="*/ 85679 w 85673"/>
                <a:gd name="T5" fmla="*/ 42738 h 759791"/>
                <a:gd name="T6" fmla="*/ 85679 w 85673"/>
                <a:gd name="T7" fmla="*/ 723701 h 759791"/>
                <a:gd name="T8" fmla="*/ 42842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6886D05-B3EE-4840-9BBD-69D3DAE44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364" y="1039576"/>
              <a:ext cx="561640" cy="769289"/>
            </a:xfrm>
            <a:custGeom>
              <a:avLst/>
              <a:gdLst>
                <a:gd name="T0" fmla="*/ 16293 w 561639"/>
                <a:gd name="T1" fmla="*/ 676884 h 769288"/>
                <a:gd name="T2" fmla="*/ 15 w 561639"/>
                <a:gd name="T3" fmla="*/ 644403 h 769288"/>
                <a:gd name="T4" fmla="*/ 40750 w 561639"/>
                <a:gd name="T5" fmla="*/ 602241 h 769288"/>
                <a:gd name="T6" fmla="*/ 41234 w 561639"/>
                <a:gd name="T7" fmla="*/ 602235 h 769288"/>
                <a:gd name="T8" fmla="*/ 67222 w 561639"/>
                <a:gd name="T9" fmla="*/ 611732 h 769288"/>
                <a:gd name="T10" fmla="*/ 306733 w 561639"/>
                <a:gd name="T11" fmla="*/ 701957 h 769288"/>
                <a:gd name="T12" fmla="*/ 475796 w 561639"/>
                <a:gd name="T13" fmla="*/ 573268 h 769288"/>
                <a:gd name="T14" fmla="*/ 475796 w 561639"/>
                <a:gd name="T15" fmla="*/ 570893 h 769288"/>
                <a:gd name="T16" fmla="*/ 278551 w 561639"/>
                <a:gd name="T17" fmla="*/ 427103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5 w 561639"/>
                <a:gd name="T25" fmla="*/ 74650 h 769288"/>
                <a:gd name="T26" fmla="*/ 533197 w 561639"/>
                <a:gd name="T27" fmla="*/ 109220 h 769288"/>
                <a:gd name="T28" fmla="*/ 492264 w 561639"/>
                <a:gd name="T29" fmla="*/ 150249 h 769288"/>
                <a:gd name="T30" fmla="*/ 492074 w 561639"/>
                <a:gd name="T31" fmla="*/ 150249 h 769288"/>
                <a:gd name="T32" fmla="*/ 467133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4 w 561639"/>
                <a:gd name="T41" fmla="*/ 347605 h 769288"/>
                <a:gd name="T42" fmla="*/ 562517 w 561639"/>
                <a:gd name="T43" fmla="*/ 561681 h 769288"/>
                <a:gd name="T44" fmla="*/ 562517 w 561639"/>
                <a:gd name="T45" fmla="*/ 563865 h 769288"/>
                <a:gd name="T46" fmla="*/ 303496 w 561639"/>
                <a:gd name="T47" fmla="*/ 777936 h 769288"/>
                <a:gd name="T48" fmla="*/ 16293 w 561639"/>
                <a:gd name="T49" fmla="*/ 676884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0700858-D1AC-4B8A-8E88-47F48AC8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27" y="1040050"/>
              <a:ext cx="533082" cy="759791"/>
            </a:xfrm>
            <a:custGeom>
              <a:avLst/>
              <a:gdLst>
                <a:gd name="T0" fmla="*/ 20561 w 533081"/>
                <a:gd name="T1" fmla="*/ 685332 h 759791"/>
                <a:gd name="T2" fmla="*/ 278730 w 533081"/>
                <a:gd name="T3" fmla="*/ 457964 h 759791"/>
                <a:gd name="T4" fmla="*/ 436466 w 533081"/>
                <a:gd name="T5" fmla="*/ 220529 h 759791"/>
                <a:gd name="T6" fmla="*/ 284157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4 w 533081"/>
                <a:gd name="T19" fmla="*/ 0 h 759791"/>
                <a:gd name="T20" fmla="*/ 524995 w 533081"/>
                <a:gd name="T21" fmla="*/ 213406 h 759791"/>
                <a:gd name="T22" fmla="*/ 524995 w 533081"/>
                <a:gd name="T23" fmla="*/ 215496 h 759791"/>
                <a:gd name="T24" fmla="*/ 333752 w 533081"/>
                <a:gd name="T25" fmla="*/ 508585 h 759791"/>
                <a:gd name="T26" fmla="*/ 131842 w 533081"/>
                <a:gd name="T27" fmla="*/ 687516 h 759791"/>
                <a:gd name="T28" fmla="*/ 498056 w 533081"/>
                <a:gd name="T29" fmla="*/ 687516 h 759791"/>
                <a:gd name="T30" fmla="*/ 538867 w 533081"/>
                <a:gd name="T31" fmla="*/ 724393 h 759791"/>
                <a:gd name="T32" fmla="*/ 501905 w 533081"/>
                <a:gd name="T33" fmla="*/ 765110 h 759791"/>
                <a:gd name="T34" fmla="*/ 498056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3D77EED-57CE-4D2D-809B-A3D169236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736" y="1038056"/>
              <a:ext cx="637794" cy="778786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28615DF-A83D-4A86-B1CB-2E760F935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220" y="1042419"/>
              <a:ext cx="237983" cy="759791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5A22D13-5769-438F-8696-1AA94D89A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28" y="1037486"/>
              <a:ext cx="561640" cy="778786"/>
            </a:xfrm>
            <a:custGeom>
              <a:avLst/>
              <a:gdLst>
                <a:gd name="T0" fmla="*/ 39981 w 561639"/>
                <a:gd name="T1" fmla="*/ 705181 h 778786"/>
                <a:gd name="T2" fmla="*/ 25127 w 561639"/>
                <a:gd name="T3" fmla="*/ 649499 h 778786"/>
                <a:gd name="T4" fmla="*/ 61590 w 561639"/>
                <a:gd name="T5" fmla="*/ 629202 h 778786"/>
                <a:gd name="T6" fmla="*/ 88530 w 561639"/>
                <a:gd name="T7" fmla="*/ 637845 h 778786"/>
                <a:gd name="T8" fmla="*/ 252738 w 561639"/>
                <a:gd name="T9" fmla="*/ 702522 h 778786"/>
                <a:gd name="T10" fmla="*/ 477494 w 561639"/>
                <a:gd name="T11" fmla="*/ 371728 h 778786"/>
                <a:gd name="T12" fmla="*/ 263590 w 561639"/>
                <a:gd name="T13" fmla="*/ 492345 h 778786"/>
                <a:gd name="T14" fmla="*/ 0 w 561639"/>
                <a:gd name="T15" fmla="*/ 258614 h 778786"/>
                <a:gd name="T16" fmla="*/ 0 w 561639"/>
                <a:gd name="T17" fmla="*/ 256430 h 778786"/>
                <a:gd name="T18" fmla="*/ 272252 w 561639"/>
                <a:gd name="T19" fmla="*/ 0 h 778786"/>
                <a:gd name="T20" fmla="*/ 471021 w 561639"/>
                <a:gd name="T21" fmla="*/ 77499 h 778786"/>
                <a:gd name="T22" fmla="*/ 564976 w 561639"/>
                <a:gd name="T23" fmla="*/ 369543 h 778786"/>
                <a:gd name="T24" fmla="*/ 564976 w 561639"/>
                <a:gd name="T25" fmla="*/ 371728 h 778786"/>
                <a:gd name="T26" fmla="*/ 250834 w 561639"/>
                <a:gd name="T27" fmla="*/ 780116 h 778786"/>
                <a:gd name="T28" fmla="*/ 39981 w 561639"/>
                <a:gd name="T29" fmla="*/ 705181 h 778786"/>
                <a:gd name="T30" fmla="*/ 461311 w 561639"/>
                <a:gd name="T31" fmla="*/ 249307 h 778786"/>
                <a:gd name="T32" fmla="*/ 461311 w 561639"/>
                <a:gd name="T33" fmla="*/ 247217 h 778786"/>
                <a:gd name="T34" fmla="*/ 269016 w 561639"/>
                <a:gd name="T35" fmla="*/ 76264 h 778786"/>
                <a:gd name="T36" fmla="*/ 87483 w 561639"/>
                <a:gd name="T37" fmla="*/ 252916 h 778786"/>
                <a:gd name="T38" fmla="*/ 87483 w 561639"/>
                <a:gd name="T39" fmla="*/ 255100 h 778786"/>
                <a:gd name="T40" fmla="*/ 273299 w 561639"/>
                <a:gd name="T41" fmla="*/ 419975 h 778786"/>
                <a:gd name="T42" fmla="*/ 461311 w 561639"/>
                <a:gd name="T43" fmla="*/ 249307 h 7787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639" h="778786">
                  <a:moveTo>
                    <a:pt x="39981" y="705181"/>
                  </a:moveTo>
                  <a:cubicBezTo>
                    <a:pt x="20468" y="693898"/>
                    <a:pt x="13817" y="668968"/>
                    <a:pt x="25127" y="649499"/>
                  </a:cubicBezTo>
                  <a:cubicBezTo>
                    <a:pt x="32634" y="636577"/>
                    <a:pt x="46626" y="628789"/>
                    <a:pt x="61590" y="629202"/>
                  </a:cubicBezTo>
                  <a:cubicBezTo>
                    <a:pt x="71222" y="629401"/>
                    <a:pt x="80587" y="632405"/>
                    <a:pt x="88530" y="637845"/>
                  </a:cubicBezTo>
                  <a:cubicBezTo>
                    <a:pt x="141552" y="680963"/>
                    <a:pt x="193242" y="702522"/>
                    <a:pt x="252738" y="702522"/>
                  </a:cubicBezTo>
                  <a:cubicBezTo>
                    <a:pt x="388864" y="702522"/>
                    <a:pt x="480726" y="564620"/>
                    <a:pt x="477489" y="371728"/>
                  </a:cubicBezTo>
                  <a:cubicBezTo>
                    <a:pt x="436461" y="437450"/>
                    <a:pt x="368398" y="492345"/>
                    <a:pt x="263590" y="492345"/>
                  </a:cubicBezTo>
                  <a:cubicBezTo>
                    <a:pt x="108044" y="492345"/>
                    <a:pt x="0" y="394332"/>
                    <a:pt x="0" y="258614"/>
                  </a:cubicBezTo>
                  <a:lnTo>
                    <a:pt x="0" y="256430"/>
                  </a:lnTo>
                  <a:cubicBezTo>
                    <a:pt x="0" y="113114"/>
                    <a:pt x="111281" y="0"/>
                    <a:pt x="272252" y="0"/>
                  </a:cubicBezTo>
                  <a:cubicBezTo>
                    <a:pt x="358688" y="0"/>
                    <a:pt x="422372" y="29062"/>
                    <a:pt x="471016" y="77499"/>
                  </a:cubicBezTo>
                  <a:cubicBezTo>
                    <a:pt x="528132" y="134483"/>
                    <a:pt x="564971" y="218725"/>
                    <a:pt x="564971" y="369543"/>
                  </a:cubicBezTo>
                  <a:lnTo>
                    <a:pt x="564971" y="371728"/>
                  </a:lnTo>
                  <a:cubicBezTo>
                    <a:pt x="564971" y="610872"/>
                    <a:pt x="437508" y="780116"/>
                    <a:pt x="250834" y="780116"/>
                  </a:cubicBezTo>
                  <a:cubicBezTo>
                    <a:pt x="164208" y="780591"/>
                    <a:pt x="97192" y="748205"/>
                    <a:pt x="39981" y="705181"/>
                  </a:cubicBezTo>
                  <a:close/>
                  <a:moveTo>
                    <a:pt x="461306" y="249307"/>
                  </a:moveTo>
                  <a:lnTo>
                    <a:pt x="461306" y="247217"/>
                  </a:lnTo>
                  <a:cubicBezTo>
                    <a:pt x="461306" y="151293"/>
                    <a:pt x="382391" y="76264"/>
                    <a:pt x="269016" y="76264"/>
                  </a:cubicBezTo>
                  <a:cubicBezTo>
                    <a:pt x="155641" y="76264"/>
                    <a:pt x="87483" y="159176"/>
                    <a:pt x="87483" y="252916"/>
                  </a:cubicBezTo>
                  <a:lnTo>
                    <a:pt x="87483" y="255100"/>
                  </a:lnTo>
                  <a:cubicBezTo>
                    <a:pt x="87483" y="351024"/>
                    <a:pt x="163161" y="419975"/>
                    <a:pt x="273299" y="419975"/>
                  </a:cubicBezTo>
                  <a:cubicBezTo>
                    <a:pt x="388864" y="419595"/>
                    <a:pt x="461306" y="335543"/>
                    <a:pt x="461306" y="249307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FB47EFB-F4BC-4750-80C8-75E45844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77" y="1135547"/>
              <a:ext cx="171348" cy="161456"/>
            </a:xfrm>
            <a:custGeom>
              <a:avLst/>
              <a:gdLst>
                <a:gd name="T0" fmla="*/ 146345 w 171347"/>
                <a:gd name="T1" fmla="*/ 145837 h 161455"/>
                <a:gd name="T2" fmla="*/ 25179 w 171347"/>
                <a:gd name="T3" fmla="*/ 146008 h 161455"/>
                <a:gd name="T4" fmla="*/ 25008 w 171347"/>
                <a:gd name="T5" fmla="*/ 25121 h 161455"/>
                <a:gd name="T6" fmla="*/ 146174 w 171347"/>
                <a:gd name="T7" fmla="*/ 24951 h 161455"/>
                <a:gd name="T8" fmla="*/ 146345 w 171347"/>
                <a:gd name="T9" fmla="*/ 25121 h 161455"/>
                <a:gd name="T10" fmla="*/ 146345 w 171347"/>
                <a:gd name="T11" fmla="*/ 145837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EDC6789-BECC-4F16-99DF-CDC3F4F2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99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EE48210-C2DB-42C9-B98B-88A0C441C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05" y="1135547"/>
              <a:ext cx="171348" cy="161456"/>
            </a:xfrm>
            <a:custGeom>
              <a:avLst/>
              <a:gdLst>
                <a:gd name="T0" fmla="*/ 25008 w 171347"/>
                <a:gd name="T1" fmla="*/ 25121 h 161455"/>
                <a:gd name="T2" fmla="*/ 146174 w 171347"/>
                <a:gd name="T3" fmla="*/ 24951 h 161455"/>
                <a:gd name="T4" fmla="*/ 146345 w 171347"/>
                <a:gd name="T5" fmla="*/ 145837 h 161455"/>
                <a:gd name="T6" fmla="*/ 25179 w 171347"/>
                <a:gd name="T7" fmla="*/ 146008 h 161455"/>
                <a:gd name="T8" fmla="*/ 25008 w 171347"/>
                <a:gd name="T9" fmla="*/ 145837 h 161455"/>
                <a:gd name="T10" fmla="*/ 25008 w 171347"/>
                <a:gd name="T11" fmla="*/ 2512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D2C89C2-B247-485C-A5C5-D8D514D51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08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383E6D-2D82-4FF7-BEF7-5C5D384CE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95" y="1298095"/>
              <a:ext cx="323657" cy="322911"/>
            </a:xfrm>
            <a:custGeom>
              <a:avLst/>
              <a:gdLst>
                <a:gd name="T0" fmla="*/ 285394 w 323656"/>
                <a:gd name="T1" fmla="*/ 241899 h 322911"/>
                <a:gd name="T2" fmla="*/ 280063 w 323656"/>
                <a:gd name="T3" fmla="*/ 241899 h 322911"/>
                <a:gd name="T4" fmla="*/ 235703 w 323656"/>
                <a:gd name="T5" fmla="*/ 222904 h 322911"/>
                <a:gd name="T6" fmla="*/ 230658 w 323656"/>
                <a:gd name="T7" fmla="*/ 217775 h 322911"/>
                <a:gd name="T8" fmla="*/ 230658 w 323656"/>
                <a:gd name="T9" fmla="*/ 108365 h 322911"/>
                <a:gd name="T10" fmla="*/ 236179 w 323656"/>
                <a:gd name="T11" fmla="*/ 102857 h 322911"/>
                <a:gd name="T12" fmla="*/ 279873 w 323656"/>
                <a:gd name="T13" fmla="*/ 85097 h 322911"/>
                <a:gd name="T14" fmla="*/ 280444 w 323656"/>
                <a:gd name="T15" fmla="*/ 85097 h 322911"/>
                <a:gd name="T16" fmla="*/ 286156 w 323656"/>
                <a:gd name="T17" fmla="*/ 85097 h 322911"/>
                <a:gd name="T18" fmla="*/ 328802 w 323656"/>
                <a:gd name="T19" fmla="*/ 42548 h 322911"/>
                <a:gd name="T20" fmla="*/ 286156 w 323656"/>
                <a:gd name="T21" fmla="*/ 0 h 322911"/>
                <a:gd name="T22" fmla="*/ 243509 w 323656"/>
                <a:gd name="T23" fmla="*/ 42548 h 322911"/>
                <a:gd name="T24" fmla="*/ 243509 w 323656"/>
                <a:gd name="T25" fmla="*/ 47772 h 322911"/>
                <a:gd name="T26" fmla="*/ 243509 w 323656"/>
                <a:gd name="T27" fmla="*/ 47772 h 322911"/>
                <a:gd name="T28" fmla="*/ 224471 w 323656"/>
                <a:gd name="T29" fmla="*/ 92125 h 322911"/>
                <a:gd name="T30" fmla="*/ 219330 w 323656"/>
                <a:gd name="T31" fmla="*/ 97348 h 322911"/>
                <a:gd name="T32" fmla="*/ 109187 w 323656"/>
                <a:gd name="T33" fmla="*/ 98013 h 322911"/>
                <a:gd name="T34" fmla="*/ 103475 w 323656"/>
                <a:gd name="T35" fmla="*/ 92410 h 322911"/>
                <a:gd name="T36" fmla="*/ 85674 w 323656"/>
                <a:gd name="T37" fmla="*/ 48817 h 322911"/>
                <a:gd name="T38" fmla="*/ 85674 w 323656"/>
                <a:gd name="T39" fmla="*/ 48152 h 322911"/>
                <a:gd name="T40" fmla="*/ 85674 w 323656"/>
                <a:gd name="T41" fmla="*/ 42548 h 322911"/>
                <a:gd name="T42" fmla="*/ 43027 w 323656"/>
                <a:gd name="T43" fmla="*/ 0 h 322911"/>
                <a:gd name="T44" fmla="*/ 381 w 323656"/>
                <a:gd name="T45" fmla="*/ 42549 h 322911"/>
                <a:gd name="T46" fmla="*/ 43027 w 323656"/>
                <a:gd name="T47" fmla="*/ 85097 h 322911"/>
                <a:gd name="T48" fmla="*/ 43123 w 323656"/>
                <a:gd name="T49" fmla="*/ 85097 h 322911"/>
                <a:gd name="T50" fmla="*/ 48263 w 323656"/>
                <a:gd name="T51" fmla="*/ 85097 h 322911"/>
                <a:gd name="T52" fmla="*/ 48263 w 323656"/>
                <a:gd name="T53" fmla="*/ 85097 h 322911"/>
                <a:gd name="T54" fmla="*/ 92718 w 323656"/>
                <a:gd name="T55" fmla="*/ 104091 h 322911"/>
                <a:gd name="T56" fmla="*/ 98144 w 323656"/>
                <a:gd name="T57" fmla="*/ 109600 h 322911"/>
                <a:gd name="T58" fmla="*/ 98144 w 323656"/>
                <a:gd name="T59" fmla="*/ 218250 h 322911"/>
                <a:gd name="T60" fmla="*/ 92242 w 323656"/>
                <a:gd name="T61" fmla="*/ 224233 h 322911"/>
                <a:gd name="T62" fmla="*/ 48453 w 323656"/>
                <a:gd name="T63" fmla="*/ 241994 h 322911"/>
                <a:gd name="T64" fmla="*/ 48453 w 323656"/>
                <a:gd name="T65" fmla="*/ 241994 h 322911"/>
                <a:gd name="T66" fmla="*/ 42647 w 323656"/>
                <a:gd name="T67" fmla="*/ 241994 h 322911"/>
                <a:gd name="T68" fmla="*/ 0 w 323656"/>
                <a:gd name="T69" fmla="*/ 284542 h 322911"/>
                <a:gd name="T70" fmla="*/ 42647 w 323656"/>
                <a:gd name="T71" fmla="*/ 327090 h 322911"/>
                <a:gd name="T72" fmla="*/ 85293 w 323656"/>
                <a:gd name="T73" fmla="*/ 284542 h 322911"/>
                <a:gd name="T74" fmla="*/ 85293 w 323656"/>
                <a:gd name="T75" fmla="*/ 279413 h 322911"/>
                <a:gd name="T76" fmla="*/ 85293 w 323656"/>
                <a:gd name="T77" fmla="*/ 279413 h 322911"/>
                <a:gd name="T78" fmla="*/ 104332 w 323656"/>
                <a:gd name="T79" fmla="*/ 234491 h 322911"/>
                <a:gd name="T80" fmla="*/ 110043 w 323656"/>
                <a:gd name="T81" fmla="*/ 228887 h 322911"/>
                <a:gd name="T82" fmla="*/ 219997 w 323656"/>
                <a:gd name="T83" fmla="*/ 228887 h 322911"/>
                <a:gd name="T84" fmla="*/ 225327 w 323656"/>
                <a:gd name="T85" fmla="*/ 234206 h 322911"/>
                <a:gd name="T86" fmla="*/ 243224 w 323656"/>
                <a:gd name="T87" fmla="*/ 277799 h 322911"/>
                <a:gd name="T88" fmla="*/ 243224 w 323656"/>
                <a:gd name="T89" fmla="*/ 278463 h 322911"/>
                <a:gd name="T90" fmla="*/ 243224 w 323656"/>
                <a:gd name="T91" fmla="*/ 284067 h 322911"/>
                <a:gd name="T92" fmla="*/ 285870 w 323656"/>
                <a:gd name="T93" fmla="*/ 326615 h 322911"/>
                <a:gd name="T94" fmla="*/ 328517 w 323656"/>
                <a:gd name="T95" fmla="*/ 284067 h 322911"/>
                <a:gd name="T96" fmla="*/ 285870 w 323656"/>
                <a:gd name="T97" fmla="*/ 241519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F53E715-4B6E-4E91-B5AD-A17510BD2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45" y="918116"/>
              <a:ext cx="1094722" cy="1092200"/>
            </a:xfrm>
            <a:custGeom>
              <a:avLst/>
              <a:gdLst>
                <a:gd name="T0" fmla="*/ 1071307 w 1094721"/>
                <a:gd name="T1" fmla="*/ 483785 h 1092200"/>
                <a:gd name="T2" fmla="*/ 950411 w 1094721"/>
                <a:gd name="T3" fmla="*/ 483785 h 1092200"/>
                <a:gd name="T4" fmla="*/ 931373 w 1094721"/>
                <a:gd name="T5" fmla="*/ 513132 h 1092200"/>
                <a:gd name="T6" fmla="*/ 884823 w 1094721"/>
                <a:gd name="T7" fmla="*/ 533836 h 1092200"/>
                <a:gd name="T8" fmla="*/ 883395 w 1094721"/>
                <a:gd name="T9" fmla="*/ 533836 h 1092200"/>
                <a:gd name="T10" fmla="*/ 865404 w 1094721"/>
                <a:gd name="T11" fmla="*/ 498886 h 1092200"/>
                <a:gd name="T12" fmla="*/ 774802 w 1094721"/>
                <a:gd name="T13" fmla="*/ 498908 h 1092200"/>
                <a:gd name="T14" fmla="*/ 774824 w 1094721"/>
                <a:gd name="T15" fmla="*/ 589301 h 1092200"/>
                <a:gd name="T16" fmla="*/ 865404 w 1094721"/>
                <a:gd name="T17" fmla="*/ 589301 h 1092200"/>
                <a:gd name="T18" fmla="*/ 883490 w 1094721"/>
                <a:gd name="T19" fmla="*/ 552926 h 1092200"/>
                <a:gd name="T20" fmla="*/ 885299 w 1094721"/>
                <a:gd name="T21" fmla="*/ 552926 h 1092200"/>
                <a:gd name="T22" fmla="*/ 930706 w 1094721"/>
                <a:gd name="T23" fmla="*/ 573440 h 1092200"/>
                <a:gd name="T24" fmla="*/ 1040015 w 1094721"/>
                <a:gd name="T25" fmla="*/ 625584 h 1092200"/>
                <a:gd name="T26" fmla="*/ 1092280 w 1094721"/>
                <a:gd name="T27" fmla="*/ 516527 h 1092200"/>
                <a:gd name="T28" fmla="*/ 1071402 w 1094721"/>
                <a:gd name="T29" fmla="*/ 483880 h 1092200"/>
                <a:gd name="T30" fmla="*/ 487672 w 1094721"/>
                <a:gd name="T31" fmla="*/ 21167 h 1092200"/>
                <a:gd name="T32" fmla="*/ 488113 w 1094721"/>
                <a:gd name="T33" fmla="*/ 142048 h 1092200"/>
                <a:gd name="T34" fmla="*/ 518705 w 1094721"/>
                <a:gd name="T35" fmla="*/ 161538 h 1092200"/>
                <a:gd name="T36" fmla="*/ 538696 w 1094721"/>
                <a:gd name="T37" fmla="*/ 207411 h 1092200"/>
                <a:gd name="T38" fmla="*/ 538696 w 1094721"/>
                <a:gd name="T39" fmla="*/ 209595 h 1092200"/>
                <a:gd name="T40" fmla="*/ 502903 w 1094721"/>
                <a:gd name="T41" fmla="*/ 227545 h 1092200"/>
                <a:gd name="T42" fmla="*/ 502925 w 1094721"/>
                <a:gd name="T43" fmla="*/ 317938 h 1092200"/>
                <a:gd name="T44" fmla="*/ 593532 w 1094721"/>
                <a:gd name="T45" fmla="*/ 317916 h 1092200"/>
                <a:gd name="T46" fmla="*/ 593532 w 1094721"/>
                <a:gd name="T47" fmla="*/ 227545 h 1092200"/>
                <a:gd name="T48" fmla="*/ 557834 w 1094721"/>
                <a:gd name="T49" fmla="*/ 209595 h 1092200"/>
                <a:gd name="T50" fmla="*/ 557834 w 1094721"/>
                <a:gd name="T51" fmla="*/ 207031 h 1092200"/>
                <a:gd name="T52" fmla="*/ 581157 w 1094721"/>
                <a:gd name="T53" fmla="*/ 160304 h 1092200"/>
                <a:gd name="T54" fmla="*/ 586202 w 1094721"/>
                <a:gd name="T55" fmla="*/ 157739 h 1092200"/>
                <a:gd name="T56" fmla="*/ 608668 w 1094721"/>
                <a:gd name="T57" fmla="*/ 141784 h 1092200"/>
                <a:gd name="T58" fmla="*/ 600647 w 1094721"/>
                <a:gd name="T59" fmla="*/ 21167 h 1092200"/>
                <a:gd name="T60" fmla="*/ 487767 w 1094721"/>
                <a:gd name="T61" fmla="*/ 21167 h 1092200"/>
                <a:gd name="T62" fmla="*/ 577444 w 1094721"/>
                <a:gd name="T63" fmla="*/ 926838 h 1092200"/>
                <a:gd name="T64" fmla="*/ 557549 w 1094721"/>
                <a:gd name="T65" fmla="*/ 880776 h 1092200"/>
                <a:gd name="T66" fmla="*/ 557549 w 1094721"/>
                <a:gd name="T67" fmla="*/ 878686 h 1092200"/>
                <a:gd name="T68" fmla="*/ 593437 w 1094721"/>
                <a:gd name="T69" fmla="*/ 860736 h 1092200"/>
                <a:gd name="T70" fmla="*/ 593549 w 1094721"/>
                <a:gd name="T71" fmla="*/ 770209 h 1092200"/>
                <a:gd name="T72" fmla="*/ 502808 w 1094721"/>
                <a:gd name="T73" fmla="*/ 770097 h 1092200"/>
                <a:gd name="T74" fmla="*/ 502695 w 1094721"/>
                <a:gd name="T75" fmla="*/ 860624 h 1092200"/>
                <a:gd name="T76" fmla="*/ 502808 w 1094721"/>
                <a:gd name="T77" fmla="*/ 860736 h 1092200"/>
                <a:gd name="T78" fmla="*/ 538410 w 1094721"/>
                <a:gd name="T79" fmla="*/ 878686 h 1092200"/>
                <a:gd name="T80" fmla="*/ 538410 w 1094721"/>
                <a:gd name="T81" fmla="*/ 881251 h 1092200"/>
                <a:gd name="T82" fmla="*/ 515183 w 1094721"/>
                <a:gd name="T83" fmla="*/ 927883 h 1092200"/>
                <a:gd name="T84" fmla="*/ 510042 w 1094721"/>
                <a:gd name="T85" fmla="*/ 930447 h 1092200"/>
                <a:gd name="T86" fmla="*/ 487672 w 1094721"/>
                <a:gd name="T87" fmla="*/ 946878 h 1092200"/>
                <a:gd name="T88" fmla="*/ 487407 w 1094721"/>
                <a:gd name="T89" fmla="*/ 1067759 h 1092200"/>
                <a:gd name="T90" fmla="*/ 608572 w 1094721"/>
                <a:gd name="T91" fmla="*/ 1068024 h 1092200"/>
                <a:gd name="T92" fmla="*/ 608838 w 1094721"/>
                <a:gd name="T93" fmla="*/ 947142 h 1092200"/>
                <a:gd name="T94" fmla="*/ 608572 w 1094721"/>
                <a:gd name="T95" fmla="*/ 946878 h 1092200"/>
                <a:gd name="T96" fmla="*/ 577444 w 1094721"/>
                <a:gd name="T97" fmla="*/ 926838 h 1092200"/>
                <a:gd name="T98" fmla="*/ 229794 w 1094721"/>
                <a:gd name="T99" fmla="*/ 498791 h 1092200"/>
                <a:gd name="T100" fmla="*/ 211707 w 1094721"/>
                <a:gd name="T101" fmla="*/ 535261 h 1092200"/>
                <a:gd name="T102" fmla="*/ 209993 w 1094721"/>
                <a:gd name="T103" fmla="*/ 535261 h 1092200"/>
                <a:gd name="T104" fmla="*/ 164586 w 1094721"/>
                <a:gd name="T105" fmla="*/ 514746 h 1092200"/>
                <a:gd name="T106" fmla="*/ 55510 w 1094721"/>
                <a:gd name="T107" fmla="*/ 464636 h 1092200"/>
                <a:gd name="T108" fmla="*/ 5285 w 1094721"/>
                <a:gd name="T109" fmla="*/ 573461 h 1092200"/>
                <a:gd name="T110" fmla="*/ 114361 w 1094721"/>
                <a:gd name="T111" fmla="*/ 623571 h 1092200"/>
                <a:gd name="T112" fmla="*/ 164015 w 1094721"/>
                <a:gd name="T113" fmla="*/ 574960 h 1092200"/>
                <a:gd name="T114" fmla="*/ 210469 w 1094721"/>
                <a:gd name="T115" fmla="*/ 554255 h 1092200"/>
                <a:gd name="T116" fmla="*/ 211897 w 1094721"/>
                <a:gd name="T117" fmla="*/ 554255 h 1092200"/>
                <a:gd name="T118" fmla="*/ 229794 w 1094721"/>
                <a:gd name="T119" fmla="*/ 589206 h 1092200"/>
                <a:gd name="T120" fmla="*/ 320395 w 1094721"/>
                <a:gd name="T121" fmla="*/ 589184 h 1092200"/>
                <a:gd name="T122" fmla="*/ 320373 w 1094721"/>
                <a:gd name="T123" fmla="*/ 498791 h 1092200"/>
                <a:gd name="T124" fmla="*/ 229794 w 1094721"/>
                <a:gd name="T125" fmla="*/ 498791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7975EE6F-7179-4E38-8443-B63D5D67B46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1086B9"/>
              </a:buClr>
              <a:defRPr/>
            </a:lvl1pPr>
            <a:lvl2pPr>
              <a:buClr>
                <a:schemeClr val="bg1">
                  <a:lumMod val="65000"/>
                </a:schemeClr>
              </a:buClr>
              <a:defRPr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1086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10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ABE9469F-9076-455E-88DD-68FFC6EA6D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200" y="7678738"/>
            <a:ext cx="1571625" cy="322262"/>
            <a:chOff x="914400" y="914400"/>
            <a:chExt cx="5321300" cy="10922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1C61DFC-0A7F-43B6-955D-AC005227E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46" y="1045084"/>
              <a:ext cx="694910" cy="769289"/>
            </a:xfrm>
            <a:custGeom>
              <a:avLst/>
              <a:gdLst>
                <a:gd name="T0" fmla="*/ 296922 w 694910"/>
                <a:gd name="T1" fmla="*/ 735104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9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4 h 769288"/>
                <a:gd name="T22" fmla="*/ 351087 w 694910"/>
                <a:gd name="T23" fmla="*/ 770814 h 769288"/>
                <a:gd name="T24" fmla="*/ 346708 w 694910"/>
                <a:gd name="T25" fmla="*/ 770814 h 769288"/>
                <a:gd name="T26" fmla="*/ 296922 w 694910"/>
                <a:gd name="T27" fmla="*/ 735104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1DD20C6-2852-4F44-A707-F3FA67E97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971" y="1045654"/>
              <a:ext cx="85674" cy="759791"/>
            </a:xfrm>
            <a:custGeom>
              <a:avLst/>
              <a:gdLst>
                <a:gd name="T0" fmla="*/ 0 w 85673"/>
                <a:gd name="T1" fmla="*/ 42738 h 759791"/>
                <a:gd name="T2" fmla="*/ 42842 w 85673"/>
                <a:gd name="T3" fmla="*/ 0 h 759791"/>
                <a:gd name="T4" fmla="*/ 85679 w 85673"/>
                <a:gd name="T5" fmla="*/ 42738 h 759791"/>
                <a:gd name="T6" fmla="*/ 85679 w 85673"/>
                <a:gd name="T7" fmla="*/ 723701 h 759791"/>
                <a:gd name="T8" fmla="*/ 42842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48D544-4481-4449-B18C-A254B5301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364" y="1039576"/>
              <a:ext cx="561640" cy="769289"/>
            </a:xfrm>
            <a:custGeom>
              <a:avLst/>
              <a:gdLst>
                <a:gd name="T0" fmla="*/ 16293 w 561639"/>
                <a:gd name="T1" fmla="*/ 676884 h 769288"/>
                <a:gd name="T2" fmla="*/ 15 w 561639"/>
                <a:gd name="T3" fmla="*/ 644403 h 769288"/>
                <a:gd name="T4" fmla="*/ 40750 w 561639"/>
                <a:gd name="T5" fmla="*/ 602241 h 769288"/>
                <a:gd name="T6" fmla="*/ 41234 w 561639"/>
                <a:gd name="T7" fmla="*/ 602235 h 769288"/>
                <a:gd name="T8" fmla="*/ 67222 w 561639"/>
                <a:gd name="T9" fmla="*/ 611732 h 769288"/>
                <a:gd name="T10" fmla="*/ 306733 w 561639"/>
                <a:gd name="T11" fmla="*/ 701957 h 769288"/>
                <a:gd name="T12" fmla="*/ 475796 w 561639"/>
                <a:gd name="T13" fmla="*/ 573268 h 769288"/>
                <a:gd name="T14" fmla="*/ 475796 w 561639"/>
                <a:gd name="T15" fmla="*/ 570893 h 769288"/>
                <a:gd name="T16" fmla="*/ 278551 w 561639"/>
                <a:gd name="T17" fmla="*/ 427103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5 w 561639"/>
                <a:gd name="T25" fmla="*/ 74650 h 769288"/>
                <a:gd name="T26" fmla="*/ 533197 w 561639"/>
                <a:gd name="T27" fmla="*/ 109220 h 769288"/>
                <a:gd name="T28" fmla="*/ 492264 w 561639"/>
                <a:gd name="T29" fmla="*/ 150249 h 769288"/>
                <a:gd name="T30" fmla="*/ 492074 w 561639"/>
                <a:gd name="T31" fmla="*/ 150249 h 769288"/>
                <a:gd name="T32" fmla="*/ 467133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4 w 561639"/>
                <a:gd name="T41" fmla="*/ 347605 h 769288"/>
                <a:gd name="T42" fmla="*/ 562517 w 561639"/>
                <a:gd name="T43" fmla="*/ 561681 h 769288"/>
                <a:gd name="T44" fmla="*/ 562517 w 561639"/>
                <a:gd name="T45" fmla="*/ 563865 h 769288"/>
                <a:gd name="T46" fmla="*/ 303496 w 561639"/>
                <a:gd name="T47" fmla="*/ 777936 h 769288"/>
                <a:gd name="T48" fmla="*/ 16293 w 561639"/>
                <a:gd name="T49" fmla="*/ 676884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AD18D27-B8C8-4600-9C15-6943CF69C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27" y="1040050"/>
              <a:ext cx="533082" cy="759791"/>
            </a:xfrm>
            <a:custGeom>
              <a:avLst/>
              <a:gdLst>
                <a:gd name="T0" fmla="*/ 20561 w 533081"/>
                <a:gd name="T1" fmla="*/ 685332 h 759791"/>
                <a:gd name="T2" fmla="*/ 278730 w 533081"/>
                <a:gd name="T3" fmla="*/ 457964 h 759791"/>
                <a:gd name="T4" fmla="*/ 436466 w 533081"/>
                <a:gd name="T5" fmla="*/ 220529 h 759791"/>
                <a:gd name="T6" fmla="*/ 284157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4 w 533081"/>
                <a:gd name="T19" fmla="*/ 0 h 759791"/>
                <a:gd name="T20" fmla="*/ 524995 w 533081"/>
                <a:gd name="T21" fmla="*/ 213406 h 759791"/>
                <a:gd name="T22" fmla="*/ 524995 w 533081"/>
                <a:gd name="T23" fmla="*/ 215496 h 759791"/>
                <a:gd name="T24" fmla="*/ 333752 w 533081"/>
                <a:gd name="T25" fmla="*/ 508585 h 759791"/>
                <a:gd name="T26" fmla="*/ 131842 w 533081"/>
                <a:gd name="T27" fmla="*/ 687516 h 759791"/>
                <a:gd name="T28" fmla="*/ 498056 w 533081"/>
                <a:gd name="T29" fmla="*/ 687516 h 759791"/>
                <a:gd name="T30" fmla="*/ 538867 w 533081"/>
                <a:gd name="T31" fmla="*/ 724393 h 759791"/>
                <a:gd name="T32" fmla="*/ 501905 w 533081"/>
                <a:gd name="T33" fmla="*/ 765110 h 759791"/>
                <a:gd name="T34" fmla="*/ 498056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65E13FD-EC79-449C-A8AF-E731C887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736" y="1038056"/>
              <a:ext cx="637794" cy="778786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908BF40-E4EB-48FF-A0E7-0766A9F6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220" y="1042419"/>
              <a:ext cx="237983" cy="759791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CADFB8D-07CC-4AB4-BF54-57FBBF530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28" y="1037486"/>
              <a:ext cx="561640" cy="778786"/>
            </a:xfrm>
            <a:custGeom>
              <a:avLst/>
              <a:gdLst>
                <a:gd name="T0" fmla="*/ 39981 w 561639"/>
                <a:gd name="T1" fmla="*/ 705181 h 778786"/>
                <a:gd name="T2" fmla="*/ 25127 w 561639"/>
                <a:gd name="T3" fmla="*/ 649499 h 778786"/>
                <a:gd name="T4" fmla="*/ 61590 w 561639"/>
                <a:gd name="T5" fmla="*/ 629202 h 778786"/>
                <a:gd name="T6" fmla="*/ 88530 w 561639"/>
                <a:gd name="T7" fmla="*/ 637845 h 778786"/>
                <a:gd name="T8" fmla="*/ 252738 w 561639"/>
                <a:gd name="T9" fmla="*/ 702522 h 778786"/>
                <a:gd name="T10" fmla="*/ 477494 w 561639"/>
                <a:gd name="T11" fmla="*/ 371728 h 778786"/>
                <a:gd name="T12" fmla="*/ 263590 w 561639"/>
                <a:gd name="T13" fmla="*/ 492345 h 778786"/>
                <a:gd name="T14" fmla="*/ 0 w 561639"/>
                <a:gd name="T15" fmla="*/ 258614 h 778786"/>
                <a:gd name="T16" fmla="*/ 0 w 561639"/>
                <a:gd name="T17" fmla="*/ 256430 h 778786"/>
                <a:gd name="T18" fmla="*/ 272252 w 561639"/>
                <a:gd name="T19" fmla="*/ 0 h 778786"/>
                <a:gd name="T20" fmla="*/ 471021 w 561639"/>
                <a:gd name="T21" fmla="*/ 77499 h 778786"/>
                <a:gd name="T22" fmla="*/ 564976 w 561639"/>
                <a:gd name="T23" fmla="*/ 369543 h 778786"/>
                <a:gd name="T24" fmla="*/ 564976 w 561639"/>
                <a:gd name="T25" fmla="*/ 371728 h 778786"/>
                <a:gd name="T26" fmla="*/ 250834 w 561639"/>
                <a:gd name="T27" fmla="*/ 780116 h 778786"/>
                <a:gd name="T28" fmla="*/ 39981 w 561639"/>
                <a:gd name="T29" fmla="*/ 705181 h 778786"/>
                <a:gd name="T30" fmla="*/ 461311 w 561639"/>
                <a:gd name="T31" fmla="*/ 249307 h 778786"/>
                <a:gd name="T32" fmla="*/ 461311 w 561639"/>
                <a:gd name="T33" fmla="*/ 247217 h 778786"/>
                <a:gd name="T34" fmla="*/ 269016 w 561639"/>
                <a:gd name="T35" fmla="*/ 76264 h 778786"/>
                <a:gd name="T36" fmla="*/ 87483 w 561639"/>
                <a:gd name="T37" fmla="*/ 252916 h 778786"/>
                <a:gd name="T38" fmla="*/ 87483 w 561639"/>
                <a:gd name="T39" fmla="*/ 255100 h 778786"/>
                <a:gd name="T40" fmla="*/ 273299 w 561639"/>
                <a:gd name="T41" fmla="*/ 419975 h 778786"/>
                <a:gd name="T42" fmla="*/ 461311 w 561639"/>
                <a:gd name="T43" fmla="*/ 249307 h 7787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639" h="778786">
                  <a:moveTo>
                    <a:pt x="39981" y="705181"/>
                  </a:moveTo>
                  <a:cubicBezTo>
                    <a:pt x="20468" y="693898"/>
                    <a:pt x="13817" y="668968"/>
                    <a:pt x="25127" y="649499"/>
                  </a:cubicBezTo>
                  <a:cubicBezTo>
                    <a:pt x="32634" y="636577"/>
                    <a:pt x="46626" y="628789"/>
                    <a:pt x="61590" y="629202"/>
                  </a:cubicBezTo>
                  <a:cubicBezTo>
                    <a:pt x="71222" y="629401"/>
                    <a:pt x="80587" y="632405"/>
                    <a:pt x="88530" y="637845"/>
                  </a:cubicBezTo>
                  <a:cubicBezTo>
                    <a:pt x="141552" y="680963"/>
                    <a:pt x="193242" y="702522"/>
                    <a:pt x="252738" y="702522"/>
                  </a:cubicBezTo>
                  <a:cubicBezTo>
                    <a:pt x="388864" y="702522"/>
                    <a:pt x="480726" y="564620"/>
                    <a:pt x="477489" y="371728"/>
                  </a:cubicBezTo>
                  <a:cubicBezTo>
                    <a:pt x="436461" y="437450"/>
                    <a:pt x="368398" y="492345"/>
                    <a:pt x="263590" y="492345"/>
                  </a:cubicBezTo>
                  <a:cubicBezTo>
                    <a:pt x="108044" y="492345"/>
                    <a:pt x="0" y="394332"/>
                    <a:pt x="0" y="258614"/>
                  </a:cubicBezTo>
                  <a:lnTo>
                    <a:pt x="0" y="256430"/>
                  </a:lnTo>
                  <a:cubicBezTo>
                    <a:pt x="0" y="113114"/>
                    <a:pt x="111281" y="0"/>
                    <a:pt x="272252" y="0"/>
                  </a:cubicBezTo>
                  <a:cubicBezTo>
                    <a:pt x="358688" y="0"/>
                    <a:pt x="422372" y="29062"/>
                    <a:pt x="471016" y="77499"/>
                  </a:cubicBezTo>
                  <a:cubicBezTo>
                    <a:pt x="528132" y="134483"/>
                    <a:pt x="564971" y="218725"/>
                    <a:pt x="564971" y="369543"/>
                  </a:cubicBezTo>
                  <a:lnTo>
                    <a:pt x="564971" y="371728"/>
                  </a:lnTo>
                  <a:cubicBezTo>
                    <a:pt x="564971" y="610872"/>
                    <a:pt x="437508" y="780116"/>
                    <a:pt x="250834" y="780116"/>
                  </a:cubicBezTo>
                  <a:cubicBezTo>
                    <a:pt x="164208" y="780591"/>
                    <a:pt x="97192" y="748205"/>
                    <a:pt x="39981" y="705181"/>
                  </a:cubicBezTo>
                  <a:close/>
                  <a:moveTo>
                    <a:pt x="461306" y="249307"/>
                  </a:moveTo>
                  <a:lnTo>
                    <a:pt x="461306" y="247217"/>
                  </a:lnTo>
                  <a:cubicBezTo>
                    <a:pt x="461306" y="151293"/>
                    <a:pt x="382391" y="76264"/>
                    <a:pt x="269016" y="76264"/>
                  </a:cubicBezTo>
                  <a:cubicBezTo>
                    <a:pt x="155641" y="76264"/>
                    <a:pt x="87483" y="159176"/>
                    <a:pt x="87483" y="252916"/>
                  </a:cubicBezTo>
                  <a:lnTo>
                    <a:pt x="87483" y="255100"/>
                  </a:lnTo>
                  <a:cubicBezTo>
                    <a:pt x="87483" y="351024"/>
                    <a:pt x="163161" y="419975"/>
                    <a:pt x="273299" y="419975"/>
                  </a:cubicBezTo>
                  <a:cubicBezTo>
                    <a:pt x="388864" y="419595"/>
                    <a:pt x="461306" y="335543"/>
                    <a:pt x="461306" y="249307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9436BCB-2A75-4502-A52D-5936B7F4B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77" y="1135547"/>
              <a:ext cx="171348" cy="161456"/>
            </a:xfrm>
            <a:custGeom>
              <a:avLst/>
              <a:gdLst>
                <a:gd name="T0" fmla="*/ 146345 w 171347"/>
                <a:gd name="T1" fmla="*/ 145837 h 161455"/>
                <a:gd name="T2" fmla="*/ 25179 w 171347"/>
                <a:gd name="T3" fmla="*/ 146008 h 161455"/>
                <a:gd name="T4" fmla="*/ 25008 w 171347"/>
                <a:gd name="T5" fmla="*/ 25121 h 161455"/>
                <a:gd name="T6" fmla="*/ 146174 w 171347"/>
                <a:gd name="T7" fmla="*/ 24951 h 161455"/>
                <a:gd name="T8" fmla="*/ 146345 w 171347"/>
                <a:gd name="T9" fmla="*/ 25121 h 161455"/>
                <a:gd name="T10" fmla="*/ 146345 w 171347"/>
                <a:gd name="T11" fmla="*/ 145837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727300C-BB09-46A9-8A27-BCCD65EB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99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839A81B-E0EA-4318-86B8-EE7C232C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05" y="1135547"/>
              <a:ext cx="171348" cy="161456"/>
            </a:xfrm>
            <a:custGeom>
              <a:avLst/>
              <a:gdLst>
                <a:gd name="T0" fmla="*/ 25008 w 171347"/>
                <a:gd name="T1" fmla="*/ 25121 h 161455"/>
                <a:gd name="T2" fmla="*/ 146174 w 171347"/>
                <a:gd name="T3" fmla="*/ 24951 h 161455"/>
                <a:gd name="T4" fmla="*/ 146345 w 171347"/>
                <a:gd name="T5" fmla="*/ 145837 h 161455"/>
                <a:gd name="T6" fmla="*/ 25179 w 171347"/>
                <a:gd name="T7" fmla="*/ 146008 h 161455"/>
                <a:gd name="T8" fmla="*/ 25008 w 171347"/>
                <a:gd name="T9" fmla="*/ 145837 h 161455"/>
                <a:gd name="T10" fmla="*/ 25008 w 171347"/>
                <a:gd name="T11" fmla="*/ 2512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7377888-AA4B-4C72-915B-92BD2A478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08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9E46832-4B2D-4D27-B805-C8598106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95" y="1298095"/>
              <a:ext cx="323657" cy="322911"/>
            </a:xfrm>
            <a:custGeom>
              <a:avLst/>
              <a:gdLst>
                <a:gd name="T0" fmla="*/ 285394 w 323656"/>
                <a:gd name="T1" fmla="*/ 241899 h 322911"/>
                <a:gd name="T2" fmla="*/ 280063 w 323656"/>
                <a:gd name="T3" fmla="*/ 241899 h 322911"/>
                <a:gd name="T4" fmla="*/ 235703 w 323656"/>
                <a:gd name="T5" fmla="*/ 222904 h 322911"/>
                <a:gd name="T6" fmla="*/ 230658 w 323656"/>
                <a:gd name="T7" fmla="*/ 217775 h 322911"/>
                <a:gd name="T8" fmla="*/ 230658 w 323656"/>
                <a:gd name="T9" fmla="*/ 108365 h 322911"/>
                <a:gd name="T10" fmla="*/ 236179 w 323656"/>
                <a:gd name="T11" fmla="*/ 102857 h 322911"/>
                <a:gd name="T12" fmla="*/ 279873 w 323656"/>
                <a:gd name="T13" fmla="*/ 85097 h 322911"/>
                <a:gd name="T14" fmla="*/ 280444 w 323656"/>
                <a:gd name="T15" fmla="*/ 85097 h 322911"/>
                <a:gd name="T16" fmla="*/ 286156 w 323656"/>
                <a:gd name="T17" fmla="*/ 85097 h 322911"/>
                <a:gd name="T18" fmla="*/ 328802 w 323656"/>
                <a:gd name="T19" fmla="*/ 42548 h 322911"/>
                <a:gd name="T20" fmla="*/ 286156 w 323656"/>
                <a:gd name="T21" fmla="*/ 0 h 322911"/>
                <a:gd name="T22" fmla="*/ 243509 w 323656"/>
                <a:gd name="T23" fmla="*/ 42548 h 322911"/>
                <a:gd name="T24" fmla="*/ 243509 w 323656"/>
                <a:gd name="T25" fmla="*/ 47772 h 322911"/>
                <a:gd name="T26" fmla="*/ 243509 w 323656"/>
                <a:gd name="T27" fmla="*/ 47772 h 322911"/>
                <a:gd name="T28" fmla="*/ 224471 w 323656"/>
                <a:gd name="T29" fmla="*/ 92125 h 322911"/>
                <a:gd name="T30" fmla="*/ 219330 w 323656"/>
                <a:gd name="T31" fmla="*/ 97348 h 322911"/>
                <a:gd name="T32" fmla="*/ 109187 w 323656"/>
                <a:gd name="T33" fmla="*/ 98013 h 322911"/>
                <a:gd name="T34" fmla="*/ 103475 w 323656"/>
                <a:gd name="T35" fmla="*/ 92410 h 322911"/>
                <a:gd name="T36" fmla="*/ 85674 w 323656"/>
                <a:gd name="T37" fmla="*/ 48817 h 322911"/>
                <a:gd name="T38" fmla="*/ 85674 w 323656"/>
                <a:gd name="T39" fmla="*/ 48152 h 322911"/>
                <a:gd name="T40" fmla="*/ 85674 w 323656"/>
                <a:gd name="T41" fmla="*/ 42548 h 322911"/>
                <a:gd name="T42" fmla="*/ 43027 w 323656"/>
                <a:gd name="T43" fmla="*/ 0 h 322911"/>
                <a:gd name="T44" fmla="*/ 381 w 323656"/>
                <a:gd name="T45" fmla="*/ 42549 h 322911"/>
                <a:gd name="T46" fmla="*/ 43027 w 323656"/>
                <a:gd name="T47" fmla="*/ 85097 h 322911"/>
                <a:gd name="T48" fmla="*/ 43123 w 323656"/>
                <a:gd name="T49" fmla="*/ 85097 h 322911"/>
                <a:gd name="T50" fmla="*/ 48263 w 323656"/>
                <a:gd name="T51" fmla="*/ 85097 h 322911"/>
                <a:gd name="T52" fmla="*/ 48263 w 323656"/>
                <a:gd name="T53" fmla="*/ 85097 h 322911"/>
                <a:gd name="T54" fmla="*/ 92718 w 323656"/>
                <a:gd name="T55" fmla="*/ 104091 h 322911"/>
                <a:gd name="T56" fmla="*/ 98144 w 323656"/>
                <a:gd name="T57" fmla="*/ 109600 h 322911"/>
                <a:gd name="T58" fmla="*/ 98144 w 323656"/>
                <a:gd name="T59" fmla="*/ 218250 h 322911"/>
                <a:gd name="T60" fmla="*/ 92242 w 323656"/>
                <a:gd name="T61" fmla="*/ 224233 h 322911"/>
                <a:gd name="T62" fmla="*/ 48453 w 323656"/>
                <a:gd name="T63" fmla="*/ 241994 h 322911"/>
                <a:gd name="T64" fmla="*/ 48453 w 323656"/>
                <a:gd name="T65" fmla="*/ 241994 h 322911"/>
                <a:gd name="T66" fmla="*/ 42647 w 323656"/>
                <a:gd name="T67" fmla="*/ 241994 h 322911"/>
                <a:gd name="T68" fmla="*/ 0 w 323656"/>
                <a:gd name="T69" fmla="*/ 284542 h 322911"/>
                <a:gd name="T70" fmla="*/ 42647 w 323656"/>
                <a:gd name="T71" fmla="*/ 327090 h 322911"/>
                <a:gd name="T72" fmla="*/ 85293 w 323656"/>
                <a:gd name="T73" fmla="*/ 284542 h 322911"/>
                <a:gd name="T74" fmla="*/ 85293 w 323656"/>
                <a:gd name="T75" fmla="*/ 279413 h 322911"/>
                <a:gd name="T76" fmla="*/ 85293 w 323656"/>
                <a:gd name="T77" fmla="*/ 279413 h 322911"/>
                <a:gd name="T78" fmla="*/ 104332 w 323656"/>
                <a:gd name="T79" fmla="*/ 234491 h 322911"/>
                <a:gd name="T80" fmla="*/ 110043 w 323656"/>
                <a:gd name="T81" fmla="*/ 228887 h 322911"/>
                <a:gd name="T82" fmla="*/ 219997 w 323656"/>
                <a:gd name="T83" fmla="*/ 228887 h 322911"/>
                <a:gd name="T84" fmla="*/ 225327 w 323656"/>
                <a:gd name="T85" fmla="*/ 234206 h 322911"/>
                <a:gd name="T86" fmla="*/ 243224 w 323656"/>
                <a:gd name="T87" fmla="*/ 277799 h 322911"/>
                <a:gd name="T88" fmla="*/ 243224 w 323656"/>
                <a:gd name="T89" fmla="*/ 278463 h 322911"/>
                <a:gd name="T90" fmla="*/ 243224 w 323656"/>
                <a:gd name="T91" fmla="*/ 284067 h 322911"/>
                <a:gd name="T92" fmla="*/ 285870 w 323656"/>
                <a:gd name="T93" fmla="*/ 326615 h 322911"/>
                <a:gd name="T94" fmla="*/ 328517 w 323656"/>
                <a:gd name="T95" fmla="*/ 284067 h 322911"/>
                <a:gd name="T96" fmla="*/ 285870 w 323656"/>
                <a:gd name="T97" fmla="*/ 241519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90F1382-3481-46B0-9B58-F2949EA99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45" y="918116"/>
              <a:ext cx="1094722" cy="1092200"/>
            </a:xfrm>
            <a:custGeom>
              <a:avLst/>
              <a:gdLst>
                <a:gd name="T0" fmla="*/ 1071307 w 1094721"/>
                <a:gd name="T1" fmla="*/ 483785 h 1092200"/>
                <a:gd name="T2" fmla="*/ 950411 w 1094721"/>
                <a:gd name="T3" fmla="*/ 483785 h 1092200"/>
                <a:gd name="T4" fmla="*/ 931373 w 1094721"/>
                <a:gd name="T5" fmla="*/ 513132 h 1092200"/>
                <a:gd name="T6" fmla="*/ 884823 w 1094721"/>
                <a:gd name="T7" fmla="*/ 533836 h 1092200"/>
                <a:gd name="T8" fmla="*/ 883395 w 1094721"/>
                <a:gd name="T9" fmla="*/ 533836 h 1092200"/>
                <a:gd name="T10" fmla="*/ 865404 w 1094721"/>
                <a:gd name="T11" fmla="*/ 498886 h 1092200"/>
                <a:gd name="T12" fmla="*/ 774802 w 1094721"/>
                <a:gd name="T13" fmla="*/ 498908 h 1092200"/>
                <a:gd name="T14" fmla="*/ 774824 w 1094721"/>
                <a:gd name="T15" fmla="*/ 589301 h 1092200"/>
                <a:gd name="T16" fmla="*/ 865404 w 1094721"/>
                <a:gd name="T17" fmla="*/ 589301 h 1092200"/>
                <a:gd name="T18" fmla="*/ 883490 w 1094721"/>
                <a:gd name="T19" fmla="*/ 552926 h 1092200"/>
                <a:gd name="T20" fmla="*/ 885299 w 1094721"/>
                <a:gd name="T21" fmla="*/ 552926 h 1092200"/>
                <a:gd name="T22" fmla="*/ 930706 w 1094721"/>
                <a:gd name="T23" fmla="*/ 573440 h 1092200"/>
                <a:gd name="T24" fmla="*/ 1040015 w 1094721"/>
                <a:gd name="T25" fmla="*/ 625584 h 1092200"/>
                <a:gd name="T26" fmla="*/ 1092280 w 1094721"/>
                <a:gd name="T27" fmla="*/ 516527 h 1092200"/>
                <a:gd name="T28" fmla="*/ 1071402 w 1094721"/>
                <a:gd name="T29" fmla="*/ 483880 h 1092200"/>
                <a:gd name="T30" fmla="*/ 487672 w 1094721"/>
                <a:gd name="T31" fmla="*/ 21167 h 1092200"/>
                <a:gd name="T32" fmla="*/ 488113 w 1094721"/>
                <a:gd name="T33" fmla="*/ 142048 h 1092200"/>
                <a:gd name="T34" fmla="*/ 518705 w 1094721"/>
                <a:gd name="T35" fmla="*/ 161538 h 1092200"/>
                <a:gd name="T36" fmla="*/ 538696 w 1094721"/>
                <a:gd name="T37" fmla="*/ 207411 h 1092200"/>
                <a:gd name="T38" fmla="*/ 538696 w 1094721"/>
                <a:gd name="T39" fmla="*/ 209595 h 1092200"/>
                <a:gd name="T40" fmla="*/ 502903 w 1094721"/>
                <a:gd name="T41" fmla="*/ 227545 h 1092200"/>
                <a:gd name="T42" fmla="*/ 502925 w 1094721"/>
                <a:gd name="T43" fmla="*/ 317938 h 1092200"/>
                <a:gd name="T44" fmla="*/ 593532 w 1094721"/>
                <a:gd name="T45" fmla="*/ 317916 h 1092200"/>
                <a:gd name="T46" fmla="*/ 593532 w 1094721"/>
                <a:gd name="T47" fmla="*/ 227545 h 1092200"/>
                <a:gd name="T48" fmla="*/ 557834 w 1094721"/>
                <a:gd name="T49" fmla="*/ 209595 h 1092200"/>
                <a:gd name="T50" fmla="*/ 557834 w 1094721"/>
                <a:gd name="T51" fmla="*/ 207031 h 1092200"/>
                <a:gd name="T52" fmla="*/ 581157 w 1094721"/>
                <a:gd name="T53" fmla="*/ 160304 h 1092200"/>
                <a:gd name="T54" fmla="*/ 586202 w 1094721"/>
                <a:gd name="T55" fmla="*/ 157739 h 1092200"/>
                <a:gd name="T56" fmla="*/ 608668 w 1094721"/>
                <a:gd name="T57" fmla="*/ 141784 h 1092200"/>
                <a:gd name="T58" fmla="*/ 600647 w 1094721"/>
                <a:gd name="T59" fmla="*/ 21167 h 1092200"/>
                <a:gd name="T60" fmla="*/ 487767 w 1094721"/>
                <a:gd name="T61" fmla="*/ 21167 h 1092200"/>
                <a:gd name="T62" fmla="*/ 577444 w 1094721"/>
                <a:gd name="T63" fmla="*/ 926838 h 1092200"/>
                <a:gd name="T64" fmla="*/ 557549 w 1094721"/>
                <a:gd name="T65" fmla="*/ 880776 h 1092200"/>
                <a:gd name="T66" fmla="*/ 557549 w 1094721"/>
                <a:gd name="T67" fmla="*/ 878686 h 1092200"/>
                <a:gd name="T68" fmla="*/ 593437 w 1094721"/>
                <a:gd name="T69" fmla="*/ 860736 h 1092200"/>
                <a:gd name="T70" fmla="*/ 593549 w 1094721"/>
                <a:gd name="T71" fmla="*/ 770209 h 1092200"/>
                <a:gd name="T72" fmla="*/ 502808 w 1094721"/>
                <a:gd name="T73" fmla="*/ 770097 h 1092200"/>
                <a:gd name="T74" fmla="*/ 502695 w 1094721"/>
                <a:gd name="T75" fmla="*/ 860624 h 1092200"/>
                <a:gd name="T76" fmla="*/ 502808 w 1094721"/>
                <a:gd name="T77" fmla="*/ 860736 h 1092200"/>
                <a:gd name="T78" fmla="*/ 538410 w 1094721"/>
                <a:gd name="T79" fmla="*/ 878686 h 1092200"/>
                <a:gd name="T80" fmla="*/ 538410 w 1094721"/>
                <a:gd name="T81" fmla="*/ 881251 h 1092200"/>
                <a:gd name="T82" fmla="*/ 515183 w 1094721"/>
                <a:gd name="T83" fmla="*/ 927883 h 1092200"/>
                <a:gd name="T84" fmla="*/ 510042 w 1094721"/>
                <a:gd name="T85" fmla="*/ 930447 h 1092200"/>
                <a:gd name="T86" fmla="*/ 487672 w 1094721"/>
                <a:gd name="T87" fmla="*/ 946878 h 1092200"/>
                <a:gd name="T88" fmla="*/ 487407 w 1094721"/>
                <a:gd name="T89" fmla="*/ 1067759 h 1092200"/>
                <a:gd name="T90" fmla="*/ 608572 w 1094721"/>
                <a:gd name="T91" fmla="*/ 1068024 h 1092200"/>
                <a:gd name="T92" fmla="*/ 608838 w 1094721"/>
                <a:gd name="T93" fmla="*/ 947142 h 1092200"/>
                <a:gd name="T94" fmla="*/ 608572 w 1094721"/>
                <a:gd name="T95" fmla="*/ 946878 h 1092200"/>
                <a:gd name="T96" fmla="*/ 577444 w 1094721"/>
                <a:gd name="T97" fmla="*/ 926838 h 1092200"/>
                <a:gd name="T98" fmla="*/ 229794 w 1094721"/>
                <a:gd name="T99" fmla="*/ 498791 h 1092200"/>
                <a:gd name="T100" fmla="*/ 211707 w 1094721"/>
                <a:gd name="T101" fmla="*/ 535261 h 1092200"/>
                <a:gd name="T102" fmla="*/ 209993 w 1094721"/>
                <a:gd name="T103" fmla="*/ 535261 h 1092200"/>
                <a:gd name="T104" fmla="*/ 164586 w 1094721"/>
                <a:gd name="T105" fmla="*/ 514746 h 1092200"/>
                <a:gd name="T106" fmla="*/ 55510 w 1094721"/>
                <a:gd name="T107" fmla="*/ 464636 h 1092200"/>
                <a:gd name="T108" fmla="*/ 5285 w 1094721"/>
                <a:gd name="T109" fmla="*/ 573461 h 1092200"/>
                <a:gd name="T110" fmla="*/ 114361 w 1094721"/>
                <a:gd name="T111" fmla="*/ 623571 h 1092200"/>
                <a:gd name="T112" fmla="*/ 164015 w 1094721"/>
                <a:gd name="T113" fmla="*/ 574960 h 1092200"/>
                <a:gd name="T114" fmla="*/ 210469 w 1094721"/>
                <a:gd name="T115" fmla="*/ 554255 h 1092200"/>
                <a:gd name="T116" fmla="*/ 211897 w 1094721"/>
                <a:gd name="T117" fmla="*/ 554255 h 1092200"/>
                <a:gd name="T118" fmla="*/ 229794 w 1094721"/>
                <a:gd name="T119" fmla="*/ 589206 h 1092200"/>
                <a:gd name="T120" fmla="*/ 320395 w 1094721"/>
                <a:gd name="T121" fmla="*/ 589184 h 1092200"/>
                <a:gd name="T122" fmla="*/ 320373 w 1094721"/>
                <a:gd name="T123" fmla="*/ 498791 h 1092200"/>
                <a:gd name="T124" fmla="*/ 229794 w 1094721"/>
                <a:gd name="T125" fmla="*/ 498791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BAAA7278-C811-41D6-9D90-D538BDAC26A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86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4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80181518-9B16-4407-914D-C2263542B2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200" y="7678738"/>
            <a:ext cx="1571625" cy="322262"/>
            <a:chOff x="914400" y="914400"/>
            <a:chExt cx="5321300" cy="1092200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9F81ACA2-266B-4F35-A91F-1EDA42A4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46" y="1045084"/>
              <a:ext cx="694910" cy="769289"/>
            </a:xfrm>
            <a:custGeom>
              <a:avLst/>
              <a:gdLst>
                <a:gd name="T0" fmla="*/ 296922 w 694910"/>
                <a:gd name="T1" fmla="*/ 735104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9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4 h 769288"/>
                <a:gd name="T22" fmla="*/ 351087 w 694910"/>
                <a:gd name="T23" fmla="*/ 770814 h 769288"/>
                <a:gd name="T24" fmla="*/ 346708 w 694910"/>
                <a:gd name="T25" fmla="*/ 770814 h 769288"/>
                <a:gd name="T26" fmla="*/ 296922 w 694910"/>
                <a:gd name="T27" fmla="*/ 735104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42BFC96-A643-45F9-B1E0-6AA466C1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971" y="1045654"/>
              <a:ext cx="85674" cy="759791"/>
            </a:xfrm>
            <a:custGeom>
              <a:avLst/>
              <a:gdLst>
                <a:gd name="T0" fmla="*/ 0 w 85673"/>
                <a:gd name="T1" fmla="*/ 42738 h 759791"/>
                <a:gd name="T2" fmla="*/ 42842 w 85673"/>
                <a:gd name="T3" fmla="*/ 0 h 759791"/>
                <a:gd name="T4" fmla="*/ 85679 w 85673"/>
                <a:gd name="T5" fmla="*/ 42738 h 759791"/>
                <a:gd name="T6" fmla="*/ 85679 w 85673"/>
                <a:gd name="T7" fmla="*/ 723701 h 759791"/>
                <a:gd name="T8" fmla="*/ 42842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79E8D96-FDDA-4BEC-8058-9EA8475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364" y="1039576"/>
              <a:ext cx="561640" cy="769289"/>
            </a:xfrm>
            <a:custGeom>
              <a:avLst/>
              <a:gdLst>
                <a:gd name="T0" fmla="*/ 16293 w 561639"/>
                <a:gd name="T1" fmla="*/ 676884 h 769288"/>
                <a:gd name="T2" fmla="*/ 15 w 561639"/>
                <a:gd name="T3" fmla="*/ 644403 h 769288"/>
                <a:gd name="T4" fmla="*/ 40750 w 561639"/>
                <a:gd name="T5" fmla="*/ 602241 h 769288"/>
                <a:gd name="T6" fmla="*/ 41234 w 561639"/>
                <a:gd name="T7" fmla="*/ 602235 h 769288"/>
                <a:gd name="T8" fmla="*/ 67222 w 561639"/>
                <a:gd name="T9" fmla="*/ 611732 h 769288"/>
                <a:gd name="T10" fmla="*/ 306733 w 561639"/>
                <a:gd name="T11" fmla="*/ 701957 h 769288"/>
                <a:gd name="T12" fmla="*/ 475796 w 561639"/>
                <a:gd name="T13" fmla="*/ 573268 h 769288"/>
                <a:gd name="T14" fmla="*/ 475796 w 561639"/>
                <a:gd name="T15" fmla="*/ 570893 h 769288"/>
                <a:gd name="T16" fmla="*/ 278551 w 561639"/>
                <a:gd name="T17" fmla="*/ 427103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5 w 561639"/>
                <a:gd name="T25" fmla="*/ 74650 h 769288"/>
                <a:gd name="T26" fmla="*/ 533197 w 561639"/>
                <a:gd name="T27" fmla="*/ 109220 h 769288"/>
                <a:gd name="T28" fmla="*/ 492264 w 561639"/>
                <a:gd name="T29" fmla="*/ 150249 h 769288"/>
                <a:gd name="T30" fmla="*/ 492074 w 561639"/>
                <a:gd name="T31" fmla="*/ 150249 h 769288"/>
                <a:gd name="T32" fmla="*/ 467133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4 w 561639"/>
                <a:gd name="T41" fmla="*/ 347605 h 769288"/>
                <a:gd name="T42" fmla="*/ 562517 w 561639"/>
                <a:gd name="T43" fmla="*/ 561681 h 769288"/>
                <a:gd name="T44" fmla="*/ 562517 w 561639"/>
                <a:gd name="T45" fmla="*/ 563865 h 769288"/>
                <a:gd name="T46" fmla="*/ 303496 w 561639"/>
                <a:gd name="T47" fmla="*/ 777936 h 769288"/>
                <a:gd name="T48" fmla="*/ 16293 w 561639"/>
                <a:gd name="T49" fmla="*/ 676884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BAB5DA9-29C5-4C7D-AC92-CAD87B33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27" y="1040050"/>
              <a:ext cx="533082" cy="759791"/>
            </a:xfrm>
            <a:custGeom>
              <a:avLst/>
              <a:gdLst>
                <a:gd name="T0" fmla="*/ 20561 w 533081"/>
                <a:gd name="T1" fmla="*/ 685332 h 759791"/>
                <a:gd name="T2" fmla="*/ 278730 w 533081"/>
                <a:gd name="T3" fmla="*/ 457964 h 759791"/>
                <a:gd name="T4" fmla="*/ 436466 w 533081"/>
                <a:gd name="T5" fmla="*/ 220529 h 759791"/>
                <a:gd name="T6" fmla="*/ 284157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4 w 533081"/>
                <a:gd name="T19" fmla="*/ 0 h 759791"/>
                <a:gd name="T20" fmla="*/ 524995 w 533081"/>
                <a:gd name="T21" fmla="*/ 213406 h 759791"/>
                <a:gd name="T22" fmla="*/ 524995 w 533081"/>
                <a:gd name="T23" fmla="*/ 215496 h 759791"/>
                <a:gd name="T24" fmla="*/ 333752 w 533081"/>
                <a:gd name="T25" fmla="*/ 508585 h 759791"/>
                <a:gd name="T26" fmla="*/ 131842 w 533081"/>
                <a:gd name="T27" fmla="*/ 687516 h 759791"/>
                <a:gd name="T28" fmla="*/ 498056 w 533081"/>
                <a:gd name="T29" fmla="*/ 687516 h 759791"/>
                <a:gd name="T30" fmla="*/ 538867 w 533081"/>
                <a:gd name="T31" fmla="*/ 724393 h 759791"/>
                <a:gd name="T32" fmla="*/ 501905 w 533081"/>
                <a:gd name="T33" fmla="*/ 765110 h 759791"/>
                <a:gd name="T34" fmla="*/ 498056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0C4CB74-4A84-4470-87A6-EE109F485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736" y="1038056"/>
              <a:ext cx="637794" cy="778786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6455AF91-3627-4903-B2EF-FB7450FA5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220" y="1042419"/>
              <a:ext cx="237983" cy="759791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A6848F6-5C81-4874-B33C-38D0BEDF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28" y="1037486"/>
              <a:ext cx="561640" cy="778786"/>
            </a:xfrm>
            <a:custGeom>
              <a:avLst/>
              <a:gdLst>
                <a:gd name="T0" fmla="*/ 39981 w 561639"/>
                <a:gd name="T1" fmla="*/ 705181 h 778786"/>
                <a:gd name="T2" fmla="*/ 25127 w 561639"/>
                <a:gd name="T3" fmla="*/ 649499 h 778786"/>
                <a:gd name="T4" fmla="*/ 61590 w 561639"/>
                <a:gd name="T5" fmla="*/ 629202 h 778786"/>
                <a:gd name="T6" fmla="*/ 88530 w 561639"/>
                <a:gd name="T7" fmla="*/ 637845 h 778786"/>
                <a:gd name="T8" fmla="*/ 252738 w 561639"/>
                <a:gd name="T9" fmla="*/ 702522 h 778786"/>
                <a:gd name="T10" fmla="*/ 477494 w 561639"/>
                <a:gd name="T11" fmla="*/ 371728 h 778786"/>
                <a:gd name="T12" fmla="*/ 263590 w 561639"/>
                <a:gd name="T13" fmla="*/ 492345 h 778786"/>
                <a:gd name="T14" fmla="*/ 0 w 561639"/>
                <a:gd name="T15" fmla="*/ 258614 h 778786"/>
                <a:gd name="T16" fmla="*/ 0 w 561639"/>
                <a:gd name="T17" fmla="*/ 256430 h 778786"/>
                <a:gd name="T18" fmla="*/ 272252 w 561639"/>
                <a:gd name="T19" fmla="*/ 0 h 778786"/>
                <a:gd name="T20" fmla="*/ 471021 w 561639"/>
                <a:gd name="T21" fmla="*/ 77499 h 778786"/>
                <a:gd name="T22" fmla="*/ 564976 w 561639"/>
                <a:gd name="T23" fmla="*/ 369543 h 778786"/>
                <a:gd name="T24" fmla="*/ 564976 w 561639"/>
                <a:gd name="T25" fmla="*/ 371728 h 778786"/>
                <a:gd name="T26" fmla="*/ 250834 w 561639"/>
                <a:gd name="T27" fmla="*/ 780116 h 778786"/>
                <a:gd name="T28" fmla="*/ 39981 w 561639"/>
                <a:gd name="T29" fmla="*/ 705181 h 778786"/>
                <a:gd name="T30" fmla="*/ 461311 w 561639"/>
                <a:gd name="T31" fmla="*/ 249307 h 778786"/>
                <a:gd name="T32" fmla="*/ 461311 w 561639"/>
                <a:gd name="T33" fmla="*/ 247217 h 778786"/>
                <a:gd name="T34" fmla="*/ 269016 w 561639"/>
                <a:gd name="T35" fmla="*/ 76264 h 778786"/>
                <a:gd name="T36" fmla="*/ 87483 w 561639"/>
                <a:gd name="T37" fmla="*/ 252916 h 778786"/>
                <a:gd name="T38" fmla="*/ 87483 w 561639"/>
                <a:gd name="T39" fmla="*/ 255100 h 778786"/>
                <a:gd name="T40" fmla="*/ 273299 w 561639"/>
                <a:gd name="T41" fmla="*/ 419975 h 778786"/>
                <a:gd name="T42" fmla="*/ 461311 w 561639"/>
                <a:gd name="T43" fmla="*/ 249307 h 7787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639" h="778786">
                  <a:moveTo>
                    <a:pt x="39981" y="705181"/>
                  </a:moveTo>
                  <a:cubicBezTo>
                    <a:pt x="20468" y="693898"/>
                    <a:pt x="13817" y="668968"/>
                    <a:pt x="25127" y="649499"/>
                  </a:cubicBezTo>
                  <a:cubicBezTo>
                    <a:pt x="32634" y="636577"/>
                    <a:pt x="46626" y="628789"/>
                    <a:pt x="61590" y="629202"/>
                  </a:cubicBezTo>
                  <a:cubicBezTo>
                    <a:pt x="71222" y="629401"/>
                    <a:pt x="80587" y="632405"/>
                    <a:pt x="88530" y="637845"/>
                  </a:cubicBezTo>
                  <a:cubicBezTo>
                    <a:pt x="141552" y="680963"/>
                    <a:pt x="193242" y="702522"/>
                    <a:pt x="252738" y="702522"/>
                  </a:cubicBezTo>
                  <a:cubicBezTo>
                    <a:pt x="388864" y="702522"/>
                    <a:pt x="480726" y="564620"/>
                    <a:pt x="477489" y="371728"/>
                  </a:cubicBezTo>
                  <a:cubicBezTo>
                    <a:pt x="436461" y="437450"/>
                    <a:pt x="368398" y="492345"/>
                    <a:pt x="263590" y="492345"/>
                  </a:cubicBezTo>
                  <a:cubicBezTo>
                    <a:pt x="108044" y="492345"/>
                    <a:pt x="0" y="394332"/>
                    <a:pt x="0" y="258614"/>
                  </a:cubicBezTo>
                  <a:lnTo>
                    <a:pt x="0" y="256430"/>
                  </a:lnTo>
                  <a:cubicBezTo>
                    <a:pt x="0" y="113114"/>
                    <a:pt x="111281" y="0"/>
                    <a:pt x="272252" y="0"/>
                  </a:cubicBezTo>
                  <a:cubicBezTo>
                    <a:pt x="358688" y="0"/>
                    <a:pt x="422372" y="29062"/>
                    <a:pt x="471016" y="77499"/>
                  </a:cubicBezTo>
                  <a:cubicBezTo>
                    <a:pt x="528132" y="134483"/>
                    <a:pt x="564971" y="218725"/>
                    <a:pt x="564971" y="369543"/>
                  </a:cubicBezTo>
                  <a:lnTo>
                    <a:pt x="564971" y="371728"/>
                  </a:lnTo>
                  <a:cubicBezTo>
                    <a:pt x="564971" y="610872"/>
                    <a:pt x="437508" y="780116"/>
                    <a:pt x="250834" y="780116"/>
                  </a:cubicBezTo>
                  <a:cubicBezTo>
                    <a:pt x="164208" y="780591"/>
                    <a:pt x="97192" y="748205"/>
                    <a:pt x="39981" y="705181"/>
                  </a:cubicBezTo>
                  <a:close/>
                  <a:moveTo>
                    <a:pt x="461306" y="249307"/>
                  </a:moveTo>
                  <a:lnTo>
                    <a:pt x="461306" y="247217"/>
                  </a:lnTo>
                  <a:cubicBezTo>
                    <a:pt x="461306" y="151293"/>
                    <a:pt x="382391" y="76264"/>
                    <a:pt x="269016" y="76264"/>
                  </a:cubicBezTo>
                  <a:cubicBezTo>
                    <a:pt x="155641" y="76264"/>
                    <a:pt x="87483" y="159176"/>
                    <a:pt x="87483" y="252916"/>
                  </a:cubicBezTo>
                  <a:lnTo>
                    <a:pt x="87483" y="255100"/>
                  </a:lnTo>
                  <a:cubicBezTo>
                    <a:pt x="87483" y="351024"/>
                    <a:pt x="163161" y="419975"/>
                    <a:pt x="273299" y="419975"/>
                  </a:cubicBezTo>
                  <a:cubicBezTo>
                    <a:pt x="388864" y="419595"/>
                    <a:pt x="461306" y="335543"/>
                    <a:pt x="461306" y="249307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19575F9-76FF-4D8A-B816-92B8767D3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77" y="1135547"/>
              <a:ext cx="171348" cy="161456"/>
            </a:xfrm>
            <a:custGeom>
              <a:avLst/>
              <a:gdLst>
                <a:gd name="T0" fmla="*/ 146345 w 171347"/>
                <a:gd name="T1" fmla="*/ 145837 h 161455"/>
                <a:gd name="T2" fmla="*/ 25179 w 171347"/>
                <a:gd name="T3" fmla="*/ 146008 h 161455"/>
                <a:gd name="T4" fmla="*/ 25008 w 171347"/>
                <a:gd name="T5" fmla="*/ 25121 h 161455"/>
                <a:gd name="T6" fmla="*/ 146174 w 171347"/>
                <a:gd name="T7" fmla="*/ 24951 h 161455"/>
                <a:gd name="T8" fmla="*/ 146345 w 171347"/>
                <a:gd name="T9" fmla="*/ 25121 h 161455"/>
                <a:gd name="T10" fmla="*/ 146345 w 171347"/>
                <a:gd name="T11" fmla="*/ 145837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84BE8659-D587-48E9-923C-4C141A59B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99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5DF2A280-2116-4BFC-8771-17CFEFC75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05" y="1135547"/>
              <a:ext cx="171348" cy="161456"/>
            </a:xfrm>
            <a:custGeom>
              <a:avLst/>
              <a:gdLst>
                <a:gd name="T0" fmla="*/ 25008 w 171347"/>
                <a:gd name="T1" fmla="*/ 25121 h 161455"/>
                <a:gd name="T2" fmla="*/ 146174 w 171347"/>
                <a:gd name="T3" fmla="*/ 24951 h 161455"/>
                <a:gd name="T4" fmla="*/ 146345 w 171347"/>
                <a:gd name="T5" fmla="*/ 145837 h 161455"/>
                <a:gd name="T6" fmla="*/ 25179 w 171347"/>
                <a:gd name="T7" fmla="*/ 146008 h 161455"/>
                <a:gd name="T8" fmla="*/ 25008 w 171347"/>
                <a:gd name="T9" fmla="*/ 145837 h 161455"/>
                <a:gd name="T10" fmla="*/ 25008 w 171347"/>
                <a:gd name="T11" fmla="*/ 2512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7D9FBF2-F15C-4B47-8C3A-BBFE65E0B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08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E7A9805-637C-4A29-A2D4-231BF2BC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95" y="1298095"/>
              <a:ext cx="323657" cy="322911"/>
            </a:xfrm>
            <a:custGeom>
              <a:avLst/>
              <a:gdLst>
                <a:gd name="T0" fmla="*/ 285394 w 323656"/>
                <a:gd name="T1" fmla="*/ 241899 h 322911"/>
                <a:gd name="T2" fmla="*/ 280063 w 323656"/>
                <a:gd name="T3" fmla="*/ 241899 h 322911"/>
                <a:gd name="T4" fmla="*/ 235703 w 323656"/>
                <a:gd name="T5" fmla="*/ 222904 h 322911"/>
                <a:gd name="T6" fmla="*/ 230658 w 323656"/>
                <a:gd name="T7" fmla="*/ 217775 h 322911"/>
                <a:gd name="T8" fmla="*/ 230658 w 323656"/>
                <a:gd name="T9" fmla="*/ 108365 h 322911"/>
                <a:gd name="T10" fmla="*/ 236179 w 323656"/>
                <a:gd name="T11" fmla="*/ 102857 h 322911"/>
                <a:gd name="T12" fmla="*/ 279873 w 323656"/>
                <a:gd name="T13" fmla="*/ 85097 h 322911"/>
                <a:gd name="T14" fmla="*/ 280444 w 323656"/>
                <a:gd name="T15" fmla="*/ 85097 h 322911"/>
                <a:gd name="T16" fmla="*/ 286156 w 323656"/>
                <a:gd name="T17" fmla="*/ 85097 h 322911"/>
                <a:gd name="T18" fmla="*/ 328802 w 323656"/>
                <a:gd name="T19" fmla="*/ 42548 h 322911"/>
                <a:gd name="T20" fmla="*/ 286156 w 323656"/>
                <a:gd name="T21" fmla="*/ 0 h 322911"/>
                <a:gd name="T22" fmla="*/ 243509 w 323656"/>
                <a:gd name="T23" fmla="*/ 42548 h 322911"/>
                <a:gd name="T24" fmla="*/ 243509 w 323656"/>
                <a:gd name="T25" fmla="*/ 47772 h 322911"/>
                <a:gd name="T26" fmla="*/ 243509 w 323656"/>
                <a:gd name="T27" fmla="*/ 47772 h 322911"/>
                <a:gd name="T28" fmla="*/ 224471 w 323656"/>
                <a:gd name="T29" fmla="*/ 92125 h 322911"/>
                <a:gd name="T30" fmla="*/ 219330 w 323656"/>
                <a:gd name="T31" fmla="*/ 97348 h 322911"/>
                <a:gd name="T32" fmla="*/ 109187 w 323656"/>
                <a:gd name="T33" fmla="*/ 98013 h 322911"/>
                <a:gd name="T34" fmla="*/ 103475 w 323656"/>
                <a:gd name="T35" fmla="*/ 92410 h 322911"/>
                <a:gd name="T36" fmla="*/ 85674 w 323656"/>
                <a:gd name="T37" fmla="*/ 48817 h 322911"/>
                <a:gd name="T38" fmla="*/ 85674 w 323656"/>
                <a:gd name="T39" fmla="*/ 48152 h 322911"/>
                <a:gd name="T40" fmla="*/ 85674 w 323656"/>
                <a:gd name="T41" fmla="*/ 42548 h 322911"/>
                <a:gd name="T42" fmla="*/ 43027 w 323656"/>
                <a:gd name="T43" fmla="*/ 0 h 322911"/>
                <a:gd name="T44" fmla="*/ 381 w 323656"/>
                <a:gd name="T45" fmla="*/ 42549 h 322911"/>
                <a:gd name="T46" fmla="*/ 43027 w 323656"/>
                <a:gd name="T47" fmla="*/ 85097 h 322911"/>
                <a:gd name="T48" fmla="*/ 43123 w 323656"/>
                <a:gd name="T49" fmla="*/ 85097 h 322911"/>
                <a:gd name="T50" fmla="*/ 48263 w 323656"/>
                <a:gd name="T51" fmla="*/ 85097 h 322911"/>
                <a:gd name="T52" fmla="*/ 48263 w 323656"/>
                <a:gd name="T53" fmla="*/ 85097 h 322911"/>
                <a:gd name="T54" fmla="*/ 92718 w 323656"/>
                <a:gd name="T55" fmla="*/ 104091 h 322911"/>
                <a:gd name="T56" fmla="*/ 98144 w 323656"/>
                <a:gd name="T57" fmla="*/ 109600 h 322911"/>
                <a:gd name="T58" fmla="*/ 98144 w 323656"/>
                <a:gd name="T59" fmla="*/ 218250 h 322911"/>
                <a:gd name="T60" fmla="*/ 92242 w 323656"/>
                <a:gd name="T61" fmla="*/ 224233 h 322911"/>
                <a:gd name="T62" fmla="*/ 48453 w 323656"/>
                <a:gd name="T63" fmla="*/ 241994 h 322911"/>
                <a:gd name="T64" fmla="*/ 48453 w 323656"/>
                <a:gd name="T65" fmla="*/ 241994 h 322911"/>
                <a:gd name="T66" fmla="*/ 42647 w 323656"/>
                <a:gd name="T67" fmla="*/ 241994 h 322911"/>
                <a:gd name="T68" fmla="*/ 0 w 323656"/>
                <a:gd name="T69" fmla="*/ 284542 h 322911"/>
                <a:gd name="T70" fmla="*/ 42647 w 323656"/>
                <a:gd name="T71" fmla="*/ 327090 h 322911"/>
                <a:gd name="T72" fmla="*/ 85293 w 323656"/>
                <a:gd name="T73" fmla="*/ 284542 h 322911"/>
                <a:gd name="T74" fmla="*/ 85293 w 323656"/>
                <a:gd name="T75" fmla="*/ 279413 h 322911"/>
                <a:gd name="T76" fmla="*/ 85293 w 323656"/>
                <a:gd name="T77" fmla="*/ 279413 h 322911"/>
                <a:gd name="T78" fmla="*/ 104332 w 323656"/>
                <a:gd name="T79" fmla="*/ 234491 h 322911"/>
                <a:gd name="T80" fmla="*/ 110043 w 323656"/>
                <a:gd name="T81" fmla="*/ 228887 h 322911"/>
                <a:gd name="T82" fmla="*/ 219997 w 323656"/>
                <a:gd name="T83" fmla="*/ 228887 h 322911"/>
                <a:gd name="T84" fmla="*/ 225327 w 323656"/>
                <a:gd name="T85" fmla="*/ 234206 h 322911"/>
                <a:gd name="T86" fmla="*/ 243224 w 323656"/>
                <a:gd name="T87" fmla="*/ 277799 h 322911"/>
                <a:gd name="T88" fmla="*/ 243224 w 323656"/>
                <a:gd name="T89" fmla="*/ 278463 h 322911"/>
                <a:gd name="T90" fmla="*/ 243224 w 323656"/>
                <a:gd name="T91" fmla="*/ 284067 h 322911"/>
                <a:gd name="T92" fmla="*/ 285870 w 323656"/>
                <a:gd name="T93" fmla="*/ 326615 h 322911"/>
                <a:gd name="T94" fmla="*/ 328517 w 323656"/>
                <a:gd name="T95" fmla="*/ 284067 h 322911"/>
                <a:gd name="T96" fmla="*/ 285870 w 323656"/>
                <a:gd name="T97" fmla="*/ 241519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C195C29-D2A0-431C-B882-EC9DEE6A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45" y="918116"/>
              <a:ext cx="1094722" cy="1092200"/>
            </a:xfrm>
            <a:custGeom>
              <a:avLst/>
              <a:gdLst>
                <a:gd name="T0" fmla="*/ 1071307 w 1094721"/>
                <a:gd name="T1" fmla="*/ 483785 h 1092200"/>
                <a:gd name="T2" fmla="*/ 950411 w 1094721"/>
                <a:gd name="T3" fmla="*/ 483785 h 1092200"/>
                <a:gd name="T4" fmla="*/ 931373 w 1094721"/>
                <a:gd name="T5" fmla="*/ 513132 h 1092200"/>
                <a:gd name="T6" fmla="*/ 884823 w 1094721"/>
                <a:gd name="T7" fmla="*/ 533836 h 1092200"/>
                <a:gd name="T8" fmla="*/ 883395 w 1094721"/>
                <a:gd name="T9" fmla="*/ 533836 h 1092200"/>
                <a:gd name="T10" fmla="*/ 865404 w 1094721"/>
                <a:gd name="T11" fmla="*/ 498886 h 1092200"/>
                <a:gd name="T12" fmla="*/ 774802 w 1094721"/>
                <a:gd name="T13" fmla="*/ 498908 h 1092200"/>
                <a:gd name="T14" fmla="*/ 774824 w 1094721"/>
                <a:gd name="T15" fmla="*/ 589301 h 1092200"/>
                <a:gd name="T16" fmla="*/ 865404 w 1094721"/>
                <a:gd name="T17" fmla="*/ 589301 h 1092200"/>
                <a:gd name="T18" fmla="*/ 883490 w 1094721"/>
                <a:gd name="T19" fmla="*/ 552926 h 1092200"/>
                <a:gd name="T20" fmla="*/ 885299 w 1094721"/>
                <a:gd name="T21" fmla="*/ 552926 h 1092200"/>
                <a:gd name="T22" fmla="*/ 930706 w 1094721"/>
                <a:gd name="T23" fmla="*/ 573440 h 1092200"/>
                <a:gd name="T24" fmla="*/ 1040015 w 1094721"/>
                <a:gd name="T25" fmla="*/ 625584 h 1092200"/>
                <a:gd name="T26" fmla="*/ 1092280 w 1094721"/>
                <a:gd name="T27" fmla="*/ 516527 h 1092200"/>
                <a:gd name="T28" fmla="*/ 1071402 w 1094721"/>
                <a:gd name="T29" fmla="*/ 483880 h 1092200"/>
                <a:gd name="T30" fmla="*/ 487672 w 1094721"/>
                <a:gd name="T31" fmla="*/ 21167 h 1092200"/>
                <a:gd name="T32" fmla="*/ 488113 w 1094721"/>
                <a:gd name="T33" fmla="*/ 142048 h 1092200"/>
                <a:gd name="T34" fmla="*/ 518705 w 1094721"/>
                <a:gd name="T35" fmla="*/ 161538 h 1092200"/>
                <a:gd name="T36" fmla="*/ 538696 w 1094721"/>
                <a:gd name="T37" fmla="*/ 207411 h 1092200"/>
                <a:gd name="T38" fmla="*/ 538696 w 1094721"/>
                <a:gd name="T39" fmla="*/ 209595 h 1092200"/>
                <a:gd name="T40" fmla="*/ 502903 w 1094721"/>
                <a:gd name="T41" fmla="*/ 227545 h 1092200"/>
                <a:gd name="T42" fmla="*/ 502925 w 1094721"/>
                <a:gd name="T43" fmla="*/ 317938 h 1092200"/>
                <a:gd name="T44" fmla="*/ 593532 w 1094721"/>
                <a:gd name="T45" fmla="*/ 317916 h 1092200"/>
                <a:gd name="T46" fmla="*/ 593532 w 1094721"/>
                <a:gd name="T47" fmla="*/ 227545 h 1092200"/>
                <a:gd name="T48" fmla="*/ 557834 w 1094721"/>
                <a:gd name="T49" fmla="*/ 209595 h 1092200"/>
                <a:gd name="T50" fmla="*/ 557834 w 1094721"/>
                <a:gd name="T51" fmla="*/ 207031 h 1092200"/>
                <a:gd name="T52" fmla="*/ 581157 w 1094721"/>
                <a:gd name="T53" fmla="*/ 160304 h 1092200"/>
                <a:gd name="T54" fmla="*/ 586202 w 1094721"/>
                <a:gd name="T55" fmla="*/ 157739 h 1092200"/>
                <a:gd name="T56" fmla="*/ 608668 w 1094721"/>
                <a:gd name="T57" fmla="*/ 141784 h 1092200"/>
                <a:gd name="T58" fmla="*/ 600647 w 1094721"/>
                <a:gd name="T59" fmla="*/ 21167 h 1092200"/>
                <a:gd name="T60" fmla="*/ 487767 w 1094721"/>
                <a:gd name="T61" fmla="*/ 21167 h 1092200"/>
                <a:gd name="T62" fmla="*/ 577444 w 1094721"/>
                <a:gd name="T63" fmla="*/ 926838 h 1092200"/>
                <a:gd name="T64" fmla="*/ 557549 w 1094721"/>
                <a:gd name="T65" fmla="*/ 880776 h 1092200"/>
                <a:gd name="T66" fmla="*/ 557549 w 1094721"/>
                <a:gd name="T67" fmla="*/ 878686 h 1092200"/>
                <a:gd name="T68" fmla="*/ 593437 w 1094721"/>
                <a:gd name="T69" fmla="*/ 860736 h 1092200"/>
                <a:gd name="T70" fmla="*/ 593549 w 1094721"/>
                <a:gd name="T71" fmla="*/ 770209 h 1092200"/>
                <a:gd name="T72" fmla="*/ 502808 w 1094721"/>
                <a:gd name="T73" fmla="*/ 770097 h 1092200"/>
                <a:gd name="T74" fmla="*/ 502695 w 1094721"/>
                <a:gd name="T75" fmla="*/ 860624 h 1092200"/>
                <a:gd name="T76" fmla="*/ 502808 w 1094721"/>
                <a:gd name="T77" fmla="*/ 860736 h 1092200"/>
                <a:gd name="T78" fmla="*/ 538410 w 1094721"/>
                <a:gd name="T79" fmla="*/ 878686 h 1092200"/>
                <a:gd name="T80" fmla="*/ 538410 w 1094721"/>
                <a:gd name="T81" fmla="*/ 881251 h 1092200"/>
                <a:gd name="T82" fmla="*/ 515183 w 1094721"/>
                <a:gd name="T83" fmla="*/ 927883 h 1092200"/>
                <a:gd name="T84" fmla="*/ 510042 w 1094721"/>
                <a:gd name="T85" fmla="*/ 930447 h 1092200"/>
                <a:gd name="T86" fmla="*/ 487672 w 1094721"/>
                <a:gd name="T87" fmla="*/ 946878 h 1092200"/>
                <a:gd name="T88" fmla="*/ 487407 w 1094721"/>
                <a:gd name="T89" fmla="*/ 1067759 h 1092200"/>
                <a:gd name="T90" fmla="*/ 608572 w 1094721"/>
                <a:gd name="T91" fmla="*/ 1068024 h 1092200"/>
                <a:gd name="T92" fmla="*/ 608838 w 1094721"/>
                <a:gd name="T93" fmla="*/ 947142 h 1092200"/>
                <a:gd name="T94" fmla="*/ 608572 w 1094721"/>
                <a:gd name="T95" fmla="*/ 946878 h 1092200"/>
                <a:gd name="T96" fmla="*/ 577444 w 1094721"/>
                <a:gd name="T97" fmla="*/ 926838 h 1092200"/>
                <a:gd name="T98" fmla="*/ 229794 w 1094721"/>
                <a:gd name="T99" fmla="*/ 498791 h 1092200"/>
                <a:gd name="T100" fmla="*/ 211707 w 1094721"/>
                <a:gd name="T101" fmla="*/ 535261 h 1092200"/>
                <a:gd name="T102" fmla="*/ 209993 w 1094721"/>
                <a:gd name="T103" fmla="*/ 535261 h 1092200"/>
                <a:gd name="T104" fmla="*/ 164586 w 1094721"/>
                <a:gd name="T105" fmla="*/ 514746 h 1092200"/>
                <a:gd name="T106" fmla="*/ 55510 w 1094721"/>
                <a:gd name="T107" fmla="*/ 464636 h 1092200"/>
                <a:gd name="T108" fmla="*/ 5285 w 1094721"/>
                <a:gd name="T109" fmla="*/ 573461 h 1092200"/>
                <a:gd name="T110" fmla="*/ 114361 w 1094721"/>
                <a:gd name="T111" fmla="*/ 623571 h 1092200"/>
                <a:gd name="T112" fmla="*/ 164015 w 1094721"/>
                <a:gd name="T113" fmla="*/ 574960 h 1092200"/>
                <a:gd name="T114" fmla="*/ 210469 w 1094721"/>
                <a:gd name="T115" fmla="*/ 554255 h 1092200"/>
                <a:gd name="T116" fmla="*/ 211897 w 1094721"/>
                <a:gd name="T117" fmla="*/ 554255 h 1092200"/>
                <a:gd name="T118" fmla="*/ 229794 w 1094721"/>
                <a:gd name="T119" fmla="*/ 589206 h 1092200"/>
                <a:gd name="T120" fmla="*/ 320395 w 1094721"/>
                <a:gd name="T121" fmla="*/ 589184 h 1092200"/>
                <a:gd name="T122" fmla="*/ 320373 w 1094721"/>
                <a:gd name="T123" fmla="*/ 498791 h 1092200"/>
                <a:gd name="T124" fmla="*/ 229794 w 1094721"/>
                <a:gd name="T125" fmla="*/ 498791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E7AB3D89-C384-47AA-ACAD-F17B6EDF4D5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705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04AC1ED-2C62-4810-A583-51EA37841FE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796925" y="4495800"/>
            <a:ext cx="5183188" cy="5172075"/>
            <a:chOff x="10363200" y="4648200"/>
            <a:chExt cx="5183333" cy="517139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B3CA37B-5D6D-4D5F-B83A-83209B17B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7384" y="5677701"/>
              <a:ext cx="811307" cy="764469"/>
            </a:xfrm>
            <a:custGeom>
              <a:avLst/>
              <a:gdLst>
                <a:gd name="T0" fmla="*/ 348262485 w 171347"/>
                <a:gd name="T1" fmla="*/ 347052075 h 161455"/>
                <a:gd name="T2" fmla="*/ 59921154 w 171347"/>
                <a:gd name="T3" fmla="*/ 347459184 h 161455"/>
                <a:gd name="T4" fmla="*/ 59514584 w 171347"/>
                <a:gd name="T5" fmla="*/ 59783318 h 161455"/>
                <a:gd name="T6" fmla="*/ 347855399 w 171347"/>
                <a:gd name="T7" fmla="*/ 59378675 h 161455"/>
                <a:gd name="T8" fmla="*/ 348262485 w 171347"/>
                <a:gd name="T9" fmla="*/ 59783318 h 161455"/>
                <a:gd name="T10" fmla="*/ 348262485 w 171347"/>
                <a:gd name="T11" fmla="*/ 347052075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0A4D39D-BE36-4962-9430-2775254F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675" y="7961205"/>
              <a:ext cx="811307" cy="809436"/>
            </a:xfrm>
            <a:custGeom>
              <a:avLst/>
              <a:gdLst>
                <a:gd name="T0" fmla="*/ 59288375 w 171347"/>
                <a:gd name="T1" fmla="*/ 60007511 h 170953"/>
                <a:gd name="T2" fmla="*/ 347629190 w 171347"/>
                <a:gd name="T3" fmla="*/ 59150551 h 170953"/>
                <a:gd name="T4" fmla="*/ 348486155 w 171347"/>
                <a:gd name="T5" fmla="*/ 346818186 h 170953"/>
                <a:gd name="T6" fmla="*/ 60147363 w 171347"/>
                <a:gd name="T7" fmla="*/ 347672589 h 170953"/>
                <a:gd name="T8" fmla="*/ 59288375 w 171347"/>
                <a:gd name="T9" fmla="*/ 346818186 h 170953"/>
                <a:gd name="T10" fmla="*/ 59288375 w 171347"/>
                <a:gd name="T11" fmla="*/ 60007511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175B4EA-6F4B-4494-8F16-AB7048E01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232" y="5677701"/>
              <a:ext cx="811307" cy="764469"/>
            </a:xfrm>
            <a:custGeom>
              <a:avLst/>
              <a:gdLst>
                <a:gd name="T0" fmla="*/ 59514584 w 171347"/>
                <a:gd name="T1" fmla="*/ 59783318 h 161455"/>
                <a:gd name="T2" fmla="*/ 347855399 w 171347"/>
                <a:gd name="T3" fmla="*/ 59378675 h 161455"/>
                <a:gd name="T4" fmla="*/ 348262485 w 171347"/>
                <a:gd name="T5" fmla="*/ 347052075 h 161455"/>
                <a:gd name="T6" fmla="*/ 59921154 w 171347"/>
                <a:gd name="T7" fmla="*/ 347459184 h 161455"/>
                <a:gd name="T8" fmla="*/ 59514584 w 171347"/>
                <a:gd name="T9" fmla="*/ 347052075 h 161455"/>
                <a:gd name="T10" fmla="*/ 59514584 w 171347"/>
                <a:gd name="T11" fmla="*/ 59783318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E6D1A90-4B9C-4843-AE42-350CA94A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899" y="7961205"/>
              <a:ext cx="811307" cy="809436"/>
            </a:xfrm>
            <a:custGeom>
              <a:avLst/>
              <a:gdLst>
                <a:gd name="T0" fmla="*/ 59288375 w 171347"/>
                <a:gd name="T1" fmla="*/ 60007511 h 170953"/>
                <a:gd name="T2" fmla="*/ 347629190 w 171347"/>
                <a:gd name="T3" fmla="*/ 59150551 h 170953"/>
                <a:gd name="T4" fmla="*/ 348486155 w 171347"/>
                <a:gd name="T5" fmla="*/ 346818186 h 170953"/>
                <a:gd name="T6" fmla="*/ 60147363 w 171347"/>
                <a:gd name="T7" fmla="*/ 347672589 h 170953"/>
                <a:gd name="T8" fmla="*/ 59288375 w 171347"/>
                <a:gd name="T9" fmla="*/ 346818186 h 170953"/>
                <a:gd name="T10" fmla="*/ 59288375 w 171347"/>
                <a:gd name="T11" fmla="*/ 60007511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67D1E70-828E-4BD5-9A22-7571B350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7353" y="6447341"/>
              <a:ext cx="1532463" cy="1528934"/>
            </a:xfrm>
            <a:custGeom>
              <a:avLst/>
              <a:gdLst>
                <a:gd name="T0" fmla="*/ 679154755 w 323656"/>
                <a:gd name="T1" fmla="*/ 575656892 h 322911"/>
                <a:gd name="T2" fmla="*/ 666468578 w 323656"/>
                <a:gd name="T3" fmla="*/ 575656892 h 322911"/>
                <a:gd name="T4" fmla="*/ 560902746 w 323656"/>
                <a:gd name="T5" fmla="*/ 530453474 h 322911"/>
                <a:gd name="T6" fmla="*/ 548897109 w 323656"/>
                <a:gd name="T7" fmla="*/ 518247774 h 322911"/>
                <a:gd name="T8" fmla="*/ 548897109 w 323656"/>
                <a:gd name="T9" fmla="*/ 257880722 h 322911"/>
                <a:gd name="T10" fmla="*/ 562035677 w 323656"/>
                <a:gd name="T11" fmla="*/ 244772849 h 322911"/>
                <a:gd name="T12" fmla="*/ 666016277 w 323656"/>
                <a:gd name="T13" fmla="*/ 202508601 h 322911"/>
                <a:gd name="T14" fmla="*/ 667375307 w 323656"/>
                <a:gd name="T15" fmla="*/ 202508601 h 322911"/>
                <a:gd name="T16" fmla="*/ 680968212 w 323656"/>
                <a:gd name="T17" fmla="*/ 202508601 h 322911"/>
                <a:gd name="T18" fmla="*/ 782455345 w 323656"/>
                <a:gd name="T19" fmla="*/ 101253077 h 322911"/>
                <a:gd name="T20" fmla="*/ 680968212 w 323656"/>
                <a:gd name="T21" fmla="*/ 0 h 322911"/>
                <a:gd name="T22" fmla="*/ 579478954 w 323656"/>
                <a:gd name="T23" fmla="*/ 101253077 h 322911"/>
                <a:gd name="T24" fmla="*/ 579478954 w 323656"/>
                <a:gd name="T25" fmla="*/ 113684871 h 322911"/>
                <a:gd name="T26" fmla="*/ 579478954 w 323656"/>
                <a:gd name="T27" fmla="*/ 113684871 h 322911"/>
                <a:gd name="T28" fmla="*/ 534173285 w 323656"/>
                <a:gd name="T29" fmla="*/ 219233722 h 322911"/>
                <a:gd name="T30" fmla="*/ 521938997 w 323656"/>
                <a:gd name="T31" fmla="*/ 231662978 h 322911"/>
                <a:gd name="T32" fmla="*/ 259837843 w 323656"/>
                <a:gd name="T33" fmla="*/ 233245652 h 322911"/>
                <a:gd name="T34" fmla="*/ 246244933 w 323656"/>
                <a:gd name="T35" fmla="*/ 219911709 h 322911"/>
                <a:gd name="T36" fmla="*/ 203883010 w 323656"/>
                <a:gd name="T37" fmla="*/ 116171740 h 322911"/>
                <a:gd name="T38" fmla="*/ 203883010 w 323656"/>
                <a:gd name="T39" fmla="*/ 114589065 h 322911"/>
                <a:gd name="T40" fmla="*/ 203883010 w 323656"/>
                <a:gd name="T41" fmla="*/ 101253077 h 322911"/>
                <a:gd name="T42" fmla="*/ 102393321 w 323656"/>
                <a:gd name="T43" fmla="*/ 0 h 322911"/>
                <a:gd name="T44" fmla="*/ 906729 w 323656"/>
                <a:gd name="T45" fmla="*/ 101255520 h 322911"/>
                <a:gd name="T46" fmla="*/ 102393321 w 323656"/>
                <a:gd name="T47" fmla="*/ 202508601 h 322911"/>
                <a:gd name="T48" fmla="*/ 102622085 w 323656"/>
                <a:gd name="T49" fmla="*/ 202508601 h 322911"/>
                <a:gd name="T50" fmla="*/ 114853925 w 323656"/>
                <a:gd name="T51" fmla="*/ 202508601 h 322911"/>
                <a:gd name="T52" fmla="*/ 114853925 w 323656"/>
                <a:gd name="T53" fmla="*/ 202508601 h 322911"/>
                <a:gd name="T54" fmla="*/ 220645851 w 323656"/>
                <a:gd name="T55" fmla="*/ 247709595 h 322911"/>
                <a:gd name="T56" fmla="*/ 233558235 w 323656"/>
                <a:gd name="T57" fmla="*/ 260819353 h 322911"/>
                <a:gd name="T58" fmla="*/ 233558235 w 323656"/>
                <a:gd name="T59" fmla="*/ 519378152 h 322911"/>
                <a:gd name="T60" fmla="*/ 219513028 w 323656"/>
                <a:gd name="T61" fmla="*/ 533616290 h 322911"/>
                <a:gd name="T62" fmla="*/ 115306226 w 323656"/>
                <a:gd name="T63" fmla="*/ 575882560 h 322911"/>
                <a:gd name="T64" fmla="*/ 115306226 w 323656"/>
                <a:gd name="T65" fmla="*/ 575882560 h 322911"/>
                <a:gd name="T66" fmla="*/ 101489149 w 323656"/>
                <a:gd name="T67" fmla="*/ 575882560 h 322911"/>
                <a:gd name="T68" fmla="*/ 0 w 323656"/>
                <a:gd name="T69" fmla="*/ 677136062 h 322911"/>
                <a:gd name="T70" fmla="*/ 101489149 w 323656"/>
                <a:gd name="T71" fmla="*/ 778389163 h 322911"/>
                <a:gd name="T72" fmla="*/ 202976371 w 323656"/>
                <a:gd name="T73" fmla="*/ 677136062 h 322911"/>
                <a:gd name="T74" fmla="*/ 202976371 w 323656"/>
                <a:gd name="T75" fmla="*/ 664930476 h 322911"/>
                <a:gd name="T76" fmla="*/ 202976371 w 323656"/>
                <a:gd name="T77" fmla="*/ 664930476 h 322911"/>
                <a:gd name="T78" fmla="*/ 248284058 w 323656"/>
                <a:gd name="T79" fmla="*/ 558027686 h 322911"/>
                <a:gd name="T80" fmla="*/ 261874951 w 323656"/>
                <a:gd name="T81" fmla="*/ 544691612 h 322911"/>
                <a:gd name="T82" fmla="*/ 523526138 w 323656"/>
                <a:gd name="T83" fmla="*/ 544691612 h 322911"/>
                <a:gd name="T84" fmla="*/ 536210412 w 323656"/>
                <a:gd name="T85" fmla="*/ 557349182 h 322911"/>
                <a:gd name="T86" fmla="*/ 578800985 w 323656"/>
                <a:gd name="T87" fmla="*/ 661089559 h 322911"/>
                <a:gd name="T88" fmla="*/ 578800985 w 323656"/>
                <a:gd name="T89" fmla="*/ 662669700 h 322911"/>
                <a:gd name="T90" fmla="*/ 578800985 w 323656"/>
                <a:gd name="T91" fmla="*/ 676005798 h 322911"/>
                <a:gd name="T92" fmla="*/ 680287691 w 323656"/>
                <a:gd name="T93" fmla="*/ 777258761 h 322911"/>
                <a:gd name="T94" fmla="*/ 781776817 w 323656"/>
                <a:gd name="T95" fmla="*/ 676005798 h 322911"/>
                <a:gd name="T96" fmla="*/ 680287691 w 323656"/>
                <a:gd name="T97" fmla="*/ 574752181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215AA5-D336-4DA0-A4DB-7821B0CC8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2147483646 w 1094721"/>
                <a:gd name="T1" fmla="*/ 1151275514 h 1092200"/>
                <a:gd name="T2" fmla="*/ 2147483646 w 1094721"/>
                <a:gd name="T3" fmla="*/ 1151275514 h 1092200"/>
                <a:gd name="T4" fmla="*/ 2147483646 w 1094721"/>
                <a:gd name="T5" fmla="*/ 1221113089 h 1092200"/>
                <a:gd name="T6" fmla="*/ 2105630915 w 1094721"/>
                <a:gd name="T7" fmla="*/ 1270382927 h 1092200"/>
                <a:gd name="T8" fmla="*/ 2102232883 w 1094721"/>
                <a:gd name="T9" fmla="*/ 1270382927 h 1092200"/>
                <a:gd name="T10" fmla="*/ 2059418839 w 1094721"/>
                <a:gd name="T11" fmla="*/ 1187211843 h 1092200"/>
                <a:gd name="T12" fmla="*/ 1843810375 w 1094721"/>
                <a:gd name="T13" fmla="*/ 1187264077 h 1092200"/>
                <a:gd name="T14" fmla="*/ 1843862705 w 1094721"/>
                <a:gd name="T15" fmla="*/ 1402374372 h 1092200"/>
                <a:gd name="T16" fmla="*/ 2059418839 w 1094721"/>
                <a:gd name="T17" fmla="*/ 1402374372 h 1092200"/>
                <a:gd name="T18" fmla="*/ 2102458972 w 1094721"/>
                <a:gd name="T19" fmla="*/ 1315812279 h 1092200"/>
                <a:gd name="T20" fmla="*/ 2106763754 w 1094721"/>
                <a:gd name="T21" fmla="*/ 1315812279 h 1092200"/>
                <a:gd name="T22" fmla="*/ 2147483646 w 1094721"/>
                <a:gd name="T23" fmla="*/ 1364629685 h 1092200"/>
                <a:gd name="T24" fmla="*/ 2147483646 w 1094721"/>
                <a:gd name="T25" fmla="*/ 1488718358 h 1092200"/>
                <a:gd name="T26" fmla="*/ 2147483646 w 1094721"/>
                <a:gd name="T27" fmla="*/ 1229192413 h 1092200"/>
                <a:gd name="T28" fmla="*/ 2147483646 w 1094721"/>
                <a:gd name="T29" fmla="*/ 1151501721 h 1092200"/>
                <a:gd name="T30" fmla="*/ 1160529471 w 1094721"/>
                <a:gd name="T31" fmla="*/ 50371446 h 1092200"/>
                <a:gd name="T32" fmla="*/ 1161578874 w 1094721"/>
                <a:gd name="T33" fmla="*/ 338035367 h 1092200"/>
                <a:gd name="T34" fmla="*/ 1234379536 w 1094721"/>
                <a:gd name="T35" fmla="*/ 384416242 h 1092200"/>
                <a:gd name="T36" fmla="*/ 1281952653 w 1094721"/>
                <a:gd name="T37" fmla="*/ 493581200 h 1092200"/>
                <a:gd name="T38" fmla="*/ 1281952653 w 1094721"/>
                <a:gd name="T39" fmla="*/ 498778573 h 1092200"/>
                <a:gd name="T40" fmla="*/ 1196774980 w 1094721"/>
                <a:gd name="T41" fmla="*/ 541494435 h 1092200"/>
                <a:gd name="T42" fmla="*/ 1196827215 w 1094721"/>
                <a:gd name="T43" fmla="*/ 756605269 h 1092200"/>
                <a:gd name="T44" fmla="*/ 1412436214 w 1094721"/>
                <a:gd name="T45" fmla="*/ 756552940 h 1092200"/>
                <a:gd name="T46" fmla="*/ 1412436214 w 1094721"/>
                <a:gd name="T47" fmla="*/ 541494435 h 1092200"/>
                <a:gd name="T48" fmla="*/ 1327484209 w 1094721"/>
                <a:gd name="T49" fmla="*/ 498778573 h 1092200"/>
                <a:gd name="T50" fmla="*/ 1327484209 w 1094721"/>
                <a:gd name="T51" fmla="*/ 492677030 h 1092200"/>
                <a:gd name="T52" fmla="*/ 1382986792 w 1094721"/>
                <a:gd name="T53" fmla="*/ 381479523 h 1092200"/>
                <a:gd name="T54" fmla="*/ 1394992500 w 1094721"/>
                <a:gd name="T55" fmla="*/ 375375532 h 1092200"/>
                <a:gd name="T56" fmla="*/ 1448455516 w 1094721"/>
                <a:gd name="T57" fmla="*/ 337407172 h 1092200"/>
                <a:gd name="T58" fmla="*/ 1429367769 w 1094721"/>
                <a:gd name="T59" fmla="*/ 50371446 h 1092200"/>
                <a:gd name="T60" fmla="*/ 1160755678 w 1094721"/>
                <a:gd name="T61" fmla="*/ 50371446 h 1092200"/>
                <a:gd name="T62" fmla="*/ 1374151137 w 1094721"/>
                <a:gd name="T63" fmla="*/ 2147483646 h 1092200"/>
                <a:gd name="T64" fmla="*/ 1326806245 w 1094721"/>
                <a:gd name="T65" fmla="*/ 2096005043 h 1092200"/>
                <a:gd name="T66" fmla="*/ 1326806245 w 1094721"/>
                <a:gd name="T67" fmla="*/ 2091031315 h 1092200"/>
                <a:gd name="T68" fmla="*/ 1412210006 w 1094721"/>
                <a:gd name="T69" fmla="*/ 2048315453 h 1092200"/>
                <a:gd name="T70" fmla="*/ 1412476455 w 1094721"/>
                <a:gd name="T71" fmla="*/ 1832886049 h 1092200"/>
                <a:gd name="T72" fmla="*/ 1196548778 w 1094721"/>
                <a:gd name="T73" fmla="*/ 1832619624 h 1092200"/>
                <a:gd name="T74" fmla="*/ 1196279910 w 1094721"/>
                <a:gd name="T75" fmla="*/ 2048049118 h 1092200"/>
                <a:gd name="T76" fmla="*/ 1196548778 w 1094721"/>
                <a:gd name="T77" fmla="*/ 2048315453 h 1092200"/>
                <a:gd name="T78" fmla="*/ 1281272133 w 1094721"/>
                <a:gd name="T79" fmla="*/ 2091031315 h 1092200"/>
                <a:gd name="T80" fmla="*/ 1281272133 w 1094721"/>
                <a:gd name="T81" fmla="*/ 2097135415 h 1092200"/>
                <a:gd name="T82" fmla="*/ 1225998200 w 1094721"/>
                <a:gd name="T83" fmla="*/ 2147483646 h 1092200"/>
                <a:gd name="T84" fmla="*/ 1213763861 w 1094721"/>
                <a:gd name="T85" fmla="*/ 2147483646 h 1092200"/>
                <a:gd name="T86" fmla="*/ 1160529471 w 1094721"/>
                <a:gd name="T87" fmla="*/ 2147483646 h 1092200"/>
                <a:gd name="T88" fmla="*/ 1159898719 w 1094721"/>
                <a:gd name="T89" fmla="*/ 2147483646 h 1092200"/>
                <a:gd name="T90" fmla="*/ 1448227405 w 1094721"/>
                <a:gd name="T91" fmla="*/ 2147483646 h 1092200"/>
                <a:gd name="T92" fmla="*/ 1448860174 w 1094721"/>
                <a:gd name="T93" fmla="*/ 2147483646 h 1092200"/>
                <a:gd name="T94" fmla="*/ 1448227405 w 1094721"/>
                <a:gd name="T95" fmla="*/ 2147483646 h 1092200"/>
                <a:gd name="T96" fmla="*/ 1374151137 w 1094721"/>
                <a:gd name="T97" fmla="*/ 2147483646 h 1092200"/>
                <a:gd name="T98" fmla="*/ 546848618 w 1094721"/>
                <a:gd name="T99" fmla="*/ 1186985635 h 1092200"/>
                <a:gd name="T100" fmla="*/ 503806378 w 1094721"/>
                <a:gd name="T101" fmla="*/ 1273774498 h 1092200"/>
                <a:gd name="T102" fmla="*/ 499727262 w 1094721"/>
                <a:gd name="T103" fmla="*/ 1273774498 h 1092200"/>
                <a:gd name="T104" fmla="*/ 391670834 w 1094721"/>
                <a:gd name="T105" fmla="*/ 1224953996 h 1092200"/>
                <a:gd name="T106" fmla="*/ 132098943 w 1094721"/>
                <a:gd name="T107" fmla="*/ 1105705930 h 1092200"/>
                <a:gd name="T108" fmla="*/ 12577095 w 1094721"/>
                <a:gd name="T109" fmla="*/ 1364679476 h 1092200"/>
                <a:gd name="T110" fmla="*/ 272148446 w 1094721"/>
                <a:gd name="T111" fmla="*/ 1483927632 h 1092200"/>
                <a:gd name="T112" fmla="*/ 390311787 w 1094721"/>
                <a:gd name="T113" fmla="*/ 1368246923 h 1092200"/>
                <a:gd name="T114" fmla="*/ 500860192 w 1094721"/>
                <a:gd name="T115" fmla="*/ 1318974665 h 1092200"/>
                <a:gd name="T116" fmla="*/ 504258247 w 1094721"/>
                <a:gd name="T117" fmla="*/ 1318974665 h 1092200"/>
                <a:gd name="T118" fmla="*/ 546848618 w 1094721"/>
                <a:gd name="T119" fmla="*/ 1402148709 h 1092200"/>
                <a:gd name="T120" fmla="*/ 762454548 w 1094721"/>
                <a:gd name="T121" fmla="*/ 1402095958 h 1092200"/>
                <a:gd name="T122" fmla="*/ 762402219 w 1094721"/>
                <a:gd name="T123" fmla="*/ 1186985635 h 1092200"/>
                <a:gd name="T124" fmla="*/ 546848618 w 1094721"/>
                <a:gd name="T125" fmla="*/ 1186985635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AA4BF1-D10D-4654-94AA-51AA74900F57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A42C71B-4ADD-423B-AFDF-80F837EFF45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200" y="7678738"/>
            <a:ext cx="1571625" cy="322262"/>
            <a:chOff x="914400" y="914400"/>
            <a:chExt cx="5321300" cy="10922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DD1E8B9E-519D-4823-9A0D-3C1D857F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46" y="1045084"/>
              <a:ext cx="694910" cy="769289"/>
            </a:xfrm>
            <a:custGeom>
              <a:avLst/>
              <a:gdLst>
                <a:gd name="T0" fmla="*/ 296922 w 694910"/>
                <a:gd name="T1" fmla="*/ 735104 h 769288"/>
                <a:gd name="T2" fmla="*/ 4298 w 694910"/>
                <a:gd name="T3" fmla="*/ 61639 h 769288"/>
                <a:gd name="T4" fmla="*/ 15 w 694910"/>
                <a:gd name="T5" fmla="*/ 42644 h 769288"/>
                <a:gd name="T6" fmla="*/ 43327 w 694910"/>
                <a:gd name="T7" fmla="*/ 475 h 769288"/>
                <a:gd name="T8" fmla="*/ 87783 w 694910"/>
                <a:gd name="T9" fmla="*/ 32956 h 769288"/>
                <a:gd name="T10" fmla="*/ 349945 w 694910"/>
                <a:gd name="T11" fmla="*/ 659789 h 769288"/>
                <a:gd name="T12" fmla="*/ 613249 w 694910"/>
                <a:gd name="T13" fmla="*/ 30297 h 769288"/>
                <a:gd name="T14" fmla="*/ 655515 w 694910"/>
                <a:gd name="T15" fmla="*/ 0 h 769288"/>
                <a:gd name="T16" fmla="*/ 697781 w 694910"/>
                <a:gd name="T17" fmla="*/ 41124 h 769288"/>
                <a:gd name="T18" fmla="*/ 694544 w 694910"/>
                <a:gd name="T19" fmla="*/ 58409 h 769288"/>
                <a:gd name="T20" fmla="*/ 400873 w 694910"/>
                <a:gd name="T21" fmla="*/ 735104 h 769288"/>
                <a:gd name="T22" fmla="*/ 351087 w 694910"/>
                <a:gd name="T23" fmla="*/ 770814 h 769288"/>
                <a:gd name="T24" fmla="*/ 346708 w 694910"/>
                <a:gd name="T25" fmla="*/ 770814 h 769288"/>
                <a:gd name="T26" fmla="*/ 296922 w 694910"/>
                <a:gd name="T27" fmla="*/ 735104 h 769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4910" h="769288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0ED6FF6-B35E-4190-BACE-3C77FA9C5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971" y="1045654"/>
              <a:ext cx="85674" cy="759791"/>
            </a:xfrm>
            <a:custGeom>
              <a:avLst/>
              <a:gdLst>
                <a:gd name="T0" fmla="*/ 0 w 85673"/>
                <a:gd name="T1" fmla="*/ 42738 h 759791"/>
                <a:gd name="T2" fmla="*/ 42842 w 85673"/>
                <a:gd name="T3" fmla="*/ 0 h 759791"/>
                <a:gd name="T4" fmla="*/ 85679 w 85673"/>
                <a:gd name="T5" fmla="*/ 42738 h 759791"/>
                <a:gd name="T6" fmla="*/ 85679 w 85673"/>
                <a:gd name="T7" fmla="*/ 723701 h 759791"/>
                <a:gd name="T8" fmla="*/ 42842 w 85673"/>
                <a:gd name="T9" fmla="*/ 766440 h 759791"/>
                <a:gd name="T10" fmla="*/ 0 w 85673"/>
                <a:gd name="T11" fmla="*/ 723701 h 759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673" h="759791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4809D3D-3A34-4384-AD05-88A773BB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364" y="1039576"/>
              <a:ext cx="561640" cy="769289"/>
            </a:xfrm>
            <a:custGeom>
              <a:avLst/>
              <a:gdLst>
                <a:gd name="T0" fmla="*/ 16293 w 561639"/>
                <a:gd name="T1" fmla="*/ 676884 h 769288"/>
                <a:gd name="T2" fmla="*/ 15 w 561639"/>
                <a:gd name="T3" fmla="*/ 644403 h 769288"/>
                <a:gd name="T4" fmla="*/ 40750 w 561639"/>
                <a:gd name="T5" fmla="*/ 602241 h 769288"/>
                <a:gd name="T6" fmla="*/ 41234 w 561639"/>
                <a:gd name="T7" fmla="*/ 602235 h 769288"/>
                <a:gd name="T8" fmla="*/ 67222 w 561639"/>
                <a:gd name="T9" fmla="*/ 611732 h 769288"/>
                <a:gd name="T10" fmla="*/ 306733 w 561639"/>
                <a:gd name="T11" fmla="*/ 701957 h 769288"/>
                <a:gd name="T12" fmla="*/ 475796 w 561639"/>
                <a:gd name="T13" fmla="*/ 573268 h 769288"/>
                <a:gd name="T14" fmla="*/ 475796 w 561639"/>
                <a:gd name="T15" fmla="*/ 570893 h 769288"/>
                <a:gd name="T16" fmla="*/ 278551 w 561639"/>
                <a:gd name="T17" fmla="*/ 427103 h 769288"/>
                <a:gd name="T18" fmla="*/ 24004 w 561639"/>
                <a:gd name="T19" fmla="*/ 208658 h 769288"/>
                <a:gd name="T20" fmla="*/ 24004 w 561639"/>
                <a:gd name="T21" fmla="*/ 206473 h 769288"/>
                <a:gd name="T22" fmla="*/ 273124 w 561639"/>
                <a:gd name="T23" fmla="*/ 0 h 769288"/>
                <a:gd name="T24" fmla="*/ 514825 w 561639"/>
                <a:gd name="T25" fmla="*/ 74650 h 769288"/>
                <a:gd name="T26" fmla="*/ 533197 w 561639"/>
                <a:gd name="T27" fmla="*/ 109220 h 769288"/>
                <a:gd name="T28" fmla="*/ 492264 w 561639"/>
                <a:gd name="T29" fmla="*/ 150249 h 769288"/>
                <a:gd name="T30" fmla="*/ 492074 w 561639"/>
                <a:gd name="T31" fmla="*/ 150249 h 769288"/>
                <a:gd name="T32" fmla="*/ 467133 w 561639"/>
                <a:gd name="T33" fmla="*/ 142746 h 769288"/>
                <a:gd name="T34" fmla="*/ 271030 w 561639"/>
                <a:gd name="T35" fmla="*/ 76264 h 769288"/>
                <a:gd name="T36" fmla="*/ 109202 w 561639"/>
                <a:gd name="T37" fmla="*/ 198496 h 769288"/>
                <a:gd name="T38" fmla="*/ 109202 w 561639"/>
                <a:gd name="T39" fmla="*/ 200585 h 769288"/>
                <a:gd name="T40" fmla="*/ 315014 w 561639"/>
                <a:gd name="T41" fmla="*/ 347605 h 769288"/>
                <a:gd name="T42" fmla="*/ 562517 w 561639"/>
                <a:gd name="T43" fmla="*/ 561681 h 769288"/>
                <a:gd name="T44" fmla="*/ 562517 w 561639"/>
                <a:gd name="T45" fmla="*/ 563865 h 769288"/>
                <a:gd name="T46" fmla="*/ 303496 w 561639"/>
                <a:gd name="T47" fmla="*/ 777936 h 769288"/>
                <a:gd name="T48" fmla="*/ 16293 w 561639"/>
                <a:gd name="T49" fmla="*/ 676884 h 769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61639" h="769288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189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7F8026E-1869-4C52-B94B-8FC96174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27" y="1040050"/>
              <a:ext cx="533082" cy="759791"/>
            </a:xfrm>
            <a:custGeom>
              <a:avLst/>
              <a:gdLst>
                <a:gd name="T0" fmla="*/ 20561 w 533081"/>
                <a:gd name="T1" fmla="*/ 685332 h 759791"/>
                <a:gd name="T2" fmla="*/ 278730 w 533081"/>
                <a:gd name="T3" fmla="*/ 457964 h 759791"/>
                <a:gd name="T4" fmla="*/ 436466 w 533081"/>
                <a:gd name="T5" fmla="*/ 220529 h 759791"/>
                <a:gd name="T6" fmla="*/ 284157 w 533081"/>
                <a:gd name="T7" fmla="*/ 76169 h 759791"/>
                <a:gd name="T8" fmla="*/ 96145 w 533081"/>
                <a:gd name="T9" fmla="*/ 186054 h 759791"/>
                <a:gd name="T10" fmla="*/ 64826 w 533081"/>
                <a:gd name="T11" fmla="*/ 201155 h 759791"/>
                <a:gd name="T12" fmla="*/ 25892 w 533081"/>
                <a:gd name="T13" fmla="*/ 162691 h 759791"/>
                <a:gd name="T14" fmla="*/ 25892 w 533081"/>
                <a:gd name="T15" fmla="*/ 162690 h 759791"/>
                <a:gd name="T16" fmla="*/ 34555 w 533081"/>
                <a:gd name="T17" fmla="*/ 139042 h 759791"/>
                <a:gd name="T18" fmla="*/ 290534 w 533081"/>
                <a:gd name="T19" fmla="*/ 0 h 759791"/>
                <a:gd name="T20" fmla="*/ 524995 w 533081"/>
                <a:gd name="T21" fmla="*/ 213406 h 759791"/>
                <a:gd name="T22" fmla="*/ 524995 w 533081"/>
                <a:gd name="T23" fmla="*/ 215496 h 759791"/>
                <a:gd name="T24" fmla="*/ 333752 w 533081"/>
                <a:gd name="T25" fmla="*/ 508585 h 759791"/>
                <a:gd name="T26" fmla="*/ 131842 w 533081"/>
                <a:gd name="T27" fmla="*/ 687516 h 759791"/>
                <a:gd name="T28" fmla="*/ 498056 w 533081"/>
                <a:gd name="T29" fmla="*/ 687516 h 759791"/>
                <a:gd name="T30" fmla="*/ 538867 w 533081"/>
                <a:gd name="T31" fmla="*/ 724393 h 759791"/>
                <a:gd name="T32" fmla="*/ 501905 w 533081"/>
                <a:gd name="T33" fmla="*/ 765110 h 759791"/>
                <a:gd name="T34" fmla="*/ 498056 w 533081"/>
                <a:gd name="T35" fmla="*/ 765110 h 759791"/>
                <a:gd name="T36" fmla="*/ 43218 w 533081"/>
                <a:gd name="T37" fmla="*/ 765110 h 759791"/>
                <a:gd name="T38" fmla="*/ 123 w 533081"/>
                <a:gd name="T39" fmla="*/ 728383 h 759791"/>
                <a:gd name="T40" fmla="*/ 0 w 533081"/>
                <a:gd name="T41" fmla="*/ 725221 h 759791"/>
                <a:gd name="T42" fmla="*/ 20562 w 533081"/>
                <a:gd name="T43" fmla="*/ 685332 h 7597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33081" h="75979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C2AE84A-524F-4952-85C1-37DDFD0B8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736" y="1038056"/>
              <a:ext cx="637794" cy="778786"/>
            </a:xfrm>
            <a:custGeom>
              <a:avLst/>
              <a:gdLst>
                <a:gd name="T0" fmla="*/ 0 w 637794"/>
                <a:gd name="T1" fmla="*/ 392052 h 778786"/>
                <a:gd name="T2" fmla="*/ 0 w 637794"/>
                <a:gd name="T3" fmla="*/ 390058 h 778786"/>
                <a:gd name="T4" fmla="*/ 320801 w 637794"/>
                <a:gd name="T5" fmla="*/ 0 h 778786"/>
                <a:gd name="T6" fmla="*/ 638461 w 637794"/>
                <a:gd name="T7" fmla="*/ 387873 h 778786"/>
                <a:gd name="T8" fmla="*/ 638461 w 637794"/>
                <a:gd name="T9" fmla="*/ 390058 h 778786"/>
                <a:gd name="T10" fmla="*/ 318707 w 637794"/>
                <a:gd name="T11" fmla="*/ 780116 h 778786"/>
                <a:gd name="T12" fmla="*/ 0 w 637794"/>
                <a:gd name="T13" fmla="*/ 392052 h 778786"/>
                <a:gd name="T14" fmla="*/ 549836 w 637794"/>
                <a:gd name="T15" fmla="*/ 392052 h 778786"/>
                <a:gd name="T16" fmla="*/ 549836 w 637794"/>
                <a:gd name="T17" fmla="*/ 390058 h 778786"/>
                <a:gd name="T18" fmla="*/ 318707 w 637794"/>
                <a:gd name="T19" fmla="*/ 77499 h 778786"/>
                <a:gd name="T20" fmla="*/ 88625 w 637794"/>
                <a:gd name="T21" fmla="*/ 387873 h 778786"/>
                <a:gd name="T22" fmla="*/ 88625 w 637794"/>
                <a:gd name="T23" fmla="*/ 390058 h 778786"/>
                <a:gd name="T24" fmla="*/ 320801 w 637794"/>
                <a:gd name="T25" fmla="*/ 702522 h 778786"/>
                <a:gd name="T26" fmla="*/ 549836 w 637794"/>
                <a:gd name="T27" fmla="*/ 392052 h 7787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7794" h="778786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AEC49B3-D2A1-461B-9E3A-7275BE6B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220" y="1042419"/>
              <a:ext cx="237983" cy="759791"/>
            </a:xfrm>
            <a:custGeom>
              <a:avLst/>
              <a:gdLst>
                <a:gd name="T0" fmla="*/ 160971 w 237983"/>
                <a:gd name="T1" fmla="*/ 88141 h 759791"/>
                <a:gd name="T2" fmla="*/ 55117 w 237983"/>
                <a:gd name="T3" fmla="*/ 122617 h 759791"/>
                <a:gd name="T4" fmla="*/ 36744 w 237983"/>
                <a:gd name="T5" fmla="*/ 125846 h 759791"/>
                <a:gd name="T6" fmla="*/ 0 w 237983"/>
                <a:gd name="T7" fmla="*/ 89281 h 759791"/>
                <a:gd name="T8" fmla="*/ 30271 w 237983"/>
                <a:gd name="T9" fmla="*/ 52621 h 759791"/>
                <a:gd name="T10" fmla="*/ 154498 w 237983"/>
                <a:gd name="T11" fmla="*/ 9503 h 759791"/>
                <a:gd name="T12" fmla="*/ 200953 w 237983"/>
                <a:gd name="T13" fmla="*/ 6 h 759791"/>
                <a:gd name="T14" fmla="*/ 203333 w 237983"/>
                <a:gd name="T15" fmla="*/ 6 h 759791"/>
                <a:gd name="T16" fmla="*/ 245502 w 237983"/>
                <a:gd name="T17" fmla="*/ 40740 h 759791"/>
                <a:gd name="T18" fmla="*/ 245503 w 237983"/>
                <a:gd name="T19" fmla="*/ 41984 h 759791"/>
                <a:gd name="T20" fmla="*/ 245503 w 237983"/>
                <a:gd name="T21" fmla="*/ 725131 h 759791"/>
                <a:gd name="T22" fmla="*/ 203816 w 237983"/>
                <a:gd name="T23" fmla="*/ 768244 h 759791"/>
                <a:gd name="T24" fmla="*/ 203333 w 237983"/>
                <a:gd name="T25" fmla="*/ 768250 h 759791"/>
                <a:gd name="T26" fmla="*/ 161257 w 237983"/>
                <a:gd name="T27" fmla="*/ 725131 h 7597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7983" h="759791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C6BEB77-BFC7-45B8-B58B-E302EFB0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728" y="1037486"/>
              <a:ext cx="561640" cy="778786"/>
            </a:xfrm>
            <a:custGeom>
              <a:avLst/>
              <a:gdLst>
                <a:gd name="T0" fmla="*/ 39981 w 561639"/>
                <a:gd name="T1" fmla="*/ 705181 h 778786"/>
                <a:gd name="T2" fmla="*/ 25127 w 561639"/>
                <a:gd name="T3" fmla="*/ 649499 h 778786"/>
                <a:gd name="T4" fmla="*/ 61590 w 561639"/>
                <a:gd name="T5" fmla="*/ 629202 h 778786"/>
                <a:gd name="T6" fmla="*/ 88530 w 561639"/>
                <a:gd name="T7" fmla="*/ 637845 h 778786"/>
                <a:gd name="T8" fmla="*/ 252738 w 561639"/>
                <a:gd name="T9" fmla="*/ 702522 h 778786"/>
                <a:gd name="T10" fmla="*/ 477494 w 561639"/>
                <a:gd name="T11" fmla="*/ 371728 h 778786"/>
                <a:gd name="T12" fmla="*/ 263590 w 561639"/>
                <a:gd name="T13" fmla="*/ 492345 h 778786"/>
                <a:gd name="T14" fmla="*/ 0 w 561639"/>
                <a:gd name="T15" fmla="*/ 258614 h 778786"/>
                <a:gd name="T16" fmla="*/ 0 w 561639"/>
                <a:gd name="T17" fmla="*/ 256430 h 778786"/>
                <a:gd name="T18" fmla="*/ 272252 w 561639"/>
                <a:gd name="T19" fmla="*/ 0 h 778786"/>
                <a:gd name="T20" fmla="*/ 471021 w 561639"/>
                <a:gd name="T21" fmla="*/ 77499 h 778786"/>
                <a:gd name="T22" fmla="*/ 564976 w 561639"/>
                <a:gd name="T23" fmla="*/ 369543 h 778786"/>
                <a:gd name="T24" fmla="*/ 564976 w 561639"/>
                <a:gd name="T25" fmla="*/ 371728 h 778786"/>
                <a:gd name="T26" fmla="*/ 250834 w 561639"/>
                <a:gd name="T27" fmla="*/ 780116 h 778786"/>
                <a:gd name="T28" fmla="*/ 39981 w 561639"/>
                <a:gd name="T29" fmla="*/ 705181 h 778786"/>
                <a:gd name="T30" fmla="*/ 461311 w 561639"/>
                <a:gd name="T31" fmla="*/ 249307 h 778786"/>
                <a:gd name="T32" fmla="*/ 461311 w 561639"/>
                <a:gd name="T33" fmla="*/ 247217 h 778786"/>
                <a:gd name="T34" fmla="*/ 269016 w 561639"/>
                <a:gd name="T35" fmla="*/ 76264 h 778786"/>
                <a:gd name="T36" fmla="*/ 87483 w 561639"/>
                <a:gd name="T37" fmla="*/ 252916 h 778786"/>
                <a:gd name="T38" fmla="*/ 87483 w 561639"/>
                <a:gd name="T39" fmla="*/ 255100 h 778786"/>
                <a:gd name="T40" fmla="*/ 273299 w 561639"/>
                <a:gd name="T41" fmla="*/ 419975 h 778786"/>
                <a:gd name="T42" fmla="*/ 461311 w 561639"/>
                <a:gd name="T43" fmla="*/ 249307 h 7787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639" h="778786">
                  <a:moveTo>
                    <a:pt x="39981" y="705181"/>
                  </a:moveTo>
                  <a:cubicBezTo>
                    <a:pt x="20468" y="693898"/>
                    <a:pt x="13817" y="668968"/>
                    <a:pt x="25127" y="649499"/>
                  </a:cubicBezTo>
                  <a:cubicBezTo>
                    <a:pt x="32634" y="636577"/>
                    <a:pt x="46626" y="628789"/>
                    <a:pt x="61590" y="629202"/>
                  </a:cubicBezTo>
                  <a:cubicBezTo>
                    <a:pt x="71222" y="629401"/>
                    <a:pt x="80587" y="632405"/>
                    <a:pt x="88530" y="637845"/>
                  </a:cubicBezTo>
                  <a:cubicBezTo>
                    <a:pt x="141552" y="680963"/>
                    <a:pt x="193242" y="702522"/>
                    <a:pt x="252738" y="702522"/>
                  </a:cubicBezTo>
                  <a:cubicBezTo>
                    <a:pt x="388864" y="702522"/>
                    <a:pt x="480726" y="564620"/>
                    <a:pt x="477489" y="371728"/>
                  </a:cubicBezTo>
                  <a:cubicBezTo>
                    <a:pt x="436461" y="437450"/>
                    <a:pt x="368398" y="492345"/>
                    <a:pt x="263590" y="492345"/>
                  </a:cubicBezTo>
                  <a:cubicBezTo>
                    <a:pt x="108044" y="492345"/>
                    <a:pt x="0" y="394332"/>
                    <a:pt x="0" y="258614"/>
                  </a:cubicBezTo>
                  <a:lnTo>
                    <a:pt x="0" y="256430"/>
                  </a:lnTo>
                  <a:cubicBezTo>
                    <a:pt x="0" y="113114"/>
                    <a:pt x="111281" y="0"/>
                    <a:pt x="272252" y="0"/>
                  </a:cubicBezTo>
                  <a:cubicBezTo>
                    <a:pt x="358688" y="0"/>
                    <a:pt x="422372" y="29062"/>
                    <a:pt x="471016" y="77499"/>
                  </a:cubicBezTo>
                  <a:cubicBezTo>
                    <a:pt x="528132" y="134483"/>
                    <a:pt x="564971" y="218725"/>
                    <a:pt x="564971" y="369543"/>
                  </a:cubicBezTo>
                  <a:lnTo>
                    <a:pt x="564971" y="371728"/>
                  </a:lnTo>
                  <a:cubicBezTo>
                    <a:pt x="564971" y="610872"/>
                    <a:pt x="437508" y="780116"/>
                    <a:pt x="250834" y="780116"/>
                  </a:cubicBezTo>
                  <a:cubicBezTo>
                    <a:pt x="164208" y="780591"/>
                    <a:pt x="97192" y="748205"/>
                    <a:pt x="39981" y="705181"/>
                  </a:cubicBezTo>
                  <a:close/>
                  <a:moveTo>
                    <a:pt x="461306" y="249307"/>
                  </a:moveTo>
                  <a:lnTo>
                    <a:pt x="461306" y="247217"/>
                  </a:lnTo>
                  <a:cubicBezTo>
                    <a:pt x="461306" y="151293"/>
                    <a:pt x="382391" y="76264"/>
                    <a:pt x="269016" y="76264"/>
                  </a:cubicBezTo>
                  <a:cubicBezTo>
                    <a:pt x="155641" y="76264"/>
                    <a:pt x="87483" y="159176"/>
                    <a:pt x="87483" y="252916"/>
                  </a:cubicBezTo>
                  <a:lnTo>
                    <a:pt x="87483" y="255100"/>
                  </a:lnTo>
                  <a:cubicBezTo>
                    <a:pt x="87483" y="351024"/>
                    <a:pt x="163161" y="419975"/>
                    <a:pt x="273299" y="419975"/>
                  </a:cubicBezTo>
                  <a:cubicBezTo>
                    <a:pt x="388864" y="419595"/>
                    <a:pt x="461306" y="335543"/>
                    <a:pt x="461306" y="249307"/>
                  </a:cubicBezTo>
                  <a:close/>
                </a:path>
              </a:pathLst>
            </a:custGeom>
            <a:solidFill>
              <a:srgbClr val="135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444528A-6132-4C3F-8AF2-F6D36C24A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77" y="1135547"/>
              <a:ext cx="171348" cy="161456"/>
            </a:xfrm>
            <a:custGeom>
              <a:avLst/>
              <a:gdLst>
                <a:gd name="T0" fmla="*/ 146345 w 171347"/>
                <a:gd name="T1" fmla="*/ 145837 h 161455"/>
                <a:gd name="T2" fmla="*/ 25179 w 171347"/>
                <a:gd name="T3" fmla="*/ 146008 h 161455"/>
                <a:gd name="T4" fmla="*/ 25008 w 171347"/>
                <a:gd name="T5" fmla="*/ 25121 h 161455"/>
                <a:gd name="T6" fmla="*/ 146174 w 171347"/>
                <a:gd name="T7" fmla="*/ 24951 h 161455"/>
                <a:gd name="T8" fmla="*/ 146345 w 171347"/>
                <a:gd name="T9" fmla="*/ 25121 h 161455"/>
                <a:gd name="T10" fmla="*/ 146345 w 171347"/>
                <a:gd name="T11" fmla="*/ 145837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AC438FC-2B30-4961-99F5-38FF8D97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99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FA94A84-A093-496C-87D5-7911DD5CC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905" y="1135547"/>
              <a:ext cx="171348" cy="161456"/>
            </a:xfrm>
            <a:custGeom>
              <a:avLst/>
              <a:gdLst>
                <a:gd name="T0" fmla="*/ 25008 w 171347"/>
                <a:gd name="T1" fmla="*/ 25121 h 161455"/>
                <a:gd name="T2" fmla="*/ 146174 w 171347"/>
                <a:gd name="T3" fmla="*/ 24951 h 161455"/>
                <a:gd name="T4" fmla="*/ 146345 w 171347"/>
                <a:gd name="T5" fmla="*/ 145837 h 161455"/>
                <a:gd name="T6" fmla="*/ 25179 w 171347"/>
                <a:gd name="T7" fmla="*/ 146008 h 161455"/>
                <a:gd name="T8" fmla="*/ 25008 w 171347"/>
                <a:gd name="T9" fmla="*/ 145837 h 161455"/>
                <a:gd name="T10" fmla="*/ 25008 w 171347"/>
                <a:gd name="T11" fmla="*/ 2512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4DA59E1-A405-4A33-AD86-BBF6A3B92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08" y="1617824"/>
              <a:ext cx="171348" cy="170953"/>
            </a:xfrm>
            <a:custGeom>
              <a:avLst/>
              <a:gdLst>
                <a:gd name="T0" fmla="*/ 24913 w 171347"/>
                <a:gd name="T1" fmla="*/ 25216 h 170953"/>
                <a:gd name="T2" fmla="*/ 146079 w 171347"/>
                <a:gd name="T3" fmla="*/ 24856 h 170953"/>
                <a:gd name="T4" fmla="*/ 146439 w 171347"/>
                <a:gd name="T5" fmla="*/ 145738 h 170953"/>
                <a:gd name="T6" fmla="*/ 25274 w 171347"/>
                <a:gd name="T7" fmla="*/ 146097 h 170953"/>
                <a:gd name="T8" fmla="*/ 24913 w 171347"/>
                <a:gd name="T9" fmla="*/ 145738 h 170953"/>
                <a:gd name="T10" fmla="*/ 24913 w 171347"/>
                <a:gd name="T11" fmla="*/ 25216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86890C0-88D0-4D63-9617-92300B88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95" y="1298095"/>
              <a:ext cx="323657" cy="322911"/>
            </a:xfrm>
            <a:custGeom>
              <a:avLst/>
              <a:gdLst>
                <a:gd name="T0" fmla="*/ 285394 w 323656"/>
                <a:gd name="T1" fmla="*/ 241899 h 322911"/>
                <a:gd name="T2" fmla="*/ 280063 w 323656"/>
                <a:gd name="T3" fmla="*/ 241899 h 322911"/>
                <a:gd name="T4" fmla="*/ 235703 w 323656"/>
                <a:gd name="T5" fmla="*/ 222904 h 322911"/>
                <a:gd name="T6" fmla="*/ 230658 w 323656"/>
                <a:gd name="T7" fmla="*/ 217775 h 322911"/>
                <a:gd name="T8" fmla="*/ 230658 w 323656"/>
                <a:gd name="T9" fmla="*/ 108365 h 322911"/>
                <a:gd name="T10" fmla="*/ 236179 w 323656"/>
                <a:gd name="T11" fmla="*/ 102857 h 322911"/>
                <a:gd name="T12" fmla="*/ 279873 w 323656"/>
                <a:gd name="T13" fmla="*/ 85097 h 322911"/>
                <a:gd name="T14" fmla="*/ 280444 w 323656"/>
                <a:gd name="T15" fmla="*/ 85097 h 322911"/>
                <a:gd name="T16" fmla="*/ 286156 w 323656"/>
                <a:gd name="T17" fmla="*/ 85097 h 322911"/>
                <a:gd name="T18" fmla="*/ 328802 w 323656"/>
                <a:gd name="T19" fmla="*/ 42548 h 322911"/>
                <a:gd name="T20" fmla="*/ 286156 w 323656"/>
                <a:gd name="T21" fmla="*/ 0 h 322911"/>
                <a:gd name="T22" fmla="*/ 243509 w 323656"/>
                <a:gd name="T23" fmla="*/ 42548 h 322911"/>
                <a:gd name="T24" fmla="*/ 243509 w 323656"/>
                <a:gd name="T25" fmla="*/ 47772 h 322911"/>
                <a:gd name="T26" fmla="*/ 243509 w 323656"/>
                <a:gd name="T27" fmla="*/ 47772 h 322911"/>
                <a:gd name="T28" fmla="*/ 224471 w 323656"/>
                <a:gd name="T29" fmla="*/ 92125 h 322911"/>
                <a:gd name="T30" fmla="*/ 219330 w 323656"/>
                <a:gd name="T31" fmla="*/ 97348 h 322911"/>
                <a:gd name="T32" fmla="*/ 109187 w 323656"/>
                <a:gd name="T33" fmla="*/ 98013 h 322911"/>
                <a:gd name="T34" fmla="*/ 103475 w 323656"/>
                <a:gd name="T35" fmla="*/ 92410 h 322911"/>
                <a:gd name="T36" fmla="*/ 85674 w 323656"/>
                <a:gd name="T37" fmla="*/ 48817 h 322911"/>
                <a:gd name="T38" fmla="*/ 85674 w 323656"/>
                <a:gd name="T39" fmla="*/ 48152 h 322911"/>
                <a:gd name="T40" fmla="*/ 85674 w 323656"/>
                <a:gd name="T41" fmla="*/ 42548 h 322911"/>
                <a:gd name="T42" fmla="*/ 43027 w 323656"/>
                <a:gd name="T43" fmla="*/ 0 h 322911"/>
                <a:gd name="T44" fmla="*/ 381 w 323656"/>
                <a:gd name="T45" fmla="*/ 42549 h 322911"/>
                <a:gd name="T46" fmla="*/ 43027 w 323656"/>
                <a:gd name="T47" fmla="*/ 85097 h 322911"/>
                <a:gd name="T48" fmla="*/ 43123 w 323656"/>
                <a:gd name="T49" fmla="*/ 85097 h 322911"/>
                <a:gd name="T50" fmla="*/ 48263 w 323656"/>
                <a:gd name="T51" fmla="*/ 85097 h 322911"/>
                <a:gd name="T52" fmla="*/ 48263 w 323656"/>
                <a:gd name="T53" fmla="*/ 85097 h 322911"/>
                <a:gd name="T54" fmla="*/ 92718 w 323656"/>
                <a:gd name="T55" fmla="*/ 104091 h 322911"/>
                <a:gd name="T56" fmla="*/ 98144 w 323656"/>
                <a:gd name="T57" fmla="*/ 109600 h 322911"/>
                <a:gd name="T58" fmla="*/ 98144 w 323656"/>
                <a:gd name="T59" fmla="*/ 218250 h 322911"/>
                <a:gd name="T60" fmla="*/ 92242 w 323656"/>
                <a:gd name="T61" fmla="*/ 224233 h 322911"/>
                <a:gd name="T62" fmla="*/ 48453 w 323656"/>
                <a:gd name="T63" fmla="*/ 241994 h 322911"/>
                <a:gd name="T64" fmla="*/ 48453 w 323656"/>
                <a:gd name="T65" fmla="*/ 241994 h 322911"/>
                <a:gd name="T66" fmla="*/ 42647 w 323656"/>
                <a:gd name="T67" fmla="*/ 241994 h 322911"/>
                <a:gd name="T68" fmla="*/ 0 w 323656"/>
                <a:gd name="T69" fmla="*/ 284542 h 322911"/>
                <a:gd name="T70" fmla="*/ 42647 w 323656"/>
                <a:gd name="T71" fmla="*/ 327090 h 322911"/>
                <a:gd name="T72" fmla="*/ 85293 w 323656"/>
                <a:gd name="T73" fmla="*/ 284542 h 322911"/>
                <a:gd name="T74" fmla="*/ 85293 w 323656"/>
                <a:gd name="T75" fmla="*/ 279413 h 322911"/>
                <a:gd name="T76" fmla="*/ 85293 w 323656"/>
                <a:gd name="T77" fmla="*/ 279413 h 322911"/>
                <a:gd name="T78" fmla="*/ 104332 w 323656"/>
                <a:gd name="T79" fmla="*/ 234491 h 322911"/>
                <a:gd name="T80" fmla="*/ 110043 w 323656"/>
                <a:gd name="T81" fmla="*/ 228887 h 322911"/>
                <a:gd name="T82" fmla="*/ 219997 w 323656"/>
                <a:gd name="T83" fmla="*/ 228887 h 322911"/>
                <a:gd name="T84" fmla="*/ 225327 w 323656"/>
                <a:gd name="T85" fmla="*/ 234206 h 322911"/>
                <a:gd name="T86" fmla="*/ 243224 w 323656"/>
                <a:gd name="T87" fmla="*/ 277799 h 322911"/>
                <a:gd name="T88" fmla="*/ 243224 w 323656"/>
                <a:gd name="T89" fmla="*/ 278463 h 322911"/>
                <a:gd name="T90" fmla="*/ 243224 w 323656"/>
                <a:gd name="T91" fmla="*/ 284067 h 322911"/>
                <a:gd name="T92" fmla="*/ 285870 w 323656"/>
                <a:gd name="T93" fmla="*/ 326615 h 322911"/>
                <a:gd name="T94" fmla="*/ 328517 w 323656"/>
                <a:gd name="T95" fmla="*/ 284067 h 322911"/>
                <a:gd name="T96" fmla="*/ 285870 w 323656"/>
                <a:gd name="T97" fmla="*/ 241519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2C4315B-8A66-4776-8FF4-78E1DC6B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45" y="918116"/>
              <a:ext cx="1094722" cy="1092200"/>
            </a:xfrm>
            <a:custGeom>
              <a:avLst/>
              <a:gdLst>
                <a:gd name="T0" fmla="*/ 1071307 w 1094721"/>
                <a:gd name="T1" fmla="*/ 483785 h 1092200"/>
                <a:gd name="T2" fmla="*/ 950411 w 1094721"/>
                <a:gd name="T3" fmla="*/ 483785 h 1092200"/>
                <a:gd name="T4" fmla="*/ 931373 w 1094721"/>
                <a:gd name="T5" fmla="*/ 513132 h 1092200"/>
                <a:gd name="T6" fmla="*/ 884823 w 1094721"/>
                <a:gd name="T7" fmla="*/ 533836 h 1092200"/>
                <a:gd name="T8" fmla="*/ 883395 w 1094721"/>
                <a:gd name="T9" fmla="*/ 533836 h 1092200"/>
                <a:gd name="T10" fmla="*/ 865404 w 1094721"/>
                <a:gd name="T11" fmla="*/ 498886 h 1092200"/>
                <a:gd name="T12" fmla="*/ 774802 w 1094721"/>
                <a:gd name="T13" fmla="*/ 498908 h 1092200"/>
                <a:gd name="T14" fmla="*/ 774824 w 1094721"/>
                <a:gd name="T15" fmla="*/ 589301 h 1092200"/>
                <a:gd name="T16" fmla="*/ 865404 w 1094721"/>
                <a:gd name="T17" fmla="*/ 589301 h 1092200"/>
                <a:gd name="T18" fmla="*/ 883490 w 1094721"/>
                <a:gd name="T19" fmla="*/ 552926 h 1092200"/>
                <a:gd name="T20" fmla="*/ 885299 w 1094721"/>
                <a:gd name="T21" fmla="*/ 552926 h 1092200"/>
                <a:gd name="T22" fmla="*/ 930706 w 1094721"/>
                <a:gd name="T23" fmla="*/ 573440 h 1092200"/>
                <a:gd name="T24" fmla="*/ 1040015 w 1094721"/>
                <a:gd name="T25" fmla="*/ 625584 h 1092200"/>
                <a:gd name="T26" fmla="*/ 1092280 w 1094721"/>
                <a:gd name="T27" fmla="*/ 516527 h 1092200"/>
                <a:gd name="T28" fmla="*/ 1071402 w 1094721"/>
                <a:gd name="T29" fmla="*/ 483880 h 1092200"/>
                <a:gd name="T30" fmla="*/ 487672 w 1094721"/>
                <a:gd name="T31" fmla="*/ 21167 h 1092200"/>
                <a:gd name="T32" fmla="*/ 488113 w 1094721"/>
                <a:gd name="T33" fmla="*/ 142048 h 1092200"/>
                <a:gd name="T34" fmla="*/ 518705 w 1094721"/>
                <a:gd name="T35" fmla="*/ 161538 h 1092200"/>
                <a:gd name="T36" fmla="*/ 538696 w 1094721"/>
                <a:gd name="T37" fmla="*/ 207411 h 1092200"/>
                <a:gd name="T38" fmla="*/ 538696 w 1094721"/>
                <a:gd name="T39" fmla="*/ 209595 h 1092200"/>
                <a:gd name="T40" fmla="*/ 502903 w 1094721"/>
                <a:gd name="T41" fmla="*/ 227545 h 1092200"/>
                <a:gd name="T42" fmla="*/ 502925 w 1094721"/>
                <a:gd name="T43" fmla="*/ 317938 h 1092200"/>
                <a:gd name="T44" fmla="*/ 593532 w 1094721"/>
                <a:gd name="T45" fmla="*/ 317916 h 1092200"/>
                <a:gd name="T46" fmla="*/ 593532 w 1094721"/>
                <a:gd name="T47" fmla="*/ 227545 h 1092200"/>
                <a:gd name="T48" fmla="*/ 557834 w 1094721"/>
                <a:gd name="T49" fmla="*/ 209595 h 1092200"/>
                <a:gd name="T50" fmla="*/ 557834 w 1094721"/>
                <a:gd name="T51" fmla="*/ 207031 h 1092200"/>
                <a:gd name="T52" fmla="*/ 581157 w 1094721"/>
                <a:gd name="T53" fmla="*/ 160304 h 1092200"/>
                <a:gd name="T54" fmla="*/ 586202 w 1094721"/>
                <a:gd name="T55" fmla="*/ 157739 h 1092200"/>
                <a:gd name="T56" fmla="*/ 608668 w 1094721"/>
                <a:gd name="T57" fmla="*/ 141784 h 1092200"/>
                <a:gd name="T58" fmla="*/ 600647 w 1094721"/>
                <a:gd name="T59" fmla="*/ 21167 h 1092200"/>
                <a:gd name="T60" fmla="*/ 487767 w 1094721"/>
                <a:gd name="T61" fmla="*/ 21167 h 1092200"/>
                <a:gd name="T62" fmla="*/ 577444 w 1094721"/>
                <a:gd name="T63" fmla="*/ 926838 h 1092200"/>
                <a:gd name="T64" fmla="*/ 557549 w 1094721"/>
                <a:gd name="T65" fmla="*/ 880776 h 1092200"/>
                <a:gd name="T66" fmla="*/ 557549 w 1094721"/>
                <a:gd name="T67" fmla="*/ 878686 h 1092200"/>
                <a:gd name="T68" fmla="*/ 593437 w 1094721"/>
                <a:gd name="T69" fmla="*/ 860736 h 1092200"/>
                <a:gd name="T70" fmla="*/ 593549 w 1094721"/>
                <a:gd name="T71" fmla="*/ 770209 h 1092200"/>
                <a:gd name="T72" fmla="*/ 502808 w 1094721"/>
                <a:gd name="T73" fmla="*/ 770097 h 1092200"/>
                <a:gd name="T74" fmla="*/ 502695 w 1094721"/>
                <a:gd name="T75" fmla="*/ 860624 h 1092200"/>
                <a:gd name="T76" fmla="*/ 502808 w 1094721"/>
                <a:gd name="T77" fmla="*/ 860736 h 1092200"/>
                <a:gd name="T78" fmla="*/ 538410 w 1094721"/>
                <a:gd name="T79" fmla="*/ 878686 h 1092200"/>
                <a:gd name="T80" fmla="*/ 538410 w 1094721"/>
                <a:gd name="T81" fmla="*/ 881251 h 1092200"/>
                <a:gd name="T82" fmla="*/ 515183 w 1094721"/>
                <a:gd name="T83" fmla="*/ 927883 h 1092200"/>
                <a:gd name="T84" fmla="*/ 510042 w 1094721"/>
                <a:gd name="T85" fmla="*/ 930447 h 1092200"/>
                <a:gd name="T86" fmla="*/ 487672 w 1094721"/>
                <a:gd name="T87" fmla="*/ 946878 h 1092200"/>
                <a:gd name="T88" fmla="*/ 487407 w 1094721"/>
                <a:gd name="T89" fmla="*/ 1067759 h 1092200"/>
                <a:gd name="T90" fmla="*/ 608572 w 1094721"/>
                <a:gd name="T91" fmla="*/ 1068024 h 1092200"/>
                <a:gd name="T92" fmla="*/ 608838 w 1094721"/>
                <a:gd name="T93" fmla="*/ 947142 h 1092200"/>
                <a:gd name="T94" fmla="*/ 608572 w 1094721"/>
                <a:gd name="T95" fmla="*/ 946878 h 1092200"/>
                <a:gd name="T96" fmla="*/ 577444 w 1094721"/>
                <a:gd name="T97" fmla="*/ 926838 h 1092200"/>
                <a:gd name="T98" fmla="*/ 229794 w 1094721"/>
                <a:gd name="T99" fmla="*/ 498791 h 1092200"/>
                <a:gd name="T100" fmla="*/ 211707 w 1094721"/>
                <a:gd name="T101" fmla="*/ 535261 h 1092200"/>
                <a:gd name="T102" fmla="*/ 209993 w 1094721"/>
                <a:gd name="T103" fmla="*/ 535261 h 1092200"/>
                <a:gd name="T104" fmla="*/ 164586 w 1094721"/>
                <a:gd name="T105" fmla="*/ 514746 h 1092200"/>
                <a:gd name="T106" fmla="*/ 55510 w 1094721"/>
                <a:gd name="T107" fmla="*/ 464636 h 1092200"/>
                <a:gd name="T108" fmla="*/ 5285 w 1094721"/>
                <a:gd name="T109" fmla="*/ 573461 h 1092200"/>
                <a:gd name="T110" fmla="*/ 114361 w 1094721"/>
                <a:gd name="T111" fmla="*/ 623571 h 1092200"/>
                <a:gd name="T112" fmla="*/ 164015 w 1094721"/>
                <a:gd name="T113" fmla="*/ 574960 h 1092200"/>
                <a:gd name="T114" fmla="*/ 210469 w 1094721"/>
                <a:gd name="T115" fmla="*/ 554255 h 1092200"/>
                <a:gd name="T116" fmla="*/ 211897 w 1094721"/>
                <a:gd name="T117" fmla="*/ 554255 h 1092200"/>
                <a:gd name="T118" fmla="*/ 229794 w 1094721"/>
                <a:gd name="T119" fmla="*/ 589206 h 1092200"/>
                <a:gd name="T120" fmla="*/ 320395 w 1094721"/>
                <a:gd name="T121" fmla="*/ 589184 h 1092200"/>
                <a:gd name="T122" fmla="*/ 320373 w 1094721"/>
                <a:gd name="T123" fmla="*/ 498791 h 1092200"/>
                <a:gd name="T124" fmla="*/ 229794 w 1094721"/>
                <a:gd name="T125" fmla="*/ 498791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1086B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8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6758C3D-C7FE-44F5-AFD1-CB64A37B2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itle Placeholder 3">
            <a:extLst>
              <a:ext uri="{FF2B5EF4-FFF2-40B4-BE49-F238E27FC236}">
                <a16:creationId xmlns:a16="http://schemas.microsoft.com/office/drawing/2014/main" id="{EE64FDAF-9221-4A75-A802-35CAD05DBD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6531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30622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95933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61244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34963" indent="-334963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388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438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413" indent="-325438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463" indent="-325438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DAF7AB0-F272-4B12-A332-18C1CCCF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11582400" cy="2806700"/>
          </a:xfrm>
        </p:spPr>
        <p:txBody>
          <a:bodyPr/>
          <a:lstStyle/>
          <a:p>
            <a:r>
              <a:rPr lang="en-GB" altLang="de-DE" b="1"/>
              <a:t>Visualization in Practice: Common conceptions we (dis)agree upon</a:t>
            </a:r>
            <a:endParaRPr lang="de-DE" altLang="de-DE"/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31E246EE-7DA4-479C-B293-B010C73706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VisInPractice Fishbowl-Panel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2">
            <a:extLst>
              <a:ext uri="{FF2B5EF4-FFF2-40B4-BE49-F238E27FC236}">
                <a16:creationId xmlns:a16="http://schemas.microsoft.com/office/drawing/2014/main" id="{8A0FD42E-DF0F-476E-9BE0-9B9639FF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E15233CF-6CEB-4039-A4E8-37A6F91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8436" name="Grafik 5">
            <a:extLst>
              <a:ext uri="{FF2B5EF4-FFF2-40B4-BE49-F238E27FC236}">
                <a16:creationId xmlns:a16="http://schemas.microsoft.com/office/drawing/2014/main" id="{77E90735-62A1-4758-9F46-E7DC4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3">
            <a:extLst>
              <a:ext uri="{FF2B5EF4-FFF2-40B4-BE49-F238E27FC236}">
                <a16:creationId xmlns:a16="http://schemas.microsoft.com/office/drawing/2014/main" id="{09E9A81F-ABEA-454E-A97B-2DE6966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Grafik 6">
            <a:extLst>
              <a:ext uri="{FF2B5EF4-FFF2-40B4-BE49-F238E27FC236}">
                <a16:creationId xmlns:a16="http://schemas.microsoft.com/office/drawing/2014/main" id="{C5C04D3A-7A31-4734-B6E3-FDDA1443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hteck 15">
            <a:extLst>
              <a:ext uri="{FF2B5EF4-FFF2-40B4-BE49-F238E27FC236}">
                <a16:creationId xmlns:a16="http://schemas.microsoft.com/office/drawing/2014/main" id="{36790ABF-56C0-4439-AC74-3DF70034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40" name="Textfeld 13">
            <a:extLst>
              <a:ext uri="{FF2B5EF4-FFF2-40B4-BE49-F238E27FC236}">
                <a16:creationId xmlns:a16="http://schemas.microsoft.com/office/drawing/2014/main" id="{3635AB6A-BFA9-45CD-9876-750C3131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8441" name="Textfeld 17">
            <a:extLst>
              <a:ext uri="{FF2B5EF4-FFF2-40B4-BE49-F238E27FC236}">
                <a16:creationId xmlns:a16="http://schemas.microsoft.com/office/drawing/2014/main" id="{E5803DD6-393F-496B-966E-B6857C3C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8442" name="Textfeld 14">
            <a:extLst>
              <a:ext uri="{FF2B5EF4-FFF2-40B4-BE49-F238E27FC236}">
                <a16:creationId xmlns:a16="http://schemas.microsoft.com/office/drawing/2014/main" id="{94496B5B-D2C9-45BF-B27A-F34B403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8443" name="Textfeld 19">
            <a:extLst>
              <a:ext uri="{FF2B5EF4-FFF2-40B4-BE49-F238E27FC236}">
                <a16:creationId xmlns:a16="http://schemas.microsoft.com/office/drawing/2014/main" id="{6DEABD55-CF96-48F8-A053-37537D90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8444" name="Grafik 1">
            <a:extLst>
              <a:ext uri="{FF2B5EF4-FFF2-40B4-BE49-F238E27FC236}">
                <a16:creationId xmlns:a16="http://schemas.microsoft.com/office/drawing/2014/main" id="{ED78DE7E-AE98-4BC4-86EC-FEA90FAD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hteck: abgerundete Ecken 16">
            <a:extLst>
              <a:ext uri="{FF2B5EF4-FFF2-40B4-BE49-F238E27FC236}">
                <a16:creationId xmlns:a16="http://schemas.microsoft.com/office/drawing/2014/main" id="{86012DF2-4D4E-49E2-B2C2-63017561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6" name="Ellipse 20">
            <a:extLst>
              <a:ext uri="{FF2B5EF4-FFF2-40B4-BE49-F238E27FC236}">
                <a16:creationId xmlns:a16="http://schemas.microsoft.com/office/drawing/2014/main" id="{410E542E-D24D-4853-9706-FE84767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7" name="Textfeld 21">
            <a:extLst>
              <a:ext uri="{FF2B5EF4-FFF2-40B4-BE49-F238E27FC236}">
                <a16:creationId xmlns:a16="http://schemas.microsoft.com/office/drawing/2014/main" id="{84515BF3-F3C4-464E-99BD-E04D609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CCAE52E-1C69-4D5C-BE3E-08CF07ADED5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AEEA5E-2F5E-4718-B6A3-E324FFA1384F}"/>
              </a:ext>
            </a:extLst>
          </p:cNvPr>
          <p:cNvSpPr txBox="1"/>
          <p:nvPr/>
        </p:nvSpPr>
        <p:spPr>
          <a:xfrm>
            <a:off x="8407400" y="2770188"/>
            <a:ext cx="5613400" cy="31727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800" dirty="0">
                <a:solidFill>
                  <a:schemeClr val="bg1"/>
                </a:solidFill>
              </a:rPr>
              <a:t>Vis research is not something practitioners think about often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A21425-8E7D-48A4-9017-29BB07812000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85713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2">
            <a:extLst>
              <a:ext uri="{FF2B5EF4-FFF2-40B4-BE49-F238E27FC236}">
                <a16:creationId xmlns:a16="http://schemas.microsoft.com/office/drawing/2014/main" id="{13D168C9-7B0D-4F42-97D0-FEC9D938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0483" name="Titel 2">
            <a:extLst>
              <a:ext uri="{FF2B5EF4-FFF2-40B4-BE49-F238E27FC236}">
                <a16:creationId xmlns:a16="http://schemas.microsoft.com/office/drawing/2014/main" id="{9FCF27F3-D5BD-4B8F-BB91-CA0010A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20484" name="Grafik 5">
            <a:extLst>
              <a:ext uri="{FF2B5EF4-FFF2-40B4-BE49-F238E27FC236}">
                <a16:creationId xmlns:a16="http://schemas.microsoft.com/office/drawing/2014/main" id="{F80D8923-F860-4617-9D5A-70DC63F7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Grafik 3">
            <a:extLst>
              <a:ext uri="{FF2B5EF4-FFF2-40B4-BE49-F238E27FC236}">
                <a16:creationId xmlns:a16="http://schemas.microsoft.com/office/drawing/2014/main" id="{C6BEE3B9-FB3B-4AE8-A68D-5566456D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Grafik 6">
            <a:extLst>
              <a:ext uri="{FF2B5EF4-FFF2-40B4-BE49-F238E27FC236}">
                <a16:creationId xmlns:a16="http://schemas.microsoft.com/office/drawing/2014/main" id="{5E182633-787B-4649-AD0D-9DE24A12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hteck 15">
            <a:extLst>
              <a:ext uri="{FF2B5EF4-FFF2-40B4-BE49-F238E27FC236}">
                <a16:creationId xmlns:a16="http://schemas.microsoft.com/office/drawing/2014/main" id="{1AECD2D1-F1D2-4981-9A93-1E83F99C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0488" name="Textfeld 13">
            <a:extLst>
              <a:ext uri="{FF2B5EF4-FFF2-40B4-BE49-F238E27FC236}">
                <a16:creationId xmlns:a16="http://schemas.microsoft.com/office/drawing/2014/main" id="{D0EE656A-F6BE-4A6D-85B3-CFD97AC4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20489" name="Textfeld 17">
            <a:extLst>
              <a:ext uri="{FF2B5EF4-FFF2-40B4-BE49-F238E27FC236}">
                <a16:creationId xmlns:a16="http://schemas.microsoft.com/office/drawing/2014/main" id="{8C62AE6D-1976-446B-9ACC-5CF1B0948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20490" name="Textfeld 14">
            <a:extLst>
              <a:ext uri="{FF2B5EF4-FFF2-40B4-BE49-F238E27FC236}">
                <a16:creationId xmlns:a16="http://schemas.microsoft.com/office/drawing/2014/main" id="{1A9CA3B7-AE98-4B0F-B02F-54F6001D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20491" name="Textfeld 19">
            <a:extLst>
              <a:ext uri="{FF2B5EF4-FFF2-40B4-BE49-F238E27FC236}">
                <a16:creationId xmlns:a16="http://schemas.microsoft.com/office/drawing/2014/main" id="{CE181CC7-D131-4D0F-9D5B-4C89E5B0D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20492" name="Grafik 1">
            <a:extLst>
              <a:ext uri="{FF2B5EF4-FFF2-40B4-BE49-F238E27FC236}">
                <a16:creationId xmlns:a16="http://schemas.microsoft.com/office/drawing/2014/main" id="{A1A514E2-B64F-4F55-9D17-AFD1628A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Rechteck: abgerundete Ecken 16">
            <a:extLst>
              <a:ext uri="{FF2B5EF4-FFF2-40B4-BE49-F238E27FC236}">
                <a16:creationId xmlns:a16="http://schemas.microsoft.com/office/drawing/2014/main" id="{B21DF2C2-359D-4F0D-B931-0137F4ED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0494" name="Ellipse 20">
            <a:extLst>
              <a:ext uri="{FF2B5EF4-FFF2-40B4-BE49-F238E27FC236}">
                <a16:creationId xmlns:a16="http://schemas.microsoft.com/office/drawing/2014/main" id="{E9756006-AFB9-42F2-83E5-778E39FCF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0495" name="Textfeld 21">
            <a:extLst>
              <a:ext uri="{FF2B5EF4-FFF2-40B4-BE49-F238E27FC236}">
                <a16:creationId xmlns:a16="http://schemas.microsoft.com/office/drawing/2014/main" id="{1B0ABB86-FB2B-4D61-88E1-8042ABF0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85CDA3C3-055C-49ED-A15E-F75CE41300B8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C4C3B01-9D43-4FB9-B5F1-0492A59E7360}"/>
              </a:ext>
            </a:extLst>
          </p:cNvPr>
          <p:cNvSpPr txBox="1"/>
          <p:nvPr/>
        </p:nvSpPr>
        <p:spPr>
          <a:xfrm>
            <a:off x="8534400" y="2770188"/>
            <a:ext cx="5334000" cy="2927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400" dirty="0">
                <a:solidFill>
                  <a:schemeClr val="bg1"/>
                </a:solidFill>
              </a:rPr>
              <a:t>90% of what is presented at VIS cannot be applied in practice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EB34F6B-BDE7-440C-BD34-BE7D645145AB}"/>
              </a:ext>
            </a:extLst>
          </p:cNvPr>
          <p:cNvSpPr txBox="1"/>
          <p:nvPr/>
        </p:nvSpPr>
        <p:spPr>
          <a:xfrm>
            <a:off x="925513" y="30435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2">
            <a:extLst>
              <a:ext uri="{FF2B5EF4-FFF2-40B4-BE49-F238E27FC236}">
                <a16:creationId xmlns:a16="http://schemas.microsoft.com/office/drawing/2014/main" id="{8A0FD42E-DF0F-476E-9BE0-9B9639FF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E15233CF-6CEB-4039-A4E8-37A6F91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8436" name="Grafik 5">
            <a:extLst>
              <a:ext uri="{FF2B5EF4-FFF2-40B4-BE49-F238E27FC236}">
                <a16:creationId xmlns:a16="http://schemas.microsoft.com/office/drawing/2014/main" id="{77E90735-62A1-4758-9F46-E7DC4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3">
            <a:extLst>
              <a:ext uri="{FF2B5EF4-FFF2-40B4-BE49-F238E27FC236}">
                <a16:creationId xmlns:a16="http://schemas.microsoft.com/office/drawing/2014/main" id="{09E9A81F-ABEA-454E-A97B-2DE6966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Grafik 6">
            <a:extLst>
              <a:ext uri="{FF2B5EF4-FFF2-40B4-BE49-F238E27FC236}">
                <a16:creationId xmlns:a16="http://schemas.microsoft.com/office/drawing/2014/main" id="{C5C04D3A-7A31-4734-B6E3-FDDA1443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hteck 15">
            <a:extLst>
              <a:ext uri="{FF2B5EF4-FFF2-40B4-BE49-F238E27FC236}">
                <a16:creationId xmlns:a16="http://schemas.microsoft.com/office/drawing/2014/main" id="{36790ABF-56C0-4439-AC74-3DF70034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40" name="Textfeld 13">
            <a:extLst>
              <a:ext uri="{FF2B5EF4-FFF2-40B4-BE49-F238E27FC236}">
                <a16:creationId xmlns:a16="http://schemas.microsoft.com/office/drawing/2014/main" id="{3635AB6A-BFA9-45CD-9876-750C3131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8441" name="Textfeld 17">
            <a:extLst>
              <a:ext uri="{FF2B5EF4-FFF2-40B4-BE49-F238E27FC236}">
                <a16:creationId xmlns:a16="http://schemas.microsoft.com/office/drawing/2014/main" id="{E5803DD6-393F-496B-966E-B6857C3C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8442" name="Textfeld 14">
            <a:extLst>
              <a:ext uri="{FF2B5EF4-FFF2-40B4-BE49-F238E27FC236}">
                <a16:creationId xmlns:a16="http://schemas.microsoft.com/office/drawing/2014/main" id="{94496B5B-D2C9-45BF-B27A-F34B403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8443" name="Textfeld 19">
            <a:extLst>
              <a:ext uri="{FF2B5EF4-FFF2-40B4-BE49-F238E27FC236}">
                <a16:creationId xmlns:a16="http://schemas.microsoft.com/office/drawing/2014/main" id="{6DEABD55-CF96-48F8-A053-37537D90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8444" name="Grafik 1">
            <a:extLst>
              <a:ext uri="{FF2B5EF4-FFF2-40B4-BE49-F238E27FC236}">
                <a16:creationId xmlns:a16="http://schemas.microsoft.com/office/drawing/2014/main" id="{ED78DE7E-AE98-4BC4-86EC-FEA90FAD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hteck: abgerundete Ecken 16">
            <a:extLst>
              <a:ext uri="{FF2B5EF4-FFF2-40B4-BE49-F238E27FC236}">
                <a16:creationId xmlns:a16="http://schemas.microsoft.com/office/drawing/2014/main" id="{86012DF2-4D4E-49E2-B2C2-63017561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6" name="Ellipse 20">
            <a:extLst>
              <a:ext uri="{FF2B5EF4-FFF2-40B4-BE49-F238E27FC236}">
                <a16:creationId xmlns:a16="http://schemas.microsoft.com/office/drawing/2014/main" id="{410E542E-D24D-4853-9706-FE84767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7" name="Textfeld 21">
            <a:extLst>
              <a:ext uri="{FF2B5EF4-FFF2-40B4-BE49-F238E27FC236}">
                <a16:creationId xmlns:a16="http://schemas.microsoft.com/office/drawing/2014/main" id="{84515BF3-F3C4-464E-99BD-E04D609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CCAE52E-1C69-4D5C-BE3E-08CF07ADED5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AEEA5E-2F5E-4718-B6A3-E324FFA1384F}"/>
              </a:ext>
            </a:extLst>
          </p:cNvPr>
          <p:cNvSpPr txBox="1"/>
          <p:nvPr/>
        </p:nvSpPr>
        <p:spPr>
          <a:xfrm>
            <a:off x="8407400" y="2770188"/>
            <a:ext cx="5613400" cy="31727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800" dirty="0">
                <a:solidFill>
                  <a:schemeClr val="bg1"/>
                </a:solidFill>
              </a:rPr>
              <a:t>Vis innovation and discovery does not come from research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92B7B64-3D6B-4D37-91CD-C63081C87A57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2473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2">
            <a:extLst>
              <a:ext uri="{FF2B5EF4-FFF2-40B4-BE49-F238E27FC236}">
                <a16:creationId xmlns:a16="http://schemas.microsoft.com/office/drawing/2014/main" id="{8A0FD42E-DF0F-476E-9BE0-9B9639FF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E15233CF-6CEB-4039-A4E8-37A6F91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8436" name="Grafik 5">
            <a:extLst>
              <a:ext uri="{FF2B5EF4-FFF2-40B4-BE49-F238E27FC236}">
                <a16:creationId xmlns:a16="http://schemas.microsoft.com/office/drawing/2014/main" id="{77E90735-62A1-4758-9F46-E7DC4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3">
            <a:extLst>
              <a:ext uri="{FF2B5EF4-FFF2-40B4-BE49-F238E27FC236}">
                <a16:creationId xmlns:a16="http://schemas.microsoft.com/office/drawing/2014/main" id="{09E9A81F-ABEA-454E-A97B-2DE6966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Grafik 6">
            <a:extLst>
              <a:ext uri="{FF2B5EF4-FFF2-40B4-BE49-F238E27FC236}">
                <a16:creationId xmlns:a16="http://schemas.microsoft.com/office/drawing/2014/main" id="{C5C04D3A-7A31-4734-B6E3-FDDA1443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hteck 15">
            <a:extLst>
              <a:ext uri="{FF2B5EF4-FFF2-40B4-BE49-F238E27FC236}">
                <a16:creationId xmlns:a16="http://schemas.microsoft.com/office/drawing/2014/main" id="{36790ABF-56C0-4439-AC74-3DF70034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40" name="Textfeld 13">
            <a:extLst>
              <a:ext uri="{FF2B5EF4-FFF2-40B4-BE49-F238E27FC236}">
                <a16:creationId xmlns:a16="http://schemas.microsoft.com/office/drawing/2014/main" id="{3635AB6A-BFA9-45CD-9876-750C3131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8441" name="Textfeld 17">
            <a:extLst>
              <a:ext uri="{FF2B5EF4-FFF2-40B4-BE49-F238E27FC236}">
                <a16:creationId xmlns:a16="http://schemas.microsoft.com/office/drawing/2014/main" id="{E5803DD6-393F-496B-966E-B6857C3C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8442" name="Textfeld 14">
            <a:extLst>
              <a:ext uri="{FF2B5EF4-FFF2-40B4-BE49-F238E27FC236}">
                <a16:creationId xmlns:a16="http://schemas.microsoft.com/office/drawing/2014/main" id="{94496B5B-D2C9-45BF-B27A-F34B403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8443" name="Textfeld 19">
            <a:extLst>
              <a:ext uri="{FF2B5EF4-FFF2-40B4-BE49-F238E27FC236}">
                <a16:creationId xmlns:a16="http://schemas.microsoft.com/office/drawing/2014/main" id="{6DEABD55-CF96-48F8-A053-37537D90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8444" name="Grafik 1">
            <a:extLst>
              <a:ext uri="{FF2B5EF4-FFF2-40B4-BE49-F238E27FC236}">
                <a16:creationId xmlns:a16="http://schemas.microsoft.com/office/drawing/2014/main" id="{ED78DE7E-AE98-4BC4-86EC-FEA90FAD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hteck: abgerundete Ecken 16">
            <a:extLst>
              <a:ext uri="{FF2B5EF4-FFF2-40B4-BE49-F238E27FC236}">
                <a16:creationId xmlns:a16="http://schemas.microsoft.com/office/drawing/2014/main" id="{86012DF2-4D4E-49E2-B2C2-63017561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6" name="Ellipse 20">
            <a:extLst>
              <a:ext uri="{FF2B5EF4-FFF2-40B4-BE49-F238E27FC236}">
                <a16:creationId xmlns:a16="http://schemas.microsoft.com/office/drawing/2014/main" id="{410E542E-D24D-4853-9706-FE84767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7" name="Textfeld 21">
            <a:extLst>
              <a:ext uri="{FF2B5EF4-FFF2-40B4-BE49-F238E27FC236}">
                <a16:creationId xmlns:a16="http://schemas.microsoft.com/office/drawing/2014/main" id="{84515BF3-F3C4-464E-99BD-E04D609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CCAE52E-1C69-4D5C-BE3E-08CF07ADED5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AEEA5E-2F5E-4718-B6A3-E324FFA1384F}"/>
              </a:ext>
            </a:extLst>
          </p:cNvPr>
          <p:cNvSpPr txBox="1"/>
          <p:nvPr/>
        </p:nvSpPr>
        <p:spPr>
          <a:xfrm>
            <a:off x="8407400" y="2770188"/>
            <a:ext cx="5613400" cy="3173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800" dirty="0">
                <a:solidFill>
                  <a:schemeClr val="bg1"/>
                </a:solidFill>
              </a:rPr>
              <a:t>Researchers are clueless about visualization in practice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3FAF388-9681-4B8A-AEA9-94B5C20B5401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hteck 12">
            <a:extLst>
              <a:ext uri="{FF2B5EF4-FFF2-40B4-BE49-F238E27FC236}">
                <a16:creationId xmlns:a16="http://schemas.microsoft.com/office/drawing/2014/main" id="{D1B404F6-C7D1-4092-B938-498AEAB2D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3555" name="Titel 2">
            <a:extLst>
              <a:ext uri="{FF2B5EF4-FFF2-40B4-BE49-F238E27FC236}">
                <a16:creationId xmlns:a16="http://schemas.microsoft.com/office/drawing/2014/main" id="{E6C10764-9BA0-45E9-96F2-2E5DBA56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23556" name="Grafik 5">
            <a:extLst>
              <a:ext uri="{FF2B5EF4-FFF2-40B4-BE49-F238E27FC236}">
                <a16:creationId xmlns:a16="http://schemas.microsoft.com/office/drawing/2014/main" id="{6BC18837-41B5-4889-AA5F-C68EFE55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Grafik 3">
            <a:extLst>
              <a:ext uri="{FF2B5EF4-FFF2-40B4-BE49-F238E27FC236}">
                <a16:creationId xmlns:a16="http://schemas.microsoft.com/office/drawing/2014/main" id="{F65B3A16-93E8-45F9-BEEC-07AECAAC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Grafik 6">
            <a:extLst>
              <a:ext uri="{FF2B5EF4-FFF2-40B4-BE49-F238E27FC236}">
                <a16:creationId xmlns:a16="http://schemas.microsoft.com/office/drawing/2014/main" id="{E52B2454-C959-4ACE-8D45-C6668640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hteck 15">
            <a:extLst>
              <a:ext uri="{FF2B5EF4-FFF2-40B4-BE49-F238E27FC236}">
                <a16:creationId xmlns:a16="http://schemas.microsoft.com/office/drawing/2014/main" id="{3E0AD8DE-D7BE-4F84-8EFB-00E53940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3560" name="Textfeld 13">
            <a:extLst>
              <a:ext uri="{FF2B5EF4-FFF2-40B4-BE49-F238E27FC236}">
                <a16:creationId xmlns:a16="http://schemas.microsoft.com/office/drawing/2014/main" id="{B3E0BD12-B94C-4614-ABDF-66CDA30C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23561" name="Textfeld 17">
            <a:extLst>
              <a:ext uri="{FF2B5EF4-FFF2-40B4-BE49-F238E27FC236}">
                <a16:creationId xmlns:a16="http://schemas.microsoft.com/office/drawing/2014/main" id="{AD1DBC71-A46C-413A-895B-832879F3B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23562" name="Textfeld 14">
            <a:extLst>
              <a:ext uri="{FF2B5EF4-FFF2-40B4-BE49-F238E27FC236}">
                <a16:creationId xmlns:a16="http://schemas.microsoft.com/office/drawing/2014/main" id="{2C77F7F2-FC25-41CB-84BB-431CA0F4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23563" name="Textfeld 19">
            <a:extLst>
              <a:ext uri="{FF2B5EF4-FFF2-40B4-BE49-F238E27FC236}">
                <a16:creationId xmlns:a16="http://schemas.microsoft.com/office/drawing/2014/main" id="{68B1ACCC-3010-4BF9-A909-AB91773AD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23564" name="Grafik 1">
            <a:extLst>
              <a:ext uri="{FF2B5EF4-FFF2-40B4-BE49-F238E27FC236}">
                <a16:creationId xmlns:a16="http://schemas.microsoft.com/office/drawing/2014/main" id="{98AC9233-49BC-4340-9FCB-CBD842B07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hteck: abgerundete Ecken 16">
            <a:extLst>
              <a:ext uri="{FF2B5EF4-FFF2-40B4-BE49-F238E27FC236}">
                <a16:creationId xmlns:a16="http://schemas.microsoft.com/office/drawing/2014/main" id="{ECBCA4A6-1B10-4B86-820E-995D1A7A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3566" name="Ellipse 20">
            <a:extLst>
              <a:ext uri="{FF2B5EF4-FFF2-40B4-BE49-F238E27FC236}">
                <a16:creationId xmlns:a16="http://schemas.microsoft.com/office/drawing/2014/main" id="{0A5904FF-B22F-41CD-8625-04F1C9BA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3567" name="Textfeld 21">
            <a:extLst>
              <a:ext uri="{FF2B5EF4-FFF2-40B4-BE49-F238E27FC236}">
                <a16:creationId xmlns:a16="http://schemas.microsoft.com/office/drawing/2014/main" id="{2B565E0C-7B55-4796-8C15-196807FB4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E2225887-227A-4DBE-B564-985B03F65FAE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DF9CA7F-7D36-4487-8813-418CC7F4D6D3}"/>
              </a:ext>
            </a:extLst>
          </p:cNvPr>
          <p:cNvSpPr txBox="1"/>
          <p:nvPr/>
        </p:nvSpPr>
        <p:spPr>
          <a:xfrm>
            <a:off x="8588375" y="2770188"/>
            <a:ext cx="5280025" cy="3173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US" sz="4800" dirty="0">
                <a:solidFill>
                  <a:schemeClr val="bg1"/>
                </a:solidFill>
              </a:rPr>
              <a:t>Vis researchers are thought leaders for practitioners 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DABC24-66FC-45EF-A812-D08A767813D6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2">
            <a:extLst>
              <a:ext uri="{FF2B5EF4-FFF2-40B4-BE49-F238E27FC236}">
                <a16:creationId xmlns:a16="http://schemas.microsoft.com/office/drawing/2014/main" id="{8A0FD42E-DF0F-476E-9BE0-9B9639FF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E15233CF-6CEB-4039-A4E8-37A6F91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8436" name="Grafik 5">
            <a:extLst>
              <a:ext uri="{FF2B5EF4-FFF2-40B4-BE49-F238E27FC236}">
                <a16:creationId xmlns:a16="http://schemas.microsoft.com/office/drawing/2014/main" id="{77E90735-62A1-4758-9F46-E7DC4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3">
            <a:extLst>
              <a:ext uri="{FF2B5EF4-FFF2-40B4-BE49-F238E27FC236}">
                <a16:creationId xmlns:a16="http://schemas.microsoft.com/office/drawing/2014/main" id="{09E9A81F-ABEA-454E-A97B-2DE6966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Grafik 6">
            <a:extLst>
              <a:ext uri="{FF2B5EF4-FFF2-40B4-BE49-F238E27FC236}">
                <a16:creationId xmlns:a16="http://schemas.microsoft.com/office/drawing/2014/main" id="{C5C04D3A-7A31-4734-B6E3-FDDA1443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hteck 15">
            <a:extLst>
              <a:ext uri="{FF2B5EF4-FFF2-40B4-BE49-F238E27FC236}">
                <a16:creationId xmlns:a16="http://schemas.microsoft.com/office/drawing/2014/main" id="{36790ABF-56C0-4439-AC74-3DF70034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40" name="Textfeld 13">
            <a:extLst>
              <a:ext uri="{FF2B5EF4-FFF2-40B4-BE49-F238E27FC236}">
                <a16:creationId xmlns:a16="http://schemas.microsoft.com/office/drawing/2014/main" id="{3635AB6A-BFA9-45CD-9876-750C3131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8441" name="Textfeld 17">
            <a:extLst>
              <a:ext uri="{FF2B5EF4-FFF2-40B4-BE49-F238E27FC236}">
                <a16:creationId xmlns:a16="http://schemas.microsoft.com/office/drawing/2014/main" id="{E5803DD6-393F-496B-966E-B6857C3C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8442" name="Textfeld 14">
            <a:extLst>
              <a:ext uri="{FF2B5EF4-FFF2-40B4-BE49-F238E27FC236}">
                <a16:creationId xmlns:a16="http://schemas.microsoft.com/office/drawing/2014/main" id="{94496B5B-D2C9-45BF-B27A-F34B403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8443" name="Textfeld 19">
            <a:extLst>
              <a:ext uri="{FF2B5EF4-FFF2-40B4-BE49-F238E27FC236}">
                <a16:creationId xmlns:a16="http://schemas.microsoft.com/office/drawing/2014/main" id="{6DEABD55-CF96-48F8-A053-37537D90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8444" name="Grafik 1">
            <a:extLst>
              <a:ext uri="{FF2B5EF4-FFF2-40B4-BE49-F238E27FC236}">
                <a16:creationId xmlns:a16="http://schemas.microsoft.com/office/drawing/2014/main" id="{ED78DE7E-AE98-4BC4-86EC-FEA90FAD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hteck: abgerundete Ecken 16">
            <a:extLst>
              <a:ext uri="{FF2B5EF4-FFF2-40B4-BE49-F238E27FC236}">
                <a16:creationId xmlns:a16="http://schemas.microsoft.com/office/drawing/2014/main" id="{86012DF2-4D4E-49E2-B2C2-63017561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6" name="Ellipse 20">
            <a:extLst>
              <a:ext uri="{FF2B5EF4-FFF2-40B4-BE49-F238E27FC236}">
                <a16:creationId xmlns:a16="http://schemas.microsoft.com/office/drawing/2014/main" id="{410E542E-D24D-4853-9706-FE84767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7" name="Textfeld 21">
            <a:extLst>
              <a:ext uri="{FF2B5EF4-FFF2-40B4-BE49-F238E27FC236}">
                <a16:creationId xmlns:a16="http://schemas.microsoft.com/office/drawing/2014/main" id="{84515BF3-F3C4-464E-99BD-E04D609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CCAE52E-1C69-4D5C-BE3E-08CF07ADED5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AEEA5E-2F5E-4718-B6A3-E324FFA1384F}"/>
              </a:ext>
            </a:extLst>
          </p:cNvPr>
          <p:cNvSpPr txBox="1"/>
          <p:nvPr/>
        </p:nvSpPr>
        <p:spPr>
          <a:xfrm>
            <a:off x="8407400" y="2819400"/>
            <a:ext cx="5613400" cy="29880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6000" dirty="0">
                <a:solidFill>
                  <a:schemeClr val="bg1"/>
                </a:solidFill>
              </a:rPr>
              <a:t>Vis research </a:t>
            </a:r>
          </a:p>
          <a:p>
            <a:pPr marL="0" lvl="1" indent="0" algn="ctr">
              <a:defRPr/>
            </a:pPr>
            <a:r>
              <a:rPr lang="en-GB" sz="6000" dirty="0">
                <a:solidFill>
                  <a:schemeClr val="bg1"/>
                </a:solidFill>
              </a:rPr>
              <a:t>is too reductionist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A9A68D-D6CF-44B6-8569-FD5AB2DF2506}"/>
              </a:ext>
            </a:extLst>
          </p:cNvPr>
          <p:cNvSpPr txBox="1"/>
          <p:nvPr/>
        </p:nvSpPr>
        <p:spPr>
          <a:xfrm>
            <a:off x="925513" y="30435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06955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2">
            <a:extLst>
              <a:ext uri="{FF2B5EF4-FFF2-40B4-BE49-F238E27FC236}">
                <a16:creationId xmlns:a16="http://schemas.microsoft.com/office/drawing/2014/main" id="{1E9B09B1-7A49-4CFE-AE07-70FFBC2B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1507" name="Titel 2">
            <a:extLst>
              <a:ext uri="{FF2B5EF4-FFF2-40B4-BE49-F238E27FC236}">
                <a16:creationId xmlns:a16="http://schemas.microsoft.com/office/drawing/2014/main" id="{92D82849-0E05-4B27-99FC-3E090E4E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21508" name="Grafik 5">
            <a:extLst>
              <a:ext uri="{FF2B5EF4-FFF2-40B4-BE49-F238E27FC236}">
                <a16:creationId xmlns:a16="http://schemas.microsoft.com/office/drawing/2014/main" id="{F6E2AD43-0857-4544-8C50-0A4F0B39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Grafik 3">
            <a:extLst>
              <a:ext uri="{FF2B5EF4-FFF2-40B4-BE49-F238E27FC236}">
                <a16:creationId xmlns:a16="http://schemas.microsoft.com/office/drawing/2014/main" id="{253EC977-99A2-4D55-BCBB-8E7D42B7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Grafik 6">
            <a:extLst>
              <a:ext uri="{FF2B5EF4-FFF2-40B4-BE49-F238E27FC236}">
                <a16:creationId xmlns:a16="http://schemas.microsoft.com/office/drawing/2014/main" id="{76768599-9B7C-4268-B105-3994C12A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hteck 15">
            <a:extLst>
              <a:ext uri="{FF2B5EF4-FFF2-40B4-BE49-F238E27FC236}">
                <a16:creationId xmlns:a16="http://schemas.microsoft.com/office/drawing/2014/main" id="{EAC48D04-4067-4B1A-AB58-7744DD54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1512" name="Textfeld 13">
            <a:extLst>
              <a:ext uri="{FF2B5EF4-FFF2-40B4-BE49-F238E27FC236}">
                <a16:creationId xmlns:a16="http://schemas.microsoft.com/office/drawing/2014/main" id="{2B4BC5C9-E7A8-4DA6-888D-FC994050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21513" name="Textfeld 17">
            <a:extLst>
              <a:ext uri="{FF2B5EF4-FFF2-40B4-BE49-F238E27FC236}">
                <a16:creationId xmlns:a16="http://schemas.microsoft.com/office/drawing/2014/main" id="{9758DE6B-6D42-41C5-A180-EABC5969A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21514" name="Textfeld 14">
            <a:extLst>
              <a:ext uri="{FF2B5EF4-FFF2-40B4-BE49-F238E27FC236}">
                <a16:creationId xmlns:a16="http://schemas.microsoft.com/office/drawing/2014/main" id="{B7F483D6-BFF1-4BC3-9248-A7738A3F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21515" name="Textfeld 19">
            <a:extLst>
              <a:ext uri="{FF2B5EF4-FFF2-40B4-BE49-F238E27FC236}">
                <a16:creationId xmlns:a16="http://schemas.microsoft.com/office/drawing/2014/main" id="{AEFC4D1F-9985-4657-9FFA-F7B0EC81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21516" name="Grafik 1">
            <a:extLst>
              <a:ext uri="{FF2B5EF4-FFF2-40B4-BE49-F238E27FC236}">
                <a16:creationId xmlns:a16="http://schemas.microsoft.com/office/drawing/2014/main" id="{48A92EAA-0EC4-44B6-92C8-8AAE8349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Rechteck: abgerundete Ecken 16">
            <a:extLst>
              <a:ext uri="{FF2B5EF4-FFF2-40B4-BE49-F238E27FC236}">
                <a16:creationId xmlns:a16="http://schemas.microsoft.com/office/drawing/2014/main" id="{B6E09F5A-3CAE-4DD0-84E6-8159B415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1518" name="Ellipse 20">
            <a:extLst>
              <a:ext uri="{FF2B5EF4-FFF2-40B4-BE49-F238E27FC236}">
                <a16:creationId xmlns:a16="http://schemas.microsoft.com/office/drawing/2014/main" id="{1AC9EACA-1C31-49D5-B248-C5DFA831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1519" name="Textfeld 21">
            <a:extLst>
              <a:ext uri="{FF2B5EF4-FFF2-40B4-BE49-F238E27FC236}">
                <a16:creationId xmlns:a16="http://schemas.microsoft.com/office/drawing/2014/main" id="{D902D74E-FBE8-48E0-8E56-0BBD239C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CD2A28B5-098E-4914-B52A-27B665E6CB8D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2D7F304-2446-490B-A243-A4E3F4E967D3}"/>
              </a:ext>
            </a:extLst>
          </p:cNvPr>
          <p:cNvSpPr txBox="1"/>
          <p:nvPr/>
        </p:nvSpPr>
        <p:spPr>
          <a:xfrm>
            <a:off x="8778875" y="2901950"/>
            <a:ext cx="4926013" cy="2711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US" sz="5400" dirty="0">
                <a:solidFill>
                  <a:schemeClr val="bg1"/>
                </a:solidFill>
              </a:rPr>
              <a:t>Visualization is a skill, not a role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68C80F6-A42A-4186-A4E2-EF55E30A678F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2">
            <a:extLst>
              <a:ext uri="{FF2B5EF4-FFF2-40B4-BE49-F238E27FC236}">
                <a16:creationId xmlns:a16="http://schemas.microsoft.com/office/drawing/2014/main" id="{2E0BE98E-E800-4F43-AEA2-B4484BE2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9459" name="Titel 2">
            <a:extLst>
              <a:ext uri="{FF2B5EF4-FFF2-40B4-BE49-F238E27FC236}">
                <a16:creationId xmlns:a16="http://schemas.microsoft.com/office/drawing/2014/main" id="{B8A2AA5A-2C9E-4774-BF1D-D6EA4C4A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9460" name="Grafik 5">
            <a:extLst>
              <a:ext uri="{FF2B5EF4-FFF2-40B4-BE49-F238E27FC236}">
                <a16:creationId xmlns:a16="http://schemas.microsoft.com/office/drawing/2014/main" id="{90599A4C-FBD0-4D93-ADF5-09DE0DA5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Grafik 3">
            <a:extLst>
              <a:ext uri="{FF2B5EF4-FFF2-40B4-BE49-F238E27FC236}">
                <a16:creationId xmlns:a16="http://schemas.microsoft.com/office/drawing/2014/main" id="{EE14955F-64D4-48D6-B9E1-BCFE4329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Grafik 6">
            <a:extLst>
              <a:ext uri="{FF2B5EF4-FFF2-40B4-BE49-F238E27FC236}">
                <a16:creationId xmlns:a16="http://schemas.microsoft.com/office/drawing/2014/main" id="{D1213400-FC8B-4A4F-B7D5-81D7B5DC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hteck 15">
            <a:extLst>
              <a:ext uri="{FF2B5EF4-FFF2-40B4-BE49-F238E27FC236}">
                <a16:creationId xmlns:a16="http://schemas.microsoft.com/office/drawing/2014/main" id="{A84245D4-DA25-470E-9BA1-E710A3ADA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9464" name="Textfeld 13">
            <a:extLst>
              <a:ext uri="{FF2B5EF4-FFF2-40B4-BE49-F238E27FC236}">
                <a16:creationId xmlns:a16="http://schemas.microsoft.com/office/drawing/2014/main" id="{14B73006-BB03-43A9-BC9D-96BB8845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9465" name="Textfeld 17">
            <a:extLst>
              <a:ext uri="{FF2B5EF4-FFF2-40B4-BE49-F238E27FC236}">
                <a16:creationId xmlns:a16="http://schemas.microsoft.com/office/drawing/2014/main" id="{93DCA619-CBCD-434B-8C89-17B29DF82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9466" name="Textfeld 14">
            <a:extLst>
              <a:ext uri="{FF2B5EF4-FFF2-40B4-BE49-F238E27FC236}">
                <a16:creationId xmlns:a16="http://schemas.microsoft.com/office/drawing/2014/main" id="{A54727B0-3372-4E5D-B55F-884A3E5D0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9467" name="Textfeld 19">
            <a:extLst>
              <a:ext uri="{FF2B5EF4-FFF2-40B4-BE49-F238E27FC236}">
                <a16:creationId xmlns:a16="http://schemas.microsoft.com/office/drawing/2014/main" id="{3A077F73-01E4-44A0-8346-C1CB9D8F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9468" name="Grafik 1">
            <a:extLst>
              <a:ext uri="{FF2B5EF4-FFF2-40B4-BE49-F238E27FC236}">
                <a16:creationId xmlns:a16="http://schemas.microsoft.com/office/drawing/2014/main" id="{3D1E5079-5C4F-4547-8B17-5AB74B4A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Rechteck: abgerundete Ecken 16">
            <a:extLst>
              <a:ext uri="{FF2B5EF4-FFF2-40B4-BE49-F238E27FC236}">
                <a16:creationId xmlns:a16="http://schemas.microsoft.com/office/drawing/2014/main" id="{4CFEC127-4FAC-439F-9438-D49CDEA0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9470" name="Ellipse 20">
            <a:extLst>
              <a:ext uri="{FF2B5EF4-FFF2-40B4-BE49-F238E27FC236}">
                <a16:creationId xmlns:a16="http://schemas.microsoft.com/office/drawing/2014/main" id="{C07E7BE1-49D1-462C-B8C0-F015DBB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9471" name="Textfeld 21">
            <a:extLst>
              <a:ext uri="{FF2B5EF4-FFF2-40B4-BE49-F238E27FC236}">
                <a16:creationId xmlns:a16="http://schemas.microsoft.com/office/drawing/2014/main" id="{2C53E090-D6C9-411A-91B6-295678DB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6806E40A-7232-442D-A455-14D64AFA8B3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5F9FDC-CB5C-46CA-A201-EE4FF9737A77}"/>
              </a:ext>
            </a:extLst>
          </p:cNvPr>
          <p:cNvSpPr txBox="1"/>
          <p:nvPr/>
        </p:nvSpPr>
        <p:spPr>
          <a:xfrm>
            <a:off x="8534400" y="2959100"/>
            <a:ext cx="5410200" cy="26797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000" dirty="0">
                <a:solidFill>
                  <a:schemeClr val="bg1"/>
                </a:solidFill>
              </a:rPr>
              <a:t>Researchers have many misconceptions about visualization in practice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2FEEA45-A747-4581-99FE-DC84FF19CB1B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2">
            <a:extLst>
              <a:ext uri="{FF2B5EF4-FFF2-40B4-BE49-F238E27FC236}">
                <a16:creationId xmlns:a16="http://schemas.microsoft.com/office/drawing/2014/main" id="{8A0FD42E-DF0F-476E-9BE0-9B9639FF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E15233CF-6CEB-4039-A4E8-37A6F91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8436" name="Grafik 5">
            <a:extLst>
              <a:ext uri="{FF2B5EF4-FFF2-40B4-BE49-F238E27FC236}">
                <a16:creationId xmlns:a16="http://schemas.microsoft.com/office/drawing/2014/main" id="{77E90735-62A1-4758-9F46-E7DC4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3">
            <a:extLst>
              <a:ext uri="{FF2B5EF4-FFF2-40B4-BE49-F238E27FC236}">
                <a16:creationId xmlns:a16="http://schemas.microsoft.com/office/drawing/2014/main" id="{09E9A81F-ABEA-454E-A97B-2DE6966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Grafik 6">
            <a:extLst>
              <a:ext uri="{FF2B5EF4-FFF2-40B4-BE49-F238E27FC236}">
                <a16:creationId xmlns:a16="http://schemas.microsoft.com/office/drawing/2014/main" id="{C5C04D3A-7A31-4734-B6E3-FDDA1443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hteck 15">
            <a:extLst>
              <a:ext uri="{FF2B5EF4-FFF2-40B4-BE49-F238E27FC236}">
                <a16:creationId xmlns:a16="http://schemas.microsoft.com/office/drawing/2014/main" id="{36790ABF-56C0-4439-AC74-3DF70034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40" name="Textfeld 13">
            <a:extLst>
              <a:ext uri="{FF2B5EF4-FFF2-40B4-BE49-F238E27FC236}">
                <a16:creationId xmlns:a16="http://schemas.microsoft.com/office/drawing/2014/main" id="{3635AB6A-BFA9-45CD-9876-750C3131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8441" name="Textfeld 17">
            <a:extLst>
              <a:ext uri="{FF2B5EF4-FFF2-40B4-BE49-F238E27FC236}">
                <a16:creationId xmlns:a16="http://schemas.microsoft.com/office/drawing/2014/main" id="{E5803DD6-393F-496B-966E-B6857C3C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8442" name="Textfeld 14">
            <a:extLst>
              <a:ext uri="{FF2B5EF4-FFF2-40B4-BE49-F238E27FC236}">
                <a16:creationId xmlns:a16="http://schemas.microsoft.com/office/drawing/2014/main" id="{94496B5B-D2C9-45BF-B27A-F34B403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8443" name="Textfeld 19">
            <a:extLst>
              <a:ext uri="{FF2B5EF4-FFF2-40B4-BE49-F238E27FC236}">
                <a16:creationId xmlns:a16="http://schemas.microsoft.com/office/drawing/2014/main" id="{6DEABD55-CF96-48F8-A053-37537D90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8444" name="Grafik 1">
            <a:extLst>
              <a:ext uri="{FF2B5EF4-FFF2-40B4-BE49-F238E27FC236}">
                <a16:creationId xmlns:a16="http://schemas.microsoft.com/office/drawing/2014/main" id="{ED78DE7E-AE98-4BC4-86EC-FEA90FAD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hteck: abgerundete Ecken 16">
            <a:extLst>
              <a:ext uri="{FF2B5EF4-FFF2-40B4-BE49-F238E27FC236}">
                <a16:creationId xmlns:a16="http://schemas.microsoft.com/office/drawing/2014/main" id="{86012DF2-4D4E-49E2-B2C2-63017561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6" name="Ellipse 20">
            <a:extLst>
              <a:ext uri="{FF2B5EF4-FFF2-40B4-BE49-F238E27FC236}">
                <a16:creationId xmlns:a16="http://schemas.microsoft.com/office/drawing/2014/main" id="{410E542E-D24D-4853-9706-FE84767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7" name="Textfeld 21">
            <a:extLst>
              <a:ext uri="{FF2B5EF4-FFF2-40B4-BE49-F238E27FC236}">
                <a16:creationId xmlns:a16="http://schemas.microsoft.com/office/drawing/2014/main" id="{84515BF3-F3C4-464E-99BD-E04D609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CCAE52E-1C69-4D5C-BE3E-08CF07ADED5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AEEA5E-2F5E-4718-B6A3-E324FFA1384F}"/>
              </a:ext>
            </a:extLst>
          </p:cNvPr>
          <p:cNvSpPr txBox="1"/>
          <p:nvPr/>
        </p:nvSpPr>
        <p:spPr>
          <a:xfrm>
            <a:off x="8407400" y="2770188"/>
            <a:ext cx="5613400" cy="31727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800" dirty="0">
                <a:solidFill>
                  <a:schemeClr val="bg1"/>
                </a:solidFill>
              </a:rPr>
              <a:t>Vis research is more about computers than people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2E8429-BD9B-427C-8854-4F37E24F2EA1}"/>
              </a:ext>
            </a:extLst>
          </p:cNvPr>
          <p:cNvSpPr txBox="1"/>
          <p:nvPr/>
        </p:nvSpPr>
        <p:spPr>
          <a:xfrm>
            <a:off x="925513" y="30435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97620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2">
            <a:extLst>
              <a:ext uri="{FF2B5EF4-FFF2-40B4-BE49-F238E27FC236}">
                <a16:creationId xmlns:a16="http://schemas.microsoft.com/office/drawing/2014/main" id="{8A0FD42E-DF0F-476E-9BE0-9B9639FF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E15233CF-6CEB-4039-A4E8-37A6F91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18436" name="Grafik 5">
            <a:extLst>
              <a:ext uri="{FF2B5EF4-FFF2-40B4-BE49-F238E27FC236}">
                <a16:creationId xmlns:a16="http://schemas.microsoft.com/office/drawing/2014/main" id="{77E90735-62A1-4758-9F46-E7DC4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3">
            <a:extLst>
              <a:ext uri="{FF2B5EF4-FFF2-40B4-BE49-F238E27FC236}">
                <a16:creationId xmlns:a16="http://schemas.microsoft.com/office/drawing/2014/main" id="{09E9A81F-ABEA-454E-A97B-2DE6966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Grafik 6">
            <a:extLst>
              <a:ext uri="{FF2B5EF4-FFF2-40B4-BE49-F238E27FC236}">
                <a16:creationId xmlns:a16="http://schemas.microsoft.com/office/drawing/2014/main" id="{C5C04D3A-7A31-4734-B6E3-FDDA1443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hteck 15">
            <a:extLst>
              <a:ext uri="{FF2B5EF4-FFF2-40B4-BE49-F238E27FC236}">
                <a16:creationId xmlns:a16="http://schemas.microsoft.com/office/drawing/2014/main" id="{36790ABF-56C0-4439-AC74-3DF70034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8440" name="Textfeld 13">
            <a:extLst>
              <a:ext uri="{FF2B5EF4-FFF2-40B4-BE49-F238E27FC236}">
                <a16:creationId xmlns:a16="http://schemas.microsoft.com/office/drawing/2014/main" id="{3635AB6A-BFA9-45CD-9876-750C3131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8441" name="Textfeld 17">
            <a:extLst>
              <a:ext uri="{FF2B5EF4-FFF2-40B4-BE49-F238E27FC236}">
                <a16:creationId xmlns:a16="http://schemas.microsoft.com/office/drawing/2014/main" id="{E5803DD6-393F-496B-966E-B6857C3C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8442" name="Textfeld 14">
            <a:extLst>
              <a:ext uri="{FF2B5EF4-FFF2-40B4-BE49-F238E27FC236}">
                <a16:creationId xmlns:a16="http://schemas.microsoft.com/office/drawing/2014/main" id="{94496B5B-D2C9-45BF-B27A-F34B403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8443" name="Textfeld 19">
            <a:extLst>
              <a:ext uri="{FF2B5EF4-FFF2-40B4-BE49-F238E27FC236}">
                <a16:creationId xmlns:a16="http://schemas.microsoft.com/office/drawing/2014/main" id="{6DEABD55-CF96-48F8-A053-37537D90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18444" name="Grafik 1">
            <a:extLst>
              <a:ext uri="{FF2B5EF4-FFF2-40B4-BE49-F238E27FC236}">
                <a16:creationId xmlns:a16="http://schemas.microsoft.com/office/drawing/2014/main" id="{ED78DE7E-AE98-4BC4-86EC-FEA90FAD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hteck: abgerundete Ecken 16">
            <a:extLst>
              <a:ext uri="{FF2B5EF4-FFF2-40B4-BE49-F238E27FC236}">
                <a16:creationId xmlns:a16="http://schemas.microsoft.com/office/drawing/2014/main" id="{86012DF2-4D4E-49E2-B2C2-63017561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6" name="Ellipse 20">
            <a:extLst>
              <a:ext uri="{FF2B5EF4-FFF2-40B4-BE49-F238E27FC236}">
                <a16:creationId xmlns:a16="http://schemas.microsoft.com/office/drawing/2014/main" id="{410E542E-D24D-4853-9706-FE84767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8447" name="Textfeld 21">
            <a:extLst>
              <a:ext uri="{FF2B5EF4-FFF2-40B4-BE49-F238E27FC236}">
                <a16:creationId xmlns:a16="http://schemas.microsoft.com/office/drawing/2014/main" id="{84515BF3-F3C4-464E-99BD-E04D609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CCAE52E-1C69-4D5C-BE3E-08CF07ADED5B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AEEA5E-2F5E-4718-B6A3-E324FFA1384F}"/>
              </a:ext>
            </a:extLst>
          </p:cNvPr>
          <p:cNvSpPr txBox="1"/>
          <p:nvPr/>
        </p:nvSpPr>
        <p:spPr>
          <a:xfrm>
            <a:off x="8407400" y="2819400"/>
            <a:ext cx="5613400" cy="29265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 algn="ctr">
              <a:defRPr/>
            </a:pPr>
            <a:r>
              <a:rPr lang="en-GB" sz="4400" dirty="0">
                <a:solidFill>
                  <a:schemeClr val="bg1"/>
                </a:solidFill>
              </a:rPr>
              <a:t>Vis research is about communication, but is not communicated well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C5FF07-29DC-4765-B1C1-E55C3969A351}"/>
              </a:ext>
            </a:extLst>
          </p:cNvPr>
          <p:cNvSpPr txBox="1"/>
          <p:nvPr/>
        </p:nvSpPr>
        <p:spPr>
          <a:xfrm>
            <a:off x="925513" y="2967335"/>
            <a:ext cx="677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? Fill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empty</a:t>
            </a:r>
            <a:r>
              <a:rPr lang="de-DE" sz="2400" dirty="0"/>
              <a:t> </a:t>
            </a:r>
            <a:r>
              <a:rPr lang="de-DE" sz="2400" dirty="0" err="1"/>
              <a:t>chair</a:t>
            </a:r>
            <a:r>
              <a:rPr lang="de-DE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39950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2">
            <a:extLst>
              <a:ext uri="{FF2B5EF4-FFF2-40B4-BE49-F238E27FC236}">
                <a16:creationId xmlns:a16="http://schemas.microsoft.com/office/drawing/2014/main" id="{71A55BB8-86E7-48AB-8A1B-BFA8D85E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pic>
        <p:nvPicPr>
          <p:cNvPr id="10243" name="Inhaltsplatzhalter 7">
            <a:extLst>
              <a:ext uri="{FF2B5EF4-FFF2-40B4-BE49-F238E27FC236}">
                <a16:creationId xmlns:a16="http://schemas.microsoft.com/office/drawing/2014/main" id="{DEBD47A0-238D-40D5-AF79-84DD740DC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3876675"/>
            <a:ext cx="1339850" cy="2152650"/>
          </a:xfrm>
        </p:spPr>
      </p:pic>
      <p:sp>
        <p:nvSpPr>
          <p:cNvPr id="10244" name="Titel 2">
            <a:extLst>
              <a:ext uri="{FF2B5EF4-FFF2-40B4-BE49-F238E27FC236}">
                <a16:creationId xmlns:a16="http://schemas.microsoft.com/office/drawing/2014/main" id="{D4A35FD6-EBDE-4934-976F-B82E8B0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0245" name="Grafik 5">
            <a:extLst>
              <a:ext uri="{FF2B5EF4-FFF2-40B4-BE49-F238E27FC236}">
                <a16:creationId xmlns:a16="http://schemas.microsoft.com/office/drawing/2014/main" id="{934AE589-EB4D-4928-BD27-7D344FAF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Grafik 3">
            <a:extLst>
              <a:ext uri="{FF2B5EF4-FFF2-40B4-BE49-F238E27FC236}">
                <a16:creationId xmlns:a16="http://schemas.microsoft.com/office/drawing/2014/main" id="{B29AD14D-FDC5-40FD-B793-22C42FBD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Grafik 6">
            <a:extLst>
              <a:ext uri="{FF2B5EF4-FFF2-40B4-BE49-F238E27FC236}">
                <a16:creationId xmlns:a16="http://schemas.microsoft.com/office/drawing/2014/main" id="{4D581704-91B2-48B3-9995-CC8FDB6A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41763" y="4114800"/>
            <a:ext cx="12747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hteck: abgerundete Ecken 8">
            <a:extLst>
              <a:ext uri="{FF2B5EF4-FFF2-40B4-BE49-F238E27FC236}">
                <a16:creationId xmlns:a16="http://schemas.microsoft.com/office/drawing/2014/main" id="{B7C998D1-1AA0-4A89-B84C-EA8B7D30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41960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0249" name="Ellipse 9">
            <a:extLst>
              <a:ext uri="{FF2B5EF4-FFF2-40B4-BE49-F238E27FC236}">
                <a16:creationId xmlns:a16="http://schemas.microsoft.com/office/drawing/2014/main" id="{F9880DF9-9E1C-4164-A760-B9157AFF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343400"/>
            <a:ext cx="1027112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0250" name="Rechteck 15">
            <a:extLst>
              <a:ext uri="{FF2B5EF4-FFF2-40B4-BE49-F238E27FC236}">
                <a16:creationId xmlns:a16="http://schemas.microsoft.com/office/drawing/2014/main" id="{18823E34-41B5-4348-9347-7474CCC4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0251" name="Textfeld 13">
            <a:extLst>
              <a:ext uri="{FF2B5EF4-FFF2-40B4-BE49-F238E27FC236}">
                <a16:creationId xmlns:a16="http://schemas.microsoft.com/office/drawing/2014/main" id="{1A6E15A5-A137-44A0-9C17-2A0B7B77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0252" name="Textfeld 17">
            <a:extLst>
              <a:ext uri="{FF2B5EF4-FFF2-40B4-BE49-F238E27FC236}">
                <a16:creationId xmlns:a16="http://schemas.microsoft.com/office/drawing/2014/main" id="{2E82E96D-4B9B-42DD-B228-3BB5AC00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0253" name="Textfeld 14">
            <a:extLst>
              <a:ext uri="{FF2B5EF4-FFF2-40B4-BE49-F238E27FC236}">
                <a16:creationId xmlns:a16="http://schemas.microsoft.com/office/drawing/2014/main" id="{28614C39-0607-4226-81C7-F62B1CF4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0254" name="Textfeld 19">
            <a:extLst>
              <a:ext uri="{FF2B5EF4-FFF2-40B4-BE49-F238E27FC236}">
                <a16:creationId xmlns:a16="http://schemas.microsoft.com/office/drawing/2014/main" id="{58E18EF3-6CC4-434B-B33D-21F3601F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0255" name="Textfeld 16">
            <a:extLst>
              <a:ext uri="{FF2B5EF4-FFF2-40B4-BE49-F238E27FC236}">
                <a16:creationId xmlns:a16="http://schemas.microsoft.com/office/drawing/2014/main" id="{F11CC944-A457-4E7F-908B-AF5C5B155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5429250"/>
            <a:ext cx="1254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059A53-F7EB-4D79-BFAF-BDF0206F5B2A}"/>
              </a:ext>
            </a:extLst>
          </p:cNvPr>
          <p:cNvSpPr txBox="1"/>
          <p:nvPr/>
        </p:nvSpPr>
        <p:spPr>
          <a:xfrm>
            <a:off x="8305800" y="3429000"/>
            <a:ext cx="51816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2800" dirty="0">
                <a:solidFill>
                  <a:srgbClr val="0A5374"/>
                </a:solidFill>
              </a:rPr>
              <a:t>Think </a:t>
            </a:r>
            <a:r>
              <a:rPr lang="de-DE" sz="2800" dirty="0" err="1">
                <a:solidFill>
                  <a:srgbClr val="0A5374"/>
                </a:solidFill>
              </a:rPr>
              <a:t>you</a:t>
            </a:r>
            <a:r>
              <a:rPr lang="de-DE" sz="2800" dirty="0">
                <a:solidFill>
                  <a:srgbClr val="0A5374"/>
                </a:solidFill>
              </a:rPr>
              <a:t> </a:t>
            </a:r>
            <a:r>
              <a:rPr lang="de-DE" sz="2800" dirty="0" err="1">
                <a:solidFill>
                  <a:srgbClr val="0A5374"/>
                </a:solidFill>
              </a:rPr>
              <a:t>can</a:t>
            </a:r>
            <a:r>
              <a:rPr lang="de-DE" sz="2800" dirty="0">
                <a:solidFill>
                  <a:srgbClr val="0A5374"/>
                </a:solidFill>
              </a:rPr>
              <a:t> </a:t>
            </a:r>
            <a:r>
              <a:rPr lang="de-DE" sz="2800" dirty="0" err="1">
                <a:solidFill>
                  <a:srgbClr val="0A5374"/>
                </a:solidFill>
              </a:rPr>
              <a:t>contribute</a:t>
            </a:r>
            <a:r>
              <a:rPr lang="de-DE" sz="2800" dirty="0">
                <a:solidFill>
                  <a:srgbClr val="0A5374"/>
                </a:solidFill>
              </a:rPr>
              <a:t>? </a:t>
            </a:r>
          </a:p>
          <a:p>
            <a:pPr>
              <a:defRPr/>
            </a:pPr>
            <a:endParaRPr lang="de-DE" sz="2000" dirty="0">
              <a:solidFill>
                <a:srgbClr val="0A5374"/>
              </a:solidFill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de-DE" sz="2000" dirty="0">
                <a:solidFill>
                  <a:srgbClr val="0A5374"/>
                </a:solidFill>
              </a:rPr>
              <a:t>Fill </a:t>
            </a:r>
            <a:r>
              <a:rPr lang="de-DE" sz="2000" dirty="0" err="1">
                <a:solidFill>
                  <a:srgbClr val="0A5374"/>
                </a:solidFill>
              </a:rPr>
              <a:t>the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empty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chair</a:t>
            </a:r>
            <a:endParaRPr lang="de-DE" sz="2000" dirty="0">
              <a:solidFill>
                <a:srgbClr val="0A5374"/>
              </a:solidFill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de-DE" sz="2000" dirty="0" err="1">
                <a:solidFill>
                  <a:srgbClr val="0A5374"/>
                </a:solidFill>
              </a:rPr>
              <a:t>Stay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until</a:t>
            </a:r>
            <a:endParaRPr lang="de-DE" sz="2000" dirty="0">
              <a:solidFill>
                <a:srgbClr val="0A5374"/>
              </a:solidFill>
            </a:endParaRPr>
          </a:p>
          <a:p>
            <a:pPr marL="995363" lvl="1" indent="-342900">
              <a:buFont typeface="Arial" panose="020B0604020202020204" pitchFamily="34" charset="0"/>
              <a:buChar char="•"/>
              <a:defRPr/>
            </a:pPr>
            <a:r>
              <a:rPr lang="de-DE" sz="2000" dirty="0" err="1">
                <a:solidFill>
                  <a:srgbClr val="0A5374"/>
                </a:solidFill>
              </a:rPr>
              <a:t>you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cannot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contribute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anymore</a:t>
            </a:r>
            <a:endParaRPr lang="de-DE" sz="2000" dirty="0">
              <a:solidFill>
                <a:srgbClr val="0A5374"/>
              </a:solidFill>
            </a:endParaRPr>
          </a:p>
          <a:p>
            <a:pPr marL="995363" lvl="1" indent="-342900">
              <a:buFont typeface="Arial" panose="020B0604020202020204" pitchFamily="34" charset="0"/>
              <a:buChar char="•"/>
              <a:defRPr/>
            </a:pPr>
            <a:r>
              <a:rPr lang="de-DE" sz="2000" dirty="0" err="1">
                <a:solidFill>
                  <a:srgbClr val="0A5374"/>
                </a:solidFill>
              </a:rPr>
              <a:t>or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the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empty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chair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is</a:t>
            </a:r>
            <a:r>
              <a:rPr lang="de-DE" sz="2000" dirty="0">
                <a:solidFill>
                  <a:srgbClr val="0A5374"/>
                </a:solidFill>
              </a:rPr>
              <a:t> </a:t>
            </a:r>
            <a:r>
              <a:rPr lang="de-DE" sz="2000" dirty="0" err="1">
                <a:solidFill>
                  <a:srgbClr val="0A5374"/>
                </a:solidFill>
              </a:rPr>
              <a:t>filled</a:t>
            </a:r>
            <a:endParaRPr lang="de-DE" sz="2000" dirty="0">
              <a:solidFill>
                <a:srgbClr val="0A5374"/>
              </a:solidFill>
            </a:endParaRPr>
          </a:p>
          <a:p>
            <a:pPr marL="457200" indent="-457200">
              <a:buFontTx/>
              <a:buAutoNum type="arabicPeriod"/>
              <a:defRPr/>
            </a:pPr>
            <a:endParaRPr lang="de-DE" sz="2000" dirty="0">
              <a:solidFill>
                <a:srgbClr val="0A5374"/>
              </a:solidFill>
            </a:endParaRPr>
          </a:p>
          <a:p>
            <a:pPr>
              <a:defRPr/>
            </a:pP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There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always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has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to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be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 1 </a:t>
            </a: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empty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rgbClr val="E63700"/>
                </a:solidFill>
                <a:sym typeface="Wingdings" panose="05000000000000000000" pitchFamily="2" charset="2"/>
              </a:rPr>
              <a:t>chair</a:t>
            </a:r>
            <a:r>
              <a:rPr lang="de-DE" sz="2000" dirty="0">
                <a:solidFill>
                  <a:srgbClr val="E63700"/>
                </a:solidFill>
                <a:sym typeface="Wingdings" panose="05000000000000000000" pitchFamily="2" charset="2"/>
              </a:rPr>
              <a:t>! </a:t>
            </a:r>
            <a:endParaRPr lang="de-DE" sz="2000" dirty="0">
              <a:solidFill>
                <a:srgbClr val="E637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hteck 12">
            <a:extLst>
              <a:ext uri="{FF2B5EF4-FFF2-40B4-BE49-F238E27FC236}">
                <a16:creationId xmlns:a16="http://schemas.microsoft.com/office/drawing/2014/main" id="{468526A6-60AC-42EB-BE29-F830E0536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581400"/>
            <a:ext cx="3014662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4579" name="Titel 2">
            <a:extLst>
              <a:ext uri="{FF2B5EF4-FFF2-40B4-BE49-F238E27FC236}">
                <a16:creationId xmlns:a16="http://schemas.microsoft.com/office/drawing/2014/main" id="{ABA43A24-1027-44B7-8375-1F15B5A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2275"/>
            <a:ext cx="12877800" cy="1550988"/>
          </a:xfrm>
        </p:spPr>
        <p:txBody>
          <a:bodyPr/>
          <a:lstStyle/>
          <a:p>
            <a:pPr algn="r"/>
            <a:r>
              <a:rPr lang="en-GB" altLang="de-DE" sz="3600"/>
              <a:t>Visualization in Practice: </a:t>
            </a:r>
            <a:br>
              <a:rPr lang="en-GB" altLang="de-DE" sz="3600"/>
            </a:br>
            <a:r>
              <a:rPr lang="en-GB" altLang="de-DE" sz="3600"/>
              <a:t>Common conceptions we (dis)agree upon</a:t>
            </a:r>
            <a:endParaRPr lang="de-DE" altLang="de-DE" sz="3600"/>
          </a:p>
        </p:txBody>
      </p:sp>
      <p:pic>
        <p:nvPicPr>
          <p:cNvPr id="24580" name="Grafik 5">
            <a:extLst>
              <a:ext uri="{FF2B5EF4-FFF2-40B4-BE49-F238E27FC236}">
                <a16:creationId xmlns:a16="http://schemas.microsoft.com/office/drawing/2014/main" id="{E2EAA712-17C0-40B9-A16C-B514B115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1910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Grafik 3">
            <a:extLst>
              <a:ext uri="{FF2B5EF4-FFF2-40B4-BE49-F238E27FC236}">
                <a16:creationId xmlns:a16="http://schemas.microsoft.com/office/drawing/2014/main" id="{5FF2E850-88FF-4B26-B459-85E29FFF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91000"/>
            <a:ext cx="143033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Grafik 6">
            <a:extLst>
              <a:ext uri="{FF2B5EF4-FFF2-40B4-BE49-F238E27FC236}">
                <a16:creationId xmlns:a16="http://schemas.microsoft.com/office/drawing/2014/main" id="{8E0D60D3-8978-48E6-ABDB-ED455345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51288" y="4267200"/>
            <a:ext cx="1276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hteck 15">
            <a:extLst>
              <a:ext uri="{FF2B5EF4-FFF2-40B4-BE49-F238E27FC236}">
                <a16:creationId xmlns:a16="http://schemas.microsoft.com/office/drawing/2014/main" id="{BB553117-5283-4A35-8C39-7976A6C7B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3581400"/>
            <a:ext cx="4060825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24584" name="Textfeld 13">
            <a:extLst>
              <a:ext uri="{FF2B5EF4-FFF2-40B4-BE49-F238E27FC236}">
                <a16:creationId xmlns:a16="http://schemas.microsoft.com/office/drawing/2014/main" id="{EEE1A256-AEA3-45CD-9B09-A9F9B025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657600"/>
            <a:ext cx="279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24585" name="Textfeld 17">
            <a:extLst>
              <a:ext uri="{FF2B5EF4-FFF2-40B4-BE49-F238E27FC236}">
                <a16:creationId xmlns:a16="http://schemas.microsoft.com/office/drawing/2014/main" id="{3ED82363-2168-4981-94CE-DDCC4D697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3673475"/>
            <a:ext cx="279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24586" name="Textfeld 14">
            <a:extLst>
              <a:ext uri="{FF2B5EF4-FFF2-40B4-BE49-F238E27FC236}">
                <a16:creationId xmlns:a16="http://schemas.microsoft.com/office/drawing/2014/main" id="{4D3D976A-F176-4A9D-87F0-A3B2321C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24587" name="Textfeld 19">
            <a:extLst>
              <a:ext uri="{FF2B5EF4-FFF2-40B4-BE49-F238E27FC236}">
                <a16:creationId xmlns:a16="http://schemas.microsoft.com/office/drawing/2014/main" id="{FB608BAB-008B-4F97-88E7-EC50DBE1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31983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pic>
        <p:nvPicPr>
          <p:cNvPr id="24588" name="Grafik 1">
            <a:extLst>
              <a:ext uri="{FF2B5EF4-FFF2-40B4-BE49-F238E27FC236}">
                <a16:creationId xmlns:a16="http://schemas.microsoft.com/office/drawing/2014/main" id="{D96825E4-B5DB-48F8-933E-A88E6983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165600"/>
            <a:ext cx="1255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hteck: abgerundete Ecken 16">
            <a:extLst>
              <a:ext uri="{FF2B5EF4-FFF2-40B4-BE49-F238E27FC236}">
                <a16:creationId xmlns:a16="http://schemas.microsoft.com/office/drawing/2014/main" id="{B5F02B47-723B-4961-B078-BF7F02FB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5783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4590" name="Ellipse 20">
            <a:extLst>
              <a:ext uri="{FF2B5EF4-FFF2-40B4-BE49-F238E27FC236}">
                <a16:creationId xmlns:a16="http://schemas.microsoft.com/office/drawing/2014/main" id="{66DCC1DF-964C-466D-9504-3114717B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21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24591" name="Textfeld 21">
            <a:extLst>
              <a:ext uri="{FF2B5EF4-FFF2-40B4-BE49-F238E27FC236}">
                <a16:creationId xmlns:a16="http://schemas.microsoft.com/office/drawing/2014/main" id="{529B0D26-5D03-40F8-AA2D-37616C38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621338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29CF3E02-FA0B-419E-A278-A398E91B0928}"/>
              </a:ext>
            </a:extLst>
          </p:cNvPr>
          <p:cNvSpPr/>
          <p:nvPr/>
        </p:nvSpPr>
        <p:spPr bwMode="auto">
          <a:xfrm flipH="1">
            <a:off x="8399463" y="2514600"/>
            <a:ext cx="5613400" cy="3684588"/>
          </a:xfrm>
          <a:prstGeom prst="wedgeRoundRectCallout">
            <a:avLst>
              <a:gd name="adj1" fmla="val -50758"/>
              <a:gd name="adj2" fmla="val 74907"/>
              <a:gd name="adj3" fmla="val 16667"/>
            </a:avLst>
          </a:prstGeom>
          <a:solidFill>
            <a:srgbClr val="1086B9"/>
          </a:solidFill>
          <a:ln w="9525" cap="flat" cmpd="sng" algn="ctr">
            <a:solidFill>
              <a:srgbClr val="0A537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e-DE" sz="2400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D5322B-18CB-42D6-BB6A-20238AFDB7CE}"/>
              </a:ext>
            </a:extLst>
          </p:cNvPr>
          <p:cNvSpPr txBox="1"/>
          <p:nvPr/>
        </p:nvSpPr>
        <p:spPr>
          <a:xfrm>
            <a:off x="8588375" y="2770188"/>
            <a:ext cx="5280025" cy="895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spAutoFit/>
          </a:bodyPr>
          <a:lstStyle/>
          <a:p>
            <a:pPr marL="0" lvl="1" indent="0">
              <a:defRPr/>
            </a:pPr>
            <a:r>
              <a:rPr lang="de-DE" sz="4400" dirty="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2">
            <a:extLst>
              <a:ext uri="{FF2B5EF4-FFF2-40B4-BE49-F238E27FC236}">
                <a16:creationId xmlns:a16="http://schemas.microsoft.com/office/drawing/2014/main" id="{13D8317A-886C-4E10-9C22-EDEACB1A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pic>
        <p:nvPicPr>
          <p:cNvPr id="11267" name="Inhaltsplatzhalter 7">
            <a:extLst>
              <a:ext uri="{FF2B5EF4-FFF2-40B4-BE49-F238E27FC236}">
                <a16:creationId xmlns:a16="http://schemas.microsoft.com/office/drawing/2014/main" id="{7B9B5D0B-A6BA-4507-9365-238EBC472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3876675"/>
            <a:ext cx="1339850" cy="2152650"/>
          </a:xfrm>
        </p:spPr>
      </p:pic>
      <p:sp>
        <p:nvSpPr>
          <p:cNvPr id="11268" name="Titel 2">
            <a:extLst>
              <a:ext uri="{FF2B5EF4-FFF2-40B4-BE49-F238E27FC236}">
                <a16:creationId xmlns:a16="http://schemas.microsoft.com/office/drawing/2014/main" id="{B77509C6-DE71-4770-AF81-F8100192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1269" name="Grafik 5">
            <a:extLst>
              <a:ext uri="{FF2B5EF4-FFF2-40B4-BE49-F238E27FC236}">
                <a16:creationId xmlns:a16="http://schemas.microsoft.com/office/drawing/2014/main" id="{0D182F66-616E-465C-A5E9-33604863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Grafik 3">
            <a:extLst>
              <a:ext uri="{FF2B5EF4-FFF2-40B4-BE49-F238E27FC236}">
                <a16:creationId xmlns:a16="http://schemas.microsoft.com/office/drawing/2014/main" id="{7316FA81-067B-44A4-94D6-5FB659FB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Grafik 6">
            <a:extLst>
              <a:ext uri="{FF2B5EF4-FFF2-40B4-BE49-F238E27FC236}">
                <a16:creationId xmlns:a16="http://schemas.microsoft.com/office/drawing/2014/main" id="{E71EC2DF-8D6C-44C2-9792-86C6F048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41763" y="4114800"/>
            <a:ext cx="12747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hteck: abgerundete Ecken 8">
            <a:extLst>
              <a:ext uri="{FF2B5EF4-FFF2-40B4-BE49-F238E27FC236}">
                <a16:creationId xmlns:a16="http://schemas.microsoft.com/office/drawing/2014/main" id="{1C5E916D-56F7-4C5F-A9E8-CA9D5AB6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41960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1273" name="Ellipse 9">
            <a:extLst>
              <a:ext uri="{FF2B5EF4-FFF2-40B4-BE49-F238E27FC236}">
                <a16:creationId xmlns:a16="http://schemas.microsoft.com/office/drawing/2014/main" id="{F0289CCF-B462-4BEB-9DFA-DEB67870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343400"/>
            <a:ext cx="1027112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1274" name="Rechteck 15">
            <a:extLst>
              <a:ext uri="{FF2B5EF4-FFF2-40B4-BE49-F238E27FC236}">
                <a16:creationId xmlns:a16="http://schemas.microsoft.com/office/drawing/2014/main" id="{9AF07742-F319-4389-80A1-E5554A62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1275" name="Textfeld 13">
            <a:extLst>
              <a:ext uri="{FF2B5EF4-FFF2-40B4-BE49-F238E27FC236}">
                <a16:creationId xmlns:a16="http://schemas.microsoft.com/office/drawing/2014/main" id="{70FD550B-70A0-42FF-8264-4A666EB26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1276" name="Textfeld 17">
            <a:extLst>
              <a:ext uri="{FF2B5EF4-FFF2-40B4-BE49-F238E27FC236}">
                <a16:creationId xmlns:a16="http://schemas.microsoft.com/office/drawing/2014/main" id="{06580C0F-F17C-4D2B-B839-D6C354BE5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1277" name="Textfeld 14">
            <a:extLst>
              <a:ext uri="{FF2B5EF4-FFF2-40B4-BE49-F238E27FC236}">
                <a16:creationId xmlns:a16="http://schemas.microsoft.com/office/drawing/2014/main" id="{58C8F45D-524B-4D8D-952B-A3E6CF949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1278" name="Textfeld 19">
            <a:extLst>
              <a:ext uri="{FF2B5EF4-FFF2-40B4-BE49-F238E27FC236}">
                <a16:creationId xmlns:a16="http://schemas.microsoft.com/office/drawing/2014/main" id="{0B616B1B-24B4-4F62-804D-4C3411F2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1279" name="Textfeld 16">
            <a:extLst>
              <a:ext uri="{FF2B5EF4-FFF2-40B4-BE49-F238E27FC236}">
                <a16:creationId xmlns:a16="http://schemas.microsoft.com/office/drawing/2014/main" id="{0FBFF7CB-E02E-47D6-A902-A05BE641E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5429250"/>
            <a:ext cx="1254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  <p:sp>
        <p:nvSpPr>
          <p:cNvPr id="11280" name="Textfeld 18">
            <a:extLst>
              <a:ext uri="{FF2B5EF4-FFF2-40B4-BE49-F238E27FC236}">
                <a16:creationId xmlns:a16="http://schemas.microsoft.com/office/drawing/2014/main" id="{36A88014-FD7D-4815-950F-9998B034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>
                <a:solidFill>
                  <a:srgbClr val="0A5374"/>
                </a:solidFill>
              </a:rPr>
              <a:t>Think you can contribute? </a:t>
            </a:r>
          </a:p>
          <a:p>
            <a:r>
              <a:rPr lang="de-DE" altLang="de-DE" sz="2800">
                <a:solidFill>
                  <a:srgbClr val="0A5374"/>
                </a:solidFill>
              </a:rPr>
              <a:t>Fill the empty chair!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hteck 12">
            <a:extLst>
              <a:ext uri="{FF2B5EF4-FFF2-40B4-BE49-F238E27FC236}">
                <a16:creationId xmlns:a16="http://schemas.microsoft.com/office/drawing/2014/main" id="{BA7C64E0-58B8-4519-AB0E-CD403C7E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pic>
        <p:nvPicPr>
          <p:cNvPr id="12291" name="Inhaltsplatzhalter 7">
            <a:extLst>
              <a:ext uri="{FF2B5EF4-FFF2-40B4-BE49-F238E27FC236}">
                <a16:creationId xmlns:a16="http://schemas.microsoft.com/office/drawing/2014/main" id="{A81CA42D-099C-48D3-BAFE-06B69AAF9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3876675"/>
            <a:ext cx="1339850" cy="2152650"/>
          </a:xfrm>
        </p:spPr>
      </p:pic>
      <p:sp>
        <p:nvSpPr>
          <p:cNvPr id="12292" name="Titel 2">
            <a:extLst>
              <a:ext uri="{FF2B5EF4-FFF2-40B4-BE49-F238E27FC236}">
                <a16:creationId xmlns:a16="http://schemas.microsoft.com/office/drawing/2014/main" id="{BCD15026-FA57-4420-BB50-4429AAD1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2293" name="Grafik 5">
            <a:extLst>
              <a:ext uri="{FF2B5EF4-FFF2-40B4-BE49-F238E27FC236}">
                <a16:creationId xmlns:a16="http://schemas.microsoft.com/office/drawing/2014/main" id="{EE9D8ACC-ECFD-46B6-848B-B4A50261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Grafik 3">
            <a:extLst>
              <a:ext uri="{FF2B5EF4-FFF2-40B4-BE49-F238E27FC236}">
                <a16:creationId xmlns:a16="http://schemas.microsoft.com/office/drawing/2014/main" id="{205367C7-E1FD-4D39-AD20-6F50A792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Grafik 6">
            <a:extLst>
              <a:ext uri="{FF2B5EF4-FFF2-40B4-BE49-F238E27FC236}">
                <a16:creationId xmlns:a16="http://schemas.microsoft.com/office/drawing/2014/main" id="{E7B3E161-6B02-4184-B37A-8B3639AE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41763" y="4114800"/>
            <a:ext cx="12747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hteck 15">
            <a:extLst>
              <a:ext uri="{FF2B5EF4-FFF2-40B4-BE49-F238E27FC236}">
                <a16:creationId xmlns:a16="http://schemas.microsoft.com/office/drawing/2014/main" id="{5533FAFF-3A43-41D6-AF21-819F05A1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2297" name="Textfeld 13">
            <a:extLst>
              <a:ext uri="{FF2B5EF4-FFF2-40B4-BE49-F238E27FC236}">
                <a16:creationId xmlns:a16="http://schemas.microsoft.com/office/drawing/2014/main" id="{1C66BE02-FDE7-4545-B5DD-F0E2A9CE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2298" name="Textfeld 17">
            <a:extLst>
              <a:ext uri="{FF2B5EF4-FFF2-40B4-BE49-F238E27FC236}">
                <a16:creationId xmlns:a16="http://schemas.microsoft.com/office/drawing/2014/main" id="{6E210867-66AC-4A7B-8A24-8968AA22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2299" name="Textfeld 14">
            <a:extLst>
              <a:ext uri="{FF2B5EF4-FFF2-40B4-BE49-F238E27FC236}">
                <a16:creationId xmlns:a16="http://schemas.microsoft.com/office/drawing/2014/main" id="{E1E407A8-445A-4D7B-BE66-51CA4D64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2300" name="Textfeld 19">
            <a:extLst>
              <a:ext uri="{FF2B5EF4-FFF2-40B4-BE49-F238E27FC236}">
                <a16:creationId xmlns:a16="http://schemas.microsoft.com/office/drawing/2014/main" id="{D79D73E4-F0BE-42E2-B655-5669FF7C5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2301" name="Textfeld 18">
            <a:extLst>
              <a:ext uri="{FF2B5EF4-FFF2-40B4-BE49-F238E27FC236}">
                <a16:creationId xmlns:a16="http://schemas.microsoft.com/office/drawing/2014/main" id="{8A349BF1-AC21-49A6-88CB-6C91592B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>
                <a:solidFill>
                  <a:srgbClr val="0A5374"/>
                </a:solidFill>
              </a:rPr>
              <a:t>All chairs are filled. </a:t>
            </a:r>
            <a:br>
              <a:rPr lang="de-DE" altLang="de-DE" sz="2800">
                <a:solidFill>
                  <a:srgbClr val="0A5374"/>
                </a:solidFill>
              </a:rPr>
            </a:br>
            <a:endParaRPr lang="de-DE" altLang="de-DE" sz="2800">
              <a:solidFill>
                <a:srgbClr val="0A5374"/>
              </a:solidFill>
            </a:endParaRPr>
          </a:p>
        </p:txBody>
      </p:sp>
      <p:pic>
        <p:nvPicPr>
          <p:cNvPr id="12302" name="Grafik 1">
            <a:extLst>
              <a:ext uri="{FF2B5EF4-FFF2-40B4-BE49-F238E27FC236}">
                <a16:creationId xmlns:a16="http://schemas.microsoft.com/office/drawing/2014/main" id="{7D90F50C-2261-47FC-80A3-3AB9C717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13200"/>
            <a:ext cx="12557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2">
            <a:extLst>
              <a:ext uri="{FF2B5EF4-FFF2-40B4-BE49-F238E27FC236}">
                <a16:creationId xmlns:a16="http://schemas.microsoft.com/office/drawing/2014/main" id="{7C74723B-F649-4A99-8852-8974909D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pic>
        <p:nvPicPr>
          <p:cNvPr id="13315" name="Inhaltsplatzhalter 7">
            <a:extLst>
              <a:ext uri="{FF2B5EF4-FFF2-40B4-BE49-F238E27FC236}">
                <a16:creationId xmlns:a16="http://schemas.microsoft.com/office/drawing/2014/main" id="{118EB5B5-C9F5-4D8F-9241-902CF2EEFE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3876675"/>
            <a:ext cx="1339850" cy="2152650"/>
          </a:xfrm>
        </p:spPr>
      </p:pic>
      <p:sp>
        <p:nvSpPr>
          <p:cNvPr id="13316" name="Titel 2">
            <a:extLst>
              <a:ext uri="{FF2B5EF4-FFF2-40B4-BE49-F238E27FC236}">
                <a16:creationId xmlns:a16="http://schemas.microsoft.com/office/drawing/2014/main" id="{04458D47-A063-4B00-A434-A998ED5A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3317" name="Grafik 5">
            <a:extLst>
              <a:ext uri="{FF2B5EF4-FFF2-40B4-BE49-F238E27FC236}">
                <a16:creationId xmlns:a16="http://schemas.microsoft.com/office/drawing/2014/main" id="{C84AA383-6A73-4E7F-81D1-6A433161C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Grafik 3">
            <a:extLst>
              <a:ext uri="{FF2B5EF4-FFF2-40B4-BE49-F238E27FC236}">
                <a16:creationId xmlns:a16="http://schemas.microsoft.com/office/drawing/2014/main" id="{48E70AB4-BEDC-40FB-A05C-6683609D1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hteck: abgerundete Ecken 8">
            <a:extLst>
              <a:ext uri="{FF2B5EF4-FFF2-40B4-BE49-F238E27FC236}">
                <a16:creationId xmlns:a16="http://schemas.microsoft.com/office/drawing/2014/main" id="{451A4BDA-6440-4A2D-A520-D7DDB661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4405313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3320" name="Ellipse 9">
            <a:extLst>
              <a:ext uri="{FF2B5EF4-FFF2-40B4-BE49-F238E27FC236}">
                <a16:creationId xmlns:a16="http://schemas.microsoft.com/office/drawing/2014/main" id="{7E6E8260-317C-4112-8C00-7BEAEAD9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4329113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3321" name="Rechteck 15">
            <a:extLst>
              <a:ext uri="{FF2B5EF4-FFF2-40B4-BE49-F238E27FC236}">
                <a16:creationId xmlns:a16="http://schemas.microsoft.com/office/drawing/2014/main" id="{C29B468E-814D-4475-B84E-12F3A7EB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3322" name="Textfeld 13">
            <a:extLst>
              <a:ext uri="{FF2B5EF4-FFF2-40B4-BE49-F238E27FC236}">
                <a16:creationId xmlns:a16="http://schemas.microsoft.com/office/drawing/2014/main" id="{4A4B6468-2727-42B6-954F-3A73C785A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3323" name="Textfeld 17">
            <a:extLst>
              <a:ext uri="{FF2B5EF4-FFF2-40B4-BE49-F238E27FC236}">
                <a16:creationId xmlns:a16="http://schemas.microsoft.com/office/drawing/2014/main" id="{D40D7F7C-D830-4299-9D32-E71A5AD2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3324" name="Textfeld 14">
            <a:extLst>
              <a:ext uri="{FF2B5EF4-FFF2-40B4-BE49-F238E27FC236}">
                <a16:creationId xmlns:a16="http://schemas.microsoft.com/office/drawing/2014/main" id="{3B56569C-9101-42B4-B3EE-713AAA0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3325" name="Textfeld 19">
            <a:extLst>
              <a:ext uri="{FF2B5EF4-FFF2-40B4-BE49-F238E27FC236}">
                <a16:creationId xmlns:a16="http://schemas.microsoft.com/office/drawing/2014/main" id="{EE915F37-F356-43FD-93DD-52F204D4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3326" name="Textfeld 18">
            <a:extLst>
              <a:ext uri="{FF2B5EF4-FFF2-40B4-BE49-F238E27FC236}">
                <a16:creationId xmlns:a16="http://schemas.microsoft.com/office/drawing/2014/main" id="{AB9B3493-3845-445E-8CED-861724ADE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 dirty="0">
                <a:solidFill>
                  <a:srgbClr val="0A5374"/>
                </a:solidFill>
              </a:rPr>
              <a:t>The </a:t>
            </a:r>
            <a:r>
              <a:rPr lang="de-DE" altLang="de-DE" sz="2800" dirty="0" err="1">
                <a:solidFill>
                  <a:srgbClr val="0A5374"/>
                </a:solidFill>
              </a:rPr>
              <a:t>new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panelist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is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introduced</a:t>
            </a:r>
            <a:r>
              <a:rPr lang="de-DE" altLang="de-DE" sz="2800" dirty="0">
                <a:solidFill>
                  <a:srgbClr val="0A5374"/>
                </a:solidFill>
              </a:rPr>
              <a:t>, </a:t>
            </a:r>
            <a:r>
              <a:rPr lang="de-DE" altLang="de-DE" sz="2800" dirty="0" err="1">
                <a:solidFill>
                  <a:srgbClr val="0A5374"/>
                </a:solidFill>
              </a:rPr>
              <a:t>one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of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the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other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panelists</a:t>
            </a:r>
            <a:r>
              <a:rPr lang="de-DE" altLang="de-DE" sz="2800" dirty="0">
                <a:solidFill>
                  <a:srgbClr val="0A5374"/>
                </a:solidFill>
              </a:rPr>
              <a:t> on </a:t>
            </a:r>
            <a:r>
              <a:rPr lang="de-DE" altLang="de-DE" sz="2800" dirty="0" err="1">
                <a:solidFill>
                  <a:srgbClr val="0A5374"/>
                </a:solidFill>
              </a:rPr>
              <a:t>rotating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positions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leaves</a:t>
            </a:r>
            <a:r>
              <a:rPr lang="de-DE" altLang="de-DE" sz="2800" dirty="0">
                <a:solidFill>
                  <a:srgbClr val="0A5374"/>
                </a:solidFill>
              </a:rPr>
              <a:t>.</a:t>
            </a:r>
          </a:p>
          <a:p>
            <a:endParaRPr lang="de-DE" altLang="de-DE" sz="2800" dirty="0">
              <a:solidFill>
                <a:srgbClr val="0A5374"/>
              </a:solidFill>
            </a:endParaRPr>
          </a:p>
          <a:p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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There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is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 an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empty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chair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.</a:t>
            </a:r>
            <a:endParaRPr lang="de-DE" altLang="de-DE" sz="2800" dirty="0">
              <a:solidFill>
                <a:srgbClr val="0A5374"/>
              </a:solidFill>
            </a:endParaRPr>
          </a:p>
        </p:txBody>
      </p:sp>
      <p:pic>
        <p:nvPicPr>
          <p:cNvPr id="13327" name="Grafik 1">
            <a:extLst>
              <a:ext uri="{FF2B5EF4-FFF2-40B4-BE49-F238E27FC236}">
                <a16:creationId xmlns:a16="http://schemas.microsoft.com/office/drawing/2014/main" id="{94636860-19C9-473C-AE96-8EEC2EAC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13200"/>
            <a:ext cx="12557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Textfeld 16">
            <a:extLst>
              <a:ext uri="{FF2B5EF4-FFF2-40B4-BE49-F238E27FC236}">
                <a16:creationId xmlns:a16="http://schemas.microsoft.com/office/drawing/2014/main" id="{F1CD9B40-6229-4A7D-B6B2-DD0B1B81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446713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2">
            <a:extLst>
              <a:ext uri="{FF2B5EF4-FFF2-40B4-BE49-F238E27FC236}">
                <a16:creationId xmlns:a16="http://schemas.microsoft.com/office/drawing/2014/main" id="{94F0B673-D0BC-4DD7-A3C0-2CE27C9E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pic>
        <p:nvPicPr>
          <p:cNvPr id="14339" name="Inhaltsplatzhalter 7">
            <a:extLst>
              <a:ext uri="{FF2B5EF4-FFF2-40B4-BE49-F238E27FC236}">
                <a16:creationId xmlns:a16="http://schemas.microsoft.com/office/drawing/2014/main" id="{EE7F01C9-FD15-4D6C-B0AA-71C00F5089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3876675"/>
            <a:ext cx="1339850" cy="2152650"/>
          </a:xfrm>
        </p:spPr>
      </p:pic>
      <p:sp>
        <p:nvSpPr>
          <p:cNvPr id="14340" name="Titel 2">
            <a:extLst>
              <a:ext uri="{FF2B5EF4-FFF2-40B4-BE49-F238E27FC236}">
                <a16:creationId xmlns:a16="http://schemas.microsoft.com/office/drawing/2014/main" id="{AEECEB39-186F-40E6-AF25-2AB3821B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4341" name="Grafik 5">
            <a:extLst>
              <a:ext uri="{FF2B5EF4-FFF2-40B4-BE49-F238E27FC236}">
                <a16:creationId xmlns:a16="http://schemas.microsoft.com/office/drawing/2014/main" id="{9E8B0533-4D22-4C5E-8B3B-6F84FF5A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Grafik 3">
            <a:extLst>
              <a:ext uri="{FF2B5EF4-FFF2-40B4-BE49-F238E27FC236}">
                <a16:creationId xmlns:a16="http://schemas.microsoft.com/office/drawing/2014/main" id="{7A29ED9D-DC87-4FD1-9B65-477B474B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hteck: abgerundete Ecken 8">
            <a:extLst>
              <a:ext uri="{FF2B5EF4-FFF2-40B4-BE49-F238E27FC236}">
                <a16:creationId xmlns:a16="http://schemas.microsoft.com/office/drawing/2014/main" id="{3D416D04-0892-4B8A-A830-B6C4FB96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4405313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4344" name="Ellipse 9">
            <a:extLst>
              <a:ext uri="{FF2B5EF4-FFF2-40B4-BE49-F238E27FC236}">
                <a16:creationId xmlns:a16="http://schemas.microsoft.com/office/drawing/2014/main" id="{477D2807-CEF9-44EC-ADE4-75B9468D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4329113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4345" name="Rechteck 15">
            <a:extLst>
              <a:ext uri="{FF2B5EF4-FFF2-40B4-BE49-F238E27FC236}">
                <a16:creationId xmlns:a16="http://schemas.microsoft.com/office/drawing/2014/main" id="{2A61BC46-D0C0-4D57-9665-8AA2AEE62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4346" name="Textfeld 13">
            <a:extLst>
              <a:ext uri="{FF2B5EF4-FFF2-40B4-BE49-F238E27FC236}">
                <a16:creationId xmlns:a16="http://schemas.microsoft.com/office/drawing/2014/main" id="{F20B9C09-9360-44B4-9F81-85B9D66DA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4347" name="Textfeld 17">
            <a:extLst>
              <a:ext uri="{FF2B5EF4-FFF2-40B4-BE49-F238E27FC236}">
                <a16:creationId xmlns:a16="http://schemas.microsoft.com/office/drawing/2014/main" id="{AE26CCAD-4553-46AD-B56D-9602E9DB5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4348" name="Textfeld 14">
            <a:extLst>
              <a:ext uri="{FF2B5EF4-FFF2-40B4-BE49-F238E27FC236}">
                <a16:creationId xmlns:a16="http://schemas.microsoft.com/office/drawing/2014/main" id="{DEDD9D0F-AE70-423B-9055-6EA989F2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4349" name="Textfeld 19">
            <a:extLst>
              <a:ext uri="{FF2B5EF4-FFF2-40B4-BE49-F238E27FC236}">
                <a16:creationId xmlns:a16="http://schemas.microsoft.com/office/drawing/2014/main" id="{6E1D325C-25A1-440C-8BD6-9B395D78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4350" name="Textfeld 18">
            <a:extLst>
              <a:ext uri="{FF2B5EF4-FFF2-40B4-BE49-F238E27FC236}">
                <a16:creationId xmlns:a16="http://schemas.microsoft.com/office/drawing/2014/main" id="{B0C69FD9-36CE-46AF-A24B-D0F82E65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>
                <a:solidFill>
                  <a:srgbClr val="0A5374"/>
                </a:solidFill>
              </a:rPr>
              <a:t>Think you can contribute? </a:t>
            </a:r>
          </a:p>
          <a:p>
            <a:r>
              <a:rPr lang="de-DE" altLang="de-DE" sz="2800">
                <a:solidFill>
                  <a:srgbClr val="0A5374"/>
                </a:solidFill>
              </a:rPr>
              <a:t>Fill the empty chair! </a:t>
            </a:r>
          </a:p>
        </p:txBody>
      </p:sp>
      <p:pic>
        <p:nvPicPr>
          <p:cNvPr id="14351" name="Grafik 1">
            <a:extLst>
              <a:ext uri="{FF2B5EF4-FFF2-40B4-BE49-F238E27FC236}">
                <a16:creationId xmlns:a16="http://schemas.microsoft.com/office/drawing/2014/main" id="{20618398-2450-43B5-B4EE-9B5C11F3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13200"/>
            <a:ext cx="12557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feld 16">
            <a:extLst>
              <a:ext uri="{FF2B5EF4-FFF2-40B4-BE49-F238E27FC236}">
                <a16:creationId xmlns:a16="http://schemas.microsoft.com/office/drawing/2014/main" id="{A6809A0B-4892-4D27-8256-12B0662B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446713"/>
            <a:ext cx="1255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hteck 12">
            <a:extLst>
              <a:ext uri="{FF2B5EF4-FFF2-40B4-BE49-F238E27FC236}">
                <a16:creationId xmlns:a16="http://schemas.microsoft.com/office/drawing/2014/main" id="{E9406E1C-7BBC-4649-A416-0BDF82DC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pic>
        <p:nvPicPr>
          <p:cNvPr id="15363" name="Inhaltsplatzhalter 7">
            <a:extLst>
              <a:ext uri="{FF2B5EF4-FFF2-40B4-BE49-F238E27FC236}">
                <a16:creationId xmlns:a16="http://schemas.microsoft.com/office/drawing/2014/main" id="{E11B97B3-1333-402B-8859-31615BD1B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3876675"/>
            <a:ext cx="1339850" cy="2152650"/>
          </a:xfrm>
        </p:spPr>
      </p:pic>
      <p:sp>
        <p:nvSpPr>
          <p:cNvPr id="15364" name="Titel 2">
            <a:extLst>
              <a:ext uri="{FF2B5EF4-FFF2-40B4-BE49-F238E27FC236}">
                <a16:creationId xmlns:a16="http://schemas.microsoft.com/office/drawing/2014/main" id="{8CA963B6-34D5-4DCF-9DCC-B947E9D8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5365" name="Grafik 5">
            <a:extLst>
              <a:ext uri="{FF2B5EF4-FFF2-40B4-BE49-F238E27FC236}">
                <a16:creationId xmlns:a16="http://schemas.microsoft.com/office/drawing/2014/main" id="{0CBC9122-F70A-4567-B0BB-B41B487F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Grafik 3">
            <a:extLst>
              <a:ext uri="{FF2B5EF4-FFF2-40B4-BE49-F238E27FC236}">
                <a16:creationId xmlns:a16="http://schemas.microsoft.com/office/drawing/2014/main" id="{4A1E625A-F344-4914-AA28-FA17358C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Grafik 6">
            <a:extLst>
              <a:ext uri="{FF2B5EF4-FFF2-40B4-BE49-F238E27FC236}">
                <a16:creationId xmlns:a16="http://schemas.microsoft.com/office/drawing/2014/main" id="{F50BEB7F-260F-4687-9613-69437273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41763" y="4114800"/>
            <a:ext cx="12747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hteck 15">
            <a:extLst>
              <a:ext uri="{FF2B5EF4-FFF2-40B4-BE49-F238E27FC236}">
                <a16:creationId xmlns:a16="http://schemas.microsoft.com/office/drawing/2014/main" id="{930BC0E2-61DA-45E9-A0DF-EA6C2AC9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5369" name="Textfeld 13">
            <a:extLst>
              <a:ext uri="{FF2B5EF4-FFF2-40B4-BE49-F238E27FC236}">
                <a16:creationId xmlns:a16="http://schemas.microsoft.com/office/drawing/2014/main" id="{475CCD65-AC1A-463C-9D9D-23BC7969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5370" name="Textfeld 17">
            <a:extLst>
              <a:ext uri="{FF2B5EF4-FFF2-40B4-BE49-F238E27FC236}">
                <a16:creationId xmlns:a16="http://schemas.microsoft.com/office/drawing/2014/main" id="{77B91EB1-62C0-49F1-8A3F-AF3A80E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5371" name="Textfeld 14">
            <a:extLst>
              <a:ext uri="{FF2B5EF4-FFF2-40B4-BE49-F238E27FC236}">
                <a16:creationId xmlns:a16="http://schemas.microsoft.com/office/drawing/2014/main" id="{4BF232B9-F87A-481B-A0AE-6ED31E39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5372" name="Textfeld 19">
            <a:extLst>
              <a:ext uri="{FF2B5EF4-FFF2-40B4-BE49-F238E27FC236}">
                <a16:creationId xmlns:a16="http://schemas.microsoft.com/office/drawing/2014/main" id="{AA4BFA39-A6C9-4666-9EA8-82CF7D79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5373" name="Textfeld 18">
            <a:extLst>
              <a:ext uri="{FF2B5EF4-FFF2-40B4-BE49-F238E27FC236}">
                <a16:creationId xmlns:a16="http://schemas.microsoft.com/office/drawing/2014/main" id="{2B4CB48C-FC72-49E7-A5A0-6799CA7F9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>
                <a:solidFill>
                  <a:srgbClr val="0A5374"/>
                </a:solidFill>
              </a:rPr>
              <a:t>All chairs are filled. </a:t>
            </a:r>
            <a:br>
              <a:rPr lang="de-DE" altLang="de-DE" sz="2800">
                <a:solidFill>
                  <a:srgbClr val="0A5374"/>
                </a:solidFill>
              </a:rPr>
            </a:br>
            <a:endParaRPr lang="de-DE" altLang="de-DE" sz="2800">
              <a:solidFill>
                <a:srgbClr val="0A5374"/>
              </a:solidFill>
            </a:endParaRPr>
          </a:p>
        </p:txBody>
      </p:sp>
      <p:pic>
        <p:nvPicPr>
          <p:cNvPr id="15374" name="Grafik 1">
            <a:extLst>
              <a:ext uri="{FF2B5EF4-FFF2-40B4-BE49-F238E27FC236}">
                <a16:creationId xmlns:a16="http://schemas.microsoft.com/office/drawing/2014/main" id="{43AD89CA-7B55-4AFE-9CDF-7E636020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13200"/>
            <a:ext cx="12557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hteck 12">
            <a:extLst>
              <a:ext uri="{FF2B5EF4-FFF2-40B4-BE49-F238E27FC236}">
                <a16:creationId xmlns:a16="http://schemas.microsoft.com/office/drawing/2014/main" id="{B8AE8270-A3FD-47A3-AA48-F2136731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6387" name="Titel 2">
            <a:extLst>
              <a:ext uri="{FF2B5EF4-FFF2-40B4-BE49-F238E27FC236}">
                <a16:creationId xmlns:a16="http://schemas.microsoft.com/office/drawing/2014/main" id="{D8094F21-F669-41A2-92A9-83B04C64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6388" name="Grafik 5">
            <a:extLst>
              <a:ext uri="{FF2B5EF4-FFF2-40B4-BE49-F238E27FC236}">
                <a16:creationId xmlns:a16="http://schemas.microsoft.com/office/drawing/2014/main" id="{D995E17E-A5EF-4D8F-91A2-7BB9221D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Grafik 3">
            <a:extLst>
              <a:ext uri="{FF2B5EF4-FFF2-40B4-BE49-F238E27FC236}">
                <a16:creationId xmlns:a16="http://schemas.microsoft.com/office/drawing/2014/main" id="{0EC94FF1-B890-4FD1-95A6-3750186C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Grafik 6">
            <a:extLst>
              <a:ext uri="{FF2B5EF4-FFF2-40B4-BE49-F238E27FC236}">
                <a16:creationId xmlns:a16="http://schemas.microsoft.com/office/drawing/2014/main" id="{FCF321EA-B978-407C-B447-BBB54349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41763" y="4114800"/>
            <a:ext cx="12747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hteck 15">
            <a:extLst>
              <a:ext uri="{FF2B5EF4-FFF2-40B4-BE49-F238E27FC236}">
                <a16:creationId xmlns:a16="http://schemas.microsoft.com/office/drawing/2014/main" id="{33275591-DB23-4776-97B4-54D7F376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6392" name="Textfeld 13">
            <a:extLst>
              <a:ext uri="{FF2B5EF4-FFF2-40B4-BE49-F238E27FC236}">
                <a16:creationId xmlns:a16="http://schemas.microsoft.com/office/drawing/2014/main" id="{47504785-4F84-442C-A81C-D933376C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6393" name="Textfeld 17">
            <a:extLst>
              <a:ext uri="{FF2B5EF4-FFF2-40B4-BE49-F238E27FC236}">
                <a16:creationId xmlns:a16="http://schemas.microsoft.com/office/drawing/2014/main" id="{0E19D48B-CADE-4C72-934F-41247E958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6394" name="Textfeld 14">
            <a:extLst>
              <a:ext uri="{FF2B5EF4-FFF2-40B4-BE49-F238E27FC236}">
                <a16:creationId xmlns:a16="http://schemas.microsoft.com/office/drawing/2014/main" id="{1B458C83-DEF3-4D9C-88CD-13AE2925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6395" name="Textfeld 19">
            <a:extLst>
              <a:ext uri="{FF2B5EF4-FFF2-40B4-BE49-F238E27FC236}">
                <a16:creationId xmlns:a16="http://schemas.microsoft.com/office/drawing/2014/main" id="{603D7DF3-AA30-43E1-BDD0-CC60080F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6396" name="Textfeld 18">
            <a:extLst>
              <a:ext uri="{FF2B5EF4-FFF2-40B4-BE49-F238E27FC236}">
                <a16:creationId xmlns:a16="http://schemas.microsoft.com/office/drawing/2014/main" id="{7268C5C5-801C-46F6-B09E-A5E370C31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 dirty="0">
                <a:solidFill>
                  <a:srgbClr val="0A5374"/>
                </a:solidFill>
              </a:rPr>
              <a:t>The </a:t>
            </a:r>
            <a:r>
              <a:rPr lang="de-DE" altLang="de-DE" sz="2800" dirty="0" err="1">
                <a:solidFill>
                  <a:srgbClr val="0A5374"/>
                </a:solidFill>
              </a:rPr>
              <a:t>new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panelist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is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introduced</a:t>
            </a:r>
            <a:r>
              <a:rPr lang="de-DE" altLang="de-DE" sz="2800" dirty="0">
                <a:solidFill>
                  <a:srgbClr val="0A5374"/>
                </a:solidFill>
              </a:rPr>
              <a:t>, </a:t>
            </a:r>
            <a:r>
              <a:rPr lang="de-DE" altLang="de-DE" sz="2800" dirty="0" err="1">
                <a:solidFill>
                  <a:srgbClr val="0A5374"/>
                </a:solidFill>
              </a:rPr>
              <a:t>one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of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the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other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panelists</a:t>
            </a:r>
            <a:r>
              <a:rPr lang="de-DE" altLang="de-DE" sz="2800" dirty="0">
                <a:solidFill>
                  <a:srgbClr val="0A5374"/>
                </a:solidFill>
              </a:rPr>
              <a:t> on </a:t>
            </a:r>
            <a:r>
              <a:rPr lang="de-DE" altLang="de-DE" sz="2800" dirty="0" err="1">
                <a:solidFill>
                  <a:srgbClr val="0A5374"/>
                </a:solidFill>
              </a:rPr>
              <a:t>rotating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positions</a:t>
            </a:r>
            <a:r>
              <a:rPr lang="de-DE" altLang="de-DE" sz="2800" dirty="0">
                <a:solidFill>
                  <a:srgbClr val="0A5374"/>
                </a:solidFill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</a:rPr>
              <a:t>leaves</a:t>
            </a:r>
            <a:r>
              <a:rPr lang="de-DE" altLang="de-DE" sz="2800" dirty="0">
                <a:solidFill>
                  <a:srgbClr val="0A5374"/>
                </a:solidFill>
              </a:rPr>
              <a:t>.</a:t>
            </a:r>
          </a:p>
          <a:p>
            <a:endParaRPr lang="de-DE" altLang="de-DE" sz="2800" dirty="0">
              <a:solidFill>
                <a:srgbClr val="0A5374"/>
              </a:solidFill>
            </a:endParaRPr>
          </a:p>
          <a:p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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There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is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 an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empty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 </a:t>
            </a:r>
            <a:r>
              <a:rPr lang="de-DE" altLang="de-DE" sz="2800" dirty="0" err="1">
                <a:solidFill>
                  <a:srgbClr val="0A5374"/>
                </a:solidFill>
                <a:sym typeface="Wingdings" panose="05000000000000000000" pitchFamily="2" charset="2"/>
              </a:rPr>
              <a:t>chair</a:t>
            </a:r>
            <a:r>
              <a:rPr lang="de-DE" altLang="de-DE" sz="2800" dirty="0">
                <a:solidFill>
                  <a:srgbClr val="0A5374"/>
                </a:solidFill>
                <a:sym typeface="Wingdings" panose="05000000000000000000" pitchFamily="2" charset="2"/>
              </a:rPr>
              <a:t>.</a:t>
            </a:r>
            <a:endParaRPr lang="de-DE" altLang="de-DE" sz="2800" dirty="0">
              <a:solidFill>
                <a:srgbClr val="0A5374"/>
              </a:solidFill>
            </a:endParaRPr>
          </a:p>
          <a:p>
            <a:endParaRPr lang="de-DE" altLang="de-DE" sz="2800" dirty="0">
              <a:solidFill>
                <a:srgbClr val="0A5374"/>
              </a:solidFill>
            </a:endParaRPr>
          </a:p>
        </p:txBody>
      </p:sp>
      <p:pic>
        <p:nvPicPr>
          <p:cNvPr id="16397" name="Grafik 1">
            <a:extLst>
              <a:ext uri="{FF2B5EF4-FFF2-40B4-BE49-F238E27FC236}">
                <a16:creationId xmlns:a16="http://schemas.microsoft.com/office/drawing/2014/main" id="{E3D9C42B-C42F-4D15-8A26-29DA5AFE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13200"/>
            <a:ext cx="12557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9" name="Rechteck: abgerundete Ecken 16">
            <a:extLst>
              <a:ext uri="{FF2B5EF4-FFF2-40B4-BE49-F238E27FC236}">
                <a16:creationId xmlns:a16="http://schemas.microsoft.com/office/drawing/2014/main" id="{5BE264DA-B4D8-4964-A2CA-AEEA918D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44259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6400" name="Ellipse 20">
            <a:extLst>
              <a:ext uri="{FF2B5EF4-FFF2-40B4-BE49-F238E27FC236}">
                <a16:creationId xmlns:a16="http://schemas.microsoft.com/office/drawing/2014/main" id="{88306A15-F6D8-4FB8-A6AC-E0CB3754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43497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6401" name="Textfeld 21">
            <a:extLst>
              <a:ext uri="{FF2B5EF4-FFF2-40B4-BE49-F238E27FC236}">
                <a16:creationId xmlns:a16="http://schemas.microsoft.com/office/drawing/2014/main" id="{41F69D21-7EC6-4A18-8750-C5896796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5468938"/>
            <a:ext cx="12557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hteck 12">
            <a:extLst>
              <a:ext uri="{FF2B5EF4-FFF2-40B4-BE49-F238E27FC236}">
                <a16:creationId xmlns:a16="http://schemas.microsoft.com/office/drawing/2014/main" id="{65519E4D-7C1E-4C56-9971-BC257BBA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014663" cy="3352800"/>
          </a:xfrm>
          <a:prstGeom prst="rect">
            <a:avLst/>
          </a:prstGeom>
          <a:noFill/>
          <a:ln w="28575" algn="ctr">
            <a:solidFill>
              <a:srgbClr val="1086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7411" name="Titel 2">
            <a:extLst>
              <a:ext uri="{FF2B5EF4-FFF2-40B4-BE49-F238E27FC236}">
                <a16:creationId xmlns:a16="http://schemas.microsoft.com/office/drawing/2014/main" id="{608D3AA7-1C44-4009-A1C1-7FC8758B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9153188" cy="1670050"/>
          </a:xfrm>
        </p:spPr>
        <p:txBody>
          <a:bodyPr/>
          <a:lstStyle/>
          <a:p>
            <a:r>
              <a:rPr lang="de-DE" altLang="de-DE"/>
              <a:t>Fishbowl-Panel: How it works</a:t>
            </a:r>
          </a:p>
        </p:txBody>
      </p:sp>
      <p:pic>
        <p:nvPicPr>
          <p:cNvPr id="17412" name="Grafik 5">
            <a:extLst>
              <a:ext uri="{FF2B5EF4-FFF2-40B4-BE49-F238E27FC236}">
                <a16:creationId xmlns:a16="http://schemas.microsoft.com/office/drawing/2014/main" id="{0A5D30EE-B154-4CF6-9CD5-18421356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38600"/>
            <a:ext cx="13081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Grafik 3">
            <a:extLst>
              <a:ext uri="{FF2B5EF4-FFF2-40B4-BE49-F238E27FC236}">
                <a16:creationId xmlns:a16="http://schemas.microsoft.com/office/drawing/2014/main" id="{99E1E7E1-2536-4E33-9D2D-397B0F1E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038600"/>
            <a:ext cx="1430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Grafik 6">
            <a:extLst>
              <a:ext uri="{FF2B5EF4-FFF2-40B4-BE49-F238E27FC236}">
                <a16:creationId xmlns:a16="http://schemas.microsoft.com/office/drawing/2014/main" id="{17D60931-2FC6-40DA-9669-8F617BFF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-2"/>
          <a:stretch>
            <a:fillRect/>
          </a:stretch>
        </p:blipFill>
        <p:spPr bwMode="auto">
          <a:xfrm>
            <a:off x="3941763" y="4114800"/>
            <a:ext cx="12747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hteck 15">
            <a:extLst>
              <a:ext uri="{FF2B5EF4-FFF2-40B4-BE49-F238E27FC236}">
                <a16:creationId xmlns:a16="http://schemas.microsoft.com/office/drawing/2014/main" id="{982A0FA8-6E9C-4259-B437-D9153A88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429000"/>
            <a:ext cx="4059237" cy="3352800"/>
          </a:xfrm>
          <a:prstGeom prst="rect">
            <a:avLst/>
          </a:prstGeom>
          <a:noFill/>
          <a:ln w="28575" algn="ctr">
            <a:solidFill>
              <a:srgbClr val="E63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altLang="de-DE" sz="2400"/>
          </a:p>
        </p:txBody>
      </p:sp>
      <p:sp>
        <p:nvSpPr>
          <p:cNvPr id="17416" name="Textfeld 13">
            <a:extLst>
              <a:ext uri="{FF2B5EF4-FFF2-40B4-BE49-F238E27FC236}">
                <a16:creationId xmlns:a16="http://schemas.microsoft.com/office/drawing/2014/main" id="{3E9912F4-A345-437C-BED4-354886212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279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1086B9"/>
                </a:solidFill>
              </a:rPr>
              <a:t>Permanent positions</a:t>
            </a:r>
          </a:p>
        </p:txBody>
      </p:sp>
      <p:sp>
        <p:nvSpPr>
          <p:cNvPr id="17417" name="Textfeld 17">
            <a:extLst>
              <a:ext uri="{FF2B5EF4-FFF2-40B4-BE49-F238E27FC236}">
                <a16:creationId xmlns:a16="http://schemas.microsoft.com/office/drawing/2014/main" id="{058B8090-F0BC-4F60-8644-DEBA570D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521075"/>
            <a:ext cx="279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800" b="1">
                <a:solidFill>
                  <a:srgbClr val="E63700"/>
                </a:solidFill>
              </a:rPr>
              <a:t>Rotating positions</a:t>
            </a:r>
          </a:p>
        </p:txBody>
      </p:sp>
      <p:sp>
        <p:nvSpPr>
          <p:cNvPr id="17418" name="Textfeld 14">
            <a:extLst>
              <a:ext uri="{FF2B5EF4-FFF2-40B4-BE49-F238E27FC236}">
                <a16:creationId xmlns:a16="http://schemas.microsoft.com/office/drawing/2014/main" id="{D0811D0C-611F-4E6E-88D6-0ADE4CCA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David Feng</a:t>
            </a:r>
          </a:p>
        </p:txBody>
      </p:sp>
      <p:sp>
        <p:nvSpPr>
          <p:cNvPr id="17419" name="Textfeld 19">
            <a:extLst>
              <a:ext uri="{FF2B5EF4-FFF2-40B4-BE49-F238E27FC236}">
                <a16:creationId xmlns:a16="http://schemas.microsoft.com/office/drawing/2014/main" id="{7C5E6BA5-0751-45B9-BF1E-064805106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16743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1400"/>
              <a:t>RJ Andrews</a:t>
            </a:r>
          </a:p>
        </p:txBody>
      </p:sp>
      <p:sp>
        <p:nvSpPr>
          <p:cNvPr id="17420" name="Textfeld 18">
            <a:extLst>
              <a:ext uri="{FF2B5EF4-FFF2-40B4-BE49-F238E27FC236}">
                <a16:creationId xmlns:a16="http://schemas.microsoft.com/office/drawing/2014/main" id="{A132C07F-4F8C-4753-9699-E3A33672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5181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800">
                <a:solidFill>
                  <a:srgbClr val="0A5374"/>
                </a:solidFill>
              </a:rPr>
              <a:t>Think you can contribute? </a:t>
            </a:r>
          </a:p>
          <a:p>
            <a:r>
              <a:rPr lang="de-DE" altLang="de-DE" sz="4000">
                <a:solidFill>
                  <a:srgbClr val="0A5374"/>
                </a:solidFill>
              </a:rPr>
              <a:t>…</a:t>
            </a:r>
          </a:p>
        </p:txBody>
      </p:sp>
      <p:pic>
        <p:nvPicPr>
          <p:cNvPr id="17421" name="Grafik 1">
            <a:extLst>
              <a:ext uri="{FF2B5EF4-FFF2-40B4-BE49-F238E27FC236}">
                <a16:creationId xmlns:a16="http://schemas.microsoft.com/office/drawing/2014/main" id="{C2EE11F9-065A-4FF3-AC48-1ED7360E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13200"/>
            <a:ext cx="12557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Rechteck: abgerundete Ecken 16">
            <a:extLst>
              <a:ext uri="{FF2B5EF4-FFF2-40B4-BE49-F238E27FC236}">
                <a16:creationId xmlns:a16="http://schemas.microsoft.com/office/drawing/2014/main" id="{B4966E83-3395-4150-A081-F20EEC56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4425950"/>
            <a:ext cx="8382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7423" name="Ellipse 20">
            <a:extLst>
              <a:ext uri="{FF2B5EF4-FFF2-40B4-BE49-F238E27FC236}">
                <a16:creationId xmlns:a16="http://schemas.microsoft.com/office/drawing/2014/main" id="{1E906C6A-98C9-4D30-857D-D7D44B5D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4349750"/>
            <a:ext cx="1025525" cy="2286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altLang="de-DE" sz="2400"/>
          </a:p>
        </p:txBody>
      </p:sp>
      <p:sp>
        <p:nvSpPr>
          <p:cNvPr id="17424" name="Textfeld 21">
            <a:extLst>
              <a:ext uri="{FF2B5EF4-FFF2-40B4-BE49-F238E27FC236}">
                <a16:creationId xmlns:a16="http://schemas.microsoft.com/office/drawing/2014/main" id="{2D0B95BA-38A7-4AA4-9EAE-70CA254C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5468938"/>
            <a:ext cx="12557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2400">
                <a:solidFill>
                  <a:srgbClr val="E63700"/>
                </a:solidFill>
              </a:rPr>
              <a:t>Empty chair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Benutzerdefiniert</PresentationFormat>
  <Paragraphs>192</Paragraphs>
  <Slides>20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Times</vt:lpstr>
      <vt:lpstr>Blank Presentation</vt:lpstr>
      <vt:lpstr>Visualization in Practice: Common conceptions we (dis)agree upon</vt:lpstr>
      <vt:lpstr>Fishbowl-Panel: How it works</vt:lpstr>
      <vt:lpstr>Fishbowl-Panel: How it works</vt:lpstr>
      <vt:lpstr>Fishbowl-Panel: How it works</vt:lpstr>
      <vt:lpstr>Fishbowl-Panel: How it works</vt:lpstr>
      <vt:lpstr>Fishbowl-Panel: How it works</vt:lpstr>
      <vt:lpstr>Fishbowl-Panel: How it works</vt:lpstr>
      <vt:lpstr>Fishbowl-Panel: How it works</vt:lpstr>
      <vt:lpstr>Fishbowl-Panel: How it works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  <vt:lpstr>Visualization in Practice:  Common conceptions we (dis)agree upon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Oelke, Daniela (CT RDA BAM IBI-DE)</cp:lastModifiedBy>
  <cp:revision>106</cp:revision>
  <dcterms:created xsi:type="dcterms:W3CDTF">2008-06-27T17:43:02Z</dcterms:created>
  <dcterms:modified xsi:type="dcterms:W3CDTF">2019-10-21T15:22:08Z</dcterms:modified>
</cp:coreProperties>
</file>