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1" r:id="rId4"/>
    <p:sldId id="264" r:id="rId5"/>
    <p:sldId id="259" r:id="rId6"/>
    <p:sldId id="265" r:id="rId7"/>
    <p:sldId id="263" r:id="rId8"/>
    <p:sldId id="260" r:id="rId9"/>
    <p:sldId id="266" r:id="rId10"/>
    <p:sldId id="267" r:id="rId11"/>
    <p:sldId id="268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00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2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0CE-1269-6249-AB40-76B03C33ECCC}" type="datetimeFigureOut"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9690-15BC-B547-BFA0-5E334A653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1303845"/>
            <a:ext cx="878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Fintan Nagle</a:t>
            </a:r>
          </a:p>
          <a:p>
            <a:pPr algn="ctr"/>
            <a:r>
              <a:rPr lang="en-US" sz="2400" b="1"/>
              <a:t>GradQuiz Traffic Analytics 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3989804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28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Uni-specific targeting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2" y="1888066"/>
            <a:ext cx="8754535" cy="6878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2" y="3039588"/>
            <a:ext cx="3115735" cy="9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0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General attractor strategy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733" y="1388533"/>
            <a:ext cx="863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Quick feedback is vital</a:t>
            </a:r>
            <a:br>
              <a:rPr lang="en-US"/>
            </a:br>
            <a:r>
              <a:rPr lang="en-US" i="1"/>
              <a:t>Set up analytics console showing effects of attractors by:</a:t>
            </a:r>
            <a:r>
              <a:rPr lang="en-US"/>
              <a:t/>
            </a:r>
            <a:br>
              <a:rPr lang="en-US"/>
            </a:br>
            <a:r>
              <a:rPr lang="en-US"/>
              <a:t>				University</a:t>
            </a:r>
            <a:br>
              <a:rPr lang="en-US"/>
            </a:br>
            <a:r>
              <a:rPr lang="en-US"/>
              <a:t>				Attractor</a:t>
            </a:r>
            <a:br>
              <a:rPr lang="en-US"/>
            </a:br>
            <a:r>
              <a:rPr lang="en-US" i="1"/>
              <a:t>measured by:</a:t>
            </a:r>
            <a:br>
              <a:rPr lang="en-US" i="1"/>
            </a:br>
            <a:r>
              <a:rPr lang="en-US" i="1"/>
              <a:t>				</a:t>
            </a:r>
            <a:r>
              <a:rPr lang="en-US"/>
              <a:t>Visit length</a:t>
            </a:r>
            <a:br>
              <a:rPr lang="en-US"/>
            </a:br>
            <a:r>
              <a:rPr lang="en-US"/>
              <a:t>				Quizzes completed</a:t>
            </a:r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We measure the effects of attractors from the console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Sourcing: we can also measure the effects of campaigns on web traffic behaviour				</a:t>
            </a:r>
          </a:p>
        </p:txBody>
      </p:sp>
    </p:spTree>
    <p:extLst>
      <p:ext uri="{BB962C8B-B14F-4D97-AF65-F5344CB8AC3E}">
        <p14:creationId xmlns:p14="http://schemas.microsoft.com/office/powerpoint/2010/main" val="316352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General attractor strategy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733" y="1388533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Modal attractors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Embedded attractors</a:t>
            </a:r>
          </a:p>
        </p:txBody>
      </p:sp>
    </p:spTree>
    <p:extLst>
      <p:ext uri="{BB962C8B-B14F-4D97-AF65-F5344CB8AC3E}">
        <p14:creationId xmlns:p14="http://schemas.microsoft.com/office/powerpoint/2010/main" val="124777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Notes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733" y="1388533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Company links should open in a new window, behind the current tab			</a:t>
            </a:r>
          </a:p>
        </p:txBody>
      </p:sp>
    </p:spTree>
    <p:extLst>
      <p:ext uri="{BB962C8B-B14F-4D97-AF65-F5344CB8AC3E}">
        <p14:creationId xmlns:p14="http://schemas.microsoft.com/office/powerpoint/2010/main" val="40435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1303845"/>
            <a:ext cx="878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3989804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Visit counts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2" y="1346200"/>
            <a:ext cx="6265333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Visit counts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11" y="2133599"/>
            <a:ext cx="3635022" cy="27262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8667" y="1354667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Very high spike at 2 pageviews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Spike after one set of questions completed</a:t>
            </a:r>
            <a:br>
              <a:rPr lang="en-US"/>
            </a:br>
            <a:r>
              <a:rPr lang="en-US" i="1"/>
              <a:t>Suggest attractor for question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6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Visited pages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" y="1320800"/>
            <a:ext cx="7645347" cy="48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Dropoff pages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7" y="1245158"/>
            <a:ext cx="5391087" cy="49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Traffic sources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92"/>
            <a:ext cx="9144000" cy="4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1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Dropoff pages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55" y="1828799"/>
            <a:ext cx="4055291" cy="3725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2387601"/>
            <a:ext cx="4380194" cy="27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Suggested Attractors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7" y="2658533"/>
            <a:ext cx="7985640" cy="17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333" y="220133"/>
            <a:ext cx="878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GradQuiz traffic analytics</a:t>
            </a:r>
          </a:p>
          <a:p>
            <a:r>
              <a:rPr lang="en-US" sz="2400" b="1"/>
              <a:t>Uni-specific targeting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9333" y="958797"/>
            <a:ext cx="87884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2" y="1888066"/>
            <a:ext cx="8754535" cy="6878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2" y="2844800"/>
            <a:ext cx="3297527" cy="12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4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105</Words>
  <Application>Microsoft Macintosh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Fintan Nagle</dc:creator>
  <cp:lastModifiedBy>Fintan Nagle</cp:lastModifiedBy>
  <cp:revision>10</cp:revision>
  <dcterms:created xsi:type="dcterms:W3CDTF">2013-12-09T23:17:30Z</dcterms:created>
  <dcterms:modified xsi:type="dcterms:W3CDTF">2013-12-10T13:14:01Z</dcterms:modified>
</cp:coreProperties>
</file>