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71" r:id="rId2"/>
    <p:sldId id="266" r:id="rId3"/>
    <p:sldId id="270" r:id="rId4"/>
    <p:sldId id="269" r:id="rId5"/>
    <p:sldId id="268" r:id="rId6"/>
    <p:sldId id="265" r:id="rId7"/>
    <p:sldId id="267" r:id="rId8"/>
    <p:sldId id="263" r:id="rId9"/>
    <p:sldId id="264" r:id="rId10"/>
    <p:sldId id="259" r:id="rId11"/>
    <p:sldId id="262" r:id="rId12"/>
    <p:sldId id="261" r:id="rId13"/>
    <p:sldId id="260" r:id="rId14"/>
    <p:sldId id="256" r:id="rId15"/>
    <p:sldId id="257" r:id="rId16"/>
    <p:sldId id="258" r:id="rId17"/>
  </p:sldIdLst>
  <p:sldSz cx="193929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34B3"/>
    <a:srgbClr val="4A8323"/>
    <a:srgbClr val="BE5107"/>
    <a:srgbClr val="BE5104"/>
    <a:srgbClr val="498522"/>
    <a:srgbClr val="1F3864"/>
    <a:srgbClr val="DAE3F4"/>
    <a:srgbClr val="1F801F"/>
    <a:srgbClr val="C50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7"/>
    <p:restoredTop sz="96893" autoAdjust="0"/>
  </p:normalViewPr>
  <p:slideViewPr>
    <p:cSldViewPr snapToGrid="0">
      <p:cViewPr>
        <p:scale>
          <a:sx n="66" d="100"/>
          <a:sy n="66" d="100"/>
        </p:scale>
        <p:origin x="47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7BC84-D68F-42CC-B1C2-E483A1E59DA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33450" y="1143000"/>
            <a:ext cx="8724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71204-E1AC-4484-A34A-61693F92F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5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4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1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16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8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9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1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9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3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7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1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9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图标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纯增纯删以及修改 统一到一个场景中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容易误解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相似度 评估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图的独特性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加一些创新点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based 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相关工作，突出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，以问题为中心，以方法为中心（知识），以具体方法为中心</a:t>
            </a:r>
            <a:b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每句话都要有意义，不要冗杂，承上启下</a:t>
            </a:r>
            <a:endParaRPr lang="en-CN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1204-E1AC-4484-A34A-61693F92FA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0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6C6-D127-FD17-68FC-A0B088402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3F3F-DA3A-130B-9CCE-7904AD4A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A962-BBFA-9AB7-6459-4BEFBD69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F0410-BE5E-C119-9C56-1DAC0BEC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C90A-D3E5-0F7C-5A0C-5288185E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3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D9C7-B252-6D1B-539F-8AA4B7C1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AA625-260D-7791-E5ED-72DAF0C10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7A6B-104C-2C47-553F-14E1FCE7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D933-D665-8016-A73A-D45FDB44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F9F7-C399-682B-1374-239365E9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9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CE362-28B2-94FB-03C2-CABB91545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22D6-8AE3-EDA5-946B-F4CA9B648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F7B8-EACC-88A9-3051-2407270E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9A05-21F5-501E-EFE7-39A43010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9166B-798E-38B8-D221-5BE75983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0FF8-3FD3-39C3-4EE7-A8F00A25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2F04-3BD6-BE8F-8F97-C6430955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A786-CB40-11FB-158D-5F7DCD77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EF9C-DF4D-0CB3-C68A-72ADE56C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C324-4AA4-0346-590F-E400B572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5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110A-4C28-9094-8373-9FFF2FBC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955BF-9A83-3559-B5D9-507481EB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5367-9CBC-D6C0-BE37-3E5035A8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D6B1-838C-11A5-593E-4D0A9554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2BF2-05F5-3545-3DC0-D3D6CFCA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7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1E3B-055A-1170-8898-109DB9F4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6D24-0AC3-5FFD-7FC9-A04D6BCD8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089B-906A-6EAF-38D5-DD22D69F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D3E8-15FA-7461-9685-8E254CAE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4C704-2612-BACF-6759-9B11DB80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CB3E8-E9BA-F19C-E514-001A6E71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E5C-9E0A-0B09-EB7C-827ABE9C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7E08-88E2-13FC-AA52-D5DDAAF5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4FF33-1B2A-9E93-C77A-4BB3A888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517B1-270F-4A50-F656-034BAD156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D05C-AF07-A33B-55AF-3F3814AA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CF9CA-5AA6-6E4E-3C73-94F93458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DF682-8F59-7AE6-6DA7-80412AC4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0F276-447E-2635-D1FC-6DC29E2D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8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76B0-4648-8FCE-9A2B-7E22118D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C5AA-6936-6993-C0FD-5F6045F9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0033C-BC17-81B1-87D9-506F985D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633D0-D17A-65BA-8070-B52FDF4D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3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38665-C6E8-81C1-BB34-20F5560F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2B-DDC3-F877-5597-0AD4EFAB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80FBF-F080-DC85-78DD-8C1A6314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AE65-3B5A-D4A8-7FDE-F44E1302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0320-81A8-A696-405D-068163F0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BFA1F-55F2-5DE4-9DE9-9383C50D4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00596-A896-4526-3686-DCC62B55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6F55C-CD66-DA4A-3E30-4682C532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87896-66D0-7C27-A9A9-6FD71ACE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1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5121-3094-6974-586B-8E384979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3B9E2-F211-B89D-58C8-F11E6C2C8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38FC-9512-AF80-6077-E3BF61F86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805C-41B3-BE37-01AD-F814D886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0FA73-82B9-D574-C60A-045B789E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8BFD-AF00-6BAB-DC23-5DC23506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B5FA2-801B-F34C-8DDC-7A97B37C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9CBBB-63AD-4794-A24E-28EB30D03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D9C5-158A-ECA8-8D4E-67FB88299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68DD-6805-4474-855B-BE0BD651C38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4DFF-3294-9CAF-025F-B60404F50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A617-17A4-07BF-E8B1-67D75A34C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1445-E293-4098-83A8-0DE9D1B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5.png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24.svg"/><Relationship Id="rId17" Type="http://schemas.openxmlformats.org/officeDocument/2006/relationships/image" Target="../media/image14.svg"/><Relationship Id="rId25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3.png"/><Relationship Id="rId24" Type="http://schemas.openxmlformats.org/officeDocument/2006/relationships/image" Target="../media/image2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23" Type="http://schemas.openxmlformats.org/officeDocument/2006/relationships/image" Target="../media/image19.svg"/><Relationship Id="rId10" Type="http://schemas.openxmlformats.org/officeDocument/2006/relationships/image" Target="../media/image22.svg"/><Relationship Id="rId19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7.png"/><Relationship Id="rId18" Type="http://schemas.openxmlformats.org/officeDocument/2006/relationships/image" Target="../media/image30.svg"/><Relationship Id="rId26" Type="http://schemas.openxmlformats.org/officeDocument/2006/relationships/image" Target="../media/image18.sv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6.svg"/><Relationship Id="rId17" Type="http://schemas.openxmlformats.org/officeDocument/2006/relationships/image" Target="../media/image29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5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23" Type="http://schemas.openxmlformats.org/officeDocument/2006/relationships/image" Target="../media/image25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5.svg"/><Relationship Id="rId9" Type="http://schemas.openxmlformats.org/officeDocument/2006/relationships/image" Target="../media/image13.png"/><Relationship Id="rId14" Type="http://schemas.openxmlformats.org/officeDocument/2006/relationships/image" Target="../media/image19.svg"/><Relationship Id="rId22" Type="http://schemas.openxmlformats.org/officeDocument/2006/relationships/image" Target="../media/image24.svg"/><Relationship Id="rId27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26" Type="http://schemas.openxmlformats.org/officeDocument/2006/relationships/image" Target="../media/image29.png"/><Relationship Id="rId3" Type="http://schemas.openxmlformats.org/officeDocument/2006/relationships/image" Target="../media/image31.png"/><Relationship Id="rId21" Type="http://schemas.openxmlformats.org/officeDocument/2006/relationships/image" Target="../media/image16.svg"/><Relationship Id="rId34" Type="http://schemas.openxmlformats.org/officeDocument/2006/relationships/image" Target="../media/image20.png"/><Relationship Id="rId7" Type="http://schemas.openxmlformats.org/officeDocument/2006/relationships/image" Target="../media/image35.png"/><Relationship Id="rId12" Type="http://schemas.openxmlformats.org/officeDocument/2006/relationships/image" Target="../media/image5.svg"/><Relationship Id="rId17" Type="http://schemas.openxmlformats.org/officeDocument/2006/relationships/image" Target="../media/image12.png"/><Relationship Id="rId25" Type="http://schemas.openxmlformats.org/officeDocument/2006/relationships/image" Target="../media/image28.svg"/><Relationship Id="rId33" Type="http://schemas.openxmlformats.org/officeDocument/2006/relationships/image" Target="../media/image26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.svg"/><Relationship Id="rId20" Type="http://schemas.openxmlformats.org/officeDocument/2006/relationships/image" Target="../media/image15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4.png"/><Relationship Id="rId24" Type="http://schemas.openxmlformats.org/officeDocument/2006/relationships/image" Target="../media/image27.png"/><Relationship Id="rId32" Type="http://schemas.openxmlformats.org/officeDocument/2006/relationships/image" Target="../media/image25.png"/><Relationship Id="rId5" Type="http://schemas.openxmlformats.org/officeDocument/2006/relationships/image" Target="../media/image33.png"/><Relationship Id="rId15" Type="http://schemas.openxmlformats.org/officeDocument/2006/relationships/image" Target="../media/image9.png"/><Relationship Id="rId23" Type="http://schemas.openxmlformats.org/officeDocument/2006/relationships/image" Target="../media/image19.svg"/><Relationship Id="rId28" Type="http://schemas.openxmlformats.org/officeDocument/2006/relationships/image" Target="../media/image21.png"/><Relationship Id="rId10" Type="http://schemas.openxmlformats.org/officeDocument/2006/relationships/image" Target="../media/image38.svg"/><Relationship Id="rId19" Type="http://schemas.openxmlformats.org/officeDocument/2006/relationships/image" Target="../media/image14.svg"/><Relationship Id="rId31" Type="http://schemas.openxmlformats.org/officeDocument/2006/relationships/image" Target="../media/image24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8.svg"/><Relationship Id="rId22" Type="http://schemas.openxmlformats.org/officeDocument/2006/relationships/image" Target="../media/image17.png"/><Relationship Id="rId27" Type="http://schemas.openxmlformats.org/officeDocument/2006/relationships/image" Target="../media/image30.svg"/><Relationship Id="rId30" Type="http://schemas.openxmlformats.org/officeDocument/2006/relationships/image" Target="../media/image23.png"/><Relationship Id="rId35" Type="http://schemas.openxmlformats.org/officeDocument/2006/relationships/image" Target="../media/image39.png"/><Relationship Id="rId8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.png"/><Relationship Id="rId18" Type="http://schemas.openxmlformats.org/officeDocument/2006/relationships/image" Target="../media/image10.svg"/><Relationship Id="rId26" Type="http://schemas.openxmlformats.org/officeDocument/2006/relationships/image" Target="../media/image16.svg"/><Relationship Id="rId3" Type="http://schemas.openxmlformats.org/officeDocument/2006/relationships/image" Target="../media/image31.png"/><Relationship Id="rId21" Type="http://schemas.openxmlformats.org/officeDocument/2006/relationships/image" Target="../media/image20.png"/><Relationship Id="rId7" Type="http://schemas.openxmlformats.org/officeDocument/2006/relationships/image" Target="../media/image40.png"/><Relationship Id="rId12" Type="http://schemas.openxmlformats.org/officeDocument/2006/relationships/image" Target="../media/image38.svg"/><Relationship Id="rId17" Type="http://schemas.openxmlformats.org/officeDocument/2006/relationships/image" Target="../media/image9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.svg"/><Relationship Id="rId20" Type="http://schemas.openxmlformats.org/officeDocument/2006/relationships/image" Target="../media/image26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7.png"/><Relationship Id="rId24" Type="http://schemas.openxmlformats.org/officeDocument/2006/relationships/image" Target="../media/image14.svg"/><Relationship Id="rId32" Type="http://schemas.openxmlformats.org/officeDocument/2006/relationships/image" Target="../media/image30.svg"/><Relationship Id="rId5" Type="http://schemas.openxmlformats.org/officeDocument/2006/relationships/image" Target="../media/image33.png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28" Type="http://schemas.openxmlformats.org/officeDocument/2006/relationships/image" Target="../media/image19.svg"/><Relationship Id="rId10" Type="http://schemas.openxmlformats.org/officeDocument/2006/relationships/image" Target="../media/image36.svg"/><Relationship Id="rId19" Type="http://schemas.openxmlformats.org/officeDocument/2006/relationships/image" Target="../media/image25.png"/><Relationship Id="rId31" Type="http://schemas.openxmlformats.org/officeDocument/2006/relationships/image" Target="../media/image29.png"/><Relationship Id="rId4" Type="http://schemas.openxmlformats.org/officeDocument/2006/relationships/image" Target="../media/image32.svg"/><Relationship Id="rId9" Type="http://schemas.openxmlformats.org/officeDocument/2006/relationships/image" Target="../media/image35.png"/><Relationship Id="rId14" Type="http://schemas.openxmlformats.org/officeDocument/2006/relationships/image" Target="../media/image5.sv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18" Type="http://schemas.openxmlformats.org/officeDocument/2006/relationships/image" Target="../media/image57.svg"/><Relationship Id="rId26" Type="http://schemas.openxmlformats.org/officeDocument/2006/relationships/image" Target="../media/image30.sv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17" Type="http://schemas.openxmlformats.org/officeDocument/2006/relationships/image" Target="../media/image56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5.svg"/><Relationship Id="rId20" Type="http://schemas.openxmlformats.org/officeDocument/2006/relationships/image" Target="../media/image5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24" Type="http://schemas.openxmlformats.org/officeDocument/2006/relationships/image" Target="../media/image63.sv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28.svg"/><Relationship Id="rId10" Type="http://schemas.openxmlformats.org/officeDocument/2006/relationships/image" Target="../media/image49.svg"/><Relationship Id="rId19" Type="http://schemas.openxmlformats.org/officeDocument/2006/relationships/image" Target="../media/image58.png"/><Relationship Id="rId4" Type="http://schemas.openxmlformats.org/officeDocument/2006/relationships/image" Target="../media/image43.svg"/><Relationship Id="rId9" Type="http://schemas.openxmlformats.org/officeDocument/2006/relationships/image" Target="../media/image48.png"/><Relationship Id="rId14" Type="http://schemas.openxmlformats.org/officeDocument/2006/relationships/image" Target="../media/image53.svg"/><Relationship Id="rId22" Type="http://schemas.openxmlformats.org/officeDocument/2006/relationships/image" Target="../media/image61.svg"/><Relationship Id="rId27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69.sv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3.svg"/><Relationship Id="rId21" Type="http://schemas.openxmlformats.org/officeDocument/2006/relationships/image" Target="../media/image77.svg"/><Relationship Id="rId7" Type="http://schemas.openxmlformats.org/officeDocument/2006/relationships/image" Target="../media/image65.svg"/><Relationship Id="rId12" Type="http://schemas.openxmlformats.org/officeDocument/2006/relationships/image" Target="../media/image68.png"/><Relationship Id="rId17" Type="http://schemas.openxmlformats.org/officeDocument/2006/relationships/image" Target="../media/image73.svg"/><Relationship Id="rId25" Type="http://schemas.openxmlformats.org/officeDocument/2006/relationships/image" Target="../media/image81.svg"/><Relationship Id="rId2" Type="http://schemas.openxmlformats.org/officeDocument/2006/relationships/image" Target="../media/image52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7.svg"/><Relationship Id="rId24" Type="http://schemas.openxmlformats.org/officeDocument/2006/relationships/image" Target="../media/image80.png"/><Relationship Id="rId5" Type="http://schemas.openxmlformats.org/officeDocument/2006/relationships/image" Target="../media/image49.svg"/><Relationship Id="rId15" Type="http://schemas.openxmlformats.org/officeDocument/2006/relationships/image" Target="../media/image71.svg"/><Relationship Id="rId23" Type="http://schemas.openxmlformats.org/officeDocument/2006/relationships/image" Target="../media/image79.svg"/><Relationship Id="rId10" Type="http://schemas.openxmlformats.org/officeDocument/2006/relationships/image" Target="../media/image66.png"/><Relationship Id="rId19" Type="http://schemas.openxmlformats.org/officeDocument/2006/relationships/image" Target="../media/image75.svg"/><Relationship Id="rId4" Type="http://schemas.openxmlformats.org/officeDocument/2006/relationships/image" Target="../media/image48.png"/><Relationship Id="rId9" Type="http://schemas.openxmlformats.org/officeDocument/2006/relationships/image" Target="../media/image32.sv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53.svg"/><Relationship Id="rId21" Type="http://schemas.openxmlformats.org/officeDocument/2006/relationships/image" Target="../media/image81.svg"/><Relationship Id="rId7" Type="http://schemas.openxmlformats.org/officeDocument/2006/relationships/image" Target="../media/image65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5" Type="http://schemas.openxmlformats.org/officeDocument/2006/relationships/image" Target="../media/image85.svg"/><Relationship Id="rId2" Type="http://schemas.openxmlformats.org/officeDocument/2006/relationships/image" Target="../media/image5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71.svg"/><Relationship Id="rId24" Type="http://schemas.openxmlformats.org/officeDocument/2006/relationships/image" Target="../media/image84.png"/><Relationship Id="rId5" Type="http://schemas.openxmlformats.org/officeDocument/2006/relationships/image" Target="../media/image49.svg"/><Relationship Id="rId15" Type="http://schemas.openxmlformats.org/officeDocument/2006/relationships/image" Target="../media/image75.svg"/><Relationship Id="rId23" Type="http://schemas.openxmlformats.org/officeDocument/2006/relationships/image" Target="../media/image83.sv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31" Type="http://schemas.openxmlformats.org/officeDocument/2006/relationships/image" Target="../media/image91.svg"/><Relationship Id="rId4" Type="http://schemas.openxmlformats.org/officeDocument/2006/relationships/image" Target="../media/image48.png"/><Relationship Id="rId9" Type="http://schemas.openxmlformats.org/officeDocument/2006/relationships/image" Target="../media/image32.sv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svg"/><Relationship Id="rId30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5.svg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5.sv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8.svg"/><Relationship Id="rId18" Type="http://schemas.openxmlformats.org/officeDocument/2006/relationships/image" Target="../media/image1.png"/><Relationship Id="rId3" Type="http://schemas.openxmlformats.org/officeDocument/2006/relationships/image" Target="../media/image4.png"/><Relationship Id="rId21" Type="http://schemas.openxmlformats.org/officeDocument/2006/relationships/image" Target="../media/image10.sv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sv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2.png"/><Relationship Id="rId10" Type="http://schemas.openxmlformats.org/officeDocument/2006/relationships/image" Target="../media/image16.svg"/><Relationship Id="rId19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5.png"/><Relationship Id="rId1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6.sv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21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sv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4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3.svg"/><Relationship Id="rId4" Type="http://schemas.openxmlformats.org/officeDocument/2006/relationships/image" Target="../media/image5.svg"/><Relationship Id="rId9" Type="http://schemas.openxmlformats.org/officeDocument/2006/relationships/image" Target="../media/image20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EAC8-814C-FBB5-89A0-4C2B96E52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96766"/>
            <a:ext cx="19304000" cy="4497671"/>
          </a:xfrm>
        </p:spPr>
        <p:txBody>
          <a:bodyPr>
            <a:noAutofit/>
          </a:bodyPr>
          <a:lstStyle/>
          <a:p>
            <a:r>
              <a:rPr lang="en-US" altLang="zh-CN" sz="14900"/>
              <a:t>RQ5 Usefulness</a:t>
            </a:r>
            <a:endParaRPr lang="zh-CN" altLang="en-US" sz="14900" dirty="0"/>
          </a:p>
        </p:txBody>
      </p:sp>
    </p:spTree>
    <p:extLst>
      <p:ext uri="{BB962C8B-B14F-4D97-AF65-F5344CB8AC3E}">
        <p14:creationId xmlns:p14="http://schemas.microsoft.com/office/powerpoint/2010/main" val="309604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89B673-8FAC-330E-89DC-48C32F287784}"/>
              </a:ext>
            </a:extLst>
          </p:cNvPr>
          <p:cNvSpPr/>
          <p:nvPr/>
        </p:nvSpPr>
        <p:spPr>
          <a:xfrm>
            <a:off x="2910424" y="2156929"/>
            <a:ext cx="979132" cy="5895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Graphs</a:t>
            </a:r>
          </a:p>
        </p:txBody>
      </p:sp>
      <p:sp>
        <p:nvSpPr>
          <p:cNvPr id="69" name="Rounded Rectangle 32">
            <a:extLst>
              <a:ext uri="{FF2B5EF4-FFF2-40B4-BE49-F238E27FC236}">
                <a16:creationId xmlns:a16="http://schemas.microsoft.com/office/drawing/2014/main" id="{F1BB7B19-1BBE-EA4A-E78E-FB12BFD8C740}"/>
              </a:ext>
            </a:extLst>
          </p:cNvPr>
          <p:cNvSpPr/>
          <p:nvPr/>
        </p:nvSpPr>
        <p:spPr>
          <a:xfrm>
            <a:off x="12003909" y="2779513"/>
            <a:ext cx="1473503" cy="2108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Affected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2135404" y="3351363"/>
            <a:ext cx="1342008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Unaffected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355080" y="3153265"/>
            <a:ext cx="1018313" cy="4300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E4F13642-FE3E-66F1-6B59-2C4F2686FEF1}"/>
              </a:ext>
            </a:extLst>
          </p:cNvPr>
          <p:cNvSpPr/>
          <p:nvPr/>
        </p:nvSpPr>
        <p:spPr>
          <a:xfrm>
            <a:off x="320041" y="1893448"/>
            <a:ext cx="1088491" cy="7231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Vulnerable and Patched Library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ounded Rectangle 32">
            <a:extLst>
              <a:ext uri="{FF2B5EF4-FFF2-40B4-BE49-F238E27FC236}">
                <a16:creationId xmlns:a16="http://schemas.microsoft.com/office/drawing/2014/main" id="{249ADEAF-5CA3-0BCD-9005-5279EEE0DBA2}"/>
              </a:ext>
            </a:extLst>
          </p:cNvPr>
          <p:cNvSpPr/>
          <p:nvPr/>
        </p:nvSpPr>
        <p:spPr>
          <a:xfrm>
            <a:off x="1612813" y="2163698"/>
            <a:ext cx="1116000" cy="57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Graphs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Rounded Rectangle 32">
            <a:extLst>
              <a:ext uri="{FF2B5EF4-FFF2-40B4-BE49-F238E27FC236}">
                <a16:creationId xmlns:a16="http://schemas.microsoft.com/office/drawing/2014/main" id="{2BBB76A3-6E4D-0F16-0D13-41A08C69ED6E}"/>
              </a:ext>
            </a:extLst>
          </p:cNvPr>
          <p:cNvSpPr/>
          <p:nvPr/>
        </p:nvSpPr>
        <p:spPr>
          <a:xfrm>
            <a:off x="1817890" y="1121835"/>
            <a:ext cx="3216640" cy="3276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Pivotal Methods Selection</a:t>
            </a:r>
            <a:endParaRPr lang="en-CN" sz="1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1A02C5A-51FF-0A7E-112B-B440844E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748" y="2727375"/>
            <a:ext cx="377658" cy="377658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7A6B59B3-B7CC-0BB5-B954-3975A9C26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51832" y="2420056"/>
            <a:ext cx="377658" cy="377658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B2B19A83-7144-4838-9573-51BEE7B9B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26395" y="3017989"/>
            <a:ext cx="377658" cy="377658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18058E-4876-13CF-4AC3-0F01F1ECD4D6}"/>
              </a:ext>
            </a:extLst>
          </p:cNvPr>
          <p:cNvSpPr/>
          <p:nvPr/>
        </p:nvSpPr>
        <p:spPr>
          <a:xfrm>
            <a:off x="1513094" y="1121835"/>
            <a:ext cx="3774198" cy="2489071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79" name="Rounded Rectangle 32">
            <a:extLst>
              <a:ext uri="{FF2B5EF4-FFF2-40B4-BE49-F238E27FC236}">
                <a16:creationId xmlns:a16="http://schemas.microsoft.com/office/drawing/2014/main" id="{D4784634-F281-143B-D77D-646C0F8713B3}"/>
              </a:ext>
            </a:extLst>
          </p:cNvPr>
          <p:cNvSpPr/>
          <p:nvPr/>
        </p:nvSpPr>
        <p:spPr>
          <a:xfrm>
            <a:off x="1612813" y="1426914"/>
            <a:ext cx="1116000" cy="57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Extracting Changing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ounded Rectangle 32">
            <a:extLst>
              <a:ext uri="{FF2B5EF4-FFF2-40B4-BE49-F238E27FC236}">
                <a16:creationId xmlns:a16="http://schemas.microsoft.com/office/drawing/2014/main" id="{C0F9EF36-725D-2F29-0414-E0504575E64D}"/>
              </a:ext>
            </a:extLst>
          </p:cNvPr>
          <p:cNvSpPr/>
          <p:nvPr/>
        </p:nvSpPr>
        <p:spPr>
          <a:xfrm>
            <a:off x="4138418" y="1804181"/>
            <a:ext cx="1080000" cy="4437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Pivotal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Rounded Rectangle 32">
            <a:extLst>
              <a:ext uri="{FF2B5EF4-FFF2-40B4-BE49-F238E27FC236}">
                <a16:creationId xmlns:a16="http://schemas.microsoft.com/office/drawing/2014/main" id="{27A450C7-50A3-79BA-1EB8-F59DE9E649D4}"/>
              </a:ext>
            </a:extLst>
          </p:cNvPr>
          <p:cNvSpPr/>
          <p:nvPr/>
        </p:nvSpPr>
        <p:spPr>
          <a:xfrm>
            <a:off x="4138418" y="2990361"/>
            <a:ext cx="1080000" cy="40438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Mapping Pivotal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4" name="直接箭头连接符 10">
            <a:extLst>
              <a:ext uri="{FF2B5EF4-FFF2-40B4-BE49-F238E27FC236}">
                <a16:creationId xmlns:a16="http://schemas.microsoft.com/office/drawing/2014/main" id="{5BBF014A-AEE1-B38A-D62F-8989A42FC133}"/>
              </a:ext>
            </a:extLst>
          </p:cNvPr>
          <p:cNvCxnSpPr>
            <a:cxnSpLocks/>
            <a:stCxn id="327" idx="3"/>
            <a:endCxn id="376" idx="1"/>
          </p:cNvCxnSpPr>
          <p:nvPr/>
        </p:nvCxnSpPr>
        <p:spPr>
          <a:xfrm>
            <a:off x="2728813" y="3194373"/>
            <a:ext cx="18161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32">
            <a:extLst>
              <a:ext uri="{FF2B5EF4-FFF2-40B4-BE49-F238E27FC236}">
                <a16:creationId xmlns:a16="http://schemas.microsoft.com/office/drawing/2014/main" id="{125C3ED1-A3F1-674C-B6FE-ACC0B8C8CFCC}"/>
              </a:ext>
            </a:extLst>
          </p:cNvPr>
          <p:cNvSpPr/>
          <p:nvPr/>
        </p:nvSpPr>
        <p:spPr>
          <a:xfrm>
            <a:off x="6811504" y="1512945"/>
            <a:ext cx="936000" cy="39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PDGs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Rounded Rectangle 32">
            <a:extLst>
              <a:ext uri="{FF2B5EF4-FFF2-40B4-BE49-F238E27FC236}">
                <a16:creationId xmlns:a16="http://schemas.microsoft.com/office/drawing/2014/main" id="{9ED78B60-9B37-1F16-471A-F56CCE1EB849}"/>
              </a:ext>
            </a:extLst>
          </p:cNvPr>
          <p:cNvSpPr/>
          <p:nvPr/>
        </p:nvSpPr>
        <p:spPr>
          <a:xfrm>
            <a:off x="6811504" y="2937276"/>
            <a:ext cx="1317802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Creating WPG Representation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Rounded Rectangle 32">
            <a:extLst>
              <a:ext uri="{FF2B5EF4-FFF2-40B4-BE49-F238E27FC236}">
                <a16:creationId xmlns:a16="http://schemas.microsoft.com/office/drawing/2014/main" id="{B5A33B9B-49C1-750F-69A8-A104E7F0B3EF}"/>
              </a:ext>
            </a:extLst>
          </p:cNvPr>
          <p:cNvSpPr/>
          <p:nvPr/>
        </p:nvSpPr>
        <p:spPr>
          <a:xfrm>
            <a:off x="9017680" y="1512945"/>
            <a:ext cx="936000" cy="39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Selecting Critical Paths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10">
            <a:extLst>
              <a:ext uri="{FF2B5EF4-FFF2-40B4-BE49-F238E27FC236}">
                <a16:creationId xmlns:a16="http://schemas.microsoft.com/office/drawing/2014/main" id="{06ACAE5C-6E20-0FFD-2849-A7487CB0E3A9}"/>
              </a:ext>
            </a:extLst>
          </p:cNvPr>
          <p:cNvCxnSpPr>
            <a:cxnSpLocks/>
            <a:stCxn id="376" idx="3"/>
            <a:endCxn id="112" idx="1"/>
          </p:cNvCxnSpPr>
          <p:nvPr/>
        </p:nvCxnSpPr>
        <p:spPr>
          <a:xfrm flipV="1">
            <a:off x="3889556" y="3192555"/>
            <a:ext cx="248862" cy="1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形 31">
            <a:extLst>
              <a:ext uri="{FF2B5EF4-FFF2-40B4-BE49-F238E27FC236}">
                <a16:creationId xmlns:a16="http://schemas.microsoft.com/office/drawing/2014/main" id="{D705AED3-AE63-9EC3-083E-4F83344448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242" y="1570608"/>
            <a:ext cx="377658" cy="37765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02928E-8E8B-15D7-0865-DFE65B605D9E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flipH="1">
            <a:off x="650071" y="1332301"/>
            <a:ext cx="80979" cy="238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BBC4E-13F6-B8E9-39B5-8F78DBEBF391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650071" y="1495534"/>
            <a:ext cx="244212" cy="75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1" name="图形 32">
            <a:extLst>
              <a:ext uri="{FF2B5EF4-FFF2-40B4-BE49-F238E27FC236}">
                <a16:creationId xmlns:a16="http://schemas.microsoft.com/office/drawing/2014/main" id="{778EA29B-CDF2-A9F5-0B47-7FECD82C5A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1327" y="1575790"/>
            <a:ext cx="377658" cy="377658"/>
          </a:xfrm>
          <a:prstGeom prst="rect">
            <a:avLst/>
          </a:prstGeom>
        </p:spPr>
      </p:pic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082FCE4-369C-7862-D429-35F8C96AE97E}"/>
              </a:ext>
            </a:extLst>
          </p:cNvPr>
          <p:cNvCxnSpPr>
            <a:cxnSpLocks/>
            <a:stCxn id="301" idx="0"/>
            <a:endCxn id="18" idx="3"/>
          </p:cNvCxnSpPr>
          <p:nvPr/>
        </p:nvCxnSpPr>
        <p:spPr>
          <a:xfrm flipH="1" flipV="1">
            <a:off x="1057516" y="1332301"/>
            <a:ext cx="62640" cy="24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A5AD3A7-91AC-CBCA-39D8-74D2664CCC5C}"/>
              </a:ext>
            </a:extLst>
          </p:cNvPr>
          <p:cNvCxnSpPr>
            <a:cxnSpLocks/>
            <a:stCxn id="18" idx="2"/>
            <a:endCxn id="301" idx="0"/>
          </p:cNvCxnSpPr>
          <p:nvPr/>
        </p:nvCxnSpPr>
        <p:spPr>
          <a:xfrm>
            <a:off x="894283" y="1495534"/>
            <a:ext cx="225873" cy="80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>
            <a:extLst>
              <a:ext uri="{FF2B5EF4-FFF2-40B4-BE49-F238E27FC236}">
                <a16:creationId xmlns:a16="http://schemas.microsoft.com/office/drawing/2014/main" id="{91F1A164-3283-1210-67AE-83DF50737C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1050" y="1169068"/>
            <a:ext cx="326466" cy="326466"/>
          </a:xfrm>
          <a:prstGeom prst="rect">
            <a:avLst/>
          </a:prstGeom>
        </p:spPr>
      </p:pic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EC7EE452-4EAA-F97B-ADC7-D6E9AAE3E553}"/>
              </a:ext>
            </a:extLst>
          </p:cNvPr>
          <p:cNvSpPr/>
          <p:nvPr/>
        </p:nvSpPr>
        <p:spPr>
          <a:xfrm>
            <a:off x="434901" y="1121836"/>
            <a:ext cx="858037" cy="1494734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327" name="Rounded Rectangle 32">
            <a:extLst>
              <a:ext uri="{FF2B5EF4-FFF2-40B4-BE49-F238E27FC236}">
                <a16:creationId xmlns:a16="http://schemas.microsoft.com/office/drawing/2014/main" id="{D2F40869-B9E6-BB30-46FA-2BE3786A57C9}"/>
              </a:ext>
            </a:extLst>
          </p:cNvPr>
          <p:cNvSpPr/>
          <p:nvPr/>
        </p:nvSpPr>
        <p:spPr>
          <a:xfrm>
            <a:off x="1612813" y="2906373"/>
            <a:ext cx="1116000" cy="57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Graphs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C38098C2-A8BA-5CC9-59BA-01551D12B82B}"/>
              </a:ext>
            </a:extLst>
          </p:cNvPr>
          <p:cNvSpPr/>
          <p:nvPr/>
        </p:nvSpPr>
        <p:spPr>
          <a:xfrm>
            <a:off x="433094" y="2719878"/>
            <a:ext cx="858037" cy="891028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58" name="Rounded Rectangle 357">
            <a:extLst>
              <a:ext uri="{FF2B5EF4-FFF2-40B4-BE49-F238E27FC236}">
                <a16:creationId xmlns:a16="http://schemas.microsoft.com/office/drawing/2014/main" id="{A4D71459-3BAD-C074-D2A3-D3BB4C12579A}"/>
              </a:ext>
            </a:extLst>
          </p:cNvPr>
          <p:cNvSpPr/>
          <p:nvPr/>
        </p:nvSpPr>
        <p:spPr>
          <a:xfrm>
            <a:off x="2910424" y="1432927"/>
            <a:ext cx="979132" cy="5639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Methods</a:t>
            </a:r>
          </a:p>
        </p:txBody>
      </p:sp>
      <p:sp>
        <p:nvSpPr>
          <p:cNvPr id="376" name="Rounded Rectangle 375">
            <a:extLst>
              <a:ext uri="{FF2B5EF4-FFF2-40B4-BE49-F238E27FC236}">
                <a16:creationId xmlns:a16="http://schemas.microsoft.com/office/drawing/2014/main" id="{49A69647-E3C3-CFC4-3BF0-1C2E9B99202B}"/>
              </a:ext>
            </a:extLst>
          </p:cNvPr>
          <p:cNvSpPr/>
          <p:nvPr/>
        </p:nvSpPr>
        <p:spPr>
          <a:xfrm>
            <a:off x="2910424" y="2903433"/>
            <a:ext cx="979132" cy="5818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Graph</a:t>
            </a:r>
          </a:p>
        </p:txBody>
      </p:sp>
      <p:pic>
        <p:nvPicPr>
          <p:cNvPr id="377" name="Picture 376">
            <a:extLst>
              <a:ext uri="{FF2B5EF4-FFF2-40B4-BE49-F238E27FC236}">
                <a16:creationId xmlns:a16="http://schemas.microsoft.com/office/drawing/2014/main" id="{FD90C413-2F26-2469-86AB-70C6F9BB2817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58" y="3099909"/>
            <a:ext cx="373892" cy="373892"/>
          </a:xfrm>
          <a:prstGeom prst="rect">
            <a:avLst/>
          </a:prstGeom>
        </p:spPr>
      </p:pic>
      <p:sp>
        <p:nvSpPr>
          <p:cNvPr id="380" name="Rounded Rectangle 379">
            <a:extLst>
              <a:ext uri="{FF2B5EF4-FFF2-40B4-BE49-F238E27FC236}">
                <a16:creationId xmlns:a16="http://schemas.microsoft.com/office/drawing/2014/main" id="{83829D0A-8A8F-BD4A-DBAD-551DF190E789}"/>
              </a:ext>
            </a:extLst>
          </p:cNvPr>
          <p:cNvSpPr/>
          <p:nvPr/>
        </p:nvSpPr>
        <p:spPr>
          <a:xfrm>
            <a:off x="5580046" y="1349017"/>
            <a:ext cx="1076744" cy="727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Pivotal Methods</a:t>
            </a:r>
          </a:p>
        </p:txBody>
      </p:sp>
      <p:sp>
        <p:nvSpPr>
          <p:cNvPr id="381" name="椭圆 46">
            <a:extLst>
              <a:ext uri="{FF2B5EF4-FFF2-40B4-BE49-F238E27FC236}">
                <a16:creationId xmlns:a16="http://schemas.microsoft.com/office/drawing/2014/main" id="{A7CCD6E7-1982-EFA7-2108-277A137CC2F1}"/>
              </a:ext>
            </a:extLst>
          </p:cNvPr>
          <p:cNvSpPr/>
          <p:nvPr/>
        </p:nvSpPr>
        <p:spPr>
          <a:xfrm>
            <a:off x="5925696" y="1602800"/>
            <a:ext cx="72000" cy="72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" name="椭圆 46">
            <a:extLst>
              <a:ext uri="{FF2B5EF4-FFF2-40B4-BE49-F238E27FC236}">
                <a16:creationId xmlns:a16="http://schemas.microsoft.com/office/drawing/2014/main" id="{522D8258-94F0-4356-FAB5-026D37080713}"/>
              </a:ext>
            </a:extLst>
          </p:cNvPr>
          <p:cNvSpPr/>
          <p:nvPr/>
        </p:nvSpPr>
        <p:spPr>
          <a:xfrm>
            <a:off x="6126058" y="1611800"/>
            <a:ext cx="54000" cy="54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3" name="椭圆 46">
            <a:extLst>
              <a:ext uri="{FF2B5EF4-FFF2-40B4-BE49-F238E27FC236}">
                <a16:creationId xmlns:a16="http://schemas.microsoft.com/office/drawing/2014/main" id="{087B7B38-7CBB-6935-024E-F01F72CBBE79}"/>
              </a:ext>
            </a:extLst>
          </p:cNvPr>
          <p:cNvSpPr/>
          <p:nvPr/>
        </p:nvSpPr>
        <p:spPr>
          <a:xfrm>
            <a:off x="5707334" y="1593800"/>
            <a:ext cx="90000" cy="90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9A4D913-BCC3-9069-BA88-5976167E3DBF}"/>
              </a:ext>
            </a:extLst>
          </p:cNvPr>
          <p:cNvSpPr txBox="1"/>
          <p:nvPr/>
        </p:nvSpPr>
        <p:spPr>
          <a:xfrm>
            <a:off x="6182956" y="1484478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cxnSp>
        <p:nvCxnSpPr>
          <p:cNvPr id="389" name="直接箭头连接符 10">
            <a:extLst>
              <a:ext uri="{FF2B5EF4-FFF2-40B4-BE49-F238E27FC236}">
                <a16:creationId xmlns:a16="http://schemas.microsoft.com/office/drawing/2014/main" id="{9EFBA780-E70D-12BE-8F5B-98F1DCB287F4}"/>
              </a:ext>
            </a:extLst>
          </p:cNvPr>
          <p:cNvCxnSpPr>
            <a:cxnSpLocks/>
            <a:stCxn id="358" idx="3"/>
            <a:endCxn id="99" idx="1"/>
          </p:cNvCxnSpPr>
          <p:nvPr/>
        </p:nvCxnSpPr>
        <p:spPr>
          <a:xfrm>
            <a:off x="3889556" y="1714915"/>
            <a:ext cx="248862" cy="311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32">
            <a:extLst>
              <a:ext uri="{FF2B5EF4-FFF2-40B4-BE49-F238E27FC236}">
                <a16:creationId xmlns:a16="http://schemas.microsoft.com/office/drawing/2014/main" id="{18E91ACE-8E61-BFC3-D41B-0EA0CEB84A92}"/>
              </a:ext>
            </a:extLst>
          </p:cNvPr>
          <p:cNvSpPr/>
          <p:nvPr/>
        </p:nvSpPr>
        <p:spPr>
          <a:xfrm>
            <a:off x="7898707" y="1512945"/>
            <a:ext cx="936000" cy="39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 Slicing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5" name="直接箭头连接符 10">
            <a:extLst>
              <a:ext uri="{FF2B5EF4-FFF2-40B4-BE49-F238E27FC236}">
                <a16:creationId xmlns:a16="http://schemas.microsoft.com/office/drawing/2014/main" id="{A9E91606-08DF-7CFB-3540-5865016A215D}"/>
              </a:ext>
            </a:extLst>
          </p:cNvPr>
          <p:cNvCxnSpPr>
            <a:cxnSpLocks/>
            <a:stCxn id="153" idx="3"/>
            <a:endCxn id="479" idx="1"/>
          </p:cNvCxnSpPr>
          <p:nvPr/>
        </p:nvCxnSpPr>
        <p:spPr>
          <a:xfrm>
            <a:off x="7747504" y="1710945"/>
            <a:ext cx="151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5823697E-CDF8-7A93-F86C-BC92512BD1E8}"/>
              </a:ext>
            </a:extLst>
          </p:cNvPr>
          <p:cNvSpPr/>
          <p:nvPr/>
        </p:nvSpPr>
        <p:spPr>
          <a:xfrm>
            <a:off x="10153805" y="1386945"/>
            <a:ext cx="1458742" cy="64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Paths</a:t>
            </a:r>
          </a:p>
        </p:txBody>
      </p:sp>
      <p:cxnSp>
        <p:nvCxnSpPr>
          <p:cNvPr id="629" name="直接箭头连接符 10">
            <a:extLst>
              <a:ext uri="{FF2B5EF4-FFF2-40B4-BE49-F238E27FC236}">
                <a16:creationId xmlns:a16="http://schemas.microsoft.com/office/drawing/2014/main" id="{A0BF0CCF-112E-6C8B-5C33-5D2793DD09CE}"/>
              </a:ext>
            </a:extLst>
          </p:cNvPr>
          <p:cNvCxnSpPr>
            <a:cxnSpLocks/>
            <a:stCxn id="479" idx="3"/>
            <a:endCxn id="215" idx="1"/>
          </p:cNvCxnSpPr>
          <p:nvPr/>
        </p:nvCxnSpPr>
        <p:spPr>
          <a:xfrm>
            <a:off x="8834707" y="1710945"/>
            <a:ext cx="1829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箭头连接符 10">
            <a:extLst>
              <a:ext uri="{FF2B5EF4-FFF2-40B4-BE49-F238E27FC236}">
                <a16:creationId xmlns:a16="http://schemas.microsoft.com/office/drawing/2014/main" id="{E2992590-222B-6108-7B6B-892E95ED8D12}"/>
              </a:ext>
            </a:extLst>
          </p:cNvPr>
          <p:cNvCxnSpPr>
            <a:cxnSpLocks/>
            <a:stCxn id="380" idx="3"/>
            <a:endCxn id="153" idx="1"/>
          </p:cNvCxnSpPr>
          <p:nvPr/>
        </p:nvCxnSpPr>
        <p:spPr>
          <a:xfrm flipV="1">
            <a:off x="6656790" y="1710945"/>
            <a:ext cx="154714" cy="1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ounded Rectangle 650">
            <a:extLst>
              <a:ext uri="{FF2B5EF4-FFF2-40B4-BE49-F238E27FC236}">
                <a16:creationId xmlns:a16="http://schemas.microsoft.com/office/drawing/2014/main" id="{8901D347-4982-07DC-4BE6-13CC8FE898B5}"/>
              </a:ext>
            </a:extLst>
          </p:cNvPr>
          <p:cNvSpPr/>
          <p:nvPr/>
        </p:nvSpPr>
        <p:spPr>
          <a:xfrm>
            <a:off x="5485665" y="1121836"/>
            <a:ext cx="6219757" cy="1035094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52" name="Rounded Rectangle 32">
            <a:extLst>
              <a:ext uri="{FF2B5EF4-FFF2-40B4-BE49-F238E27FC236}">
                <a16:creationId xmlns:a16="http://schemas.microsoft.com/office/drawing/2014/main" id="{983CED4B-BDF6-6FC5-145C-7A720AFCC023}"/>
              </a:ext>
            </a:extLst>
          </p:cNvPr>
          <p:cNvSpPr/>
          <p:nvPr/>
        </p:nvSpPr>
        <p:spPr>
          <a:xfrm>
            <a:off x="7476762" y="1093093"/>
            <a:ext cx="2898895" cy="413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Selection</a:t>
            </a:r>
            <a:endParaRPr lang="en-CN" sz="1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0" name="直接箭头连接符 10">
            <a:extLst>
              <a:ext uri="{FF2B5EF4-FFF2-40B4-BE49-F238E27FC236}">
                <a16:creationId xmlns:a16="http://schemas.microsoft.com/office/drawing/2014/main" id="{2F2F672E-A5CB-F64F-FCD6-19FFF446845D}"/>
              </a:ext>
            </a:extLst>
          </p:cNvPr>
          <p:cNvCxnSpPr>
            <a:cxnSpLocks/>
            <a:stCxn id="215" idx="3"/>
            <a:endCxn id="623" idx="1"/>
          </p:cNvCxnSpPr>
          <p:nvPr/>
        </p:nvCxnSpPr>
        <p:spPr>
          <a:xfrm>
            <a:off x="9953680" y="1710945"/>
            <a:ext cx="2001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Right Arrow 685">
            <a:extLst>
              <a:ext uri="{FF2B5EF4-FFF2-40B4-BE49-F238E27FC236}">
                <a16:creationId xmlns:a16="http://schemas.microsoft.com/office/drawing/2014/main" id="{B647D013-3693-AB1C-8813-B6E3223A3DE5}"/>
              </a:ext>
            </a:extLst>
          </p:cNvPr>
          <p:cNvSpPr/>
          <p:nvPr/>
        </p:nvSpPr>
        <p:spPr>
          <a:xfrm>
            <a:off x="1332594" y="1510483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8" name="Right Arrow 687">
            <a:extLst>
              <a:ext uri="{FF2B5EF4-FFF2-40B4-BE49-F238E27FC236}">
                <a16:creationId xmlns:a16="http://schemas.microsoft.com/office/drawing/2014/main" id="{3EEF28D5-68FD-ACA7-4C71-4DCE80ECA509}"/>
              </a:ext>
            </a:extLst>
          </p:cNvPr>
          <p:cNvSpPr/>
          <p:nvPr/>
        </p:nvSpPr>
        <p:spPr>
          <a:xfrm>
            <a:off x="1332594" y="3010992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9" name="Right Arrow 688">
            <a:extLst>
              <a:ext uri="{FF2B5EF4-FFF2-40B4-BE49-F238E27FC236}">
                <a16:creationId xmlns:a16="http://schemas.microsoft.com/office/drawing/2014/main" id="{26236479-A61B-EEAB-1553-F0396B3514E8}"/>
              </a:ext>
            </a:extLst>
          </p:cNvPr>
          <p:cNvSpPr/>
          <p:nvPr/>
        </p:nvSpPr>
        <p:spPr>
          <a:xfrm>
            <a:off x="5323803" y="1510483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0" name="Right Arrow 689">
            <a:extLst>
              <a:ext uri="{FF2B5EF4-FFF2-40B4-BE49-F238E27FC236}">
                <a16:creationId xmlns:a16="http://schemas.microsoft.com/office/drawing/2014/main" id="{A81D47D0-D2A4-0081-DF9C-F63689639C6C}"/>
              </a:ext>
            </a:extLst>
          </p:cNvPr>
          <p:cNvSpPr/>
          <p:nvPr/>
        </p:nvSpPr>
        <p:spPr>
          <a:xfrm rot="5400000">
            <a:off x="8728785" y="2212936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C495A5C2-8C58-A8EF-5B3E-14FEED678BEB}"/>
              </a:ext>
            </a:extLst>
          </p:cNvPr>
          <p:cNvSpPr/>
          <p:nvPr/>
        </p:nvSpPr>
        <p:spPr>
          <a:xfrm>
            <a:off x="5473587" y="2490513"/>
            <a:ext cx="6219757" cy="1120393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692" name="Rounded Rectangle 32">
            <a:extLst>
              <a:ext uri="{FF2B5EF4-FFF2-40B4-BE49-F238E27FC236}">
                <a16:creationId xmlns:a16="http://schemas.microsoft.com/office/drawing/2014/main" id="{D6F428D9-0DDD-0F25-61A9-6A553A5703CF}"/>
              </a:ext>
            </a:extLst>
          </p:cNvPr>
          <p:cNvSpPr/>
          <p:nvPr/>
        </p:nvSpPr>
        <p:spPr>
          <a:xfrm>
            <a:off x="6732250" y="2423235"/>
            <a:ext cx="4524770" cy="45272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Weighted Path Graph Similarity Calculation </a:t>
            </a:r>
            <a:endParaRPr lang="en-CN" sz="1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95" name="直接箭头连接符 10">
            <a:extLst>
              <a:ext uri="{FF2B5EF4-FFF2-40B4-BE49-F238E27FC236}">
                <a16:creationId xmlns:a16="http://schemas.microsoft.com/office/drawing/2014/main" id="{11327143-3C7E-D9D2-C058-02FA83F4958D}"/>
              </a:ext>
            </a:extLst>
          </p:cNvPr>
          <p:cNvCxnSpPr>
            <a:cxnSpLocks/>
            <a:stCxn id="99" idx="2"/>
            <a:endCxn id="112" idx="0"/>
          </p:cNvCxnSpPr>
          <p:nvPr/>
        </p:nvCxnSpPr>
        <p:spPr>
          <a:xfrm>
            <a:off x="4678418" y="2247901"/>
            <a:ext cx="0" cy="742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Right Arrow 697">
            <a:extLst>
              <a:ext uri="{FF2B5EF4-FFF2-40B4-BE49-F238E27FC236}">
                <a16:creationId xmlns:a16="http://schemas.microsoft.com/office/drawing/2014/main" id="{DD0CAF9F-2688-DFE2-6E86-65E605824526}"/>
              </a:ext>
            </a:extLst>
          </p:cNvPr>
          <p:cNvSpPr/>
          <p:nvPr/>
        </p:nvSpPr>
        <p:spPr>
          <a:xfrm>
            <a:off x="11843770" y="2949547"/>
            <a:ext cx="265156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99B484-2A85-804A-CF3A-DFC0715F9806}"/>
              </a:ext>
            </a:extLst>
          </p:cNvPr>
          <p:cNvSpPr/>
          <p:nvPr/>
        </p:nvSpPr>
        <p:spPr>
          <a:xfrm>
            <a:off x="8377492" y="2840094"/>
            <a:ext cx="1692592" cy="658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WPGs</a:t>
            </a:r>
          </a:p>
        </p:txBody>
      </p:sp>
      <p:pic>
        <p:nvPicPr>
          <p:cNvPr id="173" name="图形 377">
            <a:extLst>
              <a:ext uri="{FF2B5EF4-FFF2-40B4-BE49-F238E27FC236}">
                <a16:creationId xmlns:a16="http://schemas.microsoft.com/office/drawing/2014/main" id="{4D0BD942-F35C-70FC-8B4E-82ACAA72F0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11389" y="3094006"/>
            <a:ext cx="366091" cy="366091"/>
          </a:xfrm>
          <a:prstGeom prst="rect">
            <a:avLst/>
          </a:prstGeom>
        </p:spPr>
      </p:pic>
      <p:pic>
        <p:nvPicPr>
          <p:cNvPr id="174" name="图形 378">
            <a:extLst>
              <a:ext uri="{FF2B5EF4-FFF2-40B4-BE49-F238E27FC236}">
                <a16:creationId xmlns:a16="http://schemas.microsoft.com/office/drawing/2014/main" id="{0F1CE2DF-82CF-F66A-3CA0-33E1B870E0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31979" y="3094006"/>
            <a:ext cx="366091" cy="366091"/>
          </a:xfrm>
          <a:prstGeom prst="rect">
            <a:avLst/>
          </a:prstGeom>
        </p:spPr>
      </p:pic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4F1585D7-3643-1B5B-599E-747DEA4BBBB2}"/>
              </a:ext>
            </a:extLst>
          </p:cNvPr>
          <p:cNvSpPr/>
          <p:nvPr/>
        </p:nvSpPr>
        <p:spPr>
          <a:xfrm>
            <a:off x="10369542" y="2933070"/>
            <a:ext cx="1224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Similarity Calculation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10">
            <a:extLst>
              <a:ext uri="{FF2B5EF4-FFF2-40B4-BE49-F238E27FC236}">
                <a16:creationId xmlns:a16="http://schemas.microsoft.com/office/drawing/2014/main" id="{2FCA5794-7E3F-4283-C5B8-B743C1A08D4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10070084" y="3167070"/>
            <a:ext cx="299458" cy="2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5BED7DA3-A9A6-F998-FC5F-C8309A531547}"/>
              </a:ext>
            </a:extLst>
          </p:cNvPr>
          <p:cNvCxnSpPr>
            <a:cxnSpLocks/>
            <a:stCxn id="172" idx="3"/>
            <a:endCxn id="2" idx="1"/>
          </p:cNvCxnSpPr>
          <p:nvPr/>
        </p:nvCxnSpPr>
        <p:spPr>
          <a:xfrm flipV="1">
            <a:off x="8129306" y="3169111"/>
            <a:ext cx="248186" cy="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0">
            <a:extLst>
              <a:ext uri="{FF2B5EF4-FFF2-40B4-BE49-F238E27FC236}">
                <a16:creationId xmlns:a16="http://schemas.microsoft.com/office/drawing/2014/main" id="{9B07450B-CCAE-E97B-4180-96BEB19F2F48}"/>
              </a:ext>
            </a:extLst>
          </p:cNvPr>
          <p:cNvCxnSpPr>
            <a:cxnSpLocks/>
            <a:stCxn id="79" idx="3"/>
            <a:endCxn id="358" idx="1"/>
          </p:cNvCxnSpPr>
          <p:nvPr/>
        </p:nvCxnSpPr>
        <p:spPr>
          <a:xfrm>
            <a:off x="2728813" y="1714914"/>
            <a:ext cx="18161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0">
            <a:extLst>
              <a:ext uri="{FF2B5EF4-FFF2-40B4-BE49-F238E27FC236}">
                <a16:creationId xmlns:a16="http://schemas.microsoft.com/office/drawing/2014/main" id="{ADB9FEBA-D373-6099-EE65-3268E40EE1F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2728813" y="2451698"/>
            <a:ext cx="1816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10">
            <a:extLst>
              <a:ext uri="{FF2B5EF4-FFF2-40B4-BE49-F238E27FC236}">
                <a16:creationId xmlns:a16="http://schemas.microsoft.com/office/drawing/2014/main" id="{548D9BE9-FEC7-A378-EF30-D83E83F25D87}"/>
              </a:ext>
            </a:extLst>
          </p:cNvPr>
          <p:cNvCxnSpPr>
            <a:cxnSpLocks/>
            <a:stCxn id="46" idx="3"/>
            <a:endCxn id="99" idx="1"/>
          </p:cNvCxnSpPr>
          <p:nvPr/>
        </p:nvCxnSpPr>
        <p:spPr>
          <a:xfrm flipV="1">
            <a:off x="3889556" y="2026041"/>
            <a:ext cx="248862" cy="425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6" name="Picture 465">
            <a:extLst>
              <a:ext uri="{FF2B5EF4-FFF2-40B4-BE49-F238E27FC236}">
                <a16:creationId xmlns:a16="http://schemas.microsoft.com/office/drawing/2014/main" id="{2CBDCBFD-4151-B902-A7DF-6CC04DA7B51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25" y="2347292"/>
            <a:ext cx="374059" cy="388921"/>
          </a:xfrm>
          <a:prstGeom prst="rect">
            <a:avLst/>
          </a:prstGeom>
          <a:noFill/>
        </p:spPr>
      </p:pic>
      <p:pic>
        <p:nvPicPr>
          <p:cNvPr id="474" name="Picture 473">
            <a:extLst>
              <a:ext uri="{FF2B5EF4-FFF2-40B4-BE49-F238E27FC236}">
                <a16:creationId xmlns:a16="http://schemas.microsoft.com/office/drawing/2014/main" id="{86F8FE26-42CF-00EE-AFD5-E18DC7B351A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96" y="2352373"/>
            <a:ext cx="374059" cy="388921"/>
          </a:xfrm>
          <a:prstGeom prst="rect">
            <a:avLst/>
          </a:prstGeom>
          <a:noFill/>
        </p:spPr>
      </p:pic>
      <p:sp>
        <p:nvSpPr>
          <p:cNvPr id="486" name="椭圆 46">
            <a:extLst>
              <a:ext uri="{FF2B5EF4-FFF2-40B4-BE49-F238E27FC236}">
                <a16:creationId xmlns:a16="http://schemas.microsoft.com/office/drawing/2014/main" id="{CF39F5BD-20FD-48A5-C99B-AF4B45A6653E}"/>
              </a:ext>
            </a:extLst>
          </p:cNvPr>
          <p:cNvSpPr/>
          <p:nvPr/>
        </p:nvSpPr>
        <p:spPr>
          <a:xfrm>
            <a:off x="5707334" y="1750634"/>
            <a:ext cx="99051" cy="96984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9161351A-12CC-5328-88EA-2E7D2FC7A3D8}"/>
              </a:ext>
            </a:extLst>
          </p:cNvPr>
          <p:cNvSpPr txBox="1"/>
          <p:nvPr/>
        </p:nvSpPr>
        <p:spPr>
          <a:xfrm>
            <a:off x="6182956" y="1639794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90" name="椭圆 46">
            <a:extLst>
              <a:ext uri="{FF2B5EF4-FFF2-40B4-BE49-F238E27FC236}">
                <a16:creationId xmlns:a16="http://schemas.microsoft.com/office/drawing/2014/main" id="{17B32A1C-01BA-AE09-4227-26F63A52DF48}"/>
              </a:ext>
            </a:extLst>
          </p:cNvPr>
          <p:cNvSpPr/>
          <p:nvPr/>
        </p:nvSpPr>
        <p:spPr>
          <a:xfrm>
            <a:off x="5707334" y="1905106"/>
            <a:ext cx="99051" cy="969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CF738976-9915-7955-1301-72A1DC61E431}"/>
              </a:ext>
            </a:extLst>
          </p:cNvPr>
          <p:cNvSpPr txBox="1"/>
          <p:nvPr/>
        </p:nvSpPr>
        <p:spPr>
          <a:xfrm>
            <a:off x="6182956" y="1783727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96" name="椭圆 46">
            <a:extLst>
              <a:ext uri="{FF2B5EF4-FFF2-40B4-BE49-F238E27FC236}">
                <a16:creationId xmlns:a16="http://schemas.microsoft.com/office/drawing/2014/main" id="{EB7E0A91-D975-7E66-EB55-988CC51ECF33}"/>
              </a:ext>
            </a:extLst>
          </p:cNvPr>
          <p:cNvSpPr/>
          <p:nvPr/>
        </p:nvSpPr>
        <p:spPr>
          <a:xfrm>
            <a:off x="5930221" y="1763126"/>
            <a:ext cx="72000" cy="72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7" name="椭圆 46">
            <a:extLst>
              <a:ext uri="{FF2B5EF4-FFF2-40B4-BE49-F238E27FC236}">
                <a16:creationId xmlns:a16="http://schemas.microsoft.com/office/drawing/2014/main" id="{9214AD1D-4BC1-0A10-1FC1-24669D46F0EB}"/>
              </a:ext>
            </a:extLst>
          </p:cNvPr>
          <p:cNvSpPr/>
          <p:nvPr/>
        </p:nvSpPr>
        <p:spPr>
          <a:xfrm>
            <a:off x="6126058" y="1772126"/>
            <a:ext cx="54000" cy="54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8" name="椭圆 46">
            <a:extLst>
              <a:ext uri="{FF2B5EF4-FFF2-40B4-BE49-F238E27FC236}">
                <a16:creationId xmlns:a16="http://schemas.microsoft.com/office/drawing/2014/main" id="{9541399B-D02A-9065-A143-C3AED76D77F3}"/>
              </a:ext>
            </a:extLst>
          </p:cNvPr>
          <p:cNvSpPr/>
          <p:nvPr/>
        </p:nvSpPr>
        <p:spPr>
          <a:xfrm>
            <a:off x="5933297" y="1917598"/>
            <a:ext cx="72000" cy="7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9" name="椭圆 46">
            <a:extLst>
              <a:ext uri="{FF2B5EF4-FFF2-40B4-BE49-F238E27FC236}">
                <a16:creationId xmlns:a16="http://schemas.microsoft.com/office/drawing/2014/main" id="{D416A0C8-2FC5-D4C7-4802-3F2241C0C264}"/>
              </a:ext>
            </a:extLst>
          </p:cNvPr>
          <p:cNvSpPr/>
          <p:nvPr/>
        </p:nvSpPr>
        <p:spPr>
          <a:xfrm>
            <a:off x="6126058" y="1926598"/>
            <a:ext cx="54000" cy="5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8D0D2B2D-874D-C0F1-543E-7E23A534BE83}"/>
              </a:ext>
            </a:extLst>
          </p:cNvPr>
          <p:cNvGrpSpPr/>
          <p:nvPr/>
        </p:nvGrpSpPr>
        <p:grpSpPr>
          <a:xfrm>
            <a:off x="11134339" y="1656616"/>
            <a:ext cx="353232" cy="353232"/>
            <a:chOff x="11401408" y="650822"/>
            <a:chExt cx="353232" cy="353232"/>
          </a:xfrm>
        </p:grpSpPr>
        <p:pic>
          <p:nvPicPr>
            <p:cNvPr id="667" name="Picture 666">
              <a:extLst>
                <a:ext uri="{FF2B5EF4-FFF2-40B4-BE49-F238E27FC236}">
                  <a16:creationId xmlns:a16="http://schemas.microsoft.com/office/drawing/2014/main" id="{C148CCAB-F9A2-140B-4627-EC291BD8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1408" y="650822"/>
              <a:ext cx="353232" cy="353232"/>
            </a:xfrm>
            <a:prstGeom prst="rect">
              <a:avLst/>
            </a:prstGeom>
          </p:spPr>
        </p:pic>
        <p:sp>
          <p:nvSpPr>
            <p:cNvPr id="502" name="椭圆 46">
              <a:extLst>
                <a:ext uri="{FF2B5EF4-FFF2-40B4-BE49-F238E27FC236}">
                  <a16:creationId xmlns:a16="http://schemas.microsoft.com/office/drawing/2014/main" id="{AC5BCDAE-5FA0-8294-30F9-DFD4745C7C7E}"/>
                </a:ext>
              </a:extLst>
            </p:cNvPr>
            <p:cNvSpPr/>
            <p:nvPr/>
          </p:nvSpPr>
          <p:spPr>
            <a:xfrm>
              <a:off x="11457198" y="679907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670" name="Picture 669">
            <a:extLst>
              <a:ext uri="{FF2B5EF4-FFF2-40B4-BE49-F238E27FC236}">
                <a16:creationId xmlns:a16="http://schemas.microsoft.com/office/drawing/2014/main" id="{FB62AC00-6592-763E-54D5-FEB037599805}"/>
              </a:ext>
            </a:extLst>
          </p:cNvPr>
          <p:cNvPicPr>
            <a:picLocks noChangeAspect="1"/>
          </p:cNvPicPr>
          <p:nvPr/>
        </p:nvPicPr>
        <p:blipFill>
          <a:blip r:embed="rId2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46" y="1652262"/>
            <a:ext cx="353232" cy="353232"/>
          </a:xfrm>
          <a:prstGeom prst="rect">
            <a:avLst/>
          </a:prstGeom>
        </p:spPr>
      </p:pic>
      <p:sp>
        <p:nvSpPr>
          <p:cNvPr id="503" name="椭圆 46">
            <a:extLst>
              <a:ext uri="{FF2B5EF4-FFF2-40B4-BE49-F238E27FC236}">
                <a16:creationId xmlns:a16="http://schemas.microsoft.com/office/drawing/2014/main" id="{DD0850FD-8895-5599-36BF-5F7B9D50A5A9}"/>
              </a:ext>
            </a:extLst>
          </p:cNvPr>
          <p:cNvSpPr/>
          <p:nvPr/>
        </p:nvSpPr>
        <p:spPr>
          <a:xfrm>
            <a:off x="10904780" y="1681409"/>
            <a:ext cx="79200" cy="79200"/>
          </a:xfrm>
          <a:prstGeom prst="ellipse">
            <a:avLst/>
          </a:prstGeom>
          <a:solidFill>
            <a:srgbClr val="BE5107"/>
          </a:solidFill>
          <a:ln w="24130">
            <a:solidFill>
              <a:srgbClr val="BE5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274A426B-A763-E48D-29A3-32BFE1190688}"/>
              </a:ext>
            </a:extLst>
          </p:cNvPr>
          <p:cNvGrpSpPr/>
          <p:nvPr/>
        </p:nvGrpSpPr>
        <p:grpSpPr>
          <a:xfrm>
            <a:off x="10272701" y="1652262"/>
            <a:ext cx="353232" cy="353232"/>
            <a:chOff x="10575657" y="626439"/>
            <a:chExt cx="353232" cy="353232"/>
          </a:xfrm>
        </p:grpSpPr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326A7AD1-C6CB-3BFC-D901-DBF9B6457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657" y="626439"/>
              <a:ext cx="353232" cy="353232"/>
            </a:xfrm>
            <a:prstGeom prst="rect">
              <a:avLst/>
            </a:prstGeom>
          </p:spPr>
        </p:pic>
        <p:sp>
          <p:nvSpPr>
            <p:cNvPr id="506" name="椭圆 46">
              <a:extLst>
                <a:ext uri="{FF2B5EF4-FFF2-40B4-BE49-F238E27FC236}">
                  <a16:creationId xmlns:a16="http://schemas.microsoft.com/office/drawing/2014/main" id="{A66299E8-6598-2923-72BC-67D7A36A087C}"/>
                </a:ext>
              </a:extLst>
            </p:cNvPr>
            <p:cNvSpPr/>
            <p:nvPr/>
          </p:nvSpPr>
          <p:spPr>
            <a:xfrm>
              <a:off x="10631052" y="658259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7" name="椭圆 46">
              <a:extLst>
                <a:ext uri="{FF2B5EF4-FFF2-40B4-BE49-F238E27FC236}">
                  <a16:creationId xmlns:a16="http://schemas.microsoft.com/office/drawing/2014/main" id="{44D62F76-67BF-5F5A-9314-4EFBE445DA71}"/>
                </a:ext>
              </a:extLst>
            </p:cNvPr>
            <p:cNvSpPr/>
            <p:nvPr/>
          </p:nvSpPr>
          <p:spPr>
            <a:xfrm>
              <a:off x="10792161" y="871618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8ACFC085-7E80-F3AA-A6B5-AFAF2C106A10}"/>
              </a:ext>
            </a:extLst>
          </p:cNvPr>
          <p:cNvGrpSpPr/>
          <p:nvPr/>
        </p:nvGrpSpPr>
        <p:grpSpPr>
          <a:xfrm>
            <a:off x="10557978" y="1652262"/>
            <a:ext cx="353232" cy="353232"/>
            <a:chOff x="10991562" y="613593"/>
            <a:chExt cx="353232" cy="353232"/>
          </a:xfrm>
        </p:grpSpPr>
        <p:pic>
          <p:nvPicPr>
            <p:cNvPr id="659" name="Picture 658">
              <a:extLst>
                <a:ext uri="{FF2B5EF4-FFF2-40B4-BE49-F238E27FC236}">
                  <a16:creationId xmlns:a16="http://schemas.microsoft.com/office/drawing/2014/main" id="{E1E8C7CD-702F-16E1-D42E-223EFE8D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562" y="613593"/>
              <a:ext cx="353232" cy="353232"/>
            </a:xfrm>
            <a:prstGeom prst="rect">
              <a:avLst/>
            </a:prstGeom>
          </p:spPr>
        </p:pic>
        <p:sp>
          <p:nvSpPr>
            <p:cNvPr id="508" name="椭圆 46">
              <a:extLst>
                <a:ext uri="{FF2B5EF4-FFF2-40B4-BE49-F238E27FC236}">
                  <a16:creationId xmlns:a16="http://schemas.microsoft.com/office/drawing/2014/main" id="{E94C8786-1BE8-D2AF-73B2-1DD9471EA731}"/>
                </a:ext>
              </a:extLst>
            </p:cNvPr>
            <p:cNvSpPr/>
            <p:nvPr/>
          </p:nvSpPr>
          <p:spPr>
            <a:xfrm>
              <a:off x="11045236" y="64971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9" name="椭圆 46">
              <a:extLst>
                <a:ext uri="{FF2B5EF4-FFF2-40B4-BE49-F238E27FC236}">
                  <a16:creationId xmlns:a16="http://schemas.microsoft.com/office/drawing/2014/main" id="{5B54A9F9-F6B6-B466-734A-F5CF5FA08163}"/>
                </a:ext>
              </a:extLst>
            </p:cNvPr>
            <p:cNvSpPr/>
            <p:nvPr/>
          </p:nvSpPr>
          <p:spPr>
            <a:xfrm>
              <a:off x="11210880" y="85533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34732E-7372-52EE-3469-D6D203D3A386}"/>
              </a:ext>
            </a:extLst>
          </p:cNvPr>
          <p:cNvGrpSpPr/>
          <p:nvPr/>
        </p:nvGrpSpPr>
        <p:grpSpPr>
          <a:xfrm>
            <a:off x="9252569" y="3094006"/>
            <a:ext cx="366091" cy="366091"/>
            <a:chOff x="9348992" y="3094006"/>
            <a:chExt cx="366091" cy="366091"/>
          </a:xfrm>
        </p:grpSpPr>
        <p:pic>
          <p:nvPicPr>
            <p:cNvPr id="648" name="图形 377">
              <a:extLst>
                <a:ext uri="{FF2B5EF4-FFF2-40B4-BE49-F238E27FC236}">
                  <a16:creationId xmlns:a16="http://schemas.microsoft.com/office/drawing/2014/main" id="{B7BD620D-8CE2-4EB4-B697-580C0D3DA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348992" y="3094006"/>
              <a:ext cx="366091" cy="366091"/>
            </a:xfrm>
            <a:prstGeom prst="rect">
              <a:avLst/>
            </a:prstGeom>
          </p:spPr>
        </p:pic>
        <p:sp>
          <p:nvSpPr>
            <p:cNvPr id="64" name="椭圆 46">
              <a:extLst>
                <a:ext uri="{FF2B5EF4-FFF2-40B4-BE49-F238E27FC236}">
                  <a16:creationId xmlns:a16="http://schemas.microsoft.com/office/drawing/2014/main" id="{CC0DBE0D-4F1A-FF09-BE57-CBBEE2204912}"/>
                </a:ext>
              </a:extLst>
            </p:cNvPr>
            <p:cNvSpPr/>
            <p:nvPr/>
          </p:nvSpPr>
          <p:spPr>
            <a:xfrm>
              <a:off x="9581394" y="3309509"/>
              <a:ext cx="43200" cy="43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987BDEE-7715-3928-B01C-B7E4499B63DE}"/>
              </a:ext>
            </a:extLst>
          </p:cNvPr>
          <p:cNvGrpSpPr/>
          <p:nvPr/>
        </p:nvGrpSpPr>
        <p:grpSpPr>
          <a:xfrm>
            <a:off x="9673158" y="3094006"/>
            <a:ext cx="366091" cy="366091"/>
            <a:chOff x="9769581" y="3094006"/>
            <a:chExt cx="366091" cy="366091"/>
          </a:xfrm>
        </p:grpSpPr>
        <p:pic>
          <p:nvPicPr>
            <p:cNvPr id="175" name="图形 377">
              <a:extLst>
                <a:ext uri="{FF2B5EF4-FFF2-40B4-BE49-F238E27FC236}">
                  <a16:creationId xmlns:a16="http://schemas.microsoft.com/office/drawing/2014/main" id="{D69266F6-D06A-635F-D977-A17B667C7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769581" y="3094006"/>
              <a:ext cx="366091" cy="366091"/>
            </a:xfrm>
            <a:prstGeom prst="rect">
              <a:avLst/>
            </a:prstGeom>
          </p:spPr>
        </p:pic>
        <p:sp>
          <p:nvSpPr>
            <p:cNvPr id="65" name="椭圆 46">
              <a:extLst>
                <a:ext uri="{FF2B5EF4-FFF2-40B4-BE49-F238E27FC236}">
                  <a16:creationId xmlns:a16="http://schemas.microsoft.com/office/drawing/2014/main" id="{96BCEADA-CA98-AE56-8E5E-B70CAB82A430}"/>
                </a:ext>
              </a:extLst>
            </p:cNvPr>
            <p:cNvSpPr/>
            <p:nvPr/>
          </p:nvSpPr>
          <p:spPr>
            <a:xfrm>
              <a:off x="10004768" y="3309812"/>
              <a:ext cx="43200" cy="43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513D329-4FE6-9CE8-8CCE-3DD6105E49E4}"/>
              </a:ext>
            </a:extLst>
          </p:cNvPr>
          <p:cNvSpPr/>
          <p:nvPr/>
        </p:nvSpPr>
        <p:spPr>
          <a:xfrm>
            <a:off x="5589132" y="2967114"/>
            <a:ext cx="1076744" cy="4043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IPDGs</a:t>
            </a:r>
          </a:p>
        </p:txBody>
      </p:sp>
      <p:cxnSp>
        <p:nvCxnSpPr>
          <p:cNvPr id="77" name="直接箭头连接符 10">
            <a:extLst>
              <a:ext uri="{FF2B5EF4-FFF2-40B4-BE49-F238E27FC236}">
                <a16:creationId xmlns:a16="http://schemas.microsoft.com/office/drawing/2014/main" id="{D8CCE908-29E7-D532-924F-07423BE2C41A}"/>
              </a:ext>
            </a:extLst>
          </p:cNvPr>
          <p:cNvCxnSpPr>
            <a:cxnSpLocks/>
            <a:stCxn id="74" idx="3"/>
            <a:endCxn id="172" idx="1"/>
          </p:cNvCxnSpPr>
          <p:nvPr/>
        </p:nvCxnSpPr>
        <p:spPr>
          <a:xfrm>
            <a:off x="6665876" y="3169308"/>
            <a:ext cx="145628" cy="1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2">
            <a:extLst>
              <a:ext uri="{FF2B5EF4-FFF2-40B4-BE49-F238E27FC236}">
                <a16:creationId xmlns:a16="http://schemas.microsoft.com/office/drawing/2014/main" id="{583BE2BC-9014-90E1-4A20-D467EBACF0B0}"/>
              </a:ext>
            </a:extLst>
          </p:cNvPr>
          <p:cNvSpPr/>
          <p:nvPr/>
        </p:nvSpPr>
        <p:spPr>
          <a:xfrm>
            <a:off x="1441583" y="437919"/>
            <a:ext cx="979132" cy="3063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CVE Descriptions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334C7FE6-EA0B-F733-799A-914AE3D36C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73794" y="100009"/>
            <a:ext cx="381827" cy="38182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58C1AF-40C1-4E36-D4A9-52F1919C924D}"/>
              </a:ext>
            </a:extLst>
          </p:cNvPr>
          <p:cNvSpPr/>
          <p:nvPr/>
        </p:nvSpPr>
        <p:spPr>
          <a:xfrm>
            <a:off x="1513094" y="94147"/>
            <a:ext cx="858037" cy="671913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3522F7-F34E-6103-F3DC-48CA5130C603}"/>
              </a:ext>
            </a:extLst>
          </p:cNvPr>
          <p:cNvSpPr/>
          <p:nvPr/>
        </p:nvSpPr>
        <p:spPr>
          <a:xfrm>
            <a:off x="4312596" y="3967455"/>
            <a:ext cx="979132" cy="5895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Graphs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B3354F-7C3F-0CC9-9D2D-330AE36C6A5D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97" y="4157818"/>
            <a:ext cx="374059" cy="38892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55B7BE-3465-EA25-B959-1DF770FEA2CC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68" y="4162899"/>
            <a:ext cx="374059" cy="388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597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32">
            <a:extLst>
              <a:ext uri="{FF2B5EF4-FFF2-40B4-BE49-F238E27FC236}">
                <a16:creationId xmlns:a16="http://schemas.microsoft.com/office/drawing/2014/main" id="{F1BB7B19-1BBE-EA4A-E78E-FB12BFD8C740}"/>
              </a:ext>
            </a:extLst>
          </p:cNvPr>
          <p:cNvSpPr/>
          <p:nvPr/>
        </p:nvSpPr>
        <p:spPr>
          <a:xfrm>
            <a:off x="12427333" y="3092541"/>
            <a:ext cx="1192658" cy="2108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Affected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2427333" y="3913386"/>
            <a:ext cx="1342008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Unaffected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-13424" y="3386595"/>
            <a:ext cx="1018313" cy="35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E4F13642-FE3E-66F1-6B59-2C4F2686FEF1}"/>
              </a:ext>
            </a:extLst>
          </p:cNvPr>
          <p:cNvSpPr/>
          <p:nvPr/>
        </p:nvSpPr>
        <p:spPr>
          <a:xfrm>
            <a:off x="-56796" y="2133839"/>
            <a:ext cx="1088491" cy="2116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Vulnerable Library Patch 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ounded Rectangle 32">
            <a:extLst>
              <a:ext uri="{FF2B5EF4-FFF2-40B4-BE49-F238E27FC236}">
                <a16:creationId xmlns:a16="http://schemas.microsoft.com/office/drawing/2014/main" id="{249ADEAF-5CA3-0BCD-9005-5279EEE0DBA2}"/>
              </a:ext>
            </a:extLst>
          </p:cNvPr>
          <p:cNvSpPr/>
          <p:nvPr/>
        </p:nvSpPr>
        <p:spPr>
          <a:xfrm>
            <a:off x="1444653" y="2088250"/>
            <a:ext cx="1070907" cy="4983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Graph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Rounded Rectangle 32">
            <a:extLst>
              <a:ext uri="{FF2B5EF4-FFF2-40B4-BE49-F238E27FC236}">
                <a16:creationId xmlns:a16="http://schemas.microsoft.com/office/drawing/2014/main" id="{43C54CA7-9E36-3E4C-12B3-9D9A3B68C1F4}"/>
              </a:ext>
            </a:extLst>
          </p:cNvPr>
          <p:cNvSpPr/>
          <p:nvPr/>
        </p:nvSpPr>
        <p:spPr>
          <a:xfrm>
            <a:off x="12486863" y="362718"/>
            <a:ext cx="2016166" cy="64230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Vulnerability Representation and Detection</a:t>
            </a:r>
            <a:endParaRPr lang="en-CN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Rounded Rectangle 32">
            <a:extLst>
              <a:ext uri="{FF2B5EF4-FFF2-40B4-BE49-F238E27FC236}">
                <a16:creationId xmlns:a16="http://schemas.microsoft.com/office/drawing/2014/main" id="{2BBB76A3-6E4D-0F16-0D13-41A08C69ED6E}"/>
              </a:ext>
            </a:extLst>
          </p:cNvPr>
          <p:cNvSpPr/>
          <p:nvPr/>
        </p:nvSpPr>
        <p:spPr>
          <a:xfrm>
            <a:off x="1649730" y="833734"/>
            <a:ext cx="3216640" cy="85012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Core Methods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1A02C5A-51FF-0A7E-112B-B440844E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975" y="2962023"/>
            <a:ext cx="377658" cy="377658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7A6B59B3-B7CC-0BB5-B954-3975A9C26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70239" y="2697019"/>
            <a:ext cx="377658" cy="377658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B2B19A83-7144-4838-9573-51BEE7B9B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37182" y="3436876"/>
            <a:ext cx="377658" cy="377658"/>
          </a:xfrm>
          <a:prstGeom prst="rect">
            <a:avLst/>
          </a:prstGeom>
        </p:spPr>
      </p:pic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D19C3FA4-13B5-4331-CEDC-6A25DE935977}"/>
              </a:ext>
            </a:extLst>
          </p:cNvPr>
          <p:cNvSpPr/>
          <p:nvPr/>
        </p:nvSpPr>
        <p:spPr>
          <a:xfrm>
            <a:off x="16215786" y="2518123"/>
            <a:ext cx="1816466" cy="390421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Similarity</a:t>
            </a:r>
            <a:endParaRPr lang="en-CN" altLang="zh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18058E-4876-13CF-4AC3-0F01F1ECD4D6}"/>
              </a:ext>
            </a:extLst>
          </p:cNvPr>
          <p:cNvSpPr/>
          <p:nvPr/>
        </p:nvSpPr>
        <p:spPr>
          <a:xfrm>
            <a:off x="1344934" y="1148835"/>
            <a:ext cx="3774198" cy="2664167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79" name="Rounded Rectangle 32">
            <a:extLst>
              <a:ext uri="{FF2B5EF4-FFF2-40B4-BE49-F238E27FC236}">
                <a16:creationId xmlns:a16="http://schemas.microsoft.com/office/drawing/2014/main" id="{D4784634-F281-143B-D77D-646C0F8713B3}"/>
              </a:ext>
            </a:extLst>
          </p:cNvPr>
          <p:cNvSpPr/>
          <p:nvPr/>
        </p:nvSpPr>
        <p:spPr>
          <a:xfrm>
            <a:off x="1444653" y="1396434"/>
            <a:ext cx="1006655" cy="5353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Extracting Weighted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ounded Rectangle 32">
            <a:extLst>
              <a:ext uri="{FF2B5EF4-FFF2-40B4-BE49-F238E27FC236}">
                <a16:creationId xmlns:a16="http://schemas.microsoft.com/office/drawing/2014/main" id="{C0F9EF36-725D-2F29-0414-E0504575E64D}"/>
              </a:ext>
            </a:extLst>
          </p:cNvPr>
          <p:cNvSpPr/>
          <p:nvPr/>
        </p:nvSpPr>
        <p:spPr>
          <a:xfrm>
            <a:off x="3959748" y="1720098"/>
            <a:ext cx="1079440" cy="4437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Core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Rounded Rectangle 32">
            <a:extLst>
              <a:ext uri="{FF2B5EF4-FFF2-40B4-BE49-F238E27FC236}">
                <a16:creationId xmlns:a16="http://schemas.microsoft.com/office/drawing/2014/main" id="{27A450C7-50A3-79BA-1EB8-F59DE9E649D4}"/>
              </a:ext>
            </a:extLst>
          </p:cNvPr>
          <p:cNvSpPr/>
          <p:nvPr/>
        </p:nvSpPr>
        <p:spPr>
          <a:xfrm>
            <a:off x="3959748" y="3155461"/>
            <a:ext cx="994242" cy="40438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Mapping Core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4" name="直接箭头连接符 10">
            <a:extLst>
              <a:ext uri="{FF2B5EF4-FFF2-40B4-BE49-F238E27FC236}">
                <a16:creationId xmlns:a16="http://schemas.microsoft.com/office/drawing/2014/main" id="{5BBF014A-AEE1-B38A-D62F-8989A42FC133}"/>
              </a:ext>
            </a:extLst>
          </p:cNvPr>
          <p:cNvCxnSpPr>
            <a:cxnSpLocks/>
            <a:stCxn id="327" idx="3"/>
            <a:endCxn id="376" idx="1"/>
          </p:cNvCxnSpPr>
          <p:nvPr/>
        </p:nvCxnSpPr>
        <p:spPr>
          <a:xfrm flipV="1">
            <a:off x="2544320" y="3357656"/>
            <a:ext cx="167864" cy="5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32">
            <a:extLst>
              <a:ext uri="{FF2B5EF4-FFF2-40B4-BE49-F238E27FC236}">
                <a16:creationId xmlns:a16="http://schemas.microsoft.com/office/drawing/2014/main" id="{125C3ED1-A3F1-674C-B6FE-ACC0B8C8CFCC}"/>
              </a:ext>
            </a:extLst>
          </p:cNvPr>
          <p:cNvSpPr/>
          <p:nvPr/>
        </p:nvSpPr>
        <p:spPr>
          <a:xfrm>
            <a:off x="6876817" y="1699980"/>
            <a:ext cx="1085561" cy="45142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Rounded Rectangle 32">
            <a:extLst>
              <a:ext uri="{FF2B5EF4-FFF2-40B4-BE49-F238E27FC236}">
                <a16:creationId xmlns:a16="http://schemas.microsoft.com/office/drawing/2014/main" id="{AD0FF1F3-0831-EF51-6667-317576F8366E}"/>
              </a:ext>
            </a:extLst>
          </p:cNvPr>
          <p:cNvSpPr/>
          <p:nvPr/>
        </p:nvSpPr>
        <p:spPr>
          <a:xfrm>
            <a:off x="3268118" y="4804645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Vulnerable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Rounded Rectangle 32">
            <a:extLst>
              <a:ext uri="{FF2B5EF4-FFF2-40B4-BE49-F238E27FC236}">
                <a16:creationId xmlns:a16="http://schemas.microsoft.com/office/drawing/2014/main" id="{288165B1-6DE7-2450-3552-46C07712F93F}"/>
              </a:ext>
            </a:extLst>
          </p:cNvPr>
          <p:cNvSpPr/>
          <p:nvPr/>
        </p:nvSpPr>
        <p:spPr>
          <a:xfrm>
            <a:off x="3363121" y="5227756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Patched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Rounded Rectangle 32">
            <a:extLst>
              <a:ext uri="{FF2B5EF4-FFF2-40B4-BE49-F238E27FC236}">
                <a16:creationId xmlns:a16="http://schemas.microsoft.com/office/drawing/2014/main" id="{5ADC1783-D7E2-DAC7-2636-EED5E8646AD2}"/>
              </a:ext>
            </a:extLst>
          </p:cNvPr>
          <p:cNvSpPr/>
          <p:nvPr/>
        </p:nvSpPr>
        <p:spPr>
          <a:xfrm>
            <a:off x="3273898" y="5579537"/>
            <a:ext cx="1503249" cy="6246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Candidate Version whose path contains mapping added statement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Rounded Rectangle 32">
            <a:extLst>
              <a:ext uri="{FF2B5EF4-FFF2-40B4-BE49-F238E27FC236}">
                <a16:creationId xmlns:a16="http://schemas.microsoft.com/office/drawing/2014/main" id="{9ED78B60-9B37-1F16-471A-F56CCE1EB849}"/>
              </a:ext>
            </a:extLst>
          </p:cNvPr>
          <p:cNvSpPr/>
          <p:nvPr/>
        </p:nvSpPr>
        <p:spPr>
          <a:xfrm>
            <a:off x="8606212" y="3087156"/>
            <a:ext cx="1234473" cy="78995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3" name="图形 377">
            <a:extLst>
              <a:ext uri="{FF2B5EF4-FFF2-40B4-BE49-F238E27FC236}">
                <a16:creationId xmlns:a16="http://schemas.microsoft.com/office/drawing/2014/main" id="{4D0BD942-F35C-70FC-8B4E-82ACAA72F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944994" y="1768282"/>
            <a:ext cx="429113" cy="429113"/>
          </a:xfrm>
          <a:prstGeom prst="rect">
            <a:avLst/>
          </a:prstGeom>
        </p:spPr>
      </p:pic>
      <p:pic>
        <p:nvPicPr>
          <p:cNvPr id="174" name="图形 378">
            <a:extLst>
              <a:ext uri="{FF2B5EF4-FFF2-40B4-BE49-F238E27FC236}">
                <a16:creationId xmlns:a16="http://schemas.microsoft.com/office/drawing/2014/main" id="{0F1CE2DF-82CF-F66A-3CA0-33E1B870E0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974083" y="2349239"/>
            <a:ext cx="429113" cy="429113"/>
          </a:xfrm>
          <a:prstGeom prst="rect">
            <a:avLst/>
          </a:prstGeom>
        </p:spPr>
      </p:pic>
      <p:pic>
        <p:nvPicPr>
          <p:cNvPr id="175" name="图形 377">
            <a:extLst>
              <a:ext uri="{FF2B5EF4-FFF2-40B4-BE49-F238E27FC236}">
                <a16:creationId xmlns:a16="http://schemas.microsoft.com/office/drawing/2014/main" id="{D69266F6-D06A-635F-D977-A17B667C7A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981839" y="3662553"/>
            <a:ext cx="429113" cy="429113"/>
          </a:xfrm>
          <a:prstGeom prst="rect">
            <a:avLst/>
          </a:prstGeom>
        </p:spPr>
      </p:pic>
      <p:grpSp>
        <p:nvGrpSpPr>
          <p:cNvPr id="176" name="组合 13">
            <a:extLst>
              <a:ext uri="{FF2B5EF4-FFF2-40B4-BE49-F238E27FC236}">
                <a16:creationId xmlns:a16="http://schemas.microsoft.com/office/drawing/2014/main" id="{96A80220-A62F-5F49-0C90-EC7B68C53CC7}"/>
              </a:ext>
            </a:extLst>
          </p:cNvPr>
          <p:cNvGrpSpPr/>
          <p:nvPr/>
        </p:nvGrpSpPr>
        <p:grpSpPr>
          <a:xfrm>
            <a:off x="16336843" y="2528205"/>
            <a:ext cx="396000" cy="396000"/>
            <a:chOff x="6520138" y="3648068"/>
            <a:chExt cx="579966" cy="610535"/>
          </a:xfrm>
        </p:grpSpPr>
        <p:sp>
          <p:nvSpPr>
            <p:cNvPr id="178" name="椭圆 14">
              <a:extLst>
                <a:ext uri="{FF2B5EF4-FFF2-40B4-BE49-F238E27FC236}">
                  <a16:creationId xmlns:a16="http://schemas.microsoft.com/office/drawing/2014/main" id="{76642F4C-CDC1-785A-FA45-A9EF6BD042B9}"/>
                </a:ext>
              </a:extLst>
            </p:cNvPr>
            <p:cNvSpPr/>
            <p:nvPr/>
          </p:nvSpPr>
          <p:spPr>
            <a:xfrm>
              <a:off x="6520138" y="3648068"/>
              <a:ext cx="579966" cy="610535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9" name="图形 15">
              <a:extLst>
                <a:ext uri="{FF2B5EF4-FFF2-40B4-BE49-F238E27FC236}">
                  <a16:creationId xmlns:a16="http://schemas.microsoft.com/office/drawing/2014/main" id="{B1D07BCF-C57F-4F9B-0498-CDB2887E5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65736" y="3710696"/>
              <a:ext cx="488771" cy="488771"/>
            </a:xfrm>
            <a:prstGeom prst="rect">
              <a:avLst/>
            </a:prstGeom>
          </p:spPr>
        </p:pic>
      </p:grpSp>
      <p:grpSp>
        <p:nvGrpSpPr>
          <p:cNvPr id="180" name="组合 24">
            <a:extLst>
              <a:ext uri="{FF2B5EF4-FFF2-40B4-BE49-F238E27FC236}">
                <a16:creationId xmlns:a16="http://schemas.microsoft.com/office/drawing/2014/main" id="{3B63BCDE-7EF3-BF26-79DF-9460683798CF}"/>
              </a:ext>
            </a:extLst>
          </p:cNvPr>
          <p:cNvGrpSpPr/>
          <p:nvPr/>
        </p:nvGrpSpPr>
        <p:grpSpPr>
          <a:xfrm>
            <a:off x="16455128" y="3045787"/>
            <a:ext cx="396000" cy="396000"/>
            <a:chOff x="6520138" y="4636335"/>
            <a:chExt cx="579966" cy="610535"/>
          </a:xfrm>
        </p:grpSpPr>
        <p:sp>
          <p:nvSpPr>
            <p:cNvPr id="182" name="椭圆 25">
              <a:extLst>
                <a:ext uri="{FF2B5EF4-FFF2-40B4-BE49-F238E27FC236}">
                  <a16:creationId xmlns:a16="http://schemas.microsoft.com/office/drawing/2014/main" id="{44F18933-9E58-E9FF-E0FF-071E01227021}"/>
                </a:ext>
              </a:extLst>
            </p:cNvPr>
            <p:cNvSpPr/>
            <p:nvPr/>
          </p:nvSpPr>
          <p:spPr>
            <a:xfrm>
              <a:off x="6520138" y="4636335"/>
              <a:ext cx="579966" cy="610535"/>
            </a:xfrm>
            <a:prstGeom prst="ellipse">
              <a:avLst/>
            </a:pr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3" name="图形 26">
              <a:extLst>
                <a:ext uri="{FF2B5EF4-FFF2-40B4-BE49-F238E27FC236}">
                  <a16:creationId xmlns:a16="http://schemas.microsoft.com/office/drawing/2014/main" id="{686B2386-82E6-B7FA-4F47-2CDD08531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65735" y="4697216"/>
              <a:ext cx="488771" cy="488771"/>
            </a:xfrm>
            <a:prstGeom prst="rect">
              <a:avLst/>
            </a:prstGeom>
          </p:spPr>
        </p:pic>
      </p:grpSp>
      <p:sp>
        <p:nvSpPr>
          <p:cNvPr id="215" name="Rounded Rectangle 32">
            <a:extLst>
              <a:ext uri="{FF2B5EF4-FFF2-40B4-BE49-F238E27FC236}">
                <a16:creationId xmlns:a16="http://schemas.microsoft.com/office/drawing/2014/main" id="{B5A33B9B-49C1-750F-69A8-A104E7F0B3EF}"/>
              </a:ext>
            </a:extLst>
          </p:cNvPr>
          <p:cNvSpPr/>
          <p:nvPr/>
        </p:nvSpPr>
        <p:spPr>
          <a:xfrm>
            <a:off x="9427208" y="1725243"/>
            <a:ext cx="1000430" cy="3942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Selecting Critical Paths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10">
            <a:extLst>
              <a:ext uri="{FF2B5EF4-FFF2-40B4-BE49-F238E27FC236}">
                <a16:creationId xmlns:a16="http://schemas.microsoft.com/office/drawing/2014/main" id="{06ACAE5C-6E20-0FFD-2849-A7487CB0E3A9}"/>
              </a:ext>
            </a:extLst>
          </p:cNvPr>
          <p:cNvCxnSpPr>
            <a:cxnSpLocks/>
            <a:stCxn id="376" idx="3"/>
            <a:endCxn id="112" idx="1"/>
          </p:cNvCxnSpPr>
          <p:nvPr/>
        </p:nvCxnSpPr>
        <p:spPr>
          <a:xfrm flipV="1">
            <a:off x="3691316" y="3357655"/>
            <a:ext cx="2684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ounded Rectangle 32">
            <a:extLst>
              <a:ext uri="{FF2B5EF4-FFF2-40B4-BE49-F238E27FC236}">
                <a16:creationId xmlns:a16="http://schemas.microsoft.com/office/drawing/2014/main" id="{5C93CCC3-1187-EFB8-0B39-E787148110C2}"/>
              </a:ext>
            </a:extLst>
          </p:cNvPr>
          <p:cNvSpPr/>
          <p:nvPr/>
        </p:nvSpPr>
        <p:spPr>
          <a:xfrm>
            <a:off x="3363121" y="6419597"/>
            <a:ext cx="1503249" cy="6246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Candidate Version whose path contains mapping deleted statement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7" name="Rounded Rectangle 32">
            <a:extLst>
              <a:ext uri="{FF2B5EF4-FFF2-40B4-BE49-F238E27FC236}">
                <a16:creationId xmlns:a16="http://schemas.microsoft.com/office/drawing/2014/main" id="{D24A25A5-1BCA-3CC9-0A94-D94532121376}"/>
              </a:ext>
            </a:extLst>
          </p:cNvPr>
          <p:cNvSpPr/>
          <p:nvPr/>
        </p:nvSpPr>
        <p:spPr>
          <a:xfrm>
            <a:off x="6831452" y="3061645"/>
            <a:ext cx="1234473" cy="815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Adding Weights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B5B36AE-9F52-A2DE-C1D1-4D12E4ACAE23}"/>
              </a:ext>
            </a:extLst>
          </p:cNvPr>
          <p:cNvGrpSpPr/>
          <p:nvPr/>
        </p:nvGrpSpPr>
        <p:grpSpPr>
          <a:xfrm>
            <a:off x="84412" y="1158558"/>
            <a:ext cx="847743" cy="784380"/>
            <a:chOff x="-282188" y="2403170"/>
            <a:chExt cx="847743" cy="784380"/>
          </a:xfrm>
        </p:grpSpPr>
        <p:pic>
          <p:nvPicPr>
            <p:cNvPr id="17" name="图形 31">
              <a:extLst>
                <a:ext uri="{FF2B5EF4-FFF2-40B4-BE49-F238E27FC236}">
                  <a16:creationId xmlns:a16="http://schemas.microsoft.com/office/drawing/2014/main" id="{D705AED3-AE63-9EC3-083E-4F8334444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282188" y="2804710"/>
              <a:ext cx="377658" cy="377658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02928E-8E8B-15D7-0865-DFE65B605D9E}"/>
                </a:ext>
              </a:extLst>
            </p:cNvPr>
            <p:cNvCxnSpPr>
              <a:cxnSpLocks/>
              <a:stCxn id="18" idx="1"/>
              <a:endCxn id="17" idx="0"/>
            </p:cNvCxnSpPr>
            <p:nvPr/>
          </p:nvCxnSpPr>
          <p:spPr>
            <a:xfrm flipH="1">
              <a:off x="-93359" y="2566403"/>
              <a:ext cx="80979" cy="2383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ABBC4E-13F6-B8E9-39B5-8F78DBEBF391}"/>
                </a:ext>
              </a:extLst>
            </p:cNvPr>
            <p:cNvCxnSpPr>
              <a:cxnSpLocks/>
              <a:stCxn id="18" idx="2"/>
              <a:endCxn id="17" idx="0"/>
            </p:cNvCxnSpPr>
            <p:nvPr/>
          </p:nvCxnSpPr>
          <p:spPr>
            <a:xfrm flipH="1">
              <a:off x="-93359" y="2729636"/>
              <a:ext cx="244212" cy="75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1" name="图形 32">
              <a:extLst>
                <a:ext uri="{FF2B5EF4-FFF2-40B4-BE49-F238E27FC236}">
                  <a16:creationId xmlns:a16="http://schemas.microsoft.com/office/drawing/2014/main" id="{778EA29B-CDF2-A9F5-0B47-7FECD82C5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87897" y="2809892"/>
              <a:ext cx="377658" cy="377658"/>
            </a:xfrm>
            <a:prstGeom prst="rect">
              <a:avLst/>
            </a:prstGeom>
          </p:spPr>
        </p:pic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082FCE4-369C-7862-D429-35F8C96AE97E}"/>
                </a:ext>
              </a:extLst>
            </p:cNvPr>
            <p:cNvCxnSpPr>
              <a:cxnSpLocks/>
              <a:stCxn id="301" idx="0"/>
              <a:endCxn id="18" idx="3"/>
            </p:cNvCxnSpPr>
            <p:nvPr/>
          </p:nvCxnSpPr>
          <p:spPr>
            <a:xfrm flipH="1" flipV="1">
              <a:off x="314086" y="2566403"/>
              <a:ext cx="62640" cy="243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A5AD3A7-91AC-CBCA-39D8-74D2664CCC5C}"/>
                </a:ext>
              </a:extLst>
            </p:cNvPr>
            <p:cNvCxnSpPr>
              <a:cxnSpLocks/>
              <a:stCxn id="18" idx="2"/>
              <a:endCxn id="301" idx="0"/>
            </p:cNvCxnSpPr>
            <p:nvPr/>
          </p:nvCxnSpPr>
          <p:spPr>
            <a:xfrm>
              <a:off x="150853" y="2729636"/>
              <a:ext cx="225873" cy="80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91F1A164-3283-1210-67AE-83DF50737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12380" y="2403170"/>
              <a:ext cx="326466" cy="326466"/>
            </a:xfrm>
            <a:prstGeom prst="rect">
              <a:avLst/>
            </a:prstGeom>
          </p:spPr>
        </p:pic>
      </p:grpSp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EC7EE452-4EAA-F97B-ADC7-D6E9AAE3E553}"/>
              </a:ext>
            </a:extLst>
          </p:cNvPr>
          <p:cNvSpPr/>
          <p:nvPr/>
        </p:nvSpPr>
        <p:spPr>
          <a:xfrm>
            <a:off x="105637" y="1158557"/>
            <a:ext cx="810471" cy="113507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327" name="Rounded Rectangle 32">
            <a:extLst>
              <a:ext uri="{FF2B5EF4-FFF2-40B4-BE49-F238E27FC236}">
                <a16:creationId xmlns:a16="http://schemas.microsoft.com/office/drawing/2014/main" id="{D2F40869-B9E6-BB30-46FA-2BE3786A57C9}"/>
              </a:ext>
            </a:extLst>
          </p:cNvPr>
          <p:cNvSpPr/>
          <p:nvPr/>
        </p:nvSpPr>
        <p:spPr>
          <a:xfrm>
            <a:off x="1473413" y="3114264"/>
            <a:ext cx="1070907" cy="4983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Graph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C38098C2-A8BA-5CC9-59BA-01551D12B82B}"/>
              </a:ext>
            </a:extLst>
          </p:cNvPr>
          <p:cNvSpPr/>
          <p:nvPr/>
        </p:nvSpPr>
        <p:spPr>
          <a:xfrm>
            <a:off x="112156" y="2888168"/>
            <a:ext cx="810471" cy="941962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358" name="Rounded Rectangle 357">
            <a:extLst>
              <a:ext uri="{FF2B5EF4-FFF2-40B4-BE49-F238E27FC236}">
                <a16:creationId xmlns:a16="http://schemas.microsoft.com/office/drawing/2014/main" id="{A4D71459-3BAD-C074-D2A3-D3BB4C12579A}"/>
              </a:ext>
            </a:extLst>
          </p:cNvPr>
          <p:cNvSpPr/>
          <p:nvPr/>
        </p:nvSpPr>
        <p:spPr>
          <a:xfrm>
            <a:off x="2862293" y="1581244"/>
            <a:ext cx="979132" cy="7220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Call Graphs</a:t>
            </a:r>
          </a:p>
        </p:txBody>
      </p:sp>
      <p:sp>
        <p:nvSpPr>
          <p:cNvPr id="63" name="椭圆 46">
            <a:extLst>
              <a:ext uri="{FF2B5EF4-FFF2-40B4-BE49-F238E27FC236}">
                <a16:creationId xmlns:a16="http://schemas.microsoft.com/office/drawing/2014/main" id="{3537BD92-1634-B45F-7704-76A059103193}"/>
              </a:ext>
            </a:extLst>
          </p:cNvPr>
          <p:cNvSpPr/>
          <p:nvPr/>
        </p:nvSpPr>
        <p:spPr>
          <a:xfrm>
            <a:off x="3057794" y="2206692"/>
            <a:ext cx="71693" cy="729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46">
            <a:extLst>
              <a:ext uri="{FF2B5EF4-FFF2-40B4-BE49-F238E27FC236}">
                <a16:creationId xmlns:a16="http://schemas.microsoft.com/office/drawing/2014/main" id="{B07A3DDC-52B6-D409-8B88-CE87496C1A76}"/>
              </a:ext>
            </a:extLst>
          </p:cNvPr>
          <p:cNvSpPr/>
          <p:nvPr/>
        </p:nvSpPr>
        <p:spPr>
          <a:xfrm>
            <a:off x="2995138" y="2095784"/>
            <a:ext cx="39085" cy="40638"/>
          </a:xfrm>
          <a:prstGeom prst="ellipse">
            <a:avLst/>
          </a:prstGeom>
          <a:solidFill>
            <a:srgbClr val="DAE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46">
            <a:extLst>
              <a:ext uri="{FF2B5EF4-FFF2-40B4-BE49-F238E27FC236}">
                <a16:creationId xmlns:a16="http://schemas.microsoft.com/office/drawing/2014/main" id="{5900A84E-3C30-B6D4-5F33-C1F44583A934}"/>
              </a:ext>
            </a:extLst>
          </p:cNvPr>
          <p:cNvSpPr/>
          <p:nvPr/>
        </p:nvSpPr>
        <p:spPr>
          <a:xfrm>
            <a:off x="3176138" y="1965559"/>
            <a:ext cx="46902" cy="48766"/>
          </a:xfrm>
          <a:prstGeom prst="ellipse">
            <a:avLst/>
          </a:prstGeom>
          <a:solidFill>
            <a:srgbClr val="DAE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46">
            <a:extLst>
              <a:ext uri="{FF2B5EF4-FFF2-40B4-BE49-F238E27FC236}">
                <a16:creationId xmlns:a16="http://schemas.microsoft.com/office/drawing/2014/main" id="{4FED4942-5CF6-84C9-C0CA-10373F678CFC}"/>
              </a:ext>
            </a:extLst>
          </p:cNvPr>
          <p:cNvSpPr/>
          <p:nvPr/>
        </p:nvSpPr>
        <p:spPr>
          <a:xfrm>
            <a:off x="3165194" y="2141182"/>
            <a:ext cx="23451" cy="24383"/>
          </a:xfrm>
          <a:prstGeom prst="ellipse">
            <a:avLst/>
          </a:prstGeom>
          <a:solidFill>
            <a:srgbClr val="DAE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46">
            <a:extLst>
              <a:ext uri="{FF2B5EF4-FFF2-40B4-BE49-F238E27FC236}">
                <a16:creationId xmlns:a16="http://schemas.microsoft.com/office/drawing/2014/main" id="{CE561382-204C-9BD2-52D7-002A28DA7024}"/>
              </a:ext>
            </a:extLst>
          </p:cNvPr>
          <p:cNvSpPr/>
          <p:nvPr/>
        </p:nvSpPr>
        <p:spPr>
          <a:xfrm>
            <a:off x="3242198" y="2080535"/>
            <a:ext cx="71693" cy="729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46">
            <a:extLst>
              <a:ext uri="{FF2B5EF4-FFF2-40B4-BE49-F238E27FC236}">
                <a16:creationId xmlns:a16="http://schemas.microsoft.com/office/drawing/2014/main" id="{1FDEFB1B-B2A0-77FB-15A3-3993001D5CBA}"/>
              </a:ext>
            </a:extLst>
          </p:cNvPr>
          <p:cNvSpPr/>
          <p:nvPr/>
        </p:nvSpPr>
        <p:spPr>
          <a:xfrm>
            <a:off x="3078761" y="2029009"/>
            <a:ext cx="71693" cy="72986"/>
          </a:xfrm>
          <a:prstGeom prst="ellipse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46">
            <a:extLst>
              <a:ext uri="{FF2B5EF4-FFF2-40B4-BE49-F238E27FC236}">
                <a16:creationId xmlns:a16="http://schemas.microsoft.com/office/drawing/2014/main" id="{372A4262-B731-E193-2572-FD811E1E3084}"/>
              </a:ext>
            </a:extLst>
          </p:cNvPr>
          <p:cNvSpPr/>
          <p:nvPr/>
        </p:nvSpPr>
        <p:spPr>
          <a:xfrm>
            <a:off x="2963922" y="1954339"/>
            <a:ext cx="71693" cy="729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309010B-A72A-5A3E-024D-4FFF8A484D35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07" y="1924312"/>
            <a:ext cx="374059" cy="388921"/>
          </a:xfrm>
          <a:prstGeom prst="rect">
            <a:avLst/>
          </a:prstGeom>
          <a:noFill/>
        </p:spPr>
      </p:pic>
      <p:grpSp>
        <p:nvGrpSpPr>
          <p:cNvPr id="357" name="Group 356">
            <a:extLst>
              <a:ext uri="{FF2B5EF4-FFF2-40B4-BE49-F238E27FC236}">
                <a16:creationId xmlns:a16="http://schemas.microsoft.com/office/drawing/2014/main" id="{ADC91CE0-13AF-51EE-7FA2-4041B1EEF710}"/>
              </a:ext>
            </a:extLst>
          </p:cNvPr>
          <p:cNvGrpSpPr/>
          <p:nvPr/>
        </p:nvGrpSpPr>
        <p:grpSpPr>
          <a:xfrm>
            <a:off x="3433157" y="1924312"/>
            <a:ext cx="374059" cy="388921"/>
            <a:chOff x="4595958" y="3323166"/>
            <a:chExt cx="516799" cy="516799"/>
          </a:xfrm>
        </p:grpSpPr>
        <p:sp>
          <p:nvSpPr>
            <p:cNvPr id="348" name="椭圆 46">
              <a:extLst>
                <a:ext uri="{FF2B5EF4-FFF2-40B4-BE49-F238E27FC236}">
                  <a16:creationId xmlns:a16="http://schemas.microsoft.com/office/drawing/2014/main" id="{B9E67D58-C1B5-90EC-DA84-68D900AA5561}"/>
                </a:ext>
              </a:extLst>
            </p:cNvPr>
            <p:cNvSpPr/>
            <p:nvPr/>
          </p:nvSpPr>
          <p:spPr>
            <a:xfrm>
              <a:off x="4744600" y="3698393"/>
              <a:ext cx="99051" cy="969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9" name="椭圆 46">
              <a:extLst>
                <a:ext uri="{FF2B5EF4-FFF2-40B4-BE49-F238E27FC236}">
                  <a16:creationId xmlns:a16="http://schemas.microsoft.com/office/drawing/2014/main" id="{302F2C87-1AE2-046E-C8D7-785107E5FF77}"/>
                </a:ext>
              </a:extLst>
            </p:cNvPr>
            <p:cNvSpPr/>
            <p:nvPr/>
          </p:nvSpPr>
          <p:spPr>
            <a:xfrm>
              <a:off x="4658034" y="3551018"/>
              <a:ext cx="54000" cy="54000"/>
            </a:xfrm>
            <a:prstGeom prst="ellipse">
              <a:avLst/>
            </a:prstGeom>
            <a:solidFill>
              <a:srgbClr val="DAE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0" name="椭圆 46">
              <a:extLst>
                <a:ext uri="{FF2B5EF4-FFF2-40B4-BE49-F238E27FC236}">
                  <a16:creationId xmlns:a16="http://schemas.microsoft.com/office/drawing/2014/main" id="{DE1EF59E-56CA-EA7A-856D-224830C313A9}"/>
                </a:ext>
              </a:extLst>
            </p:cNvPr>
            <p:cNvSpPr/>
            <p:nvPr/>
          </p:nvSpPr>
          <p:spPr>
            <a:xfrm>
              <a:off x="4908104" y="3377975"/>
              <a:ext cx="64800" cy="64800"/>
            </a:xfrm>
            <a:prstGeom prst="ellipse">
              <a:avLst/>
            </a:prstGeom>
            <a:solidFill>
              <a:srgbClr val="DAE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1" name="椭圆 46">
              <a:extLst>
                <a:ext uri="{FF2B5EF4-FFF2-40B4-BE49-F238E27FC236}">
                  <a16:creationId xmlns:a16="http://schemas.microsoft.com/office/drawing/2014/main" id="{E03FF951-00D5-D569-E91F-7CBE4CA429A3}"/>
                </a:ext>
              </a:extLst>
            </p:cNvPr>
            <p:cNvSpPr/>
            <p:nvPr/>
          </p:nvSpPr>
          <p:spPr>
            <a:xfrm>
              <a:off x="4892984" y="3611343"/>
              <a:ext cx="32400" cy="32400"/>
            </a:xfrm>
            <a:prstGeom prst="ellipse">
              <a:avLst/>
            </a:prstGeom>
            <a:solidFill>
              <a:srgbClr val="DAE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2" name="椭圆 46">
              <a:extLst>
                <a:ext uri="{FF2B5EF4-FFF2-40B4-BE49-F238E27FC236}">
                  <a16:creationId xmlns:a16="http://schemas.microsoft.com/office/drawing/2014/main" id="{BF1E48DE-7D38-6BB9-E609-E2B5368941C2}"/>
                </a:ext>
              </a:extLst>
            </p:cNvPr>
            <p:cNvSpPr/>
            <p:nvPr/>
          </p:nvSpPr>
          <p:spPr>
            <a:xfrm>
              <a:off x="4999372" y="3530756"/>
              <a:ext cx="99051" cy="969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3" name="椭圆 46">
              <a:extLst>
                <a:ext uri="{FF2B5EF4-FFF2-40B4-BE49-F238E27FC236}">
                  <a16:creationId xmlns:a16="http://schemas.microsoft.com/office/drawing/2014/main" id="{C6D6FF24-AB40-D284-5515-5FF566A9B78C}"/>
                </a:ext>
              </a:extLst>
            </p:cNvPr>
            <p:cNvSpPr/>
            <p:nvPr/>
          </p:nvSpPr>
          <p:spPr>
            <a:xfrm>
              <a:off x="4773568" y="3462287"/>
              <a:ext cx="99051" cy="96984"/>
            </a:xfrm>
            <a:prstGeom prst="ellipse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4" name="椭圆 46">
              <a:extLst>
                <a:ext uri="{FF2B5EF4-FFF2-40B4-BE49-F238E27FC236}">
                  <a16:creationId xmlns:a16="http://schemas.microsoft.com/office/drawing/2014/main" id="{01079E45-0BC0-E95B-A879-A3FB233EF2C7}"/>
                </a:ext>
              </a:extLst>
            </p:cNvPr>
            <p:cNvSpPr/>
            <p:nvPr/>
          </p:nvSpPr>
          <p:spPr>
            <a:xfrm>
              <a:off x="4614907" y="3363066"/>
              <a:ext cx="99051" cy="969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1DC33833-8C60-91FC-C30E-5FBDA4C0E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958" y="3323166"/>
              <a:ext cx="516799" cy="516799"/>
            </a:xfrm>
            <a:prstGeom prst="rect">
              <a:avLst/>
            </a:prstGeom>
            <a:noFill/>
          </p:spPr>
        </p:pic>
      </p:grpSp>
      <p:sp>
        <p:nvSpPr>
          <p:cNvPr id="376" name="Rounded Rectangle 375">
            <a:extLst>
              <a:ext uri="{FF2B5EF4-FFF2-40B4-BE49-F238E27FC236}">
                <a16:creationId xmlns:a16="http://schemas.microsoft.com/office/drawing/2014/main" id="{49A69647-E3C3-CFC4-3BF0-1C2E9B99202B}"/>
              </a:ext>
            </a:extLst>
          </p:cNvPr>
          <p:cNvSpPr/>
          <p:nvPr/>
        </p:nvSpPr>
        <p:spPr>
          <a:xfrm>
            <a:off x="2712184" y="2992495"/>
            <a:ext cx="979132" cy="730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Graph</a:t>
            </a:r>
          </a:p>
        </p:txBody>
      </p:sp>
      <p:pic>
        <p:nvPicPr>
          <p:cNvPr id="377" name="Picture 376">
            <a:extLst>
              <a:ext uri="{FF2B5EF4-FFF2-40B4-BE49-F238E27FC236}">
                <a16:creationId xmlns:a16="http://schemas.microsoft.com/office/drawing/2014/main" id="{FD90C413-2F26-2469-86AB-70C6F9BB2817}"/>
              </a:ext>
            </a:extLst>
          </p:cNvPr>
          <p:cNvPicPr>
            <a:picLocks noChangeAspect="1"/>
          </p:cNvPicPr>
          <p:nvPr/>
        </p:nvPicPr>
        <p:blipFill>
          <a:blip r:embed="rId2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88" y="3235457"/>
            <a:ext cx="444029" cy="444029"/>
          </a:xfrm>
          <a:prstGeom prst="rect">
            <a:avLst/>
          </a:prstGeom>
        </p:spPr>
      </p:pic>
      <p:sp>
        <p:nvSpPr>
          <p:cNvPr id="380" name="Rounded Rectangle 379">
            <a:extLst>
              <a:ext uri="{FF2B5EF4-FFF2-40B4-BE49-F238E27FC236}">
                <a16:creationId xmlns:a16="http://schemas.microsoft.com/office/drawing/2014/main" id="{83829D0A-8A8F-BD4A-DBAD-551DF190E789}"/>
              </a:ext>
            </a:extLst>
          </p:cNvPr>
          <p:cNvSpPr/>
          <p:nvPr/>
        </p:nvSpPr>
        <p:spPr>
          <a:xfrm>
            <a:off x="5578451" y="1625203"/>
            <a:ext cx="1076744" cy="6057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Methods</a:t>
            </a:r>
          </a:p>
        </p:txBody>
      </p:sp>
      <p:sp>
        <p:nvSpPr>
          <p:cNvPr id="381" name="椭圆 46">
            <a:extLst>
              <a:ext uri="{FF2B5EF4-FFF2-40B4-BE49-F238E27FC236}">
                <a16:creationId xmlns:a16="http://schemas.microsoft.com/office/drawing/2014/main" id="{A7CCD6E7-1982-EFA7-2108-277A137CC2F1}"/>
              </a:ext>
            </a:extLst>
          </p:cNvPr>
          <p:cNvSpPr/>
          <p:nvPr/>
        </p:nvSpPr>
        <p:spPr>
          <a:xfrm>
            <a:off x="5932794" y="1908235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" name="椭圆 46">
            <a:extLst>
              <a:ext uri="{FF2B5EF4-FFF2-40B4-BE49-F238E27FC236}">
                <a16:creationId xmlns:a16="http://schemas.microsoft.com/office/drawing/2014/main" id="{522D8258-94F0-4356-FAB5-026D37080713}"/>
              </a:ext>
            </a:extLst>
          </p:cNvPr>
          <p:cNvSpPr/>
          <p:nvPr/>
        </p:nvSpPr>
        <p:spPr>
          <a:xfrm>
            <a:off x="6150772" y="1908235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3" name="椭圆 46">
            <a:extLst>
              <a:ext uri="{FF2B5EF4-FFF2-40B4-BE49-F238E27FC236}">
                <a16:creationId xmlns:a16="http://schemas.microsoft.com/office/drawing/2014/main" id="{087B7B38-7CBB-6935-024E-F01F72CBBE79}"/>
              </a:ext>
            </a:extLst>
          </p:cNvPr>
          <p:cNvSpPr/>
          <p:nvPr/>
        </p:nvSpPr>
        <p:spPr>
          <a:xfrm>
            <a:off x="5714816" y="1908235"/>
            <a:ext cx="99051" cy="96984"/>
          </a:xfrm>
          <a:prstGeom prst="ellipse">
            <a:avLst/>
          </a:prstGeom>
          <a:solidFill>
            <a:srgbClr val="1F38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9A4D913-BCC3-9069-BA88-5976167E3DBF}"/>
              </a:ext>
            </a:extLst>
          </p:cNvPr>
          <p:cNvSpPr txBox="1"/>
          <p:nvPr/>
        </p:nvSpPr>
        <p:spPr>
          <a:xfrm>
            <a:off x="6331679" y="1786856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385" name="椭圆 46">
            <a:extLst>
              <a:ext uri="{FF2B5EF4-FFF2-40B4-BE49-F238E27FC236}">
                <a16:creationId xmlns:a16="http://schemas.microsoft.com/office/drawing/2014/main" id="{108A79C0-3224-17CB-023D-71246768173E}"/>
              </a:ext>
            </a:extLst>
          </p:cNvPr>
          <p:cNvSpPr/>
          <p:nvPr/>
        </p:nvSpPr>
        <p:spPr>
          <a:xfrm>
            <a:off x="5928979" y="2083378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6" name="椭圆 46">
            <a:extLst>
              <a:ext uri="{FF2B5EF4-FFF2-40B4-BE49-F238E27FC236}">
                <a16:creationId xmlns:a16="http://schemas.microsoft.com/office/drawing/2014/main" id="{C8A1FE07-33F2-90CB-B5B0-BD6C63C48909}"/>
              </a:ext>
            </a:extLst>
          </p:cNvPr>
          <p:cNvSpPr/>
          <p:nvPr/>
        </p:nvSpPr>
        <p:spPr>
          <a:xfrm>
            <a:off x="6146957" y="2083378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7" name="椭圆 46">
            <a:extLst>
              <a:ext uri="{FF2B5EF4-FFF2-40B4-BE49-F238E27FC236}">
                <a16:creationId xmlns:a16="http://schemas.microsoft.com/office/drawing/2014/main" id="{10BAAF78-5DF8-1C13-878D-092363F23BE7}"/>
              </a:ext>
            </a:extLst>
          </p:cNvPr>
          <p:cNvSpPr/>
          <p:nvPr/>
        </p:nvSpPr>
        <p:spPr>
          <a:xfrm>
            <a:off x="5711001" y="2083378"/>
            <a:ext cx="99051" cy="96984"/>
          </a:xfrm>
          <a:prstGeom prst="ellipse">
            <a:avLst/>
          </a:prstGeom>
          <a:solidFill>
            <a:srgbClr val="1F38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65DC209-D853-D155-2318-72C27EFBDA45}"/>
              </a:ext>
            </a:extLst>
          </p:cNvPr>
          <p:cNvSpPr txBox="1"/>
          <p:nvPr/>
        </p:nvSpPr>
        <p:spPr>
          <a:xfrm>
            <a:off x="6327864" y="1961999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cxnSp>
        <p:nvCxnSpPr>
          <p:cNvPr id="389" name="直接箭头连接符 10">
            <a:extLst>
              <a:ext uri="{FF2B5EF4-FFF2-40B4-BE49-F238E27FC236}">
                <a16:creationId xmlns:a16="http://schemas.microsoft.com/office/drawing/2014/main" id="{9EFBA780-E70D-12BE-8F5B-98F1DCB287F4}"/>
              </a:ext>
            </a:extLst>
          </p:cNvPr>
          <p:cNvCxnSpPr>
            <a:cxnSpLocks/>
            <a:stCxn id="358" idx="3"/>
            <a:endCxn id="99" idx="1"/>
          </p:cNvCxnSpPr>
          <p:nvPr/>
        </p:nvCxnSpPr>
        <p:spPr>
          <a:xfrm flipV="1">
            <a:off x="3841425" y="1941958"/>
            <a:ext cx="118323" cy="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32">
            <a:extLst>
              <a:ext uri="{FF2B5EF4-FFF2-40B4-BE49-F238E27FC236}">
                <a16:creationId xmlns:a16="http://schemas.microsoft.com/office/drawing/2014/main" id="{18E91ACE-8E61-BFC3-D41B-0EA0CEB84A92}"/>
              </a:ext>
            </a:extLst>
          </p:cNvPr>
          <p:cNvSpPr/>
          <p:nvPr/>
        </p:nvSpPr>
        <p:spPr>
          <a:xfrm>
            <a:off x="8070159" y="1725243"/>
            <a:ext cx="1234473" cy="3942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 Slicing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5" name="直接箭头连接符 10">
            <a:extLst>
              <a:ext uri="{FF2B5EF4-FFF2-40B4-BE49-F238E27FC236}">
                <a16:creationId xmlns:a16="http://schemas.microsoft.com/office/drawing/2014/main" id="{A9E91606-08DF-7CFB-3540-5865016A215D}"/>
              </a:ext>
            </a:extLst>
          </p:cNvPr>
          <p:cNvCxnSpPr>
            <a:cxnSpLocks/>
            <a:stCxn id="153" idx="3"/>
            <a:endCxn id="479" idx="1"/>
          </p:cNvCxnSpPr>
          <p:nvPr/>
        </p:nvCxnSpPr>
        <p:spPr>
          <a:xfrm flipV="1">
            <a:off x="7962378" y="1922347"/>
            <a:ext cx="107781" cy="3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Elbow Connector 528">
            <a:extLst>
              <a:ext uri="{FF2B5EF4-FFF2-40B4-BE49-F238E27FC236}">
                <a16:creationId xmlns:a16="http://schemas.microsoft.com/office/drawing/2014/main" id="{4C3670C6-43C0-2269-AC73-56390B99305C}"/>
              </a:ext>
            </a:extLst>
          </p:cNvPr>
          <p:cNvCxnSpPr>
            <a:cxnSpLocks/>
            <a:stCxn id="79" idx="3"/>
            <a:endCxn id="358" idx="1"/>
          </p:cNvCxnSpPr>
          <p:nvPr/>
        </p:nvCxnSpPr>
        <p:spPr>
          <a:xfrm>
            <a:off x="2451308" y="1664097"/>
            <a:ext cx="410985" cy="2781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Elbow Connector 531">
            <a:extLst>
              <a:ext uri="{FF2B5EF4-FFF2-40B4-BE49-F238E27FC236}">
                <a16:creationId xmlns:a16="http://schemas.microsoft.com/office/drawing/2014/main" id="{80502847-0F63-BEC7-B069-699305A543A3}"/>
              </a:ext>
            </a:extLst>
          </p:cNvPr>
          <p:cNvCxnSpPr>
            <a:cxnSpLocks/>
            <a:stCxn id="3" idx="3"/>
            <a:endCxn id="358" idx="1"/>
          </p:cNvCxnSpPr>
          <p:nvPr/>
        </p:nvCxnSpPr>
        <p:spPr>
          <a:xfrm flipV="1">
            <a:off x="2515560" y="1942263"/>
            <a:ext cx="346733" cy="3951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5823697E-CDF8-7A93-F86C-BC92512BD1E8}"/>
              </a:ext>
            </a:extLst>
          </p:cNvPr>
          <p:cNvSpPr/>
          <p:nvPr/>
        </p:nvSpPr>
        <p:spPr>
          <a:xfrm>
            <a:off x="10594672" y="1626726"/>
            <a:ext cx="1332000" cy="6300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Paths</a:t>
            </a:r>
          </a:p>
        </p:txBody>
      </p:sp>
      <p:cxnSp>
        <p:nvCxnSpPr>
          <p:cNvPr id="629" name="直接箭头连接符 10">
            <a:extLst>
              <a:ext uri="{FF2B5EF4-FFF2-40B4-BE49-F238E27FC236}">
                <a16:creationId xmlns:a16="http://schemas.microsoft.com/office/drawing/2014/main" id="{A0BF0CCF-112E-6C8B-5C33-5D2793DD09CE}"/>
              </a:ext>
            </a:extLst>
          </p:cNvPr>
          <p:cNvCxnSpPr>
            <a:cxnSpLocks/>
            <a:stCxn id="479" idx="3"/>
            <a:endCxn id="215" idx="1"/>
          </p:cNvCxnSpPr>
          <p:nvPr/>
        </p:nvCxnSpPr>
        <p:spPr>
          <a:xfrm>
            <a:off x="9304632" y="1922347"/>
            <a:ext cx="1225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箭头连接符 10">
            <a:extLst>
              <a:ext uri="{FF2B5EF4-FFF2-40B4-BE49-F238E27FC236}">
                <a16:creationId xmlns:a16="http://schemas.microsoft.com/office/drawing/2014/main" id="{E2992590-222B-6108-7B6B-892E95ED8D12}"/>
              </a:ext>
            </a:extLst>
          </p:cNvPr>
          <p:cNvCxnSpPr>
            <a:cxnSpLocks/>
            <a:stCxn id="380" idx="3"/>
            <a:endCxn id="153" idx="1"/>
          </p:cNvCxnSpPr>
          <p:nvPr/>
        </p:nvCxnSpPr>
        <p:spPr>
          <a:xfrm flipV="1">
            <a:off x="6655195" y="1925695"/>
            <a:ext cx="221622" cy="2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8" name="图形 377">
            <a:extLst>
              <a:ext uri="{FF2B5EF4-FFF2-40B4-BE49-F238E27FC236}">
                <a16:creationId xmlns:a16="http://schemas.microsoft.com/office/drawing/2014/main" id="{B7BD620D-8CE2-4EB4-B697-580C0D3DA6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974083" y="3114264"/>
            <a:ext cx="429113" cy="429113"/>
          </a:xfrm>
          <a:prstGeom prst="rect">
            <a:avLst/>
          </a:prstGeom>
        </p:spPr>
      </p:pic>
      <p:sp>
        <p:nvSpPr>
          <p:cNvPr id="649" name="Left Brace 648">
            <a:extLst>
              <a:ext uri="{FF2B5EF4-FFF2-40B4-BE49-F238E27FC236}">
                <a16:creationId xmlns:a16="http://schemas.microsoft.com/office/drawing/2014/main" id="{400CD209-6F1B-9190-7598-1B45863B0ADC}"/>
              </a:ext>
            </a:extLst>
          </p:cNvPr>
          <p:cNvSpPr/>
          <p:nvPr/>
        </p:nvSpPr>
        <p:spPr>
          <a:xfrm rot="10800000">
            <a:off x="16177956" y="2421644"/>
            <a:ext cx="284799" cy="1569048"/>
          </a:xfrm>
          <a:prstGeom prst="leftBrace">
            <a:avLst>
              <a:gd name="adj1" fmla="val 3141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0" name="Left Brace 649">
            <a:extLst>
              <a:ext uri="{FF2B5EF4-FFF2-40B4-BE49-F238E27FC236}">
                <a16:creationId xmlns:a16="http://schemas.microsoft.com/office/drawing/2014/main" id="{AE94D635-9AE9-6255-805E-F597EAC9E077}"/>
              </a:ext>
            </a:extLst>
          </p:cNvPr>
          <p:cNvSpPr/>
          <p:nvPr/>
        </p:nvSpPr>
        <p:spPr>
          <a:xfrm rot="10800000">
            <a:off x="15946028" y="1926234"/>
            <a:ext cx="284799" cy="1569048"/>
          </a:xfrm>
          <a:prstGeom prst="leftBrace">
            <a:avLst>
              <a:gd name="adj1" fmla="val 3141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1" name="Rounded Rectangle 650">
            <a:extLst>
              <a:ext uri="{FF2B5EF4-FFF2-40B4-BE49-F238E27FC236}">
                <a16:creationId xmlns:a16="http://schemas.microsoft.com/office/drawing/2014/main" id="{8901D347-4982-07DC-4BE6-13CC8FE898B5}"/>
              </a:ext>
            </a:extLst>
          </p:cNvPr>
          <p:cNvSpPr/>
          <p:nvPr/>
        </p:nvSpPr>
        <p:spPr>
          <a:xfrm>
            <a:off x="5485665" y="1158558"/>
            <a:ext cx="6567749" cy="1334062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652" name="Rounded Rectangle 32">
            <a:extLst>
              <a:ext uri="{FF2B5EF4-FFF2-40B4-BE49-F238E27FC236}">
                <a16:creationId xmlns:a16="http://schemas.microsoft.com/office/drawing/2014/main" id="{983CED4B-BDF6-6FC5-145C-7A720AFCC023}"/>
              </a:ext>
            </a:extLst>
          </p:cNvPr>
          <p:cNvSpPr/>
          <p:nvPr/>
        </p:nvSpPr>
        <p:spPr>
          <a:xfrm>
            <a:off x="7486810" y="923995"/>
            <a:ext cx="2898895" cy="85012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Critical Paths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" name="椭圆 46">
            <a:extLst>
              <a:ext uri="{FF2B5EF4-FFF2-40B4-BE49-F238E27FC236}">
                <a16:creationId xmlns:a16="http://schemas.microsoft.com/office/drawing/2014/main" id="{FFE81552-27E6-BD85-83A8-F4F861D7223B}"/>
              </a:ext>
            </a:extLst>
          </p:cNvPr>
          <p:cNvSpPr/>
          <p:nvPr/>
        </p:nvSpPr>
        <p:spPr>
          <a:xfrm>
            <a:off x="10659475" y="2091711"/>
            <a:ext cx="71693" cy="72986"/>
          </a:xfrm>
          <a:prstGeom prst="ellipse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6" name="椭圆 46">
            <a:extLst>
              <a:ext uri="{FF2B5EF4-FFF2-40B4-BE49-F238E27FC236}">
                <a16:creationId xmlns:a16="http://schemas.microsoft.com/office/drawing/2014/main" id="{B9D721FF-7736-0599-2AF2-3241CC8F246B}"/>
              </a:ext>
            </a:extLst>
          </p:cNvPr>
          <p:cNvSpPr/>
          <p:nvPr/>
        </p:nvSpPr>
        <p:spPr>
          <a:xfrm>
            <a:off x="10821398" y="2299982"/>
            <a:ext cx="71693" cy="729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26" name="Picture 625">
            <a:extLst>
              <a:ext uri="{FF2B5EF4-FFF2-40B4-BE49-F238E27FC236}">
                <a16:creationId xmlns:a16="http://schemas.microsoft.com/office/drawing/2014/main" id="{326A7AD1-C6CB-3BFC-D901-DBF9B645730B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19" y="2055376"/>
            <a:ext cx="353232" cy="353232"/>
          </a:xfrm>
          <a:prstGeom prst="rect">
            <a:avLst/>
          </a:prstGeom>
        </p:spPr>
      </p:pic>
      <p:sp>
        <p:nvSpPr>
          <p:cNvPr id="657" name="椭圆 46">
            <a:extLst>
              <a:ext uri="{FF2B5EF4-FFF2-40B4-BE49-F238E27FC236}">
                <a16:creationId xmlns:a16="http://schemas.microsoft.com/office/drawing/2014/main" id="{080AB951-4CA7-FF2E-69C4-05D2083D5193}"/>
              </a:ext>
            </a:extLst>
          </p:cNvPr>
          <p:cNvSpPr/>
          <p:nvPr/>
        </p:nvSpPr>
        <p:spPr>
          <a:xfrm>
            <a:off x="11068663" y="2113481"/>
            <a:ext cx="71693" cy="72986"/>
          </a:xfrm>
          <a:prstGeom prst="ellipse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8" name="椭圆 46">
            <a:extLst>
              <a:ext uri="{FF2B5EF4-FFF2-40B4-BE49-F238E27FC236}">
                <a16:creationId xmlns:a16="http://schemas.microsoft.com/office/drawing/2014/main" id="{E5604E69-978A-BA70-4865-47AFAAB06EAB}"/>
              </a:ext>
            </a:extLst>
          </p:cNvPr>
          <p:cNvSpPr/>
          <p:nvPr/>
        </p:nvSpPr>
        <p:spPr>
          <a:xfrm>
            <a:off x="11230586" y="2321752"/>
            <a:ext cx="71693" cy="729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59" name="Picture 658">
            <a:extLst>
              <a:ext uri="{FF2B5EF4-FFF2-40B4-BE49-F238E27FC236}">
                <a16:creationId xmlns:a16="http://schemas.microsoft.com/office/drawing/2014/main" id="{E1E8C7CD-702F-16E1-D42E-223EFE8D616F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07" y="2077146"/>
            <a:ext cx="353232" cy="353232"/>
          </a:xfrm>
          <a:prstGeom prst="rect">
            <a:avLst/>
          </a:prstGeom>
        </p:spPr>
      </p:pic>
      <p:cxnSp>
        <p:nvCxnSpPr>
          <p:cNvPr id="660" name="直接箭头连接符 10">
            <a:extLst>
              <a:ext uri="{FF2B5EF4-FFF2-40B4-BE49-F238E27FC236}">
                <a16:creationId xmlns:a16="http://schemas.microsoft.com/office/drawing/2014/main" id="{2F2F672E-A5CB-F64F-FCD6-19FFF446845D}"/>
              </a:ext>
            </a:extLst>
          </p:cNvPr>
          <p:cNvCxnSpPr>
            <a:cxnSpLocks/>
            <a:stCxn id="215" idx="3"/>
            <a:endCxn id="623" idx="1"/>
          </p:cNvCxnSpPr>
          <p:nvPr/>
        </p:nvCxnSpPr>
        <p:spPr>
          <a:xfrm>
            <a:off x="10427638" y="1922347"/>
            <a:ext cx="167034" cy="19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椭圆 46">
            <a:extLst>
              <a:ext uri="{FF2B5EF4-FFF2-40B4-BE49-F238E27FC236}">
                <a16:creationId xmlns:a16="http://schemas.microsoft.com/office/drawing/2014/main" id="{BFC8C4AD-B474-69AF-07DA-45F71CA42ABD}"/>
              </a:ext>
            </a:extLst>
          </p:cNvPr>
          <p:cNvSpPr/>
          <p:nvPr/>
        </p:nvSpPr>
        <p:spPr>
          <a:xfrm>
            <a:off x="11384495" y="2128046"/>
            <a:ext cx="71693" cy="72986"/>
          </a:xfrm>
          <a:prstGeom prst="ellipse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6" name="椭圆 46">
            <a:extLst>
              <a:ext uri="{FF2B5EF4-FFF2-40B4-BE49-F238E27FC236}">
                <a16:creationId xmlns:a16="http://schemas.microsoft.com/office/drawing/2014/main" id="{0B438EEA-A3F7-494A-61B7-E505F00593A8}"/>
              </a:ext>
            </a:extLst>
          </p:cNvPr>
          <p:cNvSpPr/>
          <p:nvPr/>
        </p:nvSpPr>
        <p:spPr>
          <a:xfrm>
            <a:off x="11546418" y="2336317"/>
            <a:ext cx="71693" cy="729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67" name="Picture 666">
            <a:extLst>
              <a:ext uri="{FF2B5EF4-FFF2-40B4-BE49-F238E27FC236}">
                <a16:creationId xmlns:a16="http://schemas.microsoft.com/office/drawing/2014/main" id="{C148CCAB-F9A2-140B-4627-EC291BD8D0A2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39" y="2091711"/>
            <a:ext cx="353232" cy="353232"/>
          </a:xfrm>
          <a:prstGeom prst="rect">
            <a:avLst/>
          </a:prstGeom>
        </p:spPr>
      </p:pic>
      <p:sp>
        <p:nvSpPr>
          <p:cNvPr id="668" name="椭圆 46">
            <a:extLst>
              <a:ext uri="{FF2B5EF4-FFF2-40B4-BE49-F238E27FC236}">
                <a16:creationId xmlns:a16="http://schemas.microsoft.com/office/drawing/2014/main" id="{819D8E89-4FA6-7C66-6AE9-CEC2F974E405}"/>
              </a:ext>
            </a:extLst>
          </p:cNvPr>
          <p:cNvSpPr/>
          <p:nvPr/>
        </p:nvSpPr>
        <p:spPr>
          <a:xfrm>
            <a:off x="11725589" y="2149816"/>
            <a:ext cx="71693" cy="72986"/>
          </a:xfrm>
          <a:prstGeom prst="ellipse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9" name="椭圆 46">
            <a:extLst>
              <a:ext uri="{FF2B5EF4-FFF2-40B4-BE49-F238E27FC236}">
                <a16:creationId xmlns:a16="http://schemas.microsoft.com/office/drawing/2014/main" id="{54C17AB3-33C5-E23E-0531-09600F1C1E9D}"/>
              </a:ext>
            </a:extLst>
          </p:cNvPr>
          <p:cNvSpPr/>
          <p:nvPr/>
        </p:nvSpPr>
        <p:spPr>
          <a:xfrm>
            <a:off x="11887512" y="2358087"/>
            <a:ext cx="71693" cy="729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70" name="Picture 669">
            <a:extLst>
              <a:ext uri="{FF2B5EF4-FFF2-40B4-BE49-F238E27FC236}">
                <a16:creationId xmlns:a16="http://schemas.microsoft.com/office/drawing/2014/main" id="{FB62AC00-6592-763E-54D5-FEB037599805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633" y="2113481"/>
            <a:ext cx="353232" cy="353232"/>
          </a:xfrm>
          <a:prstGeom prst="rect">
            <a:avLst/>
          </a:prstGeom>
        </p:spPr>
      </p:pic>
      <p:sp>
        <p:nvSpPr>
          <p:cNvPr id="685" name="Rounded Rectangle 32">
            <a:extLst>
              <a:ext uri="{FF2B5EF4-FFF2-40B4-BE49-F238E27FC236}">
                <a16:creationId xmlns:a16="http://schemas.microsoft.com/office/drawing/2014/main" id="{6089B626-4538-34B9-6118-F9EE3C25D0C9}"/>
              </a:ext>
            </a:extLst>
          </p:cNvPr>
          <p:cNvSpPr/>
          <p:nvPr/>
        </p:nvSpPr>
        <p:spPr>
          <a:xfrm>
            <a:off x="9655061" y="5327950"/>
            <a:ext cx="2898895" cy="85012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Critical Paths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" name="Right Arrow 685">
            <a:extLst>
              <a:ext uri="{FF2B5EF4-FFF2-40B4-BE49-F238E27FC236}">
                <a16:creationId xmlns:a16="http://schemas.microsoft.com/office/drawing/2014/main" id="{B647D013-3693-AB1C-8813-B6E3223A3DE5}"/>
              </a:ext>
            </a:extLst>
          </p:cNvPr>
          <p:cNvSpPr/>
          <p:nvPr/>
        </p:nvSpPr>
        <p:spPr>
          <a:xfrm>
            <a:off x="1023424" y="1812231"/>
            <a:ext cx="265156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8" name="Right Arrow 687">
            <a:extLst>
              <a:ext uri="{FF2B5EF4-FFF2-40B4-BE49-F238E27FC236}">
                <a16:creationId xmlns:a16="http://schemas.microsoft.com/office/drawing/2014/main" id="{3EEF28D5-68FD-ACA7-4C71-4DCE80ECA509}"/>
              </a:ext>
            </a:extLst>
          </p:cNvPr>
          <p:cNvSpPr/>
          <p:nvPr/>
        </p:nvSpPr>
        <p:spPr>
          <a:xfrm>
            <a:off x="1023424" y="3270072"/>
            <a:ext cx="265156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9" name="Right Arrow 688">
            <a:extLst>
              <a:ext uri="{FF2B5EF4-FFF2-40B4-BE49-F238E27FC236}">
                <a16:creationId xmlns:a16="http://schemas.microsoft.com/office/drawing/2014/main" id="{26236479-A61B-EEAB-1553-F0396B3514E8}"/>
              </a:ext>
            </a:extLst>
          </p:cNvPr>
          <p:cNvSpPr/>
          <p:nvPr/>
        </p:nvSpPr>
        <p:spPr>
          <a:xfrm>
            <a:off x="5161426" y="1748927"/>
            <a:ext cx="265156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0" name="Right Arrow 689">
            <a:extLst>
              <a:ext uri="{FF2B5EF4-FFF2-40B4-BE49-F238E27FC236}">
                <a16:creationId xmlns:a16="http://schemas.microsoft.com/office/drawing/2014/main" id="{A81D47D0-D2A4-0081-DF9C-F63689639C6C}"/>
              </a:ext>
            </a:extLst>
          </p:cNvPr>
          <p:cNvSpPr/>
          <p:nvPr/>
        </p:nvSpPr>
        <p:spPr>
          <a:xfrm rot="5400000">
            <a:off x="8668207" y="2585839"/>
            <a:ext cx="265156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C495A5C2-8C58-A8EF-5B3E-14FEED678BEB}"/>
              </a:ext>
            </a:extLst>
          </p:cNvPr>
          <p:cNvSpPr/>
          <p:nvPr/>
        </p:nvSpPr>
        <p:spPr>
          <a:xfrm>
            <a:off x="5527499" y="2757604"/>
            <a:ext cx="6567749" cy="1334062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692" name="Rounded Rectangle 32">
            <a:extLst>
              <a:ext uri="{FF2B5EF4-FFF2-40B4-BE49-F238E27FC236}">
                <a16:creationId xmlns:a16="http://schemas.microsoft.com/office/drawing/2014/main" id="{D6F428D9-0DDD-0F25-61A9-6A553A5703CF}"/>
              </a:ext>
            </a:extLst>
          </p:cNvPr>
          <p:cNvSpPr/>
          <p:nvPr/>
        </p:nvSpPr>
        <p:spPr>
          <a:xfrm>
            <a:off x="7528644" y="2523041"/>
            <a:ext cx="2898895" cy="85012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Critical Paths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95" name="直接箭头连接符 10">
            <a:extLst>
              <a:ext uri="{FF2B5EF4-FFF2-40B4-BE49-F238E27FC236}">
                <a16:creationId xmlns:a16="http://schemas.microsoft.com/office/drawing/2014/main" id="{11327143-3C7E-D9D2-C058-02FA83F4958D}"/>
              </a:ext>
            </a:extLst>
          </p:cNvPr>
          <p:cNvCxnSpPr>
            <a:cxnSpLocks/>
            <a:stCxn id="99" idx="2"/>
            <a:endCxn id="112" idx="0"/>
          </p:cNvCxnSpPr>
          <p:nvPr/>
        </p:nvCxnSpPr>
        <p:spPr>
          <a:xfrm flipH="1">
            <a:off x="4456869" y="2163818"/>
            <a:ext cx="42599" cy="991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Right Arrow 697">
            <a:extLst>
              <a:ext uri="{FF2B5EF4-FFF2-40B4-BE49-F238E27FC236}">
                <a16:creationId xmlns:a16="http://schemas.microsoft.com/office/drawing/2014/main" id="{DD0CAF9F-2688-DFE2-6E86-65E605824526}"/>
              </a:ext>
            </a:extLst>
          </p:cNvPr>
          <p:cNvSpPr/>
          <p:nvPr/>
        </p:nvSpPr>
        <p:spPr>
          <a:xfrm>
            <a:off x="12162177" y="3329675"/>
            <a:ext cx="265156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133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32">
            <a:extLst>
              <a:ext uri="{FF2B5EF4-FFF2-40B4-BE49-F238E27FC236}">
                <a16:creationId xmlns:a16="http://schemas.microsoft.com/office/drawing/2014/main" id="{F1BB7B19-1BBE-EA4A-E78E-FB12BFD8C740}"/>
              </a:ext>
            </a:extLst>
          </p:cNvPr>
          <p:cNvSpPr/>
          <p:nvPr/>
        </p:nvSpPr>
        <p:spPr>
          <a:xfrm>
            <a:off x="17138852" y="3118944"/>
            <a:ext cx="1192658" cy="2108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Affected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7138852" y="3939789"/>
            <a:ext cx="1342008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Unaffected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137502" y="4289091"/>
            <a:ext cx="1018313" cy="35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E4F13642-FE3E-66F1-6B59-2C4F2686FEF1}"/>
              </a:ext>
            </a:extLst>
          </p:cNvPr>
          <p:cNvSpPr/>
          <p:nvPr/>
        </p:nvSpPr>
        <p:spPr>
          <a:xfrm>
            <a:off x="94130" y="3255419"/>
            <a:ext cx="1088491" cy="2116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Vulnerable Library Patch 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ounded Rectangle 32">
            <a:extLst>
              <a:ext uri="{FF2B5EF4-FFF2-40B4-BE49-F238E27FC236}">
                <a16:creationId xmlns:a16="http://schemas.microsoft.com/office/drawing/2014/main" id="{249ADEAF-5CA3-0BCD-9005-5279EEE0DBA2}"/>
              </a:ext>
            </a:extLst>
          </p:cNvPr>
          <p:cNvSpPr/>
          <p:nvPr/>
        </p:nvSpPr>
        <p:spPr>
          <a:xfrm>
            <a:off x="1581931" y="2522788"/>
            <a:ext cx="1070907" cy="49833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Graph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Rounded Rectangle 32">
            <a:extLst>
              <a:ext uri="{FF2B5EF4-FFF2-40B4-BE49-F238E27FC236}">
                <a16:creationId xmlns:a16="http://schemas.microsoft.com/office/drawing/2014/main" id="{43C54CA7-9E36-3E4C-12B3-9D9A3B68C1F4}"/>
              </a:ext>
            </a:extLst>
          </p:cNvPr>
          <p:cNvSpPr/>
          <p:nvPr/>
        </p:nvSpPr>
        <p:spPr>
          <a:xfrm>
            <a:off x="12989626" y="549967"/>
            <a:ext cx="2016166" cy="2764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Vulnerability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 Graph</a:t>
            </a:r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Construction</a:t>
            </a:r>
            <a:endParaRPr lang="en-CN" altLang="zh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5" name="Group 172">
            <a:extLst>
              <a:ext uri="{FF2B5EF4-FFF2-40B4-BE49-F238E27FC236}">
                <a16:creationId xmlns:a16="http://schemas.microsoft.com/office/drawing/2014/main" id="{DED3EEE3-DB8B-1CFD-6C3C-4D999DD50133}"/>
              </a:ext>
            </a:extLst>
          </p:cNvPr>
          <p:cNvGrpSpPr/>
          <p:nvPr/>
        </p:nvGrpSpPr>
        <p:grpSpPr>
          <a:xfrm>
            <a:off x="15636693" y="5562706"/>
            <a:ext cx="200033" cy="170072"/>
            <a:chOff x="6793805" y="2546158"/>
            <a:chExt cx="318732" cy="281442"/>
          </a:xfrm>
        </p:grpSpPr>
        <p:pic>
          <p:nvPicPr>
            <p:cNvPr id="226" name="Graphic 132">
              <a:extLst>
                <a:ext uri="{FF2B5EF4-FFF2-40B4-BE49-F238E27FC236}">
                  <a16:creationId xmlns:a16="http://schemas.microsoft.com/office/drawing/2014/main" id="{D0C84E24-CC56-F4C2-04C0-1A20484E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V="1">
              <a:off x="6812450" y="2527513"/>
              <a:ext cx="281442" cy="318732"/>
            </a:xfrm>
            <a:prstGeom prst="rect">
              <a:avLst/>
            </a:prstGeom>
          </p:spPr>
        </p:pic>
        <p:sp>
          <p:nvSpPr>
            <p:cNvPr id="227" name="Rectangle 146">
              <a:extLst>
                <a:ext uri="{FF2B5EF4-FFF2-40B4-BE49-F238E27FC236}">
                  <a16:creationId xmlns:a16="http://schemas.microsoft.com/office/drawing/2014/main" id="{D88D33C0-8800-5C59-45B4-0BC569B63238}"/>
                </a:ext>
              </a:extLst>
            </p:cNvPr>
            <p:cNvSpPr/>
            <p:nvPr/>
          </p:nvSpPr>
          <p:spPr>
            <a:xfrm>
              <a:off x="6994512" y="2714370"/>
              <a:ext cx="82800" cy="82800"/>
            </a:xfrm>
            <a:prstGeom prst="rect">
              <a:avLst/>
            </a:prstGeom>
            <a:solidFill>
              <a:srgbClr val="FF55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42" name="图形 241">
            <a:extLst>
              <a:ext uri="{FF2B5EF4-FFF2-40B4-BE49-F238E27FC236}">
                <a16:creationId xmlns:a16="http://schemas.microsoft.com/office/drawing/2014/main" id="{B2655EBF-CDAA-6A01-DC7B-35915FFCB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01201" y="5391268"/>
            <a:ext cx="166736" cy="166736"/>
          </a:xfrm>
          <a:prstGeom prst="rect">
            <a:avLst/>
          </a:prstGeom>
        </p:spPr>
      </p:pic>
      <p:pic>
        <p:nvPicPr>
          <p:cNvPr id="243" name="图形 242">
            <a:extLst>
              <a:ext uri="{FF2B5EF4-FFF2-40B4-BE49-F238E27FC236}">
                <a16:creationId xmlns:a16="http://schemas.microsoft.com/office/drawing/2014/main" id="{6A2BAD09-4547-DDAD-914B-9CC3B7F77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5367054" y="5080387"/>
            <a:ext cx="176599" cy="176599"/>
          </a:xfrm>
          <a:prstGeom prst="rect">
            <a:avLst/>
          </a:prstGeom>
        </p:spPr>
      </p:pic>
      <p:sp>
        <p:nvSpPr>
          <p:cNvPr id="244" name="Rounded Rectangle 32">
            <a:extLst>
              <a:ext uri="{FF2B5EF4-FFF2-40B4-BE49-F238E27FC236}">
                <a16:creationId xmlns:a16="http://schemas.microsoft.com/office/drawing/2014/main" id="{2BBB76A3-6E4D-0F16-0D13-41A08C69ED6E}"/>
              </a:ext>
            </a:extLst>
          </p:cNvPr>
          <p:cNvSpPr/>
          <p:nvPr/>
        </p:nvSpPr>
        <p:spPr>
          <a:xfrm>
            <a:off x="2398435" y="219671"/>
            <a:ext cx="1870412" cy="85012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Core Methods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6" name="连接符: 曲线 255">
            <a:extLst>
              <a:ext uri="{FF2B5EF4-FFF2-40B4-BE49-F238E27FC236}">
                <a16:creationId xmlns:a16="http://schemas.microsoft.com/office/drawing/2014/main" id="{1AA5DB33-F8E2-6E88-6BC0-7A7C335A1D8D}"/>
              </a:ext>
            </a:extLst>
          </p:cNvPr>
          <p:cNvCxnSpPr>
            <a:cxnSpLocks/>
            <a:stCxn id="243" idx="2"/>
            <a:endCxn id="242" idx="0"/>
          </p:cNvCxnSpPr>
          <p:nvPr/>
        </p:nvCxnSpPr>
        <p:spPr>
          <a:xfrm rot="16200000" flipH="1">
            <a:off x="15502818" y="5209517"/>
            <a:ext cx="134284" cy="229218"/>
          </a:xfrm>
          <a:prstGeom prst="curvedConnector3">
            <a:avLst>
              <a:gd name="adj1" fmla="val 50000"/>
            </a:avLst>
          </a:prstGeom>
          <a:ln w="38100">
            <a:solidFill>
              <a:srgbClr val="FF5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4" name="图形 273">
            <a:extLst>
              <a:ext uri="{FF2B5EF4-FFF2-40B4-BE49-F238E27FC236}">
                <a16:creationId xmlns:a16="http://schemas.microsoft.com/office/drawing/2014/main" id="{9291B97C-5CA4-83FE-BF8A-D24119189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74916" y="5457712"/>
            <a:ext cx="123586" cy="123586"/>
          </a:xfrm>
          <a:prstGeom prst="rect">
            <a:avLst/>
          </a:prstGeom>
        </p:spPr>
      </p:pic>
      <p:pic>
        <p:nvPicPr>
          <p:cNvPr id="277" name="图形 276">
            <a:extLst>
              <a:ext uri="{FF2B5EF4-FFF2-40B4-BE49-F238E27FC236}">
                <a16:creationId xmlns:a16="http://schemas.microsoft.com/office/drawing/2014/main" id="{ADFE33E4-61E9-E349-377E-A3327B37F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040671">
            <a:off x="15861928" y="5862976"/>
            <a:ext cx="122033" cy="122033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21A02C5A-51FF-0A7E-112B-B440844EAC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0901" y="3864519"/>
            <a:ext cx="377658" cy="377658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7A6B59B3-B7CC-0BB5-B954-3975A9C260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581758" y="2723422"/>
            <a:ext cx="377658" cy="377658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B2B19A83-7144-4838-9573-51BEE7B9B2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48701" y="3463279"/>
            <a:ext cx="377658" cy="377658"/>
          </a:xfrm>
          <a:prstGeom prst="rect">
            <a:avLst/>
          </a:prstGeom>
        </p:spPr>
      </p:pic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D19C3FA4-13B5-4331-CEDC-6A25DE935977}"/>
              </a:ext>
            </a:extLst>
          </p:cNvPr>
          <p:cNvSpPr/>
          <p:nvPr/>
        </p:nvSpPr>
        <p:spPr>
          <a:xfrm>
            <a:off x="15800832" y="2029966"/>
            <a:ext cx="1816466" cy="390421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 Similarity</a:t>
            </a:r>
            <a:endParaRPr lang="en-CN" altLang="zh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18058E-4876-13CF-4AC3-0F01F1ECD4D6}"/>
              </a:ext>
            </a:extLst>
          </p:cNvPr>
          <p:cNvSpPr/>
          <p:nvPr/>
        </p:nvSpPr>
        <p:spPr>
          <a:xfrm>
            <a:off x="1495860" y="931201"/>
            <a:ext cx="3637716" cy="5004114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79" name="Rounded Rectangle 32">
            <a:extLst>
              <a:ext uri="{FF2B5EF4-FFF2-40B4-BE49-F238E27FC236}">
                <a16:creationId xmlns:a16="http://schemas.microsoft.com/office/drawing/2014/main" id="{D4784634-F281-143B-D77D-646C0F8713B3}"/>
              </a:ext>
            </a:extLst>
          </p:cNvPr>
          <p:cNvSpPr/>
          <p:nvPr/>
        </p:nvSpPr>
        <p:spPr>
          <a:xfrm>
            <a:off x="2852769" y="1289104"/>
            <a:ext cx="882132" cy="436059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Adding Extracting Weighted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ounded Rectangle 32">
            <a:extLst>
              <a:ext uri="{FF2B5EF4-FFF2-40B4-BE49-F238E27FC236}">
                <a16:creationId xmlns:a16="http://schemas.microsoft.com/office/drawing/2014/main" id="{C0F9EF36-725D-2F29-0414-E0504575E64D}"/>
              </a:ext>
            </a:extLst>
          </p:cNvPr>
          <p:cNvSpPr/>
          <p:nvPr/>
        </p:nvSpPr>
        <p:spPr>
          <a:xfrm>
            <a:off x="3954065" y="2529362"/>
            <a:ext cx="1079440" cy="44372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Core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Rounded Rectangle 32">
            <a:extLst>
              <a:ext uri="{FF2B5EF4-FFF2-40B4-BE49-F238E27FC236}">
                <a16:creationId xmlns:a16="http://schemas.microsoft.com/office/drawing/2014/main" id="{27A450C7-50A3-79BA-1EB8-F59DE9E649D4}"/>
              </a:ext>
            </a:extLst>
          </p:cNvPr>
          <p:cNvSpPr/>
          <p:nvPr/>
        </p:nvSpPr>
        <p:spPr>
          <a:xfrm>
            <a:off x="2795220" y="4062594"/>
            <a:ext cx="994242" cy="404387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Mapping Core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4" name="直接箭头连接符 10">
            <a:extLst>
              <a:ext uri="{FF2B5EF4-FFF2-40B4-BE49-F238E27FC236}">
                <a16:creationId xmlns:a16="http://schemas.microsoft.com/office/drawing/2014/main" id="{5BBF014A-AEE1-B38A-D62F-8989A42FC133}"/>
              </a:ext>
            </a:extLst>
          </p:cNvPr>
          <p:cNvCxnSpPr>
            <a:cxnSpLocks/>
            <a:stCxn id="327" idx="2"/>
            <a:endCxn id="376" idx="0"/>
          </p:cNvCxnSpPr>
          <p:nvPr/>
        </p:nvCxnSpPr>
        <p:spPr>
          <a:xfrm>
            <a:off x="2159793" y="3764998"/>
            <a:ext cx="635" cy="133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32">
            <a:extLst>
              <a:ext uri="{FF2B5EF4-FFF2-40B4-BE49-F238E27FC236}">
                <a16:creationId xmlns:a16="http://schemas.microsoft.com/office/drawing/2014/main" id="{4B42B0BE-0F1A-4C14-C49B-6E813C72DD62}"/>
              </a:ext>
            </a:extLst>
          </p:cNvPr>
          <p:cNvSpPr/>
          <p:nvPr/>
        </p:nvSpPr>
        <p:spPr>
          <a:xfrm>
            <a:off x="5442898" y="3930344"/>
            <a:ext cx="1234473" cy="66766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Rounded Rectangle 32">
            <a:extLst>
              <a:ext uri="{FF2B5EF4-FFF2-40B4-BE49-F238E27FC236}">
                <a16:creationId xmlns:a16="http://schemas.microsoft.com/office/drawing/2014/main" id="{125C3ED1-A3F1-674C-B6FE-ACC0B8C8CFCC}"/>
              </a:ext>
            </a:extLst>
          </p:cNvPr>
          <p:cNvSpPr/>
          <p:nvPr/>
        </p:nvSpPr>
        <p:spPr>
          <a:xfrm>
            <a:off x="5402673" y="1188545"/>
            <a:ext cx="1234473" cy="38305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Rounded Rectangle 32">
            <a:extLst>
              <a:ext uri="{FF2B5EF4-FFF2-40B4-BE49-F238E27FC236}">
                <a16:creationId xmlns:a16="http://schemas.microsoft.com/office/drawing/2014/main" id="{AD0FF1F3-0831-EF51-6667-317576F8366E}"/>
              </a:ext>
            </a:extLst>
          </p:cNvPr>
          <p:cNvSpPr/>
          <p:nvPr/>
        </p:nvSpPr>
        <p:spPr>
          <a:xfrm>
            <a:off x="12896967" y="2494824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Vulnerable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180C6C1-1DAC-3FC0-E6CE-2C0805891A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288" y="1868991"/>
            <a:ext cx="586894" cy="586894"/>
          </a:xfrm>
          <a:prstGeom prst="rect">
            <a:avLst/>
          </a:prstGeom>
        </p:spPr>
      </p:pic>
      <p:sp>
        <p:nvSpPr>
          <p:cNvPr id="167" name="Rounded Rectangle 32">
            <a:extLst>
              <a:ext uri="{FF2B5EF4-FFF2-40B4-BE49-F238E27FC236}">
                <a16:creationId xmlns:a16="http://schemas.microsoft.com/office/drawing/2014/main" id="{288165B1-6DE7-2450-3552-46C07712F93F}"/>
              </a:ext>
            </a:extLst>
          </p:cNvPr>
          <p:cNvSpPr/>
          <p:nvPr/>
        </p:nvSpPr>
        <p:spPr>
          <a:xfrm>
            <a:off x="12996729" y="3552607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Patched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3FBD25A3-A83B-27F2-248A-E878CB447D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288" y="2912251"/>
            <a:ext cx="586894" cy="586894"/>
          </a:xfrm>
          <a:prstGeom prst="rect">
            <a:avLst/>
          </a:prstGeom>
        </p:spPr>
      </p:pic>
      <p:sp>
        <p:nvSpPr>
          <p:cNvPr id="169" name="Rounded Rectangle 32">
            <a:extLst>
              <a:ext uri="{FF2B5EF4-FFF2-40B4-BE49-F238E27FC236}">
                <a16:creationId xmlns:a16="http://schemas.microsoft.com/office/drawing/2014/main" id="{5ADC1783-D7E2-DAC7-2636-EED5E8646AD2}"/>
              </a:ext>
            </a:extLst>
          </p:cNvPr>
          <p:cNvSpPr/>
          <p:nvPr/>
        </p:nvSpPr>
        <p:spPr>
          <a:xfrm>
            <a:off x="12981201" y="4725983"/>
            <a:ext cx="1503249" cy="6246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Candidate Version whose path contains mapping added statement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2B60130A-628F-694C-B22D-BF2C928227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551" y="4054447"/>
            <a:ext cx="586894" cy="586894"/>
          </a:xfrm>
          <a:prstGeom prst="rect">
            <a:avLst/>
          </a:prstGeom>
        </p:spPr>
      </p:pic>
      <p:sp>
        <p:nvSpPr>
          <p:cNvPr id="172" name="Rounded Rectangle 32">
            <a:extLst>
              <a:ext uri="{FF2B5EF4-FFF2-40B4-BE49-F238E27FC236}">
                <a16:creationId xmlns:a16="http://schemas.microsoft.com/office/drawing/2014/main" id="{9ED78B60-9B37-1F16-471A-F56CCE1EB849}"/>
              </a:ext>
            </a:extLst>
          </p:cNvPr>
          <p:cNvSpPr/>
          <p:nvPr/>
        </p:nvSpPr>
        <p:spPr>
          <a:xfrm>
            <a:off x="14858912" y="1943169"/>
            <a:ext cx="1234473" cy="30872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3" name="图形 377">
            <a:extLst>
              <a:ext uri="{FF2B5EF4-FFF2-40B4-BE49-F238E27FC236}">
                <a16:creationId xmlns:a16="http://schemas.microsoft.com/office/drawing/2014/main" id="{4D0BD942-F35C-70FC-8B4E-82ACAA72F0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251914" y="2365424"/>
            <a:ext cx="429113" cy="429113"/>
          </a:xfrm>
          <a:prstGeom prst="rect">
            <a:avLst/>
          </a:prstGeom>
        </p:spPr>
      </p:pic>
      <p:pic>
        <p:nvPicPr>
          <p:cNvPr id="174" name="图形 378">
            <a:extLst>
              <a:ext uri="{FF2B5EF4-FFF2-40B4-BE49-F238E27FC236}">
                <a16:creationId xmlns:a16="http://schemas.microsoft.com/office/drawing/2014/main" id="{0F1CE2DF-82CF-F66A-3CA0-33E1B870E0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251914" y="3210046"/>
            <a:ext cx="429113" cy="429113"/>
          </a:xfrm>
          <a:prstGeom prst="rect">
            <a:avLst/>
          </a:prstGeom>
        </p:spPr>
      </p:pic>
      <p:pic>
        <p:nvPicPr>
          <p:cNvPr id="175" name="图形 377">
            <a:extLst>
              <a:ext uri="{FF2B5EF4-FFF2-40B4-BE49-F238E27FC236}">
                <a16:creationId xmlns:a16="http://schemas.microsoft.com/office/drawing/2014/main" id="{D69266F6-D06A-635F-D977-A17B667C7A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251914" y="4303514"/>
            <a:ext cx="429113" cy="429113"/>
          </a:xfrm>
          <a:prstGeom prst="rect">
            <a:avLst/>
          </a:prstGeom>
        </p:spPr>
      </p:pic>
      <p:grpSp>
        <p:nvGrpSpPr>
          <p:cNvPr id="176" name="组合 13">
            <a:extLst>
              <a:ext uri="{FF2B5EF4-FFF2-40B4-BE49-F238E27FC236}">
                <a16:creationId xmlns:a16="http://schemas.microsoft.com/office/drawing/2014/main" id="{96A80220-A62F-5F49-0C90-EC7B68C53CC7}"/>
              </a:ext>
            </a:extLst>
          </p:cNvPr>
          <p:cNvGrpSpPr/>
          <p:nvPr/>
        </p:nvGrpSpPr>
        <p:grpSpPr>
          <a:xfrm>
            <a:off x="16486386" y="3946242"/>
            <a:ext cx="396000" cy="396000"/>
            <a:chOff x="6520138" y="3648068"/>
            <a:chExt cx="579966" cy="610535"/>
          </a:xfrm>
        </p:grpSpPr>
        <p:sp>
          <p:nvSpPr>
            <p:cNvPr id="178" name="椭圆 14">
              <a:extLst>
                <a:ext uri="{FF2B5EF4-FFF2-40B4-BE49-F238E27FC236}">
                  <a16:creationId xmlns:a16="http://schemas.microsoft.com/office/drawing/2014/main" id="{76642F4C-CDC1-785A-FA45-A9EF6BD042B9}"/>
                </a:ext>
              </a:extLst>
            </p:cNvPr>
            <p:cNvSpPr/>
            <p:nvPr/>
          </p:nvSpPr>
          <p:spPr>
            <a:xfrm>
              <a:off x="6520138" y="3648068"/>
              <a:ext cx="579966" cy="610535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9" name="图形 15">
              <a:extLst>
                <a:ext uri="{FF2B5EF4-FFF2-40B4-BE49-F238E27FC236}">
                  <a16:creationId xmlns:a16="http://schemas.microsoft.com/office/drawing/2014/main" id="{B1D07BCF-C57F-4F9B-0498-CDB2887E5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565736" y="3710696"/>
              <a:ext cx="488771" cy="488771"/>
            </a:xfrm>
            <a:prstGeom prst="rect">
              <a:avLst/>
            </a:prstGeom>
          </p:spPr>
        </p:pic>
      </p:grpSp>
      <p:grpSp>
        <p:nvGrpSpPr>
          <p:cNvPr id="180" name="组合 24">
            <a:extLst>
              <a:ext uri="{FF2B5EF4-FFF2-40B4-BE49-F238E27FC236}">
                <a16:creationId xmlns:a16="http://schemas.microsoft.com/office/drawing/2014/main" id="{3B63BCDE-7EF3-BF26-79DF-9460683798CF}"/>
              </a:ext>
            </a:extLst>
          </p:cNvPr>
          <p:cNvGrpSpPr/>
          <p:nvPr/>
        </p:nvGrpSpPr>
        <p:grpSpPr>
          <a:xfrm>
            <a:off x="16445640" y="2977577"/>
            <a:ext cx="396000" cy="396000"/>
            <a:chOff x="6520138" y="4636335"/>
            <a:chExt cx="579966" cy="610535"/>
          </a:xfrm>
        </p:grpSpPr>
        <p:sp>
          <p:nvSpPr>
            <p:cNvPr id="182" name="椭圆 25">
              <a:extLst>
                <a:ext uri="{FF2B5EF4-FFF2-40B4-BE49-F238E27FC236}">
                  <a16:creationId xmlns:a16="http://schemas.microsoft.com/office/drawing/2014/main" id="{44F18933-9E58-E9FF-E0FF-071E01227021}"/>
                </a:ext>
              </a:extLst>
            </p:cNvPr>
            <p:cNvSpPr/>
            <p:nvPr/>
          </p:nvSpPr>
          <p:spPr>
            <a:xfrm>
              <a:off x="6520138" y="4636335"/>
              <a:ext cx="579966" cy="610535"/>
            </a:xfrm>
            <a:prstGeom prst="ellipse">
              <a:avLst/>
            </a:pr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3" name="图形 26">
              <a:extLst>
                <a:ext uri="{FF2B5EF4-FFF2-40B4-BE49-F238E27FC236}">
                  <a16:creationId xmlns:a16="http://schemas.microsoft.com/office/drawing/2014/main" id="{686B2386-82E6-B7FA-4F47-2CDD08531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565735" y="4697216"/>
              <a:ext cx="488771" cy="488771"/>
            </a:xfrm>
            <a:prstGeom prst="rect">
              <a:avLst/>
            </a:prstGeom>
          </p:spPr>
        </p:pic>
      </p:grpSp>
      <p:sp>
        <p:nvSpPr>
          <p:cNvPr id="185" name="Left Brace 184">
            <a:extLst>
              <a:ext uri="{FF2B5EF4-FFF2-40B4-BE49-F238E27FC236}">
                <a16:creationId xmlns:a16="http://schemas.microsoft.com/office/drawing/2014/main" id="{6AA3D035-4EC1-CAEF-5009-95D0A0A640F7}"/>
              </a:ext>
            </a:extLst>
          </p:cNvPr>
          <p:cNvSpPr/>
          <p:nvPr/>
        </p:nvSpPr>
        <p:spPr>
          <a:xfrm rot="10800000">
            <a:off x="16259489" y="2971394"/>
            <a:ext cx="250295" cy="2080218"/>
          </a:xfrm>
          <a:prstGeom prst="leftBrace">
            <a:avLst>
              <a:gd name="adj1" fmla="val 3141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10" name="直接箭头连接符 10">
            <a:extLst>
              <a:ext uri="{FF2B5EF4-FFF2-40B4-BE49-F238E27FC236}">
                <a16:creationId xmlns:a16="http://schemas.microsoft.com/office/drawing/2014/main" id="{BDFEFB71-89C2-5573-52DA-21193971D53F}"/>
              </a:ext>
            </a:extLst>
          </p:cNvPr>
          <p:cNvCxnSpPr>
            <a:cxnSpLocks/>
          </p:cNvCxnSpPr>
          <p:nvPr/>
        </p:nvCxnSpPr>
        <p:spPr>
          <a:xfrm>
            <a:off x="9227491" y="4242177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32">
            <a:extLst>
              <a:ext uri="{FF2B5EF4-FFF2-40B4-BE49-F238E27FC236}">
                <a16:creationId xmlns:a16="http://schemas.microsoft.com/office/drawing/2014/main" id="{B5A33B9B-49C1-750F-69A8-A104E7F0B3EF}"/>
              </a:ext>
            </a:extLst>
          </p:cNvPr>
          <p:cNvSpPr/>
          <p:nvPr/>
        </p:nvSpPr>
        <p:spPr>
          <a:xfrm>
            <a:off x="11542915" y="945784"/>
            <a:ext cx="1000430" cy="70601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Dangerous Paths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6" name="Rounded Rectangle 32">
            <a:extLst>
              <a:ext uri="{FF2B5EF4-FFF2-40B4-BE49-F238E27FC236}">
                <a16:creationId xmlns:a16="http://schemas.microsoft.com/office/drawing/2014/main" id="{03C2C1EC-360E-3E09-CAB1-CAC52CC7CA77}"/>
              </a:ext>
            </a:extLst>
          </p:cNvPr>
          <p:cNvSpPr/>
          <p:nvPr/>
        </p:nvSpPr>
        <p:spPr>
          <a:xfrm>
            <a:off x="11193051" y="3891120"/>
            <a:ext cx="1000430" cy="70601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Dangerous Paths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10">
            <a:extLst>
              <a:ext uri="{FF2B5EF4-FFF2-40B4-BE49-F238E27FC236}">
                <a16:creationId xmlns:a16="http://schemas.microsoft.com/office/drawing/2014/main" id="{06ACAE5C-6E20-0FFD-2849-A7487CB0E3A9}"/>
              </a:ext>
            </a:extLst>
          </p:cNvPr>
          <p:cNvCxnSpPr>
            <a:cxnSpLocks/>
            <a:stCxn id="376" idx="3"/>
            <a:endCxn id="112" idx="1"/>
          </p:cNvCxnSpPr>
          <p:nvPr/>
        </p:nvCxnSpPr>
        <p:spPr>
          <a:xfrm>
            <a:off x="2649994" y="4263681"/>
            <a:ext cx="145226" cy="11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10">
            <a:extLst>
              <a:ext uri="{FF2B5EF4-FFF2-40B4-BE49-F238E27FC236}">
                <a16:creationId xmlns:a16="http://schemas.microsoft.com/office/drawing/2014/main" id="{9A5530DC-7658-FF8F-CFB4-3D27EBCF38E9}"/>
              </a:ext>
            </a:extLst>
          </p:cNvPr>
          <p:cNvCxnSpPr>
            <a:cxnSpLocks/>
            <a:stCxn id="416" idx="3"/>
            <a:endCxn id="151" idx="1"/>
          </p:cNvCxnSpPr>
          <p:nvPr/>
        </p:nvCxnSpPr>
        <p:spPr>
          <a:xfrm>
            <a:off x="5068650" y="4262381"/>
            <a:ext cx="374248" cy="1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057779B0-2EFF-8423-BD8A-9268E0E2CD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035" y="3867449"/>
            <a:ext cx="353232" cy="353232"/>
          </a:xfrm>
          <a:prstGeom prst="rect">
            <a:avLst/>
          </a:prstGeom>
        </p:spPr>
      </p:pic>
      <p:sp>
        <p:nvSpPr>
          <p:cNvPr id="257" name="Rounded Rectangle 32">
            <a:extLst>
              <a:ext uri="{FF2B5EF4-FFF2-40B4-BE49-F238E27FC236}">
                <a16:creationId xmlns:a16="http://schemas.microsoft.com/office/drawing/2014/main" id="{2C3CAA30-2716-A8EE-1C1E-CB75E78A9507}"/>
              </a:ext>
            </a:extLst>
          </p:cNvPr>
          <p:cNvSpPr/>
          <p:nvPr/>
        </p:nvSpPr>
        <p:spPr>
          <a:xfrm>
            <a:off x="6699631" y="2060039"/>
            <a:ext cx="1234473" cy="38377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Mapping Statements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箭头连接符 10">
            <a:extLst>
              <a:ext uri="{FF2B5EF4-FFF2-40B4-BE49-F238E27FC236}">
                <a16:creationId xmlns:a16="http://schemas.microsoft.com/office/drawing/2014/main" id="{5229F9F9-9460-B330-2FF8-EE0E4C1739D9}"/>
              </a:ext>
            </a:extLst>
          </p:cNvPr>
          <p:cNvCxnSpPr>
            <a:cxnSpLocks/>
            <a:stCxn id="426" idx="3"/>
            <a:endCxn id="257" idx="1"/>
          </p:cNvCxnSpPr>
          <p:nvPr/>
        </p:nvCxnSpPr>
        <p:spPr>
          <a:xfrm flipV="1">
            <a:off x="6557620" y="2251924"/>
            <a:ext cx="142011" cy="6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ounded Rectangle 32">
            <a:extLst>
              <a:ext uri="{FF2B5EF4-FFF2-40B4-BE49-F238E27FC236}">
                <a16:creationId xmlns:a16="http://schemas.microsoft.com/office/drawing/2014/main" id="{5C93CCC3-1187-EFB8-0B39-E787148110C2}"/>
              </a:ext>
            </a:extLst>
          </p:cNvPr>
          <p:cNvSpPr/>
          <p:nvPr/>
        </p:nvSpPr>
        <p:spPr>
          <a:xfrm>
            <a:off x="13086176" y="5614791"/>
            <a:ext cx="1503249" cy="6246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Candidate Version whose path contains mapping deleted statement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7" name="Rounded Rectangle 32">
            <a:extLst>
              <a:ext uri="{FF2B5EF4-FFF2-40B4-BE49-F238E27FC236}">
                <a16:creationId xmlns:a16="http://schemas.microsoft.com/office/drawing/2014/main" id="{D24A25A5-1BCA-3CC9-0A94-D94532121376}"/>
              </a:ext>
            </a:extLst>
          </p:cNvPr>
          <p:cNvSpPr/>
          <p:nvPr/>
        </p:nvSpPr>
        <p:spPr>
          <a:xfrm>
            <a:off x="11513939" y="2396978"/>
            <a:ext cx="1234473" cy="81546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Adding Weights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4" name="Rounded Rectangle 293">
            <a:extLst>
              <a:ext uri="{FF2B5EF4-FFF2-40B4-BE49-F238E27FC236}">
                <a16:creationId xmlns:a16="http://schemas.microsoft.com/office/drawing/2014/main" id="{AD4719B0-77E0-84E1-AA60-23522112BF56}"/>
              </a:ext>
            </a:extLst>
          </p:cNvPr>
          <p:cNvSpPr/>
          <p:nvPr/>
        </p:nvSpPr>
        <p:spPr>
          <a:xfrm>
            <a:off x="13292944" y="1525542"/>
            <a:ext cx="1164714" cy="4989558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B5B36AE-9F52-A2DE-C1D1-4D12E4ACAE23}"/>
              </a:ext>
            </a:extLst>
          </p:cNvPr>
          <p:cNvGrpSpPr/>
          <p:nvPr/>
        </p:nvGrpSpPr>
        <p:grpSpPr>
          <a:xfrm>
            <a:off x="235338" y="2403170"/>
            <a:ext cx="847743" cy="784380"/>
            <a:chOff x="-282188" y="2403170"/>
            <a:chExt cx="847743" cy="784380"/>
          </a:xfrm>
        </p:grpSpPr>
        <p:pic>
          <p:nvPicPr>
            <p:cNvPr id="17" name="图形 31">
              <a:extLst>
                <a:ext uri="{FF2B5EF4-FFF2-40B4-BE49-F238E27FC236}">
                  <a16:creationId xmlns:a16="http://schemas.microsoft.com/office/drawing/2014/main" id="{D705AED3-AE63-9EC3-083E-4F8334444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282188" y="2804710"/>
              <a:ext cx="377658" cy="377658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02928E-8E8B-15D7-0865-DFE65B605D9E}"/>
                </a:ext>
              </a:extLst>
            </p:cNvPr>
            <p:cNvCxnSpPr>
              <a:cxnSpLocks/>
              <a:stCxn id="18" idx="1"/>
              <a:endCxn id="17" idx="0"/>
            </p:cNvCxnSpPr>
            <p:nvPr/>
          </p:nvCxnSpPr>
          <p:spPr>
            <a:xfrm flipH="1">
              <a:off x="-93359" y="2566403"/>
              <a:ext cx="80979" cy="2383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ABBC4E-13F6-B8E9-39B5-8F78DBEBF391}"/>
                </a:ext>
              </a:extLst>
            </p:cNvPr>
            <p:cNvCxnSpPr>
              <a:cxnSpLocks/>
              <a:stCxn id="18" idx="2"/>
              <a:endCxn id="17" idx="0"/>
            </p:cNvCxnSpPr>
            <p:nvPr/>
          </p:nvCxnSpPr>
          <p:spPr>
            <a:xfrm flipH="1">
              <a:off x="-93359" y="2729636"/>
              <a:ext cx="244212" cy="75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1" name="图形 32">
              <a:extLst>
                <a:ext uri="{FF2B5EF4-FFF2-40B4-BE49-F238E27FC236}">
                  <a16:creationId xmlns:a16="http://schemas.microsoft.com/office/drawing/2014/main" id="{778EA29B-CDF2-A9F5-0B47-7FECD82C5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7897" y="2809892"/>
              <a:ext cx="377658" cy="377658"/>
            </a:xfrm>
            <a:prstGeom prst="rect">
              <a:avLst/>
            </a:prstGeom>
          </p:spPr>
        </p:pic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082FCE4-369C-7862-D429-35F8C96AE97E}"/>
                </a:ext>
              </a:extLst>
            </p:cNvPr>
            <p:cNvCxnSpPr>
              <a:cxnSpLocks/>
              <a:stCxn id="301" idx="0"/>
              <a:endCxn id="18" idx="3"/>
            </p:cNvCxnSpPr>
            <p:nvPr/>
          </p:nvCxnSpPr>
          <p:spPr>
            <a:xfrm flipH="1" flipV="1">
              <a:off x="314086" y="2566403"/>
              <a:ext cx="62640" cy="243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A5AD3A7-91AC-CBCA-39D8-74D2664CCC5C}"/>
                </a:ext>
              </a:extLst>
            </p:cNvPr>
            <p:cNvCxnSpPr>
              <a:cxnSpLocks/>
              <a:stCxn id="18" idx="2"/>
              <a:endCxn id="301" idx="0"/>
            </p:cNvCxnSpPr>
            <p:nvPr/>
          </p:nvCxnSpPr>
          <p:spPr>
            <a:xfrm>
              <a:off x="150853" y="2729636"/>
              <a:ext cx="225873" cy="80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91F1A164-3283-1210-67AE-83DF50737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-12380" y="2403170"/>
              <a:ext cx="326466" cy="326466"/>
            </a:xfrm>
            <a:prstGeom prst="rect">
              <a:avLst/>
            </a:prstGeom>
          </p:spPr>
        </p:pic>
      </p:grpSp>
      <p:sp>
        <p:nvSpPr>
          <p:cNvPr id="313" name="Rounded Rectangle 312">
            <a:extLst>
              <a:ext uri="{FF2B5EF4-FFF2-40B4-BE49-F238E27FC236}">
                <a16:creationId xmlns:a16="http://schemas.microsoft.com/office/drawing/2014/main" id="{3B2419F9-EA0E-F4B4-0EEE-8E6AB7F5BB4D}"/>
              </a:ext>
            </a:extLst>
          </p:cNvPr>
          <p:cNvSpPr/>
          <p:nvPr/>
        </p:nvSpPr>
        <p:spPr>
          <a:xfrm>
            <a:off x="1617901" y="1109004"/>
            <a:ext cx="979132" cy="328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Vulnerable Methods</a:t>
            </a:r>
          </a:p>
        </p:txBody>
      </p:sp>
      <p:sp>
        <p:nvSpPr>
          <p:cNvPr id="314" name="Rounded Rectangle 313">
            <a:extLst>
              <a:ext uri="{FF2B5EF4-FFF2-40B4-BE49-F238E27FC236}">
                <a16:creationId xmlns:a16="http://schemas.microsoft.com/office/drawing/2014/main" id="{08CB608F-CB81-D715-AA6F-8D78780E592B}"/>
              </a:ext>
            </a:extLst>
          </p:cNvPr>
          <p:cNvSpPr/>
          <p:nvPr/>
        </p:nvSpPr>
        <p:spPr>
          <a:xfrm>
            <a:off x="1613509" y="1580933"/>
            <a:ext cx="979132" cy="328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Patched Methods</a:t>
            </a:r>
          </a:p>
        </p:txBody>
      </p:sp>
      <p:sp>
        <p:nvSpPr>
          <p:cNvPr id="315" name="Rounded Rectangle 314">
            <a:extLst>
              <a:ext uri="{FF2B5EF4-FFF2-40B4-BE49-F238E27FC236}">
                <a16:creationId xmlns:a16="http://schemas.microsoft.com/office/drawing/2014/main" id="{18CCF07A-C346-8EFC-B5F4-3C9E1FAB33F7}"/>
              </a:ext>
            </a:extLst>
          </p:cNvPr>
          <p:cNvSpPr/>
          <p:nvPr/>
        </p:nvSpPr>
        <p:spPr>
          <a:xfrm>
            <a:off x="1573582" y="1044333"/>
            <a:ext cx="1077442" cy="930736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D382965D-29C9-DE2C-66E3-EDEE2ADB8544}"/>
              </a:ext>
            </a:extLst>
          </p:cNvPr>
          <p:cNvCxnSpPr>
            <a:cxnSpLocks/>
            <a:stCxn id="321" idx="3"/>
            <a:endCxn id="315" idx="1"/>
          </p:cNvCxnSpPr>
          <p:nvPr/>
        </p:nvCxnSpPr>
        <p:spPr>
          <a:xfrm flipV="1">
            <a:off x="1067034" y="1509702"/>
            <a:ext cx="506549" cy="14610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EC7EE452-4EAA-F97B-ADC7-D6E9AAE3E553}"/>
              </a:ext>
            </a:extLst>
          </p:cNvPr>
          <p:cNvSpPr/>
          <p:nvPr/>
        </p:nvSpPr>
        <p:spPr>
          <a:xfrm>
            <a:off x="256563" y="2403169"/>
            <a:ext cx="810471" cy="113507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327" name="Rounded Rectangle 32">
            <a:extLst>
              <a:ext uri="{FF2B5EF4-FFF2-40B4-BE49-F238E27FC236}">
                <a16:creationId xmlns:a16="http://schemas.microsoft.com/office/drawing/2014/main" id="{D2F40869-B9E6-BB30-46FA-2BE3786A57C9}"/>
              </a:ext>
            </a:extLst>
          </p:cNvPr>
          <p:cNvSpPr/>
          <p:nvPr/>
        </p:nvSpPr>
        <p:spPr>
          <a:xfrm>
            <a:off x="1624339" y="3266664"/>
            <a:ext cx="1070907" cy="49833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Graph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C38098C2-A8BA-5CC9-59BA-01551D12B82B}"/>
              </a:ext>
            </a:extLst>
          </p:cNvPr>
          <p:cNvSpPr/>
          <p:nvPr/>
        </p:nvSpPr>
        <p:spPr>
          <a:xfrm>
            <a:off x="263082" y="3790664"/>
            <a:ext cx="810471" cy="941962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335" name="Rounded Rectangle 334">
            <a:extLst>
              <a:ext uri="{FF2B5EF4-FFF2-40B4-BE49-F238E27FC236}">
                <a16:creationId xmlns:a16="http://schemas.microsoft.com/office/drawing/2014/main" id="{34D94476-DD50-F495-4D1F-CEB88668A0FC}"/>
              </a:ext>
            </a:extLst>
          </p:cNvPr>
          <p:cNvSpPr/>
          <p:nvPr/>
        </p:nvSpPr>
        <p:spPr>
          <a:xfrm>
            <a:off x="2800203" y="2403169"/>
            <a:ext cx="979132" cy="7303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Graphs</a:t>
            </a:r>
          </a:p>
        </p:txBody>
      </p:sp>
      <p:cxnSp>
        <p:nvCxnSpPr>
          <p:cNvPr id="342" name="直接箭头连接符 10">
            <a:extLst>
              <a:ext uri="{FF2B5EF4-FFF2-40B4-BE49-F238E27FC236}">
                <a16:creationId xmlns:a16="http://schemas.microsoft.com/office/drawing/2014/main" id="{0E0A00F5-83F1-77BA-43DB-6E2E29685FF7}"/>
              </a:ext>
            </a:extLst>
          </p:cNvPr>
          <p:cNvCxnSpPr>
            <a:cxnSpLocks/>
            <a:stCxn id="3" idx="3"/>
            <a:endCxn id="335" idx="1"/>
          </p:cNvCxnSpPr>
          <p:nvPr/>
        </p:nvCxnSpPr>
        <p:spPr>
          <a:xfrm flipV="1">
            <a:off x="2652838" y="2768330"/>
            <a:ext cx="147365" cy="3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10">
            <a:extLst>
              <a:ext uri="{FF2B5EF4-FFF2-40B4-BE49-F238E27FC236}">
                <a16:creationId xmlns:a16="http://schemas.microsoft.com/office/drawing/2014/main" id="{7810A584-4EB5-4202-1759-6CF3E0B64DBB}"/>
              </a:ext>
            </a:extLst>
          </p:cNvPr>
          <p:cNvCxnSpPr>
            <a:cxnSpLocks/>
            <a:stCxn id="315" idx="3"/>
            <a:endCxn id="79" idx="1"/>
          </p:cNvCxnSpPr>
          <p:nvPr/>
        </p:nvCxnSpPr>
        <p:spPr>
          <a:xfrm flipV="1">
            <a:off x="2651024" y="1507134"/>
            <a:ext cx="201745" cy="2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ounded Rectangle 357">
            <a:extLst>
              <a:ext uri="{FF2B5EF4-FFF2-40B4-BE49-F238E27FC236}">
                <a16:creationId xmlns:a16="http://schemas.microsoft.com/office/drawing/2014/main" id="{A4D71459-3BAD-C074-D2A3-D3BB4C12579A}"/>
              </a:ext>
            </a:extLst>
          </p:cNvPr>
          <p:cNvSpPr/>
          <p:nvPr/>
        </p:nvSpPr>
        <p:spPr>
          <a:xfrm>
            <a:off x="3995444" y="1140454"/>
            <a:ext cx="979132" cy="7220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Call Graphs</a:t>
            </a:r>
          </a:p>
        </p:txBody>
      </p:sp>
      <p:cxnSp>
        <p:nvCxnSpPr>
          <p:cNvPr id="362" name="直接箭头连接符 10">
            <a:extLst>
              <a:ext uri="{FF2B5EF4-FFF2-40B4-BE49-F238E27FC236}">
                <a16:creationId xmlns:a16="http://schemas.microsoft.com/office/drawing/2014/main" id="{BF08A3FA-36B1-82BB-C45F-77400E1050B0}"/>
              </a:ext>
            </a:extLst>
          </p:cNvPr>
          <p:cNvCxnSpPr>
            <a:cxnSpLocks/>
            <a:stCxn id="335" idx="0"/>
            <a:endCxn id="79" idx="2"/>
          </p:cNvCxnSpPr>
          <p:nvPr/>
        </p:nvCxnSpPr>
        <p:spPr>
          <a:xfrm flipV="1">
            <a:off x="3289769" y="1725163"/>
            <a:ext cx="4066" cy="678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7DBCED31-D27F-6AB9-FE92-6AADC9215729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04" y="2689161"/>
            <a:ext cx="444029" cy="444029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3FDEEB34-AFDB-1C3D-1E88-00E53032FE3C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32" y="2685176"/>
            <a:ext cx="444029" cy="444029"/>
          </a:xfrm>
          <a:prstGeom prst="rect">
            <a:avLst/>
          </a:prstGeom>
        </p:spPr>
      </p:pic>
      <p:cxnSp>
        <p:nvCxnSpPr>
          <p:cNvPr id="367" name="Elbow Connector 366">
            <a:extLst>
              <a:ext uri="{FF2B5EF4-FFF2-40B4-BE49-F238E27FC236}">
                <a16:creationId xmlns:a16="http://schemas.microsoft.com/office/drawing/2014/main" id="{1F9FE4BD-82DF-76FC-79A1-8625F0881E64}"/>
              </a:ext>
            </a:extLst>
          </p:cNvPr>
          <p:cNvCxnSpPr>
            <a:cxnSpLocks/>
            <a:stCxn id="321" idx="3"/>
            <a:endCxn id="3" idx="1"/>
          </p:cNvCxnSpPr>
          <p:nvPr/>
        </p:nvCxnSpPr>
        <p:spPr>
          <a:xfrm flipV="1">
            <a:off x="1067034" y="2771955"/>
            <a:ext cx="514897" cy="1987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10">
            <a:extLst>
              <a:ext uri="{FF2B5EF4-FFF2-40B4-BE49-F238E27FC236}">
                <a16:creationId xmlns:a16="http://schemas.microsoft.com/office/drawing/2014/main" id="{AC502E24-6760-FD9C-D686-1EC4C804E09D}"/>
              </a:ext>
            </a:extLst>
          </p:cNvPr>
          <p:cNvCxnSpPr>
            <a:cxnSpLocks/>
            <a:stCxn id="79" idx="3"/>
            <a:endCxn id="358" idx="1"/>
          </p:cNvCxnSpPr>
          <p:nvPr/>
        </p:nvCxnSpPr>
        <p:spPr>
          <a:xfrm flipV="1">
            <a:off x="3734901" y="1501473"/>
            <a:ext cx="260543" cy="5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65CE6C3-0BB9-2842-3EF2-9C36E1565B95}"/>
              </a:ext>
            </a:extLst>
          </p:cNvPr>
          <p:cNvGrpSpPr/>
          <p:nvPr/>
        </p:nvGrpSpPr>
        <p:grpSpPr>
          <a:xfrm>
            <a:off x="4083358" y="1483522"/>
            <a:ext cx="374059" cy="388921"/>
            <a:chOff x="3978728" y="3335587"/>
            <a:chExt cx="516799" cy="516799"/>
          </a:xfrm>
        </p:grpSpPr>
        <p:sp>
          <p:nvSpPr>
            <p:cNvPr id="63" name="椭圆 46">
              <a:extLst>
                <a:ext uri="{FF2B5EF4-FFF2-40B4-BE49-F238E27FC236}">
                  <a16:creationId xmlns:a16="http://schemas.microsoft.com/office/drawing/2014/main" id="{3537BD92-1634-B45F-7704-76A059103193}"/>
                </a:ext>
              </a:extLst>
            </p:cNvPr>
            <p:cNvSpPr/>
            <p:nvPr/>
          </p:nvSpPr>
          <p:spPr>
            <a:xfrm>
              <a:off x="4127370" y="3710814"/>
              <a:ext cx="99051" cy="969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椭圆 46">
              <a:extLst>
                <a:ext uri="{FF2B5EF4-FFF2-40B4-BE49-F238E27FC236}">
                  <a16:creationId xmlns:a16="http://schemas.microsoft.com/office/drawing/2014/main" id="{B07A3DDC-52B6-D409-8B88-CE87496C1A76}"/>
                </a:ext>
              </a:extLst>
            </p:cNvPr>
            <p:cNvSpPr/>
            <p:nvPr/>
          </p:nvSpPr>
          <p:spPr>
            <a:xfrm>
              <a:off x="4040804" y="3563439"/>
              <a:ext cx="54000" cy="54000"/>
            </a:xfrm>
            <a:prstGeom prst="ellipse">
              <a:avLst/>
            </a:prstGeom>
            <a:solidFill>
              <a:srgbClr val="DAE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椭圆 46">
              <a:extLst>
                <a:ext uri="{FF2B5EF4-FFF2-40B4-BE49-F238E27FC236}">
                  <a16:creationId xmlns:a16="http://schemas.microsoft.com/office/drawing/2014/main" id="{5900A84E-3C30-B6D4-5F33-C1F44583A934}"/>
                </a:ext>
              </a:extLst>
            </p:cNvPr>
            <p:cNvSpPr/>
            <p:nvPr/>
          </p:nvSpPr>
          <p:spPr>
            <a:xfrm>
              <a:off x="4290874" y="3390396"/>
              <a:ext cx="64800" cy="64800"/>
            </a:xfrm>
            <a:prstGeom prst="ellipse">
              <a:avLst/>
            </a:prstGeom>
            <a:solidFill>
              <a:srgbClr val="DAE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椭圆 46">
              <a:extLst>
                <a:ext uri="{FF2B5EF4-FFF2-40B4-BE49-F238E27FC236}">
                  <a16:creationId xmlns:a16="http://schemas.microsoft.com/office/drawing/2014/main" id="{4FED4942-5CF6-84C9-C0CA-10373F678CFC}"/>
                </a:ext>
              </a:extLst>
            </p:cNvPr>
            <p:cNvSpPr/>
            <p:nvPr/>
          </p:nvSpPr>
          <p:spPr>
            <a:xfrm>
              <a:off x="4275754" y="3623764"/>
              <a:ext cx="32400" cy="32400"/>
            </a:xfrm>
            <a:prstGeom prst="ellipse">
              <a:avLst/>
            </a:prstGeom>
            <a:solidFill>
              <a:srgbClr val="DAE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椭圆 46">
              <a:extLst>
                <a:ext uri="{FF2B5EF4-FFF2-40B4-BE49-F238E27FC236}">
                  <a16:creationId xmlns:a16="http://schemas.microsoft.com/office/drawing/2014/main" id="{CE561382-204C-9BD2-52D7-002A28DA7024}"/>
                </a:ext>
              </a:extLst>
            </p:cNvPr>
            <p:cNvSpPr/>
            <p:nvPr/>
          </p:nvSpPr>
          <p:spPr>
            <a:xfrm>
              <a:off x="4382142" y="3543177"/>
              <a:ext cx="99051" cy="969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椭圆 46">
              <a:extLst>
                <a:ext uri="{FF2B5EF4-FFF2-40B4-BE49-F238E27FC236}">
                  <a16:creationId xmlns:a16="http://schemas.microsoft.com/office/drawing/2014/main" id="{1FDEFB1B-B2A0-77FB-15A3-3993001D5CBA}"/>
                </a:ext>
              </a:extLst>
            </p:cNvPr>
            <p:cNvSpPr/>
            <p:nvPr/>
          </p:nvSpPr>
          <p:spPr>
            <a:xfrm>
              <a:off x="4156338" y="3474708"/>
              <a:ext cx="99051" cy="96984"/>
            </a:xfrm>
            <a:prstGeom prst="ellipse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椭圆 46">
              <a:extLst>
                <a:ext uri="{FF2B5EF4-FFF2-40B4-BE49-F238E27FC236}">
                  <a16:creationId xmlns:a16="http://schemas.microsoft.com/office/drawing/2014/main" id="{372A4262-B731-E193-2572-FD811E1E3084}"/>
                </a:ext>
              </a:extLst>
            </p:cNvPr>
            <p:cNvSpPr/>
            <p:nvPr/>
          </p:nvSpPr>
          <p:spPr>
            <a:xfrm>
              <a:off x="3997677" y="3375487"/>
              <a:ext cx="99051" cy="969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309010B-A72A-5A3E-024D-4FFF8A48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728" y="3335587"/>
              <a:ext cx="516799" cy="516799"/>
            </a:xfrm>
            <a:prstGeom prst="rect">
              <a:avLst/>
            </a:prstGeom>
            <a:noFill/>
          </p:spPr>
        </p:pic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ADC91CE0-13AF-51EE-7FA2-4041B1EEF710}"/>
              </a:ext>
            </a:extLst>
          </p:cNvPr>
          <p:cNvGrpSpPr/>
          <p:nvPr/>
        </p:nvGrpSpPr>
        <p:grpSpPr>
          <a:xfrm>
            <a:off x="4566308" y="1483522"/>
            <a:ext cx="374059" cy="388921"/>
            <a:chOff x="4595958" y="3323166"/>
            <a:chExt cx="516799" cy="516799"/>
          </a:xfrm>
        </p:grpSpPr>
        <p:sp>
          <p:nvSpPr>
            <p:cNvPr id="348" name="椭圆 46">
              <a:extLst>
                <a:ext uri="{FF2B5EF4-FFF2-40B4-BE49-F238E27FC236}">
                  <a16:creationId xmlns:a16="http://schemas.microsoft.com/office/drawing/2014/main" id="{B9E67D58-C1B5-90EC-DA84-68D900AA5561}"/>
                </a:ext>
              </a:extLst>
            </p:cNvPr>
            <p:cNvSpPr/>
            <p:nvPr/>
          </p:nvSpPr>
          <p:spPr>
            <a:xfrm>
              <a:off x="4744600" y="3698393"/>
              <a:ext cx="99051" cy="969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9" name="椭圆 46">
              <a:extLst>
                <a:ext uri="{FF2B5EF4-FFF2-40B4-BE49-F238E27FC236}">
                  <a16:creationId xmlns:a16="http://schemas.microsoft.com/office/drawing/2014/main" id="{302F2C87-1AE2-046E-C8D7-785107E5FF77}"/>
                </a:ext>
              </a:extLst>
            </p:cNvPr>
            <p:cNvSpPr/>
            <p:nvPr/>
          </p:nvSpPr>
          <p:spPr>
            <a:xfrm>
              <a:off x="4658034" y="3551018"/>
              <a:ext cx="54000" cy="54000"/>
            </a:xfrm>
            <a:prstGeom prst="ellipse">
              <a:avLst/>
            </a:prstGeom>
            <a:solidFill>
              <a:srgbClr val="DAE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0" name="椭圆 46">
              <a:extLst>
                <a:ext uri="{FF2B5EF4-FFF2-40B4-BE49-F238E27FC236}">
                  <a16:creationId xmlns:a16="http://schemas.microsoft.com/office/drawing/2014/main" id="{DE1EF59E-56CA-EA7A-856D-224830C313A9}"/>
                </a:ext>
              </a:extLst>
            </p:cNvPr>
            <p:cNvSpPr/>
            <p:nvPr/>
          </p:nvSpPr>
          <p:spPr>
            <a:xfrm>
              <a:off x="4908104" y="3377975"/>
              <a:ext cx="64800" cy="64800"/>
            </a:xfrm>
            <a:prstGeom prst="ellipse">
              <a:avLst/>
            </a:prstGeom>
            <a:solidFill>
              <a:srgbClr val="DAE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1" name="椭圆 46">
              <a:extLst>
                <a:ext uri="{FF2B5EF4-FFF2-40B4-BE49-F238E27FC236}">
                  <a16:creationId xmlns:a16="http://schemas.microsoft.com/office/drawing/2014/main" id="{E03FF951-00D5-D569-E91F-7CBE4CA429A3}"/>
                </a:ext>
              </a:extLst>
            </p:cNvPr>
            <p:cNvSpPr/>
            <p:nvPr/>
          </p:nvSpPr>
          <p:spPr>
            <a:xfrm>
              <a:off x="4892984" y="3611343"/>
              <a:ext cx="32400" cy="32400"/>
            </a:xfrm>
            <a:prstGeom prst="ellipse">
              <a:avLst/>
            </a:prstGeom>
            <a:solidFill>
              <a:srgbClr val="DAE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2" name="椭圆 46">
              <a:extLst>
                <a:ext uri="{FF2B5EF4-FFF2-40B4-BE49-F238E27FC236}">
                  <a16:creationId xmlns:a16="http://schemas.microsoft.com/office/drawing/2014/main" id="{BF1E48DE-7D38-6BB9-E609-E2B5368941C2}"/>
                </a:ext>
              </a:extLst>
            </p:cNvPr>
            <p:cNvSpPr/>
            <p:nvPr/>
          </p:nvSpPr>
          <p:spPr>
            <a:xfrm>
              <a:off x="4999372" y="3530756"/>
              <a:ext cx="99051" cy="969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3" name="椭圆 46">
              <a:extLst>
                <a:ext uri="{FF2B5EF4-FFF2-40B4-BE49-F238E27FC236}">
                  <a16:creationId xmlns:a16="http://schemas.microsoft.com/office/drawing/2014/main" id="{C6D6FF24-AB40-D284-5515-5FF566A9B78C}"/>
                </a:ext>
              </a:extLst>
            </p:cNvPr>
            <p:cNvSpPr/>
            <p:nvPr/>
          </p:nvSpPr>
          <p:spPr>
            <a:xfrm>
              <a:off x="4773568" y="3462287"/>
              <a:ext cx="99051" cy="96984"/>
            </a:xfrm>
            <a:prstGeom prst="ellipse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4" name="椭圆 46">
              <a:extLst>
                <a:ext uri="{FF2B5EF4-FFF2-40B4-BE49-F238E27FC236}">
                  <a16:creationId xmlns:a16="http://schemas.microsoft.com/office/drawing/2014/main" id="{01079E45-0BC0-E95B-A879-A3FB233EF2C7}"/>
                </a:ext>
              </a:extLst>
            </p:cNvPr>
            <p:cNvSpPr/>
            <p:nvPr/>
          </p:nvSpPr>
          <p:spPr>
            <a:xfrm>
              <a:off x="4614907" y="3363066"/>
              <a:ext cx="99051" cy="969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1DC33833-8C60-91FC-C30E-5FBDA4C0E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958" y="3323166"/>
              <a:ext cx="516799" cy="516799"/>
            </a:xfrm>
            <a:prstGeom prst="rect">
              <a:avLst/>
            </a:prstGeom>
            <a:noFill/>
          </p:spPr>
        </p:pic>
      </p:grpSp>
      <p:cxnSp>
        <p:nvCxnSpPr>
          <p:cNvPr id="373" name="直接箭头连接符 10">
            <a:extLst>
              <a:ext uri="{FF2B5EF4-FFF2-40B4-BE49-F238E27FC236}">
                <a16:creationId xmlns:a16="http://schemas.microsoft.com/office/drawing/2014/main" id="{A91916EA-D8AF-32C2-F4E5-3BCE3BCB696D}"/>
              </a:ext>
            </a:extLst>
          </p:cNvPr>
          <p:cNvCxnSpPr>
            <a:cxnSpLocks/>
            <a:stCxn id="358" idx="2"/>
            <a:endCxn id="99" idx="0"/>
          </p:cNvCxnSpPr>
          <p:nvPr/>
        </p:nvCxnSpPr>
        <p:spPr>
          <a:xfrm>
            <a:off x="4485010" y="1862492"/>
            <a:ext cx="8775" cy="666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ounded Rectangle 375">
            <a:extLst>
              <a:ext uri="{FF2B5EF4-FFF2-40B4-BE49-F238E27FC236}">
                <a16:creationId xmlns:a16="http://schemas.microsoft.com/office/drawing/2014/main" id="{49A69647-E3C3-CFC4-3BF0-1C2E9B99202B}"/>
              </a:ext>
            </a:extLst>
          </p:cNvPr>
          <p:cNvSpPr/>
          <p:nvPr/>
        </p:nvSpPr>
        <p:spPr>
          <a:xfrm>
            <a:off x="1670862" y="3898520"/>
            <a:ext cx="979132" cy="7303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Graph</a:t>
            </a:r>
          </a:p>
        </p:txBody>
      </p:sp>
      <p:pic>
        <p:nvPicPr>
          <p:cNvPr id="377" name="Picture 376">
            <a:extLst>
              <a:ext uri="{FF2B5EF4-FFF2-40B4-BE49-F238E27FC236}">
                <a16:creationId xmlns:a16="http://schemas.microsoft.com/office/drawing/2014/main" id="{FD90C413-2F26-2469-86AB-70C6F9BB2817}"/>
              </a:ext>
            </a:extLst>
          </p:cNvPr>
          <p:cNvPicPr>
            <a:picLocks noChangeAspect="1"/>
          </p:cNvPicPr>
          <p:nvPr/>
        </p:nvPicPr>
        <p:blipFill>
          <a:blip r:embed="rId3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66" y="4141482"/>
            <a:ext cx="444029" cy="444029"/>
          </a:xfrm>
          <a:prstGeom prst="rect">
            <a:avLst/>
          </a:prstGeom>
        </p:spPr>
      </p:pic>
      <p:sp>
        <p:nvSpPr>
          <p:cNvPr id="380" name="Rounded Rectangle 379">
            <a:extLst>
              <a:ext uri="{FF2B5EF4-FFF2-40B4-BE49-F238E27FC236}">
                <a16:creationId xmlns:a16="http://schemas.microsoft.com/office/drawing/2014/main" id="{83829D0A-8A8F-BD4A-DBAD-551DF190E789}"/>
              </a:ext>
            </a:extLst>
          </p:cNvPr>
          <p:cNvSpPr/>
          <p:nvPr/>
        </p:nvSpPr>
        <p:spPr>
          <a:xfrm>
            <a:off x="3961169" y="3230805"/>
            <a:ext cx="1076744" cy="6057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Methods</a:t>
            </a:r>
          </a:p>
        </p:txBody>
      </p:sp>
      <p:sp>
        <p:nvSpPr>
          <p:cNvPr id="381" name="椭圆 46">
            <a:extLst>
              <a:ext uri="{FF2B5EF4-FFF2-40B4-BE49-F238E27FC236}">
                <a16:creationId xmlns:a16="http://schemas.microsoft.com/office/drawing/2014/main" id="{A7CCD6E7-1982-EFA7-2108-277A137CC2F1}"/>
              </a:ext>
            </a:extLst>
          </p:cNvPr>
          <p:cNvSpPr/>
          <p:nvPr/>
        </p:nvSpPr>
        <p:spPr>
          <a:xfrm>
            <a:off x="4329160" y="3513837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" name="椭圆 46">
            <a:extLst>
              <a:ext uri="{FF2B5EF4-FFF2-40B4-BE49-F238E27FC236}">
                <a16:creationId xmlns:a16="http://schemas.microsoft.com/office/drawing/2014/main" id="{522D8258-94F0-4356-FAB5-026D37080713}"/>
              </a:ext>
            </a:extLst>
          </p:cNvPr>
          <p:cNvSpPr/>
          <p:nvPr/>
        </p:nvSpPr>
        <p:spPr>
          <a:xfrm>
            <a:off x="4547138" y="3513837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3" name="椭圆 46">
            <a:extLst>
              <a:ext uri="{FF2B5EF4-FFF2-40B4-BE49-F238E27FC236}">
                <a16:creationId xmlns:a16="http://schemas.microsoft.com/office/drawing/2014/main" id="{087B7B38-7CBB-6935-024E-F01F72CBBE79}"/>
              </a:ext>
            </a:extLst>
          </p:cNvPr>
          <p:cNvSpPr/>
          <p:nvPr/>
        </p:nvSpPr>
        <p:spPr>
          <a:xfrm>
            <a:off x="4111182" y="3513837"/>
            <a:ext cx="99051" cy="96984"/>
          </a:xfrm>
          <a:prstGeom prst="ellipse">
            <a:avLst/>
          </a:prstGeom>
          <a:solidFill>
            <a:srgbClr val="1F38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9A4D913-BCC3-9069-BA88-5976167E3DBF}"/>
              </a:ext>
            </a:extLst>
          </p:cNvPr>
          <p:cNvSpPr txBox="1"/>
          <p:nvPr/>
        </p:nvSpPr>
        <p:spPr>
          <a:xfrm>
            <a:off x="4728045" y="3392458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385" name="椭圆 46">
            <a:extLst>
              <a:ext uri="{FF2B5EF4-FFF2-40B4-BE49-F238E27FC236}">
                <a16:creationId xmlns:a16="http://schemas.microsoft.com/office/drawing/2014/main" id="{108A79C0-3224-17CB-023D-71246768173E}"/>
              </a:ext>
            </a:extLst>
          </p:cNvPr>
          <p:cNvSpPr/>
          <p:nvPr/>
        </p:nvSpPr>
        <p:spPr>
          <a:xfrm>
            <a:off x="4325345" y="3688980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6" name="椭圆 46">
            <a:extLst>
              <a:ext uri="{FF2B5EF4-FFF2-40B4-BE49-F238E27FC236}">
                <a16:creationId xmlns:a16="http://schemas.microsoft.com/office/drawing/2014/main" id="{C8A1FE07-33F2-90CB-B5B0-BD6C63C48909}"/>
              </a:ext>
            </a:extLst>
          </p:cNvPr>
          <p:cNvSpPr/>
          <p:nvPr/>
        </p:nvSpPr>
        <p:spPr>
          <a:xfrm>
            <a:off x="4543323" y="3688980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7" name="椭圆 46">
            <a:extLst>
              <a:ext uri="{FF2B5EF4-FFF2-40B4-BE49-F238E27FC236}">
                <a16:creationId xmlns:a16="http://schemas.microsoft.com/office/drawing/2014/main" id="{10BAAF78-5DF8-1C13-878D-092363F23BE7}"/>
              </a:ext>
            </a:extLst>
          </p:cNvPr>
          <p:cNvSpPr/>
          <p:nvPr/>
        </p:nvSpPr>
        <p:spPr>
          <a:xfrm>
            <a:off x="4107367" y="3688980"/>
            <a:ext cx="99051" cy="96984"/>
          </a:xfrm>
          <a:prstGeom prst="ellipse">
            <a:avLst/>
          </a:prstGeom>
          <a:solidFill>
            <a:srgbClr val="1F38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65DC209-D853-D155-2318-72C27EFBDA45}"/>
              </a:ext>
            </a:extLst>
          </p:cNvPr>
          <p:cNvSpPr txBox="1"/>
          <p:nvPr/>
        </p:nvSpPr>
        <p:spPr>
          <a:xfrm>
            <a:off x="4724230" y="3567601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cxnSp>
        <p:nvCxnSpPr>
          <p:cNvPr id="389" name="直接箭头连接符 10">
            <a:extLst>
              <a:ext uri="{FF2B5EF4-FFF2-40B4-BE49-F238E27FC236}">
                <a16:creationId xmlns:a16="http://schemas.microsoft.com/office/drawing/2014/main" id="{9EFBA780-E70D-12BE-8F5B-98F1DCB287F4}"/>
              </a:ext>
            </a:extLst>
          </p:cNvPr>
          <p:cNvCxnSpPr>
            <a:cxnSpLocks/>
            <a:stCxn id="99" idx="2"/>
            <a:endCxn id="380" idx="0"/>
          </p:cNvCxnSpPr>
          <p:nvPr/>
        </p:nvCxnSpPr>
        <p:spPr>
          <a:xfrm>
            <a:off x="4493785" y="2973082"/>
            <a:ext cx="5756" cy="257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Elbow Connector 402">
            <a:extLst>
              <a:ext uri="{FF2B5EF4-FFF2-40B4-BE49-F238E27FC236}">
                <a16:creationId xmlns:a16="http://schemas.microsoft.com/office/drawing/2014/main" id="{E9F6E42A-1DCD-E5D1-7857-E67A976E402E}"/>
              </a:ext>
            </a:extLst>
          </p:cNvPr>
          <p:cNvCxnSpPr>
            <a:cxnSpLocks/>
            <a:stCxn id="333" idx="3"/>
            <a:endCxn id="327" idx="1"/>
          </p:cNvCxnSpPr>
          <p:nvPr/>
        </p:nvCxnSpPr>
        <p:spPr>
          <a:xfrm flipV="1">
            <a:off x="1073553" y="3515831"/>
            <a:ext cx="550786" cy="7458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70A003B6-D079-808D-D8EB-B2CF6818D0E6}"/>
              </a:ext>
            </a:extLst>
          </p:cNvPr>
          <p:cNvCxnSpPr>
            <a:cxnSpLocks/>
            <a:stCxn id="380" idx="1"/>
            <a:endCxn id="112" idx="0"/>
          </p:cNvCxnSpPr>
          <p:nvPr/>
        </p:nvCxnSpPr>
        <p:spPr>
          <a:xfrm rot="10800000" flipV="1">
            <a:off x="3292341" y="3533660"/>
            <a:ext cx="668828" cy="528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ounded Rectangle 415">
            <a:extLst>
              <a:ext uri="{FF2B5EF4-FFF2-40B4-BE49-F238E27FC236}">
                <a16:creationId xmlns:a16="http://schemas.microsoft.com/office/drawing/2014/main" id="{09073076-88AE-B2BC-057E-317232488773}"/>
              </a:ext>
            </a:extLst>
          </p:cNvPr>
          <p:cNvSpPr/>
          <p:nvPr/>
        </p:nvSpPr>
        <p:spPr>
          <a:xfrm>
            <a:off x="3991906" y="3959526"/>
            <a:ext cx="1076744" cy="6057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Methods</a:t>
            </a:r>
          </a:p>
        </p:txBody>
      </p:sp>
      <p:cxnSp>
        <p:nvCxnSpPr>
          <p:cNvPr id="417" name="Elbow Connector 416">
            <a:extLst>
              <a:ext uri="{FF2B5EF4-FFF2-40B4-BE49-F238E27FC236}">
                <a16:creationId xmlns:a16="http://schemas.microsoft.com/office/drawing/2014/main" id="{959CFF66-B214-698A-6C74-4EA2DCADC43B}"/>
              </a:ext>
            </a:extLst>
          </p:cNvPr>
          <p:cNvCxnSpPr>
            <a:cxnSpLocks/>
            <a:stCxn id="384" idx="3"/>
            <a:endCxn id="153" idx="1"/>
          </p:cNvCxnSpPr>
          <p:nvPr/>
        </p:nvCxnSpPr>
        <p:spPr>
          <a:xfrm flipV="1">
            <a:off x="5018509" y="1380070"/>
            <a:ext cx="384164" cy="21431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ounded Rectangle 423">
            <a:extLst>
              <a:ext uri="{FF2B5EF4-FFF2-40B4-BE49-F238E27FC236}">
                <a16:creationId xmlns:a16="http://schemas.microsoft.com/office/drawing/2014/main" id="{82ED7B91-FB98-05C5-2FB2-3F07AEF916A0}"/>
              </a:ext>
            </a:extLst>
          </p:cNvPr>
          <p:cNvSpPr/>
          <p:nvPr/>
        </p:nvSpPr>
        <p:spPr>
          <a:xfrm>
            <a:off x="5536579" y="1865847"/>
            <a:ext cx="979132" cy="328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Deleted Statements</a:t>
            </a:r>
          </a:p>
        </p:txBody>
      </p:sp>
      <p:sp>
        <p:nvSpPr>
          <p:cNvPr id="425" name="Rounded Rectangle 424">
            <a:extLst>
              <a:ext uri="{FF2B5EF4-FFF2-40B4-BE49-F238E27FC236}">
                <a16:creationId xmlns:a16="http://schemas.microsoft.com/office/drawing/2014/main" id="{FC8E8496-D8AB-77A0-798B-F36B67429009}"/>
              </a:ext>
            </a:extLst>
          </p:cNvPr>
          <p:cNvSpPr/>
          <p:nvPr/>
        </p:nvSpPr>
        <p:spPr>
          <a:xfrm>
            <a:off x="5532187" y="2337776"/>
            <a:ext cx="979132" cy="328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Statements</a:t>
            </a:r>
          </a:p>
        </p:txBody>
      </p:sp>
      <p:sp>
        <p:nvSpPr>
          <p:cNvPr id="426" name="Rounded Rectangle 425">
            <a:extLst>
              <a:ext uri="{FF2B5EF4-FFF2-40B4-BE49-F238E27FC236}">
                <a16:creationId xmlns:a16="http://schemas.microsoft.com/office/drawing/2014/main" id="{852539A7-CB12-DE65-8D8A-E2D48E720C14}"/>
              </a:ext>
            </a:extLst>
          </p:cNvPr>
          <p:cNvSpPr/>
          <p:nvPr/>
        </p:nvSpPr>
        <p:spPr>
          <a:xfrm>
            <a:off x="5480178" y="1792841"/>
            <a:ext cx="1077442" cy="930736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cxnSp>
        <p:nvCxnSpPr>
          <p:cNvPr id="431" name="直接箭头连接符 10">
            <a:extLst>
              <a:ext uri="{FF2B5EF4-FFF2-40B4-BE49-F238E27FC236}">
                <a16:creationId xmlns:a16="http://schemas.microsoft.com/office/drawing/2014/main" id="{EF3545B4-0486-7044-A1ED-53F2B61C5B2B}"/>
              </a:ext>
            </a:extLst>
          </p:cNvPr>
          <p:cNvCxnSpPr>
            <a:cxnSpLocks/>
            <a:stCxn id="112" idx="3"/>
            <a:endCxn id="416" idx="1"/>
          </p:cNvCxnSpPr>
          <p:nvPr/>
        </p:nvCxnSpPr>
        <p:spPr>
          <a:xfrm flipV="1">
            <a:off x="3789462" y="4262381"/>
            <a:ext cx="202444" cy="2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>
            <a:extLst>
              <a:ext uri="{FF2B5EF4-FFF2-40B4-BE49-F238E27FC236}">
                <a16:creationId xmlns:a16="http://schemas.microsoft.com/office/drawing/2014/main" id="{F8D69387-7878-98FE-CE86-5641B229D6DD}"/>
              </a:ext>
            </a:extLst>
          </p:cNvPr>
          <p:cNvCxnSpPr>
            <a:cxnSpLocks/>
            <a:stCxn id="315" idx="2"/>
            <a:endCxn id="426" idx="1"/>
          </p:cNvCxnSpPr>
          <p:nvPr/>
        </p:nvCxnSpPr>
        <p:spPr>
          <a:xfrm rot="16200000" flipH="1">
            <a:off x="3654670" y="432701"/>
            <a:ext cx="283140" cy="33678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ounded Rectangle 448">
            <a:extLst>
              <a:ext uri="{FF2B5EF4-FFF2-40B4-BE49-F238E27FC236}">
                <a16:creationId xmlns:a16="http://schemas.microsoft.com/office/drawing/2014/main" id="{EC2D45FC-3640-A2FD-26BF-C3A4CF8B3C7B}"/>
              </a:ext>
            </a:extLst>
          </p:cNvPr>
          <p:cNvSpPr/>
          <p:nvPr/>
        </p:nvSpPr>
        <p:spPr>
          <a:xfrm>
            <a:off x="6836949" y="4103037"/>
            <a:ext cx="964300" cy="3317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1" name="直接箭头连接符 10">
            <a:extLst>
              <a:ext uri="{FF2B5EF4-FFF2-40B4-BE49-F238E27FC236}">
                <a16:creationId xmlns:a16="http://schemas.microsoft.com/office/drawing/2014/main" id="{34D0BE97-CACE-1480-9F47-17B7FAF0BAE1}"/>
              </a:ext>
            </a:extLst>
          </p:cNvPr>
          <p:cNvCxnSpPr>
            <a:cxnSpLocks/>
            <a:stCxn id="151" idx="3"/>
            <a:endCxn id="449" idx="1"/>
          </p:cNvCxnSpPr>
          <p:nvPr/>
        </p:nvCxnSpPr>
        <p:spPr>
          <a:xfrm>
            <a:off x="6677371" y="4264175"/>
            <a:ext cx="159578" cy="4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>
            <a:extLst>
              <a:ext uri="{FF2B5EF4-FFF2-40B4-BE49-F238E27FC236}">
                <a16:creationId xmlns:a16="http://schemas.microsoft.com/office/drawing/2014/main" id="{4F258233-A635-36DB-A6AB-FC455F378E63}"/>
              </a:ext>
            </a:extLst>
          </p:cNvPr>
          <p:cNvCxnSpPr>
            <a:cxnSpLocks/>
            <a:stCxn id="449" idx="0"/>
            <a:endCxn id="257" idx="2"/>
          </p:cNvCxnSpPr>
          <p:nvPr/>
        </p:nvCxnSpPr>
        <p:spPr>
          <a:xfrm rot="16200000" flipV="1">
            <a:off x="6488370" y="3272307"/>
            <a:ext cx="1659228" cy="22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ounded Rectangle 464">
            <a:extLst>
              <a:ext uri="{FF2B5EF4-FFF2-40B4-BE49-F238E27FC236}">
                <a16:creationId xmlns:a16="http://schemas.microsoft.com/office/drawing/2014/main" id="{52510ADD-C51E-CA9C-DE30-971DC2D7D914}"/>
              </a:ext>
            </a:extLst>
          </p:cNvPr>
          <p:cNvSpPr/>
          <p:nvPr/>
        </p:nvSpPr>
        <p:spPr>
          <a:xfrm>
            <a:off x="8118973" y="2091508"/>
            <a:ext cx="979132" cy="328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Statements</a:t>
            </a:r>
          </a:p>
        </p:txBody>
      </p:sp>
      <p:cxnSp>
        <p:nvCxnSpPr>
          <p:cNvPr id="466" name="直接箭头连接符 10">
            <a:extLst>
              <a:ext uri="{FF2B5EF4-FFF2-40B4-BE49-F238E27FC236}">
                <a16:creationId xmlns:a16="http://schemas.microsoft.com/office/drawing/2014/main" id="{D11ED467-9BC8-05F5-B31D-0F8173A34C64}"/>
              </a:ext>
            </a:extLst>
          </p:cNvPr>
          <p:cNvCxnSpPr>
            <a:cxnSpLocks/>
            <a:stCxn id="257" idx="3"/>
            <a:endCxn id="465" idx="1"/>
          </p:cNvCxnSpPr>
          <p:nvPr/>
        </p:nvCxnSpPr>
        <p:spPr>
          <a:xfrm>
            <a:off x="7934104" y="2251924"/>
            <a:ext cx="184869" cy="3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F6165E8B-6EF7-A161-5311-205A22DAACC7}"/>
              </a:ext>
            </a:extLst>
          </p:cNvPr>
          <p:cNvSpPr/>
          <p:nvPr/>
        </p:nvSpPr>
        <p:spPr>
          <a:xfrm>
            <a:off x="6877338" y="1158817"/>
            <a:ext cx="964300" cy="3317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3" name="Elbow Connector 472">
            <a:extLst>
              <a:ext uri="{FF2B5EF4-FFF2-40B4-BE49-F238E27FC236}">
                <a16:creationId xmlns:a16="http://schemas.microsoft.com/office/drawing/2014/main" id="{330F0C2E-2F58-ADCC-411B-6CCDB7B5D762}"/>
              </a:ext>
            </a:extLst>
          </p:cNvPr>
          <p:cNvCxnSpPr>
            <a:cxnSpLocks/>
            <a:stCxn id="424" idx="0"/>
            <a:endCxn id="479" idx="2"/>
          </p:cNvCxnSpPr>
          <p:nvPr/>
        </p:nvCxnSpPr>
        <p:spPr>
          <a:xfrm rot="5400000" flipH="1" flipV="1">
            <a:off x="7237092" y="305554"/>
            <a:ext cx="349346" cy="27712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箭头连接符 10">
            <a:extLst>
              <a:ext uri="{FF2B5EF4-FFF2-40B4-BE49-F238E27FC236}">
                <a16:creationId xmlns:a16="http://schemas.microsoft.com/office/drawing/2014/main" id="{85343BCB-4706-4E7C-83E2-5D8691F76063}"/>
              </a:ext>
            </a:extLst>
          </p:cNvPr>
          <p:cNvCxnSpPr>
            <a:cxnSpLocks/>
            <a:stCxn id="471" idx="3"/>
            <a:endCxn id="479" idx="1"/>
          </p:cNvCxnSpPr>
          <p:nvPr/>
        </p:nvCxnSpPr>
        <p:spPr>
          <a:xfrm flipV="1">
            <a:off x="7841638" y="1319397"/>
            <a:ext cx="338510" cy="53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32">
            <a:extLst>
              <a:ext uri="{FF2B5EF4-FFF2-40B4-BE49-F238E27FC236}">
                <a16:creationId xmlns:a16="http://schemas.microsoft.com/office/drawing/2014/main" id="{18E91ACE-8E61-BFC3-D41B-0EA0CEB84A92}"/>
              </a:ext>
            </a:extLst>
          </p:cNvPr>
          <p:cNvSpPr/>
          <p:nvPr/>
        </p:nvSpPr>
        <p:spPr>
          <a:xfrm>
            <a:off x="8180148" y="1122293"/>
            <a:ext cx="1234473" cy="39420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Forward and Backward Slicing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0" name="Rounded Rectangle 479">
            <a:extLst>
              <a:ext uri="{FF2B5EF4-FFF2-40B4-BE49-F238E27FC236}">
                <a16:creationId xmlns:a16="http://schemas.microsoft.com/office/drawing/2014/main" id="{7BC58563-1821-75EC-C19E-F4D231E8E791}"/>
              </a:ext>
            </a:extLst>
          </p:cNvPr>
          <p:cNvSpPr/>
          <p:nvPr/>
        </p:nvSpPr>
        <p:spPr>
          <a:xfrm>
            <a:off x="9874369" y="820947"/>
            <a:ext cx="1243982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Vulnerable Paths</a:t>
            </a: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D54A18A6-02CB-2FEC-7A0B-FD2D9C5C4707}"/>
              </a:ext>
            </a:extLst>
          </p:cNvPr>
          <p:cNvSpPr/>
          <p:nvPr/>
        </p:nvSpPr>
        <p:spPr>
          <a:xfrm>
            <a:off x="9874369" y="1368987"/>
            <a:ext cx="1243982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Patched Paths</a:t>
            </a:r>
          </a:p>
        </p:txBody>
      </p:sp>
      <p:sp>
        <p:nvSpPr>
          <p:cNvPr id="489" name="Rounded Rectangle 32">
            <a:extLst>
              <a:ext uri="{FF2B5EF4-FFF2-40B4-BE49-F238E27FC236}">
                <a16:creationId xmlns:a16="http://schemas.microsoft.com/office/drawing/2014/main" id="{BD56967B-5394-C943-F797-DC11D477703C}"/>
              </a:ext>
            </a:extLst>
          </p:cNvPr>
          <p:cNvSpPr/>
          <p:nvPr/>
        </p:nvSpPr>
        <p:spPr>
          <a:xfrm>
            <a:off x="7967175" y="4068979"/>
            <a:ext cx="1234473" cy="39420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Forward and Backward Slicing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0" name="直接箭头连接符 10">
            <a:extLst>
              <a:ext uri="{FF2B5EF4-FFF2-40B4-BE49-F238E27FC236}">
                <a16:creationId xmlns:a16="http://schemas.microsoft.com/office/drawing/2014/main" id="{1388B6AE-F9F3-CE0A-FFF3-3020413CC426}"/>
              </a:ext>
            </a:extLst>
          </p:cNvPr>
          <p:cNvCxnSpPr>
            <a:cxnSpLocks/>
            <a:stCxn id="465" idx="2"/>
            <a:endCxn id="489" idx="0"/>
          </p:cNvCxnSpPr>
          <p:nvPr/>
        </p:nvCxnSpPr>
        <p:spPr>
          <a:xfrm flipH="1">
            <a:off x="8584412" y="2419804"/>
            <a:ext cx="24127" cy="1649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Elbow Connector 493">
            <a:extLst>
              <a:ext uri="{FF2B5EF4-FFF2-40B4-BE49-F238E27FC236}">
                <a16:creationId xmlns:a16="http://schemas.microsoft.com/office/drawing/2014/main" id="{670163A9-23D3-4A7C-C6FE-8F1CFD6304F4}"/>
              </a:ext>
            </a:extLst>
          </p:cNvPr>
          <p:cNvCxnSpPr>
            <a:cxnSpLocks/>
            <a:stCxn id="479" idx="3"/>
            <a:endCxn id="481" idx="1"/>
          </p:cNvCxnSpPr>
          <p:nvPr/>
        </p:nvCxnSpPr>
        <p:spPr>
          <a:xfrm>
            <a:off x="9414621" y="1319397"/>
            <a:ext cx="459748" cy="2835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478FCA7F-5E0B-7D6F-46B1-41B84BEF2F98}"/>
              </a:ext>
            </a:extLst>
          </p:cNvPr>
          <p:cNvCxnSpPr>
            <a:cxnSpLocks/>
            <a:stCxn id="479" idx="3"/>
            <a:endCxn id="480" idx="1"/>
          </p:cNvCxnSpPr>
          <p:nvPr/>
        </p:nvCxnSpPr>
        <p:spPr>
          <a:xfrm flipV="1">
            <a:off x="9414621" y="1054947"/>
            <a:ext cx="459748" cy="264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ounded Rectangle 500">
            <a:extLst>
              <a:ext uri="{FF2B5EF4-FFF2-40B4-BE49-F238E27FC236}">
                <a16:creationId xmlns:a16="http://schemas.microsoft.com/office/drawing/2014/main" id="{C72E1DD7-01BE-BA1E-6480-BD413DCD2C33}"/>
              </a:ext>
            </a:extLst>
          </p:cNvPr>
          <p:cNvSpPr/>
          <p:nvPr/>
        </p:nvSpPr>
        <p:spPr>
          <a:xfrm>
            <a:off x="9630902" y="3859152"/>
            <a:ext cx="979132" cy="328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 with Added Statements</a:t>
            </a:r>
          </a:p>
        </p:txBody>
      </p:sp>
      <p:sp>
        <p:nvSpPr>
          <p:cNvPr id="502" name="Rounded Rectangle 501">
            <a:extLst>
              <a:ext uri="{FF2B5EF4-FFF2-40B4-BE49-F238E27FC236}">
                <a16:creationId xmlns:a16="http://schemas.microsoft.com/office/drawing/2014/main" id="{F15B0CE7-7A17-E908-7A7D-D5679C68D29C}"/>
              </a:ext>
            </a:extLst>
          </p:cNvPr>
          <p:cNvSpPr/>
          <p:nvPr/>
        </p:nvSpPr>
        <p:spPr>
          <a:xfrm>
            <a:off x="9630902" y="4346232"/>
            <a:ext cx="979132" cy="328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 with Deleted Statements</a:t>
            </a:r>
          </a:p>
        </p:txBody>
      </p:sp>
      <p:pic>
        <p:nvPicPr>
          <p:cNvPr id="504" name="Picture 503">
            <a:extLst>
              <a:ext uri="{FF2B5EF4-FFF2-40B4-BE49-F238E27FC236}">
                <a16:creationId xmlns:a16="http://schemas.microsoft.com/office/drawing/2014/main" id="{8F42F544-B479-BBBA-1ACE-2DBDE22E64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342" y="4383022"/>
            <a:ext cx="353232" cy="353232"/>
          </a:xfrm>
          <a:prstGeom prst="rect">
            <a:avLst/>
          </a:prstGeom>
        </p:spPr>
      </p:pic>
      <p:cxnSp>
        <p:nvCxnSpPr>
          <p:cNvPr id="505" name="Elbow Connector 504">
            <a:extLst>
              <a:ext uri="{FF2B5EF4-FFF2-40B4-BE49-F238E27FC236}">
                <a16:creationId xmlns:a16="http://schemas.microsoft.com/office/drawing/2014/main" id="{43531B2B-B8A2-45BA-7812-089CA27E4B9E}"/>
              </a:ext>
            </a:extLst>
          </p:cNvPr>
          <p:cNvCxnSpPr>
            <a:cxnSpLocks/>
            <a:stCxn id="480" idx="3"/>
            <a:endCxn id="215" idx="1"/>
          </p:cNvCxnSpPr>
          <p:nvPr/>
        </p:nvCxnSpPr>
        <p:spPr>
          <a:xfrm>
            <a:off x="11118351" y="1054947"/>
            <a:ext cx="424564" cy="2438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Elbow Connector 507">
            <a:extLst>
              <a:ext uri="{FF2B5EF4-FFF2-40B4-BE49-F238E27FC236}">
                <a16:creationId xmlns:a16="http://schemas.microsoft.com/office/drawing/2014/main" id="{234BD243-3CF5-4BBE-1E3A-2886CFCB6A93}"/>
              </a:ext>
            </a:extLst>
          </p:cNvPr>
          <p:cNvCxnSpPr>
            <a:cxnSpLocks/>
            <a:stCxn id="481" idx="3"/>
            <a:endCxn id="215" idx="1"/>
          </p:cNvCxnSpPr>
          <p:nvPr/>
        </p:nvCxnSpPr>
        <p:spPr>
          <a:xfrm flipV="1">
            <a:off x="11118351" y="1298790"/>
            <a:ext cx="424564" cy="3041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1B5FE0CD-6E95-B038-6734-C2767C8C34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65" y="856398"/>
            <a:ext cx="357777" cy="357777"/>
          </a:xfrm>
          <a:prstGeom prst="rect">
            <a:avLst/>
          </a:prstGeom>
        </p:spPr>
      </p:pic>
      <p:pic>
        <p:nvPicPr>
          <p:cNvPr id="493" name="Picture 492">
            <a:extLst>
              <a:ext uri="{FF2B5EF4-FFF2-40B4-BE49-F238E27FC236}">
                <a16:creationId xmlns:a16="http://schemas.microsoft.com/office/drawing/2014/main" id="{D0E3D3EE-5948-5011-9DE0-41D3998E4A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18" y="1466653"/>
            <a:ext cx="357777" cy="357777"/>
          </a:xfrm>
          <a:prstGeom prst="rect">
            <a:avLst/>
          </a:prstGeom>
        </p:spPr>
      </p:pic>
      <p:cxnSp>
        <p:nvCxnSpPr>
          <p:cNvPr id="515" name="直接箭头连接符 10">
            <a:extLst>
              <a:ext uri="{FF2B5EF4-FFF2-40B4-BE49-F238E27FC236}">
                <a16:creationId xmlns:a16="http://schemas.microsoft.com/office/drawing/2014/main" id="{A9E91606-08DF-7CFB-3540-5865016A215D}"/>
              </a:ext>
            </a:extLst>
          </p:cNvPr>
          <p:cNvCxnSpPr>
            <a:cxnSpLocks/>
            <a:stCxn id="153" idx="3"/>
            <a:endCxn id="471" idx="1"/>
          </p:cNvCxnSpPr>
          <p:nvPr/>
        </p:nvCxnSpPr>
        <p:spPr>
          <a:xfrm flipV="1">
            <a:off x="6637146" y="1324712"/>
            <a:ext cx="240192" cy="55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箭头连接符 10">
            <a:extLst>
              <a:ext uri="{FF2B5EF4-FFF2-40B4-BE49-F238E27FC236}">
                <a16:creationId xmlns:a16="http://schemas.microsoft.com/office/drawing/2014/main" id="{4178BE71-6889-8B5D-5335-81250B1C98FF}"/>
              </a:ext>
            </a:extLst>
          </p:cNvPr>
          <p:cNvCxnSpPr>
            <a:cxnSpLocks/>
          </p:cNvCxnSpPr>
          <p:nvPr/>
        </p:nvCxnSpPr>
        <p:spPr>
          <a:xfrm>
            <a:off x="10874582" y="4245110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0" name="Picture 519">
            <a:extLst>
              <a:ext uri="{FF2B5EF4-FFF2-40B4-BE49-F238E27FC236}">
                <a16:creationId xmlns:a16="http://schemas.microsoft.com/office/drawing/2014/main" id="{A1A7AB8A-954A-1849-C157-B63672C5F17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713" y="2109990"/>
            <a:ext cx="261829" cy="2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9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32">
            <a:extLst>
              <a:ext uri="{FF2B5EF4-FFF2-40B4-BE49-F238E27FC236}">
                <a16:creationId xmlns:a16="http://schemas.microsoft.com/office/drawing/2014/main" id="{F1BB7B19-1BBE-EA4A-E78E-FB12BFD8C740}"/>
              </a:ext>
            </a:extLst>
          </p:cNvPr>
          <p:cNvSpPr/>
          <p:nvPr/>
        </p:nvSpPr>
        <p:spPr>
          <a:xfrm>
            <a:off x="17138852" y="3118944"/>
            <a:ext cx="1192658" cy="2108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Affected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7138852" y="3939789"/>
            <a:ext cx="1342008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Unaffected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1482342" y="4216207"/>
            <a:ext cx="1209637" cy="35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E4F13642-FE3E-66F1-6B59-2C4F2686FEF1}"/>
              </a:ext>
            </a:extLst>
          </p:cNvPr>
          <p:cNvSpPr/>
          <p:nvPr/>
        </p:nvSpPr>
        <p:spPr>
          <a:xfrm>
            <a:off x="1616581" y="1595765"/>
            <a:ext cx="1088491" cy="2116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Vulnerable Library Patch 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0" name="直接箭头连接符 10">
            <a:extLst>
              <a:ext uri="{FF2B5EF4-FFF2-40B4-BE49-F238E27FC236}">
                <a16:creationId xmlns:a16="http://schemas.microsoft.com/office/drawing/2014/main" id="{B0A43C92-B3F1-098B-8921-51BDF823EA8B}"/>
              </a:ext>
            </a:extLst>
          </p:cNvPr>
          <p:cNvCxnSpPr>
            <a:cxnSpLocks/>
          </p:cNvCxnSpPr>
          <p:nvPr/>
        </p:nvCxnSpPr>
        <p:spPr>
          <a:xfrm>
            <a:off x="2402932" y="2963946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32">
            <a:extLst>
              <a:ext uri="{FF2B5EF4-FFF2-40B4-BE49-F238E27FC236}">
                <a16:creationId xmlns:a16="http://schemas.microsoft.com/office/drawing/2014/main" id="{249ADEAF-5CA3-0BCD-9005-5279EEE0DBA2}"/>
              </a:ext>
            </a:extLst>
          </p:cNvPr>
          <p:cNvSpPr/>
          <p:nvPr/>
        </p:nvSpPr>
        <p:spPr>
          <a:xfrm>
            <a:off x="2910093" y="2424504"/>
            <a:ext cx="1070907" cy="199355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Inter-Procedural 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Rounded Rectangle 32">
            <a:extLst>
              <a:ext uri="{FF2B5EF4-FFF2-40B4-BE49-F238E27FC236}">
                <a16:creationId xmlns:a16="http://schemas.microsoft.com/office/drawing/2014/main" id="{43C54CA7-9E36-3E4C-12B3-9D9A3B68C1F4}"/>
              </a:ext>
            </a:extLst>
          </p:cNvPr>
          <p:cNvSpPr/>
          <p:nvPr/>
        </p:nvSpPr>
        <p:spPr>
          <a:xfrm>
            <a:off x="10852099" y="1060361"/>
            <a:ext cx="2016166" cy="2764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Vulnerability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 Graph</a:t>
            </a:r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Construction</a:t>
            </a:r>
            <a:endParaRPr lang="en-CN" altLang="zh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0">
            <a:extLst>
              <a:ext uri="{FF2B5EF4-FFF2-40B4-BE49-F238E27FC236}">
                <a16:creationId xmlns:a16="http://schemas.microsoft.com/office/drawing/2014/main" id="{54514905-5499-6EDF-60E6-A982835624D5}"/>
              </a:ext>
            </a:extLst>
          </p:cNvPr>
          <p:cNvCxnSpPr>
            <a:cxnSpLocks/>
          </p:cNvCxnSpPr>
          <p:nvPr/>
        </p:nvCxnSpPr>
        <p:spPr>
          <a:xfrm>
            <a:off x="7085331" y="4363258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0">
            <a:extLst>
              <a:ext uri="{FF2B5EF4-FFF2-40B4-BE49-F238E27FC236}">
                <a16:creationId xmlns:a16="http://schemas.microsoft.com/office/drawing/2014/main" id="{D1E2C779-0F0D-BBB4-7683-4C6358572A42}"/>
              </a:ext>
            </a:extLst>
          </p:cNvPr>
          <p:cNvCxnSpPr>
            <a:cxnSpLocks/>
          </p:cNvCxnSpPr>
          <p:nvPr/>
        </p:nvCxnSpPr>
        <p:spPr>
          <a:xfrm>
            <a:off x="2412451" y="4178200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172">
            <a:extLst>
              <a:ext uri="{FF2B5EF4-FFF2-40B4-BE49-F238E27FC236}">
                <a16:creationId xmlns:a16="http://schemas.microsoft.com/office/drawing/2014/main" id="{DED3EEE3-DB8B-1CFD-6C3C-4D999DD50133}"/>
              </a:ext>
            </a:extLst>
          </p:cNvPr>
          <p:cNvGrpSpPr/>
          <p:nvPr/>
        </p:nvGrpSpPr>
        <p:grpSpPr>
          <a:xfrm>
            <a:off x="15636693" y="5562706"/>
            <a:ext cx="200033" cy="170072"/>
            <a:chOff x="6793805" y="2546158"/>
            <a:chExt cx="318732" cy="281442"/>
          </a:xfrm>
        </p:grpSpPr>
        <p:pic>
          <p:nvPicPr>
            <p:cNvPr id="226" name="Graphic 132">
              <a:extLst>
                <a:ext uri="{FF2B5EF4-FFF2-40B4-BE49-F238E27FC236}">
                  <a16:creationId xmlns:a16="http://schemas.microsoft.com/office/drawing/2014/main" id="{D0C84E24-CC56-F4C2-04C0-1A20484E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V="1">
              <a:off x="6812450" y="2527513"/>
              <a:ext cx="281442" cy="318732"/>
            </a:xfrm>
            <a:prstGeom prst="rect">
              <a:avLst/>
            </a:prstGeom>
          </p:spPr>
        </p:pic>
        <p:sp>
          <p:nvSpPr>
            <p:cNvPr id="227" name="Rectangle 146">
              <a:extLst>
                <a:ext uri="{FF2B5EF4-FFF2-40B4-BE49-F238E27FC236}">
                  <a16:creationId xmlns:a16="http://schemas.microsoft.com/office/drawing/2014/main" id="{D88D33C0-8800-5C59-45B4-0BC569B63238}"/>
                </a:ext>
              </a:extLst>
            </p:cNvPr>
            <p:cNvSpPr/>
            <p:nvPr/>
          </p:nvSpPr>
          <p:spPr>
            <a:xfrm>
              <a:off x="6994512" y="2714370"/>
              <a:ext cx="82800" cy="82800"/>
            </a:xfrm>
            <a:prstGeom prst="rect">
              <a:avLst/>
            </a:prstGeom>
            <a:solidFill>
              <a:srgbClr val="FF55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0" name="直接箭头连接符 10">
            <a:extLst>
              <a:ext uri="{FF2B5EF4-FFF2-40B4-BE49-F238E27FC236}">
                <a16:creationId xmlns:a16="http://schemas.microsoft.com/office/drawing/2014/main" id="{C300E682-9ECA-CCA6-9800-58BCCE4FCA32}"/>
              </a:ext>
            </a:extLst>
          </p:cNvPr>
          <p:cNvCxnSpPr>
            <a:cxnSpLocks/>
          </p:cNvCxnSpPr>
          <p:nvPr/>
        </p:nvCxnSpPr>
        <p:spPr>
          <a:xfrm>
            <a:off x="7085331" y="3640625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图形 241">
            <a:extLst>
              <a:ext uri="{FF2B5EF4-FFF2-40B4-BE49-F238E27FC236}">
                <a16:creationId xmlns:a16="http://schemas.microsoft.com/office/drawing/2014/main" id="{B2655EBF-CDAA-6A01-DC7B-35915FFCB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01201" y="5391268"/>
            <a:ext cx="166736" cy="166736"/>
          </a:xfrm>
          <a:prstGeom prst="rect">
            <a:avLst/>
          </a:prstGeom>
        </p:spPr>
      </p:pic>
      <p:pic>
        <p:nvPicPr>
          <p:cNvPr id="243" name="图形 242">
            <a:extLst>
              <a:ext uri="{FF2B5EF4-FFF2-40B4-BE49-F238E27FC236}">
                <a16:creationId xmlns:a16="http://schemas.microsoft.com/office/drawing/2014/main" id="{6A2BAD09-4547-DDAD-914B-9CC3B7F77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5367054" y="5080387"/>
            <a:ext cx="176599" cy="176599"/>
          </a:xfrm>
          <a:prstGeom prst="rect">
            <a:avLst/>
          </a:prstGeom>
        </p:spPr>
      </p:pic>
      <p:sp>
        <p:nvSpPr>
          <p:cNvPr id="244" name="Rounded Rectangle 32">
            <a:extLst>
              <a:ext uri="{FF2B5EF4-FFF2-40B4-BE49-F238E27FC236}">
                <a16:creationId xmlns:a16="http://schemas.microsoft.com/office/drawing/2014/main" id="{2BBB76A3-6E4D-0F16-0D13-41A08C69ED6E}"/>
              </a:ext>
            </a:extLst>
          </p:cNvPr>
          <p:cNvSpPr/>
          <p:nvPr/>
        </p:nvSpPr>
        <p:spPr>
          <a:xfrm>
            <a:off x="3681135" y="219671"/>
            <a:ext cx="1870412" cy="85012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Core Method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4" name="图形 253">
            <a:extLst>
              <a:ext uri="{FF2B5EF4-FFF2-40B4-BE49-F238E27FC236}">
                <a16:creationId xmlns:a16="http://schemas.microsoft.com/office/drawing/2014/main" id="{5C6E0CC0-A374-AA4C-7171-F095214A5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34212" y="5212023"/>
            <a:ext cx="205608" cy="205608"/>
          </a:xfrm>
          <a:prstGeom prst="rect">
            <a:avLst/>
          </a:prstGeom>
        </p:spPr>
      </p:pic>
      <p:cxnSp>
        <p:nvCxnSpPr>
          <p:cNvPr id="256" name="连接符: 曲线 255">
            <a:extLst>
              <a:ext uri="{FF2B5EF4-FFF2-40B4-BE49-F238E27FC236}">
                <a16:creationId xmlns:a16="http://schemas.microsoft.com/office/drawing/2014/main" id="{1AA5DB33-F8E2-6E88-6BC0-7A7C335A1D8D}"/>
              </a:ext>
            </a:extLst>
          </p:cNvPr>
          <p:cNvCxnSpPr>
            <a:cxnSpLocks/>
            <a:stCxn id="243" idx="2"/>
            <a:endCxn id="242" idx="0"/>
          </p:cNvCxnSpPr>
          <p:nvPr/>
        </p:nvCxnSpPr>
        <p:spPr>
          <a:xfrm rot="16200000" flipH="1">
            <a:off x="15502818" y="5209517"/>
            <a:ext cx="134284" cy="229218"/>
          </a:xfrm>
          <a:prstGeom prst="curvedConnector3">
            <a:avLst>
              <a:gd name="adj1" fmla="val 50000"/>
            </a:avLst>
          </a:prstGeom>
          <a:ln w="38100">
            <a:solidFill>
              <a:srgbClr val="FF5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4" name="图形 273">
            <a:extLst>
              <a:ext uri="{FF2B5EF4-FFF2-40B4-BE49-F238E27FC236}">
                <a16:creationId xmlns:a16="http://schemas.microsoft.com/office/drawing/2014/main" id="{9291B97C-5CA4-83FE-BF8A-D24119189B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674916" y="5457712"/>
            <a:ext cx="123586" cy="123586"/>
          </a:xfrm>
          <a:prstGeom prst="rect">
            <a:avLst/>
          </a:prstGeom>
        </p:spPr>
      </p:pic>
      <p:pic>
        <p:nvPicPr>
          <p:cNvPr id="277" name="图形 276">
            <a:extLst>
              <a:ext uri="{FF2B5EF4-FFF2-40B4-BE49-F238E27FC236}">
                <a16:creationId xmlns:a16="http://schemas.microsoft.com/office/drawing/2014/main" id="{ADFE33E4-61E9-E349-377E-A3327B37FA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040671">
            <a:off x="15861928" y="5862976"/>
            <a:ext cx="122033" cy="122033"/>
          </a:xfrm>
          <a:prstGeom prst="rect">
            <a:avLst/>
          </a:prstGeom>
        </p:spPr>
      </p:pic>
      <p:sp>
        <p:nvSpPr>
          <p:cNvPr id="414" name="Rounded Rectangle 32">
            <a:extLst>
              <a:ext uri="{FF2B5EF4-FFF2-40B4-BE49-F238E27FC236}">
                <a16:creationId xmlns:a16="http://schemas.microsoft.com/office/drawing/2014/main" id="{707965C1-1ED1-42F1-EDAD-F88C6C8FBADC}"/>
              </a:ext>
            </a:extLst>
          </p:cNvPr>
          <p:cNvSpPr/>
          <p:nvPr/>
        </p:nvSpPr>
        <p:spPr>
          <a:xfrm>
            <a:off x="11069274" y="3884830"/>
            <a:ext cx="1196943" cy="31468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Suspicious Path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1A02C5A-51FF-0A7E-112B-B440844EAC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82956" y="3900615"/>
            <a:ext cx="377658" cy="377658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7A6B59B3-B7CC-0BB5-B954-3975A9C260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81758" y="2723422"/>
            <a:ext cx="377658" cy="377658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B2B19A83-7144-4838-9573-51BEE7B9B2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548701" y="3463279"/>
            <a:ext cx="377658" cy="377658"/>
          </a:xfrm>
          <a:prstGeom prst="rect">
            <a:avLst/>
          </a:prstGeom>
        </p:spPr>
      </p:pic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D19C3FA4-13B5-4331-CEDC-6A25DE935977}"/>
              </a:ext>
            </a:extLst>
          </p:cNvPr>
          <p:cNvSpPr/>
          <p:nvPr/>
        </p:nvSpPr>
        <p:spPr>
          <a:xfrm>
            <a:off x="15800832" y="2029966"/>
            <a:ext cx="1816466" cy="390421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 Similarity</a:t>
            </a:r>
            <a:endParaRPr lang="en-CN" altLang="zh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形 31">
            <a:extLst>
              <a:ext uri="{FF2B5EF4-FFF2-40B4-BE49-F238E27FC236}">
                <a16:creationId xmlns:a16="http://schemas.microsoft.com/office/drawing/2014/main" id="{D705AED3-AE63-9EC3-083E-4F8334444849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contras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14200" y="1120992"/>
            <a:ext cx="377658" cy="377658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91F1A164-3283-1210-67AE-83DF50737C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84912" y="727136"/>
            <a:ext cx="326466" cy="32646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02928E-8E8B-15D7-0865-DFE65B605D9E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flipH="1">
            <a:off x="2103031" y="890371"/>
            <a:ext cx="181883" cy="230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BBC4E-13F6-B8E9-39B5-8F78DBEBF391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2103029" y="1053602"/>
            <a:ext cx="345116" cy="67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18058E-4876-13CF-4AC3-0F01F1ECD4D6}"/>
              </a:ext>
            </a:extLst>
          </p:cNvPr>
          <p:cNvSpPr/>
          <p:nvPr/>
        </p:nvSpPr>
        <p:spPr>
          <a:xfrm>
            <a:off x="2778560" y="931202"/>
            <a:ext cx="2991567" cy="4502522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椭圆 46">
            <a:extLst>
              <a:ext uri="{FF2B5EF4-FFF2-40B4-BE49-F238E27FC236}">
                <a16:creationId xmlns:a16="http://schemas.microsoft.com/office/drawing/2014/main" id="{3537BD92-1634-B45F-7704-76A059103193}"/>
              </a:ext>
            </a:extLst>
          </p:cNvPr>
          <p:cNvSpPr/>
          <p:nvPr/>
        </p:nvSpPr>
        <p:spPr>
          <a:xfrm>
            <a:off x="4938312" y="3081323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Rounded Rectangle 32">
            <a:extLst>
              <a:ext uri="{FF2B5EF4-FFF2-40B4-BE49-F238E27FC236}">
                <a16:creationId xmlns:a16="http://schemas.microsoft.com/office/drawing/2014/main" id="{D4784634-F281-143B-D77D-646C0F8713B3}"/>
              </a:ext>
            </a:extLst>
          </p:cNvPr>
          <p:cNvSpPr/>
          <p:nvPr/>
        </p:nvSpPr>
        <p:spPr>
          <a:xfrm>
            <a:off x="4470640" y="2445506"/>
            <a:ext cx="1234473" cy="81546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Adding Weights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DBCED31-D27F-6AB9-FE92-6AADC92157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6" y="3014142"/>
            <a:ext cx="516799" cy="516799"/>
          </a:xfrm>
          <a:prstGeom prst="rect">
            <a:avLst/>
          </a:prstGeom>
        </p:spPr>
      </p:pic>
      <p:sp>
        <p:nvSpPr>
          <p:cNvPr id="92" name="椭圆 46">
            <a:extLst>
              <a:ext uri="{FF2B5EF4-FFF2-40B4-BE49-F238E27FC236}">
                <a16:creationId xmlns:a16="http://schemas.microsoft.com/office/drawing/2014/main" id="{B07A3DDC-52B6-D409-8B88-CE87496C1A76}"/>
              </a:ext>
            </a:extLst>
          </p:cNvPr>
          <p:cNvSpPr/>
          <p:nvPr/>
        </p:nvSpPr>
        <p:spPr>
          <a:xfrm>
            <a:off x="4851745" y="2933948"/>
            <a:ext cx="54000" cy="54000"/>
          </a:xfrm>
          <a:prstGeom prst="ellipse">
            <a:avLst/>
          </a:prstGeom>
          <a:solidFill>
            <a:srgbClr val="DAE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46">
            <a:extLst>
              <a:ext uri="{FF2B5EF4-FFF2-40B4-BE49-F238E27FC236}">
                <a16:creationId xmlns:a16="http://schemas.microsoft.com/office/drawing/2014/main" id="{5900A84E-3C30-B6D4-5F33-C1F44583A934}"/>
              </a:ext>
            </a:extLst>
          </p:cNvPr>
          <p:cNvSpPr/>
          <p:nvPr/>
        </p:nvSpPr>
        <p:spPr>
          <a:xfrm>
            <a:off x="5101815" y="2760905"/>
            <a:ext cx="64800" cy="64800"/>
          </a:xfrm>
          <a:prstGeom prst="ellipse">
            <a:avLst/>
          </a:prstGeom>
          <a:solidFill>
            <a:srgbClr val="DAE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46">
            <a:extLst>
              <a:ext uri="{FF2B5EF4-FFF2-40B4-BE49-F238E27FC236}">
                <a16:creationId xmlns:a16="http://schemas.microsoft.com/office/drawing/2014/main" id="{4FED4942-5CF6-84C9-C0CA-10373F678CFC}"/>
              </a:ext>
            </a:extLst>
          </p:cNvPr>
          <p:cNvSpPr/>
          <p:nvPr/>
        </p:nvSpPr>
        <p:spPr>
          <a:xfrm>
            <a:off x="5086695" y="2994273"/>
            <a:ext cx="32400" cy="32400"/>
          </a:xfrm>
          <a:prstGeom prst="ellipse">
            <a:avLst/>
          </a:prstGeom>
          <a:solidFill>
            <a:srgbClr val="DAE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46">
            <a:extLst>
              <a:ext uri="{FF2B5EF4-FFF2-40B4-BE49-F238E27FC236}">
                <a16:creationId xmlns:a16="http://schemas.microsoft.com/office/drawing/2014/main" id="{CE561382-204C-9BD2-52D7-002A28DA7024}"/>
              </a:ext>
            </a:extLst>
          </p:cNvPr>
          <p:cNvSpPr/>
          <p:nvPr/>
        </p:nvSpPr>
        <p:spPr>
          <a:xfrm>
            <a:off x="5193084" y="2913686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46">
            <a:extLst>
              <a:ext uri="{FF2B5EF4-FFF2-40B4-BE49-F238E27FC236}">
                <a16:creationId xmlns:a16="http://schemas.microsoft.com/office/drawing/2014/main" id="{1FDEFB1B-B2A0-77FB-15A3-3993001D5CBA}"/>
              </a:ext>
            </a:extLst>
          </p:cNvPr>
          <p:cNvSpPr/>
          <p:nvPr/>
        </p:nvSpPr>
        <p:spPr>
          <a:xfrm>
            <a:off x="4967280" y="2845217"/>
            <a:ext cx="99051" cy="96984"/>
          </a:xfrm>
          <a:prstGeom prst="ellipse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46">
            <a:extLst>
              <a:ext uri="{FF2B5EF4-FFF2-40B4-BE49-F238E27FC236}">
                <a16:creationId xmlns:a16="http://schemas.microsoft.com/office/drawing/2014/main" id="{372A4262-B731-E193-2572-FD811E1E3084}"/>
              </a:ext>
            </a:extLst>
          </p:cNvPr>
          <p:cNvSpPr/>
          <p:nvPr/>
        </p:nvSpPr>
        <p:spPr>
          <a:xfrm>
            <a:off x="4808619" y="2745996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309010B-A72A-5A3E-024D-4FFF8A484D3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70" y="2706097"/>
            <a:ext cx="516799" cy="516799"/>
          </a:xfrm>
          <a:prstGeom prst="rect">
            <a:avLst/>
          </a:prstGeom>
        </p:spPr>
      </p:pic>
      <p:sp>
        <p:nvSpPr>
          <p:cNvPr id="98" name="椭圆 46">
            <a:extLst>
              <a:ext uri="{FF2B5EF4-FFF2-40B4-BE49-F238E27FC236}">
                <a16:creationId xmlns:a16="http://schemas.microsoft.com/office/drawing/2014/main" id="{9F0CEE26-D829-ED2D-3FC5-63F415AF37AB}"/>
              </a:ext>
            </a:extLst>
          </p:cNvPr>
          <p:cNvSpPr/>
          <p:nvPr/>
        </p:nvSpPr>
        <p:spPr>
          <a:xfrm>
            <a:off x="4834321" y="3783942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ounded Rectangle 32">
            <a:extLst>
              <a:ext uri="{FF2B5EF4-FFF2-40B4-BE49-F238E27FC236}">
                <a16:creationId xmlns:a16="http://schemas.microsoft.com/office/drawing/2014/main" id="{C0F9EF36-725D-2F29-0414-E0504575E64D}"/>
              </a:ext>
            </a:extLst>
          </p:cNvPr>
          <p:cNvSpPr/>
          <p:nvPr/>
        </p:nvSpPr>
        <p:spPr>
          <a:xfrm>
            <a:off x="4478048" y="3396723"/>
            <a:ext cx="1234473" cy="58079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Core Method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46">
            <a:extLst>
              <a:ext uri="{FF2B5EF4-FFF2-40B4-BE49-F238E27FC236}">
                <a16:creationId xmlns:a16="http://schemas.microsoft.com/office/drawing/2014/main" id="{16CCF773-F416-415B-4E86-9DEF72693CAE}"/>
              </a:ext>
            </a:extLst>
          </p:cNvPr>
          <p:cNvSpPr/>
          <p:nvPr/>
        </p:nvSpPr>
        <p:spPr>
          <a:xfrm>
            <a:off x="5052299" y="3783942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46">
            <a:extLst>
              <a:ext uri="{FF2B5EF4-FFF2-40B4-BE49-F238E27FC236}">
                <a16:creationId xmlns:a16="http://schemas.microsoft.com/office/drawing/2014/main" id="{72AD7F19-1CFB-2FEB-9B0E-B01DB648D11C}"/>
              </a:ext>
            </a:extLst>
          </p:cNvPr>
          <p:cNvSpPr/>
          <p:nvPr/>
        </p:nvSpPr>
        <p:spPr>
          <a:xfrm>
            <a:off x="4616343" y="3783942"/>
            <a:ext cx="99051" cy="96984"/>
          </a:xfrm>
          <a:prstGeom prst="ellipse">
            <a:avLst/>
          </a:prstGeom>
          <a:solidFill>
            <a:srgbClr val="1F38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965E5CF-8C9A-CED9-E0EE-31727CE800EF}"/>
              </a:ext>
            </a:extLst>
          </p:cNvPr>
          <p:cNvSpPr txBox="1"/>
          <p:nvPr/>
        </p:nvSpPr>
        <p:spPr>
          <a:xfrm>
            <a:off x="5233206" y="3662563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12" name="Rounded Rectangle 32">
            <a:extLst>
              <a:ext uri="{FF2B5EF4-FFF2-40B4-BE49-F238E27FC236}">
                <a16:creationId xmlns:a16="http://schemas.microsoft.com/office/drawing/2014/main" id="{27A450C7-50A3-79BA-1EB8-F59DE9E649D4}"/>
              </a:ext>
            </a:extLst>
          </p:cNvPr>
          <p:cNvSpPr/>
          <p:nvPr/>
        </p:nvSpPr>
        <p:spPr>
          <a:xfrm>
            <a:off x="4476963" y="4413690"/>
            <a:ext cx="1234473" cy="58079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 Method Existence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0">
            <a:extLst>
              <a:ext uri="{FF2B5EF4-FFF2-40B4-BE49-F238E27FC236}">
                <a16:creationId xmlns:a16="http://schemas.microsoft.com/office/drawing/2014/main" id="{17A4D88D-1A54-5F04-5EB9-2E05760E3637}"/>
              </a:ext>
            </a:extLst>
          </p:cNvPr>
          <p:cNvCxnSpPr>
            <a:cxnSpLocks/>
          </p:cNvCxnSpPr>
          <p:nvPr/>
        </p:nvCxnSpPr>
        <p:spPr>
          <a:xfrm>
            <a:off x="4109558" y="2701171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0">
            <a:extLst>
              <a:ext uri="{FF2B5EF4-FFF2-40B4-BE49-F238E27FC236}">
                <a16:creationId xmlns:a16="http://schemas.microsoft.com/office/drawing/2014/main" id="{5BBF014A-AEE1-B38A-D62F-8989A42FC133}"/>
              </a:ext>
            </a:extLst>
          </p:cNvPr>
          <p:cNvCxnSpPr>
            <a:cxnSpLocks/>
          </p:cNvCxnSpPr>
          <p:nvPr/>
        </p:nvCxnSpPr>
        <p:spPr>
          <a:xfrm>
            <a:off x="4821944" y="3253387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46">
            <a:extLst>
              <a:ext uri="{FF2B5EF4-FFF2-40B4-BE49-F238E27FC236}">
                <a16:creationId xmlns:a16="http://schemas.microsoft.com/office/drawing/2014/main" id="{F7B583A7-92CF-04D8-CF32-D9E533247422}"/>
              </a:ext>
            </a:extLst>
          </p:cNvPr>
          <p:cNvSpPr/>
          <p:nvPr/>
        </p:nvSpPr>
        <p:spPr>
          <a:xfrm>
            <a:off x="6445404" y="2455885"/>
            <a:ext cx="104400" cy="10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椭圆 46">
            <a:extLst>
              <a:ext uri="{FF2B5EF4-FFF2-40B4-BE49-F238E27FC236}">
                <a16:creationId xmlns:a16="http://schemas.microsoft.com/office/drawing/2014/main" id="{2A5338C2-AF48-2371-7C46-1BDC7F88C607}"/>
              </a:ext>
            </a:extLst>
          </p:cNvPr>
          <p:cNvSpPr/>
          <p:nvPr/>
        </p:nvSpPr>
        <p:spPr>
          <a:xfrm>
            <a:off x="6663382" y="2455885"/>
            <a:ext cx="104400" cy="10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椭圆 46">
            <a:extLst>
              <a:ext uri="{FF2B5EF4-FFF2-40B4-BE49-F238E27FC236}">
                <a16:creationId xmlns:a16="http://schemas.microsoft.com/office/drawing/2014/main" id="{C7003C7C-BE82-A547-B995-F5E8FF0E8F77}"/>
              </a:ext>
            </a:extLst>
          </p:cNvPr>
          <p:cNvSpPr/>
          <p:nvPr/>
        </p:nvSpPr>
        <p:spPr>
          <a:xfrm>
            <a:off x="6227426" y="2455885"/>
            <a:ext cx="104400" cy="104400"/>
          </a:xfrm>
          <a:prstGeom prst="ellipse">
            <a:avLst/>
          </a:prstGeom>
          <a:solidFill>
            <a:srgbClr val="1F38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Rounded Rectangle 32">
            <a:extLst>
              <a:ext uri="{FF2B5EF4-FFF2-40B4-BE49-F238E27FC236}">
                <a16:creationId xmlns:a16="http://schemas.microsoft.com/office/drawing/2014/main" id="{662D6023-E4BC-92CF-6F16-AF832BC19C65}"/>
              </a:ext>
            </a:extLst>
          </p:cNvPr>
          <p:cNvSpPr/>
          <p:nvPr/>
        </p:nvSpPr>
        <p:spPr>
          <a:xfrm>
            <a:off x="5715863" y="2734733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 Methods in Vulnerable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46">
            <a:extLst>
              <a:ext uri="{FF2B5EF4-FFF2-40B4-BE49-F238E27FC236}">
                <a16:creationId xmlns:a16="http://schemas.microsoft.com/office/drawing/2014/main" id="{D1B610A2-66EE-929A-A900-6F09E025B832}"/>
              </a:ext>
            </a:extLst>
          </p:cNvPr>
          <p:cNvSpPr/>
          <p:nvPr/>
        </p:nvSpPr>
        <p:spPr>
          <a:xfrm>
            <a:off x="6300694" y="4224049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椭圆 46">
            <a:extLst>
              <a:ext uri="{FF2B5EF4-FFF2-40B4-BE49-F238E27FC236}">
                <a16:creationId xmlns:a16="http://schemas.microsoft.com/office/drawing/2014/main" id="{A26753F2-19DD-48BB-50B3-0E3C45E189AF}"/>
              </a:ext>
            </a:extLst>
          </p:cNvPr>
          <p:cNvSpPr/>
          <p:nvPr/>
        </p:nvSpPr>
        <p:spPr>
          <a:xfrm>
            <a:off x="6518672" y="4224049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椭圆 46">
            <a:extLst>
              <a:ext uri="{FF2B5EF4-FFF2-40B4-BE49-F238E27FC236}">
                <a16:creationId xmlns:a16="http://schemas.microsoft.com/office/drawing/2014/main" id="{A10516E7-0141-BD84-ACBD-49BD7C765733}"/>
              </a:ext>
            </a:extLst>
          </p:cNvPr>
          <p:cNvSpPr/>
          <p:nvPr/>
        </p:nvSpPr>
        <p:spPr>
          <a:xfrm>
            <a:off x="6082716" y="4224049"/>
            <a:ext cx="99051" cy="96984"/>
          </a:xfrm>
          <a:prstGeom prst="ellipse">
            <a:avLst/>
          </a:prstGeom>
          <a:solidFill>
            <a:srgbClr val="1F38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Rounded Rectangle 32">
            <a:extLst>
              <a:ext uri="{FF2B5EF4-FFF2-40B4-BE49-F238E27FC236}">
                <a16:creationId xmlns:a16="http://schemas.microsoft.com/office/drawing/2014/main" id="{120CC044-26A1-7D00-C507-AA3F497A358E}"/>
              </a:ext>
            </a:extLst>
          </p:cNvPr>
          <p:cNvSpPr/>
          <p:nvPr/>
        </p:nvSpPr>
        <p:spPr>
          <a:xfrm>
            <a:off x="5739026" y="4517245"/>
            <a:ext cx="1404198" cy="258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 Methods in Candidate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46">
            <a:extLst>
              <a:ext uri="{FF2B5EF4-FFF2-40B4-BE49-F238E27FC236}">
                <a16:creationId xmlns:a16="http://schemas.microsoft.com/office/drawing/2014/main" id="{0AEA904A-F4A0-6C0B-99B7-9377A59AC6D8}"/>
              </a:ext>
            </a:extLst>
          </p:cNvPr>
          <p:cNvSpPr/>
          <p:nvPr/>
        </p:nvSpPr>
        <p:spPr>
          <a:xfrm>
            <a:off x="6415817" y="3293882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椭圆 46">
            <a:extLst>
              <a:ext uri="{FF2B5EF4-FFF2-40B4-BE49-F238E27FC236}">
                <a16:creationId xmlns:a16="http://schemas.microsoft.com/office/drawing/2014/main" id="{7B34C29E-D7B6-CD05-F97B-B3CC2C1037F3}"/>
              </a:ext>
            </a:extLst>
          </p:cNvPr>
          <p:cNvSpPr/>
          <p:nvPr/>
        </p:nvSpPr>
        <p:spPr>
          <a:xfrm>
            <a:off x="6633795" y="3293882"/>
            <a:ext cx="99051" cy="96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46">
            <a:extLst>
              <a:ext uri="{FF2B5EF4-FFF2-40B4-BE49-F238E27FC236}">
                <a16:creationId xmlns:a16="http://schemas.microsoft.com/office/drawing/2014/main" id="{38D756BD-7C8F-AE47-6657-66810A672FF6}"/>
              </a:ext>
            </a:extLst>
          </p:cNvPr>
          <p:cNvSpPr/>
          <p:nvPr/>
        </p:nvSpPr>
        <p:spPr>
          <a:xfrm>
            <a:off x="6197839" y="3293882"/>
            <a:ext cx="99051" cy="96984"/>
          </a:xfrm>
          <a:prstGeom prst="ellipse">
            <a:avLst/>
          </a:prstGeom>
          <a:solidFill>
            <a:srgbClr val="1F38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Rounded Rectangle 32">
            <a:extLst>
              <a:ext uri="{FF2B5EF4-FFF2-40B4-BE49-F238E27FC236}">
                <a16:creationId xmlns:a16="http://schemas.microsoft.com/office/drawing/2014/main" id="{9F6D3273-B36E-D416-31E9-2B7A4F1B30D2}"/>
              </a:ext>
            </a:extLst>
          </p:cNvPr>
          <p:cNvSpPr/>
          <p:nvPr/>
        </p:nvSpPr>
        <p:spPr>
          <a:xfrm>
            <a:off x="5675387" y="3572732"/>
            <a:ext cx="1404198" cy="31136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 Methods in Patched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Rounded Rectangle 32">
            <a:extLst>
              <a:ext uri="{FF2B5EF4-FFF2-40B4-BE49-F238E27FC236}">
                <a16:creationId xmlns:a16="http://schemas.microsoft.com/office/drawing/2014/main" id="{68873258-583A-6925-C538-E664143C69D6}"/>
              </a:ext>
            </a:extLst>
          </p:cNvPr>
          <p:cNvSpPr/>
          <p:nvPr/>
        </p:nvSpPr>
        <p:spPr>
          <a:xfrm>
            <a:off x="7445342" y="2163969"/>
            <a:ext cx="1234473" cy="66766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Intra-Procedural 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Rounded Rectangle 32">
            <a:extLst>
              <a:ext uri="{FF2B5EF4-FFF2-40B4-BE49-F238E27FC236}">
                <a16:creationId xmlns:a16="http://schemas.microsoft.com/office/drawing/2014/main" id="{4B42B0BE-0F1A-4C14-C49B-6E813C72DD62}"/>
              </a:ext>
            </a:extLst>
          </p:cNvPr>
          <p:cNvSpPr/>
          <p:nvPr/>
        </p:nvSpPr>
        <p:spPr>
          <a:xfrm>
            <a:off x="7445342" y="4113398"/>
            <a:ext cx="1234473" cy="66766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Intra-Procedural 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Rounded Rectangle 32">
            <a:extLst>
              <a:ext uri="{FF2B5EF4-FFF2-40B4-BE49-F238E27FC236}">
                <a16:creationId xmlns:a16="http://schemas.microsoft.com/office/drawing/2014/main" id="{125C3ED1-A3F1-674C-B6FE-ACC0B8C8CFCC}"/>
              </a:ext>
            </a:extLst>
          </p:cNvPr>
          <p:cNvSpPr/>
          <p:nvPr/>
        </p:nvSpPr>
        <p:spPr>
          <a:xfrm>
            <a:off x="7445342" y="3252058"/>
            <a:ext cx="1234473" cy="66766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Intra-Procedural 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4" name="直接箭头连接符 10">
            <a:extLst>
              <a:ext uri="{FF2B5EF4-FFF2-40B4-BE49-F238E27FC236}">
                <a16:creationId xmlns:a16="http://schemas.microsoft.com/office/drawing/2014/main" id="{E5A9DB64-B4AD-E6EC-AA9F-CADE53D3F308}"/>
              </a:ext>
            </a:extLst>
          </p:cNvPr>
          <p:cNvCxnSpPr>
            <a:cxnSpLocks/>
          </p:cNvCxnSpPr>
          <p:nvPr/>
        </p:nvCxnSpPr>
        <p:spPr>
          <a:xfrm>
            <a:off x="7052674" y="2544069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1B5FE0CD-6E95-B038-6734-C2767C8C34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06" y="2132278"/>
            <a:ext cx="586894" cy="586894"/>
          </a:xfrm>
          <a:prstGeom prst="rect">
            <a:avLst/>
          </a:prstGeom>
        </p:spPr>
      </p:pic>
      <p:sp>
        <p:nvSpPr>
          <p:cNvPr id="157" name="Rounded Rectangle 32">
            <a:extLst>
              <a:ext uri="{FF2B5EF4-FFF2-40B4-BE49-F238E27FC236}">
                <a16:creationId xmlns:a16="http://schemas.microsoft.com/office/drawing/2014/main" id="{DBDE2D6F-D09A-887E-F6B3-948D9A0E35D8}"/>
              </a:ext>
            </a:extLst>
          </p:cNvPr>
          <p:cNvSpPr/>
          <p:nvPr/>
        </p:nvSpPr>
        <p:spPr>
          <a:xfrm>
            <a:off x="4194373" y="1160767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Patched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Rounded Rectangle 32">
            <a:extLst>
              <a:ext uri="{FF2B5EF4-FFF2-40B4-BE49-F238E27FC236}">
                <a16:creationId xmlns:a16="http://schemas.microsoft.com/office/drawing/2014/main" id="{AD0FF1F3-0831-EF51-6667-317576F8366E}"/>
              </a:ext>
            </a:extLst>
          </p:cNvPr>
          <p:cNvSpPr/>
          <p:nvPr/>
        </p:nvSpPr>
        <p:spPr>
          <a:xfrm>
            <a:off x="12735678" y="2552113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Vulnerable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180C6C1-1DAC-3FC0-E6CE-2C0805891A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88" y="1868991"/>
            <a:ext cx="586894" cy="586894"/>
          </a:xfrm>
          <a:prstGeom prst="rect">
            <a:avLst/>
          </a:prstGeom>
        </p:spPr>
      </p:pic>
      <p:sp>
        <p:nvSpPr>
          <p:cNvPr id="167" name="Rounded Rectangle 32">
            <a:extLst>
              <a:ext uri="{FF2B5EF4-FFF2-40B4-BE49-F238E27FC236}">
                <a16:creationId xmlns:a16="http://schemas.microsoft.com/office/drawing/2014/main" id="{288165B1-6DE7-2450-3552-46C07712F93F}"/>
              </a:ext>
            </a:extLst>
          </p:cNvPr>
          <p:cNvSpPr/>
          <p:nvPr/>
        </p:nvSpPr>
        <p:spPr>
          <a:xfrm>
            <a:off x="12837354" y="3662563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Patched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3FBD25A3-A83B-27F2-248A-E878CB447D2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88" y="2912251"/>
            <a:ext cx="586894" cy="586894"/>
          </a:xfrm>
          <a:prstGeom prst="rect">
            <a:avLst/>
          </a:prstGeom>
        </p:spPr>
      </p:pic>
      <p:sp>
        <p:nvSpPr>
          <p:cNvPr id="169" name="Rounded Rectangle 32">
            <a:extLst>
              <a:ext uri="{FF2B5EF4-FFF2-40B4-BE49-F238E27FC236}">
                <a16:creationId xmlns:a16="http://schemas.microsoft.com/office/drawing/2014/main" id="{5ADC1783-D7E2-DAC7-2636-EED5E8646AD2}"/>
              </a:ext>
            </a:extLst>
          </p:cNvPr>
          <p:cNvSpPr/>
          <p:nvPr/>
        </p:nvSpPr>
        <p:spPr>
          <a:xfrm>
            <a:off x="12786941" y="4737569"/>
            <a:ext cx="1503249" cy="6246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Candidate Version whose path contains mapping added statement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2B60130A-628F-694C-B22D-BF2C92822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351" y="4054447"/>
            <a:ext cx="586894" cy="586894"/>
          </a:xfrm>
          <a:prstGeom prst="rect">
            <a:avLst/>
          </a:prstGeom>
        </p:spPr>
      </p:pic>
      <p:sp>
        <p:nvSpPr>
          <p:cNvPr id="172" name="Rounded Rectangle 32">
            <a:extLst>
              <a:ext uri="{FF2B5EF4-FFF2-40B4-BE49-F238E27FC236}">
                <a16:creationId xmlns:a16="http://schemas.microsoft.com/office/drawing/2014/main" id="{9ED78B60-9B37-1F16-471A-F56CCE1EB849}"/>
              </a:ext>
            </a:extLst>
          </p:cNvPr>
          <p:cNvSpPr/>
          <p:nvPr/>
        </p:nvSpPr>
        <p:spPr>
          <a:xfrm>
            <a:off x="14858912" y="1943169"/>
            <a:ext cx="1234473" cy="30872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3" name="图形 377">
            <a:extLst>
              <a:ext uri="{FF2B5EF4-FFF2-40B4-BE49-F238E27FC236}">
                <a16:creationId xmlns:a16="http://schemas.microsoft.com/office/drawing/2014/main" id="{4D0BD942-F35C-70FC-8B4E-82ACAA72F07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5251914" y="2365424"/>
            <a:ext cx="429113" cy="429113"/>
          </a:xfrm>
          <a:prstGeom prst="rect">
            <a:avLst/>
          </a:prstGeom>
        </p:spPr>
      </p:pic>
      <p:pic>
        <p:nvPicPr>
          <p:cNvPr id="174" name="图形 378">
            <a:extLst>
              <a:ext uri="{FF2B5EF4-FFF2-40B4-BE49-F238E27FC236}">
                <a16:creationId xmlns:a16="http://schemas.microsoft.com/office/drawing/2014/main" id="{0F1CE2DF-82CF-F66A-3CA0-33E1B870E0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5251914" y="3210046"/>
            <a:ext cx="429113" cy="429113"/>
          </a:xfrm>
          <a:prstGeom prst="rect">
            <a:avLst/>
          </a:prstGeom>
        </p:spPr>
      </p:pic>
      <p:pic>
        <p:nvPicPr>
          <p:cNvPr id="175" name="图形 377">
            <a:extLst>
              <a:ext uri="{FF2B5EF4-FFF2-40B4-BE49-F238E27FC236}">
                <a16:creationId xmlns:a16="http://schemas.microsoft.com/office/drawing/2014/main" id="{D69266F6-D06A-635F-D977-A17B667C7AF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5251914" y="4303514"/>
            <a:ext cx="429113" cy="429113"/>
          </a:xfrm>
          <a:prstGeom prst="rect">
            <a:avLst/>
          </a:prstGeom>
        </p:spPr>
      </p:pic>
      <p:grpSp>
        <p:nvGrpSpPr>
          <p:cNvPr id="176" name="组合 13">
            <a:extLst>
              <a:ext uri="{FF2B5EF4-FFF2-40B4-BE49-F238E27FC236}">
                <a16:creationId xmlns:a16="http://schemas.microsoft.com/office/drawing/2014/main" id="{96A80220-A62F-5F49-0C90-EC7B68C53CC7}"/>
              </a:ext>
            </a:extLst>
          </p:cNvPr>
          <p:cNvGrpSpPr/>
          <p:nvPr/>
        </p:nvGrpSpPr>
        <p:grpSpPr>
          <a:xfrm>
            <a:off x="16486386" y="3946242"/>
            <a:ext cx="396000" cy="396000"/>
            <a:chOff x="6520138" y="3648068"/>
            <a:chExt cx="579966" cy="610535"/>
          </a:xfrm>
        </p:grpSpPr>
        <p:sp>
          <p:nvSpPr>
            <p:cNvPr id="178" name="椭圆 14">
              <a:extLst>
                <a:ext uri="{FF2B5EF4-FFF2-40B4-BE49-F238E27FC236}">
                  <a16:creationId xmlns:a16="http://schemas.microsoft.com/office/drawing/2014/main" id="{76642F4C-CDC1-785A-FA45-A9EF6BD042B9}"/>
                </a:ext>
              </a:extLst>
            </p:cNvPr>
            <p:cNvSpPr/>
            <p:nvPr/>
          </p:nvSpPr>
          <p:spPr>
            <a:xfrm>
              <a:off x="6520138" y="3648068"/>
              <a:ext cx="579966" cy="610535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9" name="图形 15">
              <a:extLst>
                <a:ext uri="{FF2B5EF4-FFF2-40B4-BE49-F238E27FC236}">
                  <a16:creationId xmlns:a16="http://schemas.microsoft.com/office/drawing/2014/main" id="{B1D07BCF-C57F-4F9B-0498-CDB2887E5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565736" y="3710696"/>
              <a:ext cx="488771" cy="488771"/>
            </a:xfrm>
            <a:prstGeom prst="rect">
              <a:avLst/>
            </a:prstGeom>
          </p:spPr>
        </p:pic>
      </p:grpSp>
      <p:grpSp>
        <p:nvGrpSpPr>
          <p:cNvPr id="180" name="组合 24">
            <a:extLst>
              <a:ext uri="{FF2B5EF4-FFF2-40B4-BE49-F238E27FC236}">
                <a16:creationId xmlns:a16="http://schemas.microsoft.com/office/drawing/2014/main" id="{3B63BCDE-7EF3-BF26-79DF-9460683798CF}"/>
              </a:ext>
            </a:extLst>
          </p:cNvPr>
          <p:cNvGrpSpPr/>
          <p:nvPr/>
        </p:nvGrpSpPr>
        <p:grpSpPr>
          <a:xfrm>
            <a:off x="16445640" y="2977577"/>
            <a:ext cx="396000" cy="396000"/>
            <a:chOff x="6520138" y="4636335"/>
            <a:chExt cx="579966" cy="610535"/>
          </a:xfrm>
        </p:grpSpPr>
        <p:sp>
          <p:nvSpPr>
            <p:cNvPr id="182" name="椭圆 25">
              <a:extLst>
                <a:ext uri="{FF2B5EF4-FFF2-40B4-BE49-F238E27FC236}">
                  <a16:creationId xmlns:a16="http://schemas.microsoft.com/office/drawing/2014/main" id="{44F18933-9E58-E9FF-E0FF-071E01227021}"/>
                </a:ext>
              </a:extLst>
            </p:cNvPr>
            <p:cNvSpPr/>
            <p:nvPr/>
          </p:nvSpPr>
          <p:spPr>
            <a:xfrm>
              <a:off x="6520138" y="4636335"/>
              <a:ext cx="579966" cy="610535"/>
            </a:xfrm>
            <a:prstGeom prst="ellipse">
              <a:avLst/>
            </a:pr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3" name="图形 26">
              <a:extLst>
                <a:ext uri="{FF2B5EF4-FFF2-40B4-BE49-F238E27FC236}">
                  <a16:creationId xmlns:a16="http://schemas.microsoft.com/office/drawing/2014/main" id="{686B2386-82E6-B7FA-4F47-2CDD08531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565735" y="4697216"/>
              <a:ext cx="488771" cy="488771"/>
            </a:xfrm>
            <a:prstGeom prst="rect">
              <a:avLst/>
            </a:prstGeom>
          </p:spPr>
        </p:pic>
      </p:grpSp>
      <p:sp>
        <p:nvSpPr>
          <p:cNvPr id="185" name="Left Brace 184">
            <a:extLst>
              <a:ext uri="{FF2B5EF4-FFF2-40B4-BE49-F238E27FC236}">
                <a16:creationId xmlns:a16="http://schemas.microsoft.com/office/drawing/2014/main" id="{6AA3D035-4EC1-CAEF-5009-95D0A0A640F7}"/>
              </a:ext>
            </a:extLst>
          </p:cNvPr>
          <p:cNvSpPr/>
          <p:nvPr/>
        </p:nvSpPr>
        <p:spPr>
          <a:xfrm rot="10800000">
            <a:off x="16259489" y="2971394"/>
            <a:ext cx="250295" cy="2080218"/>
          </a:xfrm>
          <a:prstGeom prst="leftBrace">
            <a:avLst>
              <a:gd name="adj1" fmla="val 3141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6" name="直接箭头连接符 10">
            <a:extLst>
              <a:ext uri="{FF2B5EF4-FFF2-40B4-BE49-F238E27FC236}">
                <a16:creationId xmlns:a16="http://schemas.microsoft.com/office/drawing/2014/main" id="{072E24A7-BEB0-8848-E105-2C0744065C48}"/>
              </a:ext>
            </a:extLst>
          </p:cNvPr>
          <p:cNvCxnSpPr>
            <a:cxnSpLocks/>
          </p:cNvCxnSpPr>
          <p:nvPr/>
        </p:nvCxnSpPr>
        <p:spPr>
          <a:xfrm flipH="1">
            <a:off x="5086696" y="1473441"/>
            <a:ext cx="94443" cy="902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8C44361-12DA-C0AA-F921-E786DFC186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92" y="3373577"/>
            <a:ext cx="586894" cy="586894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9B9C6F3C-47BC-7AFE-5F41-DAFE643BAE2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014" y="4085938"/>
            <a:ext cx="586894" cy="586894"/>
          </a:xfrm>
          <a:prstGeom prst="rect">
            <a:avLst/>
          </a:prstGeom>
        </p:spPr>
      </p:pic>
      <p:sp>
        <p:nvSpPr>
          <p:cNvPr id="195" name="Rounded Rectangle 32">
            <a:extLst>
              <a:ext uri="{FF2B5EF4-FFF2-40B4-BE49-F238E27FC236}">
                <a16:creationId xmlns:a16="http://schemas.microsoft.com/office/drawing/2014/main" id="{04B6DF9E-C55F-11E6-F5D4-198617FC6A5B}"/>
              </a:ext>
            </a:extLst>
          </p:cNvPr>
          <p:cNvSpPr/>
          <p:nvPr/>
        </p:nvSpPr>
        <p:spPr>
          <a:xfrm>
            <a:off x="9624849" y="2784609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Added Statements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Rounded Rectangle 32">
            <a:extLst>
              <a:ext uri="{FF2B5EF4-FFF2-40B4-BE49-F238E27FC236}">
                <a16:creationId xmlns:a16="http://schemas.microsoft.com/office/drawing/2014/main" id="{6D02AF64-2B33-FA22-E556-C6E6649B8B52}"/>
              </a:ext>
            </a:extLst>
          </p:cNvPr>
          <p:cNvSpPr/>
          <p:nvPr/>
        </p:nvSpPr>
        <p:spPr>
          <a:xfrm>
            <a:off x="9554720" y="1530709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Deleted Statements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Rounded Rectangle 32">
            <a:extLst>
              <a:ext uri="{FF2B5EF4-FFF2-40B4-BE49-F238E27FC236}">
                <a16:creationId xmlns:a16="http://schemas.microsoft.com/office/drawing/2014/main" id="{7FF3D434-95A4-C860-F4C4-F8498A604BB6}"/>
              </a:ext>
            </a:extLst>
          </p:cNvPr>
          <p:cNvSpPr/>
          <p:nvPr/>
        </p:nvSpPr>
        <p:spPr>
          <a:xfrm>
            <a:off x="9689108" y="2157905"/>
            <a:ext cx="1234473" cy="39420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Forward and Backward Slicing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Rounded Rectangle 32">
            <a:extLst>
              <a:ext uri="{FF2B5EF4-FFF2-40B4-BE49-F238E27FC236}">
                <a16:creationId xmlns:a16="http://schemas.microsoft.com/office/drawing/2014/main" id="{2C631731-D698-8179-8E39-DEBA18288AF2}"/>
              </a:ext>
            </a:extLst>
          </p:cNvPr>
          <p:cNvSpPr/>
          <p:nvPr/>
        </p:nvSpPr>
        <p:spPr>
          <a:xfrm>
            <a:off x="9792202" y="3338784"/>
            <a:ext cx="1234473" cy="39420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Forward and Backward Slicing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0" name="直接箭头连接符 10">
            <a:extLst>
              <a:ext uri="{FF2B5EF4-FFF2-40B4-BE49-F238E27FC236}">
                <a16:creationId xmlns:a16="http://schemas.microsoft.com/office/drawing/2014/main" id="{A5C3B3CF-79BE-44E1-3606-BEB9FF555B0E}"/>
              </a:ext>
            </a:extLst>
          </p:cNvPr>
          <p:cNvCxnSpPr>
            <a:cxnSpLocks/>
            <a:stCxn id="196" idx="2"/>
            <a:endCxn id="197" idx="0"/>
          </p:cNvCxnSpPr>
          <p:nvPr/>
        </p:nvCxnSpPr>
        <p:spPr>
          <a:xfrm>
            <a:off x="10306344" y="1803455"/>
            <a:ext cx="0" cy="354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10">
            <a:extLst>
              <a:ext uri="{FF2B5EF4-FFF2-40B4-BE49-F238E27FC236}">
                <a16:creationId xmlns:a16="http://schemas.microsoft.com/office/drawing/2014/main" id="{3E7C8FC7-597F-C179-7082-4E18F91B5F6C}"/>
              </a:ext>
            </a:extLst>
          </p:cNvPr>
          <p:cNvCxnSpPr>
            <a:cxnSpLocks/>
            <a:stCxn id="195" idx="2"/>
            <a:endCxn id="198" idx="0"/>
          </p:cNvCxnSpPr>
          <p:nvPr/>
        </p:nvCxnSpPr>
        <p:spPr>
          <a:xfrm>
            <a:off x="10376474" y="3057356"/>
            <a:ext cx="32965" cy="281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Picture 207">
            <a:extLst>
              <a:ext uri="{FF2B5EF4-FFF2-40B4-BE49-F238E27FC236}">
                <a16:creationId xmlns:a16="http://schemas.microsoft.com/office/drawing/2014/main" id="{E9E39054-D4BD-E9E8-D18A-5359D1CBEF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14" y="2133504"/>
            <a:ext cx="586894" cy="586894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D40EF9A0-6B4B-3F16-3FD7-416A6F59A7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00" y="3374803"/>
            <a:ext cx="586894" cy="586894"/>
          </a:xfrm>
          <a:prstGeom prst="rect">
            <a:avLst/>
          </a:prstGeom>
        </p:spPr>
      </p:pic>
      <p:cxnSp>
        <p:nvCxnSpPr>
          <p:cNvPr id="210" name="直接箭头连接符 10">
            <a:extLst>
              <a:ext uri="{FF2B5EF4-FFF2-40B4-BE49-F238E27FC236}">
                <a16:creationId xmlns:a16="http://schemas.microsoft.com/office/drawing/2014/main" id="{BDFEFB71-89C2-5573-52DA-21193971D53F}"/>
              </a:ext>
            </a:extLst>
          </p:cNvPr>
          <p:cNvCxnSpPr>
            <a:cxnSpLocks/>
          </p:cNvCxnSpPr>
          <p:nvPr/>
        </p:nvCxnSpPr>
        <p:spPr>
          <a:xfrm>
            <a:off x="9334524" y="2365423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10">
            <a:extLst>
              <a:ext uri="{FF2B5EF4-FFF2-40B4-BE49-F238E27FC236}">
                <a16:creationId xmlns:a16="http://schemas.microsoft.com/office/drawing/2014/main" id="{5EC0085E-3A34-9806-F5DB-612610E2DADB}"/>
              </a:ext>
            </a:extLst>
          </p:cNvPr>
          <p:cNvCxnSpPr>
            <a:cxnSpLocks/>
          </p:cNvCxnSpPr>
          <p:nvPr/>
        </p:nvCxnSpPr>
        <p:spPr>
          <a:xfrm>
            <a:off x="11001278" y="2377188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10">
            <a:extLst>
              <a:ext uri="{FF2B5EF4-FFF2-40B4-BE49-F238E27FC236}">
                <a16:creationId xmlns:a16="http://schemas.microsoft.com/office/drawing/2014/main" id="{029C251A-C915-3168-05B2-F13F18C77360}"/>
              </a:ext>
            </a:extLst>
          </p:cNvPr>
          <p:cNvCxnSpPr>
            <a:cxnSpLocks/>
          </p:cNvCxnSpPr>
          <p:nvPr/>
        </p:nvCxnSpPr>
        <p:spPr>
          <a:xfrm>
            <a:off x="9468537" y="3497682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10">
            <a:extLst>
              <a:ext uri="{FF2B5EF4-FFF2-40B4-BE49-F238E27FC236}">
                <a16:creationId xmlns:a16="http://schemas.microsoft.com/office/drawing/2014/main" id="{D634E6B1-7257-C297-53A4-14BD714CF7B0}"/>
              </a:ext>
            </a:extLst>
          </p:cNvPr>
          <p:cNvCxnSpPr>
            <a:cxnSpLocks/>
          </p:cNvCxnSpPr>
          <p:nvPr/>
        </p:nvCxnSpPr>
        <p:spPr>
          <a:xfrm>
            <a:off x="11069274" y="3721611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32">
            <a:extLst>
              <a:ext uri="{FF2B5EF4-FFF2-40B4-BE49-F238E27FC236}">
                <a16:creationId xmlns:a16="http://schemas.microsoft.com/office/drawing/2014/main" id="{27DF5E7E-C6B9-1BC5-A641-FB6927A62E5B}"/>
              </a:ext>
            </a:extLst>
          </p:cNvPr>
          <p:cNvSpPr/>
          <p:nvPr/>
        </p:nvSpPr>
        <p:spPr>
          <a:xfrm>
            <a:off x="10925399" y="2621185"/>
            <a:ext cx="1196943" cy="31468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Suspicious Path</a:t>
            </a:r>
          </a:p>
        </p:txBody>
      </p:sp>
      <p:sp>
        <p:nvSpPr>
          <p:cNvPr id="215" name="Rounded Rectangle 32">
            <a:extLst>
              <a:ext uri="{FF2B5EF4-FFF2-40B4-BE49-F238E27FC236}">
                <a16:creationId xmlns:a16="http://schemas.microsoft.com/office/drawing/2014/main" id="{B5A33B9B-49C1-750F-69A8-A104E7F0B3EF}"/>
              </a:ext>
            </a:extLst>
          </p:cNvPr>
          <p:cNvSpPr/>
          <p:nvPr/>
        </p:nvSpPr>
        <p:spPr>
          <a:xfrm>
            <a:off x="12028488" y="2102880"/>
            <a:ext cx="1000430" cy="70601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Dangerous Statement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6" name="Rounded Rectangle 32">
            <a:extLst>
              <a:ext uri="{FF2B5EF4-FFF2-40B4-BE49-F238E27FC236}">
                <a16:creationId xmlns:a16="http://schemas.microsoft.com/office/drawing/2014/main" id="{03C2C1EC-360E-3E09-CAB1-CAC52CC7CA77}"/>
              </a:ext>
            </a:extLst>
          </p:cNvPr>
          <p:cNvSpPr/>
          <p:nvPr/>
        </p:nvSpPr>
        <p:spPr>
          <a:xfrm>
            <a:off x="11860182" y="3159242"/>
            <a:ext cx="1000430" cy="70601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Dangerous Statement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0" name="图形 31">
            <a:extLst>
              <a:ext uri="{FF2B5EF4-FFF2-40B4-BE49-F238E27FC236}">
                <a16:creationId xmlns:a16="http://schemas.microsoft.com/office/drawing/2014/main" id="{F76F82B2-0300-45BF-CF35-58B909CFC0C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contras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78353" y="2225175"/>
            <a:ext cx="377658" cy="377658"/>
          </a:xfrm>
          <a:prstGeom prst="rect">
            <a:avLst/>
          </a:prstGeom>
        </p:spPr>
      </p:pic>
      <p:sp>
        <p:nvSpPr>
          <p:cNvPr id="222" name="Rounded Rectangle 32">
            <a:extLst>
              <a:ext uri="{FF2B5EF4-FFF2-40B4-BE49-F238E27FC236}">
                <a16:creationId xmlns:a16="http://schemas.microsoft.com/office/drawing/2014/main" id="{0EAE6372-1107-81F3-5AB2-B6D8EC3EA57A}"/>
              </a:ext>
            </a:extLst>
          </p:cNvPr>
          <p:cNvSpPr/>
          <p:nvPr/>
        </p:nvSpPr>
        <p:spPr>
          <a:xfrm>
            <a:off x="1563570" y="2689567"/>
            <a:ext cx="1088491" cy="2116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Vulnerable Library Version 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3" name="图形 31">
            <a:extLst>
              <a:ext uri="{FF2B5EF4-FFF2-40B4-BE49-F238E27FC236}">
                <a16:creationId xmlns:a16="http://schemas.microsoft.com/office/drawing/2014/main" id="{7914D696-C455-1EAA-59B3-3BEC7D417E60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contras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13598" y="3079178"/>
            <a:ext cx="377658" cy="377658"/>
          </a:xfrm>
          <a:prstGeom prst="rect">
            <a:avLst/>
          </a:prstGeom>
        </p:spPr>
      </p:pic>
      <p:sp>
        <p:nvSpPr>
          <p:cNvPr id="224" name="Rounded Rectangle 32">
            <a:extLst>
              <a:ext uri="{FF2B5EF4-FFF2-40B4-BE49-F238E27FC236}">
                <a16:creationId xmlns:a16="http://schemas.microsoft.com/office/drawing/2014/main" id="{41D0445A-7C8B-6016-4855-844AFCE63087}"/>
              </a:ext>
            </a:extLst>
          </p:cNvPr>
          <p:cNvSpPr/>
          <p:nvPr/>
        </p:nvSpPr>
        <p:spPr>
          <a:xfrm>
            <a:off x="1598815" y="3543570"/>
            <a:ext cx="1088491" cy="2116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Patched Library Version 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Rounded Rectangle 32">
            <a:extLst>
              <a:ext uri="{FF2B5EF4-FFF2-40B4-BE49-F238E27FC236}">
                <a16:creationId xmlns:a16="http://schemas.microsoft.com/office/drawing/2014/main" id="{F6E7A97E-26B8-DE29-3AE4-AAFC7F1403AA}"/>
              </a:ext>
            </a:extLst>
          </p:cNvPr>
          <p:cNvSpPr/>
          <p:nvPr/>
        </p:nvSpPr>
        <p:spPr>
          <a:xfrm>
            <a:off x="3879734" y="4024404"/>
            <a:ext cx="1503249" cy="27274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 Methods in Vulnerable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Rounded Rectangle 32">
            <a:extLst>
              <a:ext uri="{FF2B5EF4-FFF2-40B4-BE49-F238E27FC236}">
                <a16:creationId xmlns:a16="http://schemas.microsoft.com/office/drawing/2014/main" id="{9242381A-6406-09D5-CD94-7D654A046D52}"/>
              </a:ext>
            </a:extLst>
          </p:cNvPr>
          <p:cNvSpPr/>
          <p:nvPr/>
        </p:nvSpPr>
        <p:spPr>
          <a:xfrm>
            <a:off x="5004292" y="4011504"/>
            <a:ext cx="1404198" cy="31136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 Methods in Patched Version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3" name="直接箭头连接符 10">
            <a:extLst>
              <a:ext uri="{FF2B5EF4-FFF2-40B4-BE49-F238E27FC236}">
                <a16:creationId xmlns:a16="http://schemas.microsoft.com/office/drawing/2014/main" id="{B70F4CCA-DE8C-F6CD-7AB0-56BA17CDE0F0}"/>
              </a:ext>
            </a:extLst>
          </p:cNvPr>
          <p:cNvCxnSpPr>
            <a:cxnSpLocks/>
          </p:cNvCxnSpPr>
          <p:nvPr/>
        </p:nvCxnSpPr>
        <p:spPr>
          <a:xfrm flipH="1">
            <a:off x="5571381" y="4064154"/>
            <a:ext cx="94443" cy="902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10">
            <a:extLst>
              <a:ext uri="{FF2B5EF4-FFF2-40B4-BE49-F238E27FC236}">
                <a16:creationId xmlns:a16="http://schemas.microsoft.com/office/drawing/2014/main" id="{06ACAE5C-6E20-0FFD-2849-A7487CB0E3A9}"/>
              </a:ext>
            </a:extLst>
          </p:cNvPr>
          <p:cNvCxnSpPr>
            <a:cxnSpLocks/>
          </p:cNvCxnSpPr>
          <p:nvPr/>
        </p:nvCxnSpPr>
        <p:spPr>
          <a:xfrm>
            <a:off x="4417888" y="4216208"/>
            <a:ext cx="230625" cy="730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10">
            <a:extLst>
              <a:ext uri="{FF2B5EF4-FFF2-40B4-BE49-F238E27FC236}">
                <a16:creationId xmlns:a16="http://schemas.microsoft.com/office/drawing/2014/main" id="{9A5530DC-7658-FF8F-CFB4-3D27EBCF38E9}"/>
              </a:ext>
            </a:extLst>
          </p:cNvPr>
          <p:cNvCxnSpPr>
            <a:cxnSpLocks/>
          </p:cNvCxnSpPr>
          <p:nvPr/>
        </p:nvCxnSpPr>
        <p:spPr>
          <a:xfrm>
            <a:off x="5619974" y="4671592"/>
            <a:ext cx="549309" cy="31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057779B0-2EFF-8423-BD8A-9268E0E2CD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4" y="4873942"/>
            <a:ext cx="586894" cy="586894"/>
          </a:xfrm>
          <a:prstGeom prst="rect">
            <a:avLst/>
          </a:prstGeom>
        </p:spPr>
      </p:pic>
      <p:cxnSp>
        <p:nvCxnSpPr>
          <p:cNvPr id="247" name="直接箭头连接符 10">
            <a:extLst>
              <a:ext uri="{FF2B5EF4-FFF2-40B4-BE49-F238E27FC236}">
                <a16:creationId xmlns:a16="http://schemas.microsoft.com/office/drawing/2014/main" id="{6CF90D28-1D4A-BDA7-705A-31E0D6E2064B}"/>
              </a:ext>
            </a:extLst>
          </p:cNvPr>
          <p:cNvCxnSpPr>
            <a:cxnSpLocks/>
          </p:cNvCxnSpPr>
          <p:nvPr/>
        </p:nvCxnSpPr>
        <p:spPr>
          <a:xfrm flipV="1">
            <a:off x="8679815" y="4447229"/>
            <a:ext cx="323665" cy="194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10">
            <a:extLst>
              <a:ext uri="{FF2B5EF4-FFF2-40B4-BE49-F238E27FC236}">
                <a16:creationId xmlns:a16="http://schemas.microsoft.com/office/drawing/2014/main" id="{6DB5E039-1C30-F0F5-7C08-A353B60A0D01}"/>
              </a:ext>
            </a:extLst>
          </p:cNvPr>
          <p:cNvCxnSpPr>
            <a:cxnSpLocks/>
          </p:cNvCxnSpPr>
          <p:nvPr/>
        </p:nvCxnSpPr>
        <p:spPr>
          <a:xfrm>
            <a:off x="8606276" y="4808257"/>
            <a:ext cx="477381" cy="500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ounded Rectangle 32">
            <a:extLst>
              <a:ext uri="{FF2B5EF4-FFF2-40B4-BE49-F238E27FC236}">
                <a16:creationId xmlns:a16="http://schemas.microsoft.com/office/drawing/2014/main" id="{A56ACD69-CBD6-B666-35CB-3941B6DE0E19}"/>
              </a:ext>
            </a:extLst>
          </p:cNvPr>
          <p:cNvSpPr/>
          <p:nvPr/>
        </p:nvSpPr>
        <p:spPr>
          <a:xfrm>
            <a:off x="9890512" y="4216207"/>
            <a:ext cx="1234473" cy="39420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Forward and Backward Slicing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箭头连接符 10">
            <a:extLst>
              <a:ext uri="{FF2B5EF4-FFF2-40B4-BE49-F238E27FC236}">
                <a16:creationId xmlns:a16="http://schemas.microsoft.com/office/drawing/2014/main" id="{FC1DF8B7-5B18-2380-C7A0-B08B3A2526C0}"/>
              </a:ext>
            </a:extLst>
          </p:cNvPr>
          <p:cNvCxnSpPr>
            <a:cxnSpLocks/>
            <a:endCxn id="251" idx="0"/>
          </p:cNvCxnSpPr>
          <p:nvPr/>
        </p:nvCxnSpPr>
        <p:spPr>
          <a:xfrm>
            <a:off x="8554004" y="1868991"/>
            <a:ext cx="1953745" cy="2347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10">
            <a:extLst>
              <a:ext uri="{FF2B5EF4-FFF2-40B4-BE49-F238E27FC236}">
                <a16:creationId xmlns:a16="http://schemas.microsoft.com/office/drawing/2014/main" id="{1BF46384-5401-4FE5-6453-BFA0270DCA52}"/>
              </a:ext>
            </a:extLst>
          </p:cNvPr>
          <p:cNvCxnSpPr>
            <a:cxnSpLocks/>
          </p:cNvCxnSpPr>
          <p:nvPr/>
        </p:nvCxnSpPr>
        <p:spPr>
          <a:xfrm>
            <a:off x="9566847" y="4375105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ounded Rectangle 32">
            <a:extLst>
              <a:ext uri="{FF2B5EF4-FFF2-40B4-BE49-F238E27FC236}">
                <a16:creationId xmlns:a16="http://schemas.microsoft.com/office/drawing/2014/main" id="{2C3CAA30-2716-A8EE-1C1E-CB75E78A9507}"/>
              </a:ext>
            </a:extLst>
          </p:cNvPr>
          <p:cNvSpPr/>
          <p:nvPr/>
        </p:nvSpPr>
        <p:spPr>
          <a:xfrm>
            <a:off x="7769007" y="1401763"/>
            <a:ext cx="1234473" cy="38377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Statement Similarity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1" name="直接箭头连接符 10">
            <a:extLst>
              <a:ext uri="{FF2B5EF4-FFF2-40B4-BE49-F238E27FC236}">
                <a16:creationId xmlns:a16="http://schemas.microsoft.com/office/drawing/2014/main" id="{2D8CDD5F-2C13-B587-E1B5-AFEBC2AE01BC}"/>
              </a:ext>
            </a:extLst>
          </p:cNvPr>
          <p:cNvCxnSpPr>
            <a:cxnSpLocks/>
            <a:endCxn id="257" idx="3"/>
          </p:cNvCxnSpPr>
          <p:nvPr/>
        </p:nvCxnSpPr>
        <p:spPr>
          <a:xfrm flipH="1" flipV="1">
            <a:off x="9003480" y="1593649"/>
            <a:ext cx="654709" cy="718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10">
            <a:extLst>
              <a:ext uri="{FF2B5EF4-FFF2-40B4-BE49-F238E27FC236}">
                <a16:creationId xmlns:a16="http://schemas.microsoft.com/office/drawing/2014/main" id="{5A1EC931-D0CD-F8E2-68BA-5538A9CF2625}"/>
              </a:ext>
            </a:extLst>
          </p:cNvPr>
          <p:cNvCxnSpPr>
            <a:cxnSpLocks/>
            <a:stCxn id="195" idx="1"/>
            <a:endCxn id="257" idx="3"/>
          </p:cNvCxnSpPr>
          <p:nvPr/>
        </p:nvCxnSpPr>
        <p:spPr>
          <a:xfrm flipH="1" flipV="1">
            <a:off x="9003480" y="1593648"/>
            <a:ext cx="621369" cy="1327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10">
            <a:extLst>
              <a:ext uri="{FF2B5EF4-FFF2-40B4-BE49-F238E27FC236}">
                <a16:creationId xmlns:a16="http://schemas.microsoft.com/office/drawing/2014/main" id="{5229F9F9-9460-B330-2FF8-EE0E4C1739D9}"/>
              </a:ext>
            </a:extLst>
          </p:cNvPr>
          <p:cNvCxnSpPr>
            <a:cxnSpLocks/>
          </p:cNvCxnSpPr>
          <p:nvPr/>
        </p:nvCxnSpPr>
        <p:spPr>
          <a:xfrm flipV="1">
            <a:off x="6728689" y="1593648"/>
            <a:ext cx="976821" cy="281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ounded Rectangle 32">
            <a:extLst>
              <a:ext uri="{FF2B5EF4-FFF2-40B4-BE49-F238E27FC236}">
                <a16:creationId xmlns:a16="http://schemas.microsoft.com/office/drawing/2014/main" id="{13A2F850-B7F2-2213-1873-AF0783D86A71}"/>
              </a:ext>
            </a:extLst>
          </p:cNvPr>
          <p:cNvSpPr/>
          <p:nvPr/>
        </p:nvSpPr>
        <p:spPr>
          <a:xfrm>
            <a:off x="9890512" y="4968059"/>
            <a:ext cx="1234473" cy="39420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Forward and Backward Slicing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1" name="直接箭头连接符 10">
            <a:extLst>
              <a:ext uri="{FF2B5EF4-FFF2-40B4-BE49-F238E27FC236}">
                <a16:creationId xmlns:a16="http://schemas.microsoft.com/office/drawing/2014/main" id="{248D441B-01A0-4BE3-23A8-B3230FC6A244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8520530" y="1848473"/>
            <a:ext cx="1987219" cy="3119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ounded Rectangle 32">
            <a:extLst>
              <a:ext uri="{FF2B5EF4-FFF2-40B4-BE49-F238E27FC236}">
                <a16:creationId xmlns:a16="http://schemas.microsoft.com/office/drawing/2014/main" id="{8ED13296-A436-3DDB-E40E-5797F73E8844}"/>
              </a:ext>
            </a:extLst>
          </p:cNvPr>
          <p:cNvSpPr/>
          <p:nvPr/>
        </p:nvSpPr>
        <p:spPr>
          <a:xfrm>
            <a:off x="11159658" y="4617207"/>
            <a:ext cx="1196943" cy="31468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Suspicious Path</a:t>
            </a:r>
          </a:p>
        </p:txBody>
      </p:sp>
      <p:pic>
        <p:nvPicPr>
          <p:cNvPr id="276" name="Picture 275">
            <a:extLst>
              <a:ext uri="{FF2B5EF4-FFF2-40B4-BE49-F238E27FC236}">
                <a16:creationId xmlns:a16="http://schemas.microsoft.com/office/drawing/2014/main" id="{34FDA20A-2B62-AFC6-499F-354B6454154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984" y="4107180"/>
            <a:ext cx="586894" cy="586894"/>
          </a:xfrm>
          <a:prstGeom prst="rect">
            <a:avLst/>
          </a:prstGeom>
        </p:spPr>
      </p:pic>
      <p:cxnSp>
        <p:nvCxnSpPr>
          <p:cNvPr id="278" name="直接箭头连接符 10">
            <a:extLst>
              <a:ext uri="{FF2B5EF4-FFF2-40B4-BE49-F238E27FC236}">
                <a16:creationId xmlns:a16="http://schemas.microsoft.com/office/drawing/2014/main" id="{7C6573E2-F97E-B254-218B-5416F8E4B5CD}"/>
              </a:ext>
            </a:extLst>
          </p:cNvPr>
          <p:cNvCxnSpPr>
            <a:cxnSpLocks/>
          </p:cNvCxnSpPr>
          <p:nvPr/>
        </p:nvCxnSpPr>
        <p:spPr>
          <a:xfrm>
            <a:off x="11159658" y="4453988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32">
            <a:extLst>
              <a:ext uri="{FF2B5EF4-FFF2-40B4-BE49-F238E27FC236}">
                <a16:creationId xmlns:a16="http://schemas.microsoft.com/office/drawing/2014/main" id="{CE1DDCD8-8350-60ED-F549-ACE40DA25248}"/>
              </a:ext>
            </a:extLst>
          </p:cNvPr>
          <p:cNvSpPr/>
          <p:nvPr/>
        </p:nvSpPr>
        <p:spPr>
          <a:xfrm>
            <a:off x="11220728" y="5433724"/>
            <a:ext cx="1196943" cy="31468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Suspicious Path</a:t>
            </a:r>
          </a:p>
        </p:txBody>
      </p:sp>
      <p:pic>
        <p:nvPicPr>
          <p:cNvPr id="280" name="Picture 279">
            <a:extLst>
              <a:ext uri="{FF2B5EF4-FFF2-40B4-BE49-F238E27FC236}">
                <a16:creationId xmlns:a16="http://schemas.microsoft.com/office/drawing/2014/main" id="{302B2990-D2B5-0064-6E87-98C4B8EA7F4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54" y="4923697"/>
            <a:ext cx="586894" cy="586894"/>
          </a:xfrm>
          <a:prstGeom prst="rect">
            <a:avLst/>
          </a:prstGeom>
        </p:spPr>
      </p:pic>
      <p:cxnSp>
        <p:nvCxnSpPr>
          <p:cNvPr id="281" name="直接箭头连接符 10">
            <a:extLst>
              <a:ext uri="{FF2B5EF4-FFF2-40B4-BE49-F238E27FC236}">
                <a16:creationId xmlns:a16="http://schemas.microsoft.com/office/drawing/2014/main" id="{1F06DDB8-D176-041C-ADB7-904BAB263B1C}"/>
              </a:ext>
            </a:extLst>
          </p:cNvPr>
          <p:cNvCxnSpPr>
            <a:cxnSpLocks/>
          </p:cNvCxnSpPr>
          <p:nvPr/>
        </p:nvCxnSpPr>
        <p:spPr>
          <a:xfrm>
            <a:off x="11220728" y="5270505"/>
            <a:ext cx="323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ounded Rectangle 32">
            <a:extLst>
              <a:ext uri="{FF2B5EF4-FFF2-40B4-BE49-F238E27FC236}">
                <a16:creationId xmlns:a16="http://schemas.microsoft.com/office/drawing/2014/main" id="{FAF1FF32-451C-3FB7-75D0-F4C410369B6A}"/>
              </a:ext>
            </a:extLst>
          </p:cNvPr>
          <p:cNvSpPr/>
          <p:nvPr/>
        </p:nvSpPr>
        <p:spPr>
          <a:xfrm>
            <a:off x="11989196" y="4129834"/>
            <a:ext cx="1000430" cy="70601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Dangerous Statement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" name="Rounded Rectangle 32">
            <a:extLst>
              <a:ext uri="{FF2B5EF4-FFF2-40B4-BE49-F238E27FC236}">
                <a16:creationId xmlns:a16="http://schemas.microsoft.com/office/drawing/2014/main" id="{3CEE32F8-E01D-C89A-79D3-CBBD79F4B363}"/>
              </a:ext>
            </a:extLst>
          </p:cNvPr>
          <p:cNvSpPr/>
          <p:nvPr/>
        </p:nvSpPr>
        <p:spPr>
          <a:xfrm>
            <a:off x="12033614" y="5088369"/>
            <a:ext cx="1000430" cy="70601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Dangerous Statement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" name="Rounded Rectangle 32">
            <a:extLst>
              <a:ext uri="{FF2B5EF4-FFF2-40B4-BE49-F238E27FC236}">
                <a16:creationId xmlns:a16="http://schemas.microsoft.com/office/drawing/2014/main" id="{5C93CCC3-1187-EFB8-0B39-E787148110C2}"/>
              </a:ext>
            </a:extLst>
          </p:cNvPr>
          <p:cNvSpPr/>
          <p:nvPr/>
        </p:nvSpPr>
        <p:spPr>
          <a:xfrm>
            <a:off x="12882976" y="5614791"/>
            <a:ext cx="1503249" cy="6246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in Candidate Version whose path contains mapping deleted statement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7" name="Rounded Rectangle 32">
            <a:extLst>
              <a:ext uri="{FF2B5EF4-FFF2-40B4-BE49-F238E27FC236}">
                <a16:creationId xmlns:a16="http://schemas.microsoft.com/office/drawing/2014/main" id="{D24A25A5-1BCA-3CC9-0A94-D94532121376}"/>
              </a:ext>
            </a:extLst>
          </p:cNvPr>
          <p:cNvSpPr/>
          <p:nvPr/>
        </p:nvSpPr>
        <p:spPr>
          <a:xfrm>
            <a:off x="10026128" y="5935315"/>
            <a:ext cx="1234473" cy="81546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Adding Weights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9" name="Elbow Connector 288">
            <a:extLst>
              <a:ext uri="{FF2B5EF4-FFF2-40B4-BE49-F238E27FC236}">
                <a16:creationId xmlns:a16="http://schemas.microsoft.com/office/drawing/2014/main" id="{337402FA-B77E-AA11-FE8E-48B25DC05901}"/>
              </a:ext>
            </a:extLst>
          </p:cNvPr>
          <p:cNvCxnSpPr>
            <a:stCxn id="3" idx="2"/>
          </p:cNvCxnSpPr>
          <p:nvPr/>
        </p:nvCxnSpPr>
        <p:spPr>
          <a:xfrm rot="16200000" flipH="1">
            <a:off x="5172168" y="2691433"/>
            <a:ext cx="1234099" cy="4687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C62945C6-A9A1-A37C-9323-597B4E5526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5986" y="5104986"/>
            <a:ext cx="915244" cy="198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32">
            <a:extLst>
              <a:ext uri="{FF2B5EF4-FFF2-40B4-BE49-F238E27FC236}">
                <a16:creationId xmlns:a16="http://schemas.microsoft.com/office/drawing/2014/main" id="{5F3CDCE7-3F32-326B-4436-C21B67C184B5}"/>
              </a:ext>
            </a:extLst>
          </p:cNvPr>
          <p:cNvSpPr/>
          <p:nvPr/>
        </p:nvSpPr>
        <p:spPr>
          <a:xfrm>
            <a:off x="7418674" y="5837858"/>
            <a:ext cx="1404198" cy="258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P D Graph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4" name="Rounded Rectangle 293">
            <a:extLst>
              <a:ext uri="{FF2B5EF4-FFF2-40B4-BE49-F238E27FC236}">
                <a16:creationId xmlns:a16="http://schemas.microsoft.com/office/drawing/2014/main" id="{AD4719B0-77E0-84E1-AA60-23522112BF56}"/>
              </a:ext>
            </a:extLst>
          </p:cNvPr>
          <p:cNvSpPr/>
          <p:nvPr/>
        </p:nvSpPr>
        <p:spPr>
          <a:xfrm>
            <a:off x="13089744" y="1525542"/>
            <a:ext cx="1164714" cy="4989558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5" name="直接箭头连接符 10">
            <a:extLst>
              <a:ext uri="{FF2B5EF4-FFF2-40B4-BE49-F238E27FC236}">
                <a16:creationId xmlns:a16="http://schemas.microsoft.com/office/drawing/2014/main" id="{7E839B60-E7C9-8AC0-5C11-D0CD56EE1145}"/>
              </a:ext>
            </a:extLst>
          </p:cNvPr>
          <p:cNvCxnSpPr>
            <a:cxnSpLocks/>
          </p:cNvCxnSpPr>
          <p:nvPr/>
        </p:nvCxnSpPr>
        <p:spPr>
          <a:xfrm flipH="1">
            <a:off x="11112758" y="6189787"/>
            <a:ext cx="1580926" cy="238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10">
            <a:extLst>
              <a:ext uri="{FF2B5EF4-FFF2-40B4-BE49-F238E27FC236}">
                <a16:creationId xmlns:a16="http://schemas.microsoft.com/office/drawing/2014/main" id="{22A3DD94-448D-E093-D08B-ED2181F66934}"/>
              </a:ext>
            </a:extLst>
          </p:cNvPr>
          <p:cNvCxnSpPr>
            <a:cxnSpLocks/>
          </p:cNvCxnSpPr>
          <p:nvPr/>
        </p:nvCxnSpPr>
        <p:spPr>
          <a:xfrm flipH="1">
            <a:off x="8219776" y="6152625"/>
            <a:ext cx="1601984" cy="86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10">
            <a:extLst>
              <a:ext uri="{FF2B5EF4-FFF2-40B4-BE49-F238E27FC236}">
                <a16:creationId xmlns:a16="http://schemas.microsoft.com/office/drawing/2014/main" id="{BE151403-8582-9C0C-6B3A-375E2E777198}"/>
              </a:ext>
            </a:extLst>
          </p:cNvPr>
          <p:cNvCxnSpPr>
            <a:cxnSpLocks/>
          </p:cNvCxnSpPr>
          <p:nvPr/>
        </p:nvCxnSpPr>
        <p:spPr>
          <a:xfrm flipH="1">
            <a:off x="11265158" y="6342187"/>
            <a:ext cx="1580926" cy="238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5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AFCDAEF-041A-29C8-58E2-21385E10F847}"/>
              </a:ext>
            </a:extLst>
          </p:cNvPr>
          <p:cNvCxnSpPr>
            <a:cxnSpLocks/>
          </p:cNvCxnSpPr>
          <p:nvPr/>
        </p:nvCxnSpPr>
        <p:spPr>
          <a:xfrm flipV="1">
            <a:off x="4919899" y="2522160"/>
            <a:ext cx="490510" cy="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AB1813C-A1A9-1DFF-CAD8-D54B402F6768}"/>
              </a:ext>
            </a:extLst>
          </p:cNvPr>
          <p:cNvCxnSpPr>
            <a:cxnSpLocks/>
          </p:cNvCxnSpPr>
          <p:nvPr/>
        </p:nvCxnSpPr>
        <p:spPr>
          <a:xfrm>
            <a:off x="6265314" y="2522158"/>
            <a:ext cx="4766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2">
            <a:extLst>
              <a:ext uri="{FF2B5EF4-FFF2-40B4-BE49-F238E27FC236}">
                <a16:creationId xmlns:a16="http://schemas.microsoft.com/office/drawing/2014/main" id="{5965AD2A-E811-8670-C659-4A3D1393124D}"/>
              </a:ext>
            </a:extLst>
          </p:cNvPr>
          <p:cNvSpPr/>
          <p:nvPr/>
        </p:nvSpPr>
        <p:spPr>
          <a:xfrm>
            <a:off x="5178414" y="3040566"/>
            <a:ext cx="1554307" cy="4620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ritical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E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xtracting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32">
            <a:extLst>
              <a:ext uri="{FF2B5EF4-FFF2-40B4-BE49-F238E27FC236}">
                <a16:creationId xmlns:a16="http://schemas.microsoft.com/office/drawing/2014/main" id="{A6823E1B-0943-4308-11B5-5249BBE47E38}"/>
              </a:ext>
            </a:extLst>
          </p:cNvPr>
          <p:cNvSpPr/>
          <p:nvPr/>
        </p:nvSpPr>
        <p:spPr>
          <a:xfrm>
            <a:off x="6463083" y="3039597"/>
            <a:ext cx="1835835" cy="4639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Statement Mapping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32">
            <a:extLst>
              <a:ext uri="{FF2B5EF4-FFF2-40B4-BE49-F238E27FC236}">
                <a16:creationId xmlns:a16="http://schemas.microsoft.com/office/drawing/2014/main" id="{98BF33F4-5B3E-CC9E-05F5-6DFBB39BCC96}"/>
              </a:ext>
            </a:extLst>
          </p:cNvPr>
          <p:cNvSpPr/>
          <p:nvPr/>
        </p:nvSpPr>
        <p:spPr>
          <a:xfrm>
            <a:off x="8029280" y="2999180"/>
            <a:ext cx="2175923" cy="54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Reachable Graph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CC5130F-9EBB-169B-275E-393BEBA34F25}"/>
              </a:ext>
            </a:extLst>
          </p:cNvPr>
          <p:cNvCxnSpPr>
            <a:cxnSpLocks/>
          </p:cNvCxnSpPr>
          <p:nvPr/>
        </p:nvCxnSpPr>
        <p:spPr>
          <a:xfrm>
            <a:off x="5912357" y="1753841"/>
            <a:ext cx="8478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A33236-668F-CB3D-9CB2-5DC7811D71AD}"/>
              </a:ext>
            </a:extLst>
          </p:cNvPr>
          <p:cNvCxnSpPr>
            <a:cxnSpLocks/>
          </p:cNvCxnSpPr>
          <p:nvPr/>
        </p:nvCxnSpPr>
        <p:spPr>
          <a:xfrm flipV="1">
            <a:off x="9719406" y="2112536"/>
            <a:ext cx="539635" cy="5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2">
            <a:extLst>
              <a:ext uri="{FF2B5EF4-FFF2-40B4-BE49-F238E27FC236}">
                <a16:creationId xmlns:a16="http://schemas.microsoft.com/office/drawing/2014/main" id="{F86F8A2B-9E14-192F-AC2F-2C9210B1C9C3}"/>
              </a:ext>
            </a:extLst>
          </p:cNvPr>
          <p:cNvSpPr/>
          <p:nvPr/>
        </p:nvSpPr>
        <p:spPr>
          <a:xfrm>
            <a:off x="9898329" y="2999180"/>
            <a:ext cx="2369264" cy="5448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Vulnerable Relevance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6B17064-13CD-EACD-97C8-D85173CEB865}"/>
              </a:ext>
            </a:extLst>
          </p:cNvPr>
          <p:cNvCxnSpPr>
            <a:cxnSpLocks/>
          </p:cNvCxnSpPr>
          <p:nvPr/>
        </p:nvCxnSpPr>
        <p:spPr>
          <a:xfrm>
            <a:off x="7778182" y="2137096"/>
            <a:ext cx="465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32">
            <a:extLst>
              <a:ext uri="{FF2B5EF4-FFF2-40B4-BE49-F238E27FC236}">
                <a16:creationId xmlns:a16="http://schemas.microsoft.com/office/drawing/2014/main" id="{DC19CAEC-C9B0-68BA-799F-0768D57C262F}"/>
              </a:ext>
            </a:extLst>
          </p:cNvPr>
          <p:cNvSpPr/>
          <p:nvPr/>
        </p:nvSpPr>
        <p:spPr>
          <a:xfrm>
            <a:off x="4087627" y="1013621"/>
            <a:ext cx="1479405" cy="35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Versions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32">
            <a:extLst>
              <a:ext uri="{FF2B5EF4-FFF2-40B4-BE49-F238E27FC236}">
                <a16:creationId xmlns:a16="http://schemas.microsoft.com/office/drawing/2014/main" id="{84216646-E169-E007-4AD7-727F810169A2}"/>
              </a:ext>
            </a:extLst>
          </p:cNvPr>
          <p:cNvSpPr/>
          <p:nvPr/>
        </p:nvSpPr>
        <p:spPr>
          <a:xfrm>
            <a:off x="3968647" y="3095469"/>
            <a:ext cx="1479405" cy="35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Patch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C0E9CB-6B03-48CB-1494-E67B18A17E66}"/>
              </a:ext>
            </a:extLst>
          </p:cNvPr>
          <p:cNvGrpSpPr/>
          <p:nvPr/>
        </p:nvGrpSpPr>
        <p:grpSpPr>
          <a:xfrm>
            <a:off x="4303432" y="1288134"/>
            <a:ext cx="1470076" cy="807331"/>
            <a:chOff x="739212" y="1267919"/>
            <a:chExt cx="1470076" cy="807331"/>
          </a:xfrm>
        </p:grpSpPr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8FC53FF5-4C90-4FF7-AECF-D97E325C8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9212" y="1346763"/>
              <a:ext cx="352250" cy="352250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4236A6F2-0324-A9DD-09BE-0DFCC9668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87" y="1641682"/>
              <a:ext cx="343615" cy="343615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2DF8D035-1690-19A6-37C1-944A75BD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8252" y="1381563"/>
              <a:ext cx="335514" cy="251322"/>
            </a:xfrm>
            <a:prstGeom prst="rect">
              <a:avLst/>
            </a:prstGeom>
          </p:spPr>
        </p:pic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E527F6ED-0231-D3A9-AA0A-A0266D395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01957" y="1267919"/>
              <a:ext cx="807331" cy="807331"/>
            </a:xfrm>
            <a:prstGeom prst="rect">
              <a:avLst/>
            </a:prstGeom>
          </p:spPr>
        </p:pic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DC9F564E-24C7-BEC4-7D57-890DFAE4E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9212" y="1646625"/>
              <a:ext cx="352250" cy="352250"/>
            </a:xfrm>
            <a:prstGeom prst="rect">
              <a:avLst/>
            </a:prstGeom>
          </p:spPr>
        </p:pic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A78A1EB0-AE81-6394-6640-6C92A85B63B6}"/>
              </a:ext>
            </a:extLst>
          </p:cNvPr>
          <p:cNvSpPr/>
          <p:nvPr/>
        </p:nvSpPr>
        <p:spPr>
          <a:xfrm>
            <a:off x="6923525" y="1344861"/>
            <a:ext cx="375395" cy="7247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9F3726B-88B1-0FD1-0225-90B851A18111}"/>
              </a:ext>
            </a:extLst>
          </p:cNvPr>
          <p:cNvCxnSpPr>
            <a:cxnSpLocks/>
          </p:cNvCxnSpPr>
          <p:nvPr/>
        </p:nvCxnSpPr>
        <p:spPr>
          <a:xfrm>
            <a:off x="7120442" y="1924011"/>
            <a:ext cx="41299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20DD30D-7BFC-13AB-7A66-4498C08593BA}"/>
              </a:ext>
            </a:extLst>
          </p:cNvPr>
          <p:cNvCxnSpPr>
            <a:cxnSpLocks/>
          </p:cNvCxnSpPr>
          <p:nvPr/>
        </p:nvCxnSpPr>
        <p:spPr>
          <a:xfrm>
            <a:off x="7120442" y="1527863"/>
            <a:ext cx="41299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023A42B-3F38-8C0C-43CD-BEAD9BC2C82C}"/>
              </a:ext>
            </a:extLst>
          </p:cNvPr>
          <p:cNvCxnSpPr>
            <a:cxnSpLocks/>
          </p:cNvCxnSpPr>
          <p:nvPr/>
        </p:nvCxnSpPr>
        <p:spPr>
          <a:xfrm>
            <a:off x="7120443" y="1733050"/>
            <a:ext cx="41299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形 24">
            <a:extLst>
              <a:ext uri="{FF2B5EF4-FFF2-40B4-BE49-F238E27FC236}">
                <a16:creationId xmlns:a16="http://schemas.microsoft.com/office/drawing/2014/main" id="{7A73D0D1-61BF-7418-2A4A-0D57DAF40F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9320" y="2232790"/>
            <a:ext cx="664772" cy="664772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3D8FB954-6893-6E4C-320E-DB13506265FB}"/>
              </a:ext>
            </a:extLst>
          </p:cNvPr>
          <p:cNvGrpSpPr/>
          <p:nvPr/>
        </p:nvGrpSpPr>
        <p:grpSpPr>
          <a:xfrm>
            <a:off x="5659889" y="2055246"/>
            <a:ext cx="657095" cy="759324"/>
            <a:chOff x="1934439" y="2124580"/>
            <a:chExt cx="657095" cy="75932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F727F5C-7066-8D5E-2EB8-02FB17AE354E}"/>
                </a:ext>
              </a:extLst>
            </p:cNvPr>
            <p:cNvSpPr/>
            <p:nvPr/>
          </p:nvSpPr>
          <p:spPr>
            <a:xfrm>
              <a:off x="2132723" y="2190011"/>
              <a:ext cx="111600" cy="112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7B5C2FF-6414-255D-65C3-677D55DFE177}"/>
                </a:ext>
              </a:extLst>
            </p:cNvPr>
            <p:cNvSpPr/>
            <p:nvPr/>
          </p:nvSpPr>
          <p:spPr>
            <a:xfrm>
              <a:off x="2026337" y="2394750"/>
              <a:ext cx="111600" cy="112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FD508E9-3CE1-7D97-157F-309CB6234E6D}"/>
                </a:ext>
              </a:extLst>
            </p:cNvPr>
            <p:cNvSpPr/>
            <p:nvPr/>
          </p:nvSpPr>
          <p:spPr>
            <a:xfrm>
              <a:off x="2290724" y="2448328"/>
              <a:ext cx="111600" cy="112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D81276F-CFB8-6656-AEA2-D068076F3DA7}"/>
                </a:ext>
              </a:extLst>
            </p:cNvPr>
            <p:cNvSpPr/>
            <p:nvPr/>
          </p:nvSpPr>
          <p:spPr>
            <a:xfrm>
              <a:off x="2131109" y="2601686"/>
              <a:ext cx="111600" cy="1121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63B36DA-6FE0-CC76-7B99-3B9EB8F96132}"/>
                </a:ext>
              </a:extLst>
            </p:cNvPr>
            <p:cNvSpPr/>
            <p:nvPr/>
          </p:nvSpPr>
          <p:spPr>
            <a:xfrm>
              <a:off x="2479934" y="2124580"/>
              <a:ext cx="111600" cy="11211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4B170B6-99DA-72FD-438C-8850451EA1E8}"/>
                </a:ext>
              </a:extLst>
            </p:cNvPr>
            <p:cNvSpPr/>
            <p:nvPr/>
          </p:nvSpPr>
          <p:spPr>
            <a:xfrm>
              <a:off x="2300033" y="2771791"/>
              <a:ext cx="111600" cy="112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C5AF792-E88F-6436-DE2E-01EFEAE0ADAE}"/>
                </a:ext>
              </a:extLst>
            </p:cNvPr>
            <p:cNvCxnSpPr>
              <a:cxnSpLocks/>
              <a:stCxn id="31" idx="2"/>
              <a:endCxn id="27" idx="7"/>
            </p:cNvCxnSpPr>
            <p:nvPr/>
          </p:nvCxnSpPr>
          <p:spPr>
            <a:xfrm flipH="1">
              <a:off x="2227980" y="2180637"/>
              <a:ext cx="251954" cy="25793"/>
            </a:xfrm>
            <a:prstGeom prst="straightConnector1">
              <a:avLst/>
            </a:prstGeom>
            <a:ln>
              <a:prstDash val="dashDot"/>
              <a:headEnd type="none" w="med" len="med"/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F0F6AD0-1A77-943B-E2FB-F4295D443066}"/>
                </a:ext>
              </a:extLst>
            </p:cNvPr>
            <p:cNvSpPr/>
            <p:nvPr/>
          </p:nvSpPr>
          <p:spPr>
            <a:xfrm>
              <a:off x="1934439" y="2598418"/>
              <a:ext cx="111600" cy="112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6CD87A2-BA52-448C-5226-B93EBB84F302}"/>
                </a:ext>
              </a:extLst>
            </p:cNvPr>
            <p:cNvCxnSpPr>
              <a:cxnSpLocks/>
              <a:stCxn id="27" idx="3"/>
              <a:endCxn id="28" idx="0"/>
            </p:cNvCxnSpPr>
            <p:nvPr/>
          </p:nvCxnSpPr>
          <p:spPr>
            <a:xfrm flipH="1">
              <a:off x="2082137" y="2285705"/>
              <a:ext cx="66929" cy="109045"/>
            </a:xfrm>
            <a:prstGeom prst="straightConnector1">
              <a:avLst/>
            </a:prstGeom>
            <a:ln>
              <a:prstDash val="solid"/>
              <a:headEnd type="none" w="med" len="med"/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9D58CAC-DF8A-5932-6641-665BE99B3A0A}"/>
                </a:ext>
              </a:extLst>
            </p:cNvPr>
            <p:cNvCxnSpPr>
              <a:cxnSpLocks/>
              <a:stCxn id="27" idx="5"/>
              <a:endCxn id="29" idx="1"/>
            </p:cNvCxnSpPr>
            <p:nvPr/>
          </p:nvCxnSpPr>
          <p:spPr>
            <a:xfrm>
              <a:off x="2227980" y="2285705"/>
              <a:ext cx="79087" cy="179042"/>
            </a:xfrm>
            <a:prstGeom prst="straightConnector1">
              <a:avLst/>
            </a:prstGeom>
            <a:ln>
              <a:prstDash val="solid"/>
              <a:headEnd type="none" w="med" len="med"/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96C17B3-5D7F-9A73-C849-E646C8610A0B}"/>
                </a:ext>
              </a:extLst>
            </p:cNvPr>
            <p:cNvCxnSpPr>
              <a:cxnSpLocks/>
              <a:stCxn id="29" idx="3"/>
              <a:endCxn id="30" idx="7"/>
            </p:cNvCxnSpPr>
            <p:nvPr/>
          </p:nvCxnSpPr>
          <p:spPr>
            <a:xfrm flipH="1">
              <a:off x="2226366" y="2544022"/>
              <a:ext cx="80701" cy="74083"/>
            </a:xfrm>
            <a:prstGeom prst="straightConnector1">
              <a:avLst/>
            </a:prstGeom>
            <a:ln>
              <a:prstDash val="solid"/>
              <a:headEnd type="none" w="med" len="med"/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7EE40C3-DE15-F62D-9B48-E061C12E3D06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2226366" y="2697380"/>
              <a:ext cx="90010" cy="90830"/>
            </a:xfrm>
            <a:prstGeom prst="straightConnector1">
              <a:avLst/>
            </a:prstGeom>
            <a:ln>
              <a:prstDash val="solid"/>
              <a:headEnd type="none" w="med" len="med"/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6C2C1A-486F-6471-8DCB-2E7A78B1D93A}"/>
              </a:ext>
            </a:extLst>
          </p:cNvPr>
          <p:cNvGrpSpPr/>
          <p:nvPr/>
        </p:nvGrpSpPr>
        <p:grpSpPr>
          <a:xfrm>
            <a:off x="8179604" y="1128320"/>
            <a:ext cx="1630058" cy="1008777"/>
            <a:chOff x="5209961" y="1326554"/>
            <a:chExt cx="1356106" cy="782507"/>
          </a:xfrm>
        </p:grpSpPr>
        <p:pic>
          <p:nvPicPr>
            <p:cNvPr id="40" name="图形 39">
              <a:extLst>
                <a:ext uri="{FF2B5EF4-FFF2-40B4-BE49-F238E27FC236}">
                  <a16:creationId xmlns:a16="http://schemas.microsoft.com/office/drawing/2014/main" id="{32EE7A31-C5BA-9F66-8A8B-D2A23C05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5209961" y="1329007"/>
              <a:ext cx="780054" cy="780054"/>
            </a:xfrm>
            <a:prstGeom prst="rect">
              <a:avLst/>
            </a:prstGeom>
          </p:spPr>
        </p:pic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A8754C60-1356-BC8D-17CA-ADF2474CB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5786014" y="1326554"/>
              <a:ext cx="780053" cy="780053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A7F0FDF-CD04-E92A-3F18-94AD625832F8}"/>
              </a:ext>
            </a:extLst>
          </p:cNvPr>
          <p:cNvGrpSpPr/>
          <p:nvPr/>
        </p:nvGrpSpPr>
        <p:grpSpPr>
          <a:xfrm>
            <a:off x="8176680" y="2054620"/>
            <a:ext cx="1664043" cy="1000557"/>
            <a:chOff x="5201219" y="2007054"/>
            <a:chExt cx="1356106" cy="782507"/>
          </a:xfrm>
        </p:grpSpPr>
        <p:pic>
          <p:nvPicPr>
            <p:cNvPr id="43" name="图形 42">
              <a:extLst>
                <a:ext uri="{FF2B5EF4-FFF2-40B4-BE49-F238E27FC236}">
                  <a16:creationId xmlns:a16="http://schemas.microsoft.com/office/drawing/2014/main" id="{2640718E-1304-C103-563F-21BA5F4B6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5400000">
              <a:off x="5201219" y="2009507"/>
              <a:ext cx="780054" cy="780054"/>
            </a:xfrm>
            <a:prstGeom prst="rect">
              <a:avLst/>
            </a:prstGeom>
          </p:spPr>
        </p:pic>
        <p:pic>
          <p:nvPicPr>
            <p:cNvPr id="44" name="图形 43">
              <a:extLst>
                <a:ext uri="{FF2B5EF4-FFF2-40B4-BE49-F238E27FC236}">
                  <a16:creationId xmlns:a16="http://schemas.microsoft.com/office/drawing/2014/main" id="{35C8B071-C016-E66C-C5C5-4C5A3BDE5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5400000">
              <a:off x="5777272" y="2007054"/>
              <a:ext cx="780053" cy="780053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A3A2D36-33C5-2976-09CC-78B51F37DC93}"/>
              </a:ext>
            </a:extLst>
          </p:cNvPr>
          <p:cNvGrpSpPr/>
          <p:nvPr/>
        </p:nvGrpSpPr>
        <p:grpSpPr>
          <a:xfrm>
            <a:off x="12326821" y="1273866"/>
            <a:ext cx="1959870" cy="403200"/>
            <a:chOff x="8575373" y="1273866"/>
            <a:chExt cx="1959870" cy="40320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02F96F3-E045-D3FB-59EA-D185245EDECA}"/>
                </a:ext>
              </a:extLst>
            </p:cNvPr>
            <p:cNvGrpSpPr/>
            <p:nvPr/>
          </p:nvGrpSpPr>
          <p:grpSpPr>
            <a:xfrm>
              <a:off x="8575373" y="1273866"/>
              <a:ext cx="403840" cy="403200"/>
              <a:chOff x="1193973" y="3429000"/>
              <a:chExt cx="403840" cy="403200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478847F-FA35-3162-8608-E39144608B61}"/>
                  </a:ext>
                </a:extLst>
              </p:cNvPr>
              <p:cNvSpPr/>
              <p:nvPr/>
            </p:nvSpPr>
            <p:spPr>
              <a:xfrm>
                <a:off x="1193973" y="3429000"/>
                <a:ext cx="403840" cy="403200"/>
              </a:xfrm>
              <a:prstGeom prst="ellipse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3303BB3-18AE-01ED-F1DA-48F4BACE5681}"/>
                  </a:ext>
                </a:extLst>
              </p:cNvPr>
              <p:cNvSpPr txBox="1"/>
              <p:nvPr/>
            </p:nvSpPr>
            <p:spPr>
              <a:xfrm>
                <a:off x="1233028" y="3445934"/>
                <a:ext cx="325730" cy="369332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V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7" name="Rounded Rectangle 32">
              <a:extLst>
                <a:ext uri="{FF2B5EF4-FFF2-40B4-BE49-F238E27FC236}">
                  <a16:creationId xmlns:a16="http://schemas.microsoft.com/office/drawing/2014/main" id="{078CE9C0-2843-B959-C1AA-4A12DD7DD1C9}"/>
                </a:ext>
              </a:extLst>
            </p:cNvPr>
            <p:cNvSpPr/>
            <p:nvPr/>
          </p:nvSpPr>
          <p:spPr>
            <a:xfrm>
              <a:off x="9038292" y="1317847"/>
              <a:ext cx="1496951" cy="3351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Vulnerability-Fixed Version</a:t>
              </a:r>
              <a:endParaRPr lang="en-CN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7B1D25F-F136-4E39-8D5B-1F58BE1918F1}"/>
              </a:ext>
            </a:extLst>
          </p:cNvPr>
          <p:cNvCxnSpPr>
            <a:cxnSpLocks/>
          </p:cNvCxnSpPr>
          <p:nvPr/>
        </p:nvCxnSpPr>
        <p:spPr>
          <a:xfrm flipV="1">
            <a:off x="11543529" y="2028773"/>
            <a:ext cx="642189" cy="8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1012E9D-6D1B-8A27-44D2-8869E4BE64A6}"/>
              </a:ext>
            </a:extLst>
          </p:cNvPr>
          <p:cNvGrpSpPr/>
          <p:nvPr/>
        </p:nvGrpSpPr>
        <p:grpSpPr>
          <a:xfrm>
            <a:off x="12326987" y="1864552"/>
            <a:ext cx="2049868" cy="403200"/>
            <a:chOff x="8575373" y="1765359"/>
            <a:chExt cx="2049868" cy="40320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E948CB5-8A28-DA5A-CA94-39E2A610D988}"/>
                </a:ext>
              </a:extLst>
            </p:cNvPr>
            <p:cNvGrpSpPr/>
            <p:nvPr/>
          </p:nvGrpSpPr>
          <p:grpSpPr>
            <a:xfrm>
              <a:off x="8575373" y="1765359"/>
              <a:ext cx="403840" cy="403200"/>
              <a:chOff x="1193973" y="3429000"/>
              <a:chExt cx="403840" cy="403200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8E9D432-8F71-C78E-A1BB-C6C76A7AAD47}"/>
                  </a:ext>
                </a:extLst>
              </p:cNvPr>
              <p:cNvSpPr/>
              <p:nvPr/>
            </p:nvSpPr>
            <p:spPr>
              <a:xfrm>
                <a:off x="1193973" y="3429000"/>
                <a:ext cx="403840" cy="40320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3CC2F2A-D5B9-EF1F-4368-C9ABD8557CB0}"/>
                  </a:ext>
                </a:extLst>
              </p:cNvPr>
              <p:cNvSpPr txBox="1"/>
              <p:nvPr/>
            </p:nvSpPr>
            <p:spPr>
              <a:xfrm>
                <a:off x="1233028" y="3445934"/>
                <a:ext cx="325730" cy="369332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V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Rounded Rectangle 32">
              <a:extLst>
                <a:ext uri="{FF2B5EF4-FFF2-40B4-BE49-F238E27FC236}">
                  <a16:creationId xmlns:a16="http://schemas.microsoft.com/office/drawing/2014/main" id="{FD86C991-B4F8-6595-B1D6-862173E7A97E}"/>
                </a:ext>
              </a:extLst>
            </p:cNvPr>
            <p:cNvSpPr/>
            <p:nvPr/>
          </p:nvSpPr>
          <p:spPr>
            <a:xfrm>
              <a:off x="9018268" y="1821427"/>
              <a:ext cx="1606973" cy="3351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Vulnerability-Affected Version</a:t>
              </a:r>
              <a:endParaRPr lang="en-CN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CA1E457-B208-78D1-BF46-264DFF03A6B2}"/>
              </a:ext>
            </a:extLst>
          </p:cNvPr>
          <p:cNvGrpSpPr/>
          <p:nvPr/>
        </p:nvGrpSpPr>
        <p:grpSpPr>
          <a:xfrm>
            <a:off x="12324783" y="2455239"/>
            <a:ext cx="2299216" cy="403200"/>
            <a:chOff x="8571257" y="2261758"/>
            <a:chExt cx="2299216" cy="40320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3447EAC-81B2-D13F-2181-6F450DEE8DAD}"/>
                </a:ext>
              </a:extLst>
            </p:cNvPr>
            <p:cNvGrpSpPr/>
            <p:nvPr/>
          </p:nvGrpSpPr>
          <p:grpSpPr>
            <a:xfrm>
              <a:off x="8571257" y="2261758"/>
              <a:ext cx="403840" cy="403200"/>
              <a:chOff x="1193973" y="3429000"/>
              <a:chExt cx="403840" cy="403200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A4B9B4E3-1F70-787A-981D-C93157A8BADF}"/>
                  </a:ext>
                </a:extLst>
              </p:cNvPr>
              <p:cNvSpPr/>
              <p:nvPr/>
            </p:nvSpPr>
            <p:spPr>
              <a:xfrm>
                <a:off x="1193973" y="3429000"/>
                <a:ext cx="403840" cy="403200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D48EC45-04F4-1412-9ABC-E6BA9849B939}"/>
                  </a:ext>
                </a:extLst>
              </p:cNvPr>
              <p:cNvSpPr txBox="1"/>
              <p:nvPr/>
            </p:nvSpPr>
            <p:spPr>
              <a:xfrm>
                <a:off x="1233028" y="3445934"/>
                <a:ext cx="325730" cy="369332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V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" name="Rounded Rectangle 32">
              <a:extLst>
                <a:ext uri="{FF2B5EF4-FFF2-40B4-BE49-F238E27FC236}">
                  <a16:creationId xmlns:a16="http://schemas.microsoft.com/office/drawing/2014/main" id="{D76A1CC4-72A6-087D-8D94-5176FF2A4ECA}"/>
                </a:ext>
              </a:extLst>
            </p:cNvPr>
            <p:cNvSpPr/>
            <p:nvPr/>
          </p:nvSpPr>
          <p:spPr>
            <a:xfrm>
              <a:off x="9014152" y="2294936"/>
              <a:ext cx="1856321" cy="3351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Vulnerability-Unrelated Version</a:t>
              </a:r>
              <a:endParaRPr lang="en-CN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椭圆 60">
            <a:extLst>
              <a:ext uri="{FF2B5EF4-FFF2-40B4-BE49-F238E27FC236}">
                <a16:creationId xmlns:a16="http://schemas.microsoft.com/office/drawing/2014/main" id="{5DF61EA8-C958-2FD6-7441-052F40E85489}"/>
              </a:ext>
            </a:extLst>
          </p:cNvPr>
          <p:cNvSpPr/>
          <p:nvPr/>
        </p:nvSpPr>
        <p:spPr>
          <a:xfrm>
            <a:off x="7345737" y="1344861"/>
            <a:ext cx="375395" cy="7247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AABA713-2FD9-235C-AB9C-D09ACCD7ADF0}"/>
              </a:ext>
            </a:extLst>
          </p:cNvPr>
          <p:cNvSpPr/>
          <p:nvPr/>
        </p:nvSpPr>
        <p:spPr>
          <a:xfrm>
            <a:off x="6921023" y="2176831"/>
            <a:ext cx="375395" cy="724718"/>
          </a:xfrm>
          <a:prstGeom prst="ellipse">
            <a:avLst/>
          </a:prstGeom>
          <a:noFill/>
          <a:ln w="28575">
            <a:solidFill>
              <a:srgbClr val="36AB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DB37273-5005-EE09-9EFE-6D34EEDB77E9}"/>
              </a:ext>
            </a:extLst>
          </p:cNvPr>
          <p:cNvCxnSpPr>
            <a:cxnSpLocks/>
          </p:cNvCxnSpPr>
          <p:nvPr/>
        </p:nvCxnSpPr>
        <p:spPr>
          <a:xfrm>
            <a:off x="7117940" y="2755981"/>
            <a:ext cx="412993" cy="0"/>
          </a:xfrm>
          <a:prstGeom prst="line">
            <a:avLst/>
          </a:prstGeom>
          <a:ln w="28575">
            <a:solidFill>
              <a:srgbClr val="36AB6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CE25966-5798-8E24-D2F3-C92D1F164503}"/>
              </a:ext>
            </a:extLst>
          </p:cNvPr>
          <p:cNvCxnSpPr>
            <a:cxnSpLocks/>
          </p:cNvCxnSpPr>
          <p:nvPr/>
        </p:nvCxnSpPr>
        <p:spPr>
          <a:xfrm>
            <a:off x="7117940" y="2359833"/>
            <a:ext cx="412993" cy="0"/>
          </a:xfrm>
          <a:prstGeom prst="line">
            <a:avLst/>
          </a:prstGeom>
          <a:ln w="28575">
            <a:solidFill>
              <a:srgbClr val="36AB6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FD71C46-6A4D-0D92-E2CB-05284D7A0EBA}"/>
              </a:ext>
            </a:extLst>
          </p:cNvPr>
          <p:cNvCxnSpPr>
            <a:cxnSpLocks/>
          </p:cNvCxnSpPr>
          <p:nvPr/>
        </p:nvCxnSpPr>
        <p:spPr>
          <a:xfrm>
            <a:off x="7117941" y="2565020"/>
            <a:ext cx="412993" cy="0"/>
          </a:xfrm>
          <a:prstGeom prst="line">
            <a:avLst/>
          </a:prstGeom>
          <a:ln w="28575">
            <a:solidFill>
              <a:srgbClr val="36AB6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A0F98BB5-5F2F-5A12-72A1-17A6567C0EDE}"/>
              </a:ext>
            </a:extLst>
          </p:cNvPr>
          <p:cNvSpPr/>
          <p:nvPr/>
        </p:nvSpPr>
        <p:spPr>
          <a:xfrm>
            <a:off x="7343235" y="2176831"/>
            <a:ext cx="375395" cy="7247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56A3639-21F7-49DA-7B88-182064E3F522}"/>
              </a:ext>
            </a:extLst>
          </p:cNvPr>
          <p:cNvGrpSpPr/>
          <p:nvPr/>
        </p:nvGrpSpPr>
        <p:grpSpPr>
          <a:xfrm>
            <a:off x="10765220" y="1764894"/>
            <a:ext cx="396000" cy="396000"/>
            <a:chOff x="6520138" y="4636338"/>
            <a:chExt cx="579966" cy="610535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43D8B0B-7862-147A-98CE-25350C809196}"/>
                </a:ext>
              </a:extLst>
            </p:cNvPr>
            <p:cNvSpPr/>
            <p:nvPr/>
          </p:nvSpPr>
          <p:spPr>
            <a:xfrm>
              <a:off x="6520138" y="4636338"/>
              <a:ext cx="579966" cy="610535"/>
            </a:xfrm>
            <a:prstGeom prst="ellipse">
              <a:avLst/>
            </a:prstGeom>
            <a:solidFill>
              <a:schemeClr val="bg1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9" name="图形 68">
              <a:extLst>
                <a:ext uri="{FF2B5EF4-FFF2-40B4-BE49-F238E27FC236}">
                  <a16:creationId xmlns:a16="http://schemas.microsoft.com/office/drawing/2014/main" id="{C80A21C5-BA15-4683-E9A3-23797ED17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565735" y="4697216"/>
              <a:ext cx="488771" cy="488771"/>
            </a:xfrm>
            <a:prstGeom prst="rect">
              <a:avLst/>
            </a:prstGeom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17F213D-89C1-CA5D-F954-9A2CC184A0A5}"/>
              </a:ext>
            </a:extLst>
          </p:cNvPr>
          <p:cNvGrpSpPr/>
          <p:nvPr/>
        </p:nvGrpSpPr>
        <p:grpSpPr>
          <a:xfrm>
            <a:off x="10774665" y="2591807"/>
            <a:ext cx="396000" cy="396000"/>
            <a:chOff x="6520138" y="4636335"/>
            <a:chExt cx="579966" cy="61053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D5FF79C-E400-25EC-C804-8F03C8076F76}"/>
                </a:ext>
              </a:extLst>
            </p:cNvPr>
            <p:cNvSpPr/>
            <p:nvPr/>
          </p:nvSpPr>
          <p:spPr>
            <a:xfrm>
              <a:off x="6520138" y="4636335"/>
              <a:ext cx="579966" cy="610535"/>
            </a:xfrm>
            <a:prstGeom prst="ellipse">
              <a:avLst/>
            </a:pr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2" name="图形 71">
              <a:extLst>
                <a:ext uri="{FF2B5EF4-FFF2-40B4-BE49-F238E27FC236}">
                  <a16:creationId xmlns:a16="http://schemas.microsoft.com/office/drawing/2014/main" id="{CFA8E63F-6EA6-4EA0-C8A5-5BBC1C23C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565735" y="4697216"/>
              <a:ext cx="488771" cy="488771"/>
            </a:xfrm>
            <a:prstGeom prst="rect">
              <a:avLst/>
            </a:prstGeom>
          </p:spPr>
        </p:pic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AEDEF3F-D3AA-EE11-4502-4C7E6343D510}"/>
              </a:ext>
            </a:extLst>
          </p:cNvPr>
          <p:cNvGrpSpPr/>
          <p:nvPr/>
        </p:nvGrpSpPr>
        <p:grpSpPr>
          <a:xfrm>
            <a:off x="10397870" y="2181850"/>
            <a:ext cx="396000" cy="396000"/>
            <a:chOff x="6520138" y="3648068"/>
            <a:chExt cx="579966" cy="610535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98C0A810-4B85-5CA7-B124-8BE0DA4D13DA}"/>
                </a:ext>
              </a:extLst>
            </p:cNvPr>
            <p:cNvSpPr/>
            <p:nvPr/>
          </p:nvSpPr>
          <p:spPr>
            <a:xfrm>
              <a:off x="6520138" y="3648068"/>
              <a:ext cx="579966" cy="610535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形 74">
              <a:extLst>
                <a:ext uri="{FF2B5EF4-FFF2-40B4-BE49-F238E27FC236}">
                  <a16:creationId xmlns:a16="http://schemas.microsoft.com/office/drawing/2014/main" id="{5188660F-A747-08E6-D4A0-2E67D159B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565736" y="3710696"/>
              <a:ext cx="488771" cy="488771"/>
            </a:xfrm>
            <a:prstGeom prst="rect">
              <a:avLst/>
            </a:prstGeom>
          </p:spPr>
        </p:pic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93AE599-57DE-6EC0-E291-7AFA00D26D09}"/>
              </a:ext>
            </a:extLst>
          </p:cNvPr>
          <p:cNvGrpSpPr/>
          <p:nvPr/>
        </p:nvGrpSpPr>
        <p:grpSpPr>
          <a:xfrm>
            <a:off x="11145949" y="2167359"/>
            <a:ext cx="396000" cy="396000"/>
            <a:chOff x="6520138" y="3648068"/>
            <a:chExt cx="579966" cy="610535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98EDC57-C9F8-9E5E-32A3-7C86EF78602C}"/>
                </a:ext>
              </a:extLst>
            </p:cNvPr>
            <p:cNvSpPr/>
            <p:nvPr/>
          </p:nvSpPr>
          <p:spPr>
            <a:xfrm>
              <a:off x="6520138" y="3648068"/>
              <a:ext cx="579966" cy="610535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8" name="图形 77">
              <a:extLst>
                <a:ext uri="{FF2B5EF4-FFF2-40B4-BE49-F238E27FC236}">
                  <a16:creationId xmlns:a16="http://schemas.microsoft.com/office/drawing/2014/main" id="{7B806287-438E-3FBD-743C-168CC09F1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565736" y="3710696"/>
              <a:ext cx="488771" cy="488771"/>
            </a:xfrm>
            <a:prstGeom prst="rect">
              <a:avLst/>
            </a:prstGeom>
          </p:spPr>
        </p:pic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4F172D7-74FA-E1DF-9391-F64B41A6A9BA}"/>
              </a:ext>
            </a:extLst>
          </p:cNvPr>
          <p:cNvGrpSpPr/>
          <p:nvPr/>
        </p:nvGrpSpPr>
        <p:grpSpPr>
          <a:xfrm>
            <a:off x="10765220" y="1238428"/>
            <a:ext cx="396000" cy="396000"/>
            <a:chOff x="6520138" y="3648068"/>
            <a:chExt cx="579966" cy="610535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63FAA3F-9E95-100D-EF6F-C37181232F3C}"/>
                </a:ext>
              </a:extLst>
            </p:cNvPr>
            <p:cNvSpPr/>
            <p:nvPr/>
          </p:nvSpPr>
          <p:spPr>
            <a:xfrm>
              <a:off x="6520138" y="3648068"/>
              <a:ext cx="579966" cy="610535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EA9A4213-D4DA-6D48-28E6-A46B5A624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565736" y="3710696"/>
              <a:ext cx="488771" cy="488771"/>
            </a:xfrm>
            <a:prstGeom prst="rect">
              <a:avLst/>
            </a:prstGeom>
          </p:spPr>
        </p:pic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C0306E7-7F08-EE47-1EE2-C38B99AA7C71}"/>
              </a:ext>
            </a:extLst>
          </p:cNvPr>
          <p:cNvCxnSpPr>
            <a:cxnSpLocks/>
            <a:stCxn id="68" idx="3"/>
            <a:endCxn id="74" idx="7"/>
          </p:cNvCxnSpPr>
          <p:nvPr/>
        </p:nvCxnSpPr>
        <p:spPr>
          <a:xfrm flipH="1">
            <a:off x="10735877" y="2102901"/>
            <a:ext cx="87336" cy="136942"/>
          </a:xfrm>
          <a:prstGeom prst="straightConnector1">
            <a:avLst/>
          </a:prstGeom>
          <a:ln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89FEEB7-D990-BE67-7C92-3F3258F13F43}"/>
              </a:ext>
            </a:extLst>
          </p:cNvPr>
          <p:cNvCxnSpPr>
            <a:cxnSpLocks/>
            <a:stCxn id="80" idx="4"/>
            <a:endCxn id="68" idx="0"/>
          </p:cNvCxnSpPr>
          <p:nvPr/>
        </p:nvCxnSpPr>
        <p:spPr>
          <a:xfrm>
            <a:off x="10963220" y="1634428"/>
            <a:ext cx="0" cy="130466"/>
          </a:xfrm>
          <a:prstGeom prst="straightConnector1">
            <a:avLst/>
          </a:prstGeom>
          <a:ln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647E72C-9CBF-CE55-BFBF-2FCD3671FB0A}"/>
              </a:ext>
            </a:extLst>
          </p:cNvPr>
          <p:cNvCxnSpPr>
            <a:cxnSpLocks/>
            <a:stCxn id="68" idx="5"/>
            <a:endCxn id="77" idx="1"/>
          </p:cNvCxnSpPr>
          <p:nvPr/>
        </p:nvCxnSpPr>
        <p:spPr>
          <a:xfrm>
            <a:off x="11103229" y="2102903"/>
            <a:ext cx="100715" cy="122451"/>
          </a:xfrm>
          <a:prstGeom prst="straightConnector1">
            <a:avLst/>
          </a:prstGeom>
          <a:ln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B7DAD2F-D7F8-665C-F5E5-320513FE3324}"/>
              </a:ext>
            </a:extLst>
          </p:cNvPr>
          <p:cNvCxnSpPr>
            <a:cxnSpLocks/>
            <a:stCxn id="77" idx="3"/>
            <a:endCxn id="71" idx="7"/>
          </p:cNvCxnSpPr>
          <p:nvPr/>
        </p:nvCxnSpPr>
        <p:spPr>
          <a:xfrm flipH="1">
            <a:off x="11112672" y="2505366"/>
            <a:ext cx="91270" cy="144434"/>
          </a:xfrm>
          <a:prstGeom prst="straightConnector1">
            <a:avLst/>
          </a:prstGeom>
          <a:ln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2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46">
            <a:extLst>
              <a:ext uri="{FF2B5EF4-FFF2-40B4-BE49-F238E27FC236}">
                <a16:creationId xmlns:a16="http://schemas.microsoft.com/office/drawing/2014/main" id="{4218AF8B-E28A-E235-4F52-1CF91A08A849}"/>
              </a:ext>
            </a:extLst>
          </p:cNvPr>
          <p:cNvSpPr/>
          <p:nvPr/>
        </p:nvSpPr>
        <p:spPr>
          <a:xfrm>
            <a:off x="7048286" y="1680488"/>
            <a:ext cx="111600" cy="112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7">
            <a:extLst>
              <a:ext uri="{FF2B5EF4-FFF2-40B4-BE49-F238E27FC236}">
                <a16:creationId xmlns:a16="http://schemas.microsoft.com/office/drawing/2014/main" id="{9272F63D-AAD4-BAD7-8D44-40A5862E4AF9}"/>
              </a:ext>
            </a:extLst>
          </p:cNvPr>
          <p:cNvSpPr/>
          <p:nvPr/>
        </p:nvSpPr>
        <p:spPr>
          <a:xfrm>
            <a:off x="6941900" y="1885227"/>
            <a:ext cx="111600" cy="112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48">
            <a:extLst>
              <a:ext uri="{FF2B5EF4-FFF2-40B4-BE49-F238E27FC236}">
                <a16:creationId xmlns:a16="http://schemas.microsoft.com/office/drawing/2014/main" id="{D964A976-1C62-D2BC-E4B0-14B82F1E6C34}"/>
              </a:ext>
            </a:extLst>
          </p:cNvPr>
          <p:cNvSpPr/>
          <p:nvPr/>
        </p:nvSpPr>
        <p:spPr>
          <a:xfrm>
            <a:off x="7206287" y="1938805"/>
            <a:ext cx="111600" cy="112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49">
            <a:extLst>
              <a:ext uri="{FF2B5EF4-FFF2-40B4-BE49-F238E27FC236}">
                <a16:creationId xmlns:a16="http://schemas.microsoft.com/office/drawing/2014/main" id="{DD4D81E2-C67E-3776-CF7B-886EC0897968}"/>
              </a:ext>
            </a:extLst>
          </p:cNvPr>
          <p:cNvSpPr/>
          <p:nvPr/>
        </p:nvSpPr>
        <p:spPr>
          <a:xfrm>
            <a:off x="7046672" y="2092163"/>
            <a:ext cx="111600" cy="112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50">
            <a:extLst>
              <a:ext uri="{FF2B5EF4-FFF2-40B4-BE49-F238E27FC236}">
                <a16:creationId xmlns:a16="http://schemas.microsoft.com/office/drawing/2014/main" id="{2BCCB503-8576-48BB-259F-FECA9831ACBE}"/>
              </a:ext>
            </a:extLst>
          </p:cNvPr>
          <p:cNvSpPr/>
          <p:nvPr/>
        </p:nvSpPr>
        <p:spPr>
          <a:xfrm>
            <a:off x="7336229" y="1737925"/>
            <a:ext cx="111600" cy="11211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52">
            <a:extLst>
              <a:ext uri="{FF2B5EF4-FFF2-40B4-BE49-F238E27FC236}">
                <a16:creationId xmlns:a16="http://schemas.microsoft.com/office/drawing/2014/main" id="{A98ACCEF-C2B5-B3A9-FBEA-6BC3F810B4EE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7301544" y="1833619"/>
            <a:ext cx="51028" cy="121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53">
            <a:extLst>
              <a:ext uri="{FF2B5EF4-FFF2-40B4-BE49-F238E27FC236}">
                <a16:creationId xmlns:a16="http://schemas.microsoft.com/office/drawing/2014/main" id="{ED79BF7D-FA33-6D3A-B096-35957E489D6E}"/>
              </a:ext>
            </a:extLst>
          </p:cNvPr>
          <p:cNvSpPr/>
          <p:nvPr/>
        </p:nvSpPr>
        <p:spPr>
          <a:xfrm>
            <a:off x="6861405" y="2131800"/>
            <a:ext cx="111600" cy="112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54">
            <a:extLst>
              <a:ext uri="{FF2B5EF4-FFF2-40B4-BE49-F238E27FC236}">
                <a16:creationId xmlns:a16="http://schemas.microsoft.com/office/drawing/2014/main" id="{E742D277-4F7E-2913-A03D-C80289C20591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997702" y="1776182"/>
            <a:ext cx="66929" cy="1090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55">
            <a:extLst>
              <a:ext uri="{FF2B5EF4-FFF2-40B4-BE49-F238E27FC236}">
                <a16:creationId xmlns:a16="http://schemas.microsoft.com/office/drawing/2014/main" id="{32AB078A-7BD6-B4D0-B7E9-0B906AA7D88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143545" y="1776180"/>
            <a:ext cx="79087" cy="1790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56">
            <a:extLst>
              <a:ext uri="{FF2B5EF4-FFF2-40B4-BE49-F238E27FC236}">
                <a16:creationId xmlns:a16="http://schemas.microsoft.com/office/drawing/2014/main" id="{F84CEB51-9606-EE42-4E31-FBA137D96570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141931" y="2034499"/>
            <a:ext cx="80701" cy="740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形 44">
            <a:extLst>
              <a:ext uri="{FF2B5EF4-FFF2-40B4-BE49-F238E27FC236}">
                <a16:creationId xmlns:a16="http://schemas.microsoft.com/office/drawing/2014/main" id="{C0BBFCE6-22FC-5E45-1A11-A344E641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3470" y="1572426"/>
            <a:ext cx="664772" cy="664772"/>
          </a:xfrm>
          <a:prstGeom prst="rect">
            <a:avLst/>
          </a:prstGeom>
        </p:spPr>
      </p:pic>
      <p:sp>
        <p:nvSpPr>
          <p:cNvPr id="15" name="椭圆 46">
            <a:extLst>
              <a:ext uri="{FF2B5EF4-FFF2-40B4-BE49-F238E27FC236}">
                <a16:creationId xmlns:a16="http://schemas.microsoft.com/office/drawing/2014/main" id="{46AD329C-CB6A-AA7B-9358-4B4D0F36EBAD}"/>
              </a:ext>
            </a:extLst>
          </p:cNvPr>
          <p:cNvSpPr/>
          <p:nvPr/>
        </p:nvSpPr>
        <p:spPr>
          <a:xfrm>
            <a:off x="6336371" y="1680488"/>
            <a:ext cx="111600" cy="1121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47">
            <a:extLst>
              <a:ext uri="{FF2B5EF4-FFF2-40B4-BE49-F238E27FC236}">
                <a16:creationId xmlns:a16="http://schemas.microsoft.com/office/drawing/2014/main" id="{1317000D-2905-33B3-EEEA-1E23D9275624}"/>
              </a:ext>
            </a:extLst>
          </p:cNvPr>
          <p:cNvSpPr/>
          <p:nvPr/>
        </p:nvSpPr>
        <p:spPr>
          <a:xfrm>
            <a:off x="6229985" y="1885227"/>
            <a:ext cx="111600" cy="1121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48">
            <a:extLst>
              <a:ext uri="{FF2B5EF4-FFF2-40B4-BE49-F238E27FC236}">
                <a16:creationId xmlns:a16="http://schemas.microsoft.com/office/drawing/2014/main" id="{53F29707-0BA9-1090-A520-73A21925094A}"/>
              </a:ext>
            </a:extLst>
          </p:cNvPr>
          <p:cNvSpPr/>
          <p:nvPr/>
        </p:nvSpPr>
        <p:spPr>
          <a:xfrm>
            <a:off x="6494372" y="1938805"/>
            <a:ext cx="111600" cy="1121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49">
            <a:extLst>
              <a:ext uri="{FF2B5EF4-FFF2-40B4-BE49-F238E27FC236}">
                <a16:creationId xmlns:a16="http://schemas.microsoft.com/office/drawing/2014/main" id="{569C9C1B-8A97-D74B-8505-3766B89DA87B}"/>
              </a:ext>
            </a:extLst>
          </p:cNvPr>
          <p:cNvSpPr/>
          <p:nvPr/>
        </p:nvSpPr>
        <p:spPr>
          <a:xfrm>
            <a:off x="6334757" y="2092163"/>
            <a:ext cx="111600" cy="112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50">
            <a:extLst>
              <a:ext uri="{FF2B5EF4-FFF2-40B4-BE49-F238E27FC236}">
                <a16:creationId xmlns:a16="http://schemas.microsoft.com/office/drawing/2014/main" id="{EF35BDD9-B727-A193-9C58-9BF752B5C60C}"/>
              </a:ext>
            </a:extLst>
          </p:cNvPr>
          <p:cNvSpPr/>
          <p:nvPr/>
        </p:nvSpPr>
        <p:spPr>
          <a:xfrm>
            <a:off x="6624314" y="1737925"/>
            <a:ext cx="111600" cy="11211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51">
            <a:extLst>
              <a:ext uri="{FF2B5EF4-FFF2-40B4-BE49-F238E27FC236}">
                <a16:creationId xmlns:a16="http://schemas.microsoft.com/office/drawing/2014/main" id="{39351EFC-D514-C2C3-8EDB-6FB964FB4AB8}"/>
              </a:ext>
            </a:extLst>
          </p:cNvPr>
          <p:cNvSpPr/>
          <p:nvPr/>
        </p:nvSpPr>
        <p:spPr>
          <a:xfrm>
            <a:off x="6503681" y="2262268"/>
            <a:ext cx="111600" cy="1121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52">
            <a:extLst>
              <a:ext uri="{FF2B5EF4-FFF2-40B4-BE49-F238E27FC236}">
                <a16:creationId xmlns:a16="http://schemas.microsoft.com/office/drawing/2014/main" id="{11B98AD0-8FC8-5B89-8602-BCE552C2D9AD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6589629" y="1833619"/>
            <a:ext cx="51028" cy="121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54">
            <a:extLst>
              <a:ext uri="{FF2B5EF4-FFF2-40B4-BE49-F238E27FC236}">
                <a16:creationId xmlns:a16="http://schemas.microsoft.com/office/drawing/2014/main" id="{2738CD79-FE9B-001A-96B4-1E75DA0987C3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285787" y="1776182"/>
            <a:ext cx="66929" cy="10904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55">
            <a:extLst>
              <a:ext uri="{FF2B5EF4-FFF2-40B4-BE49-F238E27FC236}">
                <a16:creationId xmlns:a16="http://schemas.microsoft.com/office/drawing/2014/main" id="{87262221-8B4C-C9F0-028C-F85379C69344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6431630" y="1776180"/>
            <a:ext cx="79087" cy="17904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56">
            <a:extLst>
              <a:ext uri="{FF2B5EF4-FFF2-40B4-BE49-F238E27FC236}">
                <a16:creationId xmlns:a16="http://schemas.microsoft.com/office/drawing/2014/main" id="{2F0821E0-D9DE-A701-923C-F9DF7AE7F842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6430016" y="2034499"/>
            <a:ext cx="80701" cy="7408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57">
            <a:extLst>
              <a:ext uri="{FF2B5EF4-FFF2-40B4-BE49-F238E27FC236}">
                <a16:creationId xmlns:a16="http://schemas.microsoft.com/office/drawing/2014/main" id="{F8BED9B3-785D-6A45-CC78-386D643BDFC4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6430014" y="2187855"/>
            <a:ext cx="90010" cy="908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形 30">
            <a:extLst>
              <a:ext uri="{FF2B5EF4-FFF2-40B4-BE49-F238E27FC236}">
                <a16:creationId xmlns:a16="http://schemas.microsoft.com/office/drawing/2014/main" id="{2E22EF47-EBE8-B314-9AD2-C48B6A1CC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652" y="2498312"/>
            <a:ext cx="664772" cy="664772"/>
          </a:xfrm>
          <a:prstGeom prst="rect">
            <a:avLst/>
          </a:prstGeom>
        </p:spPr>
      </p:pic>
      <p:sp>
        <p:nvSpPr>
          <p:cNvPr id="27" name="椭圆 46">
            <a:extLst>
              <a:ext uri="{FF2B5EF4-FFF2-40B4-BE49-F238E27FC236}">
                <a16:creationId xmlns:a16="http://schemas.microsoft.com/office/drawing/2014/main" id="{FBD08592-EC92-50F6-C10E-CEFE21C6A018}"/>
              </a:ext>
            </a:extLst>
          </p:cNvPr>
          <p:cNvSpPr/>
          <p:nvPr/>
        </p:nvSpPr>
        <p:spPr>
          <a:xfrm>
            <a:off x="7104096" y="2656199"/>
            <a:ext cx="111600" cy="112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47">
            <a:extLst>
              <a:ext uri="{FF2B5EF4-FFF2-40B4-BE49-F238E27FC236}">
                <a16:creationId xmlns:a16="http://schemas.microsoft.com/office/drawing/2014/main" id="{8E2E13A0-2001-5CF5-9035-902C7031B754}"/>
              </a:ext>
            </a:extLst>
          </p:cNvPr>
          <p:cNvSpPr/>
          <p:nvPr/>
        </p:nvSpPr>
        <p:spPr>
          <a:xfrm>
            <a:off x="6997710" y="2860938"/>
            <a:ext cx="111600" cy="112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48">
            <a:extLst>
              <a:ext uri="{FF2B5EF4-FFF2-40B4-BE49-F238E27FC236}">
                <a16:creationId xmlns:a16="http://schemas.microsoft.com/office/drawing/2014/main" id="{0B6F3698-38BE-1823-7ED2-BFC0C9AFEEA2}"/>
              </a:ext>
            </a:extLst>
          </p:cNvPr>
          <p:cNvSpPr/>
          <p:nvPr/>
        </p:nvSpPr>
        <p:spPr>
          <a:xfrm>
            <a:off x="7262097" y="2914516"/>
            <a:ext cx="111600" cy="112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49">
            <a:extLst>
              <a:ext uri="{FF2B5EF4-FFF2-40B4-BE49-F238E27FC236}">
                <a16:creationId xmlns:a16="http://schemas.microsoft.com/office/drawing/2014/main" id="{A5247B87-1E55-5864-0026-D570D8448672}"/>
              </a:ext>
            </a:extLst>
          </p:cNvPr>
          <p:cNvSpPr/>
          <p:nvPr/>
        </p:nvSpPr>
        <p:spPr>
          <a:xfrm>
            <a:off x="7102482" y="3067874"/>
            <a:ext cx="111600" cy="112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54">
            <a:extLst>
              <a:ext uri="{FF2B5EF4-FFF2-40B4-BE49-F238E27FC236}">
                <a16:creationId xmlns:a16="http://schemas.microsoft.com/office/drawing/2014/main" id="{A58D357D-A839-4368-551B-2DC5620D5B4D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7053512" y="2751893"/>
            <a:ext cx="66929" cy="10904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55">
            <a:extLst>
              <a:ext uri="{FF2B5EF4-FFF2-40B4-BE49-F238E27FC236}">
                <a16:creationId xmlns:a16="http://schemas.microsoft.com/office/drawing/2014/main" id="{3BF43A9B-63B4-78E0-B215-15438EFEA963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7199355" y="2751891"/>
            <a:ext cx="79087" cy="17904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56">
            <a:extLst>
              <a:ext uri="{FF2B5EF4-FFF2-40B4-BE49-F238E27FC236}">
                <a16:creationId xmlns:a16="http://schemas.microsoft.com/office/drawing/2014/main" id="{FBAF8C51-640B-D73D-F461-375590F0C380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7197741" y="3010210"/>
            <a:ext cx="80701" cy="7408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46">
            <a:extLst>
              <a:ext uri="{FF2B5EF4-FFF2-40B4-BE49-F238E27FC236}">
                <a16:creationId xmlns:a16="http://schemas.microsoft.com/office/drawing/2014/main" id="{28B20FD1-7966-626C-C6D7-F8439F55A5BB}"/>
              </a:ext>
            </a:extLst>
          </p:cNvPr>
          <p:cNvSpPr/>
          <p:nvPr/>
        </p:nvSpPr>
        <p:spPr>
          <a:xfrm>
            <a:off x="6418338" y="2685654"/>
            <a:ext cx="111600" cy="112113"/>
          </a:xfrm>
          <a:prstGeom prst="ellipse">
            <a:avLst/>
          </a:prstGeom>
          <a:solidFill>
            <a:srgbClr val="FF7E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47">
            <a:extLst>
              <a:ext uri="{FF2B5EF4-FFF2-40B4-BE49-F238E27FC236}">
                <a16:creationId xmlns:a16="http://schemas.microsoft.com/office/drawing/2014/main" id="{4D17BC0E-39B5-9C9D-8B30-A7B2E92B3429}"/>
              </a:ext>
            </a:extLst>
          </p:cNvPr>
          <p:cNvSpPr/>
          <p:nvPr/>
        </p:nvSpPr>
        <p:spPr>
          <a:xfrm>
            <a:off x="6311952" y="2890393"/>
            <a:ext cx="111600" cy="112113"/>
          </a:xfrm>
          <a:prstGeom prst="ellipse">
            <a:avLst/>
          </a:prstGeom>
          <a:solidFill>
            <a:srgbClr val="FF7E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椭圆 48">
            <a:extLst>
              <a:ext uri="{FF2B5EF4-FFF2-40B4-BE49-F238E27FC236}">
                <a16:creationId xmlns:a16="http://schemas.microsoft.com/office/drawing/2014/main" id="{96994C78-3E62-D70D-AE7F-BC37C2AD404E}"/>
              </a:ext>
            </a:extLst>
          </p:cNvPr>
          <p:cNvSpPr/>
          <p:nvPr/>
        </p:nvSpPr>
        <p:spPr>
          <a:xfrm>
            <a:off x="6576339" y="2943971"/>
            <a:ext cx="111600" cy="112113"/>
          </a:xfrm>
          <a:prstGeom prst="ellipse">
            <a:avLst/>
          </a:prstGeom>
          <a:solidFill>
            <a:srgbClr val="FF7E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49">
            <a:extLst>
              <a:ext uri="{FF2B5EF4-FFF2-40B4-BE49-F238E27FC236}">
                <a16:creationId xmlns:a16="http://schemas.microsoft.com/office/drawing/2014/main" id="{CEBDF31D-2BE5-1833-C2D0-BEEA52159653}"/>
              </a:ext>
            </a:extLst>
          </p:cNvPr>
          <p:cNvSpPr/>
          <p:nvPr/>
        </p:nvSpPr>
        <p:spPr>
          <a:xfrm>
            <a:off x="6416724" y="3136966"/>
            <a:ext cx="111600" cy="112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54">
            <a:extLst>
              <a:ext uri="{FF2B5EF4-FFF2-40B4-BE49-F238E27FC236}">
                <a16:creationId xmlns:a16="http://schemas.microsoft.com/office/drawing/2014/main" id="{7A166933-934E-1777-5C75-DBF561B49090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6367754" y="2781348"/>
            <a:ext cx="66929" cy="109045"/>
          </a:xfrm>
          <a:prstGeom prst="straightConnector1">
            <a:avLst/>
          </a:prstGeom>
          <a:ln>
            <a:solidFill>
              <a:srgbClr val="FF7E2A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55">
            <a:extLst>
              <a:ext uri="{FF2B5EF4-FFF2-40B4-BE49-F238E27FC236}">
                <a16:creationId xmlns:a16="http://schemas.microsoft.com/office/drawing/2014/main" id="{BEC739CC-7CF4-4A1F-313D-1294EB2174B1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6513597" y="2781346"/>
            <a:ext cx="79087" cy="179042"/>
          </a:xfrm>
          <a:prstGeom prst="straightConnector1">
            <a:avLst/>
          </a:prstGeom>
          <a:ln>
            <a:solidFill>
              <a:srgbClr val="FF7E2A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56">
            <a:extLst>
              <a:ext uri="{FF2B5EF4-FFF2-40B4-BE49-F238E27FC236}">
                <a16:creationId xmlns:a16="http://schemas.microsoft.com/office/drawing/2014/main" id="{CD5C4FF8-049E-AD44-269C-F3E11C6D7BAB}"/>
              </a:ext>
            </a:extLst>
          </p:cNvPr>
          <p:cNvCxnSpPr>
            <a:cxnSpLocks/>
            <a:stCxn id="36" idx="4"/>
            <a:endCxn id="37" idx="7"/>
          </p:cNvCxnSpPr>
          <p:nvPr/>
        </p:nvCxnSpPr>
        <p:spPr>
          <a:xfrm flipH="1">
            <a:off x="6511981" y="3056084"/>
            <a:ext cx="120158" cy="97301"/>
          </a:xfrm>
          <a:prstGeom prst="straightConnector1">
            <a:avLst/>
          </a:prstGeom>
          <a:ln>
            <a:solidFill>
              <a:srgbClr val="FF7E2A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10">
            <a:extLst>
              <a:ext uri="{FF2B5EF4-FFF2-40B4-BE49-F238E27FC236}">
                <a16:creationId xmlns:a16="http://schemas.microsoft.com/office/drawing/2014/main" id="{6330EA89-363D-1F4C-0F13-8B367C5F12B5}"/>
              </a:ext>
            </a:extLst>
          </p:cNvPr>
          <p:cNvCxnSpPr>
            <a:cxnSpLocks/>
          </p:cNvCxnSpPr>
          <p:nvPr/>
        </p:nvCxnSpPr>
        <p:spPr>
          <a:xfrm>
            <a:off x="7660518" y="2443357"/>
            <a:ext cx="3236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2CF02C3-2F67-A6E6-9417-AA8CBDB6C59D}"/>
              </a:ext>
            </a:extLst>
          </p:cNvPr>
          <p:cNvGrpSpPr/>
          <p:nvPr/>
        </p:nvGrpSpPr>
        <p:grpSpPr>
          <a:xfrm>
            <a:off x="9115126" y="1671405"/>
            <a:ext cx="593585" cy="567725"/>
            <a:chOff x="5523783" y="1679489"/>
            <a:chExt cx="742413" cy="742413"/>
          </a:xfrm>
        </p:grpSpPr>
        <p:pic>
          <p:nvPicPr>
            <p:cNvPr id="43" name="Graphic 119">
              <a:extLst>
                <a:ext uri="{FF2B5EF4-FFF2-40B4-BE49-F238E27FC236}">
                  <a16:creationId xmlns:a16="http://schemas.microsoft.com/office/drawing/2014/main" id="{B7F85EFF-E99D-EE83-BA8E-2D355263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5523783" y="1679489"/>
              <a:ext cx="742413" cy="742413"/>
            </a:xfrm>
            <a:prstGeom prst="rect">
              <a:avLst/>
            </a:prstGeom>
          </p:spPr>
        </p:pic>
        <p:cxnSp>
          <p:nvCxnSpPr>
            <p:cNvPr id="44" name="Straight Connector 129">
              <a:extLst>
                <a:ext uri="{FF2B5EF4-FFF2-40B4-BE49-F238E27FC236}">
                  <a16:creationId xmlns:a16="http://schemas.microsoft.com/office/drawing/2014/main" id="{4F4C8923-C2E7-4375-2460-F9B63CE81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0165" y="1716818"/>
              <a:ext cx="449476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30">
              <a:extLst>
                <a:ext uri="{FF2B5EF4-FFF2-40B4-BE49-F238E27FC236}">
                  <a16:creationId xmlns:a16="http://schemas.microsoft.com/office/drawing/2014/main" id="{271C6C21-51A8-0F6B-F1FD-8B1D68B78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0165" y="2378337"/>
              <a:ext cx="449476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2">
              <a:extLst>
                <a:ext uri="{FF2B5EF4-FFF2-40B4-BE49-F238E27FC236}">
                  <a16:creationId xmlns:a16="http://schemas.microsoft.com/office/drawing/2014/main" id="{D36AD12B-87BC-5EB5-8849-538306337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8113" y="1840267"/>
              <a:ext cx="414000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56">
              <a:extLst>
                <a:ext uri="{FF2B5EF4-FFF2-40B4-BE49-F238E27FC236}">
                  <a16:creationId xmlns:a16="http://schemas.microsoft.com/office/drawing/2014/main" id="{32FB7E6C-3FC3-93E1-24EB-A55484314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1288" y="2259105"/>
              <a:ext cx="414000" cy="2918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7">
              <a:extLst>
                <a:ext uri="{FF2B5EF4-FFF2-40B4-BE49-F238E27FC236}">
                  <a16:creationId xmlns:a16="http://schemas.microsoft.com/office/drawing/2014/main" id="{2FED6314-75F6-7982-CCEE-FB15E1D490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1288" y="2030990"/>
              <a:ext cx="414000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CCC9CA3-1A0B-BAF3-1424-724ADBA3229E}"/>
              </a:ext>
            </a:extLst>
          </p:cNvPr>
          <p:cNvGrpSpPr/>
          <p:nvPr/>
        </p:nvGrpSpPr>
        <p:grpSpPr>
          <a:xfrm>
            <a:off x="8211416" y="1663852"/>
            <a:ext cx="646506" cy="567724"/>
            <a:chOff x="4876964" y="1680176"/>
            <a:chExt cx="744865" cy="744865"/>
          </a:xfrm>
        </p:grpSpPr>
        <p:pic>
          <p:nvPicPr>
            <p:cNvPr id="50" name="Graphic 118">
              <a:extLst>
                <a:ext uri="{FF2B5EF4-FFF2-40B4-BE49-F238E27FC236}">
                  <a16:creationId xmlns:a16="http://schemas.microsoft.com/office/drawing/2014/main" id="{34D040C1-918B-8713-A21F-D23A902DB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876964" y="1680176"/>
              <a:ext cx="744865" cy="744865"/>
            </a:xfrm>
            <a:prstGeom prst="rect">
              <a:avLst/>
            </a:prstGeom>
          </p:spPr>
        </p:pic>
        <p:cxnSp>
          <p:nvCxnSpPr>
            <p:cNvPr id="51" name="Straight Connector 125">
              <a:extLst>
                <a:ext uri="{FF2B5EF4-FFF2-40B4-BE49-F238E27FC236}">
                  <a16:creationId xmlns:a16="http://schemas.microsoft.com/office/drawing/2014/main" id="{5EE46D38-733F-118A-10B3-E534F3CBE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1341" y="1718253"/>
              <a:ext cx="44947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28">
              <a:extLst>
                <a:ext uri="{FF2B5EF4-FFF2-40B4-BE49-F238E27FC236}">
                  <a16:creationId xmlns:a16="http://schemas.microsoft.com/office/drawing/2014/main" id="{6D746A41-1D01-01C7-D61D-A2BA79D24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1341" y="2376961"/>
              <a:ext cx="44947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58">
              <a:extLst>
                <a:ext uri="{FF2B5EF4-FFF2-40B4-BE49-F238E27FC236}">
                  <a16:creationId xmlns:a16="http://schemas.microsoft.com/office/drawing/2014/main" id="{E78FB1AD-64C0-4FB8-A8C3-4B9E5BEC00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8263" y="2118190"/>
              <a:ext cx="42558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46F0453-3457-8926-F965-BF01C1047141}"/>
              </a:ext>
            </a:extLst>
          </p:cNvPr>
          <p:cNvGrpSpPr/>
          <p:nvPr/>
        </p:nvGrpSpPr>
        <p:grpSpPr>
          <a:xfrm>
            <a:off x="8220505" y="2565258"/>
            <a:ext cx="609826" cy="563152"/>
            <a:chOff x="4900613" y="2845860"/>
            <a:chExt cx="744865" cy="744865"/>
          </a:xfrm>
        </p:grpSpPr>
        <p:pic>
          <p:nvPicPr>
            <p:cNvPr id="55" name="Graphic 122">
              <a:extLst>
                <a:ext uri="{FF2B5EF4-FFF2-40B4-BE49-F238E27FC236}">
                  <a16:creationId xmlns:a16="http://schemas.microsoft.com/office/drawing/2014/main" id="{DBB3F49D-C9AF-DEA5-2474-4E1B5EE2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900613" y="2845860"/>
              <a:ext cx="744865" cy="744865"/>
            </a:xfrm>
            <a:prstGeom prst="rect">
              <a:avLst/>
            </a:prstGeom>
          </p:spPr>
        </p:pic>
        <p:cxnSp>
          <p:nvCxnSpPr>
            <p:cNvPr id="56" name="Straight Connector 148">
              <a:extLst>
                <a:ext uri="{FF2B5EF4-FFF2-40B4-BE49-F238E27FC236}">
                  <a16:creationId xmlns:a16="http://schemas.microsoft.com/office/drawing/2014/main" id="{6F809BDA-866E-D1DD-AEB2-99E5918A7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4990" y="3547416"/>
              <a:ext cx="449476" cy="0"/>
            </a:xfrm>
            <a:prstGeom prst="line">
              <a:avLst/>
            </a:prstGeom>
            <a:ln w="38100">
              <a:solidFill>
                <a:srgbClr val="FF7E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67">
              <a:extLst>
                <a:ext uri="{FF2B5EF4-FFF2-40B4-BE49-F238E27FC236}">
                  <a16:creationId xmlns:a16="http://schemas.microsoft.com/office/drawing/2014/main" id="{3296179F-9E7F-C5E3-2F7E-36B70B482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912" y="3281753"/>
              <a:ext cx="425587" cy="0"/>
            </a:xfrm>
            <a:prstGeom prst="line">
              <a:avLst/>
            </a:prstGeom>
            <a:ln w="38100">
              <a:solidFill>
                <a:srgbClr val="FF7E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B916870-B152-9ED4-BD98-B61FCF5E9418}"/>
              </a:ext>
            </a:extLst>
          </p:cNvPr>
          <p:cNvGrpSpPr/>
          <p:nvPr/>
        </p:nvGrpSpPr>
        <p:grpSpPr>
          <a:xfrm>
            <a:off x="9144210" y="2559286"/>
            <a:ext cx="580491" cy="561436"/>
            <a:chOff x="5428374" y="2915152"/>
            <a:chExt cx="741302" cy="802458"/>
          </a:xfrm>
        </p:grpSpPr>
        <p:pic>
          <p:nvPicPr>
            <p:cNvPr id="59" name="Graphic 123">
              <a:extLst>
                <a:ext uri="{FF2B5EF4-FFF2-40B4-BE49-F238E27FC236}">
                  <a16:creationId xmlns:a16="http://schemas.microsoft.com/office/drawing/2014/main" id="{0D4B3EF3-1C66-587F-CAFC-E943ACD36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5397796" y="2945730"/>
              <a:ext cx="802458" cy="741302"/>
            </a:xfrm>
            <a:prstGeom prst="rect">
              <a:avLst/>
            </a:prstGeom>
          </p:spPr>
        </p:pic>
        <p:cxnSp>
          <p:nvCxnSpPr>
            <p:cNvPr id="60" name="Straight Connector 149">
              <a:extLst>
                <a:ext uri="{FF2B5EF4-FFF2-40B4-BE49-F238E27FC236}">
                  <a16:creationId xmlns:a16="http://schemas.microsoft.com/office/drawing/2014/main" id="{84D720BF-2D47-C4B5-0F69-47C33D70A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3291" y="2960751"/>
              <a:ext cx="474313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50">
              <a:extLst>
                <a:ext uri="{FF2B5EF4-FFF2-40B4-BE49-F238E27FC236}">
                  <a16:creationId xmlns:a16="http://schemas.microsoft.com/office/drawing/2014/main" id="{555D5D10-B298-F786-AC75-A73185581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3817" y="3673874"/>
              <a:ext cx="474313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69">
              <a:extLst>
                <a:ext uri="{FF2B5EF4-FFF2-40B4-BE49-F238E27FC236}">
                  <a16:creationId xmlns:a16="http://schemas.microsoft.com/office/drawing/2014/main" id="{938BA921-4473-66B3-9CAF-13C2B7003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6223" y="3290878"/>
              <a:ext cx="42374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175">
            <a:extLst>
              <a:ext uri="{FF2B5EF4-FFF2-40B4-BE49-F238E27FC236}">
                <a16:creationId xmlns:a16="http://schemas.microsoft.com/office/drawing/2014/main" id="{318AE03A-16D4-C499-58A6-B6AC0AA4AA5A}"/>
              </a:ext>
            </a:extLst>
          </p:cNvPr>
          <p:cNvGrpSpPr/>
          <p:nvPr/>
        </p:nvGrpSpPr>
        <p:grpSpPr>
          <a:xfrm>
            <a:off x="9621025" y="1572634"/>
            <a:ext cx="211398" cy="177545"/>
            <a:chOff x="6793793" y="2546152"/>
            <a:chExt cx="318731" cy="281441"/>
          </a:xfrm>
        </p:grpSpPr>
        <p:pic>
          <p:nvPicPr>
            <p:cNvPr id="64" name="Graphic 176">
              <a:extLst>
                <a:ext uri="{FF2B5EF4-FFF2-40B4-BE49-F238E27FC236}">
                  <a16:creationId xmlns:a16="http://schemas.microsoft.com/office/drawing/2014/main" id="{351A599D-8E8B-D801-54C8-E94618CCC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 flipV="1">
              <a:off x="6812438" y="2527507"/>
              <a:ext cx="281441" cy="318731"/>
            </a:xfrm>
            <a:prstGeom prst="rect">
              <a:avLst/>
            </a:prstGeom>
          </p:spPr>
        </p:pic>
        <p:sp>
          <p:nvSpPr>
            <p:cNvPr id="65" name="Rectangle 177">
              <a:extLst>
                <a:ext uri="{FF2B5EF4-FFF2-40B4-BE49-F238E27FC236}">
                  <a16:creationId xmlns:a16="http://schemas.microsoft.com/office/drawing/2014/main" id="{B484028E-D60B-7BCB-9B30-076CDCCBEA5C}"/>
                </a:ext>
              </a:extLst>
            </p:cNvPr>
            <p:cNvSpPr/>
            <p:nvPr/>
          </p:nvSpPr>
          <p:spPr>
            <a:xfrm>
              <a:off x="6836112" y="2714370"/>
              <a:ext cx="82800" cy="82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217">
            <a:extLst>
              <a:ext uri="{FF2B5EF4-FFF2-40B4-BE49-F238E27FC236}">
                <a16:creationId xmlns:a16="http://schemas.microsoft.com/office/drawing/2014/main" id="{69B4F97C-F868-B4D3-80AA-9B7E649AE7DF}"/>
              </a:ext>
            </a:extLst>
          </p:cNvPr>
          <p:cNvGrpSpPr/>
          <p:nvPr/>
        </p:nvGrpSpPr>
        <p:grpSpPr>
          <a:xfrm>
            <a:off x="12237008" y="2482367"/>
            <a:ext cx="295275" cy="276999"/>
            <a:chOff x="6814469" y="4700533"/>
            <a:chExt cx="285954" cy="276999"/>
          </a:xfrm>
        </p:grpSpPr>
        <p:sp>
          <p:nvSpPr>
            <p:cNvPr id="67" name="椭圆 356">
              <a:extLst>
                <a:ext uri="{FF2B5EF4-FFF2-40B4-BE49-F238E27FC236}">
                  <a16:creationId xmlns:a16="http://schemas.microsoft.com/office/drawing/2014/main" id="{B2769F34-059A-5EF3-6228-FE6AB97B9D60}"/>
                </a:ext>
              </a:extLst>
            </p:cNvPr>
            <p:cNvSpPr/>
            <p:nvPr/>
          </p:nvSpPr>
          <p:spPr>
            <a:xfrm>
              <a:off x="6848381" y="4712506"/>
              <a:ext cx="224883" cy="23878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357">
              <a:extLst>
                <a:ext uri="{FF2B5EF4-FFF2-40B4-BE49-F238E27FC236}">
                  <a16:creationId xmlns:a16="http://schemas.microsoft.com/office/drawing/2014/main" id="{F6538BC6-7B1D-EA73-93C3-8C2760CDA2E8}"/>
                </a:ext>
              </a:extLst>
            </p:cNvPr>
            <p:cNvSpPr txBox="1"/>
            <p:nvPr/>
          </p:nvSpPr>
          <p:spPr>
            <a:xfrm>
              <a:off x="6814469" y="4700533"/>
              <a:ext cx="285954" cy="276999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Rounded Rectangle 32">
            <a:extLst>
              <a:ext uri="{FF2B5EF4-FFF2-40B4-BE49-F238E27FC236}">
                <a16:creationId xmlns:a16="http://schemas.microsoft.com/office/drawing/2014/main" id="{F1BB7B19-1BBE-EA4A-E78E-FB12BFD8C740}"/>
              </a:ext>
            </a:extLst>
          </p:cNvPr>
          <p:cNvSpPr/>
          <p:nvPr/>
        </p:nvSpPr>
        <p:spPr>
          <a:xfrm>
            <a:off x="11877982" y="2083972"/>
            <a:ext cx="1192658" cy="2108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Affected Version</a:t>
            </a:r>
            <a:endParaRPr lang="en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1849331" y="2749370"/>
            <a:ext cx="1476534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Unaffected Version</a:t>
            </a:r>
            <a:endParaRPr lang="en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1" name="Group 216">
            <a:extLst>
              <a:ext uri="{FF2B5EF4-FFF2-40B4-BE49-F238E27FC236}">
                <a16:creationId xmlns:a16="http://schemas.microsoft.com/office/drawing/2014/main" id="{DE90FA09-6701-3433-B593-7AF227C27880}"/>
              </a:ext>
            </a:extLst>
          </p:cNvPr>
          <p:cNvGrpSpPr/>
          <p:nvPr/>
        </p:nvGrpSpPr>
        <p:grpSpPr>
          <a:xfrm>
            <a:off x="12352367" y="1773802"/>
            <a:ext cx="295275" cy="276999"/>
            <a:chOff x="6968709" y="4847982"/>
            <a:chExt cx="285954" cy="276999"/>
          </a:xfrm>
        </p:grpSpPr>
        <p:sp>
          <p:nvSpPr>
            <p:cNvPr id="72" name="椭圆 356">
              <a:extLst>
                <a:ext uri="{FF2B5EF4-FFF2-40B4-BE49-F238E27FC236}">
                  <a16:creationId xmlns:a16="http://schemas.microsoft.com/office/drawing/2014/main" id="{B6C39C4D-B7F0-D219-1805-84956CEC8CDC}"/>
                </a:ext>
              </a:extLst>
            </p:cNvPr>
            <p:cNvSpPr/>
            <p:nvPr/>
          </p:nvSpPr>
          <p:spPr>
            <a:xfrm>
              <a:off x="7000781" y="4864906"/>
              <a:ext cx="224883" cy="23878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357">
              <a:extLst>
                <a:ext uri="{FF2B5EF4-FFF2-40B4-BE49-F238E27FC236}">
                  <a16:creationId xmlns:a16="http://schemas.microsoft.com/office/drawing/2014/main" id="{5F711F3E-B5F8-3EA2-BBAD-B9518431CD84}"/>
                </a:ext>
              </a:extLst>
            </p:cNvPr>
            <p:cNvSpPr txBox="1"/>
            <p:nvPr/>
          </p:nvSpPr>
          <p:spPr>
            <a:xfrm>
              <a:off x="6968709" y="4847982"/>
              <a:ext cx="285954" cy="276999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B803C209-C28F-D570-1502-536E7335EEC9}"/>
              </a:ext>
            </a:extLst>
          </p:cNvPr>
          <p:cNvSpPr/>
          <p:nvPr/>
        </p:nvSpPr>
        <p:spPr>
          <a:xfrm>
            <a:off x="5879693" y="3369980"/>
            <a:ext cx="1875540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Method Identifying</a:t>
            </a:r>
            <a:endParaRPr lang="en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4717823" y="3042313"/>
            <a:ext cx="1209637" cy="35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endParaRPr lang="en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E4F13642-FE3E-66F1-6B59-2C4F2686FEF1}"/>
              </a:ext>
            </a:extLst>
          </p:cNvPr>
          <p:cNvSpPr/>
          <p:nvPr/>
        </p:nvSpPr>
        <p:spPr>
          <a:xfrm>
            <a:off x="4574082" y="2185913"/>
            <a:ext cx="1479405" cy="35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Patch</a:t>
            </a:r>
            <a:endParaRPr lang="en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ounded Rectangle 32">
            <a:extLst>
              <a:ext uri="{FF2B5EF4-FFF2-40B4-BE49-F238E27FC236}">
                <a16:creationId xmlns:a16="http://schemas.microsoft.com/office/drawing/2014/main" id="{3A8B6937-D263-5BED-2687-214ED1AACCAD}"/>
              </a:ext>
            </a:extLst>
          </p:cNvPr>
          <p:cNvSpPr/>
          <p:nvPr/>
        </p:nvSpPr>
        <p:spPr>
          <a:xfrm>
            <a:off x="7952318" y="3368239"/>
            <a:ext cx="2088749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Semantic Dependency Tracking</a:t>
            </a:r>
            <a:endParaRPr lang="en-CN" altLang="zh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8" name="Group 172">
            <a:extLst>
              <a:ext uri="{FF2B5EF4-FFF2-40B4-BE49-F238E27FC236}">
                <a16:creationId xmlns:a16="http://schemas.microsoft.com/office/drawing/2014/main" id="{9AD4048A-0C74-D0F4-4F02-AB738A019338}"/>
              </a:ext>
            </a:extLst>
          </p:cNvPr>
          <p:cNvGrpSpPr/>
          <p:nvPr/>
        </p:nvGrpSpPr>
        <p:grpSpPr>
          <a:xfrm>
            <a:off x="8762576" y="2088153"/>
            <a:ext cx="200033" cy="170072"/>
            <a:chOff x="6793805" y="2546158"/>
            <a:chExt cx="318732" cy="281442"/>
          </a:xfrm>
        </p:grpSpPr>
        <p:pic>
          <p:nvPicPr>
            <p:cNvPr id="79" name="Graphic 132">
              <a:extLst>
                <a:ext uri="{FF2B5EF4-FFF2-40B4-BE49-F238E27FC236}">
                  <a16:creationId xmlns:a16="http://schemas.microsoft.com/office/drawing/2014/main" id="{8CDBAC17-A4F3-6B50-9B95-2F33A85F8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 flipV="1">
              <a:off x="6812450" y="2527513"/>
              <a:ext cx="281442" cy="318732"/>
            </a:xfrm>
            <a:prstGeom prst="rect">
              <a:avLst/>
            </a:prstGeom>
          </p:spPr>
        </p:pic>
        <p:sp>
          <p:nvSpPr>
            <p:cNvPr id="80" name="Rectangle 146">
              <a:extLst>
                <a:ext uri="{FF2B5EF4-FFF2-40B4-BE49-F238E27FC236}">
                  <a16:creationId xmlns:a16="http://schemas.microsoft.com/office/drawing/2014/main" id="{B99EE268-B0D3-EB0C-6546-15B793FBB271}"/>
                </a:ext>
              </a:extLst>
            </p:cNvPr>
            <p:cNvSpPr/>
            <p:nvPr/>
          </p:nvSpPr>
          <p:spPr>
            <a:xfrm>
              <a:off x="6994512" y="2714370"/>
              <a:ext cx="82800" cy="82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Arc 179">
            <a:extLst>
              <a:ext uri="{FF2B5EF4-FFF2-40B4-BE49-F238E27FC236}">
                <a16:creationId xmlns:a16="http://schemas.microsoft.com/office/drawing/2014/main" id="{272C5965-F21C-536F-7954-CE5201E47DEC}"/>
              </a:ext>
            </a:extLst>
          </p:cNvPr>
          <p:cNvSpPr/>
          <p:nvPr/>
        </p:nvSpPr>
        <p:spPr>
          <a:xfrm rot="437177">
            <a:off x="8650448" y="2008289"/>
            <a:ext cx="311526" cy="276418"/>
          </a:xfrm>
          <a:prstGeom prst="arc">
            <a:avLst>
              <a:gd name="adj1" fmla="val 14580074"/>
              <a:gd name="adj2" fmla="val 864352"/>
            </a:avLst>
          </a:prstGeom>
          <a:ln>
            <a:prstDash val="sysDot"/>
            <a:headEnd type="stealth" w="sm" len="sm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Connector 158">
            <a:extLst>
              <a:ext uri="{FF2B5EF4-FFF2-40B4-BE49-F238E27FC236}">
                <a16:creationId xmlns:a16="http://schemas.microsoft.com/office/drawing/2014/main" id="{914E6B31-C89C-3F6F-758D-4E04277DD0A3}"/>
              </a:ext>
            </a:extLst>
          </p:cNvPr>
          <p:cNvCxnSpPr>
            <a:cxnSpLocks/>
          </p:cNvCxnSpPr>
          <p:nvPr/>
        </p:nvCxnSpPr>
        <p:spPr>
          <a:xfrm flipH="1">
            <a:off x="8385544" y="1864786"/>
            <a:ext cx="3693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58">
            <a:extLst>
              <a:ext uri="{FF2B5EF4-FFF2-40B4-BE49-F238E27FC236}">
                <a16:creationId xmlns:a16="http://schemas.microsoft.com/office/drawing/2014/main" id="{BD08147D-8BC2-E46D-18D5-CD8625A043FB}"/>
              </a:ext>
            </a:extLst>
          </p:cNvPr>
          <p:cNvCxnSpPr>
            <a:cxnSpLocks/>
          </p:cNvCxnSpPr>
          <p:nvPr/>
        </p:nvCxnSpPr>
        <p:spPr>
          <a:xfrm flipH="1">
            <a:off x="8385312" y="2762599"/>
            <a:ext cx="349181" cy="0"/>
          </a:xfrm>
          <a:prstGeom prst="line">
            <a:avLst/>
          </a:prstGeom>
          <a:ln w="38100">
            <a:solidFill>
              <a:srgbClr val="FF7E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179">
            <a:extLst>
              <a:ext uri="{FF2B5EF4-FFF2-40B4-BE49-F238E27FC236}">
                <a16:creationId xmlns:a16="http://schemas.microsoft.com/office/drawing/2014/main" id="{FB46E6C1-99A5-A80C-5789-38844EE2F9DB}"/>
              </a:ext>
            </a:extLst>
          </p:cNvPr>
          <p:cNvSpPr/>
          <p:nvPr/>
        </p:nvSpPr>
        <p:spPr>
          <a:xfrm rot="1375218">
            <a:off x="8678558" y="1846550"/>
            <a:ext cx="138032" cy="131189"/>
          </a:xfrm>
          <a:prstGeom prst="arc">
            <a:avLst>
              <a:gd name="adj1" fmla="val 15110776"/>
              <a:gd name="adj2" fmla="val 2870729"/>
            </a:avLst>
          </a:prstGeom>
          <a:ln>
            <a:prstDash val="sysDot"/>
            <a:headEnd type="stealth" w="sm" len="sm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79DF9CD0-698F-9512-0295-A749D140D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8126032" y="2108946"/>
            <a:ext cx="163329" cy="156296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18CC61BC-88C8-F927-DE96-54D4527726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9021165" y="1627749"/>
            <a:ext cx="163329" cy="156296"/>
          </a:xfrm>
          <a:prstGeom prst="rect">
            <a:avLst/>
          </a:prstGeom>
        </p:spPr>
      </p:pic>
      <p:sp>
        <p:nvSpPr>
          <p:cNvPr id="87" name="Arc 179">
            <a:extLst>
              <a:ext uri="{FF2B5EF4-FFF2-40B4-BE49-F238E27FC236}">
                <a16:creationId xmlns:a16="http://schemas.microsoft.com/office/drawing/2014/main" id="{F7AB711B-AAEA-DB56-E9C4-03AA5F16DAA7}"/>
              </a:ext>
            </a:extLst>
          </p:cNvPr>
          <p:cNvSpPr/>
          <p:nvPr/>
        </p:nvSpPr>
        <p:spPr>
          <a:xfrm rot="2195940">
            <a:off x="9524697" y="1949601"/>
            <a:ext cx="161204" cy="152198"/>
          </a:xfrm>
          <a:prstGeom prst="arc">
            <a:avLst>
              <a:gd name="adj1" fmla="val 15110776"/>
              <a:gd name="adj2" fmla="val 2870729"/>
            </a:avLst>
          </a:prstGeom>
          <a:ln>
            <a:prstDash val="sysDot"/>
            <a:headEnd type="none" w="sm" len="med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Arc 179">
            <a:extLst>
              <a:ext uri="{FF2B5EF4-FFF2-40B4-BE49-F238E27FC236}">
                <a16:creationId xmlns:a16="http://schemas.microsoft.com/office/drawing/2014/main" id="{8D3A2683-FB74-3DC5-31C8-2AC6591A9991}"/>
              </a:ext>
            </a:extLst>
          </p:cNvPr>
          <p:cNvSpPr/>
          <p:nvPr/>
        </p:nvSpPr>
        <p:spPr>
          <a:xfrm rot="3196765">
            <a:off x="9589718" y="2123165"/>
            <a:ext cx="83467" cy="107216"/>
          </a:xfrm>
          <a:prstGeom prst="arc">
            <a:avLst>
              <a:gd name="adj1" fmla="val 13828139"/>
              <a:gd name="adj2" fmla="val 2870729"/>
            </a:avLst>
          </a:prstGeom>
          <a:ln>
            <a:prstDash val="sysDot"/>
            <a:headEnd type="none" w="sm" len="med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Arc 179">
            <a:extLst>
              <a:ext uri="{FF2B5EF4-FFF2-40B4-BE49-F238E27FC236}">
                <a16:creationId xmlns:a16="http://schemas.microsoft.com/office/drawing/2014/main" id="{49CC823F-255E-2554-F835-D0005356C7A9}"/>
              </a:ext>
            </a:extLst>
          </p:cNvPr>
          <p:cNvSpPr/>
          <p:nvPr/>
        </p:nvSpPr>
        <p:spPr>
          <a:xfrm rot="2677824">
            <a:off x="9491793" y="1685652"/>
            <a:ext cx="279315" cy="217920"/>
          </a:xfrm>
          <a:prstGeom prst="arc">
            <a:avLst>
              <a:gd name="adj1" fmla="val 16021892"/>
              <a:gd name="adj2" fmla="val 2870729"/>
            </a:avLst>
          </a:prstGeom>
          <a:ln>
            <a:prstDash val="sysDot"/>
            <a:headEnd type="none" w="sm" len="med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Connector 169">
            <a:extLst>
              <a:ext uri="{FF2B5EF4-FFF2-40B4-BE49-F238E27FC236}">
                <a16:creationId xmlns:a16="http://schemas.microsoft.com/office/drawing/2014/main" id="{23BE966B-83A5-67BC-FD7E-3EC77F113035}"/>
              </a:ext>
            </a:extLst>
          </p:cNvPr>
          <p:cNvCxnSpPr>
            <a:cxnSpLocks/>
          </p:cNvCxnSpPr>
          <p:nvPr/>
        </p:nvCxnSpPr>
        <p:spPr>
          <a:xfrm flipH="1">
            <a:off x="9299138" y="3001657"/>
            <a:ext cx="33181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10">
            <a:extLst>
              <a:ext uri="{FF2B5EF4-FFF2-40B4-BE49-F238E27FC236}">
                <a16:creationId xmlns:a16="http://schemas.microsoft.com/office/drawing/2014/main" id="{D6C49E3A-9FA5-5C85-F022-7170EE03AEC5}"/>
              </a:ext>
            </a:extLst>
          </p:cNvPr>
          <p:cNvCxnSpPr>
            <a:cxnSpLocks/>
          </p:cNvCxnSpPr>
          <p:nvPr/>
        </p:nvCxnSpPr>
        <p:spPr>
          <a:xfrm>
            <a:off x="10032601" y="2443357"/>
            <a:ext cx="3236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10">
            <a:extLst>
              <a:ext uri="{FF2B5EF4-FFF2-40B4-BE49-F238E27FC236}">
                <a16:creationId xmlns:a16="http://schemas.microsoft.com/office/drawing/2014/main" id="{21A49038-5AE5-86B3-BBBA-B43AC2035C20}"/>
              </a:ext>
            </a:extLst>
          </p:cNvPr>
          <p:cNvCxnSpPr>
            <a:cxnSpLocks/>
          </p:cNvCxnSpPr>
          <p:nvPr/>
        </p:nvCxnSpPr>
        <p:spPr>
          <a:xfrm>
            <a:off x="6468687" y="2386934"/>
            <a:ext cx="0" cy="195367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10">
            <a:extLst>
              <a:ext uri="{FF2B5EF4-FFF2-40B4-BE49-F238E27FC236}">
                <a16:creationId xmlns:a16="http://schemas.microsoft.com/office/drawing/2014/main" id="{31080387-A1E8-9571-27C8-5251C3549864}"/>
              </a:ext>
            </a:extLst>
          </p:cNvPr>
          <p:cNvCxnSpPr>
            <a:cxnSpLocks/>
          </p:cNvCxnSpPr>
          <p:nvPr/>
        </p:nvCxnSpPr>
        <p:spPr>
          <a:xfrm>
            <a:off x="9411142" y="2257208"/>
            <a:ext cx="6120" cy="220175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57DE1E2-CCCF-B06D-4554-4939BFBB5A3C}"/>
              </a:ext>
            </a:extLst>
          </p:cNvPr>
          <p:cNvSpPr/>
          <p:nvPr/>
        </p:nvSpPr>
        <p:spPr>
          <a:xfrm>
            <a:off x="10737525" y="1587779"/>
            <a:ext cx="162722" cy="156673"/>
          </a:xfrm>
          <a:prstGeom prst="ellipse">
            <a:avLst/>
          </a:prstGeom>
          <a:noFill/>
          <a:ln w="9525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04B2D640-3198-0A43-4E77-6FAF92DA7D76}"/>
              </a:ext>
            </a:extLst>
          </p:cNvPr>
          <p:cNvSpPr/>
          <p:nvPr/>
        </p:nvSpPr>
        <p:spPr>
          <a:xfrm>
            <a:off x="11211148" y="1587779"/>
            <a:ext cx="162722" cy="156673"/>
          </a:xfrm>
          <a:prstGeom prst="ellipse">
            <a:avLst/>
          </a:prstGeom>
          <a:noFill/>
          <a:ln w="9525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ABD4879-9B0F-C5E2-A319-05FAA09E2979}"/>
              </a:ext>
            </a:extLst>
          </p:cNvPr>
          <p:cNvSpPr/>
          <p:nvPr/>
        </p:nvSpPr>
        <p:spPr>
          <a:xfrm>
            <a:off x="10489817" y="1857471"/>
            <a:ext cx="162722" cy="156673"/>
          </a:xfrm>
          <a:prstGeom prst="ellipse">
            <a:avLst/>
          </a:prstGeom>
          <a:noFill/>
          <a:ln w="9525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43C67BF-EC44-7215-2FA2-8529E94915A5}"/>
              </a:ext>
            </a:extLst>
          </p:cNvPr>
          <p:cNvSpPr/>
          <p:nvPr/>
        </p:nvSpPr>
        <p:spPr>
          <a:xfrm>
            <a:off x="11051065" y="2060660"/>
            <a:ext cx="162722" cy="156673"/>
          </a:xfrm>
          <a:prstGeom prst="ellipse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8" name="直接箭头连接符 55">
            <a:extLst>
              <a:ext uri="{FF2B5EF4-FFF2-40B4-BE49-F238E27FC236}">
                <a16:creationId xmlns:a16="http://schemas.microsoft.com/office/drawing/2014/main" id="{2E021E82-F270-25DF-91A4-5EB8151AE539}"/>
              </a:ext>
            </a:extLst>
          </p:cNvPr>
          <p:cNvCxnSpPr>
            <a:cxnSpLocks/>
            <a:stCxn id="94" idx="4"/>
            <a:endCxn id="96" idx="7"/>
          </p:cNvCxnSpPr>
          <p:nvPr/>
        </p:nvCxnSpPr>
        <p:spPr>
          <a:xfrm flipH="1">
            <a:off x="10628711" y="1744452"/>
            <a:ext cx="190177" cy="135963"/>
          </a:xfrm>
          <a:prstGeom prst="straightConnector1">
            <a:avLst/>
          </a:prstGeom>
          <a:ln w="3810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55">
            <a:extLst>
              <a:ext uri="{FF2B5EF4-FFF2-40B4-BE49-F238E27FC236}">
                <a16:creationId xmlns:a16="http://schemas.microsoft.com/office/drawing/2014/main" id="{535750DA-18C1-6805-353D-63B2191A4B67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>
            <a:off x="10900249" y="1666114"/>
            <a:ext cx="310901" cy="0"/>
          </a:xfrm>
          <a:prstGeom prst="straightConnector1">
            <a:avLst/>
          </a:prstGeom>
          <a:ln w="635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55">
            <a:extLst>
              <a:ext uri="{FF2B5EF4-FFF2-40B4-BE49-F238E27FC236}">
                <a16:creationId xmlns:a16="http://schemas.microsoft.com/office/drawing/2014/main" id="{2E022CBF-8B08-A557-093A-10D4F7536231}"/>
              </a:ext>
            </a:extLst>
          </p:cNvPr>
          <p:cNvCxnSpPr>
            <a:cxnSpLocks/>
            <a:stCxn id="94" idx="4"/>
            <a:endCxn id="103" idx="0"/>
          </p:cNvCxnSpPr>
          <p:nvPr/>
        </p:nvCxnSpPr>
        <p:spPr>
          <a:xfrm>
            <a:off x="10818886" y="1744452"/>
            <a:ext cx="221768" cy="95217"/>
          </a:xfrm>
          <a:prstGeom prst="straightConnector1">
            <a:avLst/>
          </a:prstGeom>
          <a:ln w="3810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图形 100">
            <a:extLst>
              <a:ext uri="{FF2B5EF4-FFF2-40B4-BE49-F238E27FC236}">
                <a16:creationId xmlns:a16="http://schemas.microsoft.com/office/drawing/2014/main" id="{0794A6EC-75F7-CA9D-234C-D2B58AD867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1004533" y="2277871"/>
            <a:ext cx="255789" cy="255789"/>
          </a:xfrm>
          <a:prstGeom prst="rect">
            <a:avLst/>
          </a:prstGeom>
        </p:spPr>
      </p:pic>
      <p:cxnSp>
        <p:nvCxnSpPr>
          <p:cNvPr id="102" name="直接箭头连接符 55">
            <a:extLst>
              <a:ext uri="{FF2B5EF4-FFF2-40B4-BE49-F238E27FC236}">
                <a16:creationId xmlns:a16="http://schemas.microsoft.com/office/drawing/2014/main" id="{45AF202B-AC78-E934-6AF7-A70BBC89214C}"/>
              </a:ext>
            </a:extLst>
          </p:cNvPr>
          <p:cNvCxnSpPr>
            <a:cxnSpLocks/>
            <a:stCxn id="95" idx="4"/>
            <a:endCxn id="103" idx="0"/>
          </p:cNvCxnSpPr>
          <p:nvPr/>
        </p:nvCxnSpPr>
        <p:spPr>
          <a:xfrm flipH="1">
            <a:off x="11040656" y="1744452"/>
            <a:ext cx="251855" cy="95217"/>
          </a:xfrm>
          <a:prstGeom prst="straightConnector1">
            <a:avLst/>
          </a:prstGeom>
          <a:ln w="635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682DBB5E-D42E-2935-A9F6-A333EB9FC51F}"/>
              </a:ext>
            </a:extLst>
          </p:cNvPr>
          <p:cNvSpPr/>
          <p:nvPr/>
        </p:nvSpPr>
        <p:spPr>
          <a:xfrm>
            <a:off x="10959293" y="1839669"/>
            <a:ext cx="162722" cy="156673"/>
          </a:xfrm>
          <a:prstGeom prst="ellipse">
            <a:avLst/>
          </a:prstGeom>
          <a:noFill/>
          <a:ln w="9525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Arc 179">
            <a:extLst>
              <a:ext uri="{FF2B5EF4-FFF2-40B4-BE49-F238E27FC236}">
                <a16:creationId xmlns:a16="http://schemas.microsoft.com/office/drawing/2014/main" id="{5FDC5E4A-4639-6C4A-5EB3-4744F316CAA4}"/>
              </a:ext>
            </a:extLst>
          </p:cNvPr>
          <p:cNvSpPr/>
          <p:nvPr/>
        </p:nvSpPr>
        <p:spPr>
          <a:xfrm rot="2337990">
            <a:off x="10698550" y="2270929"/>
            <a:ext cx="285346" cy="295388"/>
          </a:xfrm>
          <a:prstGeom prst="arc">
            <a:avLst>
              <a:gd name="adj1" fmla="val 13868237"/>
              <a:gd name="adj2" fmla="val 2514495"/>
            </a:avLst>
          </a:prstGeom>
          <a:ln w="12700">
            <a:prstDash val="sysDot"/>
            <a:headEnd type="stealth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32">
            <a:extLst>
              <a:ext uri="{FF2B5EF4-FFF2-40B4-BE49-F238E27FC236}">
                <a16:creationId xmlns:a16="http://schemas.microsoft.com/office/drawing/2014/main" id="{3CDC630F-B450-A4F4-26F4-AA2E272A5D60}"/>
              </a:ext>
            </a:extLst>
          </p:cNvPr>
          <p:cNvSpPr/>
          <p:nvPr/>
        </p:nvSpPr>
        <p:spPr>
          <a:xfrm>
            <a:off x="10011568" y="3365744"/>
            <a:ext cx="1967667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 Similarity Calculating</a:t>
            </a:r>
            <a:endParaRPr lang="en-CN" altLang="zh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6" name="Group 217">
            <a:extLst>
              <a:ext uri="{FF2B5EF4-FFF2-40B4-BE49-F238E27FC236}">
                <a16:creationId xmlns:a16="http://schemas.microsoft.com/office/drawing/2014/main" id="{C431284A-EA6D-2851-5ECF-DA6171B75002}"/>
              </a:ext>
            </a:extLst>
          </p:cNvPr>
          <p:cNvGrpSpPr/>
          <p:nvPr/>
        </p:nvGrpSpPr>
        <p:grpSpPr>
          <a:xfrm>
            <a:off x="12443431" y="2480449"/>
            <a:ext cx="295275" cy="276999"/>
            <a:chOff x="6821204" y="4700428"/>
            <a:chExt cx="285954" cy="276999"/>
          </a:xfrm>
        </p:grpSpPr>
        <p:sp>
          <p:nvSpPr>
            <p:cNvPr id="107" name="椭圆 356">
              <a:extLst>
                <a:ext uri="{FF2B5EF4-FFF2-40B4-BE49-F238E27FC236}">
                  <a16:creationId xmlns:a16="http://schemas.microsoft.com/office/drawing/2014/main" id="{46CD8101-00FB-64FF-216D-8A7209B6038B}"/>
                </a:ext>
              </a:extLst>
            </p:cNvPr>
            <p:cNvSpPr/>
            <p:nvPr/>
          </p:nvSpPr>
          <p:spPr>
            <a:xfrm>
              <a:off x="6848381" y="4712506"/>
              <a:ext cx="224883" cy="238789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357">
              <a:extLst>
                <a:ext uri="{FF2B5EF4-FFF2-40B4-BE49-F238E27FC236}">
                  <a16:creationId xmlns:a16="http://schemas.microsoft.com/office/drawing/2014/main" id="{CBE518E3-CCF3-9288-AEB2-B448993E241F}"/>
                </a:ext>
              </a:extLst>
            </p:cNvPr>
            <p:cNvSpPr txBox="1"/>
            <p:nvPr/>
          </p:nvSpPr>
          <p:spPr>
            <a:xfrm>
              <a:off x="6821204" y="4700428"/>
              <a:ext cx="285954" cy="276999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9" name="直接箭头连接符 10">
            <a:extLst>
              <a:ext uri="{FF2B5EF4-FFF2-40B4-BE49-F238E27FC236}">
                <a16:creationId xmlns:a16="http://schemas.microsoft.com/office/drawing/2014/main" id="{BDD19A35-63BF-75A3-262E-9B74DDF4BE96}"/>
              </a:ext>
            </a:extLst>
          </p:cNvPr>
          <p:cNvCxnSpPr>
            <a:cxnSpLocks/>
          </p:cNvCxnSpPr>
          <p:nvPr/>
        </p:nvCxnSpPr>
        <p:spPr>
          <a:xfrm>
            <a:off x="11649395" y="2439124"/>
            <a:ext cx="3236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">
            <a:extLst>
              <a:ext uri="{FF2B5EF4-FFF2-40B4-BE49-F238E27FC236}">
                <a16:creationId xmlns:a16="http://schemas.microsoft.com/office/drawing/2014/main" id="{B0A43C92-B3F1-098B-8921-51BDF823EA8B}"/>
              </a:ext>
            </a:extLst>
          </p:cNvPr>
          <p:cNvCxnSpPr>
            <a:cxnSpLocks/>
          </p:cNvCxnSpPr>
          <p:nvPr/>
        </p:nvCxnSpPr>
        <p:spPr>
          <a:xfrm>
            <a:off x="5688231" y="1954180"/>
            <a:ext cx="3236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0">
            <a:extLst>
              <a:ext uri="{FF2B5EF4-FFF2-40B4-BE49-F238E27FC236}">
                <a16:creationId xmlns:a16="http://schemas.microsoft.com/office/drawing/2014/main" id="{D15CF283-0CEB-B18D-2351-873174054398}"/>
              </a:ext>
            </a:extLst>
          </p:cNvPr>
          <p:cNvCxnSpPr>
            <a:cxnSpLocks/>
          </p:cNvCxnSpPr>
          <p:nvPr/>
        </p:nvCxnSpPr>
        <p:spPr>
          <a:xfrm>
            <a:off x="5688231" y="2854487"/>
            <a:ext cx="3236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85">
            <a:extLst>
              <a:ext uri="{FF2B5EF4-FFF2-40B4-BE49-F238E27FC236}">
                <a16:creationId xmlns:a16="http://schemas.microsoft.com/office/drawing/2014/main" id="{9247443B-4C1C-E705-CE75-5645EE6802BF}"/>
              </a:ext>
            </a:extLst>
          </p:cNvPr>
          <p:cNvSpPr/>
          <p:nvPr/>
        </p:nvSpPr>
        <p:spPr>
          <a:xfrm>
            <a:off x="10399276" y="1533588"/>
            <a:ext cx="1154213" cy="174618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55">
            <a:extLst>
              <a:ext uri="{FF2B5EF4-FFF2-40B4-BE49-F238E27FC236}">
                <a16:creationId xmlns:a16="http://schemas.microsoft.com/office/drawing/2014/main" id="{387151DF-9E51-5986-B321-0C5CE62EA1A2}"/>
              </a:ext>
            </a:extLst>
          </p:cNvPr>
          <p:cNvCxnSpPr>
            <a:cxnSpLocks/>
            <a:stCxn id="96" idx="5"/>
            <a:endCxn id="114" idx="1"/>
          </p:cNvCxnSpPr>
          <p:nvPr/>
        </p:nvCxnSpPr>
        <p:spPr>
          <a:xfrm>
            <a:off x="10628711" y="1991200"/>
            <a:ext cx="99921" cy="89355"/>
          </a:xfrm>
          <a:prstGeom prst="straightConnector1">
            <a:avLst/>
          </a:prstGeom>
          <a:ln w="3810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EA8CC896-07E3-CA6E-0F61-560F4EAF3098}"/>
              </a:ext>
            </a:extLst>
          </p:cNvPr>
          <p:cNvSpPr/>
          <p:nvPr/>
        </p:nvSpPr>
        <p:spPr>
          <a:xfrm>
            <a:off x="10704800" y="2057611"/>
            <a:ext cx="162722" cy="156673"/>
          </a:xfrm>
          <a:prstGeom prst="ellipse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Rectangle 185">
            <a:extLst>
              <a:ext uri="{FF2B5EF4-FFF2-40B4-BE49-F238E27FC236}">
                <a16:creationId xmlns:a16="http://schemas.microsoft.com/office/drawing/2014/main" id="{7401ABE0-2EFE-CD1E-9576-B9CB358EAA79}"/>
              </a:ext>
            </a:extLst>
          </p:cNvPr>
          <p:cNvSpPr/>
          <p:nvPr/>
        </p:nvSpPr>
        <p:spPr>
          <a:xfrm>
            <a:off x="8060657" y="1528677"/>
            <a:ext cx="1888285" cy="175109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接箭头连接符 10">
            <a:extLst>
              <a:ext uri="{FF2B5EF4-FFF2-40B4-BE49-F238E27FC236}">
                <a16:creationId xmlns:a16="http://schemas.microsoft.com/office/drawing/2014/main" id="{93EAE5E0-756A-AFB1-CF8A-B2A6BBFFB1ED}"/>
              </a:ext>
            </a:extLst>
          </p:cNvPr>
          <p:cNvCxnSpPr>
            <a:cxnSpLocks/>
          </p:cNvCxnSpPr>
          <p:nvPr/>
        </p:nvCxnSpPr>
        <p:spPr>
          <a:xfrm>
            <a:off x="8544870" y="2244750"/>
            <a:ext cx="0" cy="245096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0">
            <a:extLst>
              <a:ext uri="{FF2B5EF4-FFF2-40B4-BE49-F238E27FC236}">
                <a16:creationId xmlns:a16="http://schemas.microsoft.com/office/drawing/2014/main" id="{5CEDB966-C5EB-AC38-0EA2-2D9ACDC9949E}"/>
              </a:ext>
            </a:extLst>
          </p:cNvPr>
          <p:cNvCxnSpPr>
            <a:cxnSpLocks/>
          </p:cNvCxnSpPr>
          <p:nvPr/>
        </p:nvCxnSpPr>
        <p:spPr>
          <a:xfrm>
            <a:off x="7158272" y="2374534"/>
            <a:ext cx="0" cy="195367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85">
            <a:extLst>
              <a:ext uri="{FF2B5EF4-FFF2-40B4-BE49-F238E27FC236}">
                <a16:creationId xmlns:a16="http://schemas.microsoft.com/office/drawing/2014/main" id="{85C600C9-2D05-12CB-9FDB-EC92EA4F9EDF}"/>
              </a:ext>
            </a:extLst>
          </p:cNvPr>
          <p:cNvSpPr/>
          <p:nvPr/>
        </p:nvSpPr>
        <p:spPr>
          <a:xfrm>
            <a:off x="6085288" y="1536765"/>
            <a:ext cx="1478054" cy="175109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55">
            <a:extLst>
              <a:ext uri="{FF2B5EF4-FFF2-40B4-BE49-F238E27FC236}">
                <a16:creationId xmlns:a16="http://schemas.microsoft.com/office/drawing/2014/main" id="{B4E73776-8AD6-0E17-174A-0F3D9066CF08}"/>
              </a:ext>
            </a:extLst>
          </p:cNvPr>
          <p:cNvCxnSpPr>
            <a:cxnSpLocks/>
            <a:stCxn id="114" idx="6"/>
            <a:endCxn id="97" idx="2"/>
          </p:cNvCxnSpPr>
          <p:nvPr/>
        </p:nvCxnSpPr>
        <p:spPr>
          <a:xfrm>
            <a:off x="10867524" y="2135948"/>
            <a:ext cx="183543" cy="3049"/>
          </a:xfrm>
          <a:prstGeom prst="straightConnector1">
            <a:avLst/>
          </a:prstGeom>
          <a:ln w="3810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D1B36BFB-6182-73A3-F556-C59966836331}"/>
              </a:ext>
            </a:extLst>
          </p:cNvPr>
          <p:cNvSpPr/>
          <p:nvPr/>
        </p:nvSpPr>
        <p:spPr>
          <a:xfrm>
            <a:off x="10743082" y="2578405"/>
            <a:ext cx="162722" cy="156673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2A2AC38D-E7FA-3659-F484-F63592C01877}"/>
              </a:ext>
            </a:extLst>
          </p:cNvPr>
          <p:cNvSpPr/>
          <p:nvPr/>
        </p:nvSpPr>
        <p:spPr>
          <a:xfrm>
            <a:off x="10495374" y="2848097"/>
            <a:ext cx="162722" cy="156673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8819ED5-C6AD-8E0C-E648-EF98B89C86F7}"/>
              </a:ext>
            </a:extLst>
          </p:cNvPr>
          <p:cNvSpPr/>
          <p:nvPr/>
        </p:nvSpPr>
        <p:spPr>
          <a:xfrm>
            <a:off x="11056622" y="3051286"/>
            <a:ext cx="162722" cy="15667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3" name="直接箭头连接符 55">
            <a:extLst>
              <a:ext uri="{FF2B5EF4-FFF2-40B4-BE49-F238E27FC236}">
                <a16:creationId xmlns:a16="http://schemas.microsoft.com/office/drawing/2014/main" id="{68F7DE76-6D4B-2F1D-FC4A-65D4E55C479D}"/>
              </a:ext>
            </a:extLst>
          </p:cNvPr>
          <p:cNvCxnSpPr>
            <a:cxnSpLocks/>
            <a:stCxn id="120" idx="4"/>
            <a:endCxn id="121" idx="7"/>
          </p:cNvCxnSpPr>
          <p:nvPr/>
        </p:nvCxnSpPr>
        <p:spPr>
          <a:xfrm flipH="1">
            <a:off x="10634268" y="2735078"/>
            <a:ext cx="190177" cy="1359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55">
            <a:extLst>
              <a:ext uri="{FF2B5EF4-FFF2-40B4-BE49-F238E27FC236}">
                <a16:creationId xmlns:a16="http://schemas.microsoft.com/office/drawing/2014/main" id="{4F18E2D4-BDF7-8316-7EC5-CB8B50E02C15}"/>
              </a:ext>
            </a:extLst>
          </p:cNvPr>
          <p:cNvCxnSpPr>
            <a:cxnSpLocks/>
            <a:stCxn id="120" idx="6"/>
            <a:endCxn id="130" idx="2"/>
          </p:cNvCxnSpPr>
          <p:nvPr/>
        </p:nvCxnSpPr>
        <p:spPr>
          <a:xfrm flipV="1">
            <a:off x="10905806" y="2656199"/>
            <a:ext cx="311787" cy="543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55">
            <a:extLst>
              <a:ext uri="{FF2B5EF4-FFF2-40B4-BE49-F238E27FC236}">
                <a16:creationId xmlns:a16="http://schemas.microsoft.com/office/drawing/2014/main" id="{572DA1CE-A567-941A-EA7B-0E438159463F}"/>
              </a:ext>
            </a:extLst>
          </p:cNvPr>
          <p:cNvCxnSpPr>
            <a:cxnSpLocks/>
            <a:stCxn id="130" idx="4"/>
            <a:endCxn id="126" idx="0"/>
          </p:cNvCxnSpPr>
          <p:nvPr/>
        </p:nvCxnSpPr>
        <p:spPr>
          <a:xfrm flipH="1">
            <a:off x="11040654" y="2734533"/>
            <a:ext cx="258298" cy="133242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FF556438-4B89-E4A3-87BE-1B537BA472E0}"/>
              </a:ext>
            </a:extLst>
          </p:cNvPr>
          <p:cNvSpPr/>
          <p:nvPr/>
        </p:nvSpPr>
        <p:spPr>
          <a:xfrm>
            <a:off x="10959293" y="2867777"/>
            <a:ext cx="162722" cy="156673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7" name="直接箭头连接符 55">
            <a:extLst>
              <a:ext uri="{FF2B5EF4-FFF2-40B4-BE49-F238E27FC236}">
                <a16:creationId xmlns:a16="http://schemas.microsoft.com/office/drawing/2014/main" id="{B5433621-8846-AFE1-8B36-AADAE672C8F2}"/>
              </a:ext>
            </a:extLst>
          </p:cNvPr>
          <p:cNvCxnSpPr>
            <a:cxnSpLocks/>
            <a:stCxn id="121" idx="5"/>
            <a:endCxn id="131" idx="1"/>
          </p:cNvCxnSpPr>
          <p:nvPr/>
        </p:nvCxnSpPr>
        <p:spPr>
          <a:xfrm>
            <a:off x="10634266" y="2981826"/>
            <a:ext cx="98116" cy="90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55">
            <a:extLst>
              <a:ext uri="{FF2B5EF4-FFF2-40B4-BE49-F238E27FC236}">
                <a16:creationId xmlns:a16="http://schemas.microsoft.com/office/drawing/2014/main" id="{B1574A18-81B7-E56B-6C6A-2DCD86DA57AA}"/>
              </a:ext>
            </a:extLst>
          </p:cNvPr>
          <p:cNvCxnSpPr>
            <a:cxnSpLocks/>
            <a:stCxn id="131" idx="6"/>
            <a:endCxn id="122" idx="2"/>
          </p:cNvCxnSpPr>
          <p:nvPr/>
        </p:nvCxnSpPr>
        <p:spPr>
          <a:xfrm>
            <a:off x="10871274" y="3128032"/>
            <a:ext cx="185348" cy="15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55">
            <a:extLst>
              <a:ext uri="{FF2B5EF4-FFF2-40B4-BE49-F238E27FC236}">
                <a16:creationId xmlns:a16="http://schemas.microsoft.com/office/drawing/2014/main" id="{118F7ABA-02E7-D981-11FC-F0CD18D63B64}"/>
              </a:ext>
            </a:extLst>
          </p:cNvPr>
          <p:cNvCxnSpPr>
            <a:cxnSpLocks/>
            <a:stCxn id="120" idx="4"/>
            <a:endCxn id="126" idx="0"/>
          </p:cNvCxnSpPr>
          <p:nvPr/>
        </p:nvCxnSpPr>
        <p:spPr>
          <a:xfrm>
            <a:off x="10824445" y="2735078"/>
            <a:ext cx="216211" cy="132699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6700CDF8-1560-39DA-EA20-040B71CB87EF}"/>
              </a:ext>
            </a:extLst>
          </p:cNvPr>
          <p:cNvSpPr/>
          <p:nvPr/>
        </p:nvSpPr>
        <p:spPr>
          <a:xfrm>
            <a:off x="11217591" y="2577862"/>
            <a:ext cx="162722" cy="15667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51DE5F51-D182-1710-F970-03D70DF705C8}"/>
              </a:ext>
            </a:extLst>
          </p:cNvPr>
          <p:cNvSpPr/>
          <p:nvPr/>
        </p:nvSpPr>
        <p:spPr>
          <a:xfrm>
            <a:off x="10708552" y="3049695"/>
            <a:ext cx="162722" cy="156673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2" name="图形 131">
            <a:extLst>
              <a:ext uri="{FF2B5EF4-FFF2-40B4-BE49-F238E27FC236}">
                <a16:creationId xmlns:a16="http://schemas.microsoft.com/office/drawing/2014/main" id="{E2616E00-C7E9-11ED-5A26-561CA97855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21705033" y="4068648"/>
            <a:ext cx="1142265" cy="884973"/>
          </a:xfrm>
          <a:prstGeom prst="rect">
            <a:avLst/>
          </a:prstGeom>
        </p:spPr>
      </p:pic>
      <p:pic>
        <p:nvPicPr>
          <p:cNvPr id="137" name="图形 136">
            <a:extLst>
              <a:ext uri="{FF2B5EF4-FFF2-40B4-BE49-F238E27FC236}">
                <a16:creationId xmlns:a16="http://schemas.microsoft.com/office/drawing/2014/main" id="{2792C2D9-F417-90C5-AE51-8AD06EC7F7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476965" y="526503"/>
            <a:ext cx="1776845" cy="1776845"/>
          </a:xfrm>
          <a:prstGeom prst="rect">
            <a:avLst/>
          </a:prstGeom>
        </p:spPr>
      </p:pic>
      <p:pic>
        <p:nvPicPr>
          <p:cNvPr id="139" name="图形 138">
            <a:extLst>
              <a:ext uri="{FF2B5EF4-FFF2-40B4-BE49-F238E27FC236}">
                <a16:creationId xmlns:a16="http://schemas.microsoft.com/office/drawing/2014/main" id="{CD983ABD-D92A-2FB7-0527-58DE7554252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266246" y="-706455"/>
            <a:ext cx="877573" cy="877573"/>
          </a:xfrm>
          <a:prstGeom prst="rect">
            <a:avLst/>
          </a:prstGeom>
        </p:spPr>
      </p:pic>
      <p:pic>
        <p:nvPicPr>
          <p:cNvPr id="141" name="图形 140">
            <a:extLst>
              <a:ext uri="{FF2B5EF4-FFF2-40B4-BE49-F238E27FC236}">
                <a16:creationId xmlns:a16="http://schemas.microsoft.com/office/drawing/2014/main" id="{EF666B79-C84D-0452-AC62-91F07F0B6FA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857361" y="5286586"/>
            <a:ext cx="837607" cy="837607"/>
          </a:xfrm>
          <a:prstGeom prst="rect">
            <a:avLst/>
          </a:prstGeom>
        </p:spPr>
      </p:pic>
      <p:pic>
        <p:nvPicPr>
          <p:cNvPr id="143" name="图形 142">
            <a:extLst>
              <a:ext uri="{FF2B5EF4-FFF2-40B4-BE49-F238E27FC236}">
                <a16:creationId xmlns:a16="http://schemas.microsoft.com/office/drawing/2014/main" id="{2EB4A035-2CB4-7F19-9E9D-27D005538A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1542286" y="2067060"/>
            <a:ext cx="1646205" cy="1646205"/>
          </a:xfrm>
          <a:prstGeom prst="rect">
            <a:avLst/>
          </a:prstGeom>
        </p:spPr>
      </p:pic>
      <p:pic>
        <p:nvPicPr>
          <p:cNvPr id="145" name="图形 144">
            <a:extLst>
              <a:ext uri="{FF2B5EF4-FFF2-40B4-BE49-F238E27FC236}">
                <a16:creationId xmlns:a16="http://schemas.microsoft.com/office/drawing/2014/main" id="{C705F2D8-8EFB-D9FE-334B-71DEE1CFB5E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6200000">
            <a:off x="22138463" y="-236128"/>
            <a:ext cx="228796" cy="2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46">
            <a:extLst>
              <a:ext uri="{FF2B5EF4-FFF2-40B4-BE49-F238E27FC236}">
                <a16:creationId xmlns:a16="http://schemas.microsoft.com/office/drawing/2014/main" id="{4218AF8B-E28A-E235-4F52-1CF91A08A849}"/>
              </a:ext>
            </a:extLst>
          </p:cNvPr>
          <p:cNvSpPr/>
          <p:nvPr/>
        </p:nvSpPr>
        <p:spPr>
          <a:xfrm>
            <a:off x="7048286" y="1680488"/>
            <a:ext cx="111600" cy="112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7">
            <a:extLst>
              <a:ext uri="{FF2B5EF4-FFF2-40B4-BE49-F238E27FC236}">
                <a16:creationId xmlns:a16="http://schemas.microsoft.com/office/drawing/2014/main" id="{9272F63D-AAD4-BAD7-8D44-40A5862E4AF9}"/>
              </a:ext>
            </a:extLst>
          </p:cNvPr>
          <p:cNvSpPr/>
          <p:nvPr/>
        </p:nvSpPr>
        <p:spPr>
          <a:xfrm>
            <a:off x="6941900" y="1885227"/>
            <a:ext cx="111600" cy="112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48">
            <a:extLst>
              <a:ext uri="{FF2B5EF4-FFF2-40B4-BE49-F238E27FC236}">
                <a16:creationId xmlns:a16="http://schemas.microsoft.com/office/drawing/2014/main" id="{D964A976-1C62-D2BC-E4B0-14B82F1E6C34}"/>
              </a:ext>
            </a:extLst>
          </p:cNvPr>
          <p:cNvSpPr/>
          <p:nvPr/>
        </p:nvSpPr>
        <p:spPr>
          <a:xfrm>
            <a:off x="7206287" y="1938805"/>
            <a:ext cx="111600" cy="112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49">
            <a:extLst>
              <a:ext uri="{FF2B5EF4-FFF2-40B4-BE49-F238E27FC236}">
                <a16:creationId xmlns:a16="http://schemas.microsoft.com/office/drawing/2014/main" id="{DD4D81E2-C67E-3776-CF7B-886EC0897968}"/>
              </a:ext>
            </a:extLst>
          </p:cNvPr>
          <p:cNvSpPr/>
          <p:nvPr/>
        </p:nvSpPr>
        <p:spPr>
          <a:xfrm>
            <a:off x="7046672" y="2092163"/>
            <a:ext cx="111600" cy="112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50">
            <a:extLst>
              <a:ext uri="{FF2B5EF4-FFF2-40B4-BE49-F238E27FC236}">
                <a16:creationId xmlns:a16="http://schemas.microsoft.com/office/drawing/2014/main" id="{2BCCB503-8576-48BB-259F-FECA9831ACBE}"/>
              </a:ext>
            </a:extLst>
          </p:cNvPr>
          <p:cNvSpPr/>
          <p:nvPr/>
        </p:nvSpPr>
        <p:spPr>
          <a:xfrm>
            <a:off x="7336229" y="1737925"/>
            <a:ext cx="111600" cy="11211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52">
            <a:extLst>
              <a:ext uri="{FF2B5EF4-FFF2-40B4-BE49-F238E27FC236}">
                <a16:creationId xmlns:a16="http://schemas.microsoft.com/office/drawing/2014/main" id="{A98ACCEF-C2B5-B3A9-FBEA-6BC3F810B4EE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7301544" y="1833619"/>
            <a:ext cx="51028" cy="121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53">
            <a:extLst>
              <a:ext uri="{FF2B5EF4-FFF2-40B4-BE49-F238E27FC236}">
                <a16:creationId xmlns:a16="http://schemas.microsoft.com/office/drawing/2014/main" id="{ED79BF7D-FA33-6D3A-B096-35957E489D6E}"/>
              </a:ext>
            </a:extLst>
          </p:cNvPr>
          <p:cNvSpPr/>
          <p:nvPr/>
        </p:nvSpPr>
        <p:spPr>
          <a:xfrm>
            <a:off x="6861405" y="2131800"/>
            <a:ext cx="111600" cy="1121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54">
            <a:extLst>
              <a:ext uri="{FF2B5EF4-FFF2-40B4-BE49-F238E27FC236}">
                <a16:creationId xmlns:a16="http://schemas.microsoft.com/office/drawing/2014/main" id="{E742D277-4F7E-2913-A03D-C80289C20591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997702" y="1776182"/>
            <a:ext cx="66929" cy="1090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55">
            <a:extLst>
              <a:ext uri="{FF2B5EF4-FFF2-40B4-BE49-F238E27FC236}">
                <a16:creationId xmlns:a16="http://schemas.microsoft.com/office/drawing/2014/main" id="{32AB078A-7BD6-B4D0-B7E9-0B906AA7D88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143545" y="1776180"/>
            <a:ext cx="79087" cy="1790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56">
            <a:extLst>
              <a:ext uri="{FF2B5EF4-FFF2-40B4-BE49-F238E27FC236}">
                <a16:creationId xmlns:a16="http://schemas.microsoft.com/office/drawing/2014/main" id="{F84CEB51-9606-EE42-4E31-FBA137D96570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141931" y="2034499"/>
            <a:ext cx="80701" cy="740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形 44">
            <a:extLst>
              <a:ext uri="{FF2B5EF4-FFF2-40B4-BE49-F238E27FC236}">
                <a16:creationId xmlns:a16="http://schemas.microsoft.com/office/drawing/2014/main" id="{C0BBFCE6-22FC-5E45-1A11-A344E641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3470" y="1572426"/>
            <a:ext cx="664772" cy="664772"/>
          </a:xfrm>
          <a:prstGeom prst="rect">
            <a:avLst/>
          </a:prstGeom>
        </p:spPr>
      </p:pic>
      <p:sp>
        <p:nvSpPr>
          <p:cNvPr id="15" name="椭圆 46">
            <a:extLst>
              <a:ext uri="{FF2B5EF4-FFF2-40B4-BE49-F238E27FC236}">
                <a16:creationId xmlns:a16="http://schemas.microsoft.com/office/drawing/2014/main" id="{46AD329C-CB6A-AA7B-9358-4B4D0F36EBAD}"/>
              </a:ext>
            </a:extLst>
          </p:cNvPr>
          <p:cNvSpPr/>
          <p:nvPr/>
        </p:nvSpPr>
        <p:spPr>
          <a:xfrm>
            <a:off x="6336371" y="1680488"/>
            <a:ext cx="111600" cy="1121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47">
            <a:extLst>
              <a:ext uri="{FF2B5EF4-FFF2-40B4-BE49-F238E27FC236}">
                <a16:creationId xmlns:a16="http://schemas.microsoft.com/office/drawing/2014/main" id="{1317000D-2905-33B3-EEEA-1E23D9275624}"/>
              </a:ext>
            </a:extLst>
          </p:cNvPr>
          <p:cNvSpPr/>
          <p:nvPr/>
        </p:nvSpPr>
        <p:spPr>
          <a:xfrm>
            <a:off x="6229985" y="1885227"/>
            <a:ext cx="111600" cy="1121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48">
            <a:extLst>
              <a:ext uri="{FF2B5EF4-FFF2-40B4-BE49-F238E27FC236}">
                <a16:creationId xmlns:a16="http://schemas.microsoft.com/office/drawing/2014/main" id="{53F29707-0BA9-1090-A520-73A21925094A}"/>
              </a:ext>
            </a:extLst>
          </p:cNvPr>
          <p:cNvSpPr/>
          <p:nvPr/>
        </p:nvSpPr>
        <p:spPr>
          <a:xfrm>
            <a:off x="6494372" y="1938805"/>
            <a:ext cx="111600" cy="1121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49">
            <a:extLst>
              <a:ext uri="{FF2B5EF4-FFF2-40B4-BE49-F238E27FC236}">
                <a16:creationId xmlns:a16="http://schemas.microsoft.com/office/drawing/2014/main" id="{569C9C1B-8A97-D74B-8505-3766B89DA87B}"/>
              </a:ext>
            </a:extLst>
          </p:cNvPr>
          <p:cNvSpPr/>
          <p:nvPr/>
        </p:nvSpPr>
        <p:spPr>
          <a:xfrm>
            <a:off x="6334757" y="2092163"/>
            <a:ext cx="111600" cy="112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50">
            <a:extLst>
              <a:ext uri="{FF2B5EF4-FFF2-40B4-BE49-F238E27FC236}">
                <a16:creationId xmlns:a16="http://schemas.microsoft.com/office/drawing/2014/main" id="{EF35BDD9-B727-A193-9C58-9BF752B5C60C}"/>
              </a:ext>
            </a:extLst>
          </p:cNvPr>
          <p:cNvSpPr/>
          <p:nvPr/>
        </p:nvSpPr>
        <p:spPr>
          <a:xfrm>
            <a:off x="6624314" y="1737925"/>
            <a:ext cx="111600" cy="11211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51">
            <a:extLst>
              <a:ext uri="{FF2B5EF4-FFF2-40B4-BE49-F238E27FC236}">
                <a16:creationId xmlns:a16="http://schemas.microsoft.com/office/drawing/2014/main" id="{39351EFC-D514-C2C3-8EDB-6FB964FB4AB8}"/>
              </a:ext>
            </a:extLst>
          </p:cNvPr>
          <p:cNvSpPr/>
          <p:nvPr/>
        </p:nvSpPr>
        <p:spPr>
          <a:xfrm>
            <a:off x="6503681" y="2262268"/>
            <a:ext cx="111600" cy="1121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52">
            <a:extLst>
              <a:ext uri="{FF2B5EF4-FFF2-40B4-BE49-F238E27FC236}">
                <a16:creationId xmlns:a16="http://schemas.microsoft.com/office/drawing/2014/main" id="{11B98AD0-8FC8-5B89-8602-BCE552C2D9AD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6589629" y="1833619"/>
            <a:ext cx="51028" cy="121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54">
            <a:extLst>
              <a:ext uri="{FF2B5EF4-FFF2-40B4-BE49-F238E27FC236}">
                <a16:creationId xmlns:a16="http://schemas.microsoft.com/office/drawing/2014/main" id="{2738CD79-FE9B-001A-96B4-1E75DA0987C3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285787" y="1776182"/>
            <a:ext cx="66929" cy="10904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55">
            <a:extLst>
              <a:ext uri="{FF2B5EF4-FFF2-40B4-BE49-F238E27FC236}">
                <a16:creationId xmlns:a16="http://schemas.microsoft.com/office/drawing/2014/main" id="{87262221-8B4C-C9F0-028C-F85379C69344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6431630" y="1776180"/>
            <a:ext cx="79087" cy="17904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56">
            <a:extLst>
              <a:ext uri="{FF2B5EF4-FFF2-40B4-BE49-F238E27FC236}">
                <a16:creationId xmlns:a16="http://schemas.microsoft.com/office/drawing/2014/main" id="{2F0821E0-D9DE-A701-923C-F9DF7AE7F842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6430016" y="2034499"/>
            <a:ext cx="80701" cy="7408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57">
            <a:extLst>
              <a:ext uri="{FF2B5EF4-FFF2-40B4-BE49-F238E27FC236}">
                <a16:creationId xmlns:a16="http://schemas.microsoft.com/office/drawing/2014/main" id="{F8BED9B3-785D-6A45-CC78-386D643BDFC4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6430014" y="2187855"/>
            <a:ext cx="90010" cy="908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形 30">
            <a:extLst>
              <a:ext uri="{FF2B5EF4-FFF2-40B4-BE49-F238E27FC236}">
                <a16:creationId xmlns:a16="http://schemas.microsoft.com/office/drawing/2014/main" id="{2E22EF47-EBE8-B314-9AD2-C48B6A1CC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652" y="2498312"/>
            <a:ext cx="664772" cy="664772"/>
          </a:xfrm>
          <a:prstGeom prst="rect">
            <a:avLst/>
          </a:prstGeom>
        </p:spPr>
      </p:pic>
      <p:sp>
        <p:nvSpPr>
          <p:cNvPr id="27" name="椭圆 46">
            <a:extLst>
              <a:ext uri="{FF2B5EF4-FFF2-40B4-BE49-F238E27FC236}">
                <a16:creationId xmlns:a16="http://schemas.microsoft.com/office/drawing/2014/main" id="{FBD08592-EC92-50F6-C10E-CEFE21C6A018}"/>
              </a:ext>
            </a:extLst>
          </p:cNvPr>
          <p:cNvSpPr/>
          <p:nvPr/>
        </p:nvSpPr>
        <p:spPr>
          <a:xfrm>
            <a:off x="7104096" y="2656199"/>
            <a:ext cx="111600" cy="112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47">
            <a:extLst>
              <a:ext uri="{FF2B5EF4-FFF2-40B4-BE49-F238E27FC236}">
                <a16:creationId xmlns:a16="http://schemas.microsoft.com/office/drawing/2014/main" id="{8E2E13A0-2001-5CF5-9035-902C7031B754}"/>
              </a:ext>
            </a:extLst>
          </p:cNvPr>
          <p:cNvSpPr/>
          <p:nvPr/>
        </p:nvSpPr>
        <p:spPr>
          <a:xfrm>
            <a:off x="6997710" y="2860938"/>
            <a:ext cx="111600" cy="112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48">
            <a:extLst>
              <a:ext uri="{FF2B5EF4-FFF2-40B4-BE49-F238E27FC236}">
                <a16:creationId xmlns:a16="http://schemas.microsoft.com/office/drawing/2014/main" id="{0B6F3698-38BE-1823-7ED2-BFC0C9AFEEA2}"/>
              </a:ext>
            </a:extLst>
          </p:cNvPr>
          <p:cNvSpPr/>
          <p:nvPr/>
        </p:nvSpPr>
        <p:spPr>
          <a:xfrm>
            <a:off x="7262097" y="2914516"/>
            <a:ext cx="111600" cy="112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49">
            <a:extLst>
              <a:ext uri="{FF2B5EF4-FFF2-40B4-BE49-F238E27FC236}">
                <a16:creationId xmlns:a16="http://schemas.microsoft.com/office/drawing/2014/main" id="{A5247B87-1E55-5864-0026-D570D8448672}"/>
              </a:ext>
            </a:extLst>
          </p:cNvPr>
          <p:cNvSpPr/>
          <p:nvPr/>
        </p:nvSpPr>
        <p:spPr>
          <a:xfrm>
            <a:off x="7102482" y="3067874"/>
            <a:ext cx="111600" cy="112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54">
            <a:extLst>
              <a:ext uri="{FF2B5EF4-FFF2-40B4-BE49-F238E27FC236}">
                <a16:creationId xmlns:a16="http://schemas.microsoft.com/office/drawing/2014/main" id="{A58D357D-A839-4368-551B-2DC5620D5B4D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7053512" y="2751893"/>
            <a:ext cx="66929" cy="10904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55">
            <a:extLst>
              <a:ext uri="{FF2B5EF4-FFF2-40B4-BE49-F238E27FC236}">
                <a16:creationId xmlns:a16="http://schemas.microsoft.com/office/drawing/2014/main" id="{3BF43A9B-63B4-78E0-B215-15438EFEA963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7199355" y="2751891"/>
            <a:ext cx="79087" cy="17904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56">
            <a:extLst>
              <a:ext uri="{FF2B5EF4-FFF2-40B4-BE49-F238E27FC236}">
                <a16:creationId xmlns:a16="http://schemas.microsoft.com/office/drawing/2014/main" id="{FBAF8C51-640B-D73D-F461-375590F0C380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7197741" y="3010210"/>
            <a:ext cx="80701" cy="7408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46">
            <a:extLst>
              <a:ext uri="{FF2B5EF4-FFF2-40B4-BE49-F238E27FC236}">
                <a16:creationId xmlns:a16="http://schemas.microsoft.com/office/drawing/2014/main" id="{28B20FD1-7966-626C-C6D7-F8439F55A5BB}"/>
              </a:ext>
            </a:extLst>
          </p:cNvPr>
          <p:cNvSpPr/>
          <p:nvPr/>
        </p:nvSpPr>
        <p:spPr>
          <a:xfrm>
            <a:off x="6418338" y="2685654"/>
            <a:ext cx="111600" cy="112113"/>
          </a:xfrm>
          <a:prstGeom prst="ellipse">
            <a:avLst/>
          </a:prstGeom>
          <a:solidFill>
            <a:srgbClr val="FF7E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47">
            <a:extLst>
              <a:ext uri="{FF2B5EF4-FFF2-40B4-BE49-F238E27FC236}">
                <a16:creationId xmlns:a16="http://schemas.microsoft.com/office/drawing/2014/main" id="{4D17BC0E-39B5-9C9D-8B30-A7B2E92B3429}"/>
              </a:ext>
            </a:extLst>
          </p:cNvPr>
          <p:cNvSpPr/>
          <p:nvPr/>
        </p:nvSpPr>
        <p:spPr>
          <a:xfrm>
            <a:off x="6311952" y="2890393"/>
            <a:ext cx="111600" cy="112113"/>
          </a:xfrm>
          <a:prstGeom prst="ellipse">
            <a:avLst/>
          </a:prstGeom>
          <a:solidFill>
            <a:srgbClr val="FF7E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椭圆 48">
            <a:extLst>
              <a:ext uri="{FF2B5EF4-FFF2-40B4-BE49-F238E27FC236}">
                <a16:creationId xmlns:a16="http://schemas.microsoft.com/office/drawing/2014/main" id="{96994C78-3E62-D70D-AE7F-BC37C2AD404E}"/>
              </a:ext>
            </a:extLst>
          </p:cNvPr>
          <p:cNvSpPr/>
          <p:nvPr/>
        </p:nvSpPr>
        <p:spPr>
          <a:xfrm>
            <a:off x="6576339" y="2943971"/>
            <a:ext cx="111600" cy="112113"/>
          </a:xfrm>
          <a:prstGeom prst="ellipse">
            <a:avLst/>
          </a:prstGeom>
          <a:solidFill>
            <a:srgbClr val="FF7E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49">
            <a:extLst>
              <a:ext uri="{FF2B5EF4-FFF2-40B4-BE49-F238E27FC236}">
                <a16:creationId xmlns:a16="http://schemas.microsoft.com/office/drawing/2014/main" id="{CEBDF31D-2BE5-1833-C2D0-BEEA52159653}"/>
              </a:ext>
            </a:extLst>
          </p:cNvPr>
          <p:cNvSpPr/>
          <p:nvPr/>
        </p:nvSpPr>
        <p:spPr>
          <a:xfrm>
            <a:off x="6416724" y="3136966"/>
            <a:ext cx="111600" cy="112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54">
            <a:extLst>
              <a:ext uri="{FF2B5EF4-FFF2-40B4-BE49-F238E27FC236}">
                <a16:creationId xmlns:a16="http://schemas.microsoft.com/office/drawing/2014/main" id="{7A166933-934E-1777-5C75-DBF561B49090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6367754" y="2781348"/>
            <a:ext cx="66929" cy="109045"/>
          </a:xfrm>
          <a:prstGeom prst="straightConnector1">
            <a:avLst/>
          </a:prstGeom>
          <a:ln>
            <a:solidFill>
              <a:srgbClr val="FF7E2A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55">
            <a:extLst>
              <a:ext uri="{FF2B5EF4-FFF2-40B4-BE49-F238E27FC236}">
                <a16:creationId xmlns:a16="http://schemas.microsoft.com/office/drawing/2014/main" id="{BEC739CC-7CF4-4A1F-313D-1294EB2174B1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6513597" y="2781346"/>
            <a:ext cx="79087" cy="179042"/>
          </a:xfrm>
          <a:prstGeom prst="straightConnector1">
            <a:avLst/>
          </a:prstGeom>
          <a:ln>
            <a:solidFill>
              <a:srgbClr val="FF7E2A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56">
            <a:extLst>
              <a:ext uri="{FF2B5EF4-FFF2-40B4-BE49-F238E27FC236}">
                <a16:creationId xmlns:a16="http://schemas.microsoft.com/office/drawing/2014/main" id="{CD5C4FF8-049E-AD44-269C-F3E11C6D7BAB}"/>
              </a:ext>
            </a:extLst>
          </p:cNvPr>
          <p:cNvCxnSpPr>
            <a:cxnSpLocks/>
            <a:stCxn id="36" idx="4"/>
            <a:endCxn id="37" idx="7"/>
          </p:cNvCxnSpPr>
          <p:nvPr/>
        </p:nvCxnSpPr>
        <p:spPr>
          <a:xfrm flipH="1">
            <a:off x="6511981" y="3056084"/>
            <a:ext cx="120158" cy="97301"/>
          </a:xfrm>
          <a:prstGeom prst="straightConnector1">
            <a:avLst/>
          </a:prstGeom>
          <a:ln>
            <a:solidFill>
              <a:srgbClr val="FF7E2A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10">
            <a:extLst>
              <a:ext uri="{FF2B5EF4-FFF2-40B4-BE49-F238E27FC236}">
                <a16:creationId xmlns:a16="http://schemas.microsoft.com/office/drawing/2014/main" id="{6330EA89-363D-1F4C-0F13-8B367C5F12B5}"/>
              </a:ext>
            </a:extLst>
          </p:cNvPr>
          <p:cNvCxnSpPr>
            <a:cxnSpLocks/>
          </p:cNvCxnSpPr>
          <p:nvPr/>
        </p:nvCxnSpPr>
        <p:spPr>
          <a:xfrm>
            <a:off x="7660518" y="2443357"/>
            <a:ext cx="3236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2CF02C3-2F67-A6E6-9417-AA8CBDB6C59D}"/>
              </a:ext>
            </a:extLst>
          </p:cNvPr>
          <p:cNvGrpSpPr/>
          <p:nvPr/>
        </p:nvGrpSpPr>
        <p:grpSpPr>
          <a:xfrm>
            <a:off x="9115126" y="1671405"/>
            <a:ext cx="593585" cy="567725"/>
            <a:chOff x="5523783" y="1679489"/>
            <a:chExt cx="742413" cy="742413"/>
          </a:xfrm>
        </p:grpSpPr>
        <p:pic>
          <p:nvPicPr>
            <p:cNvPr id="43" name="Graphic 119">
              <a:extLst>
                <a:ext uri="{FF2B5EF4-FFF2-40B4-BE49-F238E27FC236}">
                  <a16:creationId xmlns:a16="http://schemas.microsoft.com/office/drawing/2014/main" id="{B7F85EFF-E99D-EE83-BA8E-2D355263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5523783" y="1679489"/>
              <a:ext cx="742413" cy="742413"/>
            </a:xfrm>
            <a:prstGeom prst="rect">
              <a:avLst/>
            </a:prstGeom>
          </p:spPr>
        </p:pic>
        <p:cxnSp>
          <p:nvCxnSpPr>
            <p:cNvPr id="44" name="Straight Connector 129">
              <a:extLst>
                <a:ext uri="{FF2B5EF4-FFF2-40B4-BE49-F238E27FC236}">
                  <a16:creationId xmlns:a16="http://schemas.microsoft.com/office/drawing/2014/main" id="{4F4C8923-C2E7-4375-2460-F9B63CE81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0165" y="1716818"/>
              <a:ext cx="449476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30">
              <a:extLst>
                <a:ext uri="{FF2B5EF4-FFF2-40B4-BE49-F238E27FC236}">
                  <a16:creationId xmlns:a16="http://schemas.microsoft.com/office/drawing/2014/main" id="{271C6C21-51A8-0F6B-F1FD-8B1D68B78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0165" y="2378337"/>
              <a:ext cx="449476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2">
              <a:extLst>
                <a:ext uri="{FF2B5EF4-FFF2-40B4-BE49-F238E27FC236}">
                  <a16:creationId xmlns:a16="http://schemas.microsoft.com/office/drawing/2014/main" id="{D36AD12B-87BC-5EB5-8849-538306337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8113" y="1840267"/>
              <a:ext cx="414000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56">
              <a:extLst>
                <a:ext uri="{FF2B5EF4-FFF2-40B4-BE49-F238E27FC236}">
                  <a16:creationId xmlns:a16="http://schemas.microsoft.com/office/drawing/2014/main" id="{32FB7E6C-3FC3-93E1-24EB-A55484314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1288" y="2259105"/>
              <a:ext cx="414000" cy="2918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7">
              <a:extLst>
                <a:ext uri="{FF2B5EF4-FFF2-40B4-BE49-F238E27FC236}">
                  <a16:creationId xmlns:a16="http://schemas.microsoft.com/office/drawing/2014/main" id="{2FED6314-75F6-7982-CCEE-FB15E1D490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1288" y="2030990"/>
              <a:ext cx="414000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CCC9CA3-1A0B-BAF3-1424-724ADBA3229E}"/>
              </a:ext>
            </a:extLst>
          </p:cNvPr>
          <p:cNvGrpSpPr/>
          <p:nvPr/>
        </p:nvGrpSpPr>
        <p:grpSpPr>
          <a:xfrm>
            <a:off x="8211416" y="1663852"/>
            <a:ext cx="646506" cy="567724"/>
            <a:chOff x="4876964" y="1680176"/>
            <a:chExt cx="744865" cy="744865"/>
          </a:xfrm>
        </p:grpSpPr>
        <p:pic>
          <p:nvPicPr>
            <p:cNvPr id="50" name="Graphic 118">
              <a:extLst>
                <a:ext uri="{FF2B5EF4-FFF2-40B4-BE49-F238E27FC236}">
                  <a16:creationId xmlns:a16="http://schemas.microsoft.com/office/drawing/2014/main" id="{34D040C1-918B-8713-A21F-D23A902DB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876964" y="1680176"/>
              <a:ext cx="744865" cy="744865"/>
            </a:xfrm>
            <a:prstGeom prst="rect">
              <a:avLst/>
            </a:prstGeom>
          </p:spPr>
        </p:pic>
        <p:cxnSp>
          <p:nvCxnSpPr>
            <p:cNvPr id="51" name="Straight Connector 125">
              <a:extLst>
                <a:ext uri="{FF2B5EF4-FFF2-40B4-BE49-F238E27FC236}">
                  <a16:creationId xmlns:a16="http://schemas.microsoft.com/office/drawing/2014/main" id="{5EE46D38-733F-118A-10B3-E534F3CBE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1341" y="1718253"/>
              <a:ext cx="44947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28">
              <a:extLst>
                <a:ext uri="{FF2B5EF4-FFF2-40B4-BE49-F238E27FC236}">
                  <a16:creationId xmlns:a16="http://schemas.microsoft.com/office/drawing/2014/main" id="{6D746A41-1D01-01C7-D61D-A2BA79D24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1341" y="2376961"/>
              <a:ext cx="44947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58">
              <a:extLst>
                <a:ext uri="{FF2B5EF4-FFF2-40B4-BE49-F238E27FC236}">
                  <a16:creationId xmlns:a16="http://schemas.microsoft.com/office/drawing/2014/main" id="{E78FB1AD-64C0-4FB8-A8C3-4B9E5BEC00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8263" y="2118190"/>
              <a:ext cx="42558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46F0453-3457-8926-F965-BF01C1047141}"/>
              </a:ext>
            </a:extLst>
          </p:cNvPr>
          <p:cNvGrpSpPr/>
          <p:nvPr/>
        </p:nvGrpSpPr>
        <p:grpSpPr>
          <a:xfrm>
            <a:off x="8220505" y="2565258"/>
            <a:ext cx="609826" cy="563152"/>
            <a:chOff x="4900613" y="2845860"/>
            <a:chExt cx="744865" cy="744865"/>
          </a:xfrm>
        </p:grpSpPr>
        <p:pic>
          <p:nvPicPr>
            <p:cNvPr id="55" name="Graphic 122">
              <a:extLst>
                <a:ext uri="{FF2B5EF4-FFF2-40B4-BE49-F238E27FC236}">
                  <a16:creationId xmlns:a16="http://schemas.microsoft.com/office/drawing/2014/main" id="{DBB3F49D-C9AF-DEA5-2474-4E1B5EE2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900613" y="2845860"/>
              <a:ext cx="744865" cy="744865"/>
            </a:xfrm>
            <a:prstGeom prst="rect">
              <a:avLst/>
            </a:prstGeom>
          </p:spPr>
        </p:pic>
        <p:cxnSp>
          <p:nvCxnSpPr>
            <p:cNvPr id="56" name="Straight Connector 148">
              <a:extLst>
                <a:ext uri="{FF2B5EF4-FFF2-40B4-BE49-F238E27FC236}">
                  <a16:creationId xmlns:a16="http://schemas.microsoft.com/office/drawing/2014/main" id="{6F809BDA-866E-D1DD-AEB2-99E5918A7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4990" y="3547416"/>
              <a:ext cx="449476" cy="0"/>
            </a:xfrm>
            <a:prstGeom prst="line">
              <a:avLst/>
            </a:prstGeom>
            <a:ln w="38100">
              <a:solidFill>
                <a:srgbClr val="FF7E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67">
              <a:extLst>
                <a:ext uri="{FF2B5EF4-FFF2-40B4-BE49-F238E27FC236}">
                  <a16:creationId xmlns:a16="http://schemas.microsoft.com/office/drawing/2014/main" id="{3296179F-9E7F-C5E3-2F7E-36B70B482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912" y="3281753"/>
              <a:ext cx="425587" cy="0"/>
            </a:xfrm>
            <a:prstGeom prst="line">
              <a:avLst/>
            </a:prstGeom>
            <a:ln w="38100">
              <a:solidFill>
                <a:srgbClr val="FF7E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B916870-B152-9ED4-BD98-B61FCF5E9418}"/>
              </a:ext>
            </a:extLst>
          </p:cNvPr>
          <p:cNvGrpSpPr/>
          <p:nvPr/>
        </p:nvGrpSpPr>
        <p:grpSpPr>
          <a:xfrm>
            <a:off x="9144210" y="2559286"/>
            <a:ext cx="580491" cy="561436"/>
            <a:chOff x="5428374" y="2915152"/>
            <a:chExt cx="741302" cy="802458"/>
          </a:xfrm>
        </p:grpSpPr>
        <p:pic>
          <p:nvPicPr>
            <p:cNvPr id="59" name="Graphic 123">
              <a:extLst>
                <a:ext uri="{FF2B5EF4-FFF2-40B4-BE49-F238E27FC236}">
                  <a16:creationId xmlns:a16="http://schemas.microsoft.com/office/drawing/2014/main" id="{0D4B3EF3-1C66-587F-CAFC-E943ACD36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5397796" y="2945730"/>
              <a:ext cx="802458" cy="741302"/>
            </a:xfrm>
            <a:prstGeom prst="rect">
              <a:avLst/>
            </a:prstGeom>
          </p:spPr>
        </p:pic>
        <p:cxnSp>
          <p:nvCxnSpPr>
            <p:cNvPr id="60" name="Straight Connector 149">
              <a:extLst>
                <a:ext uri="{FF2B5EF4-FFF2-40B4-BE49-F238E27FC236}">
                  <a16:creationId xmlns:a16="http://schemas.microsoft.com/office/drawing/2014/main" id="{84D720BF-2D47-C4B5-0F69-47C33D70A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3291" y="2960751"/>
              <a:ext cx="474313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50">
              <a:extLst>
                <a:ext uri="{FF2B5EF4-FFF2-40B4-BE49-F238E27FC236}">
                  <a16:creationId xmlns:a16="http://schemas.microsoft.com/office/drawing/2014/main" id="{555D5D10-B298-F786-AC75-A73185581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3817" y="3673874"/>
              <a:ext cx="474313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69">
              <a:extLst>
                <a:ext uri="{FF2B5EF4-FFF2-40B4-BE49-F238E27FC236}">
                  <a16:creationId xmlns:a16="http://schemas.microsoft.com/office/drawing/2014/main" id="{938BA921-4473-66B3-9CAF-13C2B7003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6223" y="3290878"/>
              <a:ext cx="42374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175">
            <a:extLst>
              <a:ext uri="{FF2B5EF4-FFF2-40B4-BE49-F238E27FC236}">
                <a16:creationId xmlns:a16="http://schemas.microsoft.com/office/drawing/2014/main" id="{318AE03A-16D4-C499-58A6-B6AC0AA4AA5A}"/>
              </a:ext>
            </a:extLst>
          </p:cNvPr>
          <p:cNvGrpSpPr/>
          <p:nvPr/>
        </p:nvGrpSpPr>
        <p:grpSpPr>
          <a:xfrm>
            <a:off x="9621025" y="1572634"/>
            <a:ext cx="211398" cy="177545"/>
            <a:chOff x="6793793" y="2546152"/>
            <a:chExt cx="318731" cy="281441"/>
          </a:xfrm>
        </p:grpSpPr>
        <p:pic>
          <p:nvPicPr>
            <p:cNvPr id="64" name="Graphic 176">
              <a:extLst>
                <a:ext uri="{FF2B5EF4-FFF2-40B4-BE49-F238E27FC236}">
                  <a16:creationId xmlns:a16="http://schemas.microsoft.com/office/drawing/2014/main" id="{351A599D-8E8B-D801-54C8-E94618CCC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 flipV="1">
              <a:off x="6812438" y="2527507"/>
              <a:ext cx="281441" cy="318731"/>
            </a:xfrm>
            <a:prstGeom prst="rect">
              <a:avLst/>
            </a:prstGeom>
          </p:spPr>
        </p:pic>
        <p:sp>
          <p:nvSpPr>
            <p:cNvPr id="65" name="Rectangle 177">
              <a:extLst>
                <a:ext uri="{FF2B5EF4-FFF2-40B4-BE49-F238E27FC236}">
                  <a16:creationId xmlns:a16="http://schemas.microsoft.com/office/drawing/2014/main" id="{B484028E-D60B-7BCB-9B30-076CDCCBEA5C}"/>
                </a:ext>
              </a:extLst>
            </p:cNvPr>
            <p:cNvSpPr/>
            <p:nvPr/>
          </p:nvSpPr>
          <p:spPr>
            <a:xfrm>
              <a:off x="6836112" y="2714370"/>
              <a:ext cx="82800" cy="82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217">
            <a:extLst>
              <a:ext uri="{FF2B5EF4-FFF2-40B4-BE49-F238E27FC236}">
                <a16:creationId xmlns:a16="http://schemas.microsoft.com/office/drawing/2014/main" id="{69B4F97C-F868-B4D3-80AA-9B7E649AE7DF}"/>
              </a:ext>
            </a:extLst>
          </p:cNvPr>
          <p:cNvGrpSpPr/>
          <p:nvPr/>
        </p:nvGrpSpPr>
        <p:grpSpPr>
          <a:xfrm>
            <a:off x="12237008" y="2482367"/>
            <a:ext cx="295275" cy="276999"/>
            <a:chOff x="6814469" y="4700533"/>
            <a:chExt cx="285954" cy="276999"/>
          </a:xfrm>
        </p:grpSpPr>
        <p:sp>
          <p:nvSpPr>
            <p:cNvPr id="67" name="椭圆 356">
              <a:extLst>
                <a:ext uri="{FF2B5EF4-FFF2-40B4-BE49-F238E27FC236}">
                  <a16:creationId xmlns:a16="http://schemas.microsoft.com/office/drawing/2014/main" id="{B2769F34-059A-5EF3-6228-FE6AB97B9D60}"/>
                </a:ext>
              </a:extLst>
            </p:cNvPr>
            <p:cNvSpPr/>
            <p:nvPr/>
          </p:nvSpPr>
          <p:spPr>
            <a:xfrm>
              <a:off x="6848381" y="4712506"/>
              <a:ext cx="224883" cy="23878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357">
              <a:extLst>
                <a:ext uri="{FF2B5EF4-FFF2-40B4-BE49-F238E27FC236}">
                  <a16:creationId xmlns:a16="http://schemas.microsoft.com/office/drawing/2014/main" id="{F6538BC6-7B1D-EA73-93C3-8C2760CDA2E8}"/>
                </a:ext>
              </a:extLst>
            </p:cNvPr>
            <p:cNvSpPr txBox="1"/>
            <p:nvPr/>
          </p:nvSpPr>
          <p:spPr>
            <a:xfrm>
              <a:off x="6814469" y="4700533"/>
              <a:ext cx="285954" cy="276999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Rounded Rectangle 32">
            <a:extLst>
              <a:ext uri="{FF2B5EF4-FFF2-40B4-BE49-F238E27FC236}">
                <a16:creationId xmlns:a16="http://schemas.microsoft.com/office/drawing/2014/main" id="{F1BB7B19-1BBE-EA4A-E78E-FB12BFD8C740}"/>
              </a:ext>
            </a:extLst>
          </p:cNvPr>
          <p:cNvSpPr/>
          <p:nvPr/>
        </p:nvSpPr>
        <p:spPr>
          <a:xfrm>
            <a:off x="11877982" y="2083972"/>
            <a:ext cx="1192658" cy="2108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Affected Version</a:t>
            </a:r>
            <a:endParaRPr lang="en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1849331" y="2749370"/>
            <a:ext cx="1476534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Unaffected Version</a:t>
            </a:r>
            <a:endParaRPr lang="en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1" name="Group 216">
            <a:extLst>
              <a:ext uri="{FF2B5EF4-FFF2-40B4-BE49-F238E27FC236}">
                <a16:creationId xmlns:a16="http://schemas.microsoft.com/office/drawing/2014/main" id="{DE90FA09-6701-3433-B593-7AF227C27880}"/>
              </a:ext>
            </a:extLst>
          </p:cNvPr>
          <p:cNvGrpSpPr/>
          <p:nvPr/>
        </p:nvGrpSpPr>
        <p:grpSpPr>
          <a:xfrm>
            <a:off x="12352367" y="1773802"/>
            <a:ext cx="295275" cy="276999"/>
            <a:chOff x="6968709" y="4847982"/>
            <a:chExt cx="285954" cy="276999"/>
          </a:xfrm>
        </p:grpSpPr>
        <p:sp>
          <p:nvSpPr>
            <p:cNvPr id="72" name="椭圆 356">
              <a:extLst>
                <a:ext uri="{FF2B5EF4-FFF2-40B4-BE49-F238E27FC236}">
                  <a16:creationId xmlns:a16="http://schemas.microsoft.com/office/drawing/2014/main" id="{B6C39C4D-B7F0-D219-1805-84956CEC8CDC}"/>
                </a:ext>
              </a:extLst>
            </p:cNvPr>
            <p:cNvSpPr/>
            <p:nvPr/>
          </p:nvSpPr>
          <p:spPr>
            <a:xfrm>
              <a:off x="7000781" y="4864906"/>
              <a:ext cx="224883" cy="23878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357">
              <a:extLst>
                <a:ext uri="{FF2B5EF4-FFF2-40B4-BE49-F238E27FC236}">
                  <a16:creationId xmlns:a16="http://schemas.microsoft.com/office/drawing/2014/main" id="{5F711F3E-B5F8-3EA2-BBAD-B9518431CD84}"/>
                </a:ext>
              </a:extLst>
            </p:cNvPr>
            <p:cNvSpPr txBox="1"/>
            <p:nvPr/>
          </p:nvSpPr>
          <p:spPr>
            <a:xfrm>
              <a:off x="6968709" y="4847982"/>
              <a:ext cx="285954" cy="276999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B803C209-C28F-D570-1502-536E7335EEC9}"/>
              </a:ext>
            </a:extLst>
          </p:cNvPr>
          <p:cNvSpPr/>
          <p:nvPr/>
        </p:nvSpPr>
        <p:spPr>
          <a:xfrm>
            <a:off x="5879693" y="3369980"/>
            <a:ext cx="1875540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Method Identifying</a:t>
            </a:r>
            <a:endParaRPr lang="en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4717823" y="3042313"/>
            <a:ext cx="1209637" cy="35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Library Versions</a:t>
            </a:r>
            <a:endParaRPr lang="en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E4F13642-FE3E-66F1-6B59-2C4F2686FEF1}"/>
              </a:ext>
            </a:extLst>
          </p:cNvPr>
          <p:cNvSpPr/>
          <p:nvPr/>
        </p:nvSpPr>
        <p:spPr>
          <a:xfrm>
            <a:off x="4574082" y="2185913"/>
            <a:ext cx="1479405" cy="352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Patch</a:t>
            </a:r>
            <a:endParaRPr lang="en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ounded Rectangle 32">
            <a:extLst>
              <a:ext uri="{FF2B5EF4-FFF2-40B4-BE49-F238E27FC236}">
                <a16:creationId xmlns:a16="http://schemas.microsoft.com/office/drawing/2014/main" id="{3A8B6937-D263-5BED-2687-214ED1AACCAD}"/>
              </a:ext>
            </a:extLst>
          </p:cNvPr>
          <p:cNvSpPr/>
          <p:nvPr/>
        </p:nvSpPr>
        <p:spPr>
          <a:xfrm>
            <a:off x="7952318" y="3368239"/>
            <a:ext cx="2088749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Semantic Dependency Tracking</a:t>
            </a:r>
            <a:endParaRPr lang="en-CN" altLang="zh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8" name="Group 172">
            <a:extLst>
              <a:ext uri="{FF2B5EF4-FFF2-40B4-BE49-F238E27FC236}">
                <a16:creationId xmlns:a16="http://schemas.microsoft.com/office/drawing/2014/main" id="{9AD4048A-0C74-D0F4-4F02-AB738A019338}"/>
              </a:ext>
            </a:extLst>
          </p:cNvPr>
          <p:cNvGrpSpPr/>
          <p:nvPr/>
        </p:nvGrpSpPr>
        <p:grpSpPr>
          <a:xfrm>
            <a:off x="8762576" y="2088153"/>
            <a:ext cx="200033" cy="170072"/>
            <a:chOff x="6793805" y="2546158"/>
            <a:chExt cx="318732" cy="281442"/>
          </a:xfrm>
        </p:grpSpPr>
        <p:pic>
          <p:nvPicPr>
            <p:cNvPr id="79" name="Graphic 132">
              <a:extLst>
                <a:ext uri="{FF2B5EF4-FFF2-40B4-BE49-F238E27FC236}">
                  <a16:creationId xmlns:a16="http://schemas.microsoft.com/office/drawing/2014/main" id="{8CDBAC17-A4F3-6B50-9B95-2F33A85F8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 flipV="1">
              <a:off x="6812450" y="2527513"/>
              <a:ext cx="281442" cy="318732"/>
            </a:xfrm>
            <a:prstGeom prst="rect">
              <a:avLst/>
            </a:prstGeom>
          </p:spPr>
        </p:pic>
        <p:sp>
          <p:nvSpPr>
            <p:cNvPr id="80" name="Rectangle 146">
              <a:extLst>
                <a:ext uri="{FF2B5EF4-FFF2-40B4-BE49-F238E27FC236}">
                  <a16:creationId xmlns:a16="http://schemas.microsoft.com/office/drawing/2014/main" id="{B99EE268-B0D3-EB0C-6546-15B793FBB271}"/>
                </a:ext>
              </a:extLst>
            </p:cNvPr>
            <p:cNvSpPr/>
            <p:nvPr/>
          </p:nvSpPr>
          <p:spPr>
            <a:xfrm>
              <a:off x="6994512" y="2714370"/>
              <a:ext cx="82800" cy="82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Arc 179">
            <a:extLst>
              <a:ext uri="{FF2B5EF4-FFF2-40B4-BE49-F238E27FC236}">
                <a16:creationId xmlns:a16="http://schemas.microsoft.com/office/drawing/2014/main" id="{272C5965-F21C-536F-7954-CE5201E47DEC}"/>
              </a:ext>
            </a:extLst>
          </p:cNvPr>
          <p:cNvSpPr/>
          <p:nvPr/>
        </p:nvSpPr>
        <p:spPr>
          <a:xfrm rot="437177">
            <a:off x="8650448" y="2008289"/>
            <a:ext cx="311526" cy="276418"/>
          </a:xfrm>
          <a:prstGeom prst="arc">
            <a:avLst>
              <a:gd name="adj1" fmla="val 14580074"/>
              <a:gd name="adj2" fmla="val 864352"/>
            </a:avLst>
          </a:prstGeom>
          <a:ln>
            <a:prstDash val="sysDot"/>
            <a:headEnd type="stealth" w="sm" len="sm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Connector 158">
            <a:extLst>
              <a:ext uri="{FF2B5EF4-FFF2-40B4-BE49-F238E27FC236}">
                <a16:creationId xmlns:a16="http://schemas.microsoft.com/office/drawing/2014/main" id="{914E6B31-C89C-3F6F-758D-4E04277DD0A3}"/>
              </a:ext>
            </a:extLst>
          </p:cNvPr>
          <p:cNvCxnSpPr>
            <a:cxnSpLocks/>
          </p:cNvCxnSpPr>
          <p:nvPr/>
        </p:nvCxnSpPr>
        <p:spPr>
          <a:xfrm flipH="1">
            <a:off x="8385544" y="1864786"/>
            <a:ext cx="3693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58">
            <a:extLst>
              <a:ext uri="{FF2B5EF4-FFF2-40B4-BE49-F238E27FC236}">
                <a16:creationId xmlns:a16="http://schemas.microsoft.com/office/drawing/2014/main" id="{BD08147D-8BC2-E46D-18D5-CD8625A043FB}"/>
              </a:ext>
            </a:extLst>
          </p:cNvPr>
          <p:cNvCxnSpPr>
            <a:cxnSpLocks/>
          </p:cNvCxnSpPr>
          <p:nvPr/>
        </p:nvCxnSpPr>
        <p:spPr>
          <a:xfrm flipH="1">
            <a:off x="8385312" y="2762599"/>
            <a:ext cx="349181" cy="0"/>
          </a:xfrm>
          <a:prstGeom prst="line">
            <a:avLst/>
          </a:prstGeom>
          <a:ln w="38100">
            <a:solidFill>
              <a:srgbClr val="FF7E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179">
            <a:extLst>
              <a:ext uri="{FF2B5EF4-FFF2-40B4-BE49-F238E27FC236}">
                <a16:creationId xmlns:a16="http://schemas.microsoft.com/office/drawing/2014/main" id="{FB46E6C1-99A5-A80C-5789-38844EE2F9DB}"/>
              </a:ext>
            </a:extLst>
          </p:cNvPr>
          <p:cNvSpPr/>
          <p:nvPr/>
        </p:nvSpPr>
        <p:spPr>
          <a:xfrm rot="1375218">
            <a:off x="8678558" y="1846550"/>
            <a:ext cx="138032" cy="131189"/>
          </a:xfrm>
          <a:prstGeom prst="arc">
            <a:avLst>
              <a:gd name="adj1" fmla="val 15110776"/>
              <a:gd name="adj2" fmla="val 2870729"/>
            </a:avLst>
          </a:prstGeom>
          <a:ln>
            <a:prstDash val="sysDot"/>
            <a:headEnd type="stealth" w="sm" len="sm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Arc 179">
            <a:extLst>
              <a:ext uri="{FF2B5EF4-FFF2-40B4-BE49-F238E27FC236}">
                <a16:creationId xmlns:a16="http://schemas.microsoft.com/office/drawing/2014/main" id="{F7AB711B-AAEA-DB56-E9C4-03AA5F16DAA7}"/>
              </a:ext>
            </a:extLst>
          </p:cNvPr>
          <p:cNvSpPr/>
          <p:nvPr/>
        </p:nvSpPr>
        <p:spPr>
          <a:xfrm rot="2195940">
            <a:off x="9524697" y="1949601"/>
            <a:ext cx="161204" cy="152198"/>
          </a:xfrm>
          <a:prstGeom prst="arc">
            <a:avLst>
              <a:gd name="adj1" fmla="val 15110776"/>
              <a:gd name="adj2" fmla="val 2870729"/>
            </a:avLst>
          </a:prstGeom>
          <a:ln>
            <a:prstDash val="sysDot"/>
            <a:headEnd type="none" w="sm" len="med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Arc 179">
            <a:extLst>
              <a:ext uri="{FF2B5EF4-FFF2-40B4-BE49-F238E27FC236}">
                <a16:creationId xmlns:a16="http://schemas.microsoft.com/office/drawing/2014/main" id="{8D3A2683-FB74-3DC5-31C8-2AC6591A9991}"/>
              </a:ext>
            </a:extLst>
          </p:cNvPr>
          <p:cNvSpPr/>
          <p:nvPr/>
        </p:nvSpPr>
        <p:spPr>
          <a:xfrm rot="3196765">
            <a:off x="9589718" y="2123165"/>
            <a:ext cx="83467" cy="107216"/>
          </a:xfrm>
          <a:prstGeom prst="arc">
            <a:avLst>
              <a:gd name="adj1" fmla="val 13828139"/>
              <a:gd name="adj2" fmla="val 2870729"/>
            </a:avLst>
          </a:prstGeom>
          <a:ln>
            <a:prstDash val="sysDot"/>
            <a:headEnd type="none" w="sm" len="med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Arc 179">
            <a:extLst>
              <a:ext uri="{FF2B5EF4-FFF2-40B4-BE49-F238E27FC236}">
                <a16:creationId xmlns:a16="http://schemas.microsoft.com/office/drawing/2014/main" id="{49CC823F-255E-2554-F835-D0005356C7A9}"/>
              </a:ext>
            </a:extLst>
          </p:cNvPr>
          <p:cNvSpPr/>
          <p:nvPr/>
        </p:nvSpPr>
        <p:spPr>
          <a:xfrm rot="2677824">
            <a:off x="9491793" y="1685652"/>
            <a:ext cx="279315" cy="217920"/>
          </a:xfrm>
          <a:prstGeom prst="arc">
            <a:avLst>
              <a:gd name="adj1" fmla="val 16021892"/>
              <a:gd name="adj2" fmla="val 2870729"/>
            </a:avLst>
          </a:prstGeom>
          <a:ln>
            <a:prstDash val="sysDot"/>
            <a:headEnd type="none" w="sm" len="med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Connector 169">
            <a:extLst>
              <a:ext uri="{FF2B5EF4-FFF2-40B4-BE49-F238E27FC236}">
                <a16:creationId xmlns:a16="http://schemas.microsoft.com/office/drawing/2014/main" id="{23BE966B-83A5-67BC-FD7E-3EC77F113035}"/>
              </a:ext>
            </a:extLst>
          </p:cNvPr>
          <p:cNvCxnSpPr>
            <a:cxnSpLocks/>
          </p:cNvCxnSpPr>
          <p:nvPr/>
        </p:nvCxnSpPr>
        <p:spPr>
          <a:xfrm flipH="1">
            <a:off x="9299138" y="3001657"/>
            <a:ext cx="33181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10">
            <a:extLst>
              <a:ext uri="{FF2B5EF4-FFF2-40B4-BE49-F238E27FC236}">
                <a16:creationId xmlns:a16="http://schemas.microsoft.com/office/drawing/2014/main" id="{D6C49E3A-9FA5-5C85-F022-7170EE03AEC5}"/>
              </a:ext>
            </a:extLst>
          </p:cNvPr>
          <p:cNvCxnSpPr>
            <a:cxnSpLocks/>
          </p:cNvCxnSpPr>
          <p:nvPr/>
        </p:nvCxnSpPr>
        <p:spPr>
          <a:xfrm>
            <a:off x="10032601" y="2443357"/>
            <a:ext cx="3236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10">
            <a:extLst>
              <a:ext uri="{FF2B5EF4-FFF2-40B4-BE49-F238E27FC236}">
                <a16:creationId xmlns:a16="http://schemas.microsoft.com/office/drawing/2014/main" id="{21A49038-5AE5-86B3-BBBA-B43AC2035C20}"/>
              </a:ext>
            </a:extLst>
          </p:cNvPr>
          <p:cNvCxnSpPr>
            <a:cxnSpLocks/>
          </p:cNvCxnSpPr>
          <p:nvPr/>
        </p:nvCxnSpPr>
        <p:spPr>
          <a:xfrm>
            <a:off x="6468687" y="2386934"/>
            <a:ext cx="0" cy="195367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10">
            <a:extLst>
              <a:ext uri="{FF2B5EF4-FFF2-40B4-BE49-F238E27FC236}">
                <a16:creationId xmlns:a16="http://schemas.microsoft.com/office/drawing/2014/main" id="{31080387-A1E8-9571-27C8-5251C3549864}"/>
              </a:ext>
            </a:extLst>
          </p:cNvPr>
          <p:cNvCxnSpPr>
            <a:cxnSpLocks/>
          </p:cNvCxnSpPr>
          <p:nvPr/>
        </p:nvCxnSpPr>
        <p:spPr>
          <a:xfrm>
            <a:off x="9411142" y="2257208"/>
            <a:ext cx="6120" cy="220175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57DE1E2-CCCF-B06D-4554-4939BFBB5A3C}"/>
              </a:ext>
            </a:extLst>
          </p:cNvPr>
          <p:cNvSpPr/>
          <p:nvPr/>
        </p:nvSpPr>
        <p:spPr>
          <a:xfrm>
            <a:off x="10737525" y="1587779"/>
            <a:ext cx="162722" cy="156673"/>
          </a:xfrm>
          <a:prstGeom prst="ellipse">
            <a:avLst/>
          </a:prstGeom>
          <a:noFill/>
          <a:ln w="9525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04B2D640-3198-0A43-4E77-6FAF92DA7D76}"/>
              </a:ext>
            </a:extLst>
          </p:cNvPr>
          <p:cNvSpPr/>
          <p:nvPr/>
        </p:nvSpPr>
        <p:spPr>
          <a:xfrm>
            <a:off x="11211148" y="1587779"/>
            <a:ext cx="162722" cy="156673"/>
          </a:xfrm>
          <a:prstGeom prst="ellipse">
            <a:avLst/>
          </a:prstGeom>
          <a:noFill/>
          <a:ln w="9525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ABD4879-9B0F-C5E2-A319-05FAA09E2979}"/>
              </a:ext>
            </a:extLst>
          </p:cNvPr>
          <p:cNvSpPr/>
          <p:nvPr/>
        </p:nvSpPr>
        <p:spPr>
          <a:xfrm>
            <a:off x="10489817" y="1857471"/>
            <a:ext cx="162722" cy="156673"/>
          </a:xfrm>
          <a:prstGeom prst="ellipse">
            <a:avLst/>
          </a:prstGeom>
          <a:noFill/>
          <a:ln w="9525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43C67BF-EC44-7215-2FA2-8529E94915A5}"/>
              </a:ext>
            </a:extLst>
          </p:cNvPr>
          <p:cNvSpPr/>
          <p:nvPr/>
        </p:nvSpPr>
        <p:spPr>
          <a:xfrm>
            <a:off x="11051065" y="2060660"/>
            <a:ext cx="162722" cy="156673"/>
          </a:xfrm>
          <a:prstGeom prst="ellipse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8" name="直接箭头连接符 55">
            <a:extLst>
              <a:ext uri="{FF2B5EF4-FFF2-40B4-BE49-F238E27FC236}">
                <a16:creationId xmlns:a16="http://schemas.microsoft.com/office/drawing/2014/main" id="{2E021E82-F270-25DF-91A4-5EB8151AE539}"/>
              </a:ext>
            </a:extLst>
          </p:cNvPr>
          <p:cNvCxnSpPr>
            <a:cxnSpLocks/>
            <a:stCxn id="94" idx="4"/>
            <a:endCxn id="96" idx="7"/>
          </p:cNvCxnSpPr>
          <p:nvPr/>
        </p:nvCxnSpPr>
        <p:spPr>
          <a:xfrm flipH="1">
            <a:off x="10628711" y="1744452"/>
            <a:ext cx="190177" cy="135963"/>
          </a:xfrm>
          <a:prstGeom prst="straightConnector1">
            <a:avLst/>
          </a:prstGeom>
          <a:ln w="3810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55">
            <a:extLst>
              <a:ext uri="{FF2B5EF4-FFF2-40B4-BE49-F238E27FC236}">
                <a16:creationId xmlns:a16="http://schemas.microsoft.com/office/drawing/2014/main" id="{535750DA-18C1-6805-353D-63B2191A4B67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>
            <a:off x="10900249" y="1666114"/>
            <a:ext cx="310901" cy="0"/>
          </a:xfrm>
          <a:prstGeom prst="straightConnector1">
            <a:avLst/>
          </a:prstGeom>
          <a:ln w="635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55">
            <a:extLst>
              <a:ext uri="{FF2B5EF4-FFF2-40B4-BE49-F238E27FC236}">
                <a16:creationId xmlns:a16="http://schemas.microsoft.com/office/drawing/2014/main" id="{2E022CBF-8B08-A557-093A-10D4F7536231}"/>
              </a:ext>
            </a:extLst>
          </p:cNvPr>
          <p:cNvCxnSpPr>
            <a:cxnSpLocks/>
            <a:stCxn id="94" idx="4"/>
            <a:endCxn id="103" idx="0"/>
          </p:cNvCxnSpPr>
          <p:nvPr/>
        </p:nvCxnSpPr>
        <p:spPr>
          <a:xfrm>
            <a:off x="10818886" y="1744452"/>
            <a:ext cx="221768" cy="95217"/>
          </a:xfrm>
          <a:prstGeom prst="straightConnector1">
            <a:avLst/>
          </a:prstGeom>
          <a:ln w="3810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图形 100">
            <a:extLst>
              <a:ext uri="{FF2B5EF4-FFF2-40B4-BE49-F238E27FC236}">
                <a16:creationId xmlns:a16="http://schemas.microsoft.com/office/drawing/2014/main" id="{0794A6EC-75F7-CA9D-234C-D2B58AD867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11004533" y="2277871"/>
            <a:ext cx="255789" cy="255789"/>
          </a:xfrm>
          <a:prstGeom prst="rect">
            <a:avLst/>
          </a:prstGeom>
        </p:spPr>
      </p:pic>
      <p:cxnSp>
        <p:nvCxnSpPr>
          <p:cNvPr id="102" name="直接箭头连接符 55">
            <a:extLst>
              <a:ext uri="{FF2B5EF4-FFF2-40B4-BE49-F238E27FC236}">
                <a16:creationId xmlns:a16="http://schemas.microsoft.com/office/drawing/2014/main" id="{45AF202B-AC78-E934-6AF7-A70BBC89214C}"/>
              </a:ext>
            </a:extLst>
          </p:cNvPr>
          <p:cNvCxnSpPr>
            <a:cxnSpLocks/>
            <a:stCxn id="95" idx="4"/>
            <a:endCxn id="103" idx="0"/>
          </p:cNvCxnSpPr>
          <p:nvPr/>
        </p:nvCxnSpPr>
        <p:spPr>
          <a:xfrm flipH="1">
            <a:off x="11040656" y="1744452"/>
            <a:ext cx="251855" cy="95217"/>
          </a:xfrm>
          <a:prstGeom prst="straightConnector1">
            <a:avLst/>
          </a:prstGeom>
          <a:ln w="635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682DBB5E-D42E-2935-A9F6-A333EB9FC51F}"/>
              </a:ext>
            </a:extLst>
          </p:cNvPr>
          <p:cNvSpPr/>
          <p:nvPr/>
        </p:nvSpPr>
        <p:spPr>
          <a:xfrm>
            <a:off x="10959293" y="1839669"/>
            <a:ext cx="162722" cy="156673"/>
          </a:xfrm>
          <a:prstGeom prst="ellipse">
            <a:avLst/>
          </a:prstGeom>
          <a:noFill/>
          <a:ln w="9525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Arc 179">
            <a:extLst>
              <a:ext uri="{FF2B5EF4-FFF2-40B4-BE49-F238E27FC236}">
                <a16:creationId xmlns:a16="http://schemas.microsoft.com/office/drawing/2014/main" id="{5FDC5E4A-4639-6C4A-5EB3-4744F316CAA4}"/>
              </a:ext>
            </a:extLst>
          </p:cNvPr>
          <p:cNvSpPr/>
          <p:nvPr/>
        </p:nvSpPr>
        <p:spPr>
          <a:xfrm rot="2337990">
            <a:off x="10698550" y="2270929"/>
            <a:ext cx="285346" cy="295388"/>
          </a:xfrm>
          <a:prstGeom prst="arc">
            <a:avLst>
              <a:gd name="adj1" fmla="val 13868237"/>
              <a:gd name="adj2" fmla="val 2514495"/>
            </a:avLst>
          </a:prstGeom>
          <a:ln w="12700">
            <a:prstDash val="sysDot"/>
            <a:headEnd type="stealth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32">
            <a:extLst>
              <a:ext uri="{FF2B5EF4-FFF2-40B4-BE49-F238E27FC236}">
                <a16:creationId xmlns:a16="http://schemas.microsoft.com/office/drawing/2014/main" id="{3CDC630F-B450-A4F4-26F4-AA2E272A5D60}"/>
              </a:ext>
            </a:extLst>
          </p:cNvPr>
          <p:cNvSpPr/>
          <p:nvPr/>
        </p:nvSpPr>
        <p:spPr>
          <a:xfrm>
            <a:off x="10011568" y="3365744"/>
            <a:ext cx="1967667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 Similarity Calculating</a:t>
            </a:r>
            <a:endParaRPr lang="en-CN" altLang="zh-CN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6" name="Group 217">
            <a:extLst>
              <a:ext uri="{FF2B5EF4-FFF2-40B4-BE49-F238E27FC236}">
                <a16:creationId xmlns:a16="http://schemas.microsoft.com/office/drawing/2014/main" id="{C431284A-EA6D-2851-5ECF-DA6171B75002}"/>
              </a:ext>
            </a:extLst>
          </p:cNvPr>
          <p:cNvGrpSpPr/>
          <p:nvPr/>
        </p:nvGrpSpPr>
        <p:grpSpPr>
          <a:xfrm>
            <a:off x="12443431" y="2480449"/>
            <a:ext cx="295275" cy="276999"/>
            <a:chOff x="6821204" y="4700428"/>
            <a:chExt cx="285954" cy="276999"/>
          </a:xfrm>
        </p:grpSpPr>
        <p:sp>
          <p:nvSpPr>
            <p:cNvPr id="107" name="椭圆 356">
              <a:extLst>
                <a:ext uri="{FF2B5EF4-FFF2-40B4-BE49-F238E27FC236}">
                  <a16:creationId xmlns:a16="http://schemas.microsoft.com/office/drawing/2014/main" id="{46CD8101-00FB-64FF-216D-8A7209B6038B}"/>
                </a:ext>
              </a:extLst>
            </p:cNvPr>
            <p:cNvSpPr/>
            <p:nvPr/>
          </p:nvSpPr>
          <p:spPr>
            <a:xfrm>
              <a:off x="6848381" y="4712506"/>
              <a:ext cx="224883" cy="238789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357">
              <a:extLst>
                <a:ext uri="{FF2B5EF4-FFF2-40B4-BE49-F238E27FC236}">
                  <a16:creationId xmlns:a16="http://schemas.microsoft.com/office/drawing/2014/main" id="{CBE518E3-CCF3-9288-AEB2-B448993E241F}"/>
                </a:ext>
              </a:extLst>
            </p:cNvPr>
            <p:cNvSpPr txBox="1"/>
            <p:nvPr/>
          </p:nvSpPr>
          <p:spPr>
            <a:xfrm>
              <a:off x="6821204" y="4700428"/>
              <a:ext cx="285954" cy="276999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9" name="直接箭头连接符 10">
            <a:extLst>
              <a:ext uri="{FF2B5EF4-FFF2-40B4-BE49-F238E27FC236}">
                <a16:creationId xmlns:a16="http://schemas.microsoft.com/office/drawing/2014/main" id="{BDD19A35-63BF-75A3-262E-9B74DDF4BE96}"/>
              </a:ext>
            </a:extLst>
          </p:cNvPr>
          <p:cNvCxnSpPr>
            <a:cxnSpLocks/>
          </p:cNvCxnSpPr>
          <p:nvPr/>
        </p:nvCxnSpPr>
        <p:spPr>
          <a:xfrm>
            <a:off x="11649395" y="2439124"/>
            <a:ext cx="3236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">
            <a:extLst>
              <a:ext uri="{FF2B5EF4-FFF2-40B4-BE49-F238E27FC236}">
                <a16:creationId xmlns:a16="http://schemas.microsoft.com/office/drawing/2014/main" id="{B0A43C92-B3F1-098B-8921-51BDF823EA8B}"/>
              </a:ext>
            </a:extLst>
          </p:cNvPr>
          <p:cNvCxnSpPr>
            <a:cxnSpLocks/>
          </p:cNvCxnSpPr>
          <p:nvPr/>
        </p:nvCxnSpPr>
        <p:spPr>
          <a:xfrm>
            <a:off x="5688231" y="1954180"/>
            <a:ext cx="3236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0">
            <a:extLst>
              <a:ext uri="{FF2B5EF4-FFF2-40B4-BE49-F238E27FC236}">
                <a16:creationId xmlns:a16="http://schemas.microsoft.com/office/drawing/2014/main" id="{D15CF283-0CEB-B18D-2351-873174054398}"/>
              </a:ext>
            </a:extLst>
          </p:cNvPr>
          <p:cNvCxnSpPr>
            <a:cxnSpLocks/>
          </p:cNvCxnSpPr>
          <p:nvPr/>
        </p:nvCxnSpPr>
        <p:spPr>
          <a:xfrm>
            <a:off x="5688231" y="2854487"/>
            <a:ext cx="3236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85">
            <a:extLst>
              <a:ext uri="{FF2B5EF4-FFF2-40B4-BE49-F238E27FC236}">
                <a16:creationId xmlns:a16="http://schemas.microsoft.com/office/drawing/2014/main" id="{9247443B-4C1C-E705-CE75-5645EE6802BF}"/>
              </a:ext>
            </a:extLst>
          </p:cNvPr>
          <p:cNvSpPr/>
          <p:nvPr/>
        </p:nvSpPr>
        <p:spPr>
          <a:xfrm>
            <a:off x="10399276" y="1533588"/>
            <a:ext cx="1154213" cy="174618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55">
            <a:extLst>
              <a:ext uri="{FF2B5EF4-FFF2-40B4-BE49-F238E27FC236}">
                <a16:creationId xmlns:a16="http://schemas.microsoft.com/office/drawing/2014/main" id="{387151DF-9E51-5986-B321-0C5CE62EA1A2}"/>
              </a:ext>
            </a:extLst>
          </p:cNvPr>
          <p:cNvCxnSpPr>
            <a:cxnSpLocks/>
            <a:stCxn id="96" idx="5"/>
            <a:endCxn id="114" idx="1"/>
          </p:cNvCxnSpPr>
          <p:nvPr/>
        </p:nvCxnSpPr>
        <p:spPr>
          <a:xfrm>
            <a:off x="10628711" y="1991200"/>
            <a:ext cx="99921" cy="89355"/>
          </a:xfrm>
          <a:prstGeom prst="straightConnector1">
            <a:avLst/>
          </a:prstGeom>
          <a:ln w="3810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EA8CC896-07E3-CA6E-0F61-560F4EAF3098}"/>
              </a:ext>
            </a:extLst>
          </p:cNvPr>
          <p:cNvSpPr/>
          <p:nvPr/>
        </p:nvSpPr>
        <p:spPr>
          <a:xfrm>
            <a:off x="10704800" y="2057611"/>
            <a:ext cx="162722" cy="156673"/>
          </a:xfrm>
          <a:prstGeom prst="ellipse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Rectangle 185">
            <a:extLst>
              <a:ext uri="{FF2B5EF4-FFF2-40B4-BE49-F238E27FC236}">
                <a16:creationId xmlns:a16="http://schemas.microsoft.com/office/drawing/2014/main" id="{7401ABE0-2EFE-CD1E-9576-B9CB358EAA79}"/>
              </a:ext>
            </a:extLst>
          </p:cNvPr>
          <p:cNvSpPr/>
          <p:nvPr/>
        </p:nvSpPr>
        <p:spPr>
          <a:xfrm>
            <a:off x="8060657" y="1528677"/>
            <a:ext cx="1888285" cy="175109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接箭头连接符 10">
            <a:extLst>
              <a:ext uri="{FF2B5EF4-FFF2-40B4-BE49-F238E27FC236}">
                <a16:creationId xmlns:a16="http://schemas.microsoft.com/office/drawing/2014/main" id="{93EAE5E0-756A-AFB1-CF8A-B2A6BBFFB1ED}"/>
              </a:ext>
            </a:extLst>
          </p:cNvPr>
          <p:cNvCxnSpPr>
            <a:cxnSpLocks/>
          </p:cNvCxnSpPr>
          <p:nvPr/>
        </p:nvCxnSpPr>
        <p:spPr>
          <a:xfrm>
            <a:off x="8544870" y="2244750"/>
            <a:ext cx="0" cy="245096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0">
            <a:extLst>
              <a:ext uri="{FF2B5EF4-FFF2-40B4-BE49-F238E27FC236}">
                <a16:creationId xmlns:a16="http://schemas.microsoft.com/office/drawing/2014/main" id="{5CEDB966-C5EB-AC38-0EA2-2D9ACDC9949E}"/>
              </a:ext>
            </a:extLst>
          </p:cNvPr>
          <p:cNvCxnSpPr>
            <a:cxnSpLocks/>
          </p:cNvCxnSpPr>
          <p:nvPr/>
        </p:nvCxnSpPr>
        <p:spPr>
          <a:xfrm>
            <a:off x="7158272" y="2374534"/>
            <a:ext cx="0" cy="195367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85">
            <a:extLst>
              <a:ext uri="{FF2B5EF4-FFF2-40B4-BE49-F238E27FC236}">
                <a16:creationId xmlns:a16="http://schemas.microsoft.com/office/drawing/2014/main" id="{85C600C9-2D05-12CB-9FDB-EC92EA4F9EDF}"/>
              </a:ext>
            </a:extLst>
          </p:cNvPr>
          <p:cNvSpPr/>
          <p:nvPr/>
        </p:nvSpPr>
        <p:spPr>
          <a:xfrm>
            <a:off x="6085288" y="1536765"/>
            <a:ext cx="1478054" cy="175109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55">
            <a:extLst>
              <a:ext uri="{FF2B5EF4-FFF2-40B4-BE49-F238E27FC236}">
                <a16:creationId xmlns:a16="http://schemas.microsoft.com/office/drawing/2014/main" id="{B4E73776-8AD6-0E17-174A-0F3D9066CF08}"/>
              </a:ext>
            </a:extLst>
          </p:cNvPr>
          <p:cNvCxnSpPr>
            <a:cxnSpLocks/>
            <a:stCxn id="114" idx="6"/>
            <a:endCxn id="97" idx="2"/>
          </p:cNvCxnSpPr>
          <p:nvPr/>
        </p:nvCxnSpPr>
        <p:spPr>
          <a:xfrm>
            <a:off x="10867524" y="2135948"/>
            <a:ext cx="183543" cy="3049"/>
          </a:xfrm>
          <a:prstGeom prst="straightConnector1">
            <a:avLst/>
          </a:prstGeom>
          <a:ln w="38100">
            <a:solidFill>
              <a:srgbClr val="080808"/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D1B36BFB-6182-73A3-F556-C59966836331}"/>
              </a:ext>
            </a:extLst>
          </p:cNvPr>
          <p:cNvSpPr/>
          <p:nvPr/>
        </p:nvSpPr>
        <p:spPr>
          <a:xfrm>
            <a:off x="10743082" y="2578405"/>
            <a:ext cx="162722" cy="156673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2A2AC38D-E7FA-3659-F484-F63592C01877}"/>
              </a:ext>
            </a:extLst>
          </p:cNvPr>
          <p:cNvSpPr/>
          <p:nvPr/>
        </p:nvSpPr>
        <p:spPr>
          <a:xfrm>
            <a:off x="10495374" y="2848097"/>
            <a:ext cx="162722" cy="156673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8819ED5-C6AD-8E0C-E648-EF98B89C86F7}"/>
              </a:ext>
            </a:extLst>
          </p:cNvPr>
          <p:cNvSpPr/>
          <p:nvPr/>
        </p:nvSpPr>
        <p:spPr>
          <a:xfrm>
            <a:off x="11056622" y="3051286"/>
            <a:ext cx="162722" cy="15667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3" name="直接箭头连接符 55">
            <a:extLst>
              <a:ext uri="{FF2B5EF4-FFF2-40B4-BE49-F238E27FC236}">
                <a16:creationId xmlns:a16="http://schemas.microsoft.com/office/drawing/2014/main" id="{68F7DE76-6D4B-2F1D-FC4A-65D4E55C479D}"/>
              </a:ext>
            </a:extLst>
          </p:cNvPr>
          <p:cNvCxnSpPr>
            <a:cxnSpLocks/>
            <a:stCxn id="120" idx="4"/>
            <a:endCxn id="121" idx="7"/>
          </p:cNvCxnSpPr>
          <p:nvPr/>
        </p:nvCxnSpPr>
        <p:spPr>
          <a:xfrm flipH="1">
            <a:off x="10634268" y="2735078"/>
            <a:ext cx="190177" cy="1359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55">
            <a:extLst>
              <a:ext uri="{FF2B5EF4-FFF2-40B4-BE49-F238E27FC236}">
                <a16:creationId xmlns:a16="http://schemas.microsoft.com/office/drawing/2014/main" id="{4F18E2D4-BDF7-8316-7EC5-CB8B50E02C15}"/>
              </a:ext>
            </a:extLst>
          </p:cNvPr>
          <p:cNvCxnSpPr>
            <a:cxnSpLocks/>
            <a:stCxn id="120" idx="6"/>
            <a:endCxn id="130" idx="2"/>
          </p:cNvCxnSpPr>
          <p:nvPr/>
        </p:nvCxnSpPr>
        <p:spPr>
          <a:xfrm flipV="1">
            <a:off x="10905806" y="2656199"/>
            <a:ext cx="311787" cy="543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55">
            <a:extLst>
              <a:ext uri="{FF2B5EF4-FFF2-40B4-BE49-F238E27FC236}">
                <a16:creationId xmlns:a16="http://schemas.microsoft.com/office/drawing/2014/main" id="{572DA1CE-A567-941A-EA7B-0E438159463F}"/>
              </a:ext>
            </a:extLst>
          </p:cNvPr>
          <p:cNvCxnSpPr>
            <a:cxnSpLocks/>
            <a:stCxn id="130" idx="4"/>
            <a:endCxn id="126" idx="0"/>
          </p:cNvCxnSpPr>
          <p:nvPr/>
        </p:nvCxnSpPr>
        <p:spPr>
          <a:xfrm flipH="1">
            <a:off x="11040654" y="2734533"/>
            <a:ext cx="258298" cy="133242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FF556438-4B89-E4A3-87BE-1B537BA472E0}"/>
              </a:ext>
            </a:extLst>
          </p:cNvPr>
          <p:cNvSpPr/>
          <p:nvPr/>
        </p:nvSpPr>
        <p:spPr>
          <a:xfrm>
            <a:off x="10959293" y="2867777"/>
            <a:ext cx="162722" cy="156673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7" name="直接箭头连接符 55">
            <a:extLst>
              <a:ext uri="{FF2B5EF4-FFF2-40B4-BE49-F238E27FC236}">
                <a16:creationId xmlns:a16="http://schemas.microsoft.com/office/drawing/2014/main" id="{B5433621-8846-AFE1-8B36-AADAE672C8F2}"/>
              </a:ext>
            </a:extLst>
          </p:cNvPr>
          <p:cNvCxnSpPr>
            <a:cxnSpLocks/>
            <a:stCxn id="121" idx="5"/>
            <a:endCxn id="131" idx="1"/>
          </p:cNvCxnSpPr>
          <p:nvPr/>
        </p:nvCxnSpPr>
        <p:spPr>
          <a:xfrm>
            <a:off x="10634266" y="2981826"/>
            <a:ext cx="98116" cy="90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55">
            <a:extLst>
              <a:ext uri="{FF2B5EF4-FFF2-40B4-BE49-F238E27FC236}">
                <a16:creationId xmlns:a16="http://schemas.microsoft.com/office/drawing/2014/main" id="{B1574A18-81B7-E56B-6C6A-2DCD86DA57AA}"/>
              </a:ext>
            </a:extLst>
          </p:cNvPr>
          <p:cNvCxnSpPr>
            <a:cxnSpLocks/>
            <a:stCxn id="131" idx="6"/>
            <a:endCxn id="122" idx="2"/>
          </p:cNvCxnSpPr>
          <p:nvPr/>
        </p:nvCxnSpPr>
        <p:spPr>
          <a:xfrm>
            <a:off x="10871274" y="3128032"/>
            <a:ext cx="185348" cy="15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55">
            <a:extLst>
              <a:ext uri="{FF2B5EF4-FFF2-40B4-BE49-F238E27FC236}">
                <a16:creationId xmlns:a16="http://schemas.microsoft.com/office/drawing/2014/main" id="{118F7ABA-02E7-D981-11FC-F0CD18D63B64}"/>
              </a:ext>
            </a:extLst>
          </p:cNvPr>
          <p:cNvCxnSpPr>
            <a:cxnSpLocks/>
            <a:stCxn id="120" idx="4"/>
            <a:endCxn id="126" idx="0"/>
          </p:cNvCxnSpPr>
          <p:nvPr/>
        </p:nvCxnSpPr>
        <p:spPr>
          <a:xfrm>
            <a:off x="10824445" y="2735078"/>
            <a:ext cx="216211" cy="132699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6700CDF8-1560-39DA-EA20-040B71CB87EF}"/>
              </a:ext>
            </a:extLst>
          </p:cNvPr>
          <p:cNvSpPr/>
          <p:nvPr/>
        </p:nvSpPr>
        <p:spPr>
          <a:xfrm>
            <a:off x="11217591" y="2577862"/>
            <a:ext cx="162722" cy="15667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51DE5F51-D182-1710-F970-03D70DF705C8}"/>
              </a:ext>
            </a:extLst>
          </p:cNvPr>
          <p:cNvSpPr/>
          <p:nvPr/>
        </p:nvSpPr>
        <p:spPr>
          <a:xfrm>
            <a:off x="10708552" y="3049695"/>
            <a:ext cx="162722" cy="156673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2" name="图形 131">
            <a:extLst>
              <a:ext uri="{FF2B5EF4-FFF2-40B4-BE49-F238E27FC236}">
                <a16:creationId xmlns:a16="http://schemas.microsoft.com/office/drawing/2014/main" id="{E2616E00-C7E9-11ED-5A26-561CA97855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21705033" y="4068648"/>
            <a:ext cx="1142265" cy="884973"/>
          </a:xfrm>
          <a:prstGeom prst="rect">
            <a:avLst/>
          </a:prstGeom>
        </p:spPr>
      </p:pic>
      <p:pic>
        <p:nvPicPr>
          <p:cNvPr id="137" name="图形 136">
            <a:extLst>
              <a:ext uri="{FF2B5EF4-FFF2-40B4-BE49-F238E27FC236}">
                <a16:creationId xmlns:a16="http://schemas.microsoft.com/office/drawing/2014/main" id="{2792C2D9-F417-90C5-AE51-8AD06EC7F7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76965" y="526503"/>
            <a:ext cx="1776845" cy="1776845"/>
          </a:xfrm>
          <a:prstGeom prst="rect">
            <a:avLst/>
          </a:prstGeom>
        </p:spPr>
      </p:pic>
      <p:pic>
        <p:nvPicPr>
          <p:cNvPr id="139" name="图形 138">
            <a:extLst>
              <a:ext uri="{FF2B5EF4-FFF2-40B4-BE49-F238E27FC236}">
                <a16:creationId xmlns:a16="http://schemas.microsoft.com/office/drawing/2014/main" id="{CD983ABD-D92A-2FB7-0527-58DE755425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12018" y="564296"/>
            <a:ext cx="877573" cy="877573"/>
          </a:xfrm>
          <a:prstGeom prst="rect">
            <a:avLst/>
          </a:prstGeom>
        </p:spPr>
      </p:pic>
      <p:pic>
        <p:nvPicPr>
          <p:cNvPr id="141" name="图形 140">
            <a:extLst>
              <a:ext uri="{FF2B5EF4-FFF2-40B4-BE49-F238E27FC236}">
                <a16:creationId xmlns:a16="http://schemas.microsoft.com/office/drawing/2014/main" id="{EF666B79-C84D-0452-AC62-91F07F0B6F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23482" y="5253822"/>
            <a:ext cx="837607" cy="837607"/>
          </a:xfrm>
          <a:prstGeom prst="rect">
            <a:avLst/>
          </a:prstGeom>
        </p:spPr>
      </p:pic>
      <p:pic>
        <p:nvPicPr>
          <p:cNvPr id="143" name="图形 142">
            <a:extLst>
              <a:ext uri="{FF2B5EF4-FFF2-40B4-BE49-F238E27FC236}">
                <a16:creationId xmlns:a16="http://schemas.microsoft.com/office/drawing/2014/main" id="{2EB4A035-2CB4-7F19-9E9D-27D005538A9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542286" y="2067060"/>
            <a:ext cx="1646205" cy="1646205"/>
          </a:xfrm>
          <a:prstGeom prst="rect">
            <a:avLst/>
          </a:prstGeom>
        </p:spPr>
      </p:pic>
      <p:pic>
        <p:nvPicPr>
          <p:cNvPr id="145" name="图形 144">
            <a:extLst>
              <a:ext uri="{FF2B5EF4-FFF2-40B4-BE49-F238E27FC236}">
                <a16:creationId xmlns:a16="http://schemas.microsoft.com/office/drawing/2014/main" id="{C705F2D8-8EFB-D9FE-334B-71DEE1CFB5E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6200000">
            <a:off x="5638242" y="828138"/>
            <a:ext cx="228796" cy="228796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D653F948-29F1-E38F-CC90-C5BA345338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5996" y="2060552"/>
            <a:ext cx="245097" cy="245097"/>
          </a:xfrm>
          <a:prstGeom prst="rect">
            <a:avLst/>
          </a:prstGeom>
        </p:spPr>
      </p:pic>
      <p:pic>
        <p:nvPicPr>
          <p:cNvPr id="133" name="图形 132">
            <a:extLst>
              <a:ext uri="{FF2B5EF4-FFF2-40B4-BE49-F238E27FC236}">
                <a16:creationId xmlns:a16="http://schemas.microsoft.com/office/drawing/2014/main" id="{A4B95275-22F9-0A2A-827E-0084EEE439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57121" y="1561171"/>
            <a:ext cx="245097" cy="245097"/>
          </a:xfrm>
          <a:prstGeom prst="rect">
            <a:avLst/>
          </a:prstGeom>
        </p:spPr>
      </p:pic>
      <p:pic>
        <p:nvPicPr>
          <p:cNvPr id="135" name="图形 134">
            <a:extLst>
              <a:ext uri="{FF2B5EF4-FFF2-40B4-BE49-F238E27FC236}">
                <a16:creationId xmlns:a16="http://schemas.microsoft.com/office/drawing/2014/main" id="{8EBFC8D6-F80C-2AC7-CDDB-6423460B0BD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274169" y="6318282"/>
            <a:ext cx="1079436" cy="1079436"/>
          </a:xfrm>
          <a:prstGeom prst="rect">
            <a:avLst/>
          </a:prstGeom>
        </p:spPr>
      </p:pic>
      <p:pic>
        <p:nvPicPr>
          <p:cNvPr id="138" name="图形 137">
            <a:extLst>
              <a:ext uri="{FF2B5EF4-FFF2-40B4-BE49-F238E27FC236}">
                <a16:creationId xmlns:a16="http://schemas.microsoft.com/office/drawing/2014/main" id="{C9781306-5640-46F2-F349-44A0580F00AD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42469" t="36435" r="15437" b="19491"/>
          <a:stretch/>
        </p:blipFill>
        <p:spPr>
          <a:xfrm rot="18526443" flipH="1">
            <a:off x="20764755" y="6911301"/>
            <a:ext cx="274543" cy="287456"/>
          </a:xfrm>
          <a:prstGeom prst="rect">
            <a:avLst/>
          </a:prstGeom>
        </p:spPr>
      </p:pic>
      <p:pic>
        <p:nvPicPr>
          <p:cNvPr id="140" name="图形 139">
            <a:extLst>
              <a:ext uri="{FF2B5EF4-FFF2-40B4-BE49-F238E27FC236}">
                <a16:creationId xmlns:a16="http://schemas.microsoft.com/office/drawing/2014/main" id="{CC822347-6893-69BF-79CA-94B1DA0FBCC4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42469" t="36435" r="15437" b="19491"/>
          <a:stretch/>
        </p:blipFill>
        <p:spPr>
          <a:xfrm rot="18526443" flipH="1">
            <a:off x="20790772" y="7894478"/>
            <a:ext cx="274543" cy="287456"/>
          </a:xfrm>
          <a:prstGeom prst="rect">
            <a:avLst/>
          </a:prstGeom>
        </p:spPr>
      </p:pic>
      <p:pic>
        <p:nvPicPr>
          <p:cNvPr id="142" name="图形 141">
            <a:extLst>
              <a:ext uri="{FF2B5EF4-FFF2-40B4-BE49-F238E27FC236}">
                <a16:creationId xmlns:a16="http://schemas.microsoft.com/office/drawing/2014/main" id="{02B13EF0-6015-7327-7AF1-CD631E875CF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48778" y="1935807"/>
            <a:ext cx="93013" cy="93013"/>
          </a:xfrm>
          <a:prstGeom prst="rect">
            <a:avLst/>
          </a:prstGeom>
        </p:spPr>
      </p:pic>
      <p:pic>
        <p:nvPicPr>
          <p:cNvPr id="144" name="图形 143">
            <a:extLst>
              <a:ext uri="{FF2B5EF4-FFF2-40B4-BE49-F238E27FC236}">
                <a16:creationId xmlns:a16="http://schemas.microsoft.com/office/drawing/2014/main" id="{23EFEB94-87D3-97EE-106F-C26A928BFAF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09205" y="1845815"/>
            <a:ext cx="93013" cy="93013"/>
          </a:xfrm>
          <a:prstGeom prst="rect">
            <a:avLst/>
          </a:prstGeom>
        </p:spPr>
      </p:pic>
      <p:pic>
        <p:nvPicPr>
          <p:cNvPr id="146" name="图形 145">
            <a:extLst>
              <a:ext uri="{FF2B5EF4-FFF2-40B4-BE49-F238E27FC236}">
                <a16:creationId xmlns:a16="http://schemas.microsoft.com/office/drawing/2014/main" id="{7A8B7BD7-6D5C-D6C9-0222-FD734E9A52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78005" y="1982313"/>
            <a:ext cx="93013" cy="93013"/>
          </a:xfrm>
          <a:prstGeom prst="rect">
            <a:avLst/>
          </a:prstGeom>
        </p:spPr>
      </p:pic>
      <p:pic>
        <p:nvPicPr>
          <p:cNvPr id="147" name="图形 146">
            <a:extLst>
              <a:ext uri="{FF2B5EF4-FFF2-40B4-BE49-F238E27FC236}">
                <a16:creationId xmlns:a16="http://schemas.microsoft.com/office/drawing/2014/main" id="{63E38F2F-B25F-6444-6CAA-1652D6A26C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47451" y="1836772"/>
            <a:ext cx="93013" cy="93013"/>
          </a:xfrm>
          <a:prstGeom prst="rect">
            <a:avLst/>
          </a:prstGeom>
        </p:spPr>
      </p:pic>
      <p:pic>
        <p:nvPicPr>
          <p:cNvPr id="148" name="图形 147">
            <a:extLst>
              <a:ext uri="{FF2B5EF4-FFF2-40B4-BE49-F238E27FC236}">
                <a16:creationId xmlns:a16="http://schemas.microsoft.com/office/drawing/2014/main" id="{D5BA1599-DDEE-E61E-851E-F5073CFF4E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33314" y="2111263"/>
            <a:ext cx="93013" cy="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0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Rounded Rectangle 32">
            <a:extLst>
              <a:ext uri="{FF2B5EF4-FFF2-40B4-BE49-F238E27FC236}">
                <a16:creationId xmlns:a16="http://schemas.microsoft.com/office/drawing/2014/main" id="{88D84D47-57FE-27DA-7E66-2204F65988A8}"/>
              </a:ext>
            </a:extLst>
          </p:cNvPr>
          <p:cNvSpPr/>
          <p:nvPr/>
        </p:nvSpPr>
        <p:spPr>
          <a:xfrm>
            <a:off x="5227283" y="1737314"/>
            <a:ext cx="1188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Method Selection</a:t>
            </a:r>
          </a:p>
        </p:txBody>
      </p:sp>
      <p:sp>
        <p:nvSpPr>
          <p:cNvPr id="465" name="Rounded Rectangle 32">
            <a:extLst>
              <a:ext uri="{FF2B5EF4-FFF2-40B4-BE49-F238E27FC236}">
                <a16:creationId xmlns:a16="http://schemas.microsoft.com/office/drawing/2014/main" id="{8D449A81-0AA9-CCD7-9C3B-00F9D5B8E973}"/>
              </a:ext>
            </a:extLst>
          </p:cNvPr>
          <p:cNvSpPr/>
          <p:nvPr/>
        </p:nvSpPr>
        <p:spPr>
          <a:xfrm>
            <a:off x="8006323" y="1737314"/>
            <a:ext cx="1188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Statement Selection</a:t>
            </a:r>
          </a:p>
        </p:txBody>
      </p:sp>
      <p:sp>
        <p:nvSpPr>
          <p:cNvPr id="466" name="Rounded Rectangle 32">
            <a:extLst>
              <a:ext uri="{FF2B5EF4-FFF2-40B4-BE49-F238E27FC236}">
                <a16:creationId xmlns:a16="http://schemas.microsoft.com/office/drawing/2014/main" id="{42541920-82D7-DED5-AF14-89B26D330AA5}"/>
              </a:ext>
            </a:extLst>
          </p:cNvPr>
          <p:cNvSpPr/>
          <p:nvPr/>
        </p:nvSpPr>
        <p:spPr>
          <a:xfrm>
            <a:off x="6616803" y="1737314"/>
            <a:ext cx="1188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Change Statement Slicing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67" name="Picture 466">
            <a:extLst>
              <a:ext uri="{FF2B5EF4-FFF2-40B4-BE49-F238E27FC236}">
                <a16:creationId xmlns:a16="http://schemas.microsoft.com/office/drawing/2014/main" id="{45722A04-60AC-B89D-00AA-6374F126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06" y="1918994"/>
            <a:ext cx="370179" cy="370179"/>
          </a:xfrm>
          <a:prstGeom prst="rect">
            <a:avLst/>
          </a:prstGeom>
        </p:spPr>
      </p:pic>
      <p:sp>
        <p:nvSpPr>
          <p:cNvPr id="468" name="Rounded Rectangle 32">
            <a:extLst>
              <a:ext uri="{FF2B5EF4-FFF2-40B4-BE49-F238E27FC236}">
                <a16:creationId xmlns:a16="http://schemas.microsoft.com/office/drawing/2014/main" id="{333050A8-CDBA-D069-1937-145216A665B8}"/>
              </a:ext>
            </a:extLst>
          </p:cNvPr>
          <p:cNvSpPr/>
          <p:nvPr/>
        </p:nvSpPr>
        <p:spPr>
          <a:xfrm>
            <a:off x="3356132" y="2201019"/>
            <a:ext cx="1377377" cy="3615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Vulnerability Patch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sp>
        <p:nvSpPr>
          <p:cNvPr id="469" name="Rounded Rectangle 32">
            <a:extLst>
              <a:ext uri="{FF2B5EF4-FFF2-40B4-BE49-F238E27FC236}">
                <a16:creationId xmlns:a16="http://schemas.microsoft.com/office/drawing/2014/main" id="{8803AAF0-F114-166A-47CC-B41550E2A373}"/>
              </a:ext>
            </a:extLst>
          </p:cNvPr>
          <p:cNvSpPr/>
          <p:nvPr/>
        </p:nvSpPr>
        <p:spPr>
          <a:xfrm>
            <a:off x="3248152" y="1637635"/>
            <a:ext cx="1688401" cy="3063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Description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0" name="Graphic 469" descr="Document with solid fill">
            <a:extLst>
              <a:ext uri="{FF2B5EF4-FFF2-40B4-BE49-F238E27FC236}">
                <a16:creationId xmlns:a16="http://schemas.microsoft.com/office/drawing/2014/main" id="{23CDEDB2-D0E1-9075-3EF0-FD0848764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192" y="1294792"/>
            <a:ext cx="381827" cy="381827"/>
          </a:xfrm>
          <a:prstGeom prst="rect">
            <a:avLst/>
          </a:prstGeom>
        </p:spPr>
      </p:pic>
      <p:sp>
        <p:nvSpPr>
          <p:cNvPr id="472" name="Rounded Rectangle 32">
            <a:extLst>
              <a:ext uri="{FF2B5EF4-FFF2-40B4-BE49-F238E27FC236}">
                <a16:creationId xmlns:a16="http://schemas.microsoft.com/office/drawing/2014/main" id="{4EF695C0-0B6C-93F5-F0D7-FD09761C293D}"/>
              </a:ext>
            </a:extLst>
          </p:cNvPr>
          <p:cNvSpPr/>
          <p:nvPr/>
        </p:nvSpPr>
        <p:spPr>
          <a:xfrm>
            <a:off x="6616803" y="3079191"/>
            <a:ext cx="1188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Change Statement Mapping &amp; Slicing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3" name="Rounded Rectangle 32">
            <a:extLst>
              <a:ext uri="{FF2B5EF4-FFF2-40B4-BE49-F238E27FC236}">
                <a16:creationId xmlns:a16="http://schemas.microsoft.com/office/drawing/2014/main" id="{731AC70E-CFB0-144C-B6D9-192AE3EEF445}"/>
              </a:ext>
            </a:extLst>
          </p:cNvPr>
          <p:cNvSpPr/>
          <p:nvPr/>
        </p:nvSpPr>
        <p:spPr>
          <a:xfrm>
            <a:off x="5227283" y="3073937"/>
            <a:ext cx="1188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Method Mapping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4" name="Rounded Rectangle 32">
            <a:extLst>
              <a:ext uri="{FF2B5EF4-FFF2-40B4-BE49-F238E27FC236}">
                <a16:creationId xmlns:a16="http://schemas.microsoft.com/office/drawing/2014/main" id="{46FDE7C4-EC68-2043-CCD0-8E36D287A9E4}"/>
              </a:ext>
            </a:extLst>
          </p:cNvPr>
          <p:cNvSpPr/>
          <p:nvPr/>
        </p:nvSpPr>
        <p:spPr>
          <a:xfrm>
            <a:off x="8006323" y="3073936"/>
            <a:ext cx="1188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Statement Mapping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8" name="Rounded Rectangle 477">
            <a:extLst>
              <a:ext uri="{FF2B5EF4-FFF2-40B4-BE49-F238E27FC236}">
                <a16:creationId xmlns:a16="http://schemas.microsoft.com/office/drawing/2014/main" id="{F6A11EFF-08C6-42F9-8E2C-3B57C8B6A560}"/>
              </a:ext>
            </a:extLst>
          </p:cNvPr>
          <p:cNvSpPr/>
          <p:nvPr/>
        </p:nvSpPr>
        <p:spPr>
          <a:xfrm>
            <a:off x="3388374" y="3000445"/>
            <a:ext cx="1152000" cy="659162"/>
          </a:xfrm>
          <a:prstGeom prst="roundRect">
            <a:avLst>
              <a:gd name="adj" fmla="val 3809"/>
            </a:avLst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79" name="Rounded Rectangle 32">
            <a:extLst>
              <a:ext uri="{FF2B5EF4-FFF2-40B4-BE49-F238E27FC236}">
                <a16:creationId xmlns:a16="http://schemas.microsoft.com/office/drawing/2014/main" id="{55A55030-3BD1-025C-1410-8429656D69E1}"/>
              </a:ext>
            </a:extLst>
          </p:cNvPr>
          <p:cNvSpPr/>
          <p:nvPr/>
        </p:nvSpPr>
        <p:spPr>
          <a:xfrm>
            <a:off x="3000646" y="3418768"/>
            <a:ext cx="1990999" cy="2874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80" name="图形 8">
            <a:extLst>
              <a:ext uri="{FF2B5EF4-FFF2-40B4-BE49-F238E27FC236}">
                <a16:creationId xmlns:a16="http://schemas.microsoft.com/office/drawing/2014/main" id="{2F9000CF-192C-DCB9-4054-EB3082EC3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7038" y="2999528"/>
            <a:ext cx="377658" cy="377658"/>
          </a:xfrm>
          <a:prstGeom prst="rect">
            <a:avLst/>
          </a:prstGeom>
        </p:spPr>
      </p:pic>
      <p:pic>
        <p:nvPicPr>
          <p:cNvPr id="481" name="Picture 2">
            <a:extLst>
              <a:ext uri="{FF2B5EF4-FFF2-40B4-BE49-F238E27FC236}">
                <a16:creationId xmlns:a16="http://schemas.microsoft.com/office/drawing/2014/main" id="{9637DF84-19A1-61DB-E6BC-D6F81DCF4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56" y="3235149"/>
            <a:ext cx="460834" cy="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" name="Right Arrow 482">
            <a:extLst>
              <a:ext uri="{FF2B5EF4-FFF2-40B4-BE49-F238E27FC236}">
                <a16:creationId xmlns:a16="http://schemas.microsoft.com/office/drawing/2014/main" id="{140B2A75-9305-C13F-BEA0-57E7BEEE1C5A}"/>
              </a:ext>
            </a:extLst>
          </p:cNvPr>
          <p:cNvSpPr/>
          <p:nvPr/>
        </p:nvSpPr>
        <p:spPr>
          <a:xfrm>
            <a:off x="4802183" y="3190578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9" name="Rounded Rectangle 488">
            <a:extLst>
              <a:ext uri="{FF2B5EF4-FFF2-40B4-BE49-F238E27FC236}">
                <a16:creationId xmlns:a16="http://schemas.microsoft.com/office/drawing/2014/main" id="{04A9CC2F-E958-D83F-4A6E-519BA558DB5F}"/>
              </a:ext>
            </a:extLst>
          </p:cNvPr>
          <p:cNvSpPr/>
          <p:nvPr/>
        </p:nvSpPr>
        <p:spPr>
          <a:xfrm>
            <a:off x="13274345" y="2216602"/>
            <a:ext cx="1260000" cy="684000"/>
          </a:xfrm>
          <a:prstGeom prst="roundRect">
            <a:avLst>
              <a:gd name="adj" fmla="val 20996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4" name="Rounded Rectangle 32">
            <a:extLst>
              <a:ext uri="{FF2B5EF4-FFF2-40B4-BE49-F238E27FC236}">
                <a16:creationId xmlns:a16="http://schemas.microsoft.com/office/drawing/2014/main" id="{03BAF7AF-E010-38D8-7014-0A3D3CA71104}"/>
              </a:ext>
            </a:extLst>
          </p:cNvPr>
          <p:cNvSpPr/>
          <p:nvPr/>
        </p:nvSpPr>
        <p:spPr>
          <a:xfrm>
            <a:off x="13402196" y="2439959"/>
            <a:ext cx="1324297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Affected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Library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5" name="图形 31">
            <a:extLst>
              <a:ext uri="{FF2B5EF4-FFF2-40B4-BE49-F238E27FC236}">
                <a16:creationId xmlns:a16="http://schemas.microsoft.com/office/drawing/2014/main" id="{9C9CAA8A-60B1-DE48-C352-4CED12083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2810" y="2341994"/>
            <a:ext cx="276418" cy="276418"/>
          </a:xfrm>
          <a:prstGeom prst="rect">
            <a:avLst/>
          </a:prstGeom>
        </p:spPr>
      </p:pic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25621FA-8B62-FCD0-9C78-E6EB8ED22588}"/>
              </a:ext>
            </a:extLst>
          </p:cNvPr>
          <p:cNvSpPr/>
          <p:nvPr/>
        </p:nvSpPr>
        <p:spPr>
          <a:xfrm>
            <a:off x="11094883" y="1678436"/>
            <a:ext cx="1893981" cy="1668768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86" name="图形 32">
            <a:extLst>
              <a:ext uri="{FF2B5EF4-FFF2-40B4-BE49-F238E27FC236}">
                <a16:creationId xmlns:a16="http://schemas.microsoft.com/office/drawing/2014/main" id="{ED07F16F-6B4F-9249-3B9E-60306AF531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362810" y="2591979"/>
            <a:ext cx="276418" cy="276418"/>
          </a:xfrm>
          <a:prstGeom prst="rect">
            <a:avLst/>
          </a:prstGeom>
        </p:spPr>
      </p:pic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242C2E2-16AF-22EF-E0B5-C8DAD03D3834}"/>
              </a:ext>
            </a:extLst>
          </p:cNvPr>
          <p:cNvSpPr/>
          <p:nvPr/>
        </p:nvSpPr>
        <p:spPr>
          <a:xfrm>
            <a:off x="5062616" y="1398156"/>
            <a:ext cx="5676332" cy="972000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B4C098E-1077-2D34-9992-BC79B54A5DFC}"/>
              </a:ext>
            </a:extLst>
          </p:cNvPr>
          <p:cNvSpPr/>
          <p:nvPr/>
        </p:nvSpPr>
        <p:spPr>
          <a:xfrm>
            <a:off x="5062616" y="2715834"/>
            <a:ext cx="5676332" cy="972000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0" name="Rounded Rectangle 32">
            <a:extLst>
              <a:ext uri="{FF2B5EF4-FFF2-40B4-BE49-F238E27FC236}">
                <a16:creationId xmlns:a16="http://schemas.microsoft.com/office/drawing/2014/main" id="{81A8319D-DA85-7F4E-2F9C-2E44B3BCB2B3}"/>
              </a:ext>
            </a:extLst>
          </p:cNvPr>
          <p:cNvSpPr/>
          <p:nvPr/>
        </p:nvSpPr>
        <p:spPr>
          <a:xfrm>
            <a:off x="6239249" y="1405168"/>
            <a:ext cx="3535565" cy="2633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Vulnerability and Patch Signature Generation</a:t>
            </a:r>
            <a:endParaRPr lang="en-CN" sz="11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1" name="Rounded Rectangle 32">
            <a:extLst>
              <a:ext uri="{FF2B5EF4-FFF2-40B4-BE49-F238E27FC236}">
                <a16:creationId xmlns:a16="http://schemas.microsoft.com/office/drawing/2014/main" id="{15B56F64-A592-F5B8-6B99-6539AF0B90F0}"/>
              </a:ext>
            </a:extLst>
          </p:cNvPr>
          <p:cNvSpPr/>
          <p:nvPr/>
        </p:nvSpPr>
        <p:spPr>
          <a:xfrm>
            <a:off x="5388790" y="2733199"/>
            <a:ext cx="5236482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Vulnerability-Specific and Patch-Specific Version Signature Generation</a:t>
            </a:r>
            <a:endParaRPr lang="en-CN" sz="11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8" name="直接箭头连接符 10">
            <a:extLst>
              <a:ext uri="{FF2B5EF4-FFF2-40B4-BE49-F238E27FC236}">
                <a16:creationId xmlns:a16="http://schemas.microsoft.com/office/drawing/2014/main" id="{A4B695DB-2B21-DF96-2D6E-259CB3AA67CE}"/>
              </a:ext>
            </a:extLst>
          </p:cNvPr>
          <p:cNvCxnSpPr>
            <a:cxnSpLocks/>
            <a:stCxn id="473" idx="3"/>
            <a:endCxn id="472" idx="1"/>
          </p:cNvCxnSpPr>
          <p:nvPr/>
        </p:nvCxnSpPr>
        <p:spPr>
          <a:xfrm>
            <a:off x="6415283" y="3325937"/>
            <a:ext cx="201520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10">
            <a:extLst>
              <a:ext uri="{FF2B5EF4-FFF2-40B4-BE49-F238E27FC236}">
                <a16:creationId xmlns:a16="http://schemas.microsoft.com/office/drawing/2014/main" id="{2DCBE654-E4C6-DE62-A443-C66D059C796C}"/>
              </a:ext>
            </a:extLst>
          </p:cNvPr>
          <p:cNvCxnSpPr>
            <a:cxnSpLocks/>
            <a:stCxn id="472" idx="3"/>
            <a:endCxn id="474" idx="1"/>
          </p:cNvCxnSpPr>
          <p:nvPr/>
        </p:nvCxnSpPr>
        <p:spPr>
          <a:xfrm flipV="1">
            <a:off x="7804803" y="3325936"/>
            <a:ext cx="201520" cy="5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272872BC-16AA-AA7D-6E79-7D7996BA0C6F}"/>
              </a:ext>
            </a:extLst>
          </p:cNvPr>
          <p:cNvSpPr/>
          <p:nvPr/>
        </p:nvSpPr>
        <p:spPr>
          <a:xfrm>
            <a:off x="10860176" y="1862970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A18B429E-CEE5-4019-333B-54655AFEBAB3}"/>
              </a:ext>
            </a:extLst>
          </p:cNvPr>
          <p:cNvSpPr/>
          <p:nvPr/>
        </p:nvSpPr>
        <p:spPr>
          <a:xfrm rot="5400000">
            <a:off x="7776576" y="2420421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8" name="Rounded Rectangle 32">
            <a:extLst>
              <a:ext uri="{FF2B5EF4-FFF2-40B4-BE49-F238E27FC236}">
                <a16:creationId xmlns:a16="http://schemas.microsoft.com/office/drawing/2014/main" id="{40519FB8-F370-9B5F-6D4A-ED17A4F25D60}"/>
              </a:ext>
            </a:extLst>
          </p:cNvPr>
          <p:cNvSpPr/>
          <p:nvPr/>
        </p:nvSpPr>
        <p:spPr>
          <a:xfrm>
            <a:off x="11062283" y="1751261"/>
            <a:ext cx="1946426" cy="28811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Affected Library Versions Detection</a:t>
            </a:r>
            <a:endParaRPr lang="en-CN" sz="11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9EB6ED25-5A98-8498-5826-0566D8655915}"/>
              </a:ext>
            </a:extLst>
          </p:cNvPr>
          <p:cNvSpPr/>
          <p:nvPr/>
        </p:nvSpPr>
        <p:spPr>
          <a:xfrm>
            <a:off x="13068120" y="2461645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1" name="Rounded Rectangle 32">
            <a:extLst>
              <a:ext uri="{FF2B5EF4-FFF2-40B4-BE49-F238E27FC236}">
                <a16:creationId xmlns:a16="http://schemas.microsoft.com/office/drawing/2014/main" id="{E2508734-C6D6-DC97-5C01-9C541D18BC59}"/>
              </a:ext>
            </a:extLst>
          </p:cNvPr>
          <p:cNvSpPr/>
          <p:nvPr/>
        </p:nvSpPr>
        <p:spPr>
          <a:xfrm>
            <a:off x="9395843" y="3073936"/>
            <a:ext cx="1188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Signature Generation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0" name="Rounded Rectangle 32">
            <a:extLst>
              <a:ext uri="{FF2B5EF4-FFF2-40B4-BE49-F238E27FC236}">
                <a16:creationId xmlns:a16="http://schemas.microsoft.com/office/drawing/2014/main" id="{FFF45AAE-D66D-259E-7669-3C43E4651DA0}"/>
              </a:ext>
            </a:extLst>
          </p:cNvPr>
          <p:cNvSpPr/>
          <p:nvPr/>
        </p:nvSpPr>
        <p:spPr>
          <a:xfrm>
            <a:off x="9395843" y="1737314"/>
            <a:ext cx="1188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Signature Generation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B4EDFB6D-9272-D55A-D055-DD8FD0D2E675}"/>
              </a:ext>
            </a:extLst>
          </p:cNvPr>
          <p:cNvSpPr/>
          <p:nvPr/>
        </p:nvSpPr>
        <p:spPr>
          <a:xfrm>
            <a:off x="4802183" y="1862970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7" name="直接箭头连接符 10">
            <a:extLst>
              <a:ext uri="{FF2B5EF4-FFF2-40B4-BE49-F238E27FC236}">
                <a16:creationId xmlns:a16="http://schemas.microsoft.com/office/drawing/2014/main" id="{E4899DC2-1D04-72A3-2C93-0F46BD4A456A}"/>
              </a:ext>
            </a:extLst>
          </p:cNvPr>
          <p:cNvCxnSpPr>
            <a:cxnSpLocks/>
            <a:stCxn id="464" idx="3"/>
            <a:endCxn id="466" idx="1"/>
          </p:cNvCxnSpPr>
          <p:nvPr/>
        </p:nvCxnSpPr>
        <p:spPr>
          <a:xfrm>
            <a:off x="6415283" y="1989314"/>
            <a:ext cx="201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0">
            <a:extLst>
              <a:ext uri="{FF2B5EF4-FFF2-40B4-BE49-F238E27FC236}">
                <a16:creationId xmlns:a16="http://schemas.microsoft.com/office/drawing/2014/main" id="{FCA4D9CA-B408-8539-863C-CE72E8FE5310}"/>
              </a:ext>
            </a:extLst>
          </p:cNvPr>
          <p:cNvCxnSpPr>
            <a:cxnSpLocks/>
            <a:stCxn id="466" idx="3"/>
            <a:endCxn id="465" idx="1"/>
          </p:cNvCxnSpPr>
          <p:nvPr/>
        </p:nvCxnSpPr>
        <p:spPr>
          <a:xfrm>
            <a:off x="7804803" y="1989314"/>
            <a:ext cx="201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0">
            <a:extLst>
              <a:ext uri="{FF2B5EF4-FFF2-40B4-BE49-F238E27FC236}">
                <a16:creationId xmlns:a16="http://schemas.microsoft.com/office/drawing/2014/main" id="{9FC40AA7-8ABB-F0D3-399A-11E42ECA9AA3}"/>
              </a:ext>
            </a:extLst>
          </p:cNvPr>
          <p:cNvCxnSpPr>
            <a:cxnSpLocks/>
            <a:stCxn id="465" idx="3"/>
            <a:endCxn id="130" idx="1"/>
          </p:cNvCxnSpPr>
          <p:nvPr/>
        </p:nvCxnSpPr>
        <p:spPr>
          <a:xfrm>
            <a:off x="9194323" y="1989314"/>
            <a:ext cx="201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0">
            <a:extLst>
              <a:ext uri="{FF2B5EF4-FFF2-40B4-BE49-F238E27FC236}">
                <a16:creationId xmlns:a16="http://schemas.microsoft.com/office/drawing/2014/main" id="{E9A057E5-37C3-86A5-315B-7A7EEBC6C1B2}"/>
              </a:ext>
            </a:extLst>
          </p:cNvPr>
          <p:cNvCxnSpPr>
            <a:cxnSpLocks/>
            <a:stCxn id="474" idx="3"/>
            <a:endCxn id="121" idx="1"/>
          </p:cNvCxnSpPr>
          <p:nvPr/>
        </p:nvCxnSpPr>
        <p:spPr>
          <a:xfrm>
            <a:off x="9194323" y="3325936"/>
            <a:ext cx="201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8371A0CA-CDD2-CD5D-098A-DC331C83BF7C}"/>
              </a:ext>
            </a:extLst>
          </p:cNvPr>
          <p:cNvSpPr/>
          <p:nvPr/>
        </p:nvSpPr>
        <p:spPr>
          <a:xfrm>
            <a:off x="10855381" y="3190578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ounded Rectangle 32">
            <a:extLst>
              <a:ext uri="{FF2B5EF4-FFF2-40B4-BE49-F238E27FC236}">
                <a16:creationId xmlns:a16="http://schemas.microsoft.com/office/drawing/2014/main" id="{9FC14212-3609-6D6C-E193-F6BEF36431A8}"/>
              </a:ext>
            </a:extLst>
          </p:cNvPr>
          <p:cNvSpPr/>
          <p:nvPr/>
        </p:nvSpPr>
        <p:spPr>
          <a:xfrm>
            <a:off x="11437609" y="2317555"/>
            <a:ext cx="1203749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Similarity Calculation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B20504-D5BB-BF3C-83DF-A2CCF65E269D}"/>
              </a:ext>
            </a:extLst>
          </p:cNvPr>
          <p:cNvSpPr/>
          <p:nvPr/>
        </p:nvSpPr>
        <p:spPr>
          <a:xfrm>
            <a:off x="11065122" y="1668523"/>
            <a:ext cx="1923742" cy="167868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F2557-CACA-FE57-33D6-F29DD00A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1" y="1282390"/>
            <a:ext cx="13423209" cy="29742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CFDB16-91D7-86FC-D083-EE8E29FA34BB}"/>
              </a:ext>
            </a:extLst>
          </p:cNvPr>
          <p:cNvCxnSpPr>
            <a:cxnSpLocks/>
          </p:cNvCxnSpPr>
          <p:nvPr/>
        </p:nvCxnSpPr>
        <p:spPr>
          <a:xfrm>
            <a:off x="10827834" y="1616927"/>
            <a:ext cx="1360449" cy="31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B9823-CACA-D25D-A152-5345C245EB98}"/>
              </a:ext>
            </a:extLst>
          </p:cNvPr>
          <p:cNvCxnSpPr>
            <a:cxnSpLocks/>
          </p:cNvCxnSpPr>
          <p:nvPr/>
        </p:nvCxnSpPr>
        <p:spPr>
          <a:xfrm>
            <a:off x="10972800" y="2081561"/>
            <a:ext cx="10593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EED3D1-8814-5FB4-6361-C7F7E1EB3D09}"/>
              </a:ext>
            </a:extLst>
          </p:cNvPr>
          <p:cNvSpPr/>
          <p:nvPr/>
        </p:nvSpPr>
        <p:spPr>
          <a:xfrm>
            <a:off x="5408578" y="2390131"/>
            <a:ext cx="1887166" cy="603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453B0-A1EF-B104-72E9-3F84E3926A80}"/>
              </a:ext>
            </a:extLst>
          </p:cNvPr>
          <p:cNvSpPr/>
          <p:nvPr/>
        </p:nvSpPr>
        <p:spPr>
          <a:xfrm>
            <a:off x="6741269" y="1282390"/>
            <a:ext cx="7431932" cy="1198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455306-996A-4B68-F235-3EC923655E17}"/>
              </a:ext>
            </a:extLst>
          </p:cNvPr>
          <p:cNvCxnSpPr>
            <a:cxnSpLocks/>
          </p:cNvCxnSpPr>
          <p:nvPr/>
        </p:nvCxnSpPr>
        <p:spPr>
          <a:xfrm>
            <a:off x="7939366" y="2081561"/>
            <a:ext cx="2721" cy="319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EAFD72-6837-09CB-A31D-B1F0406C8408}"/>
              </a:ext>
            </a:extLst>
          </p:cNvPr>
          <p:cNvSpPr txBox="1"/>
          <p:nvPr/>
        </p:nvSpPr>
        <p:spPr>
          <a:xfrm>
            <a:off x="8750031" y="4911338"/>
            <a:ext cx="34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(cri)</a:t>
            </a:r>
            <a:r>
              <a:rPr lang="en-US" altLang="zh-CN" dirty="0"/>
              <a:t>-</a:t>
            </a:r>
            <a:r>
              <a:rPr lang="en-CN" altLang="zh-CN" dirty="0"/>
              <a:t>A-B(cri).  -&gt; Sig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8EFF6-6D80-FAEE-6334-B5060EA59B6B}"/>
              </a:ext>
            </a:extLst>
          </p:cNvPr>
          <p:cNvSpPr txBox="1"/>
          <p:nvPr/>
        </p:nvSpPr>
        <p:spPr>
          <a:xfrm>
            <a:off x="12295762" y="82685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Q  B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1C8B7-F8AC-A109-9788-3E6A7171C18B}"/>
              </a:ext>
            </a:extLst>
          </p:cNvPr>
          <p:cNvSpPr txBox="1"/>
          <p:nvPr/>
        </p:nvSpPr>
        <p:spPr>
          <a:xfrm flipH="1">
            <a:off x="13828630" y="2782669"/>
            <a:ext cx="3738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Critical changed method: Q B</a:t>
            </a:r>
          </a:p>
          <a:p>
            <a:r>
              <a:rPr lang="en-US" dirty="0"/>
              <a:t>N</a:t>
            </a:r>
            <a:r>
              <a:rPr lang="en-CN" dirty="0"/>
              <a:t>oncritical method:  A</a:t>
            </a:r>
          </a:p>
          <a:p>
            <a:r>
              <a:rPr lang="en-CN" dirty="0"/>
              <a:t>Critical unchanged method: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CBB67-6804-B80B-6FAF-89E6EFBE920B}"/>
              </a:ext>
            </a:extLst>
          </p:cNvPr>
          <p:cNvSpPr txBox="1"/>
          <p:nvPr/>
        </p:nvSpPr>
        <p:spPr>
          <a:xfrm>
            <a:off x="12188283" y="3996583"/>
            <a:ext cx="437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Graph Signature: {A Mono </a:t>
            </a:r>
            <a:r>
              <a:rPr lang="en-CN" dirty="0">
                <a:solidFill>
                  <a:srgbClr val="0034B3"/>
                </a:solidFill>
              </a:rPr>
              <a:t>B PDG </a:t>
            </a:r>
            <a:r>
              <a:rPr lang="en-CN" dirty="0"/>
              <a:t>C Mono </a:t>
            </a:r>
            <a:r>
              <a:rPr lang="en-CN" dirty="0">
                <a:solidFill>
                  <a:srgbClr val="0034B3"/>
                </a:solidFill>
              </a:rPr>
              <a:t>Q PDG</a:t>
            </a:r>
            <a:r>
              <a:rPr lang="en-CN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53580-2CBA-48FE-9932-17CE9E1BC11C}"/>
              </a:ext>
            </a:extLst>
          </p:cNvPr>
          <p:cNvSpPr txBox="1"/>
          <p:nvPr/>
        </p:nvSpPr>
        <p:spPr>
          <a:xfrm>
            <a:off x="3171217" y="37059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CC730-7306-0C84-80B9-62482B5BEDC5}"/>
              </a:ext>
            </a:extLst>
          </p:cNvPr>
          <p:cNvSpPr txBox="1"/>
          <p:nvPr/>
        </p:nvSpPr>
        <p:spPr>
          <a:xfrm>
            <a:off x="6433171" y="27429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1F9B1-52D1-4889-DD37-85A5E3A2CB0C}"/>
              </a:ext>
            </a:extLst>
          </p:cNvPr>
          <p:cNvSpPr txBox="1"/>
          <p:nvPr/>
        </p:nvSpPr>
        <p:spPr>
          <a:xfrm>
            <a:off x="13828630" y="5359621"/>
            <a:ext cx="138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Q B 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6D600-DCEF-7300-F8C8-99A22FFEFE2E}"/>
              </a:ext>
            </a:extLst>
          </p:cNvPr>
          <p:cNvSpPr txBox="1"/>
          <p:nvPr/>
        </p:nvSpPr>
        <p:spPr>
          <a:xfrm>
            <a:off x="8615731" y="4389589"/>
            <a:ext cx="34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(cri)</a:t>
            </a:r>
            <a:r>
              <a:rPr lang="en-US" altLang="zh-CN" dirty="0"/>
              <a:t>-</a:t>
            </a:r>
            <a:r>
              <a:rPr lang="en-CN" altLang="zh-CN" dirty="0"/>
              <a:t>A(cri)-B(cri) </a:t>
            </a:r>
            <a:r>
              <a:rPr lang="en-CN" altLang="zh-CN" dirty="0">
                <a:sym typeface="Wingdings" pitchFamily="2" charset="2"/>
              </a:rPr>
              <a:t> Sig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786A36-82DA-1E3C-750C-8C82CEC4C49B}"/>
              </a:ext>
            </a:extLst>
          </p:cNvPr>
          <p:cNvSpPr txBox="1"/>
          <p:nvPr/>
        </p:nvSpPr>
        <p:spPr>
          <a:xfrm>
            <a:off x="7516461" y="576727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Critical Change</a:t>
            </a:r>
          </a:p>
        </p:txBody>
      </p:sp>
    </p:spTree>
    <p:extLst>
      <p:ext uri="{BB962C8B-B14F-4D97-AF65-F5344CB8AC3E}">
        <p14:creationId xmlns:p14="http://schemas.microsoft.com/office/powerpoint/2010/main" val="458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Rounded Rectangle 32">
            <a:extLst>
              <a:ext uri="{FF2B5EF4-FFF2-40B4-BE49-F238E27FC236}">
                <a16:creationId xmlns:a16="http://schemas.microsoft.com/office/drawing/2014/main" id="{88D84D47-57FE-27DA-7E66-2204F65988A8}"/>
              </a:ext>
            </a:extLst>
          </p:cNvPr>
          <p:cNvSpPr/>
          <p:nvPr/>
        </p:nvSpPr>
        <p:spPr>
          <a:xfrm>
            <a:off x="7621980" y="1754177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Methods Selection</a:t>
            </a:r>
          </a:p>
        </p:txBody>
      </p:sp>
      <p:sp>
        <p:nvSpPr>
          <p:cNvPr id="465" name="Rounded Rectangle 32">
            <a:extLst>
              <a:ext uri="{FF2B5EF4-FFF2-40B4-BE49-F238E27FC236}">
                <a16:creationId xmlns:a16="http://schemas.microsoft.com/office/drawing/2014/main" id="{8D449A81-0AA9-CCD7-9C3B-00F9D5B8E973}"/>
              </a:ext>
            </a:extLst>
          </p:cNvPr>
          <p:cNvSpPr/>
          <p:nvPr/>
        </p:nvSpPr>
        <p:spPr>
          <a:xfrm>
            <a:off x="9711171" y="1754177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Paths Selection</a:t>
            </a:r>
          </a:p>
        </p:txBody>
      </p:sp>
      <p:sp>
        <p:nvSpPr>
          <p:cNvPr id="466" name="Rounded Rectangle 32">
            <a:extLst>
              <a:ext uri="{FF2B5EF4-FFF2-40B4-BE49-F238E27FC236}">
                <a16:creationId xmlns:a16="http://schemas.microsoft.com/office/drawing/2014/main" id="{42541920-82D7-DED5-AF14-89B26D330AA5}"/>
              </a:ext>
            </a:extLst>
          </p:cNvPr>
          <p:cNvSpPr/>
          <p:nvPr/>
        </p:nvSpPr>
        <p:spPr>
          <a:xfrm>
            <a:off x="5246934" y="1754176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Patch Slicing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67" name="Picture 466">
            <a:extLst>
              <a:ext uri="{FF2B5EF4-FFF2-40B4-BE49-F238E27FC236}">
                <a16:creationId xmlns:a16="http://schemas.microsoft.com/office/drawing/2014/main" id="{45722A04-60AC-B89D-00AA-6374F126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06" y="1298343"/>
            <a:ext cx="370179" cy="370179"/>
          </a:xfrm>
          <a:prstGeom prst="rect">
            <a:avLst/>
          </a:prstGeom>
        </p:spPr>
      </p:pic>
      <p:sp>
        <p:nvSpPr>
          <p:cNvPr id="468" name="Rounded Rectangle 32">
            <a:extLst>
              <a:ext uri="{FF2B5EF4-FFF2-40B4-BE49-F238E27FC236}">
                <a16:creationId xmlns:a16="http://schemas.microsoft.com/office/drawing/2014/main" id="{333050A8-CDBA-D069-1937-145216A665B8}"/>
              </a:ext>
            </a:extLst>
          </p:cNvPr>
          <p:cNvSpPr/>
          <p:nvPr/>
        </p:nvSpPr>
        <p:spPr>
          <a:xfrm>
            <a:off x="3346306" y="1573395"/>
            <a:ext cx="1377377" cy="3615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Vulnerability Patch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sp>
        <p:nvSpPr>
          <p:cNvPr id="469" name="Rounded Rectangle 32">
            <a:extLst>
              <a:ext uri="{FF2B5EF4-FFF2-40B4-BE49-F238E27FC236}">
                <a16:creationId xmlns:a16="http://schemas.microsoft.com/office/drawing/2014/main" id="{8803AAF0-F114-166A-47CC-B41550E2A373}"/>
              </a:ext>
            </a:extLst>
          </p:cNvPr>
          <p:cNvSpPr/>
          <p:nvPr/>
        </p:nvSpPr>
        <p:spPr>
          <a:xfrm>
            <a:off x="3219647" y="2285905"/>
            <a:ext cx="1688401" cy="3063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Description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0" name="Graphic 469" descr="Document with solid fill">
            <a:extLst>
              <a:ext uri="{FF2B5EF4-FFF2-40B4-BE49-F238E27FC236}">
                <a16:creationId xmlns:a16="http://schemas.microsoft.com/office/drawing/2014/main" id="{23CDEDB2-D0E1-9075-3EF0-FD0848764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7687" y="1925132"/>
            <a:ext cx="381827" cy="381827"/>
          </a:xfrm>
          <a:prstGeom prst="rect">
            <a:avLst/>
          </a:prstGeom>
        </p:spPr>
      </p:pic>
      <p:sp>
        <p:nvSpPr>
          <p:cNvPr id="471" name="Right Arrow 470">
            <a:extLst>
              <a:ext uri="{FF2B5EF4-FFF2-40B4-BE49-F238E27FC236}">
                <a16:creationId xmlns:a16="http://schemas.microsoft.com/office/drawing/2014/main" id="{1284CA66-CCE4-86E7-319F-9BF06D315812}"/>
              </a:ext>
            </a:extLst>
          </p:cNvPr>
          <p:cNvSpPr/>
          <p:nvPr/>
        </p:nvSpPr>
        <p:spPr>
          <a:xfrm>
            <a:off x="4799755" y="1849806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2" name="Rounded Rectangle 32">
            <a:extLst>
              <a:ext uri="{FF2B5EF4-FFF2-40B4-BE49-F238E27FC236}">
                <a16:creationId xmlns:a16="http://schemas.microsoft.com/office/drawing/2014/main" id="{4EF695C0-0B6C-93F5-F0D7-FD09761C293D}"/>
              </a:ext>
            </a:extLst>
          </p:cNvPr>
          <p:cNvSpPr/>
          <p:nvPr/>
        </p:nvSpPr>
        <p:spPr>
          <a:xfrm>
            <a:off x="5246934" y="3076215"/>
            <a:ext cx="1487932" cy="2137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Patch Mapping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3" name="Rounded Rectangle 32">
            <a:extLst>
              <a:ext uri="{FF2B5EF4-FFF2-40B4-BE49-F238E27FC236}">
                <a16:creationId xmlns:a16="http://schemas.microsoft.com/office/drawing/2014/main" id="{731AC70E-CFB0-144C-B6D9-192AE3EEF445}"/>
              </a:ext>
            </a:extLst>
          </p:cNvPr>
          <p:cNvSpPr/>
          <p:nvPr/>
        </p:nvSpPr>
        <p:spPr>
          <a:xfrm>
            <a:off x="7629983" y="3069847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Methods Mapping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4" name="Rounded Rectangle 32">
            <a:extLst>
              <a:ext uri="{FF2B5EF4-FFF2-40B4-BE49-F238E27FC236}">
                <a16:creationId xmlns:a16="http://schemas.microsoft.com/office/drawing/2014/main" id="{46FDE7C4-EC68-2043-CCD0-8E36D287A9E4}"/>
              </a:ext>
            </a:extLst>
          </p:cNvPr>
          <p:cNvSpPr/>
          <p:nvPr/>
        </p:nvSpPr>
        <p:spPr>
          <a:xfrm>
            <a:off x="9696817" y="3069846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Paths Mapping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8" name="Rounded Rectangle 477">
            <a:extLst>
              <a:ext uri="{FF2B5EF4-FFF2-40B4-BE49-F238E27FC236}">
                <a16:creationId xmlns:a16="http://schemas.microsoft.com/office/drawing/2014/main" id="{F6A11EFF-08C6-42F9-8E2C-3B57C8B6A560}"/>
              </a:ext>
            </a:extLst>
          </p:cNvPr>
          <p:cNvSpPr/>
          <p:nvPr/>
        </p:nvSpPr>
        <p:spPr>
          <a:xfrm>
            <a:off x="3388374" y="3000445"/>
            <a:ext cx="1152000" cy="659162"/>
          </a:xfrm>
          <a:prstGeom prst="roundRect">
            <a:avLst>
              <a:gd name="adj" fmla="val 3809"/>
            </a:avLst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79" name="Rounded Rectangle 32">
            <a:extLst>
              <a:ext uri="{FF2B5EF4-FFF2-40B4-BE49-F238E27FC236}">
                <a16:creationId xmlns:a16="http://schemas.microsoft.com/office/drawing/2014/main" id="{55A55030-3BD1-025C-1410-8429656D69E1}"/>
              </a:ext>
            </a:extLst>
          </p:cNvPr>
          <p:cNvSpPr/>
          <p:nvPr/>
        </p:nvSpPr>
        <p:spPr>
          <a:xfrm>
            <a:off x="3000646" y="3418768"/>
            <a:ext cx="1990999" cy="2874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80" name="图形 8">
            <a:extLst>
              <a:ext uri="{FF2B5EF4-FFF2-40B4-BE49-F238E27FC236}">
                <a16:creationId xmlns:a16="http://schemas.microsoft.com/office/drawing/2014/main" id="{2F9000CF-192C-DCB9-4054-EB3082EC3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391" y="2999528"/>
            <a:ext cx="377658" cy="377658"/>
          </a:xfrm>
          <a:prstGeom prst="rect">
            <a:avLst/>
          </a:prstGeom>
        </p:spPr>
      </p:pic>
      <p:pic>
        <p:nvPicPr>
          <p:cNvPr id="481" name="Picture 2">
            <a:extLst>
              <a:ext uri="{FF2B5EF4-FFF2-40B4-BE49-F238E27FC236}">
                <a16:creationId xmlns:a16="http://schemas.microsoft.com/office/drawing/2014/main" id="{9637DF84-19A1-61DB-E6BC-D6F81DCF4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909" y="3235149"/>
            <a:ext cx="460834" cy="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" name="Right Arrow 482">
            <a:extLst>
              <a:ext uri="{FF2B5EF4-FFF2-40B4-BE49-F238E27FC236}">
                <a16:creationId xmlns:a16="http://schemas.microsoft.com/office/drawing/2014/main" id="{140B2A75-9305-C13F-BEA0-57E7BEEE1C5A}"/>
              </a:ext>
            </a:extLst>
          </p:cNvPr>
          <p:cNvSpPr/>
          <p:nvPr/>
        </p:nvSpPr>
        <p:spPr>
          <a:xfrm>
            <a:off x="4802183" y="3190578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9" name="Rounded Rectangle 488">
            <a:extLst>
              <a:ext uri="{FF2B5EF4-FFF2-40B4-BE49-F238E27FC236}">
                <a16:creationId xmlns:a16="http://schemas.microsoft.com/office/drawing/2014/main" id="{04A9CC2F-E958-D83F-4A6E-519BA558DB5F}"/>
              </a:ext>
            </a:extLst>
          </p:cNvPr>
          <p:cNvSpPr/>
          <p:nvPr/>
        </p:nvSpPr>
        <p:spPr>
          <a:xfrm>
            <a:off x="13494307" y="2975705"/>
            <a:ext cx="1260000" cy="684000"/>
          </a:xfrm>
          <a:prstGeom prst="roundRect">
            <a:avLst>
              <a:gd name="adj" fmla="val 20996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4" name="Rounded Rectangle 32">
            <a:extLst>
              <a:ext uri="{FF2B5EF4-FFF2-40B4-BE49-F238E27FC236}">
                <a16:creationId xmlns:a16="http://schemas.microsoft.com/office/drawing/2014/main" id="{03BAF7AF-E010-38D8-7014-0A3D3CA71104}"/>
              </a:ext>
            </a:extLst>
          </p:cNvPr>
          <p:cNvSpPr/>
          <p:nvPr/>
        </p:nvSpPr>
        <p:spPr>
          <a:xfrm>
            <a:off x="13622158" y="3199062"/>
            <a:ext cx="1324297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(Un)Affected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5" name="图形 31">
            <a:extLst>
              <a:ext uri="{FF2B5EF4-FFF2-40B4-BE49-F238E27FC236}">
                <a16:creationId xmlns:a16="http://schemas.microsoft.com/office/drawing/2014/main" id="{9C9CAA8A-60B1-DE48-C352-4CED12083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582772" y="3101097"/>
            <a:ext cx="276418" cy="276418"/>
          </a:xfrm>
          <a:prstGeom prst="rect">
            <a:avLst/>
          </a:prstGeom>
        </p:spPr>
      </p:pic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496BDF46-5587-BDEE-0CB9-5BC3832CAFC8}"/>
              </a:ext>
            </a:extLst>
          </p:cNvPr>
          <p:cNvSpPr/>
          <p:nvPr/>
        </p:nvSpPr>
        <p:spPr>
          <a:xfrm>
            <a:off x="11674934" y="2046277"/>
            <a:ext cx="1203749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Weighted Graph Representation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25621FA-8B62-FCD0-9C78-E6EB8ED22588}"/>
              </a:ext>
            </a:extLst>
          </p:cNvPr>
          <p:cNvSpPr/>
          <p:nvPr/>
        </p:nvSpPr>
        <p:spPr>
          <a:xfrm>
            <a:off x="11314845" y="1379885"/>
            <a:ext cx="1893981" cy="2307949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4" name="Rounded Rectangle 32">
            <a:extLst>
              <a:ext uri="{FF2B5EF4-FFF2-40B4-BE49-F238E27FC236}">
                <a16:creationId xmlns:a16="http://schemas.microsoft.com/office/drawing/2014/main" id="{B10AD6CC-9856-BB1D-9B84-356F6319736B}"/>
              </a:ext>
            </a:extLst>
          </p:cNvPr>
          <p:cNvSpPr/>
          <p:nvPr/>
        </p:nvSpPr>
        <p:spPr>
          <a:xfrm>
            <a:off x="11674934" y="3065705"/>
            <a:ext cx="1203749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Similarity Calculation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5" name="直接箭头连接符 10">
            <a:extLst>
              <a:ext uri="{FF2B5EF4-FFF2-40B4-BE49-F238E27FC236}">
                <a16:creationId xmlns:a16="http://schemas.microsoft.com/office/drawing/2014/main" id="{F9E3AE27-9A93-EC55-AED3-54D894B5298A}"/>
              </a:ext>
            </a:extLst>
          </p:cNvPr>
          <p:cNvCxnSpPr>
            <a:cxnSpLocks/>
            <a:stCxn id="66" idx="2"/>
            <a:endCxn id="84" idx="0"/>
          </p:cNvCxnSpPr>
          <p:nvPr/>
        </p:nvCxnSpPr>
        <p:spPr>
          <a:xfrm>
            <a:off x="12276809" y="2550277"/>
            <a:ext cx="0" cy="5154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图形 32">
            <a:extLst>
              <a:ext uri="{FF2B5EF4-FFF2-40B4-BE49-F238E27FC236}">
                <a16:creationId xmlns:a16="http://schemas.microsoft.com/office/drawing/2014/main" id="{ED07F16F-6B4F-9249-3B9E-60306AF531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582772" y="3351082"/>
            <a:ext cx="276418" cy="276418"/>
          </a:xfrm>
          <a:prstGeom prst="rect">
            <a:avLst/>
          </a:prstGeom>
        </p:spPr>
      </p:pic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242C2E2-16AF-22EF-E0B5-C8DAD03D3834}"/>
              </a:ext>
            </a:extLst>
          </p:cNvPr>
          <p:cNvSpPr/>
          <p:nvPr/>
        </p:nvSpPr>
        <p:spPr>
          <a:xfrm>
            <a:off x="5062616" y="1398156"/>
            <a:ext cx="5885388" cy="972000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B4C098E-1077-2D34-9992-BC79B54A5DFC}"/>
              </a:ext>
            </a:extLst>
          </p:cNvPr>
          <p:cNvSpPr/>
          <p:nvPr/>
        </p:nvSpPr>
        <p:spPr>
          <a:xfrm>
            <a:off x="5062616" y="2715834"/>
            <a:ext cx="5885388" cy="972000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0" name="Rounded Rectangle 32">
            <a:extLst>
              <a:ext uri="{FF2B5EF4-FFF2-40B4-BE49-F238E27FC236}">
                <a16:creationId xmlns:a16="http://schemas.microsoft.com/office/drawing/2014/main" id="{81A8319D-DA85-7F4E-2F9C-2E44B3BCB2B3}"/>
              </a:ext>
            </a:extLst>
          </p:cNvPr>
          <p:cNvSpPr/>
          <p:nvPr/>
        </p:nvSpPr>
        <p:spPr>
          <a:xfrm>
            <a:off x="6841812" y="1405168"/>
            <a:ext cx="2898895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Vulnerability Signature Generation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1" name="Rounded Rectangle 32">
            <a:extLst>
              <a:ext uri="{FF2B5EF4-FFF2-40B4-BE49-F238E27FC236}">
                <a16:creationId xmlns:a16="http://schemas.microsoft.com/office/drawing/2014/main" id="{15B56F64-A592-F5B8-6B99-6539AF0B90F0}"/>
              </a:ext>
            </a:extLst>
          </p:cNvPr>
          <p:cNvSpPr/>
          <p:nvPr/>
        </p:nvSpPr>
        <p:spPr>
          <a:xfrm>
            <a:off x="6797922" y="2723291"/>
            <a:ext cx="2898895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Library Version Signature Generation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2" name="直接箭头连接符 10">
            <a:extLst>
              <a:ext uri="{FF2B5EF4-FFF2-40B4-BE49-F238E27FC236}">
                <a16:creationId xmlns:a16="http://schemas.microsoft.com/office/drawing/2014/main" id="{9C7D03F2-A88E-5ACE-A2DD-E5CADA0B3850}"/>
              </a:ext>
            </a:extLst>
          </p:cNvPr>
          <p:cNvCxnSpPr>
            <a:cxnSpLocks/>
            <a:stCxn id="466" idx="3"/>
            <a:endCxn id="464" idx="1"/>
          </p:cNvCxnSpPr>
          <p:nvPr/>
        </p:nvCxnSpPr>
        <p:spPr>
          <a:xfrm>
            <a:off x="6326934" y="2006176"/>
            <a:ext cx="12950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10">
            <a:extLst>
              <a:ext uri="{FF2B5EF4-FFF2-40B4-BE49-F238E27FC236}">
                <a16:creationId xmlns:a16="http://schemas.microsoft.com/office/drawing/2014/main" id="{1550C2FF-E880-16AD-11AC-675485F2D2F0}"/>
              </a:ext>
            </a:extLst>
          </p:cNvPr>
          <p:cNvCxnSpPr>
            <a:cxnSpLocks/>
            <a:stCxn id="464" idx="3"/>
            <a:endCxn id="465" idx="1"/>
          </p:cNvCxnSpPr>
          <p:nvPr/>
        </p:nvCxnSpPr>
        <p:spPr>
          <a:xfrm>
            <a:off x="8701980" y="2006177"/>
            <a:ext cx="10091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10">
            <a:extLst>
              <a:ext uri="{FF2B5EF4-FFF2-40B4-BE49-F238E27FC236}">
                <a16:creationId xmlns:a16="http://schemas.microsoft.com/office/drawing/2014/main" id="{A4B695DB-2B21-DF96-2D6E-259CB3AA67CE}"/>
              </a:ext>
            </a:extLst>
          </p:cNvPr>
          <p:cNvCxnSpPr>
            <a:cxnSpLocks/>
          </p:cNvCxnSpPr>
          <p:nvPr/>
        </p:nvCxnSpPr>
        <p:spPr>
          <a:xfrm>
            <a:off x="7006856" y="3321845"/>
            <a:ext cx="623127" cy="1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10">
            <a:extLst>
              <a:ext uri="{FF2B5EF4-FFF2-40B4-BE49-F238E27FC236}">
                <a16:creationId xmlns:a16="http://schemas.microsoft.com/office/drawing/2014/main" id="{2DCBE654-E4C6-DE62-A443-C66D059C796C}"/>
              </a:ext>
            </a:extLst>
          </p:cNvPr>
          <p:cNvCxnSpPr>
            <a:cxnSpLocks/>
            <a:stCxn id="473" idx="3"/>
            <a:endCxn id="474" idx="1"/>
          </p:cNvCxnSpPr>
          <p:nvPr/>
        </p:nvCxnSpPr>
        <p:spPr>
          <a:xfrm flipV="1">
            <a:off x="8709983" y="3321846"/>
            <a:ext cx="9868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272872BC-16AA-AA7D-6E79-7D7996BA0C6F}"/>
              </a:ext>
            </a:extLst>
          </p:cNvPr>
          <p:cNvSpPr/>
          <p:nvPr/>
        </p:nvSpPr>
        <p:spPr>
          <a:xfrm>
            <a:off x="11069091" y="1910045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347E1B8E-6BEE-5FEB-5788-0A2525578E19}"/>
              </a:ext>
            </a:extLst>
          </p:cNvPr>
          <p:cNvSpPr/>
          <p:nvPr/>
        </p:nvSpPr>
        <p:spPr>
          <a:xfrm>
            <a:off x="11069091" y="3199062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A18B429E-CEE5-4019-333B-54655AFEBAB3}"/>
              </a:ext>
            </a:extLst>
          </p:cNvPr>
          <p:cNvSpPr/>
          <p:nvPr/>
        </p:nvSpPr>
        <p:spPr>
          <a:xfrm rot="5400000">
            <a:off x="8131216" y="2420421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8" name="Rounded Rectangle 32">
            <a:extLst>
              <a:ext uri="{FF2B5EF4-FFF2-40B4-BE49-F238E27FC236}">
                <a16:creationId xmlns:a16="http://schemas.microsoft.com/office/drawing/2014/main" id="{40519FB8-F370-9B5F-6D4A-ED17A4F25D60}"/>
              </a:ext>
            </a:extLst>
          </p:cNvPr>
          <p:cNvSpPr/>
          <p:nvPr/>
        </p:nvSpPr>
        <p:spPr>
          <a:xfrm>
            <a:off x="11312375" y="1437940"/>
            <a:ext cx="1946426" cy="28811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(Un)Affected Versions Detection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9EB6ED25-5A98-8498-5826-0566D8655915}"/>
              </a:ext>
            </a:extLst>
          </p:cNvPr>
          <p:cNvSpPr/>
          <p:nvPr/>
        </p:nvSpPr>
        <p:spPr>
          <a:xfrm>
            <a:off x="13288082" y="3220748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8" name="Rounded Rectangle 32">
            <a:extLst>
              <a:ext uri="{FF2B5EF4-FFF2-40B4-BE49-F238E27FC236}">
                <a16:creationId xmlns:a16="http://schemas.microsoft.com/office/drawing/2014/main" id="{3F49639B-9C2D-1DCE-E027-47BC89D7D3B1}"/>
              </a:ext>
            </a:extLst>
          </p:cNvPr>
          <p:cNvSpPr/>
          <p:nvPr/>
        </p:nvSpPr>
        <p:spPr>
          <a:xfrm>
            <a:off x="5246934" y="3336829"/>
            <a:ext cx="1487932" cy="2137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Mapped Patch Slicing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Rounded Rectangle 32">
            <a:extLst>
              <a:ext uri="{FF2B5EF4-FFF2-40B4-BE49-F238E27FC236}">
                <a16:creationId xmlns:a16="http://schemas.microsoft.com/office/drawing/2014/main" id="{B510C416-A1FA-F7C2-EAB9-C41A8C6818FF}"/>
              </a:ext>
            </a:extLst>
          </p:cNvPr>
          <p:cNvSpPr/>
          <p:nvPr/>
        </p:nvSpPr>
        <p:spPr>
          <a:xfrm>
            <a:off x="8005310" y="656934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Critical Methods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ounded Rectangle 32">
            <a:extLst>
              <a:ext uri="{FF2B5EF4-FFF2-40B4-BE49-F238E27FC236}">
                <a16:creationId xmlns:a16="http://schemas.microsoft.com/office/drawing/2014/main" id="{A76A9A36-F6FA-AA1F-B224-179F4B849177}"/>
              </a:ext>
            </a:extLst>
          </p:cNvPr>
          <p:cNvSpPr/>
          <p:nvPr/>
        </p:nvSpPr>
        <p:spPr>
          <a:xfrm>
            <a:off x="7318419" y="0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 MRGs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5A205EDA-C4B8-3809-54BF-0C5C25B94B79}"/>
              </a:ext>
            </a:extLst>
          </p:cNvPr>
          <p:cNvSpPr/>
          <p:nvPr/>
        </p:nvSpPr>
        <p:spPr>
          <a:xfrm>
            <a:off x="9686209" y="188625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Critical Variables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ounded Rectangle 32">
            <a:extLst>
              <a:ext uri="{FF2B5EF4-FFF2-40B4-BE49-F238E27FC236}">
                <a16:creationId xmlns:a16="http://schemas.microsoft.com/office/drawing/2014/main" id="{763ECF01-138A-2574-8D01-21E193957F09}"/>
              </a:ext>
            </a:extLst>
          </p:cNvPr>
          <p:cNvSpPr/>
          <p:nvPr/>
        </p:nvSpPr>
        <p:spPr>
          <a:xfrm>
            <a:off x="9989091" y="656933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Selecting Critical Paths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ounded Rectangle 32">
            <a:extLst>
              <a:ext uri="{FF2B5EF4-FFF2-40B4-BE49-F238E27FC236}">
                <a16:creationId xmlns:a16="http://schemas.microsoft.com/office/drawing/2014/main" id="{D8D5F019-3887-B846-678C-EE10D5162D53}"/>
              </a:ext>
            </a:extLst>
          </p:cNvPr>
          <p:cNvSpPr/>
          <p:nvPr/>
        </p:nvSpPr>
        <p:spPr>
          <a:xfrm>
            <a:off x="5786934" y="4033512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" name="直接箭头连接符 10">
            <a:extLst>
              <a:ext uri="{FF2B5EF4-FFF2-40B4-BE49-F238E27FC236}">
                <a16:creationId xmlns:a16="http://schemas.microsoft.com/office/drawing/2014/main" id="{7EFFA502-AEBA-BCAE-D636-0D6518527EBB}"/>
              </a:ext>
            </a:extLst>
          </p:cNvPr>
          <p:cNvCxnSpPr>
            <a:cxnSpLocks/>
            <a:stCxn id="118" idx="2"/>
            <a:endCxn id="6" idx="0"/>
          </p:cNvCxnSpPr>
          <p:nvPr/>
        </p:nvCxnSpPr>
        <p:spPr>
          <a:xfrm>
            <a:off x="5990900" y="3550560"/>
            <a:ext cx="336034" cy="482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2">
            <a:extLst>
              <a:ext uri="{FF2B5EF4-FFF2-40B4-BE49-F238E27FC236}">
                <a16:creationId xmlns:a16="http://schemas.microsoft.com/office/drawing/2014/main" id="{5B97815E-8758-1E99-FBC9-8884337897A0}"/>
              </a:ext>
            </a:extLst>
          </p:cNvPr>
          <p:cNvSpPr/>
          <p:nvPr/>
        </p:nvSpPr>
        <p:spPr>
          <a:xfrm>
            <a:off x="5717922" y="537633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65907E-84AE-8D55-0A8B-86DE2E70CBE6}"/>
              </a:ext>
            </a:extLst>
          </p:cNvPr>
          <p:cNvCxnSpPr>
            <a:cxnSpLocks/>
            <a:stCxn id="466" idx="0"/>
            <a:endCxn id="10" idx="2"/>
          </p:cNvCxnSpPr>
          <p:nvPr/>
        </p:nvCxnSpPr>
        <p:spPr>
          <a:xfrm flipV="1">
            <a:off x="5786934" y="1041633"/>
            <a:ext cx="470988" cy="712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EC7EE452-4EAA-F97B-ADC7-D6E9AAE3E553}"/>
              </a:ext>
            </a:extLst>
          </p:cNvPr>
          <p:cNvSpPr/>
          <p:nvPr/>
        </p:nvSpPr>
        <p:spPr>
          <a:xfrm>
            <a:off x="6510871" y="410328"/>
            <a:ext cx="1152000" cy="651223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C38098C2-A8BA-5CC9-59BA-01551D12B82B}"/>
              </a:ext>
            </a:extLst>
          </p:cNvPr>
          <p:cNvSpPr/>
          <p:nvPr/>
        </p:nvSpPr>
        <p:spPr>
          <a:xfrm>
            <a:off x="6510871" y="2693532"/>
            <a:ext cx="1152000" cy="659162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58" name="Rounded Rectangle 457">
            <a:extLst>
              <a:ext uri="{FF2B5EF4-FFF2-40B4-BE49-F238E27FC236}">
                <a16:creationId xmlns:a16="http://schemas.microsoft.com/office/drawing/2014/main" id="{C3A1ECD6-882B-32DE-569F-B7ACB68C25E2}"/>
              </a:ext>
            </a:extLst>
          </p:cNvPr>
          <p:cNvSpPr/>
          <p:nvPr/>
        </p:nvSpPr>
        <p:spPr>
          <a:xfrm>
            <a:off x="16125408" y="2047021"/>
            <a:ext cx="1260000" cy="684000"/>
          </a:xfrm>
          <a:prstGeom prst="roundRect">
            <a:avLst>
              <a:gd name="adj" fmla="val 20996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6253259" y="2283078"/>
            <a:ext cx="1324297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(Un)Affected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6328457" y="3058200"/>
            <a:ext cx="1528341" cy="2874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1A02C5A-51FF-0A7E-112B-B440844E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9827" y="2694836"/>
            <a:ext cx="377658" cy="377658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7A6B59B3-B7CC-0BB5-B954-3975A9C26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13873" y="2134313"/>
            <a:ext cx="276418" cy="276418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18058E-4876-13CF-4AC3-0F01F1ECD4D6}"/>
              </a:ext>
            </a:extLst>
          </p:cNvPr>
          <p:cNvSpPr/>
          <p:nvPr/>
        </p:nvSpPr>
        <p:spPr>
          <a:xfrm>
            <a:off x="7959786" y="1296499"/>
            <a:ext cx="2781623" cy="972000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9" name="Rounded Rectangle 32">
            <a:extLst>
              <a:ext uri="{FF2B5EF4-FFF2-40B4-BE49-F238E27FC236}">
                <a16:creationId xmlns:a16="http://schemas.microsoft.com/office/drawing/2014/main" id="{C0F9EF36-725D-2F29-0414-E0504575E64D}"/>
              </a:ext>
            </a:extLst>
          </p:cNvPr>
          <p:cNvSpPr/>
          <p:nvPr/>
        </p:nvSpPr>
        <p:spPr>
          <a:xfrm>
            <a:off x="9505040" y="1628341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Critical Methods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" name="Rounded Rectangle 32">
            <a:extLst>
              <a:ext uri="{FF2B5EF4-FFF2-40B4-BE49-F238E27FC236}">
                <a16:creationId xmlns:a16="http://schemas.microsoft.com/office/drawing/2014/main" id="{125C3ED1-A3F1-674C-B6FE-ACC0B8C8CFCC}"/>
              </a:ext>
            </a:extLst>
          </p:cNvPr>
          <p:cNvSpPr/>
          <p:nvPr/>
        </p:nvSpPr>
        <p:spPr>
          <a:xfrm>
            <a:off x="11049885" y="1628341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Critical Variables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2" name="Rounded Rectangle 32">
            <a:extLst>
              <a:ext uri="{FF2B5EF4-FFF2-40B4-BE49-F238E27FC236}">
                <a16:creationId xmlns:a16="http://schemas.microsoft.com/office/drawing/2014/main" id="{9ED78B60-9B37-1F16-471A-F56CCE1EB849}"/>
              </a:ext>
            </a:extLst>
          </p:cNvPr>
          <p:cNvSpPr/>
          <p:nvPr/>
        </p:nvSpPr>
        <p:spPr>
          <a:xfrm>
            <a:off x="14377314" y="1208963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 Weighted IPDGs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" name="Rounded Rectangle 32">
            <a:extLst>
              <a:ext uri="{FF2B5EF4-FFF2-40B4-BE49-F238E27FC236}">
                <a16:creationId xmlns:a16="http://schemas.microsoft.com/office/drawing/2014/main" id="{B5A33B9B-49C1-750F-69A8-A104E7F0B3EF}"/>
              </a:ext>
            </a:extLst>
          </p:cNvPr>
          <p:cNvSpPr/>
          <p:nvPr/>
        </p:nvSpPr>
        <p:spPr>
          <a:xfrm>
            <a:off x="12518165" y="1628341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Selecting Critical Paths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29" name="直接箭头连接符 10">
            <a:extLst>
              <a:ext uri="{FF2B5EF4-FFF2-40B4-BE49-F238E27FC236}">
                <a16:creationId xmlns:a16="http://schemas.microsoft.com/office/drawing/2014/main" id="{A0BF0CCF-112E-6C8B-5C33-5D2793DD09CE}"/>
              </a:ext>
            </a:extLst>
          </p:cNvPr>
          <p:cNvCxnSpPr>
            <a:cxnSpLocks/>
            <a:stCxn id="153" idx="3"/>
            <a:endCxn id="215" idx="1"/>
          </p:cNvCxnSpPr>
          <p:nvPr/>
        </p:nvCxnSpPr>
        <p:spPr>
          <a:xfrm>
            <a:off x="12129885" y="1880341"/>
            <a:ext cx="388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ounded Rectangle 650">
            <a:extLst>
              <a:ext uri="{FF2B5EF4-FFF2-40B4-BE49-F238E27FC236}">
                <a16:creationId xmlns:a16="http://schemas.microsoft.com/office/drawing/2014/main" id="{8901D347-4982-07DC-4BE6-13CC8FE898B5}"/>
              </a:ext>
            </a:extLst>
          </p:cNvPr>
          <p:cNvSpPr/>
          <p:nvPr/>
        </p:nvSpPr>
        <p:spPr>
          <a:xfrm>
            <a:off x="10970707" y="1306438"/>
            <a:ext cx="2699900" cy="97200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52" name="Rounded Rectangle 32">
            <a:extLst>
              <a:ext uri="{FF2B5EF4-FFF2-40B4-BE49-F238E27FC236}">
                <a16:creationId xmlns:a16="http://schemas.microsoft.com/office/drawing/2014/main" id="{983CED4B-BDF6-6FC5-145C-7A720AFCC023}"/>
              </a:ext>
            </a:extLst>
          </p:cNvPr>
          <p:cNvSpPr/>
          <p:nvPr/>
        </p:nvSpPr>
        <p:spPr>
          <a:xfrm>
            <a:off x="10811154" y="1306438"/>
            <a:ext cx="2898895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Paths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C495A5C2-8C58-A8EF-5B3E-14FEED678BEB}"/>
              </a:ext>
            </a:extLst>
          </p:cNvPr>
          <p:cNvSpPr/>
          <p:nvPr/>
        </p:nvSpPr>
        <p:spPr>
          <a:xfrm>
            <a:off x="14039279" y="606142"/>
            <a:ext cx="1688402" cy="2458114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92" name="Rounded Rectangle 32">
            <a:extLst>
              <a:ext uri="{FF2B5EF4-FFF2-40B4-BE49-F238E27FC236}">
                <a16:creationId xmlns:a16="http://schemas.microsoft.com/office/drawing/2014/main" id="{D6F428D9-0DDD-0F25-61A9-6A553A5703CF}"/>
              </a:ext>
            </a:extLst>
          </p:cNvPr>
          <p:cNvSpPr/>
          <p:nvPr/>
        </p:nvSpPr>
        <p:spPr>
          <a:xfrm>
            <a:off x="12638093" y="606142"/>
            <a:ext cx="4524770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Similarity Calculation 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4F1585D7-3643-1B5B-599E-747DEA4BBBB2}"/>
              </a:ext>
            </a:extLst>
          </p:cNvPr>
          <p:cNvSpPr/>
          <p:nvPr/>
        </p:nvSpPr>
        <p:spPr>
          <a:xfrm>
            <a:off x="14377314" y="2144113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Similarity Calculation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5BED7DA3-A9A6-F998-FC5F-C8309A531547}"/>
              </a:ext>
            </a:extLst>
          </p:cNvPr>
          <p:cNvCxnSpPr>
            <a:cxnSpLocks/>
            <a:stCxn id="172" idx="2"/>
            <a:endCxn id="4" idx="0"/>
          </p:cNvCxnSpPr>
          <p:nvPr/>
        </p:nvCxnSpPr>
        <p:spPr>
          <a:xfrm>
            <a:off x="14917314" y="1712963"/>
            <a:ext cx="0" cy="431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2">
            <a:extLst>
              <a:ext uri="{FF2B5EF4-FFF2-40B4-BE49-F238E27FC236}">
                <a16:creationId xmlns:a16="http://schemas.microsoft.com/office/drawing/2014/main" id="{583BE2BC-9014-90E1-4A20-D467EBACF0B0}"/>
              </a:ext>
            </a:extLst>
          </p:cNvPr>
          <p:cNvSpPr/>
          <p:nvPr/>
        </p:nvSpPr>
        <p:spPr>
          <a:xfrm>
            <a:off x="6532609" y="1903996"/>
            <a:ext cx="1212092" cy="3063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Description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334C7FE6-EA0B-F733-799A-914AE3D36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9296" y="1568517"/>
            <a:ext cx="381827" cy="381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1F6435-DFBF-4ABA-1A9A-A276863F8F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05" y="460221"/>
            <a:ext cx="370179" cy="370179"/>
          </a:xfrm>
          <a:prstGeom prst="rect">
            <a:avLst/>
          </a:prstGeom>
        </p:spPr>
      </p:pic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EA64281A-A2CA-EADA-2725-25593A5F4E2D}"/>
              </a:ext>
            </a:extLst>
          </p:cNvPr>
          <p:cNvSpPr/>
          <p:nvPr/>
        </p:nvSpPr>
        <p:spPr>
          <a:xfrm>
            <a:off x="6405478" y="757331"/>
            <a:ext cx="1377377" cy="3615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Vulnerability Patch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761D88-D9DE-568A-5708-12CB8A2B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45" y="2930457"/>
            <a:ext cx="460834" cy="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E52F7C15-50A5-1EA7-5066-74A18FA6E04E}"/>
              </a:ext>
            </a:extLst>
          </p:cNvPr>
          <p:cNvSpPr/>
          <p:nvPr/>
        </p:nvSpPr>
        <p:spPr>
          <a:xfrm>
            <a:off x="8058787" y="1628341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 MRGs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3" name="直接箭头连接符 10">
            <a:extLst>
              <a:ext uri="{FF2B5EF4-FFF2-40B4-BE49-F238E27FC236}">
                <a16:creationId xmlns:a16="http://schemas.microsoft.com/office/drawing/2014/main" id="{0EF5C887-1BA2-F9F6-8832-62C02FE1DC9D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9138787" y="1880341"/>
            <a:ext cx="366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ight Arrow 455">
            <a:extLst>
              <a:ext uri="{FF2B5EF4-FFF2-40B4-BE49-F238E27FC236}">
                <a16:creationId xmlns:a16="http://schemas.microsoft.com/office/drawing/2014/main" id="{4EBF6EE8-C230-1C57-465F-BDE954BFDF4F}"/>
              </a:ext>
            </a:extLst>
          </p:cNvPr>
          <p:cNvSpPr/>
          <p:nvPr/>
        </p:nvSpPr>
        <p:spPr>
          <a:xfrm>
            <a:off x="13767741" y="1726924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B2B19A83-7144-4838-9573-51BEE7B9B2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213873" y="2384298"/>
            <a:ext cx="276418" cy="27641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AC9E75-5B22-FF3E-54C8-6FABFF5D33C3}"/>
              </a:ext>
            </a:extLst>
          </p:cNvPr>
          <p:cNvSpPr/>
          <p:nvPr/>
        </p:nvSpPr>
        <p:spPr>
          <a:xfrm>
            <a:off x="6510871" y="1556081"/>
            <a:ext cx="1152000" cy="651223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44" name="Rounded Rectangle 32">
            <a:extLst>
              <a:ext uri="{FF2B5EF4-FFF2-40B4-BE49-F238E27FC236}">
                <a16:creationId xmlns:a16="http://schemas.microsoft.com/office/drawing/2014/main" id="{2BBB76A3-6E4D-0F16-0D13-41A08C69ED6E}"/>
              </a:ext>
            </a:extLst>
          </p:cNvPr>
          <p:cNvSpPr/>
          <p:nvPr/>
        </p:nvSpPr>
        <p:spPr>
          <a:xfrm>
            <a:off x="7860620" y="1306438"/>
            <a:ext cx="3216640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Methods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9" name="直接箭头连接符 10">
            <a:extLst>
              <a:ext uri="{FF2B5EF4-FFF2-40B4-BE49-F238E27FC236}">
                <a16:creationId xmlns:a16="http://schemas.microsoft.com/office/drawing/2014/main" id="{7E1E8D8B-CB24-0FFC-E613-7656405C8D3E}"/>
              </a:ext>
            </a:extLst>
          </p:cNvPr>
          <p:cNvCxnSpPr>
            <a:cxnSpLocks/>
            <a:stCxn id="4" idx="3"/>
            <a:endCxn id="458" idx="1"/>
          </p:cNvCxnSpPr>
          <p:nvPr/>
        </p:nvCxnSpPr>
        <p:spPr>
          <a:xfrm flipV="1">
            <a:off x="15457314" y="2389021"/>
            <a:ext cx="668094" cy="7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Rounded Rectangle 32">
            <a:extLst>
              <a:ext uri="{FF2B5EF4-FFF2-40B4-BE49-F238E27FC236}">
                <a16:creationId xmlns:a16="http://schemas.microsoft.com/office/drawing/2014/main" id="{0E575464-30B4-76DC-6B6C-168F18544ADD}"/>
              </a:ext>
            </a:extLst>
          </p:cNvPr>
          <p:cNvSpPr/>
          <p:nvPr/>
        </p:nvSpPr>
        <p:spPr>
          <a:xfrm>
            <a:off x="8686875" y="484284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Extracting Patches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4" name="Rounded Rectangle 32">
            <a:extLst>
              <a:ext uri="{FF2B5EF4-FFF2-40B4-BE49-F238E27FC236}">
                <a16:creationId xmlns:a16="http://schemas.microsoft.com/office/drawing/2014/main" id="{1A96C297-B5E2-B497-376B-DC98FEFCC06C}"/>
              </a:ext>
            </a:extLst>
          </p:cNvPr>
          <p:cNvSpPr/>
          <p:nvPr/>
        </p:nvSpPr>
        <p:spPr>
          <a:xfrm>
            <a:off x="10293600" y="484284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85" name="直接箭头连接符 10">
            <a:extLst>
              <a:ext uri="{FF2B5EF4-FFF2-40B4-BE49-F238E27FC236}">
                <a16:creationId xmlns:a16="http://schemas.microsoft.com/office/drawing/2014/main" id="{835346F1-AFB9-DB53-11B8-A4623E91BB31}"/>
              </a:ext>
            </a:extLst>
          </p:cNvPr>
          <p:cNvCxnSpPr>
            <a:cxnSpLocks/>
            <a:stCxn id="482" idx="3"/>
            <a:endCxn id="484" idx="1"/>
          </p:cNvCxnSpPr>
          <p:nvPr/>
        </p:nvCxnSpPr>
        <p:spPr>
          <a:xfrm>
            <a:off x="9766875" y="736284"/>
            <a:ext cx="526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ounded Rectangle 491">
            <a:extLst>
              <a:ext uri="{FF2B5EF4-FFF2-40B4-BE49-F238E27FC236}">
                <a16:creationId xmlns:a16="http://schemas.microsoft.com/office/drawing/2014/main" id="{02922487-3DB4-C40C-C3DA-3B68170EEB35}"/>
              </a:ext>
            </a:extLst>
          </p:cNvPr>
          <p:cNvSpPr/>
          <p:nvPr/>
        </p:nvSpPr>
        <p:spPr>
          <a:xfrm>
            <a:off x="7959788" y="171808"/>
            <a:ext cx="5710819" cy="97200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93" name="Rounded Rectangle 32">
            <a:extLst>
              <a:ext uri="{FF2B5EF4-FFF2-40B4-BE49-F238E27FC236}">
                <a16:creationId xmlns:a16="http://schemas.microsoft.com/office/drawing/2014/main" id="{100B5E62-30AA-FC89-4DFC-2539AE11A619}"/>
              </a:ext>
            </a:extLst>
          </p:cNvPr>
          <p:cNvSpPr/>
          <p:nvPr/>
        </p:nvSpPr>
        <p:spPr>
          <a:xfrm>
            <a:off x="9617826" y="171808"/>
            <a:ext cx="2898895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Change-affected Paths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2" name="Rounded Rectangle 32">
            <a:extLst>
              <a:ext uri="{FF2B5EF4-FFF2-40B4-BE49-F238E27FC236}">
                <a16:creationId xmlns:a16="http://schemas.microsoft.com/office/drawing/2014/main" id="{92D31B20-6446-8261-1418-5CAE938EFE89}"/>
              </a:ext>
            </a:extLst>
          </p:cNvPr>
          <p:cNvSpPr/>
          <p:nvPr/>
        </p:nvSpPr>
        <p:spPr>
          <a:xfrm>
            <a:off x="11863253" y="485155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Program Slicing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3" name="直接箭头连接符 10">
            <a:extLst>
              <a:ext uri="{FF2B5EF4-FFF2-40B4-BE49-F238E27FC236}">
                <a16:creationId xmlns:a16="http://schemas.microsoft.com/office/drawing/2014/main" id="{8EECC50C-008B-6F91-6B90-71C5D06C4656}"/>
              </a:ext>
            </a:extLst>
          </p:cNvPr>
          <p:cNvCxnSpPr>
            <a:cxnSpLocks/>
            <a:stCxn id="484" idx="3"/>
            <a:endCxn id="82" idx="1"/>
          </p:cNvCxnSpPr>
          <p:nvPr/>
        </p:nvCxnSpPr>
        <p:spPr>
          <a:xfrm>
            <a:off x="11373600" y="736284"/>
            <a:ext cx="489653" cy="8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0">
            <a:extLst>
              <a:ext uri="{FF2B5EF4-FFF2-40B4-BE49-F238E27FC236}">
                <a16:creationId xmlns:a16="http://schemas.microsoft.com/office/drawing/2014/main" id="{A9F4922D-9BDD-AEF3-8B7B-D4BB12D7FB9C}"/>
              </a:ext>
            </a:extLst>
          </p:cNvPr>
          <p:cNvCxnSpPr>
            <a:cxnSpLocks/>
            <a:stCxn id="321" idx="3"/>
            <a:endCxn id="482" idx="1"/>
          </p:cNvCxnSpPr>
          <p:nvPr/>
        </p:nvCxnSpPr>
        <p:spPr>
          <a:xfrm>
            <a:off x="7662871" y="735940"/>
            <a:ext cx="1024004" cy="3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0">
            <a:extLst>
              <a:ext uri="{FF2B5EF4-FFF2-40B4-BE49-F238E27FC236}">
                <a16:creationId xmlns:a16="http://schemas.microsoft.com/office/drawing/2014/main" id="{47D54B62-12CD-F22B-E328-5866FDECB473}"/>
              </a:ext>
            </a:extLst>
          </p:cNvPr>
          <p:cNvCxnSpPr>
            <a:cxnSpLocks/>
            <a:stCxn id="333" idx="3"/>
            <a:endCxn id="20" idx="1"/>
          </p:cNvCxnSpPr>
          <p:nvPr/>
        </p:nvCxnSpPr>
        <p:spPr>
          <a:xfrm>
            <a:off x="7662871" y="3023113"/>
            <a:ext cx="1024004" cy="4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7B52C9-CD23-8314-FA90-72424B8B666F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 flipV="1">
            <a:off x="7662871" y="1880341"/>
            <a:ext cx="395916" cy="13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32">
            <a:extLst>
              <a:ext uri="{FF2B5EF4-FFF2-40B4-BE49-F238E27FC236}">
                <a16:creationId xmlns:a16="http://schemas.microsoft.com/office/drawing/2014/main" id="{57C5CE3A-4680-3EC5-A9B9-C6A88ED5EB41}"/>
              </a:ext>
            </a:extLst>
          </p:cNvPr>
          <p:cNvSpPr/>
          <p:nvPr/>
        </p:nvSpPr>
        <p:spPr>
          <a:xfrm>
            <a:off x="8686875" y="2771522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Mapping Critical Methods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Rounded Rectangle 32">
            <a:extLst>
              <a:ext uri="{FF2B5EF4-FFF2-40B4-BE49-F238E27FC236}">
                <a16:creationId xmlns:a16="http://schemas.microsoft.com/office/drawing/2014/main" id="{13D52D5B-BFD9-033E-D571-41B40EC37518}"/>
              </a:ext>
            </a:extLst>
          </p:cNvPr>
          <p:cNvSpPr/>
          <p:nvPr/>
        </p:nvSpPr>
        <p:spPr>
          <a:xfrm>
            <a:off x="11863253" y="2771521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Mapping</a:t>
            </a:r>
            <a:r>
              <a:rPr lang="zh-CN" alt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Paths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3" name="直接箭头连接符 10">
            <a:extLst>
              <a:ext uri="{FF2B5EF4-FFF2-40B4-BE49-F238E27FC236}">
                <a16:creationId xmlns:a16="http://schemas.microsoft.com/office/drawing/2014/main" id="{59F3A047-C3A5-FC88-7111-6E575BEA5842}"/>
              </a:ext>
            </a:extLst>
          </p:cNvPr>
          <p:cNvCxnSpPr>
            <a:cxnSpLocks/>
            <a:stCxn id="451" idx="3"/>
            <a:endCxn id="21" idx="1"/>
          </p:cNvCxnSpPr>
          <p:nvPr/>
        </p:nvCxnSpPr>
        <p:spPr>
          <a:xfrm>
            <a:off x="11373600" y="3023521"/>
            <a:ext cx="4896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2">
            <a:extLst>
              <a:ext uri="{FF2B5EF4-FFF2-40B4-BE49-F238E27FC236}">
                <a16:creationId xmlns:a16="http://schemas.microsoft.com/office/drawing/2014/main" id="{ED2E4FEF-393E-01D3-AD5F-E234CE2E5654}"/>
              </a:ext>
            </a:extLst>
          </p:cNvPr>
          <p:cNvSpPr/>
          <p:nvPr/>
        </p:nvSpPr>
        <p:spPr>
          <a:xfrm>
            <a:off x="7130834" y="2453271"/>
            <a:ext cx="4524770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Mapping Candidate Library Versions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51AD1E5-0183-986D-16C6-8BC38BFB06A5}"/>
              </a:ext>
            </a:extLst>
          </p:cNvPr>
          <p:cNvSpPr/>
          <p:nvPr/>
        </p:nvSpPr>
        <p:spPr>
          <a:xfrm>
            <a:off x="7959786" y="2451122"/>
            <a:ext cx="5710821" cy="972000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376E1768-7F0B-AB44-51F2-E989F57B8B0C}"/>
              </a:ext>
            </a:extLst>
          </p:cNvPr>
          <p:cNvSpPr/>
          <p:nvPr/>
        </p:nvSpPr>
        <p:spPr>
          <a:xfrm>
            <a:off x="10795010" y="1726924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1" name="Rounded Rectangle 32">
            <a:extLst>
              <a:ext uri="{FF2B5EF4-FFF2-40B4-BE49-F238E27FC236}">
                <a16:creationId xmlns:a16="http://schemas.microsoft.com/office/drawing/2014/main" id="{2AC66EFC-6AFD-5645-295A-7F39625CB33A}"/>
              </a:ext>
            </a:extLst>
          </p:cNvPr>
          <p:cNvSpPr/>
          <p:nvPr/>
        </p:nvSpPr>
        <p:spPr>
          <a:xfrm>
            <a:off x="10293600" y="2771521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2" name="直接箭头连接符 10">
            <a:extLst>
              <a:ext uri="{FF2B5EF4-FFF2-40B4-BE49-F238E27FC236}">
                <a16:creationId xmlns:a16="http://schemas.microsoft.com/office/drawing/2014/main" id="{EB1A3B53-8EDB-869E-F14C-3BB7E359D6D8}"/>
              </a:ext>
            </a:extLst>
          </p:cNvPr>
          <p:cNvCxnSpPr>
            <a:cxnSpLocks/>
            <a:stCxn id="20" idx="3"/>
            <a:endCxn id="451" idx="1"/>
          </p:cNvCxnSpPr>
          <p:nvPr/>
        </p:nvCxnSpPr>
        <p:spPr>
          <a:xfrm flipV="1">
            <a:off x="9766875" y="3023521"/>
            <a:ext cx="5267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0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EC7EE452-4EAA-F97B-ADC7-D6E9AAE3E553}"/>
              </a:ext>
            </a:extLst>
          </p:cNvPr>
          <p:cNvSpPr/>
          <p:nvPr/>
        </p:nvSpPr>
        <p:spPr>
          <a:xfrm>
            <a:off x="2165824" y="454981"/>
            <a:ext cx="1152000" cy="651223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C38098C2-A8BA-5CC9-59BA-01551D12B82B}"/>
              </a:ext>
            </a:extLst>
          </p:cNvPr>
          <p:cNvSpPr/>
          <p:nvPr/>
        </p:nvSpPr>
        <p:spPr>
          <a:xfrm>
            <a:off x="9520987" y="454981"/>
            <a:ext cx="1152000" cy="659162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58" name="Rounded Rectangle 457">
            <a:extLst>
              <a:ext uri="{FF2B5EF4-FFF2-40B4-BE49-F238E27FC236}">
                <a16:creationId xmlns:a16="http://schemas.microsoft.com/office/drawing/2014/main" id="{C3A1ECD6-882B-32DE-569F-B7ACB68C25E2}"/>
              </a:ext>
            </a:extLst>
          </p:cNvPr>
          <p:cNvSpPr/>
          <p:nvPr/>
        </p:nvSpPr>
        <p:spPr>
          <a:xfrm>
            <a:off x="12325855" y="5084530"/>
            <a:ext cx="1260000" cy="684000"/>
          </a:xfrm>
          <a:prstGeom prst="roundRect">
            <a:avLst>
              <a:gd name="adj" fmla="val 20996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2453706" y="5320587"/>
            <a:ext cx="1324297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(Un)Affected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9338573" y="810222"/>
            <a:ext cx="1528341" cy="2874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1A02C5A-51FF-0A7E-112B-B440844E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9943" y="456285"/>
            <a:ext cx="377658" cy="377658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7A6B59B3-B7CC-0BB5-B954-3975A9C26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14320" y="5171822"/>
            <a:ext cx="276418" cy="276418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18058E-4876-13CF-4AC3-0F01F1ECD4D6}"/>
              </a:ext>
            </a:extLst>
          </p:cNvPr>
          <p:cNvSpPr/>
          <p:nvPr/>
        </p:nvSpPr>
        <p:spPr>
          <a:xfrm>
            <a:off x="6571255" y="1307827"/>
            <a:ext cx="4155541" cy="972000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9" name="Rounded Rectangle 32">
            <a:extLst>
              <a:ext uri="{FF2B5EF4-FFF2-40B4-BE49-F238E27FC236}">
                <a16:creationId xmlns:a16="http://schemas.microsoft.com/office/drawing/2014/main" id="{C0F9EF36-725D-2F29-0414-E0504575E64D}"/>
              </a:ext>
            </a:extLst>
          </p:cNvPr>
          <p:cNvSpPr/>
          <p:nvPr/>
        </p:nvSpPr>
        <p:spPr>
          <a:xfrm>
            <a:off x="8116509" y="1658582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Critical Methods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" name="Rounded Rectangle 32">
            <a:extLst>
              <a:ext uri="{FF2B5EF4-FFF2-40B4-BE49-F238E27FC236}">
                <a16:creationId xmlns:a16="http://schemas.microsoft.com/office/drawing/2014/main" id="{27A450C7-50A3-79BA-1EB8-F59DE9E649D4}"/>
              </a:ext>
            </a:extLst>
          </p:cNvPr>
          <p:cNvSpPr/>
          <p:nvPr/>
        </p:nvSpPr>
        <p:spPr>
          <a:xfrm>
            <a:off x="9552198" y="1658582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Mapping Critical Methods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" name="Rounded Rectangle 32">
            <a:extLst>
              <a:ext uri="{FF2B5EF4-FFF2-40B4-BE49-F238E27FC236}">
                <a16:creationId xmlns:a16="http://schemas.microsoft.com/office/drawing/2014/main" id="{125C3ED1-A3F1-674C-B6FE-ACC0B8C8CFCC}"/>
              </a:ext>
            </a:extLst>
          </p:cNvPr>
          <p:cNvSpPr/>
          <p:nvPr/>
        </p:nvSpPr>
        <p:spPr>
          <a:xfrm>
            <a:off x="6671629" y="2862940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Critical Variables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2" name="Rounded Rectangle 32">
            <a:extLst>
              <a:ext uri="{FF2B5EF4-FFF2-40B4-BE49-F238E27FC236}">
                <a16:creationId xmlns:a16="http://schemas.microsoft.com/office/drawing/2014/main" id="{9ED78B60-9B37-1F16-471A-F56CCE1EB849}"/>
              </a:ext>
            </a:extLst>
          </p:cNvPr>
          <p:cNvSpPr/>
          <p:nvPr/>
        </p:nvSpPr>
        <p:spPr>
          <a:xfrm>
            <a:off x="9541013" y="5180124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 Weighted IPDGs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" name="Rounded Rectangle 32">
            <a:extLst>
              <a:ext uri="{FF2B5EF4-FFF2-40B4-BE49-F238E27FC236}">
                <a16:creationId xmlns:a16="http://schemas.microsoft.com/office/drawing/2014/main" id="{B5A33B9B-49C1-750F-69A8-A104E7F0B3EF}"/>
              </a:ext>
            </a:extLst>
          </p:cNvPr>
          <p:cNvSpPr/>
          <p:nvPr/>
        </p:nvSpPr>
        <p:spPr>
          <a:xfrm>
            <a:off x="8132348" y="2862940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Selecting Critical Paths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5823697E-CDF8-7A93-F86C-BC92512BD1E8}"/>
              </a:ext>
            </a:extLst>
          </p:cNvPr>
          <p:cNvSpPr/>
          <p:nvPr/>
        </p:nvSpPr>
        <p:spPr>
          <a:xfrm>
            <a:off x="10953162" y="2769337"/>
            <a:ext cx="1260000" cy="68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Paths</a:t>
            </a:r>
          </a:p>
        </p:txBody>
      </p:sp>
      <p:cxnSp>
        <p:nvCxnSpPr>
          <p:cNvPr id="629" name="直接箭头连接符 10">
            <a:extLst>
              <a:ext uri="{FF2B5EF4-FFF2-40B4-BE49-F238E27FC236}">
                <a16:creationId xmlns:a16="http://schemas.microsoft.com/office/drawing/2014/main" id="{A0BF0CCF-112E-6C8B-5C33-5D2793DD09CE}"/>
              </a:ext>
            </a:extLst>
          </p:cNvPr>
          <p:cNvCxnSpPr>
            <a:cxnSpLocks/>
            <a:stCxn id="153" idx="3"/>
            <a:endCxn id="215" idx="1"/>
          </p:cNvCxnSpPr>
          <p:nvPr/>
        </p:nvCxnSpPr>
        <p:spPr>
          <a:xfrm>
            <a:off x="7751629" y="3114940"/>
            <a:ext cx="3807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箭头连接符 10">
            <a:extLst>
              <a:ext uri="{FF2B5EF4-FFF2-40B4-BE49-F238E27FC236}">
                <a16:creationId xmlns:a16="http://schemas.microsoft.com/office/drawing/2014/main" id="{E2992590-222B-6108-7B6B-892E95ED8D12}"/>
              </a:ext>
            </a:extLst>
          </p:cNvPr>
          <p:cNvCxnSpPr>
            <a:cxnSpLocks/>
            <a:stCxn id="112" idx="3"/>
            <a:endCxn id="380" idx="1"/>
          </p:cNvCxnSpPr>
          <p:nvPr/>
        </p:nvCxnSpPr>
        <p:spPr>
          <a:xfrm flipV="1">
            <a:off x="10632198" y="1843158"/>
            <a:ext cx="579719" cy="67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ounded Rectangle 650">
            <a:extLst>
              <a:ext uri="{FF2B5EF4-FFF2-40B4-BE49-F238E27FC236}">
                <a16:creationId xmlns:a16="http://schemas.microsoft.com/office/drawing/2014/main" id="{8901D347-4982-07DC-4BE6-13CC8FE898B5}"/>
              </a:ext>
            </a:extLst>
          </p:cNvPr>
          <p:cNvSpPr/>
          <p:nvPr/>
        </p:nvSpPr>
        <p:spPr>
          <a:xfrm>
            <a:off x="6587096" y="2550464"/>
            <a:ext cx="4155540" cy="97200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52" name="Rounded Rectangle 32">
            <a:extLst>
              <a:ext uri="{FF2B5EF4-FFF2-40B4-BE49-F238E27FC236}">
                <a16:creationId xmlns:a16="http://schemas.microsoft.com/office/drawing/2014/main" id="{983CED4B-BDF6-6FC5-145C-7A720AFCC023}"/>
              </a:ext>
            </a:extLst>
          </p:cNvPr>
          <p:cNvSpPr/>
          <p:nvPr/>
        </p:nvSpPr>
        <p:spPr>
          <a:xfrm>
            <a:off x="7330731" y="2550464"/>
            <a:ext cx="2898895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Paths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90" name="Right Arrow 689">
            <a:extLst>
              <a:ext uri="{FF2B5EF4-FFF2-40B4-BE49-F238E27FC236}">
                <a16:creationId xmlns:a16="http://schemas.microsoft.com/office/drawing/2014/main" id="{A81D47D0-D2A4-0081-DF9C-F63689639C6C}"/>
              </a:ext>
            </a:extLst>
          </p:cNvPr>
          <p:cNvSpPr/>
          <p:nvPr/>
        </p:nvSpPr>
        <p:spPr>
          <a:xfrm rot="5400000">
            <a:off x="10009019" y="4619243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C495A5C2-8C58-A8EF-5B3E-14FEED678BEB}"/>
              </a:ext>
            </a:extLst>
          </p:cNvPr>
          <p:cNvSpPr/>
          <p:nvPr/>
        </p:nvSpPr>
        <p:spPr>
          <a:xfrm>
            <a:off x="7959788" y="4837186"/>
            <a:ext cx="4155541" cy="97200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92" name="Rounded Rectangle 32">
            <a:extLst>
              <a:ext uri="{FF2B5EF4-FFF2-40B4-BE49-F238E27FC236}">
                <a16:creationId xmlns:a16="http://schemas.microsoft.com/office/drawing/2014/main" id="{D6F428D9-0DDD-0F25-61A9-6A553A5703CF}"/>
              </a:ext>
            </a:extLst>
          </p:cNvPr>
          <p:cNvSpPr/>
          <p:nvPr/>
        </p:nvSpPr>
        <p:spPr>
          <a:xfrm>
            <a:off x="7890485" y="4837186"/>
            <a:ext cx="4524770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Weighted IPDG</a:t>
            </a:r>
            <a:r>
              <a:rPr lang="zh-CN" altLang="en-US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Similarity Calculation 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95" name="直接箭头连接符 10">
            <a:extLst>
              <a:ext uri="{FF2B5EF4-FFF2-40B4-BE49-F238E27FC236}">
                <a16:creationId xmlns:a16="http://schemas.microsoft.com/office/drawing/2014/main" id="{11327143-3C7E-D9D2-C058-02FA83F4958D}"/>
              </a:ext>
            </a:extLst>
          </p:cNvPr>
          <p:cNvCxnSpPr>
            <a:cxnSpLocks/>
            <a:stCxn id="99" idx="3"/>
            <a:endCxn id="112" idx="1"/>
          </p:cNvCxnSpPr>
          <p:nvPr/>
        </p:nvCxnSpPr>
        <p:spPr>
          <a:xfrm>
            <a:off x="9196509" y="1910582"/>
            <a:ext cx="355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4F1585D7-3643-1B5B-599E-747DEA4BBBB2}"/>
              </a:ext>
            </a:extLst>
          </p:cNvPr>
          <p:cNvSpPr/>
          <p:nvPr/>
        </p:nvSpPr>
        <p:spPr>
          <a:xfrm>
            <a:off x="10940729" y="5180124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Similarity Calculation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5BED7DA3-A9A6-F998-FC5F-C8309A531547}"/>
              </a:ext>
            </a:extLst>
          </p:cNvPr>
          <p:cNvCxnSpPr>
            <a:cxnSpLocks/>
            <a:stCxn id="172" idx="3"/>
            <a:endCxn id="4" idx="1"/>
          </p:cNvCxnSpPr>
          <p:nvPr/>
        </p:nvCxnSpPr>
        <p:spPr>
          <a:xfrm>
            <a:off x="10621013" y="5432124"/>
            <a:ext cx="3197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>
            <a:extLst>
              <a:ext uri="{FF2B5EF4-FFF2-40B4-BE49-F238E27FC236}">
                <a16:creationId xmlns:a16="http://schemas.microsoft.com/office/drawing/2014/main" id="{83829D0A-8A8F-BD4A-DBAD-551DF190E789}"/>
              </a:ext>
            </a:extLst>
          </p:cNvPr>
          <p:cNvSpPr/>
          <p:nvPr/>
        </p:nvSpPr>
        <p:spPr>
          <a:xfrm>
            <a:off x="11211917" y="1501158"/>
            <a:ext cx="1260000" cy="68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</a:t>
            </a:r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Methods</a:t>
            </a:r>
          </a:p>
        </p:txBody>
      </p:sp>
      <p:sp>
        <p:nvSpPr>
          <p:cNvPr id="381" name="椭圆 46">
            <a:extLst>
              <a:ext uri="{FF2B5EF4-FFF2-40B4-BE49-F238E27FC236}">
                <a16:creationId xmlns:a16="http://schemas.microsoft.com/office/drawing/2014/main" id="{A7CCD6E7-1982-EFA7-2108-277A137CC2F1}"/>
              </a:ext>
            </a:extLst>
          </p:cNvPr>
          <p:cNvSpPr/>
          <p:nvPr/>
        </p:nvSpPr>
        <p:spPr>
          <a:xfrm>
            <a:off x="11650276" y="1740775"/>
            <a:ext cx="90000" cy="90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" name="椭圆 46">
            <a:extLst>
              <a:ext uri="{FF2B5EF4-FFF2-40B4-BE49-F238E27FC236}">
                <a16:creationId xmlns:a16="http://schemas.microsoft.com/office/drawing/2014/main" id="{522D8258-94F0-4356-FAB5-026D37080713}"/>
              </a:ext>
            </a:extLst>
          </p:cNvPr>
          <p:cNvSpPr/>
          <p:nvPr/>
        </p:nvSpPr>
        <p:spPr>
          <a:xfrm>
            <a:off x="11859638" y="1740775"/>
            <a:ext cx="90000" cy="90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3" name="椭圆 46">
            <a:extLst>
              <a:ext uri="{FF2B5EF4-FFF2-40B4-BE49-F238E27FC236}">
                <a16:creationId xmlns:a16="http://schemas.microsoft.com/office/drawing/2014/main" id="{087B7B38-7CBB-6935-024E-F01F72CBBE79}"/>
              </a:ext>
            </a:extLst>
          </p:cNvPr>
          <p:cNvSpPr/>
          <p:nvPr/>
        </p:nvSpPr>
        <p:spPr>
          <a:xfrm>
            <a:off x="11440914" y="1740775"/>
            <a:ext cx="90000" cy="90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9A4D913-BCC3-9069-BA88-5976167E3DBF}"/>
              </a:ext>
            </a:extLst>
          </p:cNvPr>
          <p:cNvSpPr txBox="1"/>
          <p:nvPr/>
        </p:nvSpPr>
        <p:spPr>
          <a:xfrm>
            <a:off x="11916536" y="1612403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86" name="椭圆 46">
            <a:extLst>
              <a:ext uri="{FF2B5EF4-FFF2-40B4-BE49-F238E27FC236}">
                <a16:creationId xmlns:a16="http://schemas.microsoft.com/office/drawing/2014/main" id="{CF39F5BD-20FD-48A5-C99B-AF4B45A6653E}"/>
              </a:ext>
            </a:extLst>
          </p:cNvPr>
          <p:cNvSpPr/>
          <p:nvPr/>
        </p:nvSpPr>
        <p:spPr>
          <a:xfrm>
            <a:off x="11440914" y="1881425"/>
            <a:ext cx="90000" cy="90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9161351A-12CC-5328-88EA-2E7D2FC7A3D8}"/>
              </a:ext>
            </a:extLst>
          </p:cNvPr>
          <p:cNvSpPr txBox="1"/>
          <p:nvPr/>
        </p:nvSpPr>
        <p:spPr>
          <a:xfrm>
            <a:off x="11916536" y="1750620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90" name="椭圆 46">
            <a:extLst>
              <a:ext uri="{FF2B5EF4-FFF2-40B4-BE49-F238E27FC236}">
                <a16:creationId xmlns:a16="http://schemas.microsoft.com/office/drawing/2014/main" id="{17B32A1C-01BA-AE09-4227-26F63A52DF48}"/>
              </a:ext>
            </a:extLst>
          </p:cNvPr>
          <p:cNvSpPr/>
          <p:nvPr/>
        </p:nvSpPr>
        <p:spPr>
          <a:xfrm>
            <a:off x="11440914" y="2026372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CF738976-9915-7955-1301-72A1DC61E431}"/>
              </a:ext>
            </a:extLst>
          </p:cNvPr>
          <p:cNvSpPr txBox="1"/>
          <p:nvPr/>
        </p:nvSpPr>
        <p:spPr>
          <a:xfrm>
            <a:off x="11916536" y="1903736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96" name="椭圆 46">
            <a:extLst>
              <a:ext uri="{FF2B5EF4-FFF2-40B4-BE49-F238E27FC236}">
                <a16:creationId xmlns:a16="http://schemas.microsoft.com/office/drawing/2014/main" id="{EB7E0A91-D975-7E66-EB55-988CC51ECF33}"/>
              </a:ext>
            </a:extLst>
          </p:cNvPr>
          <p:cNvSpPr/>
          <p:nvPr/>
        </p:nvSpPr>
        <p:spPr>
          <a:xfrm>
            <a:off x="11650276" y="1881425"/>
            <a:ext cx="90000" cy="90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7" name="椭圆 46">
            <a:extLst>
              <a:ext uri="{FF2B5EF4-FFF2-40B4-BE49-F238E27FC236}">
                <a16:creationId xmlns:a16="http://schemas.microsoft.com/office/drawing/2014/main" id="{9214AD1D-4BC1-0A10-1FC1-24669D46F0EB}"/>
              </a:ext>
            </a:extLst>
          </p:cNvPr>
          <p:cNvSpPr/>
          <p:nvPr/>
        </p:nvSpPr>
        <p:spPr>
          <a:xfrm>
            <a:off x="11859638" y="1881425"/>
            <a:ext cx="90000" cy="90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8" name="椭圆 46">
            <a:extLst>
              <a:ext uri="{FF2B5EF4-FFF2-40B4-BE49-F238E27FC236}">
                <a16:creationId xmlns:a16="http://schemas.microsoft.com/office/drawing/2014/main" id="{9541399B-D02A-9065-A143-C3AED76D77F3}"/>
              </a:ext>
            </a:extLst>
          </p:cNvPr>
          <p:cNvSpPr/>
          <p:nvPr/>
        </p:nvSpPr>
        <p:spPr>
          <a:xfrm>
            <a:off x="11650276" y="2026372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9" name="椭圆 46">
            <a:extLst>
              <a:ext uri="{FF2B5EF4-FFF2-40B4-BE49-F238E27FC236}">
                <a16:creationId xmlns:a16="http://schemas.microsoft.com/office/drawing/2014/main" id="{D416A0C8-2FC5-D4C7-4802-3F2241C0C264}"/>
              </a:ext>
            </a:extLst>
          </p:cNvPr>
          <p:cNvSpPr/>
          <p:nvPr/>
        </p:nvSpPr>
        <p:spPr>
          <a:xfrm>
            <a:off x="11859638" y="2026372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8D0D2B2D-874D-C0F1-543E-7E23A534BE83}"/>
              </a:ext>
            </a:extLst>
          </p:cNvPr>
          <p:cNvGrpSpPr/>
          <p:nvPr/>
        </p:nvGrpSpPr>
        <p:grpSpPr>
          <a:xfrm>
            <a:off x="11817181" y="3051696"/>
            <a:ext cx="241594" cy="274865"/>
            <a:chOff x="11401408" y="650822"/>
            <a:chExt cx="353232" cy="353232"/>
          </a:xfrm>
        </p:grpSpPr>
        <p:pic>
          <p:nvPicPr>
            <p:cNvPr id="667" name="Picture 666">
              <a:extLst>
                <a:ext uri="{FF2B5EF4-FFF2-40B4-BE49-F238E27FC236}">
                  <a16:creationId xmlns:a16="http://schemas.microsoft.com/office/drawing/2014/main" id="{C148CCAB-F9A2-140B-4627-EC291BD8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1408" y="650822"/>
              <a:ext cx="353232" cy="353232"/>
            </a:xfrm>
            <a:prstGeom prst="rect">
              <a:avLst/>
            </a:prstGeom>
          </p:spPr>
        </p:pic>
        <p:sp>
          <p:nvSpPr>
            <p:cNvPr id="502" name="椭圆 46">
              <a:extLst>
                <a:ext uri="{FF2B5EF4-FFF2-40B4-BE49-F238E27FC236}">
                  <a16:creationId xmlns:a16="http://schemas.microsoft.com/office/drawing/2014/main" id="{AC5BCDAE-5FA0-8294-30F9-DFD4745C7C7E}"/>
                </a:ext>
              </a:extLst>
            </p:cNvPr>
            <p:cNvSpPr/>
            <p:nvPr/>
          </p:nvSpPr>
          <p:spPr>
            <a:xfrm>
              <a:off x="11457198" y="679907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9DECE107-72B5-B56D-D8E4-ED2AE1958820}"/>
              </a:ext>
            </a:extLst>
          </p:cNvPr>
          <p:cNvGrpSpPr/>
          <p:nvPr/>
        </p:nvGrpSpPr>
        <p:grpSpPr>
          <a:xfrm>
            <a:off x="11582903" y="3046846"/>
            <a:ext cx="241594" cy="274865"/>
            <a:chOff x="12035688" y="2962590"/>
            <a:chExt cx="353232" cy="353232"/>
          </a:xfrm>
        </p:grpSpPr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FB62AC00-6592-763E-54D5-FEB03759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5688" y="2962590"/>
              <a:ext cx="353232" cy="353232"/>
            </a:xfrm>
            <a:prstGeom prst="rect">
              <a:avLst/>
            </a:prstGeom>
          </p:spPr>
        </p:pic>
        <p:sp>
          <p:nvSpPr>
            <p:cNvPr id="503" name="椭圆 46">
              <a:extLst>
                <a:ext uri="{FF2B5EF4-FFF2-40B4-BE49-F238E27FC236}">
                  <a16:creationId xmlns:a16="http://schemas.microsoft.com/office/drawing/2014/main" id="{DD0850FD-8895-5599-36BF-5F7B9D50A5A9}"/>
                </a:ext>
              </a:extLst>
            </p:cNvPr>
            <p:cNvSpPr/>
            <p:nvPr/>
          </p:nvSpPr>
          <p:spPr>
            <a:xfrm>
              <a:off x="12090122" y="2991737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274A426B-A763-E48D-29A3-32BFE1190688}"/>
              </a:ext>
            </a:extLst>
          </p:cNvPr>
          <p:cNvGrpSpPr/>
          <p:nvPr/>
        </p:nvGrpSpPr>
        <p:grpSpPr>
          <a:xfrm>
            <a:off x="11156825" y="3046846"/>
            <a:ext cx="241594" cy="274865"/>
            <a:chOff x="10575657" y="626439"/>
            <a:chExt cx="353232" cy="353232"/>
          </a:xfrm>
        </p:grpSpPr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326A7AD1-C6CB-3BFC-D901-DBF9B6457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657" y="626439"/>
              <a:ext cx="353232" cy="353232"/>
            </a:xfrm>
            <a:prstGeom prst="rect">
              <a:avLst/>
            </a:prstGeom>
          </p:spPr>
        </p:pic>
        <p:sp>
          <p:nvSpPr>
            <p:cNvPr id="506" name="椭圆 46">
              <a:extLst>
                <a:ext uri="{FF2B5EF4-FFF2-40B4-BE49-F238E27FC236}">
                  <a16:creationId xmlns:a16="http://schemas.microsoft.com/office/drawing/2014/main" id="{A66299E8-6598-2923-72BC-67D7A36A087C}"/>
                </a:ext>
              </a:extLst>
            </p:cNvPr>
            <p:cNvSpPr/>
            <p:nvPr/>
          </p:nvSpPr>
          <p:spPr>
            <a:xfrm>
              <a:off x="10631052" y="658259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7" name="椭圆 46">
              <a:extLst>
                <a:ext uri="{FF2B5EF4-FFF2-40B4-BE49-F238E27FC236}">
                  <a16:creationId xmlns:a16="http://schemas.microsoft.com/office/drawing/2014/main" id="{44D62F76-67BF-5F5A-9314-4EFBE445DA71}"/>
                </a:ext>
              </a:extLst>
            </p:cNvPr>
            <p:cNvSpPr/>
            <p:nvPr/>
          </p:nvSpPr>
          <p:spPr>
            <a:xfrm>
              <a:off x="10792161" y="871618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8ACFC085-7E80-F3AA-A6B5-AFAF2C106A10}"/>
              </a:ext>
            </a:extLst>
          </p:cNvPr>
          <p:cNvGrpSpPr/>
          <p:nvPr/>
        </p:nvGrpSpPr>
        <p:grpSpPr>
          <a:xfrm>
            <a:off x="11359690" y="3046846"/>
            <a:ext cx="241594" cy="274865"/>
            <a:chOff x="10991562" y="613593"/>
            <a:chExt cx="353232" cy="353232"/>
          </a:xfrm>
        </p:grpSpPr>
        <p:pic>
          <p:nvPicPr>
            <p:cNvPr id="659" name="Picture 658">
              <a:extLst>
                <a:ext uri="{FF2B5EF4-FFF2-40B4-BE49-F238E27FC236}">
                  <a16:creationId xmlns:a16="http://schemas.microsoft.com/office/drawing/2014/main" id="{E1E8C7CD-702F-16E1-D42E-223EFE8D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562" y="613593"/>
              <a:ext cx="353232" cy="353232"/>
            </a:xfrm>
            <a:prstGeom prst="rect">
              <a:avLst/>
            </a:prstGeom>
          </p:spPr>
        </p:pic>
        <p:sp>
          <p:nvSpPr>
            <p:cNvPr id="508" name="椭圆 46">
              <a:extLst>
                <a:ext uri="{FF2B5EF4-FFF2-40B4-BE49-F238E27FC236}">
                  <a16:creationId xmlns:a16="http://schemas.microsoft.com/office/drawing/2014/main" id="{E94C8786-1BE8-D2AF-73B2-1DD9471EA731}"/>
                </a:ext>
              </a:extLst>
            </p:cNvPr>
            <p:cNvSpPr/>
            <p:nvPr/>
          </p:nvSpPr>
          <p:spPr>
            <a:xfrm>
              <a:off x="11045236" y="64971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9" name="椭圆 46">
              <a:extLst>
                <a:ext uri="{FF2B5EF4-FFF2-40B4-BE49-F238E27FC236}">
                  <a16:creationId xmlns:a16="http://schemas.microsoft.com/office/drawing/2014/main" id="{5B54A9F9-F6B6-B466-734A-F5CF5FA08163}"/>
                </a:ext>
              </a:extLst>
            </p:cNvPr>
            <p:cNvSpPr/>
            <p:nvPr/>
          </p:nvSpPr>
          <p:spPr>
            <a:xfrm>
              <a:off x="11210880" y="85533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直接箭头连接符 10">
            <a:extLst>
              <a:ext uri="{FF2B5EF4-FFF2-40B4-BE49-F238E27FC236}">
                <a16:creationId xmlns:a16="http://schemas.microsoft.com/office/drawing/2014/main" id="{D8CCE908-29E7-D532-924F-07423BE2C41A}"/>
              </a:ext>
            </a:extLst>
          </p:cNvPr>
          <p:cNvCxnSpPr>
            <a:cxnSpLocks/>
            <a:stCxn id="34" idx="3"/>
            <a:endCxn id="623" idx="1"/>
          </p:cNvCxnSpPr>
          <p:nvPr/>
        </p:nvCxnSpPr>
        <p:spPr>
          <a:xfrm>
            <a:off x="10648037" y="3109550"/>
            <a:ext cx="305125" cy="1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2">
            <a:extLst>
              <a:ext uri="{FF2B5EF4-FFF2-40B4-BE49-F238E27FC236}">
                <a16:creationId xmlns:a16="http://schemas.microsoft.com/office/drawing/2014/main" id="{583BE2BC-9014-90E1-4A20-D467EBACF0B0}"/>
              </a:ext>
            </a:extLst>
          </p:cNvPr>
          <p:cNvSpPr/>
          <p:nvPr/>
        </p:nvSpPr>
        <p:spPr>
          <a:xfrm>
            <a:off x="6637483" y="802896"/>
            <a:ext cx="1212092" cy="3063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Description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334C7FE6-EA0B-F733-799A-914AE3D36C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4170" y="467417"/>
            <a:ext cx="381827" cy="381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1F6435-DFBF-4ABA-1A9A-A276863F8F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8" y="504874"/>
            <a:ext cx="370179" cy="370179"/>
          </a:xfrm>
          <a:prstGeom prst="rect">
            <a:avLst/>
          </a:prstGeom>
        </p:spPr>
      </p:pic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EA64281A-A2CA-EADA-2725-25593A5F4E2D}"/>
              </a:ext>
            </a:extLst>
          </p:cNvPr>
          <p:cNvSpPr/>
          <p:nvPr/>
        </p:nvSpPr>
        <p:spPr>
          <a:xfrm>
            <a:off x="2070941" y="810222"/>
            <a:ext cx="1377377" cy="3615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Vulnerability Patch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761D88-D9DE-568A-5708-12CB8A2B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61" y="691906"/>
            <a:ext cx="460834" cy="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E52F7C15-50A5-1EA7-5066-74A18FA6E04E}"/>
              </a:ext>
            </a:extLst>
          </p:cNvPr>
          <p:cNvSpPr/>
          <p:nvPr/>
        </p:nvSpPr>
        <p:spPr>
          <a:xfrm>
            <a:off x="6670256" y="1658582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 MRGs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3" name="直接箭头连接符 10">
            <a:extLst>
              <a:ext uri="{FF2B5EF4-FFF2-40B4-BE49-F238E27FC236}">
                <a16:creationId xmlns:a16="http://schemas.microsoft.com/office/drawing/2014/main" id="{0EF5C887-1BA2-F9F6-8832-62C02FE1DC9D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7745027" y="1907593"/>
            <a:ext cx="371482" cy="2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ight Arrow 455">
            <a:extLst>
              <a:ext uri="{FF2B5EF4-FFF2-40B4-BE49-F238E27FC236}">
                <a16:creationId xmlns:a16="http://schemas.microsoft.com/office/drawing/2014/main" id="{4EBF6EE8-C230-1C57-465F-BDE954BFDF4F}"/>
              </a:ext>
            </a:extLst>
          </p:cNvPr>
          <p:cNvSpPr/>
          <p:nvPr/>
        </p:nvSpPr>
        <p:spPr>
          <a:xfrm rot="5400000">
            <a:off x="8604243" y="2278602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B2B19A83-7144-4838-9573-51BEE7B9B2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414320" y="5421807"/>
            <a:ext cx="276418" cy="27641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AC9E75-5B22-FF3E-54C8-6FABFF5D33C3}"/>
              </a:ext>
            </a:extLst>
          </p:cNvPr>
          <p:cNvSpPr/>
          <p:nvPr/>
        </p:nvSpPr>
        <p:spPr>
          <a:xfrm>
            <a:off x="6629766" y="454981"/>
            <a:ext cx="1152000" cy="651223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C1BFFB28-7D97-98C9-E87C-BC97B292CAFE}"/>
              </a:ext>
            </a:extLst>
          </p:cNvPr>
          <p:cNvSpPr/>
          <p:nvPr/>
        </p:nvSpPr>
        <p:spPr>
          <a:xfrm>
            <a:off x="9568037" y="2857550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Mapping</a:t>
            </a:r>
            <a:r>
              <a:rPr lang="zh-CN" alt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Paths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5" name="直接箭头连接符 10">
            <a:extLst>
              <a:ext uri="{FF2B5EF4-FFF2-40B4-BE49-F238E27FC236}">
                <a16:creationId xmlns:a16="http://schemas.microsoft.com/office/drawing/2014/main" id="{5EA2AB5E-DA94-C8E0-E282-BC4FDCB3C1FC}"/>
              </a:ext>
            </a:extLst>
          </p:cNvPr>
          <p:cNvCxnSpPr>
            <a:cxnSpLocks/>
            <a:stCxn id="215" idx="3"/>
            <a:endCxn id="34" idx="1"/>
          </p:cNvCxnSpPr>
          <p:nvPr/>
        </p:nvCxnSpPr>
        <p:spPr>
          <a:xfrm flipV="1">
            <a:off x="9212348" y="3109550"/>
            <a:ext cx="355689" cy="5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ed Rectangle 32">
            <a:extLst>
              <a:ext uri="{FF2B5EF4-FFF2-40B4-BE49-F238E27FC236}">
                <a16:creationId xmlns:a16="http://schemas.microsoft.com/office/drawing/2014/main" id="{2BBB76A3-6E4D-0F16-0D13-41A08C69ED6E}"/>
              </a:ext>
            </a:extLst>
          </p:cNvPr>
          <p:cNvSpPr/>
          <p:nvPr/>
        </p:nvSpPr>
        <p:spPr>
          <a:xfrm>
            <a:off x="7156019" y="1317766"/>
            <a:ext cx="321664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Methods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9" name="直接箭头连接符 10">
            <a:extLst>
              <a:ext uri="{FF2B5EF4-FFF2-40B4-BE49-F238E27FC236}">
                <a16:creationId xmlns:a16="http://schemas.microsoft.com/office/drawing/2014/main" id="{7E1E8D8B-CB24-0FFC-E613-7656405C8D3E}"/>
              </a:ext>
            </a:extLst>
          </p:cNvPr>
          <p:cNvCxnSpPr>
            <a:cxnSpLocks/>
            <a:stCxn id="4" idx="3"/>
            <a:endCxn id="458" idx="1"/>
          </p:cNvCxnSpPr>
          <p:nvPr/>
        </p:nvCxnSpPr>
        <p:spPr>
          <a:xfrm flipV="1">
            <a:off x="12020729" y="5426530"/>
            <a:ext cx="305126" cy="5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Rounded Rectangle 32">
            <a:extLst>
              <a:ext uri="{FF2B5EF4-FFF2-40B4-BE49-F238E27FC236}">
                <a16:creationId xmlns:a16="http://schemas.microsoft.com/office/drawing/2014/main" id="{0E575464-30B4-76DC-6B6C-168F18544ADD}"/>
              </a:ext>
            </a:extLst>
          </p:cNvPr>
          <p:cNvSpPr/>
          <p:nvPr/>
        </p:nvSpPr>
        <p:spPr>
          <a:xfrm>
            <a:off x="2195286" y="1630242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Extracting Patches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4" name="Rounded Rectangle 32">
            <a:extLst>
              <a:ext uri="{FF2B5EF4-FFF2-40B4-BE49-F238E27FC236}">
                <a16:creationId xmlns:a16="http://schemas.microsoft.com/office/drawing/2014/main" id="{1A96C297-B5E2-B497-376B-DC98FEFCC06C}"/>
              </a:ext>
            </a:extLst>
          </p:cNvPr>
          <p:cNvSpPr/>
          <p:nvPr/>
        </p:nvSpPr>
        <p:spPr>
          <a:xfrm>
            <a:off x="3656005" y="1630242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85" name="直接箭头连接符 10">
            <a:extLst>
              <a:ext uri="{FF2B5EF4-FFF2-40B4-BE49-F238E27FC236}">
                <a16:creationId xmlns:a16="http://schemas.microsoft.com/office/drawing/2014/main" id="{835346F1-AFB9-DB53-11B8-A4623E91BB31}"/>
              </a:ext>
            </a:extLst>
          </p:cNvPr>
          <p:cNvCxnSpPr>
            <a:cxnSpLocks/>
            <a:stCxn id="482" idx="3"/>
            <a:endCxn id="484" idx="1"/>
          </p:cNvCxnSpPr>
          <p:nvPr/>
        </p:nvCxnSpPr>
        <p:spPr>
          <a:xfrm>
            <a:off x="3275286" y="1882242"/>
            <a:ext cx="3807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ounded Rectangle 487">
            <a:extLst>
              <a:ext uri="{FF2B5EF4-FFF2-40B4-BE49-F238E27FC236}">
                <a16:creationId xmlns:a16="http://schemas.microsoft.com/office/drawing/2014/main" id="{DC4548C3-C563-AB2B-DF0B-E681B68C96B1}"/>
              </a:ext>
            </a:extLst>
          </p:cNvPr>
          <p:cNvSpPr/>
          <p:nvPr/>
        </p:nvSpPr>
        <p:spPr>
          <a:xfrm>
            <a:off x="4994988" y="2539269"/>
            <a:ext cx="1260000" cy="68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Paths</a:t>
            </a:r>
          </a:p>
        </p:txBody>
      </p:sp>
      <p:sp>
        <p:nvSpPr>
          <p:cNvPr id="492" name="Rounded Rectangle 491">
            <a:extLst>
              <a:ext uri="{FF2B5EF4-FFF2-40B4-BE49-F238E27FC236}">
                <a16:creationId xmlns:a16="http://schemas.microsoft.com/office/drawing/2014/main" id="{02922487-3DB4-C40C-C3DA-3B68170EEB35}"/>
              </a:ext>
            </a:extLst>
          </p:cNvPr>
          <p:cNvSpPr/>
          <p:nvPr/>
        </p:nvSpPr>
        <p:spPr>
          <a:xfrm>
            <a:off x="2110753" y="1317766"/>
            <a:ext cx="4155540" cy="97200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93" name="Rounded Rectangle 32">
            <a:extLst>
              <a:ext uri="{FF2B5EF4-FFF2-40B4-BE49-F238E27FC236}">
                <a16:creationId xmlns:a16="http://schemas.microsoft.com/office/drawing/2014/main" id="{100B5E62-30AA-FC89-4DFC-2539AE11A619}"/>
              </a:ext>
            </a:extLst>
          </p:cNvPr>
          <p:cNvSpPr/>
          <p:nvPr/>
        </p:nvSpPr>
        <p:spPr>
          <a:xfrm>
            <a:off x="2854388" y="1317766"/>
            <a:ext cx="2898895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Change-affected Paths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9C9FCC86-8030-F7A2-02FE-8DA046C408EF}"/>
              </a:ext>
            </a:extLst>
          </p:cNvPr>
          <p:cNvGrpSpPr/>
          <p:nvPr/>
        </p:nvGrpSpPr>
        <p:grpSpPr>
          <a:xfrm>
            <a:off x="5838912" y="2816462"/>
            <a:ext cx="241594" cy="274865"/>
            <a:chOff x="11401408" y="650822"/>
            <a:chExt cx="353232" cy="353232"/>
          </a:xfrm>
        </p:grpSpPr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A2B05520-10EC-EBE0-E9B4-42249144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1408" y="650822"/>
              <a:ext cx="353232" cy="353232"/>
            </a:xfrm>
            <a:prstGeom prst="rect">
              <a:avLst/>
            </a:prstGeom>
          </p:spPr>
        </p:pic>
        <p:sp>
          <p:nvSpPr>
            <p:cNvPr id="500" name="椭圆 46">
              <a:extLst>
                <a:ext uri="{FF2B5EF4-FFF2-40B4-BE49-F238E27FC236}">
                  <a16:creationId xmlns:a16="http://schemas.microsoft.com/office/drawing/2014/main" id="{24F3BA6C-D149-6718-0360-5E6D62D56D72}"/>
                </a:ext>
              </a:extLst>
            </p:cNvPr>
            <p:cNvSpPr/>
            <p:nvPr/>
          </p:nvSpPr>
          <p:spPr>
            <a:xfrm>
              <a:off x="11457198" y="679907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BC840ED8-9BC9-07A8-7CE0-EAC02C62EC97}"/>
              </a:ext>
            </a:extLst>
          </p:cNvPr>
          <p:cNvGrpSpPr/>
          <p:nvPr/>
        </p:nvGrpSpPr>
        <p:grpSpPr>
          <a:xfrm>
            <a:off x="5604634" y="2811612"/>
            <a:ext cx="241594" cy="274865"/>
            <a:chOff x="12035688" y="2962590"/>
            <a:chExt cx="353232" cy="353232"/>
          </a:xfrm>
        </p:grpSpPr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9C57BEFE-6C66-69A7-F660-8171FEEF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5688" y="2962590"/>
              <a:ext cx="353232" cy="353232"/>
            </a:xfrm>
            <a:prstGeom prst="rect">
              <a:avLst/>
            </a:prstGeom>
          </p:spPr>
        </p:pic>
        <p:sp>
          <p:nvSpPr>
            <p:cNvPr id="68" name="椭圆 46">
              <a:extLst>
                <a:ext uri="{FF2B5EF4-FFF2-40B4-BE49-F238E27FC236}">
                  <a16:creationId xmlns:a16="http://schemas.microsoft.com/office/drawing/2014/main" id="{74C861E4-6F00-7A5D-DEC2-37F416572FA0}"/>
                </a:ext>
              </a:extLst>
            </p:cNvPr>
            <p:cNvSpPr/>
            <p:nvPr/>
          </p:nvSpPr>
          <p:spPr>
            <a:xfrm>
              <a:off x="12090122" y="2991737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DC4206F-C060-347D-0196-AAD85CB2E64A}"/>
              </a:ext>
            </a:extLst>
          </p:cNvPr>
          <p:cNvGrpSpPr/>
          <p:nvPr/>
        </p:nvGrpSpPr>
        <p:grpSpPr>
          <a:xfrm>
            <a:off x="5178556" y="2811612"/>
            <a:ext cx="241594" cy="274865"/>
            <a:chOff x="10575657" y="626439"/>
            <a:chExt cx="353232" cy="35323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F3024F0-261C-D071-D70E-EACD4303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657" y="626439"/>
              <a:ext cx="353232" cy="353232"/>
            </a:xfrm>
            <a:prstGeom prst="rect">
              <a:avLst/>
            </a:prstGeom>
          </p:spPr>
        </p:pic>
        <p:sp>
          <p:nvSpPr>
            <p:cNvPr id="72" name="椭圆 46">
              <a:extLst>
                <a:ext uri="{FF2B5EF4-FFF2-40B4-BE49-F238E27FC236}">
                  <a16:creationId xmlns:a16="http://schemas.microsoft.com/office/drawing/2014/main" id="{5317523E-EC1E-2666-7EBA-38CB8E63CCB1}"/>
                </a:ext>
              </a:extLst>
            </p:cNvPr>
            <p:cNvSpPr/>
            <p:nvPr/>
          </p:nvSpPr>
          <p:spPr>
            <a:xfrm>
              <a:off x="10631052" y="658259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46">
              <a:extLst>
                <a:ext uri="{FF2B5EF4-FFF2-40B4-BE49-F238E27FC236}">
                  <a16:creationId xmlns:a16="http://schemas.microsoft.com/office/drawing/2014/main" id="{FCB40808-2CAD-32E1-9875-CC20D0B12F22}"/>
                </a:ext>
              </a:extLst>
            </p:cNvPr>
            <p:cNvSpPr/>
            <p:nvPr/>
          </p:nvSpPr>
          <p:spPr>
            <a:xfrm>
              <a:off x="10792161" y="871618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0410BD-E58B-D4A5-5C52-A40911B962CF}"/>
              </a:ext>
            </a:extLst>
          </p:cNvPr>
          <p:cNvGrpSpPr/>
          <p:nvPr/>
        </p:nvGrpSpPr>
        <p:grpSpPr>
          <a:xfrm>
            <a:off x="5381421" y="2811612"/>
            <a:ext cx="241594" cy="274865"/>
            <a:chOff x="10991562" y="613593"/>
            <a:chExt cx="353232" cy="353232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E95226C-969F-9640-3F66-E3E854FC8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562" y="613593"/>
              <a:ext cx="353232" cy="353232"/>
            </a:xfrm>
            <a:prstGeom prst="rect">
              <a:avLst/>
            </a:prstGeom>
          </p:spPr>
        </p:pic>
        <p:sp>
          <p:nvSpPr>
            <p:cNvPr id="78" name="椭圆 46">
              <a:extLst>
                <a:ext uri="{FF2B5EF4-FFF2-40B4-BE49-F238E27FC236}">
                  <a16:creationId xmlns:a16="http://schemas.microsoft.com/office/drawing/2014/main" id="{A46A16A7-56E9-23B3-5960-147EB27E4B91}"/>
                </a:ext>
              </a:extLst>
            </p:cNvPr>
            <p:cNvSpPr/>
            <p:nvPr/>
          </p:nvSpPr>
          <p:spPr>
            <a:xfrm>
              <a:off x="11045236" y="64971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椭圆 46">
              <a:extLst>
                <a:ext uri="{FF2B5EF4-FFF2-40B4-BE49-F238E27FC236}">
                  <a16:creationId xmlns:a16="http://schemas.microsoft.com/office/drawing/2014/main" id="{CF210218-68CF-DAD7-8E58-53FB34A4A5CA}"/>
                </a:ext>
              </a:extLst>
            </p:cNvPr>
            <p:cNvSpPr/>
            <p:nvPr/>
          </p:nvSpPr>
          <p:spPr>
            <a:xfrm>
              <a:off x="11210880" y="85533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接箭头连接符 10">
            <a:extLst>
              <a:ext uri="{FF2B5EF4-FFF2-40B4-BE49-F238E27FC236}">
                <a16:creationId xmlns:a16="http://schemas.microsoft.com/office/drawing/2014/main" id="{44F19C2C-7E9F-DD1D-32DC-8BADCF5DF14E}"/>
              </a:ext>
            </a:extLst>
          </p:cNvPr>
          <p:cNvCxnSpPr>
            <a:cxnSpLocks/>
            <a:stCxn id="82" idx="3"/>
            <a:endCxn id="488" idx="1"/>
          </p:cNvCxnSpPr>
          <p:nvPr/>
        </p:nvCxnSpPr>
        <p:spPr>
          <a:xfrm flipH="1">
            <a:off x="4994988" y="1876852"/>
            <a:ext cx="1176706" cy="10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>
            <a:extLst>
              <a:ext uri="{FF2B5EF4-FFF2-40B4-BE49-F238E27FC236}">
                <a16:creationId xmlns:a16="http://schemas.microsoft.com/office/drawing/2014/main" id="{2F547776-FFEF-40C6-3795-FA7D4C421B36}"/>
              </a:ext>
            </a:extLst>
          </p:cNvPr>
          <p:cNvSpPr/>
          <p:nvPr/>
        </p:nvSpPr>
        <p:spPr>
          <a:xfrm>
            <a:off x="6351290" y="1725947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32">
            <a:extLst>
              <a:ext uri="{FF2B5EF4-FFF2-40B4-BE49-F238E27FC236}">
                <a16:creationId xmlns:a16="http://schemas.microsoft.com/office/drawing/2014/main" id="{92D31B20-6446-8261-1418-5CAE938EFE89}"/>
              </a:ext>
            </a:extLst>
          </p:cNvPr>
          <p:cNvSpPr/>
          <p:nvPr/>
        </p:nvSpPr>
        <p:spPr>
          <a:xfrm>
            <a:off x="5091694" y="1624852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Program Slicing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3" name="直接箭头连接符 10">
            <a:extLst>
              <a:ext uri="{FF2B5EF4-FFF2-40B4-BE49-F238E27FC236}">
                <a16:creationId xmlns:a16="http://schemas.microsoft.com/office/drawing/2014/main" id="{8EECC50C-008B-6F91-6B90-71C5D06C4656}"/>
              </a:ext>
            </a:extLst>
          </p:cNvPr>
          <p:cNvCxnSpPr>
            <a:cxnSpLocks/>
            <a:stCxn id="484" idx="3"/>
            <a:endCxn id="82" idx="1"/>
          </p:cNvCxnSpPr>
          <p:nvPr/>
        </p:nvCxnSpPr>
        <p:spPr>
          <a:xfrm flipV="1">
            <a:off x="4736005" y="1876852"/>
            <a:ext cx="355689" cy="5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0">
            <a:extLst>
              <a:ext uri="{FF2B5EF4-FFF2-40B4-BE49-F238E27FC236}">
                <a16:creationId xmlns:a16="http://schemas.microsoft.com/office/drawing/2014/main" id="{A9F4922D-9BDD-AEF3-8B7B-D4BB12D7FB9C}"/>
              </a:ext>
            </a:extLst>
          </p:cNvPr>
          <p:cNvCxnSpPr>
            <a:cxnSpLocks/>
            <a:stCxn id="321" idx="2"/>
            <a:endCxn id="482" idx="0"/>
          </p:cNvCxnSpPr>
          <p:nvPr/>
        </p:nvCxnSpPr>
        <p:spPr>
          <a:xfrm flipH="1">
            <a:off x="2735286" y="1106204"/>
            <a:ext cx="6538" cy="52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0">
            <a:extLst>
              <a:ext uri="{FF2B5EF4-FFF2-40B4-BE49-F238E27FC236}">
                <a16:creationId xmlns:a16="http://schemas.microsoft.com/office/drawing/2014/main" id="{47D54B62-12CD-F22B-E328-5866FDECB473}"/>
              </a:ext>
            </a:extLst>
          </p:cNvPr>
          <p:cNvCxnSpPr>
            <a:cxnSpLocks/>
            <a:stCxn id="333" idx="2"/>
            <a:endCxn id="112" idx="0"/>
          </p:cNvCxnSpPr>
          <p:nvPr/>
        </p:nvCxnSpPr>
        <p:spPr>
          <a:xfrm flipH="1">
            <a:off x="10092198" y="1114143"/>
            <a:ext cx="4789" cy="5444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10">
            <a:extLst>
              <a:ext uri="{FF2B5EF4-FFF2-40B4-BE49-F238E27FC236}">
                <a16:creationId xmlns:a16="http://schemas.microsoft.com/office/drawing/2014/main" id="{D50AA6D4-E210-62CF-4C74-0A5B8D4FA382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7205766" y="1106204"/>
            <a:ext cx="4490" cy="5523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8D668D50-9A20-B5E4-7512-EF5493162538}"/>
              </a:ext>
            </a:extLst>
          </p:cNvPr>
          <p:cNvSpPr/>
          <p:nvPr/>
        </p:nvSpPr>
        <p:spPr>
          <a:xfrm>
            <a:off x="6319592" y="2732417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487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EC7EE452-4EAA-F97B-ADC7-D6E9AAE3E553}"/>
              </a:ext>
            </a:extLst>
          </p:cNvPr>
          <p:cNvSpPr/>
          <p:nvPr/>
        </p:nvSpPr>
        <p:spPr>
          <a:xfrm>
            <a:off x="8031356" y="454981"/>
            <a:ext cx="1152000" cy="651223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C38098C2-A8BA-5CC9-59BA-01551D12B82B}"/>
              </a:ext>
            </a:extLst>
          </p:cNvPr>
          <p:cNvSpPr/>
          <p:nvPr/>
        </p:nvSpPr>
        <p:spPr>
          <a:xfrm>
            <a:off x="10909518" y="454981"/>
            <a:ext cx="1152000" cy="659162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58" name="Rounded Rectangle 457">
            <a:extLst>
              <a:ext uri="{FF2B5EF4-FFF2-40B4-BE49-F238E27FC236}">
                <a16:creationId xmlns:a16="http://schemas.microsoft.com/office/drawing/2014/main" id="{C3A1ECD6-882B-32DE-569F-B7ACB68C25E2}"/>
              </a:ext>
            </a:extLst>
          </p:cNvPr>
          <p:cNvSpPr/>
          <p:nvPr/>
        </p:nvSpPr>
        <p:spPr>
          <a:xfrm>
            <a:off x="12325855" y="5084530"/>
            <a:ext cx="1260000" cy="684000"/>
          </a:xfrm>
          <a:prstGeom prst="roundRect">
            <a:avLst>
              <a:gd name="adj" fmla="val 20996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2453706" y="5320587"/>
            <a:ext cx="1324297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(Un)Affected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10727104" y="810222"/>
            <a:ext cx="1528341" cy="2874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1A02C5A-51FF-0A7E-112B-B440844E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474" y="456285"/>
            <a:ext cx="377658" cy="377658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7A6B59B3-B7CC-0BB5-B954-3975A9C26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14320" y="5171822"/>
            <a:ext cx="276418" cy="276418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18058E-4876-13CF-4AC3-0F01F1ECD4D6}"/>
              </a:ext>
            </a:extLst>
          </p:cNvPr>
          <p:cNvSpPr/>
          <p:nvPr/>
        </p:nvSpPr>
        <p:spPr>
          <a:xfrm>
            <a:off x="7959786" y="1307827"/>
            <a:ext cx="4155541" cy="972000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9" name="Rounded Rectangle 32">
            <a:extLst>
              <a:ext uri="{FF2B5EF4-FFF2-40B4-BE49-F238E27FC236}">
                <a16:creationId xmlns:a16="http://schemas.microsoft.com/office/drawing/2014/main" id="{C0F9EF36-725D-2F29-0414-E0504575E64D}"/>
              </a:ext>
            </a:extLst>
          </p:cNvPr>
          <p:cNvSpPr/>
          <p:nvPr/>
        </p:nvSpPr>
        <p:spPr>
          <a:xfrm>
            <a:off x="9505040" y="1658582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Critical Methods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" name="Rounded Rectangle 32">
            <a:extLst>
              <a:ext uri="{FF2B5EF4-FFF2-40B4-BE49-F238E27FC236}">
                <a16:creationId xmlns:a16="http://schemas.microsoft.com/office/drawing/2014/main" id="{27A450C7-50A3-79BA-1EB8-F59DE9E649D4}"/>
              </a:ext>
            </a:extLst>
          </p:cNvPr>
          <p:cNvSpPr/>
          <p:nvPr/>
        </p:nvSpPr>
        <p:spPr>
          <a:xfrm>
            <a:off x="10940729" y="1658582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Mapping Critical Methods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" name="Rounded Rectangle 32">
            <a:extLst>
              <a:ext uri="{FF2B5EF4-FFF2-40B4-BE49-F238E27FC236}">
                <a16:creationId xmlns:a16="http://schemas.microsoft.com/office/drawing/2014/main" id="{125C3ED1-A3F1-674C-B6FE-ACC0B8C8CFCC}"/>
              </a:ext>
            </a:extLst>
          </p:cNvPr>
          <p:cNvSpPr/>
          <p:nvPr/>
        </p:nvSpPr>
        <p:spPr>
          <a:xfrm>
            <a:off x="8044321" y="3958226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Critical Variables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2" name="Rounded Rectangle 32">
            <a:extLst>
              <a:ext uri="{FF2B5EF4-FFF2-40B4-BE49-F238E27FC236}">
                <a16:creationId xmlns:a16="http://schemas.microsoft.com/office/drawing/2014/main" id="{9ED78B60-9B37-1F16-471A-F56CCE1EB849}"/>
              </a:ext>
            </a:extLst>
          </p:cNvPr>
          <p:cNvSpPr/>
          <p:nvPr/>
        </p:nvSpPr>
        <p:spPr>
          <a:xfrm>
            <a:off x="8070023" y="5180124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 Weighted IPDGs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" name="Rounded Rectangle 32">
            <a:extLst>
              <a:ext uri="{FF2B5EF4-FFF2-40B4-BE49-F238E27FC236}">
                <a16:creationId xmlns:a16="http://schemas.microsoft.com/office/drawing/2014/main" id="{B5A33B9B-49C1-750F-69A8-A104E7F0B3EF}"/>
              </a:ext>
            </a:extLst>
          </p:cNvPr>
          <p:cNvSpPr/>
          <p:nvPr/>
        </p:nvSpPr>
        <p:spPr>
          <a:xfrm>
            <a:off x="9505040" y="3958226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Selecting Critical Paths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5823697E-CDF8-7A93-F86C-BC92512BD1E8}"/>
              </a:ext>
            </a:extLst>
          </p:cNvPr>
          <p:cNvSpPr/>
          <p:nvPr/>
        </p:nvSpPr>
        <p:spPr>
          <a:xfrm>
            <a:off x="12325854" y="3864623"/>
            <a:ext cx="1260000" cy="68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Paths</a:t>
            </a:r>
          </a:p>
        </p:txBody>
      </p:sp>
      <p:cxnSp>
        <p:nvCxnSpPr>
          <p:cNvPr id="629" name="直接箭头连接符 10">
            <a:extLst>
              <a:ext uri="{FF2B5EF4-FFF2-40B4-BE49-F238E27FC236}">
                <a16:creationId xmlns:a16="http://schemas.microsoft.com/office/drawing/2014/main" id="{A0BF0CCF-112E-6C8B-5C33-5D2793DD09CE}"/>
              </a:ext>
            </a:extLst>
          </p:cNvPr>
          <p:cNvCxnSpPr>
            <a:cxnSpLocks/>
            <a:stCxn id="153" idx="3"/>
            <a:endCxn id="215" idx="1"/>
          </p:cNvCxnSpPr>
          <p:nvPr/>
        </p:nvCxnSpPr>
        <p:spPr>
          <a:xfrm>
            <a:off x="9124321" y="4210226"/>
            <a:ext cx="3807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箭头连接符 10">
            <a:extLst>
              <a:ext uri="{FF2B5EF4-FFF2-40B4-BE49-F238E27FC236}">
                <a16:creationId xmlns:a16="http://schemas.microsoft.com/office/drawing/2014/main" id="{E2992590-222B-6108-7B6B-892E95ED8D12}"/>
              </a:ext>
            </a:extLst>
          </p:cNvPr>
          <p:cNvCxnSpPr>
            <a:cxnSpLocks/>
            <a:stCxn id="112" idx="3"/>
            <a:endCxn id="380" idx="1"/>
          </p:cNvCxnSpPr>
          <p:nvPr/>
        </p:nvCxnSpPr>
        <p:spPr>
          <a:xfrm flipV="1">
            <a:off x="12020729" y="1906993"/>
            <a:ext cx="305125" cy="3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ounded Rectangle 650">
            <a:extLst>
              <a:ext uri="{FF2B5EF4-FFF2-40B4-BE49-F238E27FC236}">
                <a16:creationId xmlns:a16="http://schemas.microsoft.com/office/drawing/2014/main" id="{8901D347-4982-07DC-4BE6-13CC8FE898B5}"/>
              </a:ext>
            </a:extLst>
          </p:cNvPr>
          <p:cNvSpPr/>
          <p:nvPr/>
        </p:nvSpPr>
        <p:spPr>
          <a:xfrm>
            <a:off x="7959788" y="3645750"/>
            <a:ext cx="4155540" cy="97200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52" name="Rounded Rectangle 32">
            <a:extLst>
              <a:ext uri="{FF2B5EF4-FFF2-40B4-BE49-F238E27FC236}">
                <a16:creationId xmlns:a16="http://schemas.microsoft.com/office/drawing/2014/main" id="{983CED4B-BDF6-6FC5-145C-7A720AFCC023}"/>
              </a:ext>
            </a:extLst>
          </p:cNvPr>
          <p:cNvSpPr/>
          <p:nvPr/>
        </p:nvSpPr>
        <p:spPr>
          <a:xfrm>
            <a:off x="8703423" y="3645750"/>
            <a:ext cx="2898895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Paths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90" name="Right Arrow 689">
            <a:extLst>
              <a:ext uri="{FF2B5EF4-FFF2-40B4-BE49-F238E27FC236}">
                <a16:creationId xmlns:a16="http://schemas.microsoft.com/office/drawing/2014/main" id="{A81D47D0-D2A4-0081-DF9C-F63689639C6C}"/>
              </a:ext>
            </a:extLst>
          </p:cNvPr>
          <p:cNvSpPr/>
          <p:nvPr/>
        </p:nvSpPr>
        <p:spPr>
          <a:xfrm rot="5400000">
            <a:off x="10009019" y="4619243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C495A5C2-8C58-A8EF-5B3E-14FEED678BEB}"/>
              </a:ext>
            </a:extLst>
          </p:cNvPr>
          <p:cNvSpPr/>
          <p:nvPr/>
        </p:nvSpPr>
        <p:spPr>
          <a:xfrm>
            <a:off x="7959788" y="4837186"/>
            <a:ext cx="4155541" cy="97200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92" name="Rounded Rectangle 32">
            <a:extLst>
              <a:ext uri="{FF2B5EF4-FFF2-40B4-BE49-F238E27FC236}">
                <a16:creationId xmlns:a16="http://schemas.microsoft.com/office/drawing/2014/main" id="{D6F428D9-0DDD-0F25-61A9-6A553A5703CF}"/>
              </a:ext>
            </a:extLst>
          </p:cNvPr>
          <p:cNvSpPr/>
          <p:nvPr/>
        </p:nvSpPr>
        <p:spPr>
          <a:xfrm>
            <a:off x="7890485" y="4837186"/>
            <a:ext cx="4524770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Weighted IPDG</a:t>
            </a:r>
            <a:r>
              <a:rPr lang="zh-CN" altLang="en-US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Similarity Calculation 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95" name="直接箭头连接符 10">
            <a:extLst>
              <a:ext uri="{FF2B5EF4-FFF2-40B4-BE49-F238E27FC236}">
                <a16:creationId xmlns:a16="http://schemas.microsoft.com/office/drawing/2014/main" id="{11327143-3C7E-D9D2-C058-02FA83F4958D}"/>
              </a:ext>
            </a:extLst>
          </p:cNvPr>
          <p:cNvCxnSpPr>
            <a:cxnSpLocks/>
            <a:stCxn id="99" idx="3"/>
            <a:endCxn id="112" idx="1"/>
          </p:cNvCxnSpPr>
          <p:nvPr/>
        </p:nvCxnSpPr>
        <p:spPr>
          <a:xfrm>
            <a:off x="10585040" y="1910582"/>
            <a:ext cx="355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4F1585D7-3643-1B5B-599E-747DEA4BBBB2}"/>
              </a:ext>
            </a:extLst>
          </p:cNvPr>
          <p:cNvSpPr/>
          <p:nvPr/>
        </p:nvSpPr>
        <p:spPr>
          <a:xfrm>
            <a:off x="10940729" y="5180124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Similarity Calculation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5BED7DA3-A9A6-F998-FC5F-C8309A531547}"/>
              </a:ext>
            </a:extLst>
          </p:cNvPr>
          <p:cNvCxnSpPr>
            <a:cxnSpLocks/>
            <a:stCxn id="172" idx="3"/>
            <a:endCxn id="4" idx="1"/>
          </p:cNvCxnSpPr>
          <p:nvPr/>
        </p:nvCxnSpPr>
        <p:spPr>
          <a:xfrm>
            <a:off x="9150023" y="5432124"/>
            <a:ext cx="1790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>
            <a:extLst>
              <a:ext uri="{FF2B5EF4-FFF2-40B4-BE49-F238E27FC236}">
                <a16:creationId xmlns:a16="http://schemas.microsoft.com/office/drawing/2014/main" id="{83829D0A-8A8F-BD4A-DBAD-551DF190E789}"/>
              </a:ext>
            </a:extLst>
          </p:cNvPr>
          <p:cNvSpPr/>
          <p:nvPr/>
        </p:nvSpPr>
        <p:spPr>
          <a:xfrm>
            <a:off x="12325854" y="1564993"/>
            <a:ext cx="1260000" cy="68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</a:t>
            </a:r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Methods</a:t>
            </a:r>
          </a:p>
        </p:txBody>
      </p:sp>
      <p:sp>
        <p:nvSpPr>
          <p:cNvPr id="381" name="椭圆 46">
            <a:extLst>
              <a:ext uri="{FF2B5EF4-FFF2-40B4-BE49-F238E27FC236}">
                <a16:creationId xmlns:a16="http://schemas.microsoft.com/office/drawing/2014/main" id="{A7CCD6E7-1982-EFA7-2108-277A137CC2F1}"/>
              </a:ext>
            </a:extLst>
          </p:cNvPr>
          <p:cNvSpPr/>
          <p:nvPr/>
        </p:nvSpPr>
        <p:spPr>
          <a:xfrm>
            <a:off x="12764213" y="1804610"/>
            <a:ext cx="90000" cy="90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" name="椭圆 46">
            <a:extLst>
              <a:ext uri="{FF2B5EF4-FFF2-40B4-BE49-F238E27FC236}">
                <a16:creationId xmlns:a16="http://schemas.microsoft.com/office/drawing/2014/main" id="{522D8258-94F0-4356-FAB5-026D37080713}"/>
              </a:ext>
            </a:extLst>
          </p:cNvPr>
          <p:cNvSpPr/>
          <p:nvPr/>
        </p:nvSpPr>
        <p:spPr>
          <a:xfrm>
            <a:off x="12973575" y="1804610"/>
            <a:ext cx="90000" cy="90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3" name="椭圆 46">
            <a:extLst>
              <a:ext uri="{FF2B5EF4-FFF2-40B4-BE49-F238E27FC236}">
                <a16:creationId xmlns:a16="http://schemas.microsoft.com/office/drawing/2014/main" id="{087B7B38-7CBB-6935-024E-F01F72CBBE79}"/>
              </a:ext>
            </a:extLst>
          </p:cNvPr>
          <p:cNvSpPr/>
          <p:nvPr/>
        </p:nvSpPr>
        <p:spPr>
          <a:xfrm>
            <a:off x="12554851" y="1804610"/>
            <a:ext cx="90000" cy="90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9A4D913-BCC3-9069-BA88-5976167E3DBF}"/>
              </a:ext>
            </a:extLst>
          </p:cNvPr>
          <p:cNvSpPr txBox="1"/>
          <p:nvPr/>
        </p:nvSpPr>
        <p:spPr>
          <a:xfrm>
            <a:off x="13030473" y="1676238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86" name="椭圆 46">
            <a:extLst>
              <a:ext uri="{FF2B5EF4-FFF2-40B4-BE49-F238E27FC236}">
                <a16:creationId xmlns:a16="http://schemas.microsoft.com/office/drawing/2014/main" id="{CF39F5BD-20FD-48A5-C99B-AF4B45A6653E}"/>
              </a:ext>
            </a:extLst>
          </p:cNvPr>
          <p:cNvSpPr/>
          <p:nvPr/>
        </p:nvSpPr>
        <p:spPr>
          <a:xfrm>
            <a:off x="12554851" y="1945260"/>
            <a:ext cx="90000" cy="90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9161351A-12CC-5328-88EA-2E7D2FC7A3D8}"/>
              </a:ext>
            </a:extLst>
          </p:cNvPr>
          <p:cNvSpPr txBox="1"/>
          <p:nvPr/>
        </p:nvSpPr>
        <p:spPr>
          <a:xfrm>
            <a:off x="13030473" y="1814455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90" name="椭圆 46">
            <a:extLst>
              <a:ext uri="{FF2B5EF4-FFF2-40B4-BE49-F238E27FC236}">
                <a16:creationId xmlns:a16="http://schemas.microsoft.com/office/drawing/2014/main" id="{17B32A1C-01BA-AE09-4227-26F63A52DF48}"/>
              </a:ext>
            </a:extLst>
          </p:cNvPr>
          <p:cNvSpPr/>
          <p:nvPr/>
        </p:nvSpPr>
        <p:spPr>
          <a:xfrm>
            <a:off x="12554851" y="2090207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CF738976-9915-7955-1301-72A1DC61E431}"/>
              </a:ext>
            </a:extLst>
          </p:cNvPr>
          <p:cNvSpPr txBox="1"/>
          <p:nvPr/>
        </p:nvSpPr>
        <p:spPr>
          <a:xfrm>
            <a:off x="13030473" y="1967571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96" name="椭圆 46">
            <a:extLst>
              <a:ext uri="{FF2B5EF4-FFF2-40B4-BE49-F238E27FC236}">
                <a16:creationId xmlns:a16="http://schemas.microsoft.com/office/drawing/2014/main" id="{EB7E0A91-D975-7E66-EB55-988CC51ECF33}"/>
              </a:ext>
            </a:extLst>
          </p:cNvPr>
          <p:cNvSpPr/>
          <p:nvPr/>
        </p:nvSpPr>
        <p:spPr>
          <a:xfrm>
            <a:off x="12764213" y="1945260"/>
            <a:ext cx="90000" cy="90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7" name="椭圆 46">
            <a:extLst>
              <a:ext uri="{FF2B5EF4-FFF2-40B4-BE49-F238E27FC236}">
                <a16:creationId xmlns:a16="http://schemas.microsoft.com/office/drawing/2014/main" id="{9214AD1D-4BC1-0A10-1FC1-24669D46F0EB}"/>
              </a:ext>
            </a:extLst>
          </p:cNvPr>
          <p:cNvSpPr/>
          <p:nvPr/>
        </p:nvSpPr>
        <p:spPr>
          <a:xfrm>
            <a:off x="12973575" y="1945260"/>
            <a:ext cx="90000" cy="90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8" name="椭圆 46">
            <a:extLst>
              <a:ext uri="{FF2B5EF4-FFF2-40B4-BE49-F238E27FC236}">
                <a16:creationId xmlns:a16="http://schemas.microsoft.com/office/drawing/2014/main" id="{9541399B-D02A-9065-A143-C3AED76D77F3}"/>
              </a:ext>
            </a:extLst>
          </p:cNvPr>
          <p:cNvSpPr/>
          <p:nvPr/>
        </p:nvSpPr>
        <p:spPr>
          <a:xfrm>
            <a:off x="12764213" y="2090207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9" name="椭圆 46">
            <a:extLst>
              <a:ext uri="{FF2B5EF4-FFF2-40B4-BE49-F238E27FC236}">
                <a16:creationId xmlns:a16="http://schemas.microsoft.com/office/drawing/2014/main" id="{D416A0C8-2FC5-D4C7-4802-3F2241C0C264}"/>
              </a:ext>
            </a:extLst>
          </p:cNvPr>
          <p:cNvSpPr/>
          <p:nvPr/>
        </p:nvSpPr>
        <p:spPr>
          <a:xfrm>
            <a:off x="12973575" y="2090207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8D0D2B2D-874D-C0F1-543E-7E23A534BE83}"/>
              </a:ext>
            </a:extLst>
          </p:cNvPr>
          <p:cNvGrpSpPr/>
          <p:nvPr/>
        </p:nvGrpSpPr>
        <p:grpSpPr>
          <a:xfrm>
            <a:off x="13189873" y="4146982"/>
            <a:ext cx="241594" cy="274865"/>
            <a:chOff x="11401408" y="650822"/>
            <a:chExt cx="353232" cy="353232"/>
          </a:xfrm>
        </p:grpSpPr>
        <p:pic>
          <p:nvPicPr>
            <p:cNvPr id="667" name="Picture 666">
              <a:extLst>
                <a:ext uri="{FF2B5EF4-FFF2-40B4-BE49-F238E27FC236}">
                  <a16:creationId xmlns:a16="http://schemas.microsoft.com/office/drawing/2014/main" id="{C148CCAB-F9A2-140B-4627-EC291BD8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1408" y="650822"/>
              <a:ext cx="353232" cy="353232"/>
            </a:xfrm>
            <a:prstGeom prst="rect">
              <a:avLst/>
            </a:prstGeom>
          </p:spPr>
        </p:pic>
        <p:sp>
          <p:nvSpPr>
            <p:cNvPr id="502" name="椭圆 46">
              <a:extLst>
                <a:ext uri="{FF2B5EF4-FFF2-40B4-BE49-F238E27FC236}">
                  <a16:creationId xmlns:a16="http://schemas.microsoft.com/office/drawing/2014/main" id="{AC5BCDAE-5FA0-8294-30F9-DFD4745C7C7E}"/>
                </a:ext>
              </a:extLst>
            </p:cNvPr>
            <p:cNvSpPr/>
            <p:nvPr/>
          </p:nvSpPr>
          <p:spPr>
            <a:xfrm>
              <a:off x="11457198" y="679907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9DECE107-72B5-B56D-D8E4-ED2AE1958820}"/>
              </a:ext>
            </a:extLst>
          </p:cNvPr>
          <p:cNvGrpSpPr/>
          <p:nvPr/>
        </p:nvGrpSpPr>
        <p:grpSpPr>
          <a:xfrm>
            <a:off x="12955595" y="4142132"/>
            <a:ext cx="241594" cy="274865"/>
            <a:chOff x="12035688" y="2962590"/>
            <a:chExt cx="353232" cy="353232"/>
          </a:xfrm>
        </p:grpSpPr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FB62AC00-6592-763E-54D5-FEB03759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5688" y="2962590"/>
              <a:ext cx="353232" cy="353232"/>
            </a:xfrm>
            <a:prstGeom prst="rect">
              <a:avLst/>
            </a:prstGeom>
          </p:spPr>
        </p:pic>
        <p:sp>
          <p:nvSpPr>
            <p:cNvPr id="503" name="椭圆 46">
              <a:extLst>
                <a:ext uri="{FF2B5EF4-FFF2-40B4-BE49-F238E27FC236}">
                  <a16:creationId xmlns:a16="http://schemas.microsoft.com/office/drawing/2014/main" id="{DD0850FD-8895-5599-36BF-5F7B9D50A5A9}"/>
                </a:ext>
              </a:extLst>
            </p:cNvPr>
            <p:cNvSpPr/>
            <p:nvPr/>
          </p:nvSpPr>
          <p:spPr>
            <a:xfrm>
              <a:off x="12090122" y="2991737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274A426B-A763-E48D-29A3-32BFE1190688}"/>
              </a:ext>
            </a:extLst>
          </p:cNvPr>
          <p:cNvGrpSpPr/>
          <p:nvPr/>
        </p:nvGrpSpPr>
        <p:grpSpPr>
          <a:xfrm>
            <a:off x="12529517" y="4142132"/>
            <a:ext cx="241594" cy="274865"/>
            <a:chOff x="10575657" y="626439"/>
            <a:chExt cx="353232" cy="353232"/>
          </a:xfrm>
        </p:grpSpPr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326A7AD1-C6CB-3BFC-D901-DBF9B6457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657" y="626439"/>
              <a:ext cx="353232" cy="353232"/>
            </a:xfrm>
            <a:prstGeom prst="rect">
              <a:avLst/>
            </a:prstGeom>
          </p:spPr>
        </p:pic>
        <p:sp>
          <p:nvSpPr>
            <p:cNvPr id="506" name="椭圆 46">
              <a:extLst>
                <a:ext uri="{FF2B5EF4-FFF2-40B4-BE49-F238E27FC236}">
                  <a16:creationId xmlns:a16="http://schemas.microsoft.com/office/drawing/2014/main" id="{A66299E8-6598-2923-72BC-67D7A36A087C}"/>
                </a:ext>
              </a:extLst>
            </p:cNvPr>
            <p:cNvSpPr/>
            <p:nvPr/>
          </p:nvSpPr>
          <p:spPr>
            <a:xfrm>
              <a:off x="10631052" y="658259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7" name="椭圆 46">
              <a:extLst>
                <a:ext uri="{FF2B5EF4-FFF2-40B4-BE49-F238E27FC236}">
                  <a16:creationId xmlns:a16="http://schemas.microsoft.com/office/drawing/2014/main" id="{44D62F76-67BF-5F5A-9314-4EFBE445DA71}"/>
                </a:ext>
              </a:extLst>
            </p:cNvPr>
            <p:cNvSpPr/>
            <p:nvPr/>
          </p:nvSpPr>
          <p:spPr>
            <a:xfrm>
              <a:off x="10792161" y="871618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8ACFC085-7E80-F3AA-A6B5-AFAF2C106A10}"/>
              </a:ext>
            </a:extLst>
          </p:cNvPr>
          <p:cNvGrpSpPr/>
          <p:nvPr/>
        </p:nvGrpSpPr>
        <p:grpSpPr>
          <a:xfrm>
            <a:off x="12732382" y="4142132"/>
            <a:ext cx="241594" cy="274865"/>
            <a:chOff x="10991562" y="613593"/>
            <a:chExt cx="353232" cy="353232"/>
          </a:xfrm>
        </p:grpSpPr>
        <p:pic>
          <p:nvPicPr>
            <p:cNvPr id="659" name="Picture 658">
              <a:extLst>
                <a:ext uri="{FF2B5EF4-FFF2-40B4-BE49-F238E27FC236}">
                  <a16:creationId xmlns:a16="http://schemas.microsoft.com/office/drawing/2014/main" id="{E1E8C7CD-702F-16E1-D42E-223EFE8D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562" y="613593"/>
              <a:ext cx="353232" cy="353232"/>
            </a:xfrm>
            <a:prstGeom prst="rect">
              <a:avLst/>
            </a:prstGeom>
          </p:spPr>
        </p:pic>
        <p:sp>
          <p:nvSpPr>
            <p:cNvPr id="508" name="椭圆 46">
              <a:extLst>
                <a:ext uri="{FF2B5EF4-FFF2-40B4-BE49-F238E27FC236}">
                  <a16:creationId xmlns:a16="http://schemas.microsoft.com/office/drawing/2014/main" id="{E94C8786-1BE8-D2AF-73B2-1DD9471EA731}"/>
                </a:ext>
              </a:extLst>
            </p:cNvPr>
            <p:cNvSpPr/>
            <p:nvPr/>
          </p:nvSpPr>
          <p:spPr>
            <a:xfrm>
              <a:off x="11045236" y="64971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9" name="椭圆 46">
              <a:extLst>
                <a:ext uri="{FF2B5EF4-FFF2-40B4-BE49-F238E27FC236}">
                  <a16:creationId xmlns:a16="http://schemas.microsoft.com/office/drawing/2014/main" id="{5B54A9F9-F6B6-B466-734A-F5CF5FA08163}"/>
                </a:ext>
              </a:extLst>
            </p:cNvPr>
            <p:cNvSpPr/>
            <p:nvPr/>
          </p:nvSpPr>
          <p:spPr>
            <a:xfrm>
              <a:off x="11210880" y="85533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直接箭头连接符 10">
            <a:extLst>
              <a:ext uri="{FF2B5EF4-FFF2-40B4-BE49-F238E27FC236}">
                <a16:creationId xmlns:a16="http://schemas.microsoft.com/office/drawing/2014/main" id="{D8CCE908-29E7-D532-924F-07423BE2C41A}"/>
              </a:ext>
            </a:extLst>
          </p:cNvPr>
          <p:cNvCxnSpPr>
            <a:cxnSpLocks/>
            <a:stCxn id="34" idx="3"/>
            <a:endCxn id="623" idx="1"/>
          </p:cNvCxnSpPr>
          <p:nvPr/>
        </p:nvCxnSpPr>
        <p:spPr>
          <a:xfrm>
            <a:off x="12020729" y="4204836"/>
            <a:ext cx="305125" cy="1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2">
            <a:extLst>
              <a:ext uri="{FF2B5EF4-FFF2-40B4-BE49-F238E27FC236}">
                <a16:creationId xmlns:a16="http://schemas.microsoft.com/office/drawing/2014/main" id="{583BE2BC-9014-90E1-4A20-D467EBACF0B0}"/>
              </a:ext>
            </a:extLst>
          </p:cNvPr>
          <p:cNvSpPr/>
          <p:nvPr/>
        </p:nvSpPr>
        <p:spPr>
          <a:xfrm>
            <a:off x="9510602" y="802896"/>
            <a:ext cx="1212092" cy="3063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Description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334C7FE6-EA0B-F733-799A-914AE3D36C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7289" y="467417"/>
            <a:ext cx="381827" cy="381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1F6435-DFBF-4ABA-1A9A-A276863F8F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690" y="504874"/>
            <a:ext cx="370179" cy="370179"/>
          </a:xfrm>
          <a:prstGeom prst="rect">
            <a:avLst/>
          </a:prstGeom>
        </p:spPr>
      </p:pic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EA64281A-A2CA-EADA-2725-25593A5F4E2D}"/>
              </a:ext>
            </a:extLst>
          </p:cNvPr>
          <p:cNvSpPr/>
          <p:nvPr/>
        </p:nvSpPr>
        <p:spPr>
          <a:xfrm>
            <a:off x="7936473" y="810222"/>
            <a:ext cx="1377377" cy="3615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Vulnerability Patch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761D88-D9DE-568A-5708-12CB8A2B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992" y="691906"/>
            <a:ext cx="460834" cy="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E52F7C15-50A5-1EA7-5066-74A18FA6E04E}"/>
              </a:ext>
            </a:extLst>
          </p:cNvPr>
          <p:cNvSpPr/>
          <p:nvPr/>
        </p:nvSpPr>
        <p:spPr>
          <a:xfrm>
            <a:off x="8058787" y="1658582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 MRGs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3" name="直接箭头连接符 10">
            <a:extLst>
              <a:ext uri="{FF2B5EF4-FFF2-40B4-BE49-F238E27FC236}">
                <a16:creationId xmlns:a16="http://schemas.microsoft.com/office/drawing/2014/main" id="{0EF5C887-1BA2-F9F6-8832-62C02FE1DC9D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9133558" y="1907593"/>
            <a:ext cx="371482" cy="2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ight Arrow 455">
            <a:extLst>
              <a:ext uri="{FF2B5EF4-FFF2-40B4-BE49-F238E27FC236}">
                <a16:creationId xmlns:a16="http://schemas.microsoft.com/office/drawing/2014/main" id="{4EBF6EE8-C230-1C57-465F-BDE954BFDF4F}"/>
              </a:ext>
            </a:extLst>
          </p:cNvPr>
          <p:cNvSpPr/>
          <p:nvPr/>
        </p:nvSpPr>
        <p:spPr>
          <a:xfrm rot="5400000">
            <a:off x="10009019" y="3438056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B2B19A83-7144-4838-9573-51BEE7B9B2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414320" y="5421807"/>
            <a:ext cx="276418" cy="27641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AC9E75-5B22-FF3E-54C8-6FABFF5D33C3}"/>
              </a:ext>
            </a:extLst>
          </p:cNvPr>
          <p:cNvSpPr/>
          <p:nvPr/>
        </p:nvSpPr>
        <p:spPr>
          <a:xfrm>
            <a:off x="9502885" y="454981"/>
            <a:ext cx="1152000" cy="651223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C1BFFB28-7D97-98C9-E87C-BC97B292CAFE}"/>
              </a:ext>
            </a:extLst>
          </p:cNvPr>
          <p:cNvSpPr/>
          <p:nvPr/>
        </p:nvSpPr>
        <p:spPr>
          <a:xfrm>
            <a:off x="10940729" y="3952836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Mapping</a:t>
            </a:r>
            <a:r>
              <a:rPr lang="zh-CN" alt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Paths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5" name="直接箭头连接符 10">
            <a:extLst>
              <a:ext uri="{FF2B5EF4-FFF2-40B4-BE49-F238E27FC236}">
                <a16:creationId xmlns:a16="http://schemas.microsoft.com/office/drawing/2014/main" id="{5EA2AB5E-DA94-C8E0-E282-BC4FDCB3C1FC}"/>
              </a:ext>
            </a:extLst>
          </p:cNvPr>
          <p:cNvCxnSpPr>
            <a:cxnSpLocks/>
            <a:stCxn id="215" idx="3"/>
            <a:endCxn id="34" idx="1"/>
          </p:cNvCxnSpPr>
          <p:nvPr/>
        </p:nvCxnSpPr>
        <p:spPr>
          <a:xfrm flipV="1">
            <a:off x="10585040" y="4204836"/>
            <a:ext cx="355689" cy="5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ed Rectangle 32">
            <a:extLst>
              <a:ext uri="{FF2B5EF4-FFF2-40B4-BE49-F238E27FC236}">
                <a16:creationId xmlns:a16="http://schemas.microsoft.com/office/drawing/2014/main" id="{2BBB76A3-6E4D-0F16-0D13-41A08C69ED6E}"/>
              </a:ext>
            </a:extLst>
          </p:cNvPr>
          <p:cNvSpPr/>
          <p:nvPr/>
        </p:nvSpPr>
        <p:spPr>
          <a:xfrm>
            <a:off x="8544550" y="1317766"/>
            <a:ext cx="321664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Methods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9" name="直接箭头连接符 10">
            <a:extLst>
              <a:ext uri="{FF2B5EF4-FFF2-40B4-BE49-F238E27FC236}">
                <a16:creationId xmlns:a16="http://schemas.microsoft.com/office/drawing/2014/main" id="{7E1E8D8B-CB24-0FFC-E613-7656405C8D3E}"/>
              </a:ext>
            </a:extLst>
          </p:cNvPr>
          <p:cNvCxnSpPr>
            <a:cxnSpLocks/>
            <a:stCxn id="4" idx="3"/>
            <a:endCxn id="458" idx="1"/>
          </p:cNvCxnSpPr>
          <p:nvPr/>
        </p:nvCxnSpPr>
        <p:spPr>
          <a:xfrm flipV="1">
            <a:off x="12020729" y="5426530"/>
            <a:ext cx="305126" cy="5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Rounded Rectangle 32">
            <a:extLst>
              <a:ext uri="{FF2B5EF4-FFF2-40B4-BE49-F238E27FC236}">
                <a16:creationId xmlns:a16="http://schemas.microsoft.com/office/drawing/2014/main" id="{0E575464-30B4-76DC-6B6C-168F18544ADD}"/>
              </a:ext>
            </a:extLst>
          </p:cNvPr>
          <p:cNvSpPr/>
          <p:nvPr/>
        </p:nvSpPr>
        <p:spPr>
          <a:xfrm>
            <a:off x="8044321" y="2786037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Extracting Patches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4" name="Rounded Rectangle 32">
            <a:extLst>
              <a:ext uri="{FF2B5EF4-FFF2-40B4-BE49-F238E27FC236}">
                <a16:creationId xmlns:a16="http://schemas.microsoft.com/office/drawing/2014/main" id="{1A96C297-B5E2-B497-376B-DC98FEFCC06C}"/>
              </a:ext>
            </a:extLst>
          </p:cNvPr>
          <p:cNvSpPr/>
          <p:nvPr/>
        </p:nvSpPr>
        <p:spPr>
          <a:xfrm>
            <a:off x="9505040" y="2786037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85" name="直接箭头连接符 10">
            <a:extLst>
              <a:ext uri="{FF2B5EF4-FFF2-40B4-BE49-F238E27FC236}">
                <a16:creationId xmlns:a16="http://schemas.microsoft.com/office/drawing/2014/main" id="{835346F1-AFB9-DB53-11B8-A4623E91BB31}"/>
              </a:ext>
            </a:extLst>
          </p:cNvPr>
          <p:cNvCxnSpPr>
            <a:cxnSpLocks/>
            <a:stCxn id="482" idx="3"/>
            <a:endCxn id="484" idx="1"/>
          </p:cNvCxnSpPr>
          <p:nvPr/>
        </p:nvCxnSpPr>
        <p:spPr>
          <a:xfrm>
            <a:off x="9124321" y="3038037"/>
            <a:ext cx="3807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ounded Rectangle 487">
            <a:extLst>
              <a:ext uri="{FF2B5EF4-FFF2-40B4-BE49-F238E27FC236}">
                <a16:creationId xmlns:a16="http://schemas.microsoft.com/office/drawing/2014/main" id="{DC4548C3-C563-AB2B-DF0B-E681B68C96B1}"/>
              </a:ext>
            </a:extLst>
          </p:cNvPr>
          <p:cNvSpPr/>
          <p:nvPr/>
        </p:nvSpPr>
        <p:spPr>
          <a:xfrm>
            <a:off x="12325854" y="2691162"/>
            <a:ext cx="1260000" cy="68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Paths</a:t>
            </a:r>
          </a:p>
        </p:txBody>
      </p:sp>
      <p:sp>
        <p:nvSpPr>
          <p:cNvPr id="492" name="Rounded Rectangle 491">
            <a:extLst>
              <a:ext uri="{FF2B5EF4-FFF2-40B4-BE49-F238E27FC236}">
                <a16:creationId xmlns:a16="http://schemas.microsoft.com/office/drawing/2014/main" id="{02922487-3DB4-C40C-C3DA-3B68170EEB35}"/>
              </a:ext>
            </a:extLst>
          </p:cNvPr>
          <p:cNvSpPr/>
          <p:nvPr/>
        </p:nvSpPr>
        <p:spPr>
          <a:xfrm>
            <a:off x="7959788" y="2473561"/>
            <a:ext cx="4155540" cy="97200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93" name="Rounded Rectangle 32">
            <a:extLst>
              <a:ext uri="{FF2B5EF4-FFF2-40B4-BE49-F238E27FC236}">
                <a16:creationId xmlns:a16="http://schemas.microsoft.com/office/drawing/2014/main" id="{100B5E62-30AA-FC89-4DFC-2539AE11A619}"/>
              </a:ext>
            </a:extLst>
          </p:cNvPr>
          <p:cNvSpPr/>
          <p:nvPr/>
        </p:nvSpPr>
        <p:spPr>
          <a:xfrm>
            <a:off x="8703423" y="2473561"/>
            <a:ext cx="2898895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Change-affected Paths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9C9FCC86-8030-F7A2-02FE-8DA046C408EF}"/>
              </a:ext>
            </a:extLst>
          </p:cNvPr>
          <p:cNvGrpSpPr/>
          <p:nvPr/>
        </p:nvGrpSpPr>
        <p:grpSpPr>
          <a:xfrm>
            <a:off x="13169778" y="2968355"/>
            <a:ext cx="241594" cy="274865"/>
            <a:chOff x="11401408" y="650822"/>
            <a:chExt cx="353232" cy="353232"/>
          </a:xfrm>
        </p:grpSpPr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A2B05520-10EC-EBE0-E9B4-42249144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1408" y="650822"/>
              <a:ext cx="353232" cy="353232"/>
            </a:xfrm>
            <a:prstGeom prst="rect">
              <a:avLst/>
            </a:prstGeom>
          </p:spPr>
        </p:pic>
        <p:sp>
          <p:nvSpPr>
            <p:cNvPr id="500" name="椭圆 46">
              <a:extLst>
                <a:ext uri="{FF2B5EF4-FFF2-40B4-BE49-F238E27FC236}">
                  <a16:creationId xmlns:a16="http://schemas.microsoft.com/office/drawing/2014/main" id="{24F3BA6C-D149-6718-0360-5E6D62D56D72}"/>
                </a:ext>
              </a:extLst>
            </p:cNvPr>
            <p:cNvSpPr/>
            <p:nvPr/>
          </p:nvSpPr>
          <p:spPr>
            <a:xfrm>
              <a:off x="11457198" y="679907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BC840ED8-9BC9-07A8-7CE0-EAC02C62EC97}"/>
              </a:ext>
            </a:extLst>
          </p:cNvPr>
          <p:cNvGrpSpPr/>
          <p:nvPr/>
        </p:nvGrpSpPr>
        <p:grpSpPr>
          <a:xfrm>
            <a:off x="12935500" y="2963505"/>
            <a:ext cx="241594" cy="274865"/>
            <a:chOff x="12035688" y="2962590"/>
            <a:chExt cx="353232" cy="353232"/>
          </a:xfrm>
        </p:grpSpPr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9C57BEFE-6C66-69A7-F660-8171FEEF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5688" y="2962590"/>
              <a:ext cx="353232" cy="353232"/>
            </a:xfrm>
            <a:prstGeom prst="rect">
              <a:avLst/>
            </a:prstGeom>
          </p:spPr>
        </p:pic>
        <p:sp>
          <p:nvSpPr>
            <p:cNvPr id="68" name="椭圆 46">
              <a:extLst>
                <a:ext uri="{FF2B5EF4-FFF2-40B4-BE49-F238E27FC236}">
                  <a16:creationId xmlns:a16="http://schemas.microsoft.com/office/drawing/2014/main" id="{74C861E4-6F00-7A5D-DEC2-37F416572FA0}"/>
                </a:ext>
              </a:extLst>
            </p:cNvPr>
            <p:cNvSpPr/>
            <p:nvPr/>
          </p:nvSpPr>
          <p:spPr>
            <a:xfrm>
              <a:off x="12090122" y="2991737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DC4206F-C060-347D-0196-AAD85CB2E64A}"/>
              </a:ext>
            </a:extLst>
          </p:cNvPr>
          <p:cNvGrpSpPr/>
          <p:nvPr/>
        </p:nvGrpSpPr>
        <p:grpSpPr>
          <a:xfrm>
            <a:off x="12509422" y="2963505"/>
            <a:ext cx="241594" cy="274865"/>
            <a:chOff x="10575657" y="626439"/>
            <a:chExt cx="353232" cy="35323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F3024F0-261C-D071-D70E-EACD4303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657" y="626439"/>
              <a:ext cx="353232" cy="353232"/>
            </a:xfrm>
            <a:prstGeom prst="rect">
              <a:avLst/>
            </a:prstGeom>
          </p:spPr>
        </p:pic>
        <p:sp>
          <p:nvSpPr>
            <p:cNvPr id="72" name="椭圆 46">
              <a:extLst>
                <a:ext uri="{FF2B5EF4-FFF2-40B4-BE49-F238E27FC236}">
                  <a16:creationId xmlns:a16="http://schemas.microsoft.com/office/drawing/2014/main" id="{5317523E-EC1E-2666-7EBA-38CB8E63CCB1}"/>
                </a:ext>
              </a:extLst>
            </p:cNvPr>
            <p:cNvSpPr/>
            <p:nvPr/>
          </p:nvSpPr>
          <p:spPr>
            <a:xfrm>
              <a:off x="10631052" y="658259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46">
              <a:extLst>
                <a:ext uri="{FF2B5EF4-FFF2-40B4-BE49-F238E27FC236}">
                  <a16:creationId xmlns:a16="http://schemas.microsoft.com/office/drawing/2014/main" id="{FCB40808-2CAD-32E1-9875-CC20D0B12F22}"/>
                </a:ext>
              </a:extLst>
            </p:cNvPr>
            <p:cNvSpPr/>
            <p:nvPr/>
          </p:nvSpPr>
          <p:spPr>
            <a:xfrm>
              <a:off x="10792161" y="871618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0410BD-E58B-D4A5-5C52-A40911B962CF}"/>
              </a:ext>
            </a:extLst>
          </p:cNvPr>
          <p:cNvGrpSpPr/>
          <p:nvPr/>
        </p:nvGrpSpPr>
        <p:grpSpPr>
          <a:xfrm>
            <a:off x="12712287" y="2963505"/>
            <a:ext cx="241594" cy="274865"/>
            <a:chOff x="10991562" y="613593"/>
            <a:chExt cx="353232" cy="353232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E95226C-969F-9640-3F66-E3E854FC8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562" y="613593"/>
              <a:ext cx="353232" cy="353232"/>
            </a:xfrm>
            <a:prstGeom prst="rect">
              <a:avLst/>
            </a:prstGeom>
          </p:spPr>
        </p:pic>
        <p:sp>
          <p:nvSpPr>
            <p:cNvPr id="78" name="椭圆 46">
              <a:extLst>
                <a:ext uri="{FF2B5EF4-FFF2-40B4-BE49-F238E27FC236}">
                  <a16:creationId xmlns:a16="http://schemas.microsoft.com/office/drawing/2014/main" id="{A46A16A7-56E9-23B3-5960-147EB27E4B91}"/>
                </a:ext>
              </a:extLst>
            </p:cNvPr>
            <p:cNvSpPr/>
            <p:nvPr/>
          </p:nvSpPr>
          <p:spPr>
            <a:xfrm>
              <a:off x="11045236" y="64971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椭圆 46">
              <a:extLst>
                <a:ext uri="{FF2B5EF4-FFF2-40B4-BE49-F238E27FC236}">
                  <a16:creationId xmlns:a16="http://schemas.microsoft.com/office/drawing/2014/main" id="{CF210218-68CF-DAD7-8E58-53FB34A4A5CA}"/>
                </a:ext>
              </a:extLst>
            </p:cNvPr>
            <p:cNvSpPr/>
            <p:nvPr/>
          </p:nvSpPr>
          <p:spPr>
            <a:xfrm>
              <a:off x="11210880" y="85533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接箭头连接符 10">
            <a:extLst>
              <a:ext uri="{FF2B5EF4-FFF2-40B4-BE49-F238E27FC236}">
                <a16:creationId xmlns:a16="http://schemas.microsoft.com/office/drawing/2014/main" id="{44F19C2C-7E9F-DD1D-32DC-8BADCF5DF14E}"/>
              </a:ext>
            </a:extLst>
          </p:cNvPr>
          <p:cNvCxnSpPr>
            <a:cxnSpLocks/>
            <a:stCxn id="82" idx="3"/>
            <a:endCxn id="488" idx="1"/>
          </p:cNvCxnSpPr>
          <p:nvPr/>
        </p:nvCxnSpPr>
        <p:spPr>
          <a:xfrm>
            <a:off x="12020729" y="3032647"/>
            <a:ext cx="305125" cy="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>
            <a:extLst>
              <a:ext uri="{FF2B5EF4-FFF2-40B4-BE49-F238E27FC236}">
                <a16:creationId xmlns:a16="http://schemas.microsoft.com/office/drawing/2014/main" id="{2F547776-FFEF-40C6-3795-FA7D4C421B36}"/>
              </a:ext>
            </a:extLst>
          </p:cNvPr>
          <p:cNvSpPr/>
          <p:nvPr/>
        </p:nvSpPr>
        <p:spPr>
          <a:xfrm rot="5400000">
            <a:off x="10009019" y="2265867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32">
            <a:extLst>
              <a:ext uri="{FF2B5EF4-FFF2-40B4-BE49-F238E27FC236}">
                <a16:creationId xmlns:a16="http://schemas.microsoft.com/office/drawing/2014/main" id="{92D31B20-6446-8261-1418-5CAE938EFE89}"/>
              </a:ext>
            </a:extLst>
          </p:cNvPr>
          <p:cNvSpPr/>
          <p:nvPr/>
        </p:nvSpPr>
        <p:spPr>
          <a:xfrm>
            <a:off x="10940729" y="2780647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Program Slicing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3" name="直接箭头连接符 10">
            <a:extLst>
              <a:ext uri="{FF2B5EF4-FFF2-40B4-BE49-F238E27FC236}">
                <a16:creationId xmlns:a16="http://schemas.microsoft.com/office/drawing/2014/main" id="{8EECC50C-008B-6F91-6B90-71C5D06C4656}"/>
              </a:ext>
            </a:extLst>
          </p:cNvPr>
          <p:cNvCxnSpPr>
            <a:cxnSpLocks/>
            <a:stCxn id="484" idx="3"/>
            <a:endCxn id="82" idx="1"/>
          </p:cNvCxnSpPr>
          <p:nvPr/>
        </p:nvCxnSpPr>
        <p:spPr>
          <a:xfrm flipV="1">
            <a:off x="10585040" y="3032647"/>
            <a:ext cx="355689" cy="5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0">
            <a:extLst>
              <a:ext uri="{FF2B5EF4-FFF2-40B4-BE49-F238E27FC236}">
                <a16:creationId xmlns:a16="http://schemas.microsoft.com/office/drawing/2014/main" id="{A9F4922D-9BDD-AEF3-8B7B-D4BB12D7FB9C}"/>
              </a:ext>
            </a:extLst>
          </p:cNvPr>
          <p:cNvCxnSpPr>
            <a:cxnSpLocks/>
            <a:stCxn id="321" idx="2"/>
            <a:endCxn id="27" idx="0"/>
          </p:cNvCxnSpPr>
          <p:nvPr/>
        </p:nvCxnSpPr>
        <p:spPr>
          <a:xfrm flipH="1">
            <a:off x="8598787" y="1106204"/>
            <a:ext cx="8569" cy="5523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5D811C7-B77B-F17E-26BB-AC77990C7691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5400000">
            <a:off x="9062647" y="642344"/>
            <a:ext cx="552378" cy="1480098"/>
          </a:xfrm>
          <a:prstGeom prst="curvedConnector3">
            <a:avLst>
              <a:gd name="adj1" fmla="val 1543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0">
            <a:extLst>
              <a:ext uri="{FF2B5EF4-FFF2-40B4-BE49-F238E27FC236}">
                <a16:creationId xmlns:a16="http://schemas.microsoft.com/office/drawing/2014/main" id="{47D54B62-12CD-F22B-E328-5866FDECB473}"/>
              </a:ext>
            </a:extLst>
          </p:cNvPr>
          <p:cNvCxnSpPr>
            <a:cxnSpLocks/>
            <a:stCxn id="333" idx="2"/>
            <a:endCxn id="112" idx="0"/>
          </p:cNvCxnSpPr>
          <p:nvPr/>
        </p:nvCxnSpPr>
        <p:spPr>
          <a:xfrm flipH="1">
            <a:off x="11480729" y="1114143"/>
            <a:ext cx="4789" cy="5444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5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EC7EE452-4EAA-F97B-ADC7-D6E9AAE3E553}"/>
              </a:ext>
            </a:extLst>
          </p:cNvPr>
          <p:cNvSpPr/>
          <p:nvPr/>
        </p:nvSpPr>
        <p:spPr>
          <a:xfrm>
            <a:off x="6736887" y="454981"/>
            <a:ext cx="1152000" cy="651223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C38098C2-A8BA-5CC9-59BA-01551D12B82B}"/>
              </a:ext>
            </a:extLst>
          </p:cNvPr>
          <p:cNvSpPr/>
          <p:nvPr/>
        </p:nvSpPr>
        <p:spPr>
          <a:xfrm>
            <a:off x="10909518" y="454981"/>
            <a:ext cx="1152000" cy="659162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58" name="Rounded Rectangle 457">
            <a:extLst>
              <a:ext uri="{FF2B5EF4-FFF2-40B4-BE49-F238E27FC236}">
                <a16:creationId xmlns:a16="http://schemas.microsoft.com/office/drawing/2014/main" id="{C3A1ECD6-882B-32DE-569F-B7ACB68C25E2}"/>
              </a:ext>
            </a:extLst>
          </p:cNvPr>
          <p:cNvSpPr/>
          <p:nvPr/>
        </p:nvSpPr>
        <p:spPr>
          <a:xfrm>
            <a:off x="9848488" y="4864976"/>
            <a:ext cx="1990162" cy="625932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0532777" y="5051404"/>
            <a:ext cx="1324297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(Un)Affected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10727104" y="810222"/>
            <a:ext cx="1528341" cy="2874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4" name="Rounded Rectangle 32">
            <a:extLst>
              <a:ext uri="{FF2B5EF4-FFF2-40B4-BE49-F238E27FC236}">
                <a16:creationId xmlns:a16="http://schemas.microsoft.com/office/drawing/2014/main" id="{2BBB76A3-6E4D-0F16-0D13-41A08C69ED6E}"/>
              </a:ext>
            </a:extLst>
          </p:cNvPr>
          <p:cNvSpPr/>
          <p:nvPr/>
        </p:nvSpPr>
        <p:spPr>
          <a:xfrm>
            <a:off x="7735663" y="1307827"/>
            <a:ext cx="3216640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Methods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1A02C5A-51FF-0A7E-112B-B440844E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474" y="456285"/>
            <a:ext cx="377658" cy="377658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7A6B59B3-B7CC-0BB5-B954-3975A9C26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6830" y="5000784"/>
            <a:ext cx="377658" cy="377658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18058E-4876-13CF-4AC3-0F01F1ECD4D6}"/>
              </a:ext>
            </a:extLst>
          </p:cNvPr>
          <p:cNvSpPr/>
          <p:nvPr/>
        </p:nvSpPr>
        <p:spPr>
          <a:xfrm>
            <a:off x="6675756" y="1307827"/>
            <a:ext cx="5451589" cy="972000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9" name="Rounded Rectangle 32">
            <a:extLst>
              <a:ext uri="{FF2B5EF4-FFF2-40B4-BE49-F238E27FC236}">
                <a16:creationId xmlns:a16="http://schemas.microsoft.com/office/drawing/2014/main" id="{C0F9EF36-725D-2F29-0414-E0504575E64D}"/>
              </a:ext>
            </a:extLst>
          </p:cNvPr>
          <p:cNvSpPr/>
          <p:nvPr/>
        </p:nvSpPr>
        <p:spPr>
          <a:xfrm>
            <a:off x="9505040" y="1658582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Critical Methods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" name="Rounded Rectangle 32">
            <a:extLst>
              <a:ext uri="{FF2B5EF4-FFF2-40B4-BE49-F238E27FC236}">
                <a16:creationId xmlns:a16="http://schemas.microsoft.com/office/drawing/2014/main" id="{27A450C7-50A3-79BA-1EB8-F59DE9E649D4}"/>
              </a:ext>
            </a:extLst>
          </p:cNvPr>
          <p:cNvSpPr/>
          <p:nvPr/>
        </p:nvSpPr>
        <p:spPr>
          <a:xfrm>
            <a:off x="10940729" y="1658582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Mapping Critical Methods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" name="Rounded Rectangle 32">
            <a:extLst>
              <a:ext uri="{FF2B5EF4-FFF2-40B4-BE49-F238E27FC236}">
                <a16:creationId xmlns:a16="http://schemas.microsoft.com/office/drawing/2014/main" id="{125C3ED1-A3F1-674C-B6FE-ACC0B8C8CFCC}"/>
              </a:ext>
            </a:extLst>
          </p:cNvPr>
          <p:cNvSpPr/>
          <p:nvPr/>
        </p:nvSpPr>
        <p:spPr>
          <a:xfrm>
            <a:off x="8044322" y="2820398"/>
            <a:ext cx="889179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Identifying Critical Variables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2" name="Rounded Rectangle 32">
            <a:extLst>
              <a:ext uri="{FF2B5EF4-FFF2-40B4-BE49-F238E27FC236}">
                <a16:creationId xmlns:a16="http://schemas.microsoft.com/office/drawing/2014/main" id="{9ED78B60-9B37-1F16-471A-F56CCE1EB849}"/>
              </a:ext>
            </a:extLst>
          </p:cNvPr>
          <p:cNvSpPr/>
          <p:nvPr/>
        </p:nvSpPr>
        <p:spPr>
          <a:xfrm>
            <a:off x="8229047" y="4042296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 Weighted IPDGs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" name="Rounded Rectangle 32">
            <a:extLst>
              <a:ext uri="{FF2B5EF4-FFF2-40B4-BE49-F238E27FC236}">
                <a16:creationId xmlns:a16="http://schemas.microsoft.com/office/drawing/2014/main" id="{B5A33B9B-49C1-750F-69A8-A104E7F0B3EF}"/>
              </a:ext>
            </a:extLst>
          </p:cNvPr>
          <p:cNvSpPr/>
          <p:nvPr/>
        </p:nvSpPr>
        <p:spPr>
          <a:xfrm>
            <a:off x="10090990" y="2820398"/>
            <a:ext cx="889179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Selecting Critical Paths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9" name="Rounded Rectangle 32">
            <a:extLst>
              <a:ext uri="{FF2B5EF4-FFF2-40B4-BE49-F238E27FC236}">
                <a16:creationId xmlns:a16="http://schemas.microsoft.com/office/drawing/2014/main" id="{18E91ACE-8E61-BFC3-D41B-0EA0CEB84A92}"/>
              </a:ext>
            </a:extLst>
          </p:cNvPr>
          <p:cNvSpPr/>
          <p:nvPr/>
        </p:nvSpPr>
        <p:spPr>
          <a:xfrm>
            <a:off x="9059566" y="2820398"/>
            <a:ext cx="889179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PDGs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15" name="直接箭头连接符 10">
            <a:extLst>
              <a:ext uri="{FF2B5EF4-FFF2-40B4-BE49-F238E27FC236}">
                <a16:creationId xmlns:a16="http://schemas.microsoft.com/office/drawing/2014/main" id="{A9E91606-08DF-7CFB-3540-5865016A215D}"/>
              </a:ext>
            </a:extLst>
          </p:cNvPr>
          <p:cNvCxnSpPr>
            <a:cxnSpLocks/>
            <a:stCxn id="153" idx="3"/>
            <a:endCxn id="479" idx="1"/>
          </p:cNvCxnSpPr>
          <p:nvPr/>
        </p:nvCxnSpPr>
        <p:spPr>
          <a:xfrm>
            <a:off x="8933501" y="3072398"/>
            <a:ext cx="1260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5823697E-CDF8-7A93-F86C-BC92512BD1E8}"/>
              </a:ext>
            </a:extLst>
          </p:cNvPr>
          <p:cNvSpPr/>
          <p:nvPr/>
        </p:nvSpPr>
        <p:spPr>
          <a:xfrm>
            <a:off x="6738836" y="4096300"/>
            <a:ext cx="1080000" cy="539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Paths</a:t>
            </a:r>
          </a:p>
        </p:txBody>
      </p:sp>
      <p:cxnSp>
        <p:nvCxnSpPr>
          <p:cNvPr id="629" name="直接箭头连接符 10">
            <a:extLst>
              <a:ext uri="{FF2B5EF4-FFF2-40B4-BE49-F238E27FC236}">
                <a16:creationId xmlns:a16="http://schemas.microsoft.com/office/drawing/2014/main" id="{A0BF0CCF-112E-6C8B-5C33-5D2793DD09CE}"/>
              </a:ext>
            </a:extLst>
          </p:cNvPr>
          <p:cNvCxnSpPr>
            <a:cxnSpLocks/>
            <a:stCxn id="479" idx="3"/>
            <a:endCxn id="215" idx="1"/>
          </p:cNvCxnSpPr>
          <p:nvPr/>
        </p:nvCxnSpPr>
        <p:spPr>
          <a:xfrm>
            <a:off x="9948745" y="3072398"/>
            <a:ext cx="142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箭头连接符 10">
            <a:extLst>
              <a:ext uri="{FF2B5EF4-FFF2-40B4-BE49-F238E27FC236}">
                <a16:creationId xmlns:a16="http://schemas.microsoft.com/office/drawing/2014/main" id="{E2992590-222B-6108-7B6B-892E95ED8D12}"/>
              </a:ext>
            </a:extLst>
          </p:cNvPr>
          <p:cNvCxnSpPr>
            <a:cxnSpLocks/>
            <a:stCxn id="380" idx="3"/>
            <a:endCxn id="153" idx="1"/>
          </p:cNvCxnSpPr>
          <p:nvPr/>
        </p:nvCxnSpPr>
        <p:spPr>
          <a:xfrm>
            <a:off x="7821610" y="3072398"/>
            <a:ext cx="22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ounded Rectangle 650">
            <a:extLst>
              <a:ext uri="{FF2B5EF4-FFF2-40B4-BE49-F238E27FC236}">
                <a16:creationId xmlns:a16="http://schemas.microsoft.com/office/drawing/2014/main" id="{8901D347-4982-07DC-4BE6-13CC8FE898B5}"/>
              </a:ext>
            </a:extLst>
          </p:cNvPr>
          <p:cNvSpPr/>
          <p:nvPr/>
        </p:nvSpPr>
        <p:spPr>
          <a:xfrm>
            <a:off x="6623655" y="2507922"/>
            <a:ext cx="5451590" cy="97200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52" name="Rounded Rectangle 32">
            <a:extLst>
              <a:ext uri="{FF2B5EF4-FFF2-40B4-BE49-F238E27FC236}">
                <a16:creationId xmlns:a16="http://schemas.microsoft.com/office/drawing/2014/main" id="{983CED4B-BDF6-6FC5-145C-7A720AFCC023}"/>
              </a:ext>
            </a:extLst>
          </p:cNvPr>
          <p:cNvSpPr/>
          <p:nvPr/>
        </p:nvSpPr>
        <p:spPr>
          <a:xfrm>
            <a:off x="7894536" y="2507922"/>
            <a:ext cx="2898895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Paths Selection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90" name="Right Arrow 689">
            <a:extLst>
              <a:ext uri="{FF2B5EF4-FFF2-40B4-BE49-F238E27FC236}">
                <a16:creationId xmlns:a16="http://schemas.microsoft.com/office/drawing/2014/main" id="{A81D47D0-D2A4-0081-DF9C-F63689639C6C}"/>
              </a:ext>
            </a:extLst>
          </p:cNvPr>
          <p:cNvSpPr/>
          <p:nvPr/>
        </p:nvSpPr>
        <p:spPr>
          <a:xfrm rot="5400000">
            <a:off x="9213622" y="3481415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C495A5C2-8C58-A8EF-5B3E-14FEED678BEB}"/>
              </a:ext>
            </a:extLst>
          </p:cNvPr>
          <p:cNvSpPr/>
          <p:nvPr/>
        </p:nvSpPr>
        <p:spPr>
          <a:xfrm>
            <a:off x="6675754" y="3699358"/>
            <a:ext cx="5451591" cy="972000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92" name="Rounded Rectangle 32">
            <a:extLst>
              <a:ext uri="{FF2B5EF4-FFF2-40B4-BE49-F238E27FC236}">
                <a16:creationId xmlns:a16="http://schemas.microsoft.com/office/drawing/2014/main" id="{D6F428D9-0DDD-0F25-61A9-6A553A5703CF}"/>
              </a:ext>
            </a:extLst>
          </p:cNvPr>
          <p:cNvSpPr/>
          <p:nvPr/>
        </p:nvSpPr>
        <p:spPr>
          <a:xfrm>
            <a:off x="7081598" y="3699358"/>
            <a:ext cx="4524770" cy="2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Weighted IPDG</a:t>
            </a:r>
            <a:r>
              <a:rPr lang="zh-CN" altLang="en-US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Similarity Calculation </a:t>
            </a:r>
            <a:endParaRPr lang="en-CN" sz="1200" b="1" i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95" name="直接箭头连接符 10">
            <a:extLst>
              <a:ext uri="{FF2B5EF4-FFF2-40B4-BE49-F238E27FC236}">
                <a16:creationId xmlns:a16="http://schemas.microsoft.com/office/drawing/2014/main" id="{11327143-3C7E-D9D2-C058-02FA83F4958D}"/>
              </a:ext>
            </a:extLst>
          </p:cNvPr>
          <p:cNvCxnSpPr>
            <a:cxnSpLocks/>
            <a:stCxn id="99" idx="3"/>
            <a:endCxn id="112" idx="1"/>
          </p:cNvCxnSpPr>
          <p:nvPr/>
        </p:nvCxnSpPr>
        <p:spPr>
          <a:xfrm>
            <a:off x="10585040" y="1910582"/>
            <a:ext cx="355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99B484-2A85-804A-CF3A-DFC0715F9806}"/>
              </a:ext>
            </a:extLst>
          </p:cNvPr>
          <p:cNvSpPr/>
          <p:nvPr/>
        </p:nvSpPr>
        <p:spPr>
          <a:xfrm>
            <a:off x="9539851" y="3934712"/>
            <a:ext cx="108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IPDG</a:t>
            </a:r>
          </a:p>
        </p:txBody>
      </p:sp>
      <p:pic>
        <p:nvPicPr>
          <p:cNvPr id="173" name="图形 377">
            <a:extLst>
              <a:ext uri="{FF2B5EF4-FFF2-40B4-BE49-F238E27FC236}">
                <a16:creationId xmlns:a16="http://schemas.microsoft.com/office/drawing/2014/main" id="{4D0BD942-F35C-70FC-8B4E-82ACAA72F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3671" y="4170794"/>
            <a:ext cx="257984" cy="257984"/>
          </a:xfrm>
          <a:prstGeom prst="rect">
            <a:avLst/>
          </a:prstGeom>
        </p:spPr>
      </p:pic>
      <p:pic>
        <p:nvPicPr>
          <p:cNvPr id="174" name="图形 378">
            <a:extLst>
              <a:ext uri="{FF2B5EF4-FFF2-40B4-BE49-F238E27FC236}">
                <a16:creationId xmlns:a16="http://schemas.microsoft.com/office/drawing/2014/main" id="{0F1CE2DF-82CF-F66A-3CA0-33E1B870E0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7069" y="4156328"/>
            <a:ext cx="257984" cy="257984"/>
          </a:xfrm>
          <a:prstGeom prst="rect">
            <a:avLst/>
          </a:prstGeom>
        </p:spPr>
      </p:pic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4F1585D7-3643-1B5B-599E-747DEA4BBBB2}"/>
              </a:ext>
            </a:extLst>
          </p:cNvPr>
          <p:cNvSpPr/>
          <p:nvPr/>
        </p:nvSpPr>
        <p:spPr>
          <a:xfrm>
            <a:off x="10940729" y="4042296"/>
            <a:ext cx="1080000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Similarity Calculation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" name="直接箭头连接符 10">
            <a:extLst>
              <a:ext uri="{FF2B5EF4-FFF2-40B4-BE49-F238E27FC236}">
                <a16:creationId xmlns:a16="http://schemas.microsoft.com/office/drawing/2014/main" id="{2FCA5794-7E3F-4283-C5B8-B743C1A08D4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10619851" y="4294296"/>
            <a:ext cx="320878" cy="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5BED7DA3-A9A6-F998-FC5F-C8309A531547}"/>
              </a:ext>
            </a:extLst>
          </p:cNvPr>
          <p:cNvCxnSpPr>
            <a:cxnSpLocks/>
            <a:stCxn id="172" idx="3"/>
            <a:endCxn id="2" idx="1"/>
          </p:cNvCxnSpPr>
          <p:nvPr/>
        </p:nvCxnSpPr>
        <p:spPr>
          <a:xfrm>
            <a:off x="9309047" y="4294296"/>
            <a:ext cx="230804" cy="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>
            <a:extLst>
              <a:ext uri="{FF2B5EF4-FFF2-40B4-BE49-F238E27FC236}">
                <a16:creationId xmlns:a16="http://schemas.microsoft.com/office/drawing/2014/main" id="{83829D0A-8A8F-BD4A-DBAD-551DF190E789}"/>
              </a:ext>
            </a:extLst>
          </p:cNvPr>
          <p:cNvSpPr/>
          <p:nvPr/>
        </p:nvSpPr>
        <p:spPr>
          <a:xfrm>
            <a:off x="6741610" y="2731239"/>
            <a:ext cx="1080000" cy="682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</a:t>
            </a:r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Methods</a:t>
            </a:r>
          </a:p>
        </p:txBody>
      </p:sp>
      <p:sp>
        <p:nvSpPr>
          <p:cNvPr id="381" name="椭圆 46">
            <a:extLst>
              <a:ext uri="{FF2B5EF4-FFF2-40B4-BE49-F238E27FC236}">
                <a16:creationId xmlns:a16="http://schemas.microsoft.com/office/drawing/2014/main" id="{A7CCD6E7-1982-EFA7-2108-277A137CC2F1}"/>
              </a:ext>
            </a:extLst>
          </p:cNvPr>
          <p:cNvSpPr/>
          <p:nvPr/>
        </p:nvSpPr>
        <p:spPr>
          <a:xfrm>
            <a:off x="7111038" y="2985022"/>
            <a:ext cx="72000" cy="72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" name="椭圆 46">
            <a:extLst>
              <a:ext uri="{FF2B5EF4-FFF2-40B4-BE49-F238E27FC236}">
                <a16:creationId xmlns:a16="http://schemas.microsoft.com/office/drawing/2014/main" id="{522D8258-94F0-4356-FAB5-026D37080713}"/>
              </a:ext>
            </a:extLst>
          </p:cNvPr>
          <p:cNvSpPr/>
          <p:nvPr/>
        </p:nvSpPr>
        <p:spPr>
          <a:xfrm>
            <a:off x="7311400" y="2994022"/>
            <a:ext cx="54000" cy="54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3" name="椭圆 46">
            <a:extLst>
              <a:ext uri="{FF2B5EF4-FFF2-40B4-BE49-F238E27FC236}">
                <a16:creationId xmlns:a16="http://schemas.microsoft.com/office/drawing/2014/main" id="{087B7B38-7CBB-6935-024E-F01F72CBBE79}"/>
              </a:ext>
            </a:extLst>
          </p:cNvPr>
          <p:cNvSpPr/>
          <p:nvPr/>
        </p:nvSpPr>
        <p:spPr>
          <a:xfrm>
            <a:off x="6892676" y="2976022"/>
            <a:ext cx="90000" cy="90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9A4D913-BCC3-9069-BA88-5976167E3DBF}"/>
              </a:ext>
            </a:extLst>
          </p:cNvPr>
          <p:cNvSpPr txBox="1"/>
          <p:nvPr/>
        </p:nvSpPr>
        <p:spPr>
          <a:xfrm>
            <a:off x="7368298" y="2866700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86" name="椭圆 46">
            <a:extLst>
              <a:ext uri="{FF2B5EF4-FFF2-40B4-BE49-F238E27FC236}">
                <a16:creationId xmlns:a16="http://schemas.microsoft.com/office/drawing/2014/main" id="{CF39F5BD-20FD-48A5-C99B-AF4B45A6653E}"/>
              </a:ext>
            </a:extLst>
          </p:cNvPr>
          <p:cNvSpPr/>
          <p:nvPr/>
        </p:nvSpPr>
        <p:spPr>
          <a:xfrm>
            <a:off x="6892676" y="3116672"/>
            <a:ext cx="99051" cy="96984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9161351A-12CC-5328-88EA-2E7D2FC7A3D8}"/>
              </a:ext>
            </a:extLst>
          </p:cNvPr>
          <p:cNvSpPr txBox="1"/>
          <p:nvPr/>
        </p:nvSpPr>
        <p:spPr>
          <a:xfrm>
            <a:off x="7368298" y="300583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90" name="椭圆 46">
            <a:extLst>
              <a:ext uri="{FF2B5EF4-FFF2-40B4-BE49-F238E27FC236}">
                <a16:creationId xmlns:a16="http://schemas.microsoft.com/office/drawing/2014/main" id="{17B32A1C-01BA-AE09-4227-26F63A52DF48}"/>
              </a:ext>
            </a:extLst>
          </p:cNvPr>
          <p:cNvSpPr/>
          <p:nvPr/>
        </p:nvSpPr>
        <p:spPr>
          <a:xfrm>
            <a:off x="6892676" y="3261619"/>
            <a:ext cx="99051" cy="969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CF738976-9915-7955-1301-72A1DC61E431}"/>
              </a:ext>
            </a:extLst>
          </p:cNvPr>
          <p:cNvSpPr txBox="1"/>
          <p:nvPr/>
        </p:nvSpPr>
        <p:spPr>
          <a:xfrm>
            <a:off x="7368298" y="3140240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96" name="椭圆 46">
            <a:extLst>
              <a:ext uri="{FF2B5EF4-FFF2-40B4-BE49-F238E27FC236}">
                <a16:creationId xmlns:a16="http://schemas.microsoft.com/office/drawing/2014/main" id="{EB7E0A91-D975-7E66-EB55-988CC51ECF33}"/>
              </a:ext>
            </a:extLst>
          </p:cNvPr>
          <p:cNvSpPr/>
          <p:nvPr/>
        </p:nvSpPr>
        <p:spPr>
          <a:xfrm>
            <a:off x="7115563" y="3129164"/>
            <a:ext cx="72000" cy="72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7" name="椭圆 46">
            <a:extLst>
              <a:ext uri="{FF2B5EF4-FFF2-40B4-BE49-F238E27FC236}">
                <a16:creationId xmlns:a16="http://schemas.microsoft.com/office/drawing/2014/main" id="{9214AD1D-4BC1-0A10-1FC1-24669D46F0EB}"/>
              </a:ext>
            </a:extLst>
          </p:cNvPr>
          <p:cNvSpPr/>
          <p:nvPr/>
        </p:nvSpPr>
        <p:spPr>
          <a:xfrm>
            <a:off x="7311400" y="3138164"/>
            <a:ext cx="54000" cy="54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8" name="椭圆 46">
            <a:extLst>
              <a:ext uri="{FF2B5EF4-FFF2-40B4-BE49-F238E27FC236}">
                <a16:creationId xmlns:a16="http://schemas.microsoft.com/office/drawing/2014/main" id="{9541399B-D02A-9065-A143-C3AED76D77F3}"/>
              </a:ext>
            </a:extLst>
          </p:cNvPr>
          <p:cNvSpPr/>
          <p:nvPr/>
        </p:nvSpPr>
        <p:spPr>
          <a:xfrm>
            <a:off x="7118639" y="3274111"/>
            <a:ext cx="72000" cy="7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9" name="椭圆 46">
            <a:extLst>
              <a:ext uri="{FF2B5EF4-FFF2-40B4-BE49-F238E27FC236}">
                <a16:creationId xmlns:a16="http://schemas.microsoft.com/office/drawing/2014/main" id="{D416A0C8-2FC5-D4C7-4802-3F2241C0C264}"/>
              </a:ext>
            </a:extLst>
          </p:cNvPr>
          <p:cNvSpPr/>
          <p:nvPr/>
        </p:nvSpPr>
        <p:spPr>
          <a:xfrm>
            <a:off x="7311400" y="3283111"/>
            <a:ext cx="54000" cy="5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8D0D2B2D-874D-C0F1-543E-7E23A534BE83}"/>
              </a:ext>
            </a:extLst>
          </p:cNvPr>
          <p:cNvGrpSpPr/>
          <p:nvPr/>
        </p:nvGrpSpPr>
        <p:grpSpPr>
          <a:xfrm>
            <a:off x="7476751" y="4301169"/>
            <a:ext cx="241594" cy="274865"/>
            <a:chOff x="11401408" y="650822"/>
            <a:chExt cx="353232" cy="353232"/>
          </a:xfrm>
        </p:grpSpPr>
        <p:pic>
          <p:nvPicPr>
            <p:cNvPr id="667" name="Picture 666">
              <a:extLst>
                <a:ext uri="{FF2B5EF4-FFF2-40B4-BE49-F238E27FC236}">
                  <a16:creationId xmlns:a16="http://schemas.microsoft.com/office/drawing/2014/main" id="{C148CCAB-F9A2-140B-4627-EC291BD8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1408" y="650822"/>
              <a:ext cx="353232" cy="353232"/>
            </a:xfrm>
            <a:prstGeom prst="rect">
              <a:avLst/>
            </a:prstGeom>
          </p:spPr>
        </p:pic>
        <p:sp>
          <p:nvSpPr>
            <p:cNvPr id="502" name="椭圆 46">
              <a:extLst>
                <a:ext uri="{FF2B5EF4-FFF2-40B4-BE49-F238E27FC236}">
                  <a16:creationId xmlns:a16="http://schemas.microsoft.com/office/drawing/2014/main" id="{AC5BCDAE-5FA0-8294-30F9-DFD4745C7C7E}"/>
                </a:ext>
              </a:extLst>
            </p:cNvPr>
            <p:cNvSpPr/>
            <p:nvPr/>
          </p:nvSpPr>
          <p:spPr>
            <a:xfrm>
              <a:off x="11457198" y="679907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9DECE107-72B5-B56D-D8E4-ED2AE1958820}"/>
              </a:ext>
            </a:extLst>
          </p:cNvPr>
          <p:cNvGrpSpPr/>
          <p:nvPr/>
        </p:nvGrpSpPr>
        <p:grpSpPr>
          <a:xfrm>
            <a:off x="7242473" y="4296319"/>
            <a:ext cx="241594" cy="274865"/>
            <a:chOff x="12035688" y="2962590"/>
            <a:chExt cx="353232" cy="353232"/>
          </a:xfrm>
        </p:grpSpPr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FB62AC00-6592-763E-54D5-FEB03759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5688" y="2962590"/>
              <a:ext cx="353232" cy="353232"/>
            </a:xfrm>
            <a:prstGeom prst="rect">
              <a:avLst/>
            </a:prstGeom>
          </p:spPr>
        </p:pic>
        <p:sp>
          <p:nvSpPr>
            <p:cNvPr id="503" name="椭圆 46">
              <a:extLst>
                <a:ext uri="{FF2B5EF4-FFF2-40B4-BE49-F238E27FC236}">
                  <a16:creationId xmlns:a16="http://schemas.microsoft.com/office/drawing/2014/main" id="{DD0850FD-8895-5599-36BF-5F7B9D50A5A9}"/>
                </a:ext>
              </a:extLst>
            </p:cNvPr>
            <p:cNvSpPr/>
            <p:nvPr/>
          </p:nvSpPr>
          <p:spPr>
            <a:xfrm>
              <a:off x="12090122" y="2991737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274A426B-A763-E48D-29A3-32BFE1190688}"/>
              </a:ext>
            </a:extLst>
          </p:cNvPr>
          <p:cNvGrpSpPr/>
          <p:nvPr/>
        </p:nvGrpSpPr>
        <p:grpSpPr>
          <a:xfrm>
            <a:off x="6816395" y="4296319"/>
            <a:ext cx="241594" cy="274865"/>
            <a:chOff x="10575657" y="626439"/>
            <a:chExt cx="353232" cy="353232"/>
          </a:xfrm>
        </p:grpSpPr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326A7AD1-C6CB-3BFC-D901-DBF9B6457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657" y="626439"/>
              <a:ext cx="353232" cy="353232"/>
            </a:xfrm>
            <a:prstGeom prst="rect">
              <a:avLst/>
            </a:prstGeom>
          </p:spPr>
        </p:pic>
        <p:sp>
          <p:nvSpPr>
            <p:cNvPr id="506" name="椭圆 46">
              <a:extLst>
                <a:ext uri="{FF2B5EF4-FFF2-40B4-BE49-F238E27FC236}">
                  <a16:creationId xmlns:a16="http://schemas.microsoft.com/office/drawing/2014/main" id="{A66299E8-6598-2923-72BC-67D7A36A087C}"/>
                </a:ext>
              </a:extLst>
            </p:cNvPr>
            <p:cNvSpPr/>
            <p:nvPr/>
          </p:nvSpPr>
          <p:spPr>
            <a:xfrm>
              <a:off x="10631052" y="658259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7" name="椭圆 46">
              <a:extLst>
                <a:ext uri="{FF2B5EF4-FFF2-40B4-BE49-F238E27FC236}">
                  <a16:creationId xmlns:a16="http://schemas.microsoft.com/office/drawing/2014/main" id="{44D62F76-67BF-5F5A-9314-4EFBE445DA71}"/>
                </a:ext>
              </a:extLst>
            </p:cNvPr>
            <p:cNvSpPr/>
            <p:nvPr/>
          </p:nvSpPr>
          <p:spPr>
            <a:xfrm>
              <a:off x="10792161" y="871618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8ACFC085-7E80-F3AA-A6B5-AFAF2C106A10}"/>
              </a:ext>
            </a:extLst>
          </p:cNvPr>
          <p:cNvGrpSpPr/>
          <p:nvPr/>
        </p:nvGrpSpPr>
        <p:grpSpPr>
          <a:xfrm>
            <a:off x="7019260" y="4296319"/>
            <a:ext cx="241594" cy="274865"/>
            <a:chOff x="10991562" y="613593"/>
            <a:chExt cx="353232" cy="353232"/>
          </a:xfrm>
        </p:grpSpPr>
        <p:pic>
          <p:nvPicPr>
            <p:cNvPr id="659" name="Picture 658">
              <a:extLst>
                <a:ext uri="{FF2B5EF4-FFF2-40B4-BE49-F238E27FC236}">
                  <a16:creationId xmlns:a16="http://schemas.microsoft.com/office/drawing/2014/main" id="{E1E8C7CD-702F-16E1-D42E-223EFE8D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562" y="613593"/>
              <a:ext cx="353232" cy="353232"/>
            </a:xfrm>
            <a:prstGeom prst="rect">
              <a:avLst/>
            </a:prstGeom>
          </p:spPr>
        </p:pic>
        <p:sp>
          <p:nvSpPr>
            <p:cNvPr id="508" name="椭圆 46">
              <a:extLst>
                <a:ext uri="{FF2B5EF4-FFF2-40B4-BE49-F238E27FC236}">
                  <a16:creationId xmlns:a16="http://schemas.microsoft.com/office/drawing/2014/main" id="{E94C8786-1BE8-D2AF-73B2-1DD9471EA731}"/>
                </a:ext>
              </a:extLst>
            </p:cNvPr>
            <p:cNvSpPr/>
            <p:nvPr/>
          </p:nvSpPr>
          <p:spPr>
            <a:xfrm>
              <a:off x="11045236" y="64971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9" name="椭圆 46">
              <a:extLst>
                <a:ext uri="{FF2B5EF4-FFF2-40B4-BE49-F238E27FC236}">
                  <a16:creationId xmlns:a16="http://schemas.microsoft.com/office/drawing/2014/main" id="{5B54A9F9-F6B6-B466-734A-F5CF5FA08163}"/>
                </a:ext>
              </a:extLst>
            </p:cNvPr>
            <p:cNvSpPr/>
            <p:nvPr/>
          </p:nvSpPr>
          <p:spPr>
            <a:xfrm>
              <a:off x="11210880" y="85533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34732E-7372-52EE-3469-D6D203D3A386}"/>
              </a:ext>
            </a:extLst>
          </p:cNvPr>
          <p:cNvGrpSpPr/>
          <p:nvPr/>
        </p:nvGrpSpPr>
        <p:grpSpPr>
          <a:xfrm>
            <a:off x="9853244" y="4329206"/>
            <a:ext cx="257984" cy="257984"/>
            <a:chOff x="9348992" y="3094006"/>
            <a:chExt cx="366091" cy="366091"/>
          </a:xfrm>
        </p:grpSpPr>
        <p:pic>
          <p:nvPicPr>
            <p:cNvPr id="648" name="图形 377">
              <a:extLst>
                <a:ext uri="{FF2B5EF4-FFF2-40B4-BE49-F238E27FC236}">
                  <a16:creationId xmlns:a16="http://schemas.microsoft.com/office/drawing/2014/main" id="{B7BD620D-8CE2-4EB4-B697-580C0D3DA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348992" y="3094006"/>
              <a:ext cx="366091" cy="366091"/>
            </a:xfrm>
            <a:prstGeom prst="rect">
              <a:avLst/>
            </a:prstGeom>
          </p:spPr>
        </p:pic>
        <p:sp>
          <p:nvSpPr>
            <p:cNvPr id="64" name="椭圆 46">
              <a:extLst>
                <a:ext uri="{FF2B5EF4-FFF2-40B4-BE49-F238E27FC236}">
                  <a16:creationId xmlns:a16="http://schemas.microsoft.com/office/drawing/2014/main" id="{CC0DBE0D-4F1A-FF09-BE57-CBBEE2204912}"/>
                </a:ext>
              </a:extLst>
            </p:cNvPr>
            <p:cNvSpPr/>
            <p:nvPr/>
          </p:nvSpPr>
          <p:spPr>
            <a:xfrm>
              <a:off x="9581394" y="3309509"/>
              <a:ext cx="43200" cy="43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987BDEE-7715-3928-B01C-B7E4499B63DE}"/>
              </a:ext>
            </a:extLst>
          </p:cNvPr>
          <p:cNvGrpSpPr/>
          <p:nvPr/>
        </p:nvGrpSpPr>
        <p:grpSpPr>
          <a:xfrm>
            <a:off x="10272031" y="4331708"/>
            <a:ext cx="257984" cy="257984"/>
            <a:chOff x="9769581" y="3094006"/>
            <a:chExt cx="366091" cy="366091"/>
          </a:xfrm>
        </p:grpSpPr>
        <p:pic>
          <p:nvPicPr>
            <p:cNvPr id="175" name="图形 377">
              <a:extLst>
                <a:ext uri="{FF2B5EF4-FFF2-40B4-BE49-F238E27FC236}">
                  <a16:creationId xmlns:a16="http://schemas.microsoft.com/office/drawing/2014/main" id="{D69266F6-D06A-635F-D977-A17B667C7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769581" y="3094006"/>
              <a:ext cx="366091" cy="366091"/>
            </a:xfrm>
            <a:prstGeom prst="rect">
              <a:avLst/>
            </a:prstGeom>
          </p:spPr>
        </p:pic>
        <p:sp>
          <p:nvSpPr>
            <p:cNvPr id="65" name="椭圆 46">
              <a:extLst>
                <a:ext uri="{FF2B5EF4-FFF2-40B4-BE49-F238E27FC236}">
                  <a16:creationId xmlns:a16="http://schemas.microsoft.com/office/drawing/2014/main" id="{96BCEADA-CA98-AE56-8E5E-B70CAB82A430}"/>
                </a:ext>
              </a:extLst>
            </p:cNvPr>
            <p:cNvSpPr/>
            <p:nvPr/>
          </p:nvSpPr>
          <p:spPr>
            <a:xfrm>
              <a:off x="10004768" y="3309812"/>
              <a:ext cx="43200" cy="43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直接箭头连接符 10">
            <a:extLst>
              <a:ext uri="{FF2B5EF4-FFF2-40B4-BE49-F238E27FC236}">
                <a16:creationId xmlns:a16="http://schemas.microsoft.com/office/drawing/2014/main" id="{D8CCE908-29E7-D532-924F-07423BE2C41A}"/>
              </a:ext>
            </a:extLst>
          </p:cNvPr>
          <p:cNvCxnSpPr>
            <a:cxnSpLocks/>
            <a:stCxn id="623" idx="3"/>
            <a:endCxn id="172" idx="1"/>
          </p:cNvCxnSpPr>
          <p:nvPr/>
        </p:nvCxnSpPr>
        <p:spPr>
          <a:xfrm flipV="1">
            <a:off x="7818836" y="4294296"/>
            <a:ext cx="4102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2">
            <a:extLst>
              <a:ext uri="{FF2B5EF4-FFF2-40B4-BE49-F238E27FC236}">
                <a16:creationId xmlns:a16="http://schemas.microsoft.com/office/drawing/2014/main" id="{583BE2BC-9014-90E1-4A20-D467EBACF0B0}"/>
              </a:ext>
            </a:extLst>
          </p:cNvPr>
          <p:cNvSpPr/>
          <p:nvPr/>
        </p:nvSpPr>
        <p:spPr>
          <a:xfrm>
            <a:off x="8045310" y="802896"/>
            <a:ext cx="1212092" cy="3063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Description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334C7FE6-EA0B-F733-799A-914AE3D36C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41997" y="467417"/>
            <a:ext cx="381827" cy="381827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3522F7-F34E-6103-F3DC-48CA5130C603}"/>
              </a:ext>
            </a:extLst>
          </p:cNvPr>
          <p:cNvSpPr/>
          <p:nvPr/>
        </p:nvSpPr>
        <p:spPr>
          <a:xfrm>
            <a:off x="8053558" y="1565593"/>
            <a:ext cx="1080000" cy="68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Ref Graphs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B3354F-7C3F-0CC9-9D2D-330AE36C6A5D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96" y="1926982"/>
            <a:ext cx="276306" cy="287284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55B7BE-3465-EA25-B959-1DF770FEA2CC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2" y="1925171"/>
            <a:ext cx="276306" cy="287284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1F6435-DFBF-4ABA-1A9A-A276863F8F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21" y="504874"/>
            <a:ext cx="370179" cy="370179"/>
          </a:xfrm>
          <a:prstGeom prst="rect">
            <a:avLst/>
          </a:prstGeom>
        </p:spPr>
      </p:pic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EA64281A-A2CA-EADA-2725-25593A5F4E2D}"/>
              </a:ext>
            </a:extLst>
          </p:cNvPr>
          <p:cNvSpPr/>
          <p:nvPr/>
        </p:nvSpPr>
        <p:spPr>
          <a:xfrm>
            <a:off x="6642004" y="810222"/>
            <a:ext cx="1377377" cy="3615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Vulnerability Patch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761D88-D9DE-568A-5708-12CB8A2B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992" y="691906"/>
            <a:ext cx="460834" cy="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E52F7C15-50A5-1EA7-5066-74A18FA6E04E}"/>
              </a:ext>
            </a:extLst>
          </p:cNvPr>
          <p:cNvSpPr/>
          <p:nvPr/>
        </p:nvSpPr>
        <p:spPr>
          <a:xfrm>
            <a:off x="6771226" y="1658582"/>
            <a:ext cx="1080000" cy="5039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Generating MRGs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3" name="直接箭头连接符 10">
            <a:extLst>
              <a:ext uri="{FF2B5EF4-FFF2-40B4-BE49-F238E27FC236}">
                <a16:creationId xmlns:a16="http://schemas.microsoft.com/office/drawing/2014/main" id="{0EF5C887-1BA2-F9F6-8832-62C02FE1DC9D}"/>
              </a:ext>
            </a:extLst>
          </p:cNvPr>
          <p:cNvCxnSpPr>
            <a:cxnSpLocks/>
            <a:stCxn id="11" idx="3"/>
            <a:endCxn id="99" idx="1"/>
          </p:cNvCxnSpPr>
          <p:nvPr/>
        </p:nvCxnSpPr>
        <p:spPr>
          <a:xfrm>
            <a:off x="9133558" y="1907593"/>
            <a:ext cx="371482" cy="2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51FCF21-555A-EE22-02A5-1D17784C090E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7851226" y="1907593"/>
            <a:ext cx="202332" cy="2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ight Arrow 455">
            <a:extLst>
              <a:ext uri="{FF2B5EF4-FFF2-40B4-BE49-F238E27FC236}">
                <a16:creationId xmlns:a16="http://schemas.microsoft.com/office/drawing/2014/main" id="{4EBF6EE8-C230-1C57-465F-BDE954BFDF4F}"/>
              </a:ext>
            </a:extLst>
          </p:cNvPr>
          <p:cNvSpPr/>
          <p:nvPr/>
        </p:nvSpPr>
        <p:spPr>
          <a:xfrm rot="5400000">
            <a:off x="9213622" y="2288505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B2B19A83-7144-4838-9573-51BEE7B9B2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43948" y="5000784"/>
            <a:ext cx="377658" cy="377658"/>
          </a:xfrm>
          <a:prstGeom prst="rect">
            <a:avLst/>
          </a:prstGeom>
        </p:spPr>
      </p:pic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8C7D050-4C2B-FD7E-D39F-D5090AC852AF}"/>
              </a:ext>
            </a:extLst>
          </p:cNvPr>
          <p:cNvSpPr/>
          <p:nvPr/>
        </p:nvSpPr>
        <p:spPr>
          <a:xfrm>
            <a:off x="6738836" y="3810314"/>
            <a:ext cx="1080000" cy="206321"/>
          </a:xfrm>
          <a:prstGeom prst="roundRect">
            <a:avLst>
              <a:gd name="adj" fmla="val 321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</a:t>
            </a:r>
            <a:r>
              <a:rPr lang="en-CN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Methods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08782796-F5C1-E5EB-7DE3-C6FEBED11153}"/>
              </a:ext>
            </a:extLst>
          </p:cNvPr>
          <p:cNvCxnSpPr>
            <a:cxnSpLocks/>
            <a:stCxn id="110" idx="3"/>
            <a:endCxn id="172" idx="1"/>
          </p:cNvCxnSpPr>
          <p:nvPr/>
        </p:nvCxnSpPr>
        <p:spPr>
          <a:xfrm>
            <a:off x="7818836" y="3913475"/>
            <a:ext cx="410211" cy="3808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AC9E75-5B22-FF3E-54C8-6FABFF5D33C3}"/>
              </a:ext>
            </a:extLst>
          </p:cNvPr>
          <p:cNvSpPr/>
          <p:nvPr/>
        </p:nvSpPr>
        <p:spPr>
          <a:xfrm>
            <a:off x="8037593" y="454981"/>
            <a:ext cx="1152000" cy="651223"/>
          </a:xfrm>
          <a:prstGeom prst="roundRect">
            <a:avLst>
              <a:gd name="adj" fmla="val 380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28D690-D33B-FE96-9BD5-D9374C016958}"/>
              </a:ext>
            </a:extLst>
          </p:cNvPr>
          <p:cNvCxnSpPr>
            <a:stCxn id="380" idx="2"/>
            <a:endCxn id="110" idx="0"/>
          </p:cNvCxnSpPr>
          <p:nvPr/>
        </p:nvCxnSpPr>
        <p:spPr>
          <a:xfrm flipH="1">
            <a:off x="7278836" y="3413557"/>
            <a:ext cx="2774" cy="3967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0">
            <a:extLst>
              <a:ext uri="{FF2B5EF4-FFF2-40B4-BE49-F238E27FC236}">
                <a16:creationId xmlns:a16="http://schemas.microsoft.com/office/drawing/2014/main" id="{47D54B62-12CD-F22B-E328-5866FDECB473}"/>
              </a:ext>
            </a:extLst>
          </p:cNvPr>
          <p:cNvCxnSpPr>
            <a:cxnSpLocks/>
            <a:stCxn id="333" idx="2"/>
            <a:endCxn id="112" idx="0"/>
          </p:cNvCxnSpPr>
          <p:nvPr/>
        </p:nvCxnSpPr>
        <p:spPr>
          <a:xfrm flipH="1">
            <a:off x="11480729" y="1114143"/>
            <a:ext cx="4789" cy="5444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0">
            <a:extLst>
              <a:ext uri="{FF2B5EF4-FFF2-40B4-BE49-F238E27FC236}">
                <a16:creationId xmlns:a16="http://schemas.microsoft.com/office/drawing/2014/main" id="{A9F4922D-9BDD-AEF3-8B7B-D4BB12D7FB9C}"/>
              </a:ext>
            </a:extLst>
          </p:cNvPr>
          <p:cNvCxnSpPr>
            <a:cxnSpLocks/>
            <a:stCxn id="321" idx="2"/>
            <a:endCxn id="27" idx="0"/>
          </p:cNvCxnSpPr>
          <p:nvPr/>
        </p:nvCxnSpPr>
        <p:spPr>
          <a:xfrm flipH="1">
            <a:off x="7311226" y="1106204"/>
            <a:ext cx="1661" cy="5523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5D811C7-B77B-F17E-26BB-AC77990C7691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5400000">
            <a:off x="7706633" y="713859"/>
            <a:ext cx="549316" cy="1340130"/>
          </a:xfrm>
          <a:prstGeom prst="curvedConnector3">
            <a:avLst>
              <a:gd name="adj1" fmla="val 2062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A06D8CF-F602-323E-FEC7-E1726A2E9522}"/>
              </a:ext>
            </a:extLst>
          </p:cNvPr>
          <p:cNvCxnSpPr>
            <a:cxnSpLocks/>
            <a:stCxn id="4" idx="2"/>
            <a:endCxn id="458" idx="0"/>
          </p:cNvCxnSpPr>
          <p:nvPr/>
        </p:nvCxnSpPr>
        <p:spPr>
          <a:xfrm rot="5400000">
            <a:off x="11002809" y="4387056"/>
            <a:ext cx="318680" cy="6371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C1BFFB28-7D97-98C9-E87C-BC97B292CAFE}"/>
              </a:ext>
            </a:extLst>
          </p:cNvPr>
          <p:cNvSpPr/>
          <p:nvPr/>
        </p:nvSpPr>
        <p:spPr>
          <a:xfrm>
            <a:off x="11137755" y="2815008"/>
            <a:ext cx="889179" cy="50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Mapping</a:t>
            </a:r>
            <a:r>
              <a:rPr lang="zh-CN" altLang="en-US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Critical Paths</a:t>
            </a:r>
            <a:endParaRPr lang="en-CN" sz="105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5" name="直接箭头连接符 10">
            <a:extLst>
              <a:ext uri="{FF2B5EF4-FFF2-40B4-BE49-F238E27FC236}">
                <a16:creationId xmlns:a16="http://schemas.microsoft.com/office/drawing/2014/main" id="{5EA2AB5E-DA94-C8E0-E282-BC4FDCB3C1FC}"/>
              </a:ext>
            </a:extLst>
          </p:cNvPr>
          <p:cNvCxnSpPr>
            <a:cxnSpLocks/>
            <a:stCxn id="215" idx="3"/>
            <a:endCxn id="34" idx="1"/>
          </p:cNvCxnSpPr>
          <p:nvPr/>
        </p:nvCxnSpPr>
        <p:spPr>
          <a:xfrm flipV="1">
            <a:off x="10980169" y="3067008"/>
            <a:ext cx="157586" cy="5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32">
            <a:extLst>
              <a:ext uri="{FF2B5EF4-FFF2-40B4-BE49-F238E27FC236}">
                <a16:creationId xmlns:a16="http://schemas.microsoft.com/office/drawing/2014/main" id="{F1BB7B19-1BBE-EA4A-E78E-FB12BFD8C740}"/>
              </a:ext>
            </a:extLst>
          </p:cNvPr>
          <p:cNvSpPr/>
          <p:nvPr/>
        </p:nvSpPr>
        <p:spPr>
          <a:xfrm>
            <a:off x="12003909" y="2779513"/>
            <a:ext cx="1473503" cy="2108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Affected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5739AC5-EE95-AD59-0C6C-1CE579A8835B}"/>
              </a:ext>
            </a:extLst>
          </p:cNvPr>
          <p:cNvSpPr/>
          <p:nvPr/>
        </p:nvSpPr>
        <p:spPr>
          <a:xfrm>
            <a:off x="12135404" y="3351363"/>
            <a:ext cx="1342008" cy="276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Unaffected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Rounded Rectangle 32">
            <a:extLst>
              <a:ext uri="{FF2B5EF4-FFF2-40B4-BE49-F238E27FC236}">
                <a16:creationId xmlns:a16="http://schemas.microsoft.com/office/drawing/2014/main" id="{23C1E1DF-79A4-A48C-50CF-EDBF975CFF0D}"/>
              </a:ext>
            </a:extLst>
          </p:cNvPr>
          <p:cNvSpPr/>
          <p:nvPr/>
        </p:nvSpPr>
        <p:spPr>
          <a:xfrm>
            <a:off x="355080" y="3153265"/>
            <a:ext cx="1018313" cy="4300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Candidate Library Versions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ounded Rectangle 32">
            <a:extLst>
              <a:ext uri="{FF2B5EF4-FFF2-40B4-BE49-F238E27FC236}">
                <a16:creationId xmlns:a16="http://schemas.microsoft.com/office/drawing/2014/main" id="{249ADEAF-5CA3-0BCD-9005-5279EEE0DBA2}"/>
              </a:ext>
            </a:extLst>
          </p:cNvPr>
          <p:cNvSpPr/>
          <p:nvPr/>
        </p:nvSpPr>
        <p:spPr>
          <a:xfrm>
            <a:off x="1612813" y="2163698"/>
            <a:ext cx="1116000" cy="57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Graphs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Rounded Rectangle 32">
            <a:extLst>
              <a:ext uri="{FF2B5EF4-FFF2-40B4-BE49-F238E27FC236}">
                <a16:creationId xmlns:a16="http://schemas.microsoft.com/office/drawing/2014/main" id="{2BBB76A3-6E4D-0F16-0D13-41A08C69ED6E}"/>
              </a:ext>
            </a:extLst>
          </p:cNvPr>
          <p:cNvSpPr/>
          <p:nvPr/>
        </p:nvSpPr>
        <p:spPr>
          <a:xfrm>
            <a:off x="1817890" y="1121835"/>
            <a:ext cx="3216640" cy="3276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Pivotal Methods Selection</a:t>
            </a:r>
            <a:endParaRPr lang="en-CN" sz="1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1A02C5A-51FF-0A7E-112B-B440844E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807" y="2727375"/>
            <a:ext cx="377658" cy="377658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7A6B59B3-B7CC-0BB5-B954-3975A9C26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51832" y="2420056"/>
            <a:ext cx="377658" cy="377658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B2B19A83-7144-4838-9573-51BEE7B9B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26395" y="3017989"/>
            <a:ext cx="377658" cy="377658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18058E-4876-13CF-4AC3-0F01F1ECD4D6}"/>
              </a:ext>
            </a:extLst>
          </p:cNvPr>
          <p:cNvSpPr/>
          <p:nvPr/>
        </p:nvSpPr>
        <p:spPr>
          <a:xfrm>
            <a:off x="1513094" y="1121835"/>
            <a:ext cx="3774198" cy="2489071"/>
          </a:xfrm>
          <a:prstGeom prst="roundRect">
            <a:avLst>
              <a:gd name="adj" fmla="val 2461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79" name="Rounded Rectangle 32">
            <a:extLst>
              <a:ext uri="{FF2B5EF4-FFF2-40B4-BE49-F238E27FC236}">
                <a16:creationId xmlns:a16="http://schemas.microsoft.com/office/drawing/2014/main" id="{D4784634-F281-143B-D77D-646C0F8713B3}"/>
              </a:ext>
            </a:extLst>
          </p:cNvPr>
          <p:cNvSpPr/>
          <p:nvPr/>
        </p:nvSpPr>
        <p:spPr>
          <a:xfrm>
            <a:off x="1612813" y="1426914"/>
            <a:ext cx="1116000" cy="57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Extracting Changing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ounded Rectangle 32">
            <a:extLst>
              <a:ext uri="{FF2B5EF4-FFF2-40B4-BE49-F238E27FC236}">
                <a16:creationId xmlns:a16="http://schemas.microsoft.com/office/drawing/2014/main" id="{C0F9EF36-725D-2F29-0414-E0504575E64D}"/>
              </a:ext>
            </a:extLst>
          </p:cNvPr>
          <p:cNvSpPr/>
          <p:nvPr/>
        </p:nvSpPr>
        <p:spPr>
          <a:xfrm>
            <a:off x="4138420" y="2224961"/>
            <a:ext cx="1080000" cy="4437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Identifying Pivotal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Rounded Rectangle 32">
            <a:extLst>
              <a:ext uri="{FF2B5EF4-FFF2-40B4-BE49-F238E27FC236}">
                <a16:creationId xmlns:a16="http://schemas.microsoft.com/office/drawing/2014/main" id="{27A450C7-50A3-79BA-1EB8-F59DE9E649D4}"/>
              </a:ext>
            </a:extLst>
          </p:cNvPr>
          <p:cNvSpPr/>
          <p:nvPr/>
        </p:nvSpPr>
        <p:spPr>
          <a:xfrm>
            <a:off x="4138418" y="2990361"/>
            <a:ext cx="1080000" cy="40438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Mapping Pivotal Methods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4" name="直接箭头连接符 10">
            <a:extLst>
              <a:ext uri="{FF2B5EF4-FFF2-40B4-BE49-F238E27FC236}">
                <a16:creationId xmlns:a16="http://schemas.microsoft.com/office/drawing/2014/main" id="{5BBF014A-AEE1-B38A-D62F-8989A42FC133}"/>
              </a:ext>
            </a:extLst>
          </p:cNvPr>
          <p:cNvCxnSpPr>
            <a:cxnSpLocks/>
            <a:stCxn id="327" idx="3"/>
            <a:endCxn id="376" idx="1"/>
          </p:cNvCxnSpPr>
          <p:nvPr/>
        </p:nvCxnSpPr>
        <p:spPr>
          <a:xfrm>
            <a:off x="2728813" y="3194373"/>
            <a:ext cx="2409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32">
            <a:extLst>
              <a:ext uri="{FF2B5EF4-FFF2-40B4-BE49-F238E27FC236}">
                <a16:creationId xmlns:a16="http://schemas.microsoft.com/office/drawing/2014/main" id="{125C3ED1-A3F1-674C-B6FE-ACC0B8C8CFCC}"/>
              </a:ext>
            </a:extLst>
          </p:cNvPr>
          <p:cNvSpPr/>
          <p:nvPr/>
        </p:nvSpPr>
        <p:spPr>
          <a:xfrm>
            <a:off x="6811504" y="1512945"/>
            <a:ext cx="936000" cy="39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PDGs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Rounded Rectangle 32">
            <a:extLst>
              <a:ext uri="{FF2B5EF4-FFF2-40B4-BE49-F238E27FC236}">
                <a16:creationId xmlns:a16="http://schemas.microsoft.com/office/drawing/2014/main" id="{9ED78B60-9B37-1F16-471A-F56CCE1EB849}"/>
              </a:ext>
            </a:extLst>
          </p:cNvPr>
          <p:cNvSpPr/>
          <p:nvPr/>
        </p:nvSpPr>
        <p:spPr>
          <a:xfrm>
            <a:off x="6811504" y="2937276"/>
            <a:ext cx="1317802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Creating WPG Representation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Rounded Rectangle 32">
            <a:extLst>
              <a:ext uri="{FF2B5EF4-FFF2-40B4-BE49-F238E27FC236}">
                <a16:creationId xmlns:a16="http://schemas.microsoft.com/office/drawing/2014/main" id="{B5A33B9B-49C1-750F-69A8-A104E7F0B3EF}"/>
              </a:ext>
            </a:extLst>
          </p:cNvPr>
          <p:cNvSpPr/>
          <p:nvPr/>
        </p:nvSpPr>
        <p:spPr>
          <a:xfrm>
            <a:off x="9017680" y="1512945"/>
            <a:ext cx="936000" cy="39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Selecting Critical Paths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10">
            <a:extLst>
              <a:ext uri="{FF2B5EF4-FFF2-40B4-BE49-F238E27FC236}">
                <a16:creationId xmlns:a16="http://schemas.microsoft.com/office/drawing/2014/main" id="{06ACAE5C-6E20-0FFD-2849-A7487CB0E3A9}"/>
              </a:ext>
            </a:extLst>
          </p:cNvPr>
          <p:cNvCxnSpPr>
            <a:cxnSpLocks/>
            <a:stCxn id="376" idx="3"/>
            <a:endCxn id="112" idx="1"/>
          </p:cNvCxnSpPr>
          <p:nvPr/>
        </p:nvCxnSpPr>
        <p:spPr>
          <a:xfrm flipV="1">
            <a:off x="3948936" y="3192555"/>
            <a:ext cx="189482" cy="1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EC7EE452-4EAA-F97B-ADC7-D6E9AAE3E553}"/>
              </a:ext>
            </a:extLst>
          </p:cNvPr>
          <p:cNvSpPr/>
          <p:nvPr/>
        </p:nvSpPr>
        <p:spPr>
          <a:xfrm>
            <a:off x="434901" y="1945555"/>
            <a:ext cx="858037" cy="628617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327" name="Rounded Rectangle 32">
            <a:extLst>
              <a:ext uri="{FF2B5EF4-FFF2-40B4-BE49-F238E27FC236}">
                <a16:creationId xmlns:a16="http://schemas.microsoft.com/office/drawing/2014/main" id="{D2F40869-B9E6-BB30-46FA-2BE3786A57C9}"/>
              </a:ext>
            </a:extLst>
          </p:cNvPr>
          <p:cNvSpPr/>
          <p:nvPr/>
        </p:nvSpPr>
        <p:spPr>
          <a:xfrm>
            <a:off x="1612813" y="2906373"/>
            <a:ext cx="1116000" cy="57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Graphs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C38098C2-A8BA-5CC9-59BA-01551D12B82B}"/>
              </a:ext>
            </a:extLst>
          </p:cNvPr>
          <p:cNvSpPr/>
          <p:nvPr/>
        </p:nvSpPr>
        <p:spPr>
          <a:xfrm>
            <a:off x="433094" y="2719878"/>
            <a:ext cx="858037" cy="891028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76" name="Rounded Rectangle 375">
            <a:extLst>
              <a:ext uri="{FF2B5EF4-FFF2-40B4-BE49-F238E27FC236}">
                <a16:creationId xmlns:a16="http://schemas.microsoft.com/office/drawing/2014/main" id="{49A69647-E3C3-CFC4-3BF0-1C2E9B99202B}"/>
              </a:ext>
            </a:extLst>
          </p:cNvPr>
          <p:cNvSpPr/>
          <p:nvPr/>
        </p:nvSpPr>
        <p:spPr>
          <a:xfrm>
            <a:off x="2969804" y="2903433"/>
            <a:ext cx="979132" cy="5818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Graph</a:t>
            </a:r>
          </a:p>
        </p:txBody>
      </p:sp>
      <p:pic>
        <p:nvPicPr>
          <p:cNvPr id="377" name="Picture 376">
            <a:extLst>
              <a:ext uri="{FF2B5EF4-FFF2-40B4-BE49-F238E27FC236}">
                <a16:creationId xmlns:a16="http://schemas.microsoft.com/office/drawing/2014/main" id="{FD90C413-2F26-2469-86AB-70C6F9BB2817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62" y="3099909"/>
            <a:ext cx="373892" cy="373892"/>
          </a:xfrm>
          <a:prstGeom prst="rect">
            <a:avLst/>
          </a:prstGeom>
        </p:spPr>
      </p:pic>
      <p:sp>
        <p:nvSpPr>
          <p:cNvPr id="380" name="Rounded Rectangle 379">
            <a:extLst>
              <a:ext uri="{FF2B5EF4-FFF2-40B4-BE49-F238E27FC236}">
                <a16:creationId xmlns:a16="http://schemas.microsoft.com/office/drawing/2014/main" id="{83829D0A-8A8F-BD4A-DBAD-551DF190E789}"/>
              </a:ext>
            </a:extLst>
          </p:cNvPr>
          <p:cNvSpPr/>
          <p:nvPr/>
        </p:nvSpPr>
        <p:spPr>
          <a:xfrm>
            <a:off x="5580046" y="1349017"/>
            <a:ext cx="1076744" cy="727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Pivotal Methods</a:t>
            </a:r>
          </a:p>
        </p:txBody>
      </p:sp>
      <p:sp>
        <p:nvSpPr>
          <p:cNvPr id="381" name="椭圆 46">
            <a:extLst>
              <a:ext uri="{FF2B5EF4-FFF2-40B4-BE49-F238E27FC236}">
                <a16:creationId xmlns:a16="http://schemas.microsoft.com/office/drawing/2014/main" id="{A7CCD6E7-1982-EFA7-2108-277A137CC2F1}"/>
              </a:ext>
            </a:extLst>
          </p:cNvPr>
          <p:cNvSpPr/>
          <p:nvPr/>
        </p:nvSpPr>
        <p:spPr>
          <a:xfrm>
            <a:off x="5925696" y="1602800"/>
            <a:ext cx="72000" cy="72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" name="椭圆 46">
            <a:extLst>
              <a:ext uri="{FF2B5EF4-FFF2-40B4-BE49-F238E27FC236}">
                <a16:creationId xmlns:a16="http://schemas.microsoft.com/office/drawing/2014/main" id="{522D8258-94F0-4356-FAB5-026D37080713}"/>
              </a:ext>
            </a:extLst>
          </p:cNvPr>
          <p:cNvSpPr/>
          <p:nvPr/>
        </p:nvSpPr>
        <p:spPr>
          <a:xfrm>
            <a:off x="6126058" y="1611800"/>
            <a:ext cx="54000" cy="54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3" name="椭圆 46">
            <a:extLst>
              <a:ext uri="{FF2B5EF4-FFF2-40B4-BE49-F238E27FC236}">
                <a16:creationId xmlns:a16="http://schemas.microsoft.com/office/drawing/2014/main" id="{087B7B38-7CBB-6935-024E-F01F72CBBE79}"/>
              </a:ext>
            </a:extLst>
          </p:cNvPr>
          <p:cNvSpPr/>
          <p:nvPr/>
        </p:nvSpPr>
        <p:spPr>
          <a:xfrm>
            <a:off x="5707334" y="1593800"/>
            <a:ext cx="90000" cy="90000"/>
          </a:xfrm>
          <a:prstGeom prst="ellipse">
            <a:avLst/>
          </a:prstGeom>
          <a:noFill/>
          <a:ln w="19050">
            <a:solidFill>
              <a:srgbClr val="BE51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9A4D913-BCC3-9069-BA88-5976167E3DBF}"/>
              </a:ext>
            </a:extLst>
          </p:cNvPr>
          <p:cNvSpPr txBox="1"/>
          <p:nvPr/>
        </p:nvSpPr>
        <p:spPr>
          <a:xfrm>
            <a:off x="6182956" y="1484478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79" name="Rounded Rectangle 32">
            <a:extLst>
              <a:ext uri="{FF2B5EF4-FFF2-40B4-BE49-F238E27FC236}">
                <a16:creationId xmlns:a16="http://schemas.microsoft.com/office/drawing/2014/main" id="{18E91ACE-8E61-BFC3-D41B-0EA0CEB84A92}"/>
              </a:ext>
            </a:extLst>
          </p:cNvPr>
          <p:cNvSpPr/>
          <p:nvPr/>
        </p:nvSpPr>
        <p:spPr>
          <a:xfrm>
            <a:off x="7898707" y="1512945"/>
            <a:ext cx="936000" cy="396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 Slicing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5" name="直接箭头连接符 10">
            <a:extLst>
              <a:ext uri="{FF2B5EF4-FFF2-40B4-BE49-F238E27FC236}">
                <a16:creationId xmlns:a16="http://schemas.microsoft.com/office/drawing/2014/main" id="{A9E91606-08DF-7CFB-3540-5865016A215D}"/>
              </a:ext>
            </a:extLst>
          </p:cNvPr>
          <p:cNvCxnSpPr>
            <a:cxnSpLocks/>
            <a:stCxn id="153" idx="3"/>
            <a:endCxn id="479" idx="1"/>
          </p:cNvCxnSpPr>
          <p:nvPr/>
        </p:nvCxnSpPr>
        <p:spPr>
          <a:xfrm>
            <a:off x="7747504" y="1710945"/>
            <a:ext cx="151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5823697E-CDF8-7A93-F86C-BC92512BD1E8}"/>
              </a:ext>
            </a:extLst>
          </p:cNvPr>
          <p:cNvSpPr/>
          <p:nvPr/>
        </p:nvSpPr>
        <p:spPr>
          <a:xfrm>
            <a:off x="10153805" y="1386945"/>
            <a:ext cx="1458742" cy="64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Paths</a:t>
            </a:r>
          </a:p>
        </p:txBody>
      </p:sp>
      <p:cxnSp>
        <p:nvCxnSpPr>
          <p:cNvPr id="629" name="直接箭头连接符 10">
            <a:extLst>
              <a:ext uri="{FF2B5EF4-FFF2-40B4-BE49-F238E27FC236}">
                <a16:creationId xmlns:a16="http://schemas.microsoft.com/office/drawing/2014/main" id="{A0BF0CCF-112E-6C8B-5C33-5D2793DD09CE}"/>
              </a:ext>
            </a:extLst>
          </p:cNvPr>
          <p:cNvCxnSpPr>
            <a:cxnSpLocks/>
            <a:stCxn id="479" idx="3"/>
            <a:endCxn id="215" idx="1"/>
          </p:cNvCxnSpPr>
          <p:nvPr/>
        </p:nvCxnSpPr>
        <p:spPr>
          <a:xfrm>
            <a:off x="8834707" y="1710945"/>
            <a:ext cx="1829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箭头连接符 10">
            <a:extLst>
              <a:ext uri="{FF2B5EF4-FFF2-40B4-BE49-F238E27FC236}">
                <a16:creationId xmlns:a16="http://schemas.microsoft.com/office/drawing/2014/main" id="{E2992590-222B-6108-7B6B-892E95ED8D12}"/>
              </a:ext>
            </a:extLst>
          </p:cNvPr>
          <p:cNvCxnSpPr>
            <a:cxnSpLocks/>
            <a:stCxn id="380" idx="3"/>
            <a:endCxn id="153" idx="1"/>
          </p:cNvCxnSpPr>
          <p:nvPr/>
        </p:nvCxnSpPr>
        <p:spPr>
          <a:xfrm flipV="1">
            <a:off x="6656790" y="1710945"/>
            <a:ext cx="154714" cy="1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ounded Rectangle 650">
            <a:extLst>
              <a:ext uri="{FF2B5EF4-FFF2-40B4-BE49-F238E27FC236}">
                <a16:creationId xmlns:a16="http://schemas.microsoft.com/office/drawing/2014/main" id="{8901D347-4982-07DC-4BE6-13CC8FE898B5}"/>
              </a:ext>
            </a:extLst>
          </p:cNvPr>
          <p:cNvSpPr/>
          <p:nvPr/>
        </p:nvSpPr>
        <p:spPr>
          <a:xfrm>
            <a:off x="5485665" y="1121836"/>
            <a:ext cx="6219757" cy="1035094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52" name="Rounded Rectangle 32">
            <a:extLst>
              <a:ext uri="{FF2B5EF4-FFF2-40B4-BE49-F238E27FC236}">
                <a16:creationId xmlns:a16="http://schemas.microsoft.com/office/drawing/2014/main" id="{983CED4B-BDF6-6FC5-145C-7A720AFCC023}"/>
              </a:ext>
            </a:extLst>
          </p:cNvPr>
          <p:cNvSpPr/>
          <p:nvPr/>
        </p:nvSpPr>
        <p:spPr>
          <a:xfrm>
            <a:off x="7476762" y="1093093"/>
            <a:ext cx="2898895" cy="413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Paths Selection</a:t>
            </a:r>
            <a:endParaRPr lang="en-CN" sz="1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0" name="直接箭头连接符 10">
            <a:extLst>
              <a:ext uri="{FF2B5EF4-FFF2-40B4-BE49-F238E27FC236}">
                <a16:creationId xmlns:a16="http://schemas.microsoft.com/office/drawing/2014/main" id="{2F2F672E-A5CB-F64F-FCD6-19FFF446845D}"/>
              </a:ext>
            </a:extLst>
          </p:cNvPr>
          <p:cNvCxnSpPr>
            <a:cxnSpLocks/>
            <a:stCxn id="215" idx="3"/>
            <a:endCxn id="623" idx="1"/>
          </p:cNvCxnSpPr>
          <p:nvPr/>
        </p:nvCxnSpPr>
        <p:spPr>
          <a:xfrm>
            <a:off x="9953680" y="1710945"/>
            <a:ext cx="2001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Right Arrow 685">
            <a:extLst>
              <a:ext uri="{FF2B5EF4-FFF2-40B4-BE49-F238E27FC236}">
                <a16:creationId xmlns:a16="http://schemas.microsoft.com/office/drawing/2014/main" id="{B647D013-3693-AB1C-8813-B6E3223A3DE5}"/>
              </a:ext>
            </a:extLst>
          </p:cNvPr>
          <p:cNvSpPr/>
          <p:nvPr/>
        </p:nvSpPr>
        <p:spPr>
          <a:xfrm>
            <a:off x="1332594" y="1851563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8" name="Right Arrow 687">
            <a:extLst>
              <a:ext uri="{FF2B5EF4-FFF2-40B4-BE49-F238E27FC236}">
                <a16:creationId xmlns:a16="http://schemas.microsoft.com/office/drawing/2014/main" id="{3EEF28D5-68FD-ACA7-4C71-4DCE80ECA509}"/>
              </a:ext>
            </a:extLst>
          </p:cNvPr>
          <p:cNvSpPr/>
          <p:nvPr/>
        </p:nvSpPr>
        <p:spPr>
          <a:xfrm>
            <a:off x="1332594" y="3010992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9" name="Right Arrow 688">
            <a:extLst>
              <a:ext uri="{FF2B5EF4-FFF2-40B4-BE49-F238E27FC236}">
                <a16:creationId xmlns:a16="http://schemas.microsoft.com/office/drawing/2014/main" id="{26236479-A61B-EEAB-1553-F0396B3514E8}"/>
              </a:ext>
            </a:extLst>
          </p:cNvPr>
          <p:cNvSpPr/>
          <p:nvPr/>
        </p:nvSpPr>
        <p:spPr>
          <a:xfrm>
            <a:off x="5323803" y="1510483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0" name="Right Arrow 689">
            <a:extLst>
              <a:ext uri="{FF2B5EF4-FFF2-40B4-BE49-F238E27FC236}">
                <a16:creationId xmlns:a16="http://schemas.microsoft.com/office/drawing/2014/main" id="{A81D47D0-D2A4-0081-DF9C-F63689639C6C}"/>
              </a:ext>
            </a:extLst>
          </p:cNvPr>
          <p:cNvSpPr/>
          <p:nvPr/>
        </p:nvSpPr>
        <p:spPr>
          <a:xfrm rot="5400000">
            <a:off x="8728785" y="2212936"/>
            <a:ext cx="144000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C495A5C2-8C58-A8EF-5B3E-14FEED678BEB}"/>
              </a:ext>
            </a:extLst>
          </p:cNvPr>
          <p:cNvSpPr/>
          <p:nvPr/>
        </p:nvSpPr>
        <p:spPr>
          <a:xfrm>
            <a:off x="5473587" y="2490513"/>
            <a:ext cx="6219757" cy="1120393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≈</a:t>
            </a:r>
          </a:p>
        </p:txBody>
      </p:sp>
      <p:sp>
        <p:nvSpPr>
          <p:cNvPr id="692" name="Rounded Rectangle 32">
            <a:extLst>
              <a:ext uri="{FF2B5EF4-FFF2-40B4-BE49-F238E27FC236}">
                <a16:creationId xmlns:a16="http://schemas.microsoft.com/office/drawing/2014/main" id="{D6F428D9-0DDD-0F25-61A9-6A553A5703CF}"/>
              </a:ext>
            </a:extLst>
          </p:cNvPr>
          <p:cNvSpPr/>
          <p:nvPr/>
        </p:nvSpPr>
        <p:spPr>
          <a:xfrm>
            <a:off x="6732250" y="2423235"/>
            <a:ext cx="4524770" cy="45272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Weighted Path Graph Similarity Calculation </a:t>
            </a:r>
            <a:endParaRPr lang="en-CN" sz="1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95" name="直接箭头连接符 10">
            <a:extLst>
              <a:ext uri="{FF2B5EF4-FFF2-40B4-BE49-F238E27FC236}">
                <a16:creationId xmlns:a16="http://schemas.microsoft.com/office/drawing/2014/main" id="{11327143-3C7E-D9D2-C058-02FA83F4958D}"/>
              </a:ext>
            </a:extLst>
          </p:cNvPr>
          <p:cNvCxnSpPr>
            <a:cxnSpLocks/>
            <a:stCxn id="99" idx="2"/>
            <a:endCxn id="112" idx="0"/>
          </p:cNvCxnSpPr>
          <p:nvPr/>
        </p:nvCxnSpPr>
        <p:spPr>
          <a:xfrm flipH="1">
            <a:off x="4678418" y="2668681"/>
            <a:ext cx="2" cy="321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Right Arrow 697">
            <a:extLst>
              <a:ext uri="{FF2B5EF4-FFF2-40B4-BE49-F238E27FC236}">
                <a16:creationId xmlns:a16="http://schemas.microsoft.com/office/drawing/2014/main" id="{DD0CAF9F-2688-DFE2-6E86-65E605824526}"/>
              </a:ext>
            </a:extLst>
          </p:cNvPr>
          <p:cNvSpPr/>
          <p:nvPr/>
        </p:nvSpPr>
        <p:spPr>
          <a:xfrm>
            <a:off x="11843770" y="2949547"/>
            <a:ext cx="265156" cy="2330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99B484-2A85-804A-CF3A-DFC0715F9806}"/>
              </a:ext>
            </a:extLst>
          </p:cNvPr>
          <p:cNvSpPr/>
          <p:nvPr/>
        </p:nvSpPr>
        <p:spPr>
          <a:xfrm>
            <a:off x="8377492" y="2840094"/>
            <a:ext cx="1692592" cy="658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WPGs</a:t>
            </a:r>
          </a:p>
        </p:txBody>
      </p:sp>
      <p:pic>
        <p:nvPicPr>
          <p:cNvPr id="173" name="图形 377">
            <a:extLst>
              <a:ext uri="{FF2B5EF4-FFF2-40B4-BE49-F238E27FC236}">
                <a16:creationId xmlns:a16="http://schemas.microsoft.com/office/drawing/2014/main" id="{4D0BD942-F35C-70FC-8B4E-82ACAA72F0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11389" y="3094006"/>
            <a:ext cx="366091" cy="366091"/>
          </a:xfrm>
          <a:prstGeom prst="rect">
            <a:avLst/>
          </a:prstGeom>
        </p:spPr>
      </p:pic>
      <p:pic>
        <p:nvPicPr>
          <p:cNvPr id="174" name="图形 378">
            <a:extLst>
              <a:ext uri="{FF2B5EF4-FFF2-40B4-BE49-F238E27FC236}">
                <a16:creationId xmlns:a16="http://schemas.microsoft.com/office/drawing/2014/main" id="{0F1CE2DF-82CF-F66A-3CA0-33E1B870E0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31979" y="3094006"/>
            <a:ext cx="366091" cy="366091"/>
          </a:xfrm>
          <a:prstGeom prst="rect">
            <a:avLst/>
          </a:prstGeom>
        </p:spPr>
      </p:pic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4F1585D7-3643-1B5B-599E-747DEA4BBBB2}"/>
              </a:ext>
            </a:extLst>
          </p:cNvPr>
          <p:cNvSpPr/>
          <p:nvPr/>
        </p:nvSpPr>
        <p:spPr>
          <a:xfrm>
            <a:off x="10369542" y="2933070"/>
            <a:ext cx="1224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Similarity Calculation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10">
            <a:extLst>
              <a:ext uri="{FF2B5EF4-FFF2-40B4-BE49-F238E27FC236}">
                <a16:creationId xmlns:a16="http://schemas.microsoft.com/office/drawing/2014/main" id="{2FCA5794-7E3F-4283-C5B8-B743C1A08D4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10070084" y="3167070"/>
            <a:ext cx="299458" cy="2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5BED7DA3-A9A6-F998-FC5F-C8309A531547}"/>
              </a:ext>
            </a:extLst>
          </p:cNvPr>
          <p:cNvCxnSpPr>
            <a:cxnSpLocks/>
            <a:stCxn id="172" idx="3"/>
            <a:endCxn id="2" idx="1"/>
          </p:cNvCxnSpPr>
          <p:nvPr/>
        </p:nvCxnSpPr>
        <p:spPr>
          <a:xfrm flipV="1">
            <a:off x="8129306" y="3169111"/>
            <a:ext cx="248186" cy="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6">
            <a:extLst>
              <a:ext uri="{FF2B5EF4-FFF2-40B4-BE49-F238E27FC236}">
                <a16:creationId xmlns:a16="http://schemas.microsoft.com/office/drawing/2014/main" id="{CF39F5BD-20FD-48A5-C99B-AF4B45A6653E}"/>
              </a:ext>
            </a:extLst>
          </p:cNvPr>
          <p:cNvSpPr/>
          <p:nvPr/>
        </p:nvSpPr>
        <p:spPr>
          <a:xfrm>
            <a:off x="5707334" y="1750634"/>
            <a:ext cx="99051" cy="96984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9161351A-12CC-5328-88EA-2E7D2FC7A3D8}"/>
              </a:ext>
            </a:extLst>
          </p:cNvPr>
          <p:cNvSpPr txBox="1"/>
          <p:nvPr/>
        </p:nvSpPr>
        <p:spPr>
          <a:xfrm>
            <a:off x="6182956" y="1639794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90" name="椭圆 46">
            <a:extLst>
              <a:ext uri="{FF2B5EF4-FFF2-40B4-BE49-F238E27FC236}">
                <a16:creationId xmlns:a16="http://schemas.microsoft.com/office/drawing/2014/main" id="{17B32A1C-01BA-AE09-4227-26F63A52DF48}"/>
              </a:ext>
            </a:extLst>
          </p:cNvPr>
          <p:cNvSpPr/>
          <p:nvPr/>
        </p:nvSpPr>
        <p:spPr>
          <a:xfrm>
            <a:off x="5707334" y="1905106"/>
            <a:ext cx="99051" cy="969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CF738976-9915-7955-1301-72A1DC61E431}"/>
              </a:ext>
            </a:extLst>
          </p:cNvPr>
          <p:cNvSpPr txBox="1"/>
          <p:nvPr/>
        </p:nvSpPr>
        <p:spPr>
          <a:xfrm>
            <a:off x="6182956" y="1783727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96" name="椭圆 46">
            <a:extLst>
              <a:ext uri="{FF2B5EF4-FFF2-40B4-BE49-F238E27FC236}">
                <a16:creationId xmlns:a16="http://schemas.microsoft.com/office/drawing/2014/main" id="{EB7E0A91-D975-7E66-EB55-988CC51ECF33}"/>
              </a:ext>
            </a:extLst>
          </p:cNvPr>
          <p:cNvSpPr/>
          <p:nvPr/>
        </p:nvSpPr>
        <p:spPr>
          <a:xfrm>
            <a:off x="5930221" y="1763126"/>
            <a:ext cx="72000" cy="72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7" name="椭圆 46">
            <a:extLst>
              <a:ext uri="{FF2B5EF4-FFF2-40B4-BE49-F238E27FC236}">
                <a16:creationId xmlns:a16="http://schemas.microsoft.com/office/drawing/2014/main" id="{9214AD1D-4BC1-0A10-1FC1-24669D46F0EB}"/>
              </a:ext>
            </a:extLst>
          </p:cNvPr>
          <p:cNvSpPr/>
          <p:nvPr/>
        </p:nvSpPr>
        <p:spPr>
          <a:xfrm>
            <a:off x="6126058" y="1772126"/>
            <a:ext cx="54000" cy="54000"/>
          </a:xfrm>
          <a:prstGeom prst="ellipse">
            <a:avLst/>
          </a:prstGeom>
          <a:noFill/>
          <a:ln w="19050">
            <a:solidFill>
              <a:srgbClr val="4A8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8" name="椭圆 46">
            <a:extLst>
              <a:ext uri="{FF2B5EF4-FFF2-40B4-BE49-F238E27FC236}">
                <a16:creationId xmlns:a16="http://schemas.microsoft.com/office/drawing/2014/main" id="{9541399B-D02A-9065-A143-C3AED76D77F3}"/>
              </a:ext>
            </a:extLst>
          </p:cNvPr>
          <p:cNvSpPr/>
          <p:nvPr/>
        </p:nvSpPr>
        <p:spPr>
          <a:xfrm>
            <a:off x="5933297" y="1917598"/>
            <a:ext cx="72000" cy="7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9" name="椭圆 46">
            <a:extLst>
              <a:ext uri="{FF2B5EF4-FFF2-40B4-BE49-F238E27FC236}">
                <a16:creationId xmlns:a16="http://schemas.microsoft.com/office/drawing/2014/main" id="{D416A0C8-2FC5-D4C7-4802-3F2241C0C264}"/>
              </a:ext>
            </a:extLst>
          </p:cNvPr>
          <p:cNvSpPr/>
          <p:nvPr/>
        </p:nvSpPr>
        <p:spPr>
          <a:xfrm>
            <a:off x="6126058" y="1926598"/>
            <a:ext cx="54000" cy="5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8D0D2B2D-874D-C0F1-543E-7E23A534BE83}"/>
              </a:ext>
            </a:extLst>
          </p:cNvPr>
          <p:cNvGrpSpPr/>
          <p:nvPr/>
        </p:nvGrpSpPr>
        <p:grpSpPr>
          <a:xfrm>
            <a:off x="11134339" y="1656616"/>
            <a:ext cx="353232" cy="353232"/>
            <a:chOff x="11401408" y="650822"/>
            <a:chExt cx="353232" cy="353232"/>
          </a:xfrm>
        </p:grpSpPr>
        <p:pic>
          <p:nvPicPr>
            <p:cNvPr id="667" name="Picture 666">
              <a:extLst>
                <a:ext uri="{FF2B5EF4-FFF2-40B4-BE49-F238E27FC236}">
                  <a16:creationId xmlns:a16="http://schemas.microsoft.com/office/drawing/2014/main" id="{C148CCAB-F9A2-140B-4627-EC291BD8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1408" y="650822"/>
              <a:ext cx="353232" cy="353232"/>
            </a:xfrm>
            <a:prstGeom prst="rect">
              <a:avLst/>
            </a:prstGeom>
          </p:spPr>
        </p:pic>
        <p:sp>
          <p:nvSpPr>
            <p:cNvPr id="502" name="椭圆 46">
              <a:extLst>
                <a:ext uri="{FF2B5EF4-FFF2-40B4-BE49-F238E27FC236}">
                  <a16:creationId xmlns:a16="http://schemas.microsoft.com/office/drawing/2014/main" id="{AC5BCDAE-5FA0-8294-30F9-DFD4745C7C7E}"/>
                </a:ext>
              </a:extLst>
            </p:cNvPr>
            <p:cNvSpPr/>
            <p:nvPr/>
          </p:nvSpPr>
          <p:spPr>
            <a:xfrm>
              <a:off x="11457198" y="679907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670" name="Picture 669">
            <a:extLst>
              <a:ext uri="{FF2B5EF4-FFF2-40B4-BE49-F238E27FC236}">
                <a16:creationId xmlns:a16="http://schemas.microsoft.com/office/drawing/2014/main" id="{FB62AC00-6592-763E-54D5-FEB037599805}"/>
              </a:ext>
            </a:extLst>
          </p:cNvPr>
          <p:cNvPicPr>
            <a:picLocks noChangeAspect="1"/>
          </p:cNvPicPr>
          <p:nvPr/>
        </p:nvPicPr>
        <p:blipFill>
          <a:blip r:embed="rId1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46" y="1652262"/>
            <a:ext cx="353232" cy="353232"/>
          </a:xfrm>
          <a:prstGeom prst="rect">
            <a:avLst/>
          </a:prstGeom>
        </p:spPr>
      </p:pic>
      <p:sp>
        <p:nvSpPr>
          <p:cNvPr id="503" name="椭圆 46">
            <a:extLst>
              <a:ext uri="{FF2B5EF4-FFF2-40B4-BE49-F238E27FC236}">
                <a16:creationId xmlns:a16="http://schemas.microsoft.com/office/drawing/2014/main" id="{DD0850FD-8895-5599-36BF-5F7B9D50A5A9}"/>
              </a:ext>
            </a:extLst>
          </p:cNvPr>
          <p:cNvSpPr/>
          <p:nvPr/>
        </p:nvSpPr>
        <p:spPr>
          <a:xfrm>
            <a:off x="10904780" y="1681409"/>
            <a:ext cx="79200" cy="79200"/>
          </a:xfrm>
          <a:prstGeom prst="ellipse">
            <a:avLst/>
          </a:prstGeom>
          <a:solidFill>
            <a:srgbClr val="BE5107"/>
          </a:solidFill>
          <a:ln w="24130">
            <a:solidFill>
              <a:srgbClr val="BE5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274A426B-A763-E48D-29A3-32BFE1190688}"/>
              </a:ext>
            </a:extLst>
          </p:cNvPr>
          <p:cNvGrpSpPr/>
          <p:nvPr/>
        </p:nvGrpSpPr>
        <p:grpSpPr>
          <a:xfrm>
            <a:off x="10272701" y="1652262"/>
            <a:ext cx="353232" cy="353232"/>
            <a:chOff x="10575657" y="626439"/>
            <a:chExt cx="353232" cy="353232"/>
          </a:xfrm>
        </p:grpSpPr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326A7AD1-C6CB-3BFC-D901-DBF9B6457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657" y="626439"/>
              <a:ext cx="353232" cy="353232"/>
            </a:xfrm>
            <a:prstGeom prst="rect">
              <a:avLst/>
            </a:prstGeom>
          </p:spPr>
        </p:pic>
        <p:sp>
          <p:nvSpPr>
            <p:cNvPr id="506" name="椭圆 46">
              <a:extLst>
                <a:ext uri="{FF2B5EF4-FFF2-40B4-BE49-F238E27FC236}">
                  <a16:creationId xmlns:a16="http://schemas.microsoft.com/office/drawing/2014/main" id="{A66299E8-6598-2923-72BC-67D7A36A087C}"/>
                </a:ext>
              </a:extLst>
            </p:cNvPr>
            <p:cNvSpPr/>
            <p:nvPr/>
          </p:nvSpPr>
          <p:spPr>
            <a:xfrm>
              <a:off x="10631052" y="658259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7" name="椭圆 46">
              <a:extLst>
                <a:ext uri="{FF2B5EF4-FFF2-40B4-BE49-F238E27FC236}">
                  <a16:creationId xmlns:a16="http://schemas.microsoft.com/office/drawing/2014/main" id="{44D62F76-67BF-5F5A-9314-4EFBE445DA71}"/>
                </a:ext>
              </a:extLst>
            </p:cNvPr>
            <p:cNvSpPr/>
            <p:nvPr/>
          </p:nvSpPr>
          <p:spPr>
            <a:xfrm>
              <a:off x="10792161" y="871618"/>
              <a:ext cx="79200" cy="79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8ACFC085-7E80-F3AA-A6B5-AFAF2C106A10}"/>
              </a:ext>
            </a:extLst>
          </p:cNvPr>
          <p:cNvGrpSpPr/>
          <p:nvPr/>
        </p:nvGrpSpPr>
        <p:grpSpPr>
          <a:xfrm>
            <a:off x="10557978" y="1652262"/>
            <a:ext cx="353232" cy="353232"/>
            <a:chOff x="10991562" y="613593"/>
            <a:chExt cx="353232" cy="353232"/>
          </a:xfrm>
        </p:grpSpPr>
        <p:pic>
          <p:nvPicPr>
            <p:cNvPr id="659" name="Picture 658">
              <a:extLst>
                <a:ext uri="{FF2B5EF4-FFF2-40B4-BE49-F238E27FC236}">
                  <a16:creationId xmlns:a16="http://schemas.microsoft.com/office/drawing/2014/main" id="{E1E8C7CD-702F-16E1-D42E-223EFE8D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562" y="613593"/>
              <a:ext cx="353232" cy="353232"/>
            </a:xfrm>
            <a:prstGeom prst="rect">
              <a:avLst/>
            </a:prstGeom>
          </p:spPr>
        </p:pic>
        <p:sp>
          <p:nvSpPr>
            <p:cNvPr id="508" name="椭圆 46">
              <a:extLst>
                <a:ext uri="{FF2B5EF4-FFF2-40B4-BE49-F238E27FC236}">
                  <a16:creationId xmlns:a16="http://schemas.microsoft.com/office/drawing/2014/main" id="{E94C8786-1BE8-D2AF-73B2-1DD9471EA731}"/>
                </a:ext>
              </a:extLst>
            </p:cNvPr>
            <p:cNvSpPr/>
            <p:nvPr/>
          </p:nvSpPr>
          <p:spPr>
            <a:xfrm>
              <a:off x="11045236" y="64971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9" name="椭圆 46">
              <a:extLst>
                <a:ext uri="{FF2B5EF4-FFF2-40B4-BE49-F238E27FC236}">
                  <a16:creationId xmlns:a16="http://schemas.microsoft.com/office/drawing/2014/main" id="{5B54A9F9-F6B6-B466-734A-F5CF5FA08163}"/>
                </a:ext>
              </a:extLst>
            </p:cNvPr>
            <p:cNvSpPr/>
            <p:nvPr/>
          </p:nvSpPr>
          <p:spPr>
            <a:xfrm>
              <a:off x="11210880" y="855333"/>
              <a:ext cx="79200" cy="79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34732E-7372-52EE-3469-D6D203D3A386}"/>
              </a:ext>
            </a:extLst>
          </p:cNvPr>
          <p:cNvGrpSpPr/>
          <p:nvPr/>
        </p:nvGrpSpPr>
        <p:grpSpPr>
          <a:xfrm>
            <a:off x="9252569" y="3094006"/>
            <a:ext cx="366091" cy="366091"/>
            <a:chOff x="9348992" y="3094006"/>
            <a:chExt cx="366091" cy="366091"/>
          </a:xfrm>
        </p:grpSpPr>
        <p:pic>
          <p:nvPicPr>
            <p:cNvPr id="648" name="图形 377">
              <a:extLst>
                <a:ext uri="{FF2B5EF4-FFF2-40B4-BE49-F238E27FC236}">
                  <a16:creationId xmlns:a16="http://schemas.microsoft.com/office/drawing/2014/main" id="{B7BD620D-8CE2-4EB4-B697-580C0D3DA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348992" y="3094006"/>
              <a:ext cx="366091" cy="366091"/>
            </a:xfrm>
            <a:prstGeom prst="rect">
              <a:avLst/>
            </a:prstGeom>
          </p:spPr>
        </p:pic>
        <p:sp>
          <p:nvSpPr>
            <p:cNvPr id="64" name="椭圆 46">
              <a:extLst>
                <a:ext uri="{FF2B5EF4-FFF2-40B4-BE49-F238E27FC236}">
                  <a16:creationId xmlns:a16="http://schemas.microsoft.com/office/drawing/2014/main" id="{CC0DBE0D-4F1A-FF09-BE57-CBBEE2204912}"/>
                </a:ext>
              </a:extLst>
            </p:cNvPr>
            <p:cNvSpPr/>
            <p:nvPr/>
          </p:nvSpPr>
          <p:spPr>
            <a:xfrm>
              <a:off x="9581394" y="3309509"/>
              <a:ext cx="43200" cy="43200"/>
            </a:xfrm>
            <a:prstGeom prst="ellipse">
              <a:avLst/>
            </a:prstGeom>
            <a:solidFill>
              <a:srgbClr val="BE5107"/>
            </a:solidFill>
            <a:ln w="24130">
              <a:solidFill>
                <a:srgbClr val="BE51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987BDEE-7715-3928-B01C-B7E4499B63DE}"/>
              </a:ext>
            </a:extLst>
          </p:cNvPr>
          <p:cNvGrpSpPr/>
          <p:nvPr/>
        </p:nvGrpSpPr>
        <p:grpSpPr>
          <a:xfrm>
            <a:off x="9673158" y="3094006"/>
            <a:ext cx="366091" cy="366091"/>
            <a:chOff x="9769581" y="3094006"/>
            <a:chExt cx="366091" cy="366091"/>
          </a:xfrm>
        </p:grpSpPr>
        <p:pic>
          <p:nvPicPr>
            <p:cNvPr id="175" name="图形 377">
              <a:extLst>
                <a:ext uri="{FF2B5EF4-FFF2-40B4-BE49-F238E27FC236}">
                  <a16:creationId xmlns:a16="http://schemas.microsoft.com/office/drawing/2014/main" id="{D69266F6-D06A-635F-D977-A17B667C7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69581" y="3094006"/>
              <a:ext cx="366091" cy="366091"/>
            </a:xfrm>
            <a:prstGeom prst="rect">
              <a:avLst/>
            </a:prstGeom>
          </p:spPr>
        </p:pic>
        <p:sp>
          <p:nvSpPr>
            <p:cNvPr id="65" name="椭圆 46">
              <a:extLst>
                <a:ext uri="{FF2B5EF4-FFF2-40B4-BE49-F238E27FC236}">
                  <a16:creationId xmlns:a16="http://schemas.microsoft.com/office/drawing/2014/main" id="{96BCEADA-CA98-AE56-8E5E-B70CAB82A430}"/>
                </a:ext>
              </a:extLst>
            </p:cNvPr>
            <p:cNvSpPr/>
            <p:nvPr/>
          </p:nvSpPr>
          <p:spPr>
            <a:xfrm>
              <a:off x="10004768" y="3309812"/>
              <a:ext cx="43200" cy="43200"/>
            </a:xfrm>
            <a:prstGeom prst="ellipse">
              <a:avLst/>
            </a:prstGeom>
            <a:solidFill>
              <a:srgbClr val="4A8323"/>
            </a:solidFill>
            <a:ln w="24130">
              <a:solidFill>
                <a:srgbClr val="4A8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highlight>
                  <a:srgbClr val="FF00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513D329-4FE6-9CE8-8CCE-3DD6105E49E4}"/>
              </a:ext>
            </a:extLst>
          </p:cNvPr>
          <p:cNvSpPr/>
          <p:nvPr/>
        </p:nvSpPr>
        <p:spPr>
          <a:xfrm>
            <a:off x="5589132" y="2967114"/>
            <a:ext cx="1076744" cy="4043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IPDGs</a:t>
            </a:r>
          </a:p>
        </p:txBody>
      </p:sp>
      <p:cxnSp>
        <p:nvCxnSpPr>
          <p:cNvPr id="77" name="直接箭头连接符 10">
            <a:extLst>
              <a:ext uri="{FF2B5EF4-FFF2-40B4-BE49-F238E27FC236}">
                <a16:creationId xmlns:a16="http://schemas.microsoft.com/office/drawing/2014/main" id="{D8CCE908-29E7-D532-924F-07423BE2C41A}"/>
              </a:ext>
            </a:extLst>
          </p:cNvPr>
          <p:cNvCxnSpPr>
            <a:cxnSpLocks/>
            <a:stCxn id="74" idx="3"/>
            <a:endCxn id="172" idx="1"/>
          </p:cNvCxnSpPr>
          <p:nvPr/>
        </p:nvCxnSpPr>
        <p:spPr>
          <a:xfrm>
            <a:off x="6665876" y="3169308"/>
            <a:ext cx="145628" cy="1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2">
            <a:extLst>
              <a:ext uri="{FF2B5EF4-FFF2-40B4-BE49-F238E27FC236}">
                <a16:creationId xmlns:a16="http://schemas.microsoft.com/office/drawing/2014/main" id="{583BE2BC-9014-90E1-4A20-D467EBACF0B0}"/>
              </a:ext>
            </a:extLst>
          </p:cNvPr>
          <p:cNvSpPr/>
          <p:nvPr/>
        </p:nvSpPr>
        <p:spPr>
          <a:xfrm>
            <a:off x="359794" y="1458634"/>
            <a:ext cx="979132" cy="3063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CVE Description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334C7FE6-EA0B-F733-799A-914AE3D36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2005" y="1120724"/>
            <a:ext cx="381827" cy="38182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58C1AF-40C1-4E36-D4A9-52F1919C924D}"/>
              </a:ext>
            </a:extLst>
          </p:cNvPr>
          <p:cNvSpPr/>
          <p:nvPr/>
        </p:nvSpPr>
        <p:spPr>
          <a:xfrm>
            <a:off x="431305" y="1114862"/>
            <a:ext cx="858037" cy="671913"/>
          </a:xfrm>
          <a:prstGeom prst="roundRect">
            <a:avLst>
              <a:gd name="adj" fmla="val 3809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3522F7-F34E-6103-F3DC-48CA5130C603}"/>
              </a:ext>
            </a:extLst>
          </p:cNvPr>
          <p:cNvSpPr/>
          <p:nvPr/>
        </p:nvSpPr>
        <p:spPr>
          <a:xfrm>
            <a:off x="4188362" y="1458634"/>
            <a:ext cx="979132" cy="5895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Graphs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B3354F-7C3F-0CC9-9D2D-330AE36C6A5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13" y="1648997"/>
            <a:ext cx="374059" cy="38892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55B7BE-3465-EA25-B959-1DF770FEA2C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84" y="1654078"/>
            <a:ext cx="374059" cy="388921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1F6435-DFBF-4ABA-1A9A-A276863F8F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29" y="1942672"/>
            <a:ext cx="370179" cy="370179"/>
          </a:xfrm>
          <a:prstGeom prst="rect">
            <a:avLst/>
          </a:prstGeom>
        </p:spPr>
      </p:pic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EA64281A-A2CA-EADA-2725-25593A5F4E2D}"/>
              </a:ext>
            </a:extLst>
          </p:cNvPr>
          <p:cNvSpPr/>
          <p:nvPr/>
        </p:nvSpPr>
        <p:spPr>
          <a:xfrm>
            <a:off x="346089" y="2245822"/>
            <a:ext cx="1088491" cy="3615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Vulnerability Patch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761D88-D9DE-568A-5708-12CB8A2B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25" y="2962996"/>
            <a:ext cx="460834" cy="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ADB70AD-586B-4849-49C4-BF4D6961E5A1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 flipV="1">
            <a:off x="2728813" y="2062601"/>
            <a:ext cx="201142" cy="389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E52F7C15-50A5-1EA7-5066-74A18FA6E04E}"/>
              </a:ext>
            </a:extLst>
          </p:cNvPr>
          <p:cNvSpPr/>
          <p:nvPr/>
        </p:nvSpPr>
        <p:spPr>
          <a:xfrm>
            <a:off x="2929955" y="1774600"/>
            <a:ext cx="1080000" cy="57600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Creating</a:t>
            </a:r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Weighted Call Graphs</a:t>
            </a:r>
            <a:endParaRPr lang="en-CN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CAB0C2-A8C4-F2D2-CEB0-97693365B2C5}"/>
              </a:ext>
            </a:extLst>
          </p:cNvPr>
          <p:cNvCxnSpPr>
            <a:cxnSpLocks/>
            <a:stCxn id="79" idx="3"/>
            <a:endCxn id="27" idx="1"/>
          </p:cNvCxnSpPr>
          <p:nvPr/>
        </p:nvCxnSpPr>
        <p:spPr>
          <a:xfrm>
            <a:off x="2728813" y="1714914"/>
            <a:ext cx="201142" cy="3476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FDD5E9F-FA94-26F6-513D-1846649FFA0B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4009955" y="1753403"/>
            <a:ext cx="178407" cy="3091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0">
            <a:extLst>
              <a:ext uri="{FF2B5EF4-FFF2-40B4-BE49-F238E27FC236}">
                <a16:creationId xmlns:a16="http://schemas.microsoft.com/office/drawing/2014/main" id="{0EF5C887-1BA2-F9F6-8832-62C02FE1DC9D}"/>
              </a:ext>
            </a:extLst>
          </p:cNvPr>
          <p:cNvCxnSpPr>
            <a:cxnSpLocks/>
            <a:stCxn id="11" idx="2"/>
            <a:endCxn id="99" idx="0"/>
          </p:cNvCxnSpPr>
          <p:nvPr/>
        </p:nvCxnSpPr>
        <p:spPr>
          <a:xfrm>
            <a:off x="4677928" y="2048172"/>
            <a:ext cx="492" cy="176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20019</TotalTime>
  <Words>1905</Words>
  <Application>Microsoft Office PowerPoint</Application>
  <PresentationFormat>自定义</PresentationFormat>
  <Paragraphs>422</Paragraphs>
  <Slides>16</Slides>
  <Notes>13</Notes>
  <HiddenSlides>14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Times New Roman</vt:lpstr>
      <vt:lpstr>Wingdings</vt:lpstr>
      <vt:lpstr>Office Theme</vt:lpstr>
      <vt:lpstr>RQ5 Usefulness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Susheng Wu</dc:creator>
  <cp:lastModifiedBy>Susheng Wu</cp:lastModifiedBy>
  <cp:revision>133</cp:revision>
  <dcterms:created xsi:type="dcterms:W3CDTF">2024-03-07T06:07:40Z</dcterms:created>
  <dcterms:modified xsi:type="dcterms:W3CDTF">2024-06-12T18:44:01Z</dcterms:modified>
</cp:coreProperties>
</file>