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145708444" r:id="rId7"/>
    <p:sldId id="2145708445" r:id="rId8"/>
    <p:sldId id="2145708446" r:id="rId9"/>
    <p:sldId id="2145708447" r:id="rId10"/>
    <p:sldId id="2145708448" r:id="rId11"/>
    <p:sldId id="2145708449" r:id="rId12"/>
    <p:sldId id="214570845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3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, Michael" initials="KM" lastIdx="1" clrIdx="0">
    <p:extLst>
      <p:ext uri="{19B8F6BF-5375-455C-9EA6-DF929625EA0E}">
        <p15:presenceInfo xmlns:p15="http://schemas.microsoft.com/office/powerpoint/2012/main" userId="S-1-5-21-1156737867-681972312-1097073633-5547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17E"/>
    <a:srgbClr val="FFFFFF"/>
    <a:srgbClr val="00658B"/>
    <a:srgbClr val="94B333"/>
    <a:srgbClr val="E8C220"/>
    <a:srgbClr val="BE9600"/>
    <a:srgbClr val="FFDDAB"/>
    <a:srgbClr val="1F5669"/>
    <a:srgbClr val="5DC1FF"/>
    <a:srgbClr val="37B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57332" autoAdjust="0"/>
  </p:normalViewPr>
  <p:slideViewPr>
    <p:cSldViewPr snapToGrid="0" showGuides="1">
      <p:cViewPr varScale="1">
        <p:scale>
          <a:sx n="44" d="100"/>
          <a:sy n="44" d="100"/>
        </p:scale>
        <p:origin x="1732" y="40"/>
      </p:cViewPr>
      <p:guideLst>
        <p:guide orient="horz" pos="3543"/>
        <p:guide pos="3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6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D856-CDD2-4476-91F2-CF3CB4D593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54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blau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36610939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9"/>
            <a:ext cx="9697665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05F074-4978-BB63-F797-D5FCF9961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9CECA-60EA-35F9-5F27-CF64A7C89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8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2C7237-52B1-CB5D-D118-2836DC556E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226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0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63446-0FBB-7B9F-7376-C85F4725E6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63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60246-4126-D54D-D8F2-4EA413129C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12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8D3D5-3F24-32BA-B9E4-6239FD09AA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3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8C3D2-DF70-153A-B8DF-4CECDC0728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04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6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FFF96C-003A-2C95-0C20-6A5ECF67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2C0F5C3-8222-0817-ECCA-D675DF1CE7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439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rü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EFB8F-681F-B958-6016-DE1F84F28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899577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rün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407347F-35E4-52BE-8323-0991804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17063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8"/>
            <a:ext cx="9697665" cy="1141439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338560D-8EC4-B53A-7006-5B5A972DC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945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2EDA2-8AA2-0466-B051-008CD7764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36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9E1831-352F-2D39-ACE5-21BCE2855B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9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7BD53-6A79-8877-2BE1-B0C49A39BD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9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095625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145E-844F-C173-0E1A-4D5807A9AB0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350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93030-8FCB-CEE5-FAC4-DF786DEBF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1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9EDA4-178A-19BE-891D-96E3D2B19D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47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6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5F4847-2276-AAFB-108E-DBA5E73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BE329DB-A001-C66F-6040-0E34528552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376165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el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E2FA4-B336-450E-D6C0-FA99C883B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420735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elb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5B4983-3911-6B34-D420-98DD812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86416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6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0329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bl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544945"/>
            <a:ext cx="4114800" cy="257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80" r:id="rId8"/>
    <p:sldLayoutId id="2147483654" r:id="rId9"/>
    <p:sldLayoutId id="2147483679" r:id="rId10"/>
    <p:sldLayoutId id="2147483662" r:id="rId11"/>
    <p:sldLayoutId id="2147483658" r:id="rId12"/>
    <p:sldLayoutId id="2147483663" r:id="rId13"/>
    <p:sldLayoutId id="2147483671" r:id="rId14"/>
    <p:sldLayoutId id="2147483675" r:id="rId15"/>
    <p:sldLayoutId id="2147483664" r:id="rId16"/>
    <p:sldLayoutId id="2147483665" r:id="rId17"/>
    <p:sldLayoutId id="2147483681" r:id="rId18"/>
    <p:sldLayoutId id="2147483670" r:id="rId19"/>
    <p:sldLayoutId id="2147483678" r:id="rId20"/>
    <p:sldLayoutId id="2147483661" r:id="rId21"/>
    <p:sldLayoutId id="2147483659" r:id="rId22"/>
    <p:sldLayoutId id="2147483667" r:id="rId23"/>
    <p:sldLayoutId id="2147483673" r:id="rId24"/>
    <p:sldLayoutId id="2147483676" r:id="rId25"/>
    <p:sldLayoutId id="2147483668" r:id="rId26"/>
    <p:sldLayoutId id="2147483669" r:id="rId27"/>
    <p:sldLayoutId id="2147483682" r:id="rId28"/>
    <p:sldLayoutId id="2147483666" r:id="rId29"/>
    <p:sldLayoutId id="2147483677" r:id="rId30"/>
    <p:sldLayoutId id="2147483655" r:id="rId3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ED8670C-4EE7-4513-A190-6D2A6001F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E28EAE-E149-49A8-BBB0-76929BEF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Dataspace Workshop</a:t>
            </a:r>
            <a:endParaRPr 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EE592AA2-7D22-4BA6-B80C-5E40348F4216}"/>
              </a:ext>
            </a:extLst>
          </p:cNvPr>
          <p:cNvSpPr txBox="1">
            <a:spLocks/>
          </p:cNvSpPr>
          <p:nvPr/>
        </p:nvSpPr>
        <p:spPr>
          <a:xfrm>
            <a:off x="695324" y="6544945"/>
            <a:ext cx="5198330" cy="257774"/>
          </a:xfrm>
          <a:prstGeom prst="rect">
            <a:avLst/>
          </a:prstGeom>
        </p:spPr>
        <p:txBody>
          <a:bodyPr vert="horz" wrap="none" lIns="36000" tIns="90000" rIns="36000" bIns="90000" rtlCol="0" anchor="b">
            <a:no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Moritz Eckert, Martin Lanz, Institute </a:t>
            </a:r>
            <a:r>
              <a:rPr lang="de-DE" sz="1000" dirty="0" err="1"/>
              <a:t>for</a:t>
            </a:r>
            <a:r>
              <a:rPr lang="de-DE" sz="1000" dirty="0"/>
              <a:t> AI-</a:t>
            </a:r>
            <a:r>
              <a:rPr lang="de-DE" sz="1000" dirty="0" err="1"/>
              <a:t>Safety</a:t>
            </a:r>
            <a:r>
              <a:rPr lang="de-DE" sz="1000" dirty="0"/>
              <a:t> and Security, 05.02.2025</a:t>
            </a:r>
          </a:p>
        </p:txBody>
      </p:sp>
    </p:spTree>
    <p:extLst>
      <p:ext uri="{BB962C8B-B14F-4D97-AF65-F5344CB8AC3E}">
        <p14:creationId xmlns:p14="http://schemas.microsoft.com/office/powerpoint/2010/main" val="246656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B178C-C08C-48B3-AFCF-7B3D7315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500"/>
              <a:t>Agenda</a:t>
            </a:r>
            <a:br>
              <a:rPr lang="de-DE" sz="2500" dirty="0"/>
            </a:br>
            <a:endParaRPr lang="de-DE" sz="2500" dirty="0"/>
          </a:p>
        </p:txBody>
      </p:sp>
      <p:pic>
        <p:nvPicPr>
          <p:cNvPr id="108" name="Grafik 107">
            <a:extLst>
              <a:ext uri="{FF2B5EF4-FFF2-40B4-BE49-F238E27FC236}">
                <a16:creationId xmlns:a16="http://schemas.microsoft.com/office/drawing/2014/main" id="{58B5FBBE-96FA-4E69-9C82-B47063BD90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74" t="3022" r="38417" b="54289"/>
          <a:stretch/>
        </p:blipFill>
        <p:spPr bwMode="auto">
          <a:xfrm>
            <a:off x="11432061" y="6042464"/>
            <a:ext cx="588778" cy="607398"/>
          </a:xfrm>
          <a:prstGeom prst="rect">
            <a:avLst/>
          </a:prstGeom>
          <a:noFill/>
        </p:spPr>
      </p:pic>
      <p:sp>
        <p:nvSpPr>
          <p:cNvPr id="42" name="Foliennummernplatzhalter 1">
            <a:extLst>
              <a:ext uri="{FF2B5EF4-FFF2-40B4-BE49-F238E27FC236}">
                <a16:creationId xmlns:a16="http://schemas.microsoft.com/office/drawing/2014/main" id="{A7A42F17-66B8-4D4B-90AE-6B68F1BE8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5342399"/>
            <a:ext cx="288000" cy="14400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DABB7-F9A6-4A4D-9415-296AC5E687F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Fußzeilenplatzhalter 3">
            <a:extLst>
              <a:ext uri="{FF2B5EF4-FFF2-40B4-BE49-F238E27FC236}">
                <a16:creationId xmlns:a16="http://schemas.microsoft.com/office/drawing/2014/main" id="{8B6D9EFE-876D-4652-878B-2FD97AC8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5298222" cy="257774"/>
          </a:xfrm>
        </p:spPr>
        <p:txBody>
          <a:bodyPr/>
          <a:lstStyle/>
          <a:p>
            <a:r>
              <a:rPr lang="de-DE" dirty="0"/>
              <a:t>Moritz Eckert, Martin Lanz, Institute </a:t>
            </a:r>
            <a:r>
              <a:rPr lang="de-DE" dirty="0" err="1"/>
              <a:t>for</a:t>
            </a:r>
            <a:r>
              <a:rPr lang="de-DE" dirty="0"/>
              <a:t> AI-</a:t>
            </a:r>
            <a:r>
              <a:rPr lang="de-DE" dirty="0" err="1"/>
              <a:t>Safety</a:t>
            </a:r>
            <a:r>
              <a:rPr lang="de-DE" dirty="0"/>
              <a:t> and Security, 05.02.2025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5F29FA-6E6D-4C72-820B-F551EEEA605D}"/>
              </a:ext>
            </a:extLst>
          </p:cNvPr>
          <p:cNvSpPr txBox="1"/>
          <p:nvPr/>
        </p:nvSpPr>
        <p:spPr>
          <a:xfrm>
            <a:off x="695324" y="1549101"/>
            <a:ext cx="10801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400" dirty="0"/>
              <a:t>10:00 - 10:30 Introduction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400" dirty="0"/>
              <a:t>10:30 - 11:30 Frontend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400" dirty="0"/>
              <a:t>11:30 - 12:30 Questions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400" dirty="0"/>
              <a:t>12:30 - 13:30 Lunch break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400" dirty="0"/>
              <a:t>13:30 - 14:30 Connector API (file transfer)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400" dirty="0"/>
              <a:t>14:30 - 15:00 Policies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400" dirty="0"/>
              <a:t>15:00 - 16:00 Connector API (services)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sz="2400" dirty="0"/>
              <a:t>16:00 - 17:00 Questions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4219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35D96-B223-40C4-B75B-B7C54077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7E7CC-9A07-4C71-8BF3-F230DD65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https://github.com/vision-x-dataspace/dlr-dataspace-onboarding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5799612D-D71C-4524-9453-E87FC130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5298222" cy="257774"/>
          </a:xfrm>
        </p:spPr>
        <p:txBody>
          <a:bodyPr/>
          <a:lstStyle/>
          <a:p>
            <a:r>
              <a:rPr lang="de-DE" dirty="0"/>
              <a:t>Moritz Eckert, Martin Lanz, Institute </a:t>
            </a:r>
            <a:r>
              <a:rPr lang="de-DE" dirty="0" err="1"/>
              <a:t>for</a:t>
            </a:r>
            <a:r>
              <a:rPr lang="de-DE" dirty="0"/>
              <a:t> AI-</a:t>
            </a:r>
            <a:r>
              <a:rPr lang="de-DE" dirty="0" err="1"/>
              <a:t>Safety</a:t>
            </a:r>
            <a:r>
              <a:rPr lang="de-DE" dirty="0"/>
              <a:t> and Security, 05.02.2025</a:t>
            </a:r>
          </a:p>
        </p:txBody>
      </p:sp>
    </p:spTree>
    <p:extLst>
      <p:ext uri="{BB962C8B-B14F-4D97-AF65-F5344CB8AC3E}">
        <p14:creationId xmlns:p14="http://schemas.microsoft.com/office/powerpoint/2010/main" val="178148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DCBB7-A8C5-41FD-AD08-3C84FC89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A302D05-928B-4E99-89F8-CDB794753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942198"/>
            <a:ext cx="10801350" cy="4265830"/>
          </a:xfrm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BFC5930-AA5E-4403-9A7A-F71B4C0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5298222" cy="257774"/>
          </a:xfrm>
        </p:spPr>
        <p:txBody>
          <a:bodyPr/>
          <a:lstStyle/>
          <a:p>
            <a:r>
              <a:rPr lang="de-DE" dirty="0"/>
              <a:t>Moritz Eckert, Martin Lanz, Institute </a:t>
            </a:r>
            <a:r>
              <a:rPr lang="de-DE" dirty="0" err="1"/>
              <a:t>for</a:t>
            </a:r>
            <a:r>
              <a:rPr lang="de-DE" dirty="0"/>
              <a:t> AI-</a:t>
            </a:r>
            <a:r>
              <a:rPr lang="de-DE" dirty="0" err="1"/>
              <a:t>Safety</a:t>
            </a:r>
            <a:r>
              <a:rPr lang="de-DE" dirty="0"/>
              <a:t> and Security, 05.02.2025</a:t>
            </a:r>
          </a:p>
        </p:txBody>
      </p:sp>
    </p:spTree>
    <p:extLst>
      <p:ext uri="{BB962C8B-B14F-4D97-AF65-F5344CB8AC3E}">
        <p14:creationId xmlns:p14="http://schemas.microsoft.com/office/powerpoint/2010/main" val="66525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59951-5710-43BE-8C8B-ECD8759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4F54653-F382-4086-95CE-9E8726070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838664"/>
            <a:ext cx="10801350" cy="2472897"/>
          </a:xfrm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3647091-6FF1-480C-8CA4-537BCFC1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5298222" cy="257774"/>
          </a:xfrm>
        </p:spPr>
        <p:txBody>
          <a:bodyPr/>
          <a:lstStyle/>
          <a:p>
            <a:r>
              <a:rPr lang="de-DE" dirty="0"/>
              <a:t>Moritz Eckert, Martin Lanz, Institute </a:t>
            </a:r>
            <a:r>
              <a:rPr lang="de-DE" dirty="0" err="1"/>
              <a:t>for</a:t>
            </a:r>
            <a:r>
              <a:rPr lang="de-DE" dirty="0"/>
              <a:t> AI-</a:t>
            </a:r>
            <a:r>
              <a:rPr lang="de-DE" dirty="0" err="1"/>
              <a:t>Safety</a:t>
            </a:r>
            <a:r>
              <a:rPr lang="de-DE" dirty="0"/>
              <a:t> and Security, 05.02.2025</a:t>
            </a:r>
          </a:p>
        </p:txBody>
      </p:sp>
    </p:spTree>
    <p:extLst>
      <p:ext uri="{BB962C8B-B14F-4D97-AF65-F5344CB8AC3E}">
        <p14:creationId xmlns:p14="http://schemas.microsoft.com/office/powerpoint/2010/main" val="420712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EE1EB-153C-465C-902D-F5536CF4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Communication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3D10966-B170-403C-B5E4-36D917E1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1879600"/>
            <a:ext cx="8867775" cy="4391025"/>
          </a:xfrm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2D783E6E-F276-49FA-9CD9-68346089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5298222" cy="257774"/>
          </a:xfrm>
        </p:spPr>
        <p:txBody>
          <a:bodyPr/>
          <a:lstStyle/>
          <a:p>
            <a:r>
              <a:rPr lang="de-DE" dirty="0"/>
              <a:t>Moritz Eckert, Martin Lanz, Institute </a:t>
            </a:r>
            <a:r>
              <a:rPr lang="de-DE" dirty="0" err="1"/>
              <a:t>for</a:t>
            </a:r>
            <a:r>
              <a:rPr lang="de-DE" dirty="0"/>
              <a:t> AI-</a:t>
            </a:r>
            <a:r>
              <a:rPr lang="de-DE" dirty="0" err="1"/>
              <a:t>Safety</a:t>
            </a:r>
            <a:r>
              <a:rPr lang="de-DE" dirty="0"/>
              <a:t> and Security, 05.02.2025</a:t>
            </a:r>
          </a:p>
        </p:txBody>
      </p:sp>
    </p:spTree>
    <p:extLst>
      <p:ext uri="{BB962C8B-B14F-4D97-AF65-F5344CB8AC3E}">
        <p14:creationId xmlns:p14="http://schemas.microsoft.com/office/powerpoint/2010/main" val="101762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E585-4DC6-4980-9C36-40161441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Transfer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ED043B-FA4C-45F4-A7CE-2360F7702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807506"/>
            <a:ext cx="10801350" cy="2535214"/>
          </a:xfrm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25B4ACE-3325-491C-9416-34638CFF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5298222" cy="257774"/>
          </a:xfrm>
        </p:spPr>
        <p:txBody>
          <a:bodyPr/>
          <a:lstStyle/>
          <a:p>
            <a:r>
              <a:rPr lang="de-DE" dirty="0"/>
              <a:t>Moritz Eckert, Martin Lanz, Institute </a:t>
            </a:r>
            <a:r>
              <a:rPr lang="de-DE" dirty="0" err="1"/>
              <a:t>for</a:t>
            </a:r>
            <a:r>
              <a:rPr lang="de-DE" dirty="0"/>
              <a:t> AI-</a:t>
            </a:r>
            <a:r>
              <a:rPr lang="de-DE" dirty="0" err="1"/>
              <a:t>Safety</a:t>
            </a:r>
            <a:r>
              <a:rPr lang="de-DE" dirty="0"/>
              <a:t> and Security, 05.02.2025</a:t>
            </a:r>
          </a:p>
        </p:txBody>
      </p:sp>
    </p:spTree>
    <p:extLst>
      <p:ext uri="{BB962C8B-B14F-4D97-AF65-F5344CB8AC3E}">
        <p14:creationId xmlns:p14="http://schemas.microsoft.com/office/powerpoint/2010/main" val="306225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4A87-1819-4F9D-A367-49CD7463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EDR Transfer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1D832E8-53BB-4867-8CC9-C598847C9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761069"/>
            <a:ext cx="10801350" cy="2628087"/>
          </a:xfrm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03915669-5C47-4F69-A3D5-B5120C81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4" y="6544945"/>
            <a:ext cx="5298222" cy="257774"/>
          </a:xfrm>
        </p:spPr>
        <p:txBody>
          <a:bodyPr/>
          <a:lstStyle/>
          <a:p>
            <a:r>
              <a:rPr lang="de-DE" dirty="0"/>
              <a:t>Moritz Eckert, Martin Lanz, Institute </a:t>
            </a:r>
            <a:r>
              <a:rPr lang="de-DE" dirty="0" err="1"/>
              <a:t>for</a:t>
            </a:r>
            <a:r>
              <a:rPr lang="de-DE" dirty="0"/>
              <a:t> AI-</a:t>
            </a:r>
            <a:r>
              <a:rPr lang="de-DE" dirty="0" err="1"/>
              <a:t>Safety</a:t>
            </a:r>
            <a:r>
              <a:rPr lang="de-DE" dirty="0"/>
              <a:t> and Security, 05.02.2025</a:t>
            </a:r>
          </a:p>
        </p:txBody>
      </p:sp>
    </p:spTree>
    <p:extLst>
      <p:ext uri="{BB962C8B-B14F-4D97-AF65-F5344CB8AC3E}">
        <p14:creationId xmlns:p14="http://schemas.microsoft.com/office/powerpoint/2010/main" val="57491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8CC32A056AE47942682173C0DE9CE" ma:contentTypeVersion="7" ma:contentTypeDescription="Ein neues Dokument erstellen." ma:contentTypeScope="" ma:versionID="805142680efd2dff13456da6ca9dfc7f">
  <xsd:schema xmlns:xsd="http://www.w3.org/2001/XMLSchema" xmlns:xs="http://www.w3.org/2001/XMLSchema" xmlns:p="http://schemas.microsoft.com/office/2006/metadata/properties" xmlns:ns2="2acd48d8-921c-4259-8a3d-b0781ba679a3" targetNamespace="http://schemas.microsoft.com/office/2006/metadata/properties" ma:root="true" ma:fieldsID="e8b519347e20ca2acbfa3ff94d80d67f" ns2:_="">
    <xsd:import namespace="2acd48d8-921c-4259-8a3d-b0781ba679a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d48d8-921c-4259-8a3d-b0781ba679a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cd48d8-921c-4259-8a3d-b0781ba679a3">RJR4FMAMASVY-255725602-1705</_dlc_DocId>
    <_dlc_DocIdUrl xmlns="2acd48d8-921c-4259-8a3d-b0781ba679a3">
      <Url>https://teamsites.dlr.de/sites/corporatedesign/_layouts/15/DocIdRedir.aspx?ID=RJR4FMAMASVY-255725602-1705</Url>
      <Description>RJR4FMAMASVY-255725602-1705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17F45B0-CDCD-4C22-A8C8-CAD45FD36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cd48d8-921c-4259-8a3d-b0781ba67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1228C8-762E-40A3-BA05-9DFB7F2A98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6D7757-6EF8-42C2-BE38-7A8DD329CC8D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2acd48d8-921c-4259-8a3d-b0781ba679a3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EC4AD050-D241-48C1-B48E-F647ABFF83C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28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</vt:lpstr>
      <vt:lpstr>Dataspace Workshop</vt:lpstr>
      <vt:lpstr>Agenda </vt:lpstr>
      <vt:lpstr>Documentation</vt:lpstr>
      <vt:lpstr>Entities</vt:lpstr>
      <vt:lpstr>Entities</vt:lpstr>
      <vt:lpstr>Communication</vt:lpstr>
      <vt:lpstr>File Transfer</vt:lpstr>
      <vt:lpstr>EDR Transfer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danyel</dc:creator>
  <cp:lastModifiedBy>Eckert, Moritz</cp:lastModifiedBy>
  <cp:revision>742</cp:revision>
  <dcterms:created xsi:type="dcterms:W3CDTF">2022-03-24T21:12:41Z</dcterms:created>
  <dcterms:modified xsi:type="dcterms:W3CDTF">2025-02-05T08:18:18Z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0x010100E3A8CC32A056AE47942682173C0DE9CE</vt:lpwstr>
  </property>
  <property fmtid="{D5CDD505-2E9C-101B-9397-08002B2CF9AE}" pid="3" name="_dlc_DocIdItemGuid">
    <vt:lpwstr>5c6082ca-e65d-4333-a2fc-431e75cd89e9</vt:lpwstr>
  </property>
</Properties>
</file>