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40538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>
        <p:scale>
          <a:sx n="75" d="100"/>
          <a:sy n="75" d="100"/>
        </p:scale>
        <p:origin x="275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119505"/>
            <a:ext cx="5814457" cy="2381521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3592866"/>
            <a:ext cx="5130404" cy="1651546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34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72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364195"/>
            <a:ext cx="1474991" cy="579704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364195"/>
            <a:ext cx="4339466" cy="579704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43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63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05386"/>
            <a:ext cx="5899964" cy="2845473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4577779"/>
            <a:ext cx="5899964" cy="149636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54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820976"/>
            <a:ext cx="2907229" cy="43402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820976"/>
            <a:ext cx="2907229" cy="43402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55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64197"/>
            <a:ext cx="5899964" cy="13221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1676882"/>
            <a:ext cx="2893868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2498697"/>
            <a:ext cx="2893868" cy="3675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1676882"/>
            <a:ext cx="2908120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2498697"/>
            <a:ext cx="2908120" cy="3675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449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21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445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984912"/>
            <a:ext cx="3463022" cy="4861216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24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984912"/>
            <a:ext cx="3463022" cy="4861216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98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364197"/>
            <a:ext cx="589996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820976"/>
            <a:ext cx="589996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AE1F1-136F-4067-81A7-31E8E4B826DC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6340167"/>
            <a:ext cx="230868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44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AABFD60-B58E-8C9E-6B16-130C59B85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07" b="99233" l="1859" r="97770">
                        <a14:foregroundMark x1="5576" y1="79284" x2="85502" y2="87212"/>
                        <a14:foregroundMark x1="19331" y1="73146" x2="91078" y2="77238"/>
                        <a14:foregroundMark x1="14126" y1="89770" x2="86989" y2="92327"/>
                        <a14:foregroundMark x1="98141" y1="79795" x2="90706" y2="95652"/>
                        <a14:foregroundMark x1="2230" y1="93350" x2="83271" y2="96931"/>
                        <a14:foregroundMark x1="3346" y1="98721" x2="15242" y2="99488"/>
                        <a14:foregroundMark x1="15242" y1="99488" x2="89219" y2="98465"/>
                        <a14:foregroundMark x1="6320" y1="84910" x2="22677" y2="72123"/>
                        <a14:foregroundMark x1="22677" y1="72123" x2="68030" y2="69565"/>
                        <a14:foregroundMark x1="68030" y1="69565" x2="89963" y2="73402"/>
                        <a14:foregroundMark x1="49814" y1="9207" x2="49814" y2="92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94" y="0"/>
            <a:ext cx="4706151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5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宇杰</dc:creator>
  <cp:lastModifiedBy>Ye Kyrie</cp:lastModifiedBy>
  <cp:revision>2</cp:revision>
  <dcterms:created xsi:type="dcterms:W3CDTF">2019-06-25T06:21:04Z</dcterms:created>
  <dcterms:modified xsi:type="dcterms:W3CDTF">2022-06-30T02:14:30Z</dcterms:modified>
</cp:coreProperties>
</file>