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0067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19505"/>
            <a:ext cx="4590574" cy="2381521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592866"/>
            <a:ext cx="4050506" cy="1651546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6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5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64195"/>
            <a:ext cx="1164521" cy="57970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64195"/>
            <a:ext cx="3426053" cy="57970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7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5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5386"/>
            <a:ext cx="4658082" cy="2845473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77779"/>
            <a:ext cx="4658082" cy="149636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6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820976"/>
            <a:ext cx="2295287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820976"/>
            <a:ext cx="2295287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6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4197"/>
            <a:ext cx="4658082" cy="1322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76882"/>
            <a:ext cx="2284738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498697"/>
            <a:ext cx="2284738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676882"/>
            <a:ext cx="2295990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498697"/>
            <a:ext cx="2295990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6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4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9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984912"/>
            <a:ext cx="2734092" cy="4861216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44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984912"/>
            <a:ext cx="2734092" cy="4861216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5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4197"/>
            <a:ext cx="4658082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0976"/>
            <a:ext cx="4658082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40167"/>
            <a:ext cx="182272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59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778448C-9158-40FF-98B7-0AEA1F5E8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17" b="90294" l="0" r="99875">
                        <a14:foregroundMark x1="32419" y1="70169" x2="0" y2="81122"/>
                        <a14:foregroundMark x1="68828" y1="69279" x2="96758" y2="77293"/>
                        <a14:foregroundMark x1="96758" y1="77293" x2="99875" y2="84061"/>
                        <a14:foregroundMark x1="99875" y1="84061" x2="93641" y2="90739"/>
                        <a14:foregroundMark x1="93641" y1="90739" x2="83292" y2="90294"/>
                        <a14:foregroundMark x1="83292" y1="90294" x2="74314" y2="71416"/>
                        <a14:foregroundMark x1="93766" y1="77827" x2="99875" y2="85574"/>
                        <a14:foregroundMark x1="99875" y1="85574" x2="96259" y2="92253"/>
                        <a14:foregroundMark x1="96259" y1="92253" x2="87905" y2="87622"/>
                        <a14:foregroundMark x1="87905" y1="87622" x2="90898" y2="80321"/>
                        <a14:foregroundMark x1="90898" y1="80321" x2="94015" y2="78540"/>
                        <a14:foregroundMark x1="98379" y1="80321" x2="99626" y2="87801"/>
                        <a14:foregroundMark x1="99626" y1="87801" x2="98628" y2="86198"/>
                        <a14:foregroundMark x1="23940" y1="77827" x2="45012" y2="77204"/>
                        <a14:foregroundMark x1="45012" y1="77204" x2="66209" y2="78094"/>
                        <a14:foregroundMark x1="66209" y1="78094" x2="75935" y2="80855"/>
                        <a14:foregroundMark x1="75935" y1="80855" x2="71072" y2="87622"/>
                        <a14:foregroundMark x1="71072" y1="87622" x2="37656" y2="88335"/>
                        <a14:foregroundMark x1="37656" y1="88335" x2="28180" y2="84595"/>
                        <a14:foregroundMark x1="28180" y1="84595" x2="24190" y2="78985"/>
                        <a14:foregroundMark x1="623" y1="91451" x2="44140" y2="90027"/>
                        <a14:foregroundMark x1="44140" y1="90027" x2="65586" y2="90027"/>
                        <a14:foregroundMark x1="65586" y1="90027" x2="75810" y2="89849"/>
                        <a14:foregroundMark x1="75810" y1="89849" x2="99875" y2="90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855"/>
          <a:stretch/>
        </p:blipFill>
        <p:spPr>
          <a:xfrm>
            <a:off x="0" y="538"/>
            <a:ext cx="540000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5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宇杰</dc:creator>
  <cp:lastModifiedBy>何 宇杰</cp:lastModifiedBy>
  <cp:revision>1</cp:revision>
  <dcterms:created xsi:type="dcterms:W3CDTF">2019-06-25T06:21:04Z</dcterms:created>
  <dcterms:modified xsi:type="dcterms:W3CDTF">2019-06-25T06:25:54Z</dcterms:modified>
</cp:coreProperties>
</file>