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540067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4" autoAdjust="0"/>
    <p:restoredTop sz="94660"/>
  </p:normalViewPr>
  <p:slideViewPr>
    <p:cSldViewPr snapToGrid="0">
      <p:cViewPr>
        <p:scale>
          <a:sx n="66" d="100"/>
          <a:sy n="66" d="100"/>
        </p:scale>
        <p:origin x="1190" y="9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883861"/>
            <a:ext cx="4590574" cy="1880235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2836605"/>
            <a:ext cx="4050506" cy="1303913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E1F1-136F-4067-81A7-31E8E4B826DC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B39C-1C2E-49B5-9883-F4B5B892D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745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E1F1-136F-4067-81A7-31E8E4B826DC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B39C-1C2E-49B5-9883-F4B5B892D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104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287536"/>
            <a:ext cx="1164521" cy="457682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287536"/>
            <a:ext cx="3426053" cy="457682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E1F1-136F-4067-81A7-31E8E4B826DC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B39C-1C2E-49B5-9883-F4B5B892D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597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E1F1-136F-4067-81A7-31E8E4B826DC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B39C-1C2E-49B5-9883-F4B5B892D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207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346420"/>
            <a:ext cx="4658082" cy="2246530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3614203"/>
            <a:ext cx="4658082" cy="1181397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E1F1-136F-4067-81A7-31E8E4B826DC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B39C-1C2E-49B5-9883-F4B5B892D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02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437680"/>
            <a:ext cx="2295287" cy="3426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437680"/>
            <a:ext cx="2295287" cy="3426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E1F1-136F-4067-81A7-31E8E4B826DC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B39C-1C2E-49B5-9883-F4B5B892D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29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87537"/>
            <a:ext cx="4658082" cy="104388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323916"/>
            <a:ext cx="2284738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972747"/>
            <a:ext cx="2284738" cy="2901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323916"/>
            <a:ext cx="2295990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972747"/>
            <a:ext cx="2295990" cy="2901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E1F1-136F-4067-81A7-31E8E4B826DC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B39C-1C2E-49B5-9883-F4B5B892D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764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E1F1-136F-4067-81A7-31E8E4B826DC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B39C-1C2E-49B5-9883-F4B5B892D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638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E1F1-136F-4067-81A7-31E8E4B826DC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B39C-1C2E-49B5-9883-F4B5B892D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280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777598"/>
            <a:ext cx="2734092" cy="3837980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E1F1-136F-4067-81A7-31E8E4B826DC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B39C-1C2E-49B5-9883-F4B5B892D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8791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777598"/>
            <a:ext cx="2734092" cy="3837980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E1F1-136F-4067-81A7-31E8E4B826DC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B39C-1C2E-49B5-9883-F4B5B892D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44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287537"/>
            <a:ext cx="4658082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437680"/>
            <a:ext cx="4658082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AE1F1-136F-4067-81A7-31E8E4B826DC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5005627"/>
            <a:ext cx="182272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9B39C-1C2E-49B5-9883-F4B5B892D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013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EFD02E9-6667-43AC-B520-B1A4DD979A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39" b="99831" l="0" r="99492">
                        <a14:foregroundMark x1="30678" y1="10508" x2="33582" y2="7945"/>
                        <a14:foregroundMark x1="68475" y1="73390" x2="73559" y2="80847"/>
                        <a14:foregroundMark x1="73559" y1="80847" x2="98983" y2="91186"/>
                        <a14:foregroundMark x1="98983" y1="91186" x2="88475" y2="99831"/>
                        <a14:foregroundMark x1="88475" y1="99831" x2="79831" y2="96271"/>
                        <a14:foregroundMark x1="79831" y1="96271" x2="73051" y2="88814"/>
                        <a14:foregroundMark x1="73051" y1="88814" x2="70847" y2="79831"/>
                        <a14:foregroundMark x1="70847" y1="79831" x2="71356" y2="79322"/>
                        <a14:foregroundMark x1="92373" y1="88305" x2="99831" y2="99831"/>
                        <a14:foregroundMark x1="99831" y1="99831" x2="91017" y2="97288"/>
                        <a14:foregroundMark x1="91017" y1="97288" x2="93220" y2="89322"/>
                        <a14:foregroundMark x1="95593" y1="89661" x2="99492" y2="97966"/>
                        <a14:foregroundMark x1="99492" y1="97966" x2="98983" y2="99831"/>
                        <a14:foregroundMark x1="31525" y1="73729" x2="26271" y2="82203"/>
                        <a14:foregroundMark x1="31864" y1="77288" x2="30678" y2="86102"/>
                        <a14:foregroundMark x1="30678" y1="86102" x2="31017" y2="86610"/>
                        <a14:foregroundMark x1="34407" y1="82881" x2="34237" y2="86610"/>
                        <a14:foregroundMark x1="34237" y1="85932" x2="29831" y2="93051"/>
                        <a14:foregroundMark x1="31186" y1="87627" x2="27119" y2="95932"/>
                        <a14:foregroundMark x1="27119" y1="95932" x2="31186" y2="87966"/>
                        <a14:foregroundMark x1="31186" y1="87966" x2="30339" y2="87119"/>
                        <a14:foregroundMark x1="25085" y1="80847" x2="0" y2="90678"/>
                        <a14:foregroundMark x1="29492" y1="82373" x2="22203" y2="92881"/>
                        <a14:foregroundMark x1="22203" y1="92881" x2="14237" y2="99661"/>
                        <a14:foregroundMark x1="14237" y1="99661" x2="14068" y2="99661"/>
                        <a14:foregroundMark x1="22203" y1="90339" x2="23898" y2="92373"/>
                        <a14:foregroundMark x1="19153" y1="93051" x2="24915" y2="85424"/>
                        <a14:foregroundMark x1="24915" y1="85424" x2="18136" y2="94068"/>
                        <a14:foregroundMark x1="20847" y1="95085" x2="29831" y2="90847"/>
                        <a14:foregroundMark x1="29831" y1="90847" x2="24746" y2="94746"/>
                        <a14:backgroundMark x1="34068" y1="6949" x2="42203" y2="2712"/>
                        <a14:backgroundMark x1="42203" y1="2712" x2="36949" y2="5254"/>
                        <a14:backgroundMark x1="31695" y1="73051" x2="31264" y2="73583"/>
                        <a14:backgroundMark x1="210" y1="90929" x2="0" y2="91017"/>
                        <a14:backgroundMark x1="40000" y1="3898" x2="49492" y2="2881"/>
                        <a14:backgroundMark x1="50847" y1="2881" x2="52881" y2="28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4459"/>
            <a:ext cx="540067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57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何 宇杰</dc:creator>
  <cp:lastModifiedBy>何 宇杰</cp:lastModifiedBy>
  <cp:revision>3</cp:revision>
  <dcterms:created xsi:type="dcterms:W3CDTF">2019-06-25T06:21:04Z</dcterms:created>
  <dcterms:modified xsi:type="dcterms:W3CDTF">2019-06-25T06:36:10Z</dcterms:modified>
</cp:coreProperties>
</file>