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400675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4" autoAdjust="0"/>
    <p:restoredTop sz="94660"/>
  </p:normalViewPr>
  <p:slideViewPr>
    <p:cSldViewPr snapToGrid="0">
      <p:cViewPr>
        <p:scale>
          <a:sx n="100" d="100"/>
          <a:sy n="100" d="100"/>
        </p:scale>
        <p:origin x="1325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83861"/>
            <a:ext cx="4590574" cy="1880235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836605"/>
            <a:ext cx="4050506" cy="1303913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259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07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87536"/>
            <a:ext cx="1164521" cy="457682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87536"/>
            <a:ext cx="3426053" cy="457682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70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019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346420"/>
            <a:ext cx="4658082" cy="22465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614203"/>
            <a:ext cx="4658082" cy="1181397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/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75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75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391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437680"/>
            <a:ext cx="2295287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437680"/>
            <a:ext cx="2295287" cy="34266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42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87537"/>
            <a:ext cx="4658082" cy="1043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323916"/>
            <a:ext cx="2284738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972747"/>
            <a:ext cx="2284738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323916"/>
            <a:ext cx="2295990" cy="648831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972747"/>
            <a:ext cx="2295990" cy="29016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43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94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00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77598"/>
            <a:ext cx="2734092" cy="3837980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902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60045"/>
            <a:ext cx="1741858" cy="1260158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77598"/>
            <a:ext cx="2734092" cy="3837980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620202"/>
            <a:ext cx="1741858" cy="3001626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AE1F1-136F-4067-81A7-31E8E4B826DC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93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87537"/>
            <a:ext cx="4658082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437680"/>
            <a:ext cx="4658082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AE1F1-136F-4067-81A7-31E8E4B826DC}" type="datetimeFigureOut">
              <a:rPr lang="zh-CN" altLang="en-US" smtClean="0"/>
              <a:t>2019/6/25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5005627"/>
            <a:ext cx="182272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9B39C-1C2E-49B5-9883-F4B5B892DA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60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CC27D62-30C6-40CD-8DD2-3DE305EC9F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950" b="99923" l="0" r="99691">
                        <a14:foregroundMark x1="30139" y1="39305" x2="30062" y2="21236"/>
                        <a14:foregroundMark x1="30062" y1="21236" x2="33230" y2="16680"/>
                        <a14:foregroundMark x1="30912" y1="15907" x2="37403" y2="9807"/>
                        <a14:foregroundMark x1="37403" y1="9807" x2="46445" y2="6718"/>
                        <a14:foregroundMark x1="46445" y1="6718" x2="55332" y2="7027"/>
                        <a14:foregroundMark x1="55332" y1="7027" x2="56723" y2="7490"/>
                        <a14:foregroundMark x1="34853" y1="69421" x2="28594" y2="75753"/>
                        <a14:foregroundMark x1="28594" y1="75753" x2="2241" y2="85637"/>
                        <a14:foregroundMark x1="2241" y1="85637" x2="77" y2="89884"/>
                        <a14:foregroundMark x1="30680" y1="82394" x2="14374" y2="92741"/>
                        <a14:foregroundMark x1="14374" y1="92741" x2="77" y2="97838"/>
                        <a14:foregroundMark x1="59583" y1="84865" x2="31685" y2="94286"/>
                        <a14:foregroundMark x1="31685" y1="94286" x2="30216" y2="95367"/>
                        <a14:foregroundMark x1="64219" y1="86950" x2="91654" y2="99923"/>
                        <a14:foregroundMark x1="65456" y1="74440" x2="99691" y2="93900"/>
                        <a14:backgroundMark x1="28748" y1="52432" x2="26584" y2="62471"/>
                        <a14:backgroundMark x1="26584" y1="62471" x2="13369" y2="68803"/>
                        <a14:backgroundMark x1="71097" y1="46950" x2="68083" y2="55290"/>
                        <a14:backgroundMark x1="68083" y1="55290" x2="67620" y2="64093"/>
                        <a14:backgroundMark x1="67620" y1="64093" x2="72798" y2="72046"/>
                        <a14:backgroundMark x1="72798" y1="72046" x2="87326" y2="7606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00675" cy="540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5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0</Words>
  <Application>Microsoft Office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 宇杰</dc:creator>
  <cp:lastModifiedBy>何 宇杰</cp:lastModifiedBy>
  <cp:revision>2</cp:revision>
  <dcterms:created xsi:type="dcterms:W3CDTF">2019-06-25T06:21:04Z</dcterms:created>
  <dcterms:modified xsi:type="dcterms:W3CDTF">2019-06-25T06:47:10Z</dcterms:modified>
</cp:coreProperties>
</file>