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400675" cy="6840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100" d="100"/>
          <a:sy n="100" d="100"/>
        </p:scale>
        <p:origin x="267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19505"/>
            <a:ext cx="4590574" cy="2381521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592866"/>
            <a:ext cx="4050506" cy="1651546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6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5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64195"/>
            <a:ext cx="1164521" cy="57970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64195"/>
            <a:ext cx="3426053" cy="57970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70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753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05386"/>
            <a:ext cx="4658082" cy="2845473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577779"/>
            <a:ext cx="4658082" cy="149636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6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820976"/>
            <a:ext cx="2295287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820976"/>
            <a:ext cx="2295287" cy="43402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66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4197"/>
            <a:ext cx="4658082" cy="13221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676882"/>
            <a:ext cx="2284738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498697"/>
            <a:ext cx="2284738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676882"/>
            <a:ext cx="2295990" cy="821814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498697"/>
            <a:ext cx="2295990" cy="367520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67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347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39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984912"/>
            <a:ext cx="2734092" cy="4861216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44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56036"/>
            <a:ext cx="1741858" cy="1596126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984912"/>
            <a:ext cx="2734092" cy="4861216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052161"/>
            <a:ext cx="1741858" cy="3801883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65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64197"/>
            <a:ext cx="4658082" cy="1322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820976"/>
            <a:ext cx="4658082" cy="434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E1F1-136F-4067-81A7-31E8E4B826DC}" type="datetimeFigureOut">
              <a:rPr lang="zh-CN" altLang="en-US" smtClean="0"/>
              <a:t>2022/6/29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340167"/>
            <a:ext cx="1822728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340167"/>
            <a:ext cx="1215152" cy="3641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592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FBBDD03-A407-F608-7D25-493717CDE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700" b="99300" l="0" r="98179">
                        <a14:foregroundMark x1="26331" y1="76300" x2="26331" y2="76300"/>
                        <a14:foregroundMark x1="16527" y1="75500" x2="68908" y2="79300"/>
                        <a14:foregroundMark x1="18067" y1="83000" x2="79972" y2="91400"/>
                        <a14:foregroundMark x1="79972" y1="91400" x2="80112" y2="91400"/>
                        <a14:foregroundMark x1="28431" y1="70000" x2="840" y2="81800"/>
                        <a14:foregroundMark x1="840" y1="81800" x2="420" y2="82500"/>
                        <a14:foregroundMark x1="5042" y1="72900" x2="33894" y2="69100"/>
                        <a14:foregroundMark x1="35014" y1="64500" x2="40336" y2="69600"/>
                        <a14:foregroundMark x1="67507" y1="64500" x2="59804" y2="71500"/>
                        <a14:foregroundMark x1="63305" y1="64900" x2="61204" y2="72900"/>
                        <a14:foregroundMark x1="69188" y1="66800" x2="87815" y2="79100"/>
                        <a14:foregroundMark x1="87815" y1="79100" x2="87955" y2="79300"/>
                        <a14:foregroundMark x1="85994" y1="73600" x2="71148" y2="88400"/>
                        <a14:foregroundMark x1="91597" y1="76500" x2="89356" y2="95200"/>
                        <a14:foregroundMark x1="83473" y1="82500" x2="91877" y2="94700"/>
                        <a14:foregroundMark x1="91877" y1="76400" x2="91877" y2="76400"/>
                        <a14:foregroundMark x1="93277" y1="73700" x2="94958" y2="81700"/>
                        <a14:foregroundMark x1="98459" y1="75400" x2="95798" y2="89100"/>
                        <a14:foregroundMark x1="96639" y1="75400" x2="95518" y2="90000"/>
                        <a14:foregroundMark x1="280" y1="90800" x2="48039" y2="93700"/>
                        <a14:foregroundMark x1="14566" y1="86700" x2="21849" y2="99300"/>
                        <a14:foregroundMark x1="1961" y1="93800" x2="50280" y2="99200"/>
                        <a14:foregroundMark x1="39636" y1="8900" x2="40896" y2="87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5" y="0"/>
            <a:ext cx="4884144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宇杰</dc:creator>
  <cp:lastModifiedBy>Ye Kyrie</cp:lastModifiedBy>
  <cp:revision>2</cp:revision>
  <dcterms:created xsi:type="dcterms:W3CDTF">2019-06-25T06:21:04Z</dcterms:created>
  <dcterms:modified xsi:type="dcterms:W3CDTF">2022-06-29T08:00:15Z</dcterms:modified>
</cp:coreProperties>
</file>