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0056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9" autoAdjust="0"/>
    <p:restoredTop sz="94660"/>
  </p:normalViewPr>
  <p:slideViewPr>
    <p:cSldViewPr snapToGrid="0">
      <p:cViewPr>
        <p:scale>
          <a:sx n="66" d="100"/>
          <a:sy n="66" d="100"/>
        </p:scale>
        <p:origin x="2669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42" y="1001553"/>
            <a:ext cx="3825479" cy="2130602"/>
          </a:xfrm>
        </p:spPr>
        <p:txBody>
          <a:bodyPr anchor="b"/>
          <a:lstStyle>
            <a:lvl1pPr algn="ctr">
              <a:defRPr sz="29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571" y="3214319"/>
            <a:ext cx="3375422" cy="1477538"/>
          </a:xfrm>
        </p:spPr>
        <p:txBody>
          <a:bodyPr/>
          <a:lstStyle>
            <a:lvl1pPr marL="0" indent="0" algn="ctr">
              <a:buNone/>
              <a:defRPr sz="1181"/>
            </a:lvl1pPr>
            <a:lvl2pPr marL="225034" indent="0" algn="ctr">
              <a:buNone/>
              <a:defRPr sz="984"/>
            </a:lvl2pPr>
            <a:lvl3pPr marL="450068" indent="0" algn="ctr">
              <a:buNone/>
              <a:defRPr sz="886"/>
            </a:lvl3pPr>
            <a:lvl4pPr marL="675102" indent="0" algn="ctr">
              <a:buNone/>
              <a:defRPr sz="788"/>
            </a:lvl4pPr>
            <a:lvl5pPr marL="900135" indent="0" algn="ctr">
              <a:buNone/>
              <a:defRPr sz="788"/>
            </a:lvl5pPr>
            <a:lvl6pPr marL="1125169" indent="0" algn="ctr">
              <a:buNone/>
              <a:defRPr sz="788"/>
            </a:lvl6pPr>
            <a:lvl7pPr marL="1350203" indent="0" algn="ctr">
              <a:buNone/>
              <a:defRPr sz="788"/>
            </a:lvl7pPr>
            <a:lvl8pPr marL="1575237" indent="0" algn="ctr">
              <a:buNone/>
              <a:defRPr sz="788"/>
            </a:lvl8pPr>
            <a:lvl9pPr marL="1800271" indent="0" algn="ctr">
              <a:buNone/>
              <a:defRPr sz="78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A729-8521-41F0-AFF9-E06A581354B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069C-3B4E-4F8E-8873-517E1B5CE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5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A729-8521-41F0-AFF9-E06A581354B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069C-3B4E-4F8E-8873-517E1B5CE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716" y="325823"/>
            <a:ext cx="970434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414" y="325823"/>
            <a:ext cx="2855045" cy="518625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A729-8521-41F0-AFF9-E06A581354B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069C-3B4E-4F8E-8873-517E1B5CE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0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A729-8521-41F0-AFF9-E06A581354B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069C-3B4E-4F8E-8873-517E1B5CE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7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0" y="1525705"/>
            <a:ext cx="3881736" cy="2545672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70" y="4095460"/>
            <a:ext cx="3881736" cy="1338709"/>
          </a:xfrm>
        </p:spPr>
        <p:txBody>
          <a:bodyPr/>
          <a:lstStyle>
            <a:lvl1pPr marL="0" indent="0">
              <a:buNone/>
              <a:defRPr sz="1181">
                <a:solidFill>
                  <a:schemeClr val="tx1"/>
                </a:solidFill>
              </a:defRPr>
            </a:lvl1pPr>
            <a:lvl2pPr marL="225034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2pPr>
            <a:lvl3pPr marL="450068" indent="0">
              <a:buNone/>
              <a:defRPr sz="886">
                <a:solidFill>
                  <a:schemeClr val="tx1">
                    <a:tint val="75000"/>
                  </a:schemeClr>
                </a:solidFill>
              </a:defRPr>
            </a:lvl3pPr>
            <a:lvl4pPr marL="67510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90013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12516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35020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57523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180027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A729-8521-41F0-AFF9-E06A581354B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069C-3B4E-4F8E-8873-517E1B5CE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414" y="1629117"/>
            <a:ext cx="1912739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410" y="1629117"/>
            <a:ext cx="1912739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A729-8521-41F0-AFF9-E06A581354B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069C-3B4E-4F8E-8873-517E1B5CE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325825"/>
            <a:ext cx="3881736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000" y="1500205"/>
            <a:ext cx="1903949" cy="735227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000" y="2235432"/>
            <a:ext cx="1903949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411" y="1500205"/>
            <a:ext cx="1913325" cy="735227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411" y="2235432"/>
            <a:ext cx="1913325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A729-8521-41F0-AFF9-E06A581354B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069C-3B4E-4F8E-8873-517E1B5CE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4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A729-8521-41F0-AFF9-E06A581354B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069C-3B4E-4F8E-8873-517E1B5CE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6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A729-8521-41F0-AFF9-E06A581354B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069C-3B4E-4F8E-8873-517E1B5CE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1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407988"/>
            <a:ext cx="1451549" cy="1427956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325" y="881141"/>
            <a:ext cx="2278410" cy="4349034"/>
          </a:xfrm>
        </p:spPr>
        <p:txBody>
          <a:bodyPr/>
          <a:lstStyle>
            <a:lvl1pPr>
              <a:defRPr sz="1575"/>
            </a:lvl1pPr>
            <a:lvl2pPr>
              <a:defRPr sz="1378"/>
            </a:lvl2pPr>
            <a:lvl3pPr>
              <a:defRPr sz="1181"/>
            </a:lvl3pPr>
            <a:lvl4pPr>
              <a:defRPr sz="984"/>
            </a:lvl4pPr>
            <a:lvl5pPr>
              <a:defRPr sz="984"/>
            </a:lvl5pPr>
            <a:lvl6pPr>
              <a:defRPr sz="984"/>
            </a:lvl6pPr>
            <a:lvl7pPr>
              <a:defRPr sz="984"/>
            </a:lvl7pPr>
            <a:lvl8pPr>
              <a:defRPr sz="984"/>
            </a:lvl8pPr>
            <a:lvl9pPr>
              <a:defRPr sz="98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835944"/>
            <a:ext cx="1451549" cy="3401313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A729-8521-41F0-AFF9-E06A581354B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069C-3B4E-4F8E-8873-517E1B5CE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9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407988"/>
            <a:ext cx="1451549" cy="1427956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325" y="881141"/>
            <a:ext cx="2278410" cy="4349034"/>
          </a:xfrm>
        </p:spPr>
        <p:txBody>
          <a:bodyPr anchor="t"/>
          <a:lstStyle>
            <a:lvl1pPr marL="0" indent="0">
              <a:buNone/>
              <a:defRPr sz="1575"/>
            </a:lvl1pPr>
            <a:lvl2pPr marL="225034" indent="0">
              <a:buNone/>
              <a:defRPr sz="1378"/>
            </a:lvl2pPr>
            <a:lvl3pPr marL="450068" indent="0">
              <a:buNone/>
              <a:defRPr sz="1181"/>
            </a:lvl3pPr>
            <a:lvl4pPr marL="675102" indent="0">
              <a:buNone/>
              <a:defRPr sz="984"/>
            </a:lvl4pPr>
            <a:lvl5pPr marL="900135" indent="0">
              <a:buNone/>
              <a:defRPr sz="984"/>
            </a:lvl5pPr>
            <a:lvl6pPr marL="1125169" indent="0">
              <a:buNone/>
              <a:defRPr sz="984"/>
            </a:lvl6pPr>
            <a:lvl7pPr marL="1350203" indent="0">
              <a:buNone/>
              <a:defRPr sz="984"/>
            </a:lvl7pPr>
            <a:lvl8pPr marL="1575237" indent="0">
              <a:buNone/>
              <a:defRPr sz="984"/>
            </a:lvl8pPr>
            <a:lvl9pPr marL="1800271" indent="0">
              <a:buNone/>
              <a:defRPr sz="98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835944"/>
            <a:ext cx="1451549" cy="3401313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A729-8521-41F0-AFF9-E06A581354B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069C-3B4E-4F8E-8873-517E1B5CE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6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14" y="325825"/>
            <a:ext cx="3881736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14" y="1629117"/>
            <a:ext cx="3881736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414" y="5672162"/>
            <a:ext cx="101262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A729-8521-41F0-AFF9-E06A581354B4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812" y="5672162"/>
            <a:ext cx="151894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522" y="5672162"/>
            <a:ext cx="101262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069C-3B4E-4F8E-8873-517E1B5CE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4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0068" rtl="0" eaLnBrk="1" latinLnBrk="0" hangingPunct="1">
        <a:lnSpc>
          <a:spcPct val="90000"/>
        </a:lnSpc>
        <a:spcBef>
          <a:spcPct val="0"/>
        </a:spcBef>
        <a:buNone/>
        <a:defRPr sz="21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517" indent="-112517" algn="l" defTabSz="45006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1pPr>
      <a:lvl2pPr marL="337551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562585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3pPr>
      <a:lvl4pPr marL="78761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1012652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237686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462720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687754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91278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1pPr>
      <a:lvl2pPr marL="225034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2pPr>
      <a:lvl3pPr marL="450068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675102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900135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125169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350203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575237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800271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3D4909-34CB-48BC-AD8F-C9AE09F82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86" b="99496" l="0" r="99667">
                        <a14:foregroundMark x1="35667" y1="19395" x2="42333" y2="12594"/>
                        <a14:foregroundMark x1="26000" y1="30227" x2="33333" y2="13854"/>
                        <a14:foregroundMark x1="34667" y1="11083" x2="48667" y2="4786"/>
                        <a14:foregroundMark x1="8667" y1="80101" x2="30333" y2="72292"/>
                        <a14:foregroundMark x1="1000" y1="78589" x2="33667" y2="67758"/>
                        <a14:foregroundMark x1="66333" y1="67506" x2="99667" y2="77330"/>
                        <a14:foregroundMark x1="65000" y1="71788" x2="35333" y2="85390"/>
                        <a14:foregroundMark x1="44333" y1="80605" x2="15000" y2="90680"/>
                        <a14:foregroundMark x1="30000" y1="78589" x2="0" y2="94458"/>
                        <a14:foregroundMark x1="1333" y1="88413" x2="29333" y2="89924"/>
                        <a14:foregroundMark x1="3333" y1="94458" x2="59667" y2="82872"/>
                        <a14:foregroundMark x1="60667" y1="74307" x2="89000" y2="90176"/>
                        <a14:foregroundMark x1="71000" y1="72796" x2="99667" y2="94458"/>
                        <a14:foregroundMark x1="19000" y1="91184" x2="64000" y2="89169"/>
                        <a14:foregroundMark x1="15333" y1="93703" x2="72667" y2="93703"/>
                        <a14:foregroundMark x1="72667" y1="93703" x2="78000" y2="93199"/>
                        <a14:foregroundMark x1="1000" y1="99496" x2="42667" y2="95466"/>
                        <a14:foregroundMark x1="43000" y1="95718" x2="97333" y2="96977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91" y="0"/>
            <a:ext cx="4624544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5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宇杰</dc:creator>
  <cp:lastModifiedBy>何 宇杰</cp:lastModifiedBy>
  <cp:revision>3</cp:revision>
  <dcterms:created xsi:type="dcterms:W3CDTF">2019-06-25T12:06:00Z</dcterms:created>
  <dcterms:modified xsi:type="dcterms:W3CDTF">2019-06-25T12:10:14Z</dcterms:modified>
</cp:coreProperties>
</file>