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F521-EF7E-4622-9226-BE1AEC4F2E8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F007-1600-4E0B-9D13-1116F0DD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scale deployment </a:t>
            </a:r>
            <a:r>
              <a:rPr lang="en-US" dirty="0" err="1"/>
              <a:t>nginx</a:t>
            </a:r>
            <a:r>
              <a:rPr lang="en-US" dirty="0"/>
              <a:t>-deployment --replicas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F007-1600-4E0B-9D13-1116F0DDC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pod will be created in order, like if id01 (master) created failed, id02 won’t be created. And reverse order for deletion or scale down</a:t>
            </a:r>
          </a:p>
          <a:p>
            <a:r>
              <a:rPr lang="en-US" dirty="0"/>
              <a:t>The new pod keep the original replica identifier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F007-1600-4E0B-9D13-1116F0DDC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consistency, the master and slave pods have to continuously synchronize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F007-1600-4E0B-9D13-1116F0DDC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Pods get sticky identities -&gt;retain state &amp; its role when recover after pod dies</a:t>
            </a:r>
          </a:p>
          <a:p>
            <a:r>
              <a:rPr lang="en-US" dirty="0"/>
              <a:t>Get their own </a:t>
            </a:r>
            <a:r>
              <a:rPr lang="en-US" dirty="0" err="1"/>
              <a:t>dns</a:t>
            </a:r>
            <a:r>
              <a:rPr lang="en-US" dirty="0"/>
              <a:t> endpoint from the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F007-1600-4E0B-9D13-1116F0DDC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8523-5B9B-41F7-BE83-50516A1C6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ACCD-465A-43BA-9DF9-7C8588F7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2FDC-4717-4C0A-BBA9-ED2661D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E91D-A0CE-4B04-A7BC-E2E0B7D3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0843-2EF5-4E25-B617-6A642EA1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B003-F364-454A-B2B3-2FE787EA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D227-1AFA-44CB-BEFD-681C0D31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D5A6-FA03-4F76-8ECD-E926B27A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EF32-12C6-4EEB-9691-B4BD675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18EF-63D3-4520-B322-9B3C5FE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4171F-B599-4417-BA4A-DEDBE1062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F2C2-7788-49CB-B73A-1AD8AAFE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EC51-CD62-4A49-A82A-DEB8347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6549-B0AD-4138-82D7-45157800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5AC8-0E0C-4BCA-B474-7CA4458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93B5-DEA0-41D9-80B9-864E2674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6889-7527-42AF-B3BA-E3032F3F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69EE-EC32-43FA-A5F2-54A151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E386-CF20-43FA-87E3-D6E5F09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0F91-079F-4487-969A-DF1D401F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342E-CFE3-4140-92A4-4054F8FE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B96B-1B03-4B37-9220-076BA945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EF42-C538-4716-AA90-11F87EA3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5698-A975-4929-9079-A4090853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D687-CEB6-4722-8427-96AD4395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39C1-1FEF-45D8-8CCA-86B04A26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6376-5D23-4A99-B9FB-EF3EB6AD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0138-D114-4E94-954A-289813DEB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A100-1438-4992-B632-27714704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00E3-B769-4394-B3E6-7B5F04D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EB08-AD8B-4358-985E-E2427034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54F-ABD7-49D3-A7D7-8B07B905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B488-AA4F-4727-BEC9-E381FA94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0EEF1-496A-4115-A07C-E619E041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513F4-4EAF-482D-AEB9-48E3E28AE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1FE75-3CCA-4E46-A30C-665E1B017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6BFBB-FAD0-490F-97AC-CBED7076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61743-BA9D-43BC-BAEE-51793626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BBBA8-5EDB-4286-9FFB-F304DDFD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DE95-6A50-4720-B31C-ACC55601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6EA03-E359-48BF-BB93-06CB1103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AE8D3-1547-498C-9290-401817CB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FE9E8-2EA8-4318-BCC3-979D974F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EFBA2-55E4-4B19-824D-6C8B587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A06F6-06CB-4439-834C-95EDA201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B4A9-7A4E-46D7-B8FD-C0BF0583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ADEB-8E8C-420F-BA4E-53791D12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F6D1-8A46-482A-A963-95F64F9B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0279-F0E4-4063-9C83-8ABFB0E5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78D0-84E4-4366-A813-58E08A2C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7B60A-EB37-414A-9657-1FA1994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95450-8A04-43C9-8886-EEE7BB1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4BB1-AD1F-484A-92BE-2EE872F2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7D008-C56C-4E21-A144-05474C629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99242-30F3-428C-B38C-FC256A00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30D2-E161-4B5F-B8AF-51FB7C3F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2F67-CB51-4F25-9EF7-7B49AAA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9AFF6-3402-4A20-88EF-9EA9D090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42E46-2AA4-48FC-80AA-F885963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D985-2F23-46EB-9EF0-59A54447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7705-7576-4C90-AB59-A0F9F7C99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D0BC-D936-4990-A4D9-0D9BD472834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7088-D3DE-4D91-8AA5-2B2433F53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7E57-CB68-470C-9EEA-E1422324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6593-3A5A-4732-9CE8-7E3CED73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controllers/statefuls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3C43-CF31-44DD-BCF8-75F56F3E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StatefulSet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0229-923C-4420-ACC2-0A8EFF9C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StatefulSet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StatefulSet</a:t>
            </a:r>
            <a:r>
              <a:rPr lang="en-US" dirty="0"/>
              <a:t> is used?</a:t>
            </a:r>
          </a:p>
          <a:p>
            <a:r>
              <a:rPr lang="en-US" dirty="0"/>
              <a:t>How </a:t>
            </a:r>
            <a:r>
              <a:rPr lang="en-US" dirty="0" err="1"/>
              <a:t>StatefulSet</a:t>
            </a:r>
            <a:r>
              <a:rPr lang="en-US" dirty="0"/>
              <a:t> works and how its different from Deployment?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https://kubernetes.io/docs/concepts/workloads/controllers/statefulset/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10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55617C-98DA-4F2B-B66F-9F283E20AD78}"/>
              </a:ext>
            </a:extLst>
          </p:cNvPr>
          <p:cNvSpPr/>
          <p:nvPr/>
        </p:nvSpPr>
        <p:spPr>
          <a:xfrm>
            <a:off x="3849948" y="941032"/>
            <a:ext cx="4003830" cy="5237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</a:t>
            </a:r>
            <a:r>
              <a:rPr lang="en-US" dirty="0"/>
              <a:t> for stateful applications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7FD934-4BF2-492B-BF44-785BF33A9D41}"/>
              </a:ext>
            </a:extLst>
          </p:cNvPr>
          <p:cNvSpPr/>
          <p:nvPr/>
        </p:nvSpPr>
        <p:spPr>
          <a:xfrm>
            <a:off x="1541754" y="2290439"/>
            <a:ext cx="2308194" cy="5948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Stateful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52A38-95B0-4F70-83C1-AEDA88299E79}"/>
              </a:ext>
            </a:extLst>
          </p:cNvPr>
          <p:cNvSpPr txBox="1"/>
          <p:nvPr/>
        </p:nvSpPr>
        <p:spPr>
          <a:xfrm>
            <a:off x="1029810" y="3429000"/>
            <a:ext cx="4003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stateful applications:</a:t>
            </a:r>
          </a:p>
          <a:p>
            <a:r>
              <a:rPr lang="en-US" dirty="0"/>
              <a:t> - Databases</a:t>
            </a:r>
          </a:p>
          <a:p>
            <a:r>
              <a:rPr lang="en-US" dirty="0"/>
              <a:t> - applications that tracking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22D5BD-F470-4E90-96B1-27609D01396C}"/>
              </a:ext>
            </a:extLst>
          </p:cNvPr>
          <p:cNvSpPr/>
          <p:nvPr/>
        </p:nvSpPr>
        <p:spPr>
          <a:xfrm>
            <a:off x="7831585" y="2290439"/>
            <a:ext cx="2308194" cy="5948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Stateless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F316-DA87-4714-B172-FA17C50BC937}"/>
              </a:ext>
            </a:extLst>
          </p:cNvPr>
          <p:cNvSpPr txBox="1"/>
          <p:nvPr/>
        </p:nvSpPr>
        <p:spPr>
          <a:xfrm>
            <a:off x="7334436" y="3511093"/>
            <a:ext cx="400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keep record of state</a:t>
            </a:r>
          </a:p>
          <a:p>
            <a:r>
              <a:rPr lang="en-US" dirty="0"/>
              <a:t>Each request is completely new, isolated interaction based on the information that comes with it (e.g. deployment)</a:t>
            </a:r>
          </a:p>
        </p:txBody>
      </p:sp>
    </p:spTree>
    <p:extLst>
      <p:ext uri="{BB962C8B-B14F-4D97-AF65-F5344CB8AC3E}">
        <p14:creationId xmlns:p14="http://schemas.microsoft.com/office/powerpoint/2010/main" val="269800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B56E69-0754-4731-8C96-C90C4C8E171B}"/>
              </a:ext>
            </a:extLst>
          </p:cNvPr>
          <p:cNvSpPr/>
          <p:nvPr/>
        </p:nvSpPr>
        <p:spPr>
          <a:xfrm>
            <a:off x="2026158" y="368421"/>
            <a:ext cx="2308194" cy="5948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Stateless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D90A0-6EDC-4B53-ADD7-C9A9815F1401}"/>
              </a:ext>
            </a:extLst>
          </p:cNvPr>
          <p:cNvSpPr txBox="1"/>
          <p:nvPr/>
        </p:nvSpPr>
        <p:spPr>
          <a:xfrm>
            <a:off x="1636523" y="1091953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using kind Deployment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B8ABAE-15EB-4F1D-983E-4A7FCCA8ED7E}"/>
              </a:ext>
            </a:extLst>
          </p:cNvPr>
          <p:cNvSpPr/>
          <p:nvPr/>
        </p:nvSpPr>
        <p:spPr>
          <a:xfrm>
            <a:off x="7344595" y="368421"/>
            <a:ext cx="2308194" cy="5948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Stateful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6C207-8EE7-4599-8723-365A908F6044}"/>
              </a:ext>
            </a:extLst>
          </p:cNvPr>
          <p:cNvSpPr txBox="1"/>
          <p:nvPr/>
        </p:nvSpPr>
        <p:spPr>
          <a:xfrm>
            <a:off x="6980610" y="1091953"/>
            <a:ext cx="327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using kind </a:t>
            </a:r>
            <a:r>
              <a:rPr lang="en-US" dirty="0" err="1"/>
              <a:t>StatefulSet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9E35A-87E7-4562-91BE-A76390D38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552" b="41722"/>
          <a:stretch/>
        </p:blipFill>
        <p:spPr>
          <a:xfrm>
            <a:off x="1496240" y="1549154"/>
            <a:ext cx="3883502" cy="3422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61321-37F2-4197-8DB8-6577F5D5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96" y="1549154"/>
            <a:ext cx="6021302" cy="15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CE27-917A-4316-B261-08F09F63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vs </a:t>
            </a:r>
            <a:r>
              <a:rPr lang="en-US" dirty="0" err="1"/>
              <a:t>StatefulSet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F149-5F26-4C52-8C36-A838C292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Replicating stateful application is more difficult</a:t>
            </a:r>
          </a:p>
          <a:p>
            <a:r>
              <a:rPr lang="en-US" dirty="0"/>
              <a:t>Other differences: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deployement</a:t>
            </a:r>
            <a:endParaRPr lang="en-US" dirty="0"/>
          </a:p>
          <a:p>
            <a:r>
              <a:rPr lang="en-US" sz="2000" dirty="0"/>
              <a:t>Identical and interchangeable</a:t>
            </a:r>
          </a:p>
          <a:p>
            <a:r>
              <a:rPr lang="en-US" sz="2000" dirty="0"/>
              <a:t>Created/deleted in random order with </a:t>
            </a:r>
            <a:r>
              <a:rPr lang="en-US" sz="2000" b="1" dirty="0"/>
              <a:t>random hashes</a:t>
            </a:r>
          </a:p>
          <a:p>
            <a:r>
              <a:rPr lang="en-US" sz="2000" dirty="0"/>
              <a:t>One Service that load balances to any pod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2F301-F32C-4CEC-9052-31C5FCBE4043}"/>
              </a:ext>
            </a:extLst>
          </p:cNvPr>
          <p:cNvSpPr/>
          <p:nvPr/>
        </p:nvSpPr>
        <p:spPr>
          <a:xfrm>
            <a:off x="7901126" y="5664052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App-a331p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F6488-2D3A-4A4E-BCA6-C8B15BC07019}"/>
              </a:ext>
            </a:extLst>
          </p:cNvPr>
          <p:cNvSpPr/>
          <p:nvPr/>
        </p:nvSpPr>
        <p:spPr>
          <a:xfrm>
            <a:off x="9062990" y="5664052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App-b434c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78E95-AAD9-411B-9C34-A85E229F4531}"/>
              </a:ext>
            </a:extLst>
          </p:cNvPr>
          <p:cNvSpPr/>
          <p:nvPr/>
        </p:nvSpPr>
        <p:spPr>
          <a:xfrm>
            <a:off x="10224854" y="5664052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App-c342v</a:t>
            </a:r>
            <a:endParaRPr lang="en-US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F881A4F-3719-4665-B1E2-0D17172601E5}"/>
              </a:ext>
            </a:extLst>
          </p:cNvPr>
          <p:cNvSpPr/>
          <p:nvPr/>
        </p:nvSpPr>
        <p:spPr>
          <a:xfrm>
            <a:off x="8868792" y="4225869"/>
            <a:ext cx="975433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317730-B299-4DBF-81E9-97B4B0532061}"/>
              </a:ext>
            </a:extLst>
          </p:cNvPr>
          <p:cNvCxnSpPr>
            <a:stCxn id="7" idx="1"/>
            <a:endCxn id="4" idx="0"/>
          </p:cNvCxnSpPr>
          <p:nvPr/>
        </p:nvCxnSpPr>
        <p:spPr>
          <a:xfrm flipH="1">
            <a:off x="8291744" y="4722895"/>
            <a:ext cx="1064765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67B39A-7173-47ED-8905-9C566BF04D65}"/>
              </a:ext>
            </a:extLst>
          </p:cNvPr>
          <p:cNvCxnSpPr>
            <a:stCxn id="7" idx="1"/>
            <a:endCxn id="5" idx="0"/>
          </p:cNvCxnSpPr>
          <p:nvPr/>
        </p:nvCxnSpPr>
        <p:spPr>
          <a:xfrm>
            <a:off x="9356509" y="4722895"/>
            <a:ext cx="97099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E8490-EEC2-449D-8B82-738A832B69ED}"/>
              </a:ext>
            </a:extLst>
          </p:cNvPr>
          <p:cNvCxnSpPr>
            <a:stCxn id="7" idx="1"/>
            <a:endCxn id="6" idx="0"/>
          </p:cNvCxnSpPr>
          <p:nvPr/>
        </p:nvCxnSpPr>
        <p:spPr>
          <a:xfrm>
            <a:off x="9356509" y="4722895"/>
            <a:ext cx="1258963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9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270B0-1FD4-4679-89EC-9DDD7FE4A280}"/>
              </a:ext>
            </a:extLst>
          </p:cNvPr>
          <p:cNvSpPr txBox="1"/>
          <p:nvPr/>
        </p:nvSpPr>
        <p:spPr>
          <a:xfrm>
            <a:off x="575162" y="737591"/>
            <a:ext cx="102343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StatefulSet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Cant be randomly addressed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Cant be created/deleted at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replica pods are not identical, </a:t>
            </a:r>
            <a:r>
              <a:rPr lang="en-US" sz="2000" dirty="0" err="1"/>
              <a:t>StatefulSet</a:t>
            </a:r>
            <a:r>
              <a:rPr lang="en-US" sz="2000" dirty="0"/>
              <a:t> hold sticky identity towards each replica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from save specification but </a:t>
            </a:r>
            <a:r>
              <a:rPr lang="en-US" sz="2000" b="1" dirty="0"/>
              <a:t>not interchangeable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Persistent identifier across in a re-scheduling (fixed ordered name)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27A82-A72B-4379-95E7-074607F3B04F}"/>
              </a:ext>
            </a:extLst>
          </p:cNvPr>
          <p:cNvSpPr/>
          <p:nvPr/>
        </p:nvSpPr>
        <p:spPr>
          <a:xfrm>
            <a:off x="738329" y="5695133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5F7EC-E083-4580-AEB4-61C625F551B5}"/>
              </a:ext>
            </a:extLst>
          </p:cNvPr>
          <p:cNvSpPr/>
          <p:nvPr/>
        </p:nvSpPr>
        <p:spPr>
          <a:xfrm>
            <a:off x="1900193" y="5695133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14DF7-4E11-40F8-811C-24B62D846DDF}"/>
              </a:ext>
            </a:extLst>
          </p:cNvPr>
          <p:cNvSpPr/>
          <p:nvPr/>
        </p:nvSpPr>
        <p:spPr>
          <a:xfrm>
            <a:off x="3062057" y="5695133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App-id03</a:t>
            </a:r>
            <a:endParaRPr lang="en-US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8785EF1-AC07-4629-B33B-D03D20B0C182}"/>
              </a:ext>
            </a:extLst>
          </p:cNvPr>
          <p:cNvSpPr/>
          <p:nvPr/>
        </p:nvSpPr>
        <p:spPr>
          <a:xfrm>
            <a:off x="1705995" y="4256950"/>
            <a:ext cx="975433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723599-E804-4C76-A3DB-B8EE2D745DEA}"/>
              </a:ext>
            </a:extLst>
          </p:cNvPr>
          <p:cNvCxnSpPr>
            <a:stCxn id="7" idx="1"/>
            <a:endCxn id="4" idx="0"/>
          </p:cNvCxnSpPr>
          <p:nvPr/>
        </p:nvCxnSpPr>
        <p:spPr>
          <a:xfrm flipH="1">
            <a:off x="1128947" y="4753976"/>
            <a:ext cx="1064765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602177-88EC-470B-943E-9B72B0C083A8}"/>
              </a:ext>
            </a:extLst>
          </p:cNvPr>
          <p:cNvCxnSpPr>
            <a:stCxn id="7" idx="1"/>
            <a:endCxn id="5" idx="0"/>
          </p:cNvCxnSpPr>
          <p:nvPr/>
        </p:nvCxnSpPr>
        <p:spPr>
          <a:xfrm>
            <a:off x="2193712" y="4753976"/>
            <a:ext cx="97099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4117CA-FF25-434E-8F6E-EB03844937DB}"/>
              </a:ext>
            </a:extLst>
          </p:cNvPr>
          <p:cNvCxnSpPr>
            <a:stCxn id="7" idx="1"/>
            <a:endCxn id="6" idx="0"/>
          </p:cNvCxnSpPr>
          <p:nvPr/>
        </p:nvCxnSpPr>
        <p:spPr>
          <a:xfrm>
            <a:off x="2193712" y="4753976"/>
            <a:ext cx="1258963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11C70-4E4D-4AC6-847F-483453A2F6F8}"/>
              </a:ext>
            </a:extLst>
          </p:cNvPr>
          <p:cNvCxnSpPr/>
          <p:nvPr/>
        </p:nvCxnSpPr>
        <p:spPr>
          <a:xfrm>
            <a:off x="3062057" y="5606143"/>
            <a:ext cx="704400" cy="7293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107A72-065B-4C9C-9EE6-49049A6E4A8A}"/>
              </a:ext>
            </a:extLst>
          </p:cNvPr>
          <p:cNvCxnSpPr/>
          <p:nvPr/>
        </p:nvCxnSpPr>
        <p:spPr>
          <a:xfrm flipH="1">
            <a:off x="3145971" y="5573486"/>
            <a:ext cx="697321" cy="77288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4F8019-8271-4DF8-89DD-386B0FEADBA9}"/>
              </a:ext>
            </a:extLst>
          </p:cNvPr>
          <p:cNvCxnSpPr/>
          <p:nvPr/>
        </p:nvCxnSpPr>
        <p:spPr>
          <a:xfrm>
            <a:off x="4158343" y="5192486"/>
            <a:ext cx="150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5D595-AEE7-4C4F-A660-F64662617C4D}"/>
              </a:ext>
            </a:extLst>
          </p:cNvPr>
          <p:cNvSpPr txBox="1"/>
          <p:nvPr/>
        </p:nvSpPr>
        <p:spPr>
          <a:xfrm>
            <a:off x="4276926" y="4730821"/>
            <a:ext cx="244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dies</a:t>
            </a:r>
          </a:p>
          <a:p>
            <a:endParaRPr lang="en-US" dirty="0"/>
          </a:p>
          <a:p>
            <a:r>
              <a:rPr lang="en-US" dirty="0"/>
              <a:t>Be replaced by new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991599-92CB-45AA-AB39-E85BBD9155DA}"/>
              </a:ext>
            </a:extLst>
          </p:cNvPr>
          <p:cNvSpPr/>
          <p:nvPr/>
        </p:nvSpPr>
        <p:spPr>
          <a:xfrm>
            <a:off x="6952982" y="5671978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DDE6D-6D3E-4924-AD32-7BFEC5BB95AF}"/>
              </a:ext>
            </a:extLst>
          </p:cNvPr>
          <p:cNvSpPr/>
          <p:nvPr/>
        </p:nvSpPr>
        <p:spPr>
          <a:xfrm>
            <a:off x="8114846" y="5671978"/>
            <a:ext cx="781235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0DCFC-34B7-4A9C-B806-20A24E55525F}"/>
              </a:ext>
            </a:extLst>
          </p:cNvPr>
          <p:cNvSpPr/>
          <p:nvPr/>
        </p:nvSpPr>
        <p:spPr>
          <a:xfrm>
            <a:off x="9276710" y="5671978"/>
            <a:ext cx="781235" cy="497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App-id03</a:t>
            </a:r>
            <a:endParaRPr lang="en-US" b="1" dirty="0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893A18A4-F718-4A8B-A389-FC2B6493BF72}"/>
              </a:ext>
            </a:extLst>
          </p:cNvPr>
          <p:cNvSpPr/>
          <p:nvPr/>
        </p:nvSpPr>
        <p:spPr>
          <a:xfrm>
            <a:off x="7920648" y="4233795"/>
            <a:ext cx="975433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637784-BCD5-42E8-BC6E-262BDDDFB0EC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flipH="1">
            <a:off x="7343600" y="4730821"/>
            <a:ext cx="1064765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52AB1-44A9-4577-A4F2-4552057B1FD0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>
            <a:off x="8408365" y="4730821"/>
            <a:ext cx="97099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5CEECA-F9A2-4E87-BE6D-AAA2B2C4CA99}"/>
              </a:ext>
            </a:extLst>
          </p:cNvPr>
          <p:cNvCxnSpPr>
            <a:stCxn id="20" idx="1"/>
            <a:endCxn id="19" idx="0"/>
          </p:cNvCxnSpPr>
          <p:nvPr/>
        </p:nvCxnSpPr>
        <p:spPr>
          <a:xfrm>
            <a:off x="8408365" y="4730821"/>
            <a:ext cx="1258963" cy="9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3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396CB6-F9D7-4BEE-B532-F071A995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39136"/>
            <a:ext cx="5294716" cy="27797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2DF566-1F44-440E-B228-9B4C3F0C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728073"/>
            <a:ext cx="5294715" cy="34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98E72EB-50EA-4067-9CAB-0600287A8009}"/>
              </a:ext>
            </a:extLst>
          </p:cNvPr>
          <p:cNvSpPr/>
          <p:nvPr/>
        </p:nvSpPr>
        <p:spPr>
          <a:xfrm>
            <a:off x="5512849" y="5498488"/>
            <a:ext cx="975433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88EC0-5554-46F2-A204-91881019D2B1}"/>
              </a:ext>
            </a:extLst>
          </p:cNvPr>
          <p:cNvSpPr/>
          <p:nvPr/>
        </p:nvSpPr>
        <p:spPr>
          <a:xfrm>
            <a:off x="2250021" y="3566690"/>
            <a:ext cx="958496" cy="4982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4E1C6-0541-4DA0-9AA3-163BF1F3A8D1}"/>
              </a:ext>
            </a:extLst>
          </p:cNvPr>
          <p:cNvSpPr/>
          <p:nvPr/>
        </p:nvSpPr>
        <p:spPr>
          <a:xfrm>
            <a:off x="5521317" y="3598032"/>
            <a:ext cx="958496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ECF12-D320-4DCE-A9AC-6DDE34ADDB01}"/>
              </a:ext>
            </a:extLst>
          </p:cNvPr>
          <p:cNvSpPr/>
          <p:nvPr/>
        </p:nvSpPr>
        <p:spPr>
          <a:xfrm>
            <a:off x="8949307" y="3567941"/>
            <a:ext cx="890141" cy="4970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App-id03</a:t>
            </a:r>
            <a:endParaRPr lang="en-US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9C07073-4FB1-4715-919B-41A234A02723}"/>
              </a:ext>
            </a:extLst>
          </p:cNvPr>
          <p:cNvSpPr/>
          <p:nvPr/>
        </p:nvSpPr>
        <p:spPr>
          <a:xfrm>
            <a:off x="2159371" y="1796141"/>
            <a:ext cx="1122858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App-id01</a:t>
            </a:r>
          </a:p>
          <a:p>
            <a:pPr algn="ctr"/>
            <a:r>
              <a:rPr lang="en-US" dirty="0"/>
              <a:t>.svc2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05F9B-5937-415B-AB7A-0F687AB7E37E}"/>
              </a:ext>
            </a:extLst>
          </p:cNvPr>
          <p:cNvSpPr txBox="1"/>
          <p:nvPr/>
        </p:nvSpPr>
        <p:spPr>
          <a:xfrm>
            <a:off x="6488282" y="556233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Loadbalancer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E29D1-9579-4470-8EB6-9C67FC881604}"/>
              </a:ext>
            </a:extLst>
          </p:cNvPr>
          <p:cNvCxnSpPr>
            <a:cxnSpLocks/>
          </p:cNvCxnSpPr>
          <p:nvPr/>
        </p:nvCxnSpPr>
        <p:spPr>
          <a:xfrm flipH="1" flipV="1">
            <a:off x="2720800" y="4161895"/>
            <a:ext cx="3237120" cy="123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654299-B25D-485A-931B-04AE48FB762D}"/>
              </a:ext>
            </a:extLst>
          </p:cNvPr>
          <p:cNvCxnSpPr>
            <a:cxnSpLocks/>
          </p:cNvCxnSpPr>
          <p:nvPr/>
        </p:nvCxnSpPr>
        <p:spPr>
          <a:xfrm flipH="1" flipV="1">
            <a:off x="6026960" y="4161895"/>
            <a:ext cx="69041" cy="123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2D9238-5553-49CF-B5E8-79E5BA2E4196}"/>
              </a:ext>
            </a:extLst>
          </p:cNvPr>
          <p:cNvCxnSpPr>
            <a:cxnSpLocks/>
          </p:cNvCxnSpPr>
          <p:nvPr/>
        </p:nvCxnSpPr>
        <p:spPr>
          <a:xfrm flipV="1">
            <a:off x="6287678" y="4198642"/>
            <a:ext cx="3219822" cy="120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128B6543-09B7-468C-89E7-CC4E1599D76E}"/>
              </a:ext>
            </a:extLst>
          </p:cNvPr>
          <p:cNvSpPr/>
          <p:nvPr/>
        </p:nvSpPr>
        <p:spPr>
          <a:xfrm>
            <a:off x="5430668" y="1796141"/>
            <a:ext cx="1122858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App-id02</a:t>
            </a:r>
            <a:endParaRPr lang="en-US" dirty="0"/>
          </a:p>
          <a:p>
            <a:pPr algn="ctr"/>
            <a:r>
              <a:rPr lang="en-US" dirty="0"/>
              <a:t>.svc2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64FCFEAE-EE72-45A5-B88F-C9B816EA6450}"/>
              </a:ext>
            </a:extLst>
          </p:cNvPr>
          <p:cNvSpPr/>
          <p:nvPr/>
        </p:nvSpPr>
        <p:spPr>
          <a:xfrm>
            <a:off x="8880049" y="1796141"/>
            <a:ext cx="1122858" cy="497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App-id03</a:t>
            </a:r>
            <a:endParaRPr lang="en-US" dirty="0"/>
          </a:p>
          <a:p>
            <a:pPr algn="ctr"/>
            <a:r>
              <a:rPr lang="en-US" dirty="0"/>
              <a:t>.svc2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F5FBB-3F64-4F89-AD97-FEE01F09AFDA}"/>
              </a:ext>
            </a:extLst>
          </p:cNvPr>
          <p:cNvCxnSpPr/>
          <p:nvPr/>
        </p:nvCxnSpPr>
        <p:spPr>
          <a:xfrm>
            <a:off x="2720800" y="2384981"/>
            <a:ext cx="0" cy="11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259C66-EE07-4C16-A630-C2E42B648893}"/>
              </a:ext>
            </a:extLst>
          </p:cNvPr>
          <p:cNvCxnSpPr/>
          <p:nvPr/>
        </p:nvCxnSpPr>
        <p:spPr>
          <a:xfrm>
            <a:off x="6026960" y="2384981"/>
            <a:ext cx="0" cy="11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52D474-D94E-410D-B7CF-545AD9E2DCD0}"/>
              </a:ext>
            </a:extLst>
          </p:cNvPr>
          <p:cNvCxnSpPr/>
          <p:nvPr/>
        </p:nvCxnSpPr>
        <p:spPr>
          <a:xfrm>
            <a:off x="9387122" y="2384981"/>
            <a:ext cx="0" cy="11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C8172-CB13-4139-B4CE-E046B13133A0}"/>
              </a:ext>
            </a:extLst>
          </p:cNvPr>
          <p:cNvSpPr txBox="1"/>
          <p:nvPr/>
        </p:nvSpPr>
        <p:spPr>
          <a:xfrm>
            <a:off x="2496681" y="1161755"/>
            <a:ext cx="719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Individual </a:t>
            </a:r>
            <a:r>
              <a:rPr lang="en-US" dirty="0" err="1"/>
              <a:t>dns</a:t>
            </a:r>
            <a:r>
              <a:rPr lang="en-US" dirty="0"/>
              <a:t> endpoint service name ($</a:t>
            </a:r>
            <a:r>
              <a:rPr lang="en-US" dirty="0" err="1"/>
              <a:t>podName</a:t>
            </a:r>
            <a:r>
              <a:rPr lang="en-US" dirty="0"/>
              <a:t> + $</a:t>
            </a:r>
            <a:r>
              <a:rPr lang="en-US" dirty="0" err="1"/>
              <a:t>serviceDomain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C83E0-BC74-43FC-899A-89EB9E832DCE}"/>
              </a:ext>
            </a:extLst>
          </p:cNvPr>
          <p:cNvSpPr txBox="1"/>
          <p:nvPr/>
        </p:nvSpPr>
        <p:spPr>
          <a:xfrm>
            <a:off x="2828955" y="537878"/>
            <a:ext cx="632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restart -&gt; </a:t>
            </a:r>
            <a:r>
              <a:rPr lang="en-US" dirty="0" err="1"/>
              <a:t>ip</a:t>
            </a:r>
            <a:r>
              <a:rPr lang="en-US" dirty="0"/>
              <a:t> changes, but name and  endpoints will stay same</a:t>
            </a:r>
          </a:p>
        </p:txBody>
      </p:sp>
    </p:spTree>
    <p:extLst>
      <p:ext uri="{BB962C8B-B14F-4D97-AF65-F5344CB8AC3E}">
        <p14:creationId xmlns:p14="http://schemas.microsoft.com/office/powerpoint/2010/main" val="280748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5558A-4E7A-4D9E-992C-DE73FFF2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56" y="546202"/>
            <a:ext cx="4973209" cy="414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B2404-DA38-449B-9AA3-83EF8978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0" y="546202"/>
            <a:ext cx="1800476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DE131-C425-424D-AE1D-87F60E7B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276" y="546202"/>
            <a:ext cx="5192780" cy="57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321</Words>
  <Application>Microsoft Office PowerPoint</Application>
  <PresentationFormat>Widescreen</PresentationFormat>
  <Paragraphs>75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Kubernetes StatefulSet</vt:lpstr>
      <vt:lpstr>PowerPoint Presentation</vt:lpstr>
      <vt:lpstr>PowerPoint Presentation</vt:lpstr>
      <vt:lpstr>Deployment vs StatefulSet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StatefulSet</dc:title>
  <dc:creator>Biyun Shi</dc:creator>
  <cp:lastModifiedBy>Biyun Shi</cp:lastModifiedBy>
  <cp:revision>107</cp:revision>
  <dcterms:created xsi:type="dcterms:W3CDTF">2021-09-08T07:41:02Z</dcterms:created>
  <dcterms:modified xsi:type="dcterms:W3CDTF">2021-09-10T03:31:19Z</dcterms:modified>
</cp:coreProperties>
</file>