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exend Medium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Medium-bold.fntdata"/><Relationship Id="rId6" Type="http://schemas.openxmlformats.org/officeDocument/2006/relationships/slide" Target="slides/slide1.xml"/><Relationship Id="rId18" Type="http://schemas.openxmlformats.org/officeDocument/2006/relationships/font" Target="fonts/Lexen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5826ee6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5826ee6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31394D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Primary purpose is to write efficient algorithms for tasks like image processing, computer vision, and scientific computation while achieving optimal performance across various hardware platforms.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5826ee6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5826ee6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00b9c23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00b9c23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826ee6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5826ee6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5826ee6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5826ee6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5826ee68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5826ee68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5826ee68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5826ee68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Medium"/>
                <a:ea typeface="Lexend Medium"/>
                <a:cs typeface="Lexend Medium"/>
                <a:sym typeface="Lexend Medium"/>
              </a:rPr>
              <a:t>Halide</a:t>
            </a:r>
            <a:endParaRPr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i="1" lang="en"/>
              <a:t>Shameer, Gurkirat, Marcus, &amp; Jonathan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Halide?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745000" y="1162350"/>
            <a:ext cx="4166400" cy="28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Halide is a domain-specific language (DSL) that's embedded in C++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Designed for i</a:t>
            </a:r>
            <a:r>
              <a:rPr lang="en" sz="1400">
                <a:solidFill>
                  <a:schemeClr val="dk1"/>
                </a:solidFill>
              </a:rPr>
              <a:t>mage processing, computer vision, and scientific computation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Algorithms are efficient and achieve optimal performance across hardware platforms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Halide created?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63555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Halide was developed to solve the trade-off between productivity and performance.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Writing fast image processing code in C++ is very difficult and requires manual optimization for different hardware, which is time-consuming and prone to errors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Halide allows developers to write clean, concise algorithms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Halide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271400" y="1221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Created in 2012 at MIT, helped by Adobe and Google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Prominent creators are Jonathan Ragan-Kelley and Andrew Adams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name “Halide” comes  from silver halides which are a light sensitive compound used in photography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2013 Research Paper “</a:t>
            </a:r>
            <a:r>
              <a:rPr i="1" lang="en" sz="1000">
                <a:solidFill>
                  <a:schemeClr val="dk1"/>
                </a:solidFill>
              </a:rPr>
              <a:t>Decoupling Algorithms from Schedules for Easy Optimization of Image Processing Pipelines”</a:t>
            </a:r>
            <a:r>
              <a:rPr lang="en" sz="1400">
                <a:solidFill>
                  <a:schemeClr val="dk1"/>
                </a:solidFill>
              </a:rPr>
              <a:t> won the ACM SIGPLAN award for best paper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Halide Used For?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Halide is primarily used in applications that require high-speed, complex image and signal processing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Computational Photography:</a:t>
            </a:r>
            <a:r>
              <a:rPr lang="en" sz="1400">
                <a:solidFill>
                  <a:schemeClr val="dk1"/>
                </a:solidFill>
              </a:rPr>
              <a:t> Noise reduction, HDR imaging, panorama stitching, and focus stacking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Machine Learning:</a:t>
            </a:r>
            <a:r>
              <a:rPr lang="en" sz="1400">
                <a:solidFill>
                  <a:schemeClr val="dk1"/>
                </a:solidFill>
              </a:rPr>
              <a:t> Efficient implementation of layers in deep neural networks, particularly on specialized hardware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Scientific and Medical Imaging:</a:t>
            </a:r>
            <a:r>
              <a:rPr lang="en" sz="1400">
                <a:solidFill>
                  <a:schemeClr val="dk1"/>
                </a:solidFill>
              </a:rPr>
              <a:t> Processing large datasets for research and diagnostic purposes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Video Processing:</a:t>
            </a:r>
            <a:r>
              <a:rPr lang="en" sz="1400">
                <a:solidFill>
                  <a:schemeClr val="dk1"/>
                </a:solidFill>
              </a:rPr>
              <a:t> Real-time video filters and effects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Real-world examples:</a:t>
            </a:r>
            <a:r>
              <a:rPr lang="en" sz="1400">
                <a:solidFill>
                  <a:schemeClr val="dk1"/>
                </a:solidFill>
              </a:rPr>
              <a:t> Adobe Photoshop, Google's HDR+ feature on Pixel phones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 and Weaknesses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25" y="1505700"/>
            <a:ext cx="3999900" cy="3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Strengths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Performance:</a:t>
            </a:r>
            <a:r>
              <a:rPr lang="en">
                <a:solidFill>
                  <a:schemeClr val="dk1"/>
                </a:solidFill>
              </a:rPr>
              <a:t> Halide can generate code that is often much faster than general-purpose languages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Productivity:</a:t>
            </a:r>
            <a:r>
              <a:rPr lang="en">
                <a:solidFill>
                  <a:schemeClr val="dk1"/>
                </a:solidFill>
              </a:rPr>
              <a:t> Separating algorithm from schedule improves code simplicity and developers can quickly experiment with different optimization strategies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Portability:</a:t>
            </a:r>
            <a:r>
              <a:rPr lang="en">
                <a:solidFill>
                  <a:schemeClr val="dk1"/>
                </a:solidFill>
              </a:rPr>
              <a:t> The same algorithm can be compiled for different hardware by simply changing the schedule</a:t>
            </a:r>
            <a:endParaRPr sz="20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5240725" y="1505700"/>
            <a:ext cx="35916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Wea</a:t>
            </a:r>
            <a:r>
              <a:rPr b="1" lang="en">
                <a:solidFill>
                  <a:schemeClr val="dk1"/>
                </a:solidFill>
              </a:rPr>
              <a:t>k</a:t>
            </a:r>
            <a:r>
              <a:rPr b="1" lang="en">
                <a:solidFill>
                  <a:schemeClr val="dk1"/>
                </a:solidFill>
              </a:rPr>
              <a:t>nesses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Steep Learning Curve:</a:t>
            </a:r>
            <a:r>
              <a:rPr lang="en">
                <a:solidFill>
                  <a:schemeClr val="dk1"/>
                </a:solidFill>
              </a:rPr>
              <a:t> The concept of scheduling and understanding Halide's optimization model can be challenging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Not a General-Purpose Language:</a:t>
            </a:r>
            <a:r>
              <a:rPr lang="en">
                <a:solidFill>
                  <a:schemeClr val="dk1"/>
                </a:solidFill>
              </a:rPr>
              <a:t> It's specialized for array and image processing and </a:t>
            </a:r>
            <a:r>
              <a:rPr lang="en">
                <a:solidFill>
                  <a:schemeClr val="dk1"/>
                </a:solidFill>
              </a:rPr>
              <a:t>not suitable for general-purpose programming </a:t>
            </a:r>
            <a:r>
              <a:rPr lang="en">
                <a:solidFill>
                  <a:schemeClr val="dk1"/>
                </a:solidFill>
              </a:rPr>
              <a:t>tasks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Debugging:</a:t>
            </a:r>
            <a:r>
              <a:rPr lang="en">
                <a:solidFill>
                  <a:schemeClr val="dk1"/>
                </a:solidFill>
              </a:rPr>
              <a:t> Debugging can be difficult because the generated machine code is highly transformed from the source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65325" y="0"/>
            <a:ext cx="37065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334575" y="74850"/>
            <a:ext cx="4809300" cy="5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Squares 0-9: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square.realize({10}):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square is the defined Halide Func (a pure formula).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.realize({10}) means: “evaluate this function over a domain of size 10.”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That is, compute values for x = 0, 1, 2, …, 9.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result is returned as a Halide Buffer (a kind of array object).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out.width():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 is a Buffer (Halide’s array type).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“</a:t>
            </a:r>
            <a:r>
              <a:rPr b="1" lang="en"/>
              <a:t>.width()</a:t>
            </a:r>
            <a:r>
              <a:rPr lang="en"/>
              <a:t>” gives the size of the first dimension (the x-dimension).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a 1-D example, .width() is just the length of the array.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a 2-D buffer (like an image), .width() = number of columns, .height() = number of rows.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the Compiler Works Here: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C++ with Halide code → square(x) = x * x;.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Clang++ (the C++ compiler) compiles your program, linking it with the Halide library.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When the program runs and you call square.realize({10}), Halide itself:</a:t>
            </a:r>
            <a:endParaRPr/>
          </a:p>
          <a:p>
            <a:pPr indent="-3000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JIT-compiles (Just-In-Time compiles) your Func into low-level machine code.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-Automatically generates the loop for x = 0..9.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it and stores results in a Buffer.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then use C++ print code to read from the Buffer (out(i)) and show results.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7425" y="354525"/>
            <a:ext cx="4669424" cy="3592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45050"/>
            <a:ext cx="4288025" cy="14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8025" y="2818500"/>
            <a:ext cx="4855851" cy="23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Halide is a powerful tool for developing high-performance image and array processing pipelines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Its core principle of separating algorithm from </a:t>
            </a:r>
            <a:r>
              <a:rPr lang="en" sz="1100">
                <a:solidFill>
                  <a:schemeClr val="dk1"/>
                </a:solidFill>
              </a:rPr>
              <a:t>s</a:t>
            </a:r>
            <a:r>
              <a:rPr lang="en" sz="1100">
                <a:solidFill>
                  <a:schemeClr val="dk1"/>
                </a:solidFill>
              </a:rPr>
              <a:t>chedule allows developers to write clean, productive code while still achieving optimal performance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While it has a learning curve and is not for general-purpose tasks, it is an invaluable tool for specialists in computational photography, computer vision, and machine learning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