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2"/>
    <p:restoredTop sz="94700"/>
  </p:normalViewPr>
  <p:slideViewPr>
    <p:cSldViewPr snapToGrid="0" snapToObjects="1">
      <p:cViewPr>
        <p:scale>
          <a:sx n="90" d="100"/>
          <a:sy n="90" d="100"/>
        </p:scale>
        <p:origin x="14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9D25-B69B-7D40-9602-9E23263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09D0E-6051-524D-9660-BE725DDB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D2F-A096-8C4F-A389-CD54DF7F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4A7C-5505-D446-98B6-D9FF0FB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CE2D-C63D-4746-AB66-36A80E41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CAFB-BF43-5C4C-9D17-244966CB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C9FB4-FA13-DF42-9C03-85EBA30D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B6DA-4A92-8D42-9F6D-FEFBC8FF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13AA-A5B8-A64A-84F1-04555B3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AB30-9A06-054D-803B-F99C72F3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FD662-FDD2-3246-8F5B-5EF167F27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3D8E-7F15-6B49-8B01-BB917CE8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516-0597-134E-932B-0FE45581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EE83-75FB-9140-A111-66DDE27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0BA0-2515-364C-9340-A1FA8814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3066-DD29-514D-8809-7825A9BF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8621-D921-F445-89E3-D68E3042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5CA9-62D9-344D-8479-590250C0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9CD-F62E-5E43-937F-99F25338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C732-0931-DB4B-AB7C-2F993AFD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E603-50FB-AB49-8E12-BBEB2E9D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2137-582F-1A40-B88F-0D4B9705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9E95-3491-5146-8DF0-8C5D986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A196-4910-BB49-9EF5-D9EF704B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C5EE-36C3-2E4C-ACC6-46562842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8C47-90B1-C049-A1E9-5AA4CA56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B1A2-B077-D447-B947-624066042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AD49F-6962-7D4F-A3EA-8866562B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64B3-0526-5649-BA04-21CEEFC7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9135-F9AA-FC48-8FF9-C091B573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37CF-8EC3-D34E-AC6C-16DB160D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EBEB-7F13-424C-A292-BB9BA52C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71B8-C8CF-2D46-801A-6E058432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7ECD5-B5EC-8047-AAF7-2FA1B233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ACA78-CEFE-134C-A307-28EEEC24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1216-3F0D-3F4E-AC3A-F9FAD2EDA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59378-AE22-E442-92F1-4E12BF4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2B803-AF0D-1240-88EA-9D70AB08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AF0E2-FE9F-1745-9C32-7135D2DD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A365-014B-D043-8253-19DDD647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4DEB3-DBF0-5D4C-BFA7-32735DA5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E011C-C8FD-BC47-BE23-F532DAF4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DC2A9-FA7B-8949-830E-0B659FA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E1291-AECF-AF47-9657-841486E4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A66DD-BB32-4448-BA20-6BD5C9C0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FE8C1-C71E-3245-BD35-B98CB271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5BD8-7EFA-A746-8A16-8E9F3782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DB09-9129-E44A-B9C1-152E1FDE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A2C3-C82D-0240-ABAE-09E32DFC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C125F-18E5-FF4E-88BB-18957E9E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D750-2FCC-624A-BFF7-951FDAA7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A80A-8D8B-5344-AC4C-B34C3AEB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E879-45F5-0E49-9436-84DE80B2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AABB0-8A5A-B046-8F4D-7A495914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0712-FD66-C24F-88FF-56F3BE7F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4D8F-DBE4-D442-98BA-4840EBA7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67A7-EBA4-8C45-B7A3-BE707422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2C30-2879-AA45-8ED1-7F58490F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E5D47-856A-FE41-8DE9-14A92EB9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D0B14-77CC-0942-978E-D9B3BED4E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03C6-E63F-1048-9EFF-72A79CDA7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23E3-3770-6D4B-9A2D-35A52903C27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346F-38AD-AA4A-9087-05B511391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CA75-EAD0-AD49-B71E-A3702242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B1F9-EC79-0E48-AA8A-97C1F79B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A88-F239-7247-880C-518A6156F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BD70-85B0-1844-9293-5136FB202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Recognizing faces with embeddings</a:t>
            </a:r>
          </a:p>
        </p:txBody>
      </p:sp>
    </p:spTree>
    <p:extLst>
      <p:ext uri="{BB962C8B-B14F-4D97-AF65-F5344CB8AC3E}">
        <p14:creationId xmlns:p14="http://schemas.microsoft.com/office/powerpoint/2010/main" val="293500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A42D-18A8-1C47-BE3E-CEA9F8FB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EBC9-006A-AA46-A85F-3CA66090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6CF8-20D5-1348-A835-3B319AB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0934-C943-8641-BE94-2E26B2F0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bounding box for face in the picture</a:t>
            </a:r>
          </a:p>
          <a:p>
            <a:r>
              <a:rPr lang="en-US" dirty="0"/>
              <a:t>Crop face</a:t>
            </a:r>
          </a:p>
          <a:p>
            <a:r>
              <a:rPr lang="en-US" dirty="0">
                <a:solidFill>
                  <a:srgbClr val="FF0000"/>
                </a:solidFill>
              </a:rPr>
              <a:t>What script/library did we use for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8E902-5BF4-0246-8279-26F68767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375"/>
            <a:ext cx="3576119" cy="268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A882B-ED0C-A745-A7BB-CB54CF3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76" y="4846432"/>
            <a:ext cx="3576119" cy="20115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78B7EB-9B2F-5049-AF43-9717FC026EDF}"/>
              </a:ext>
            </a:extLst>
          </p:cNvPr>
          <p:cNvSpPr/>
          <p:nvPr/>
        </p:nvSpPr>
        <p:spPr>
          <a:xfrm>
            <a:off x="1309632" y="4359293"/>
            <a:ext cx="956854" cy="11749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36605-C98C-054D-B838-E47A686B91B3}"/>
              </a:ext>
            </a:extLst>
          </p:cNvPr>
          <p:cNvSpPr/>
          <p:nvPr/>
        </p:nvSpPr>
        <p:spPr>
          <a:xfrm>
            <a:off x="4159327" y="5342562"/>
            <a:ext cx="874400" cy="1150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C17D0-7066-0542-921C-3D24D1E72064}"/>
              </a:ext>
            </a:extLst>
          </p:cNvPr>
          <p:cNvCxnSpPr/>
          <p:nvPr/>
        </p:nvCxnSpPr>
        <p:spPr>
          <a:xfrm>
            <a:off x="5391079" y="4060035"/>
            <a:ext cx="1682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BE879EF-CEFE-5C45-BFCA-AD6D9B18B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8" t="36894" r="37828" b="17649"/>
          <a:stretch/>
        </p:blipFill>
        <p:spPr>
          <a:xfrm>
            <a:off x="8659814" y="4123362"/>
            <a:ext cx="92491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66E544-D353-CB40-B68E-A426193F4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97" t="27472" r="32990" b="18751"/>
          <a:stretch/>
        </p:blipFill>
        <p:spPr>
          <a:xfrm>
            <a:off x="9827172" y="5536582"/>
            <a:ext cx="840828" cy="10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F671-F9AC-6E4E-9D2A-E86BE55E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embeddings – on the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17ECE-17D9-5C4D-872F-1507020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87" y="4224501"/>
            <a:ext cx="1016000" cy="101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20B45-188F-3C42-91F5-C243C7A3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69" y="3392371"/>
            <a:ext cx="1016000" cy="101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11D32-52B3-FF40-9432-3F22E7E5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378" y="2522818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952CEB-85CE-D646-A3A2-DACE191F3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19" y="4033044"/>
            <a:ext cx="952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BA6D9-BDC4-794C-A7A5-009D365B0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37" y="2633499"/>
            <a:ext cx="952500" cy="9525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D70645-57EC-BA40-A7DC-5CE911A0D1A6}"/>
              </a:ext>
            </a:extLst>
          </p:cNvPr>
          <p:cNvCxnSpPr/>
          <p:nvPr/>
        </p:nvCxnSpPr>
        <p:spPr>
          <a:xfrm>
            <a:off x="3457176" y="3870849"/>
            <a:ext cx="1682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59EBF9A-8C5B-774B-9EFA-62CD32764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10679"/>
              </p:ext>
            </p:extLst>
          </p:nvPr>
        </p:nvGraphicFramePr>
        <p:xfrm>
          <a:off x="6906980" y="2670519"/>
          <a:ext cx="4446820" cy="240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6">
                  <a:extLst>
                    <a:ext uri="{9D8B030D-6E8A-4147-A177-3AD203B41FA5}">
                      <a16:colId xmlns:a16="http://schemas.microsoft.com/office/drawing/2014/main" val="67322916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64733920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55092027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20012995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75293043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87349731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03180346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152339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96740350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88528315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25162169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5344679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009469076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35741465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07823060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1678996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9078925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20806618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06436217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28238373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132271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2289315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1707403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3219662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5527628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93874863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6951000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35017983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64773913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90973789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88225918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99457053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12830266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0877595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7656418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52921456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66193205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91129065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91037611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6691918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0503978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65198182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7560965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83740699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24358905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6877852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56100052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48114338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60068304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42940748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84531474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38779872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6579794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3140612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33851707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4928430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79051386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1736895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91489776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03872528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45375436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79025106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3170788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53543316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23669512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91227984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94663526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90985555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69095336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27542497"/>
                    </a:ext>
                  </a:extLst>
                </a:gridCol>
              </a:tblGrid>
              <a:tr h="77577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952227405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240684061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98786361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00415327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17939714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477809326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03903517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269936641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19249972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562966736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8452033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77032564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53988916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220907189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95918532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51866693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22833947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2645897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18800343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05212051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059064285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61869382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944689524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72706830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820692571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171698784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49307108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871747256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01424658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14970908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8A8D9-F7AA-CD4A-9FD0-5F1542EDEB1C}"/>
              </a:ext>
            </a:extLst>
          </p:cNvPr>
          <p:cNvCxnSpPr>
            <a:cxnSpLocks/>
          </p:cNvCxnSpPr>
          <p:nvPr/>
        </p:nvCxnSpPr>
        <p:spPr>
          <a:xfrm>
            <a:off x="6906980" y="2522818"/>
            <a:ext cx="444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9461DA-FFF1-934B-AD13-7711FBA36D00}"/>
              </a:ext>
            </a:extLst>
          </p:cNvPr>
          <p:cNvSpPr txBox="1"/>
          <p:nvPr/>
        </p:nvSpPr>
        <p:spPr>
          <a:xfrm>
            <a:off x="6906980" y="2049517"/>
            <a:ext cx="44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with 128 features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5E732A-84F3-054C-AD7E-55AB5CFD1772}"/>
              </a:ext>
            </a:extLst>
          </p:cNvPr>
          <p:cNvCxnSpPr>
            <a:cxnSpLocks/>
          </p:cNvCxnSpPr>
          <p:nvPr/>
        </p:nvCxnSpPr>
        <p:spPr>
          <a:xfrm>
            <a:off x="6723049" y="2676109"/>
            <a:ext cx="0" cy="239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BAA84C-E1CB-2E4E-B0DF-26CFEF04D2B3}"/>
              </a:ext>
            </a:extLst>
          </p:cNvPr>
          <p:cNvSpPr txBox="1"/>
          <p:nvPr/>
        </p:nvSpPr>
        <p:spPr>
          <a:xfrm rot="16200000">
            <a:off x="5089078" y="3529172"/>
            <a:ext cx="243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embedding per picture in the 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3FBAC-025F-634F-9059-44E078F9C02D}"/>
              </a:ext>
            </a:extLst>
          </p:cNvPr>
          <p:cNvSpPr txBox="1"/>
          <p:nvPr/>
        </p:nvSpPr>
        <p:spPr>
          <a:xfrm>
            <a:off x="-148453" y="2055421"/>
            <a:ext cx="44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with cropped pictures</a:t>
            </a:r>
          </a:p>
        </p:txBody>
      </p:sp>
    </p:spTree>
    <p:extLst>
      <p:ext uri="{BB962C8B-B14F-4D97-AF65-F5344CB8AC3E}">
        <p14:creationId xmlns:p14="http://schemas.microsoft.com/office/powerpoint/2010/main" val="113715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6CF8-20D5-1348-A835-3B319AB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new faces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0934-C943-8641-BE94-2E26B2F0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bounding box for face in the picture</a:t>
            </a:r>
          </a:p>
          <a:p>
            <a:r>
              <a:rPr lang="en-US" dirty="0"/>
              <a:t>Crop face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C17D0-7066-0542-921C-3D24D1E72064}"/>
              </a:ext>
            </a:extLst>
          </p:cNvPr>
          <p:cNvCxnSpPr/>
          <p:nvPr/>
        </p:nvCxnSpPr>
        <p:spPr>
          <a:xfrm>
            <a:off x="6096000" y="5252025"/>
            <a:ext cx="1682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36EE6FD-0F1F-A745-A8FF-22436B47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0" y="3560890"/>
            <a:ext cx="4064000" cy="30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78B7EB-9B2F-5049-AF43-9717FC026EDF}"/>
              </a:ext>
            </a:extLst>
          </p:cNvPr>
          <p:cNvSpPr/>
          <p:nvPr/>
        </p:nvSpPr>
        <p:spPr>
          <a:xfrm>
            <a:off x="2170179" y="4614041"/>
            <a:ext cx="956854" cy="12985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29C1C3-2CB0-4640-98E9-314254ED9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9" t="32138" r="35862" b="20276"/>
          <a:stretch/>
        </p:blipFill>
        <p:spPr>
          <a:xfrm>
            <a:off x="9217572" y="4540468"/>
            <a:ext cx="998483" cy="14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5DAE-07AF-1149-9508-0B0D09C8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327D-C50C-A24D-A32B-DEAE8458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model/library/something did we use for finding the bounding box and cropping the image?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6A6C-8CCE-6849-A699-DC3A894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 face in new picture – everything on 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B9EBE-796C-EA4A-A257-E0C934A746EC}"/>
              </a:ext>
            </a:extLst>
          </p:cNvPr>
          <p:cNvSpPr txBox="1"/>
          <p:nvPr/>
        </p:nvSpPr>
        <p:spPr>
          <a:xfrm>
            <a:off x="425197" y="2115302"/>
            <a:ext cx="44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 that is new to the model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258268-CE5E-014C-A97E-5EA9A0B36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99432"/>
              </p:ext>
            </p:extLst>
          </p:nvPr>
        </p:nvGraphicFramePr>
        <p:xfrm>
          <a:off x="5905080" y="2747924"/>
          <a:ext cx="4446820" cy="240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6">
                  <a:extLst>
                    <a:ext uri="{9D8B030D-6E8A-4147-A177-3AD203B41FA5}">
                      <a16:colId xmlns:a16="http://schemas.microsoft.com/office/drawing/2014/main" val="67322916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64733920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55092027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20012995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75293043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87349731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03180346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152339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96740350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88528315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25162169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5344679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009469076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35741465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07823060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1678996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9078925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20806618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06436217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28238373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132271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2289315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1707403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3219662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5527628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93874863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6951000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35017983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64773913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90973789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88225918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99457053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12830266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0877595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7656418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52921456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66193205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91129065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91037611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6691918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0503978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65198182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7560965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83740699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243589058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6877852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56100052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48114338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60068304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42940748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84531474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387798727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6579794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83140612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338517075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4928430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79051386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17368950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91489776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403872528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745375436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790251063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223170788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535433169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123669512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912279841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946635262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90985555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690953364"/>
                    </a:ext>
                  </a:extLst>
                </a:gridCol>
                <a:gridCol w="63526">
                  <a:extLst>
                    <a:ext uri="{9D8B030D-6E8A-4147-A177-3AD203B41FA5}">
                      <a16:colId xmlns:a16="http://schemas.microsoft.com/office/drawing/2014/main" val="3627542497"/>
                    </a:ext>
                  </a:extLst>
                </a:gridCol>
              </a:tblGrid>
              <a:tr h="77577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952227405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240684061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98786361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00415327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17939714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477809326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03903517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269936641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19249972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562966736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8452033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77032564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53988916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220907189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95918532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518666930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22833947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2645897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18800343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405212051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059064285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61869382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944689524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727068302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2820692571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171698784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493071087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871747256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1014246588"/>
                  </a:ext>
                </a:extLst>
              </a:tr>
              <a:tr h="77577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63" marR="19063" marT="9531" marB="9531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63" marR="19063" marT="9531" marB="9531"/>
                </a:tc>
                <a:extLst>
                  <a:ext uri="{0D108BD9-81ED-4DB2-BD59-A6C34878D82A}">
                    <a16:rowId xmlns:a16="http://schemas.microsoft.com/office/drawing/2014/main" val="314970908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811030-E7BC-3042-AC55-A060920A5DFC}"/>
              </a:ext>
            </a:extLst>
          </p:cNvPr>
          <p:cNvCxnSpPr>
            <a:cxnSpLocks/>
          </p:cNvCxnSpPr>
          <p:nvPr/>
        </p:nvCxnSpPr>
        <p:spPr>
          <a:xfrm>
            <a:off x="5905080" y="2600223"/>
            <a:ext cx="444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03557C-1AF5-2A44-B300-950095D6A5BD}"/>
              </a:ext>
            </a:extLst>
          </p:cNvPr>
          <p:cNvSpPr txBox="1"/>
          <p:nvPr/>
        </p:nvSpPr>
        <p:spPr>
          <a:xfrm>
            <a:off x="5905080" y="2126922"/>
            <a:ext cx="444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with 128 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477F16-5930-1547-AC25-AF5EC02434DA}"/>
              </a:ext>
            </a:extLst>
          </p:cNvPr>
          <p:cNvCxnSpPr>
            <a:cxnSpLocks/>
          </p:cNvCxnSpPr>
          <p:nvPr/>
        </p:nvCxnSpPr>
        <p:spPr>
          <a:xfrm>
            <a:off x="5721149" y="2753514"/>
            <a:ext cx="0" cy="239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CBBFDE-81B6-AD47-8854-3E1E98E2CBFC}"/>
              </a:ext>
            </a:extLst>
          </p:cNvPr>
          <p:cNvSpPr txBox="1"/>
          <p:nvPr/>
        </p:nvSpPr>
        <p:spPr>
          <a:xfrm rot="16200000">
            <a:off x="4087178" y="3606577"/>
            <a:ext cx="243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embedding per picture in the database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DA2390-3A1A-D342-95D0-6DF5782A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9" t="32138" r="35862" b="20276"/>
          <a:stretch/>
        </p:blipFill>
        <p:spPr>
          <a:xfrm>
            <a:off x="2149365" y="2634427"/>
            <a:ext cx="998483" cy="1450429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E99A5C6-5049-0F43-A63D-6168D7653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33506"/>
              </p:ext>
            </p:extLst>
          </p:nvPr>
        </p:nvGraphicFramePr>
        <p:xfrm>
          <a:off x="420717" y="5589540"/>
          <a:ext cx="4451300" cy="800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590">
                  <a:extLst>
                    <a:ext uri="{9D8B030D-6E8A-4147-A177-3AD203B41FA5}">
                      <a16:colId xmlns:a16="http://schemas.microsoft.com/office/drawing/2014/main" val="135507717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29883059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18813126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46507770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4741394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51236057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68049773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7843532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73713778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68404476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9886891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1518767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87554656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5017883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5818538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39515189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9863877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93317859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96619823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9058639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54272453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7677142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608013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055085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2690777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84377054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35711569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21383404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95785826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11362397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82719714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6318684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239285952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550749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53048182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84692046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5746690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18878379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63294894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1624175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71200468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63212375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0717322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15119357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3752572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895744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2164659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14565307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5084800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06765132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32512839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270762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02313378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26179581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12068385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01706184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33809539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68760695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17471083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30796493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4633125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818956932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51879466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0927007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87659324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08133311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29189464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71001367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389393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66060961"/>
                    </a:ext>
                  </a:extLst>
                </a:gridCol>
              </a:tblGrid>
              <a:tr h="79903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extLst>
                  <a:ext uri="{0D108BD9-81ED-4DB2-BD59-A6C34878D82A}">
                    <a16:rowId xmlns:a16="http://schemas.microsoft.com/office/drawing/2014/main" val="5845583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B4E64E-AA21-F640-A284-6CDB7D713081}"/>
              </a:ext>
            </a:extLst>
          </p:cNvPr>
          <p:cNvCxnSpPr>
            <a:cxnSpLocks/>
          </p:cNvCxnSpPr>
          <p:nvPr/>
        </p:nvCxnSpPr>
        <p:spPr>
          <a:xfrm>
            <a:off x="2621280" y="4254498"/>
            <a:ext cx="0" cy="1165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67C07-A622-F14B-8132-2C39D5D36471}"/>
              </a:ext>
            </a:extLst>
          </p:cNvPr>
          <p:cNvSpPr txBox="1"/>
          <p:nvPr/>
        </p:nvSpPr>
        <p:spPr>
          <a:xfrm>
            <a:off x="1308730" y="5839236"/>
            <a:ext cx="267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embedding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C7B054C-6F95-784C-8BFE-BF0A96D9F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5197"/>
              </p:ext>
            </p:extLst>
          </p:nvPr>
        </p:nvGraphicFramePr>
        <p:xfrm>
          <a:off x="5900600" y="3560060"/>
          <a:ext cx="4451300" cy="800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590">
                  <a:extLst>
                    <a:ext uri="{9D8B030D-6E8A-4147-A177-3AD203B41FA5}">
                      <a16:colId xmlns:a16="http://schemas.microsoft.com/office/drawing/2014/main" val="135507717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29883059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18813126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46507770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4741394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51236057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68049773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7843532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73713778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68404476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9886891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1518767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87554656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5017883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5818538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39515189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9863877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93317859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96619823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9058639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54272453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7677142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608013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055085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2690777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84377054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35711569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21383404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95785826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11362397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82719714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6318684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239285952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550749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53048182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84692046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5746690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18878379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63294894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1624175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71200468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63212375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0717322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15119357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3752572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3895744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2164659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14565307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65084800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06765132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32512839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270762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02313378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261795817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12068385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017061841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33809539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68760695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17471083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307964934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746331256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818956932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51879466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909270079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876593245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408133311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291894648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2710013670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343893933"/>
                    </a:ext>
                  </a:extLst>
                </a:gridCol>
                <a:gridCol w="63590">
                  <a:extLst>
                    <a:ext uri="{9D8B030D-6E8A-4147-A177-3AD203B41FA5}">
                      <a16:colId xmlns:a16="http://schemas.microsoft.com/office/drawing/2014/main" val="166060961"/>
                    </a:ext>
                  </a:extLst>
                </a:gridCol>
              </a:tblGrid>
              <a:tr h="79903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9095" marR="19095" marT="9547" marB="9547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095" marR="19095" marT="9547" marB="9547"/>
                </a:tc>
                <a:extLst>
                  <a:ext uri="{0D108BD9-81ED-4DB2-BD59-A6C34878D82A}">
                    <a16:rowId xmlns:a16="http://schemas.microsoft.com/office/drawing/2014/main" val="584558307"/>
                  </a:ext>
                </a:extLst>
              </a:tr>
            </a:tbl>
          </a:graphicData>
        </a:graphic>
      </p:graphicFrame>
      <p:sp>
        <p:nvSpPr>
          <p:cNvPr id="30" name="Right Bracket 29">
            <a:extLst>
              <a:ext uri="{FF2B5EF4-FFF2-40B4-BE49-F238E27FC236}">
                <a16:creationId xmlns:a16="http://schemas.microsoft.com/office/drawing/2014/main" id="{8C5B9B23-86FE-1642-96A2-0918C84A2852}"/>
              </a:ext>
            </a:extLst>
          </p:cNvPr>
          <p:cNvSpPr/>
          <p:nvPr/>
        </p:nvSpPr>
        <p:spPr>
          <a:xfrm>
            <a:off x="10351900" y="3600086"/>
            <a:ext cx="505286" cy="201330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2080D2-CB62-3F46-8FAA-0C74CB1A10E2}"/>
              </a:ext>
            </a:extLst>
          </p:cNvPr>
          <p:cNvSpPr txBox="1"/>
          <p:nvPr/>
        </p:nvSpPr>
        <p:spPr>
          <a:xfrm>
            <a:off x="10857187" y="4172607"/>
            <a:ext cx="118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KNN. Use that rows label.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1A3BB-133F-C84B-9ECD-9C8AA98C2775}"/>
              </a:ext>
            </a:extLst>
          </p:cNvPr>
          <p:cNvCxnSpPr>
            <a:stCxn id="30" idx="0"/>
          </p:cNvCxnSpPr>
          <p:nvPr/>
        </p:nvCxnSpPr>
        <p:spPr>
          <a:xfrm>
            <a:off x="10351900" y="3600086"/>
            <a:ext cx="649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EEFF40-3EDD-894C-9EC0-AAB5526A6844}"/>
              </a:ext>
            </a:extLst>
          </p:cNvPr>
          <p:cNvSpPr txBox="1"/>
          <p:nvPr/>
        </p:nvSpPr>
        <p:spPr>
          <a:xfrm>
            <a:off x="11001375" y="3429000"/>
            <a:ext cx="104348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‘Hank’</a:t>
            </a:r>
          </a:p>
        </p:txBody>
      </p:sp>
    </p:spTree>
    <p:extLst>
      <p:ext uri="{BB962C8B-B14F-4D97-AF65-F5344CB8AC3E}">
        <p14:creationId xmlns:p14="http://schemas.microsoft.com/office/powerpoint/2010/main" val="25028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45104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7BC3-9271-2740-A101-320E2708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72B4-07CF-3047-94E7-9F8CB798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129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Deep learning</vt:lpstr>
      <vt:lpstr>Our team </vt:lpstr>
      <vt:lpstr>Generating database</vt:lpstr>
      <vt:lpstr>Generating embeddings – on the phone</vt:lpstr>
      <vt:lpstr>Recognizing new faces - preprocessing</vt:lpstr>
      <vt:lpstr>Preprocessing – model used</vt:lpstr>
      <vt:lpstr>Recognize face in new picture – everything on phone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Bos, P.</dc:creator>
  <cp:lastModifiedBy>Bos, P.</cp:lastModifiedBy>
  <cp:revision>5</cp:revision>
  <dcterms:created xsi:type="dcterms:W3CDTF">2019-06-10T01:35:57Z</dcterms:created>
  <dcterms:modified xsi:type="dcterms:W3CDTF">2019-06-10T02:39:16Z</dcterms:modified>
</cp:coreProperties>
</file>