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96" r:id="rId2"/>
  </p:sldMasterIdLst>
  <p:notesMasterIdLst>
    <p:notesMasterId r:id="rId15"/>
  </p:notesMasterIdLst>
  <p:sldIdLst>
    <p:sldId id="267" r:id="rId3"/>
    <p:sldId id="304" r:id="rId4"/>
    <p:sldId id="306" r:id="rId5"/>
    <p:sldId id="308" r:id="rId6"/>
    <p:sldId id="309" r:id="rId7"/>
    <p:sldId id="310" r:id="rId8"/>
    <p:sldId id="311" r:id="rId9"/>
    <p:sldId id="307" r:id="rId10"/>
    <p:sldId id="312" r:id="rId11"/>
    <p:sldId id="266" r:id="rId12"/>
    <p:sldId id="314" r:id="rId13"/>
    <p:sldId id="313" r:id="rId14"/>
  </p:sldIdLst>
  <p:sldSz cx="10693400" cy="7561263"/>
  <p:notesSz cx="6858000" cy="9144000"/>
  <p:defaultTextStyle>
    <a:defPPr>
      <a:defRPr lang="ko-KR"/>
    </a:defPPr>
    <a:lvl1pPr marL="0" algn="l" defTabSz="104290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21450" algn="l" defTabSz="104290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42900" algn="l" defTabSz="104290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64348" algn="l" defTabSz="104290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85798" algn="l" defTabSz="104290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607248" algn="l" defTabSz="104290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128698" algn="l" defTabSz="104290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50148" algn="l" defTabSz="104290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71598" algn="l" defTabSz="104290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5F5F5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944" autoAdjust="0"/>
    <p:restoredTop sz="95238" autoAdjust="0"/>
  </p:normalViewPr>
  <p:slideViewPr>
    <p:cSldViewPr>
      <p:cViewPr>
        <p:scale>
          <a:sx n="124" d="100"/>
          <a:sy n="124" d="100"/>
        </p:scale>
        <p:origin x="-1002" y="498"/>
      </p:cViewPr>
      <p:guideLst>
        <p:guide orient="horz" pos="2382"/>
        <p:guide pos="3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43B991-5EDE-492F-89F3-2B333DC3341E}" type="datetimeFigureOut">
              <a:rPr lang="ko-KR" altLang="en-US" smtClean="0"/>
              <a:pPr/>
              <a:t>2014-04-07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32BEF-4761-4C56-8326-98425BA01A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32BEF-4761-4C56-8326-98425BA01AD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02005" y="2348895"/>
            <a:ext cx="9089390" cy="162077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04010" y="4284717"/>
            <a:ext cx="7485380" cy="19323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1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57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8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1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1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32C13-F050-4511-B7C1-960DA82F3932}" type="datetime1">
              <a:rPr lang="ko-KR" altLang="en-US" smtClean="0"/>
              <a:pPr/>
              <a:t>2014-04-07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E9BC-6D31-4BD3-8B85-E72AF6A7B4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F8776-4E78-471D-8E47-F37A2B1343A9}" type="datetime1">
              <a:rPr lang="ko-KR" altLang="en-US" smtClean="0"/>
              <a:pPr/>
              <a:t>2014-04-07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E9BC-6D31-4BD3-8B85-E72AF6A7B4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067112" y="334305"/>
            <a:ext cx="2812588" cy="71131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5639" y="334305"/>
            <a:ext cx="8263250" cy="71131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996B2-C97B-4187-A532-90F6F9CE7041}" type="datetime1">
              <a:rPr lang="ko-KR" altLang="en-US" smtClean="0"/>
              <a:pPr/>
              <a:t>2014-04-07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E9BC-6D31-4BD3-8B85-E72AF6A7B4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02005" y="2348895"/>
            <a:ext cx="9089390" cy="162077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04010" y="4284717"/>
            <a:ext cx="7485380" cy="19323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1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57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8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1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1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32C13-F050-4511-B7C1-960DA82F3932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E9BC-6D31-4BD3-8B85-E72AF6A7B45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FA430-3190-40FF-9034-41853243BF1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204484" y="7092839"/>
            <a:ext cx="420282" cy="402568"/>
          </a:xfrm>
        </p:spPr>
        <p:txBody>
          <a:bodyPr/>
          <a:lstStyle/>
          <a:p>
            <a:fld id="{9C7AE9BC-6D31-4BD3-8B85-E72AF6A7B45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4705" y="4858813"/>
            <a:ext cx="9089390" cy="1501750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4705" y="3204786"/>
            <a:ext cx="9089390" cy="1654025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145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429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6434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08579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60724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12869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65014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17159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B7631-BCA0-4811-950E-021A659FC12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E9BC-6D31-4BD3-8B85-E72AF6A7B45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5639" y="1944577"/>
            <a:ext cx="5537918" cy="5502919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41782" y="1944577"/>
            <a:ext cx="5537919" cy="5502919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E1FC-0906-497C-9A0E-6DF9960FC91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E9BC-6D31-4BD3-8B85-E72AF6A7B45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4670" y="302802"/>
            <a:ext cx="9624060" cy="1260211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4670" y="1692534"/>
            <a:ext cx="4724775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450" indent="0">
              <a:buNone/>
              <a:defRPr sz="2300" b="1"/>
            </a:lvl2pPr>
            <a:lvl3pPr marL="1042900" indent="0">
              <a:buNone/>
              <a:defRPr sz="2000" b="1"/>
            </a:lvl3pPr>
            <a:lvl4pPr marL="1564348" indent="0">
              <a:buNone/>
              <a:defRPr sz="1800" b="1"/>
            </a:lvl4pPr>
            <a:lvl5pPr marL="2085798" indent="0">
              <a:buNone/>
              <a:defRPr sz="1800" b="1"/>
            </a:lvl5pPr>
            <a:lvl6pPr marL="2607248" indent="0">
              <a:buNone/>
              <a:defRPr sz="1800" b="1"/>
            </a:lvl6pPr>
            <a:lvl7pPr marL="3128698" indent="0">
              <a:buNone/>
              <a:defRPr sz="1800" b="1"/>
            </a:lvl7pPr>
            <a:lvl8pPr marL="3650148" indent="0">
              <a:buNone/>
              <a:defRPr sz="1800" b="1"/>
            </a:lvl8pPr>
            <a:lvl9pPr marL="4171598" indent="0">
              <a:buNone/>
              <a:defRPr sz="18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34670" y="2397900"/>
            <a:ext cx="4724775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32101" y="1692534"/>
            <a:ext cx="4726631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450" indent="0">
              <a:buNone/>
              <a:defRPr sz="2300" b="1"/>
            </a:lvl2pPr>
            <a:lvl3pPr marL="1042900" indent="0">
              <a:buNone/>
              <a:defRPr sz="2000" b="1"/>
            </a:lvl3pPr>
            <a:lvl4pPr marL="1564348" indent="0">
              <a:buNone/>
              <a:defRPr sz="1800" b="1"/>
            </a:lvl4pPr>
            <a:lvl5pPr marL="2085798" indent="0">
              <a:buNone/>
              <a:defRPr sz="1800" b="1"/>
            </a:lvl5pPr>
            <a:lvl6pPr marL="2607248" indent="0">
              <a:buNone/>
              <a:defRPr sz="1800" b="1"/>
            </a:lvl6pPr>
            <a:lvl7pPr marL="3128698" indent="0">
              <a:buNone/>
              <a:defRPr sz="1800" b="1"/>
            </a:lvl7pPr>
            <a:lvl8pPr marL="3650148" indent="0">
              <a:buNone/>
              <a:defRPr sz="1800" b="1"/>
            </a:lvl8pPr>
            <a:lvl9pPr marL="4171598" indent="0">
              <a:buNone/>
              <a:defRPr sz="18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432101" y="2397900"/>
            <a:ext cx="4726631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8168A-7FF5-4101-9322-BFD418514A5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E9BC-6D31-4BD3-8B85-E72AF6A7B45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FD60-ABBA-425C-A1B6-4BCA05AB8AA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E9BC-6D31-4BD3-8B85-E72AF6A7B45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A4B10-4C34-439B-AB56-FBCE6A97CB0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E9BC-6D31-4BD3-8B85-E72AF6A7B45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4672" y="301052"/>
            <a:ext cx="3518055" cy="1281213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80822" y="301051"/>
            <a:ext cx="5977908" cy="6453327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34672" y="1582265"/>
            <a:ext cx="3518055" cy="5172114"/>
          </a:xfrm>
        </p:spPr>
        <p:txBody>
          <a:bodyPr/>
          <a:lstStyle>
            <a:lvl1pPr marL="0" indent="0">
              <a:buNone/>
              <a:defRPr sz="1700"/>
            </a:lvl1pPr>
            <a:lvl2pPr marL="521450" indent="0">
              <a:buNone/>
              <a:defRPr sz="1400"/>
            </a:lvl2pPr>
            <a:lvl3pPr marL="1042900" indent="0">
              <a:buNone/>
              <a:defRPr sz="1100"/>
            </a:lvl3pPr>
            <a:lvl4pPr marL="1564348" indent="0">
              <a:buNone/>
              <a:defRPr sz="1000"/>
            </a:lvl4pPr>
            <a:lvl5pPr marL="2085798" indent="0">
              <a:buNone/>
              <a:defRPr sz="1000"/>
            </a:lvl5pPr>
            <a:lvl6pPr marL="2607248" indent="0">
              <a:buNone/>
              <a:defRPr sz="1000"/>
            </a:lvl6pPr>
            <a:lvl7pPr marL="3128698" indent="0">
              <a:buNone/>
              <a:defRPr sz="1000"/>
            </a:lvl7pPr>
            <a:lvl8pPr marL="3650148" indent="0">
              <a:buNone/>
              <a:defRPr sz="1000"/>
            </a:lvl8pPr>
            <a:lvl9pPr marL="4171598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6BA03-1696-49EA-B8A5-978E0B2CF48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E9BC-6D31-4BD3-8B85-E72AF6A7B45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FA430-3190-40FF-9034-41853243BF1F}" type="datetime1">
              <a:rPr lang="ko-KR" altLang="en-US" smtClean="0"/>
              <a:pPr/>
              <a:t>2014-04-07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204484" y="7092839"/>
            <a:ext cx="420282" cy="402568"/>
          </a:xfrm>
        </p:spPr>
        <p:txBody>
          <a:bodyPr/>
          <a:lstStyle/>
          <a:p>
            <a:fld id="{9C7AE9BC-6D31-4BD3-8B85-E72AF6A7B4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95981" y="5292884"/>
            <a:ext cx="6416040" cy="62485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95981" y="675612"/>
            <a:ext cx="6416040" cy="4536758"/>
          </a:xfrm>
        </p:spPr>
        <p:txBody>
          <a:bodyPr/>
          <a:lstStyle>
            <a:lvl1pPr marL="0" indent="0">
              <a:buNone/>
              <a:defRPr sz="3700"/>
            </a:lvl1pPr>
            <a:lvl2pPr marL="521450" indent="0">
              <a:buNone/>
              <a:defRPr sz="3200"/>
            </a:lvl2pPr>
            <a:lvl3pPr marL="1042900" indent="0">
              <a:buNone/>
              <a:defRPr sz="2700"/>
            </a:lvl3pPr>
            <a:lvl4pPr marL="1564348" indent="0">
              <a:buNone/>
              <a:defRPr sz="2300"/>
            </a:lvl4pPr>
            <a:lvl5pPr marL="2085798" indent="0">
              <a:buNone/>
              <a:defRPr sz="2300"/>
            </a:lvl5pPr>
            <a:lvl6pPr marL="2607248" indent="0">
              <a:buNone/>
              <a:defRPr sz="2300"/>
            </a:lvl6pPr>
            <a:lvl7pPr marL="3128698" indent="0">
              <a:buNone/>
              <a:defRPr sz="2300"/>
            </a:lvl7pPr>
            <a:lvl8pPr marL="3650148" indent="0">
              <a:buNone/>
              <a:defRPr sz="2300"/>
            </a:lvl8pPr>
            <a:lvl9pPr marL="4171598" indent="0">
              <a:buNone/>
              <a:defRPr sz="23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95981" y="5917739"/>
            <a:ext cx="6416040" cy="887398"/>
          </a:xfrm>
        </p:spPr>
        <p:txBody>
          <a:bodyPr/>
          <a:lstStyle>
            <a:lvl1pPr marL="0" indent="0">
              <a:buNone/>
              <a:defRPr sz="1700"/>
            </a:lvl1pPr>
            <a:lvl2pPr marL="521450" indent="0">
              <a:buNone/>
              <a:defRPr sz="1400"/>
            </a:lvl2pPr>
            <a:lvl3pPr marL="1042900" indent="0">
              <a:buNone/>
              <a:defRPr sz="1100"/>
            </a:lvl3pPr>
            <a:lvl4pPr marL="1564348" indent="0">
              <a:buNone/>
              <a:defRPr sz="1000"/>
            </a:lvl4pPr>
            <a:lvl5pPr marL="2085798" indent="0">
              <a:buNone/>
              <a:defRPr sz="1000"/>
            </a:lvl5pPr>
            <a:lvl6pPr marL="2607248" indent="0">
              <a:buNone/>
              <a:defRPr sz="1000"/>
            </a:lvl6pPr>
            <a:lvl7pPr marL="3128698" indent="0">
              <a:buNone/>
              <a:defRPr sz="1000"/>
            </a:lvl7pPr>
            <a:lvl8pPr marL="3650148" indent="0">
              <a:buNone/>
              <a:defRPr sz="1000"/>
            </a:lvl8pPr>
            <a:lvl9pPr marL="4171598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3AB0-EF89-4A96-A5AE-583B91E4171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E9BC-6D31-4BD3-8B85-E72AF6A7B45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F8776-4E78-471D-8E47-F37A2B1343A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E9BC-6D31-4BD3-8B85-E72AF6A7B45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067112" y="334305"/>
            <a:ext cx="2812588" cy="71131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5639" y="334305"/>
            <a:ext cx="8263250" cy="71131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996B2-C97B-4187-A532-90F6F9CE704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E9BC-6D31-4BD3-8B85-E72AF6A7B45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4705" y="4858813"/>
            <a:ext cx="9089390" cy="1501750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4705" y="3204786"/>
            <a:ext cx="9089390" cy="1654025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145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429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6434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08579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60724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12869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65014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17159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B7631-BCA0-4811-950E-021A659FC129}" type="datetime1">
              <a:rPr lang="ko-KR" altLang="en-US" smtClean="0"/>
              <a:pPr/>
              <a:t>2014-04-07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E9BC-6D31-4BD3-8B85-E72AF6A7B4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5639" y="1944577"/>
            <a:ext cx="5537918" cy="5502919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41782" y="1944577"/>
            <a:ext cx="5537919" cy="5502919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E1FC-0906-497C-9A0E-6DF9960FC911}" type="datetime1">
              <a:rPr lang="ko-KR" altLang="en-US" smtClean="0"/>
              <a:pPr/>
              <a:t>2014-04-07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E9BC-6D31-4BD3-8B85-E72AF6A7B4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4670" y="302802"/>
            <a:ext cx="9624060" cy="1260211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4670" y="1692534"/>
            <a:ext cx="4724775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450" indent="0">
              <a:buNone/>
              <a:defRPr sz="2300" b="1"/>
            </a:lvl2pPr>
            <a:lvl3pPr marL="1042900" indent="0">
              <a:buNone/>
              <a:defRPr sz="2000" b="1"/>
            </a:lvl3pPr>
            <a:lvl4pPr marL="1564348" indent="0">
              <a:buNone/>
              <a:defRPr sz="1800" b="1"/>
            </a:lvl4pPr>
            <a:lvl5pPr marL="2085798" indent="0">
              <a:buNone/>
              <a:defRPr sz="1800" b="1"/>
            </a:lvl5pPr>
            <a:lvl6pPr marL="2607248" indent="0">
              <a:buNone/>
              <a:defRPr sz="1800" b="1"/>
            </a:lvl6pPr>
            <a:lvl7pPr marL="3128698" indent="0">
              <a:buNone/>
              <a:defRPr sz="1800" b="1"/>
            </a:lvl7pPr>
            <a:lvl8pPr marL="3650148" indent="0">
              <a:buNone/>
              <a:defRPr sz="1800" b="1"/>
            </a:lvl8pPr>
            <a:lvl9pPr marL="4171598" indent="0">
              <a:buNone/>
              <a:defRPr sz="18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34670" y="2397900"/>
            <a:ext cx="4724775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32101" y="1692534"/>
            <a:ext cx="4726631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450" indent="0">
              <a:buNone/>
              <a:defRPr sz="2300" b="1"/>
            </a:lvl2pPr>
            <a:lvl3pPr marL="1042900" indent="0">
              <a:buNone/>
              <a:defRPr sz="2000" b="1"/>
            </a:lvl3pPr>
            <a:lvl4pPr marL="1564348" indent="0">
              <a:buNone/>
              <a:defRPr sz="1800" b="1"/>
            </a:lvl4pPr>
            <a:lvl5pPr marL="2085798" indent="0">
              <a:buNone/>
              <a:defRPr sz="1800" b="1"/>
            </a:lvl5pPr>
            <a:lvl6pPr marL="2607248" indent="0">
              <a:buNone/>
              <a:defRPr sz="1800" b="1"/>
            </a:lvl6pPr>
            <a:lvl7pPr marL="3128698" indent="0">
              <a:buNone/>
              <a:defRPr sz="1800" b="1"/>
            </a:lvl7pPr>
            <a:lvl8pPr marL="3650148" indent="0">
              <a:buNone/>
              <a:defRPr sz="1800" b="1"/>
            </a:lvl8pPr>
            <a:lvl9pPr marL="4171598" indent="0">
              <a:buNone/>
              <a:defRPr sz="18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432101" y="2397900"/>
            <a:ext cx="4726631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8168A-7FF5-4101-9322-BFD418514A54}" type="datetime1">
              <a:rPr lang="ko-KR" altLang="en-US" smtClean="0"/>
              <a:pPr/>
              <a:t>2014-04-07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E9BC-6D31-4BD3-8B85-E72AF6A7B4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FD60-ABBA-425C-A1B6-4BCA05AB8AAC}" type="datetime1">
              <a:rPr lang="ko-KR" altLang="en-US" smtClean="0"/>
              <a:pPr/>
              <a:t>2014-04-07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E9BC-6D31-4BD3-8B85-E72AF6A7B4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A4B10-4C34-439B-AB56-FBCE6A97CB0C}" type="datetime1">
              <a:rPr lang="ko-KR" altLang="en-US" smtClean="0"/>
              <a:pPr/>
              <a:t>2014-04-07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E9BC-6D31-4BD3-8B85-E72AF6A7B4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4672" y="301052"/>
            <a:ext cx="3518055" cy="1281213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80822" y="301051"/>
            <a:ext cx="5977908" cy="6453327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34672" y="1582265"/>
            <a:ext cx="3518055" cy="5172114"/>
          </a:xfrm>
        </p:spPr>
        <p:txBody>
          <a:bodyPr/>
          <a:lstStyle>
            <a:lvl1pPr marL="0" indent="0">
              <a:buNone/>
              <a:defRPr sz="1700"/>
            </a:lvl1pPr>
            <a:lvl2pPr marL="521450" indent="0">
              <a:buNone/>
              <a:defRPr sz="1400"/>
            </a:lvl2pPr>
            <a:lvl3pPr marL="1042900" indent="0">
              <a:buNone/>
              <a:defRPr sz="1100"/>
            </a:lvl3pPr>
            <a:lvl4pPr marL="1564348" indent="0">
              <a:buNone/>
              <a:defRPr sz="1000"/>
            </a:lvl4pPr>
            <a:lvl5pPr marL="2085798" indent="0">
              <a:buNone/>
              <a:defRPr sz="1000"/>
            </a:lvl5pPr>
            <a:lvl6pPr marL="2607248" indent="0">
              <a:buNone/>
              <a:defRPr sz="1000"/>
            </a:lvl6pPr>
            <a:lvl7pPr marL="3128698" indent="0">
              <a:buNone/>
              <a:defRPr sz="1000"/>
            </a:lvl7pPr>
            <a:lvl8pPr marL="3650148" indent="0">
              <a:buNone/>
              <a:defRPr sz="1000"/>
            </a:lvl8pPr>
            <a:lvl9pPr marL="4171598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6BA03-1696-49EA-B8A5-978E0B2CF489}" type="datetime1">
              <a:rPr lang="ko-KR" altLang="en-US" smtClean="0"/>
              <a:pPr/>
              <a:t>2014-04-07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E9BC-6D31-4BD3-8B85-E72AF6A7B4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95981" y="5292884"/>
            <a:ext cx="6416040" cy="62485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95981" y="675612"/>
            <a:ext cx="6416040" cy="4536758"/>
          </a:xfrm>
        </p:spPr>
        <p:txBody>
          <a:bodyPr/>
          <a:lstStyle>
            <a:lvl1pPr marL="0" indent="0">
              <a:buNone/>
              <a:defRPr sz="3700"/>
            </a:lvl1pPr>
            <a:lvl2pPr marL="521450" indent="0">
              <a:buNone/>
              <a:defRPr sz="3200"/>
            </a:lvl2pPr>
            <a:lvl3pPr marL="1042900" indent="0">
              <a:buNone/>
              <a:defRPr sz="2700"/>
            </a:lvl3pPr>
            <a:lvl4pPr marL="1564348" indent="0">
              <a:buNone/>
              <a:defRPr sz="2300"/>
            </a:lvl4pPr>
            <a:lvl5pPr marL="2085798" indent="0">
              <a:buNone/>
              <a:defRPr sz="2300"/>
            </a:lvl5pPr>
            <a:lvl6pPr marL="2607248" indent="0">
              <a:buNone/>
              <a:defRPr sz="2300"/>
            </a:lvl6pPr>
            <a:lvl7pPr marL="3128698" indent="0">
              <a:buNone/>
              <a:defRPr sz="2300"/>
            </a:lvl7pPr>
            <a:lvl8pPr marL="3650148" indent="0">
              <a:buNone/>
              <a:defRPr sz="2300"/>
            </a:lvl8pPr>
            <a:lvl9pPr marL="4171598" indent="0">
              <a:buNone/>
              <a:defRPr sz="23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95981" y="5917739"/>
            <a:ext cx="6416040" cy="887398"/>
          </a:xfrm>
        </p:spPr>
        <p:txBody>
          <a:bodyPr/>
          <a:lstStyle>
            <a:lvl1pPr marL="0" indent="0">
              <a:buNone/>
              <a:defRPr sz="1700"/>
            </a:lvl1pPr>
            <a:lvl2pPr marL="521450" indent="0">
              <a:buNone/>
              <a:defRPr sz="1400"/>
            </a:lvl2pPr>
            <a:lvl3pPr marL="1042900" indent="0">
              <a:buNone/>
              <a:defRPr sz="1100"/>
            </a:lvl3pPr>
            <a:lvl4pPr marL="1564348" indent="0">
              <a:buNone/>
              <a:defRPr sz="1000"/>
            </a:lvl4pPr>
            <a:lvl5pPr marL="2085798" indent="0">
              <a:buNone/>
              <a:defRPr sz="1000"/>
            </a:lvl5pPr>
            <a:lvl6pPr marL="2607248" indent="0">
              <a:buNone/>
              <a:defRPr sz="1000"/>
            </a:lvl6pPr>
            <a:lvl7pPr marL="3128698" indent="0">
              <a:buNone/>
              <a:defRPr sz="1000"/>
            </a:lvl7pPr>
            <a:lvl8pPr marL="3650148" indent="0">
              <a:buNone/>
              <a:defRPr sz="1000"/>
            </a:lvl8pPr>
            <a:lvl9pPr marL="4171598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3AB0-EF89-4A96-A5AE-583B91E41715}" type="datetime1">
              <a:rPr lang="ko-KR" altLang="en-US" smtClean="0"/>
              <a:pPr/>
              <a:t>2014-04-07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E9BC-6D31-4BD3-8B85-E72AF6A7B4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34670" y="302802"/>
            <a:ext cx="9624060" cy="1260211"/>
          </a:xfrm>
          <a:prstGeom prst="rect">
            <a:avLst/>
          </a:prstGeom>
        </p:spPr>
        <p:txBody>
          <a:bodyPr vert="horz" lIns="104290" tIns="52145" rIns="104290" bIns="52145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4670" y="1764295"/>
            <a:ext cx="9624060" cy="4990084"/>
          </a:xfrm>
          <a:prstGeom prst="rect">
            <a:avLst/>
          </a:prstGeom>
        </p:spPr>
        <p:txBody>
          <a:bodyPr vert="horz" lIns="104290" tIns="52145" rIns="104290" bIns="5214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4671" y="7008171"/>
            <a:ext cx="2495127" cy="402568"/>
          </a:xfrm>
          <a:prstGeom prst="rect">
            <a:avLst/>
          </a:prstGeom>
        </p:spPr>
        <p:txBody>
          <a:bodyPr vert="horz" lIns="104290" tIns="52145" rIns="104290" bIns="52145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68479-D68A-4D32-B1D8-84B1557BC866}" type="datetime1">
              <a:rPr lang="ko-KR" altLang="en-US" smtClean="0"/>
              <a:pPr/>
              <a:t>2014-04-07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53580" y="7008171"/>
            <a:ext cx="3386243" cy="402568"/>
          </a:xfrm>
          <a:prstGeom prst="rect">
            <a:avLst/>
          </a:prstGeom>
        </p:spPr>
        <p:txBody>
          <a:bodyPr vert="horz" lIns="104290" tIns="52145" rIns="104290" bIns="52145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129639" y="6978709"/>
            <a:ext cx="2495127" cy="402568"/>
          </a:xfrm>
          <a:prstGeom prst="rect">
            <a:avLst/>
          </a:prstGeom>
        </p:spPr>
        <p:txBody>
          <a:bodyPr vert="horz" lIns="104290" tIns="52145" rIns="104290" bIns="52145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AE9BC-6D31-4BD3-8B85-E72AF6A7B4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042900" rtl="0" eaLnBrk="1" latinLnBrk="1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087" indent="-391087" algn="l" defTabSz="1042900" rtl="0" eaLnBrk="1" latinLnBrk="1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355" indent="-325906" algn="l" defTabSz="1042900" rtl="0" eaLnBrk="1" latinLnBrk="1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625" indent="-260725" algn="l" defTabSz="1042900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073" indent="-260725" algn="l" defTabSz="1042900" rtl="0" eaLnBrk="1" latinLnBrk="1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523" indent="-260725" algn="l" defTabSz="1042900" rtl="0" eaLnBrk="1" latinLnBrk="1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7973" indent="-260725" algn="l" defTabSz="1042900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423" indent="-260725" algn="l" defTabSz="1042900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0873" indent="-260725" algn="l" defTabSz="1042900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321" indent="-260725" algn="l" defTabSz="1042900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4290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21450" algn="l" defTabSz="104290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900" algn="l" defTabSz="104290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348" algn="l" defTabSz="104290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798" algn="l" defTabSz="104290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248" algn="l" defTabSz="104290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128698" algn="l" defTabSz="104290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148" algn="l" defTabSz="104290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598" algn="l" defTabSz="104290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34670" y="302802"/>
            <a:ext cx="9624060" cy="1260211"/>
          </a:xfrm>
          <a:prstGeom prst="rect">
            <a:avLst/>
          </a:prstGeom>
        </p:spPr>
        <p:txBody>
          <a:bodyPr vert="horz" lIns="104290" tIns="52145" rIns="104290" bIns="52145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4670" y="1764295"/>
            <a:ext cx="9624060" cy="4990084"/>
          </a:xfrm>
          <a:prstGeom prst="rect">
            <a:avLst/>
          </a:prstGeom>
        </p:spPr>
        <p:txBody>
          <a:bodyPr vert="horz" lIns="104290" tIns="52145" rIns="104290" bIns="5214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4671" y="7008171"/>
            <a:ext cx="2495127" cy="402568"/>
          </a:xfrm>
          <a:prstGeom prst="rect">
            <a:avLst/>
          </a:prstGeom>
        </p:spPr>
        <p:txBody>
          <a:bodyPr vert="horz" lIns="104290" tIns="52145" rIns="104290" bIns="52145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68479-D68A-4D32-B1D8-84B1557BC86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53580" y="7008171"/>
            <a:ext cx="3386243" cy="402568"/>
          </a:xfrm>
          <a:prstGeom prst="rect">
            <a:avLst/>
          </a:prstGeom>
        </p:spPr>
        <p:txBody>
          <a:bodyPr vert="horz" lIns="104290" tIns="52145" rIns="104290" bIns="52145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129639" y="6978709"/>
            <a:ext cx="2495127" cy="402568"/>
          </a:xfrm>
          <a:prstGeom prst="rect">
            <a:avLst/>
          </a:prstGeom>
        </p:spPr>
        <p:txBody>
          <a:bodyPr vert="horz" lIns="104290" tIns="52145" rIns="104290" bIns="52145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AE9BC-6D31-4BD3-8B85-E72AF6A7B45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1042900" rtl="0" eaLnBrk="1" latinLnBrk="1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087" indent="-391087" algn="l" defTabSz="1042900" rtl="0" eaLnBrk="1" latinLnBrk="1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355" indent="-325906" algn="l" defTabSz="1042900" rtl="0" eaLnBrk="1" latinLnBrk="1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625" indent="-260725" algn="l" defTabSz="1042900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073" indent="-260725" algn="l" defTabSz="1042900" rtl="0" eaLnBrk="1" latinLnBrk="1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523" indent="-260725" algn="l" defTabSz="1042900" rtl="0" eaLnBrk="1" latinLnBrk="1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7973" indent="-260725" algn="l" defTabSz="1042900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423" indent="-260725" algn="l" defTabSz="1042900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0873" indent="-260725" algn="l" defTabSz="1042900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321" indent="-260725" algn="l" defTabSz="1042900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4290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21450" algn="l" defTabSz="104290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900" algn="l" defTabSz="104290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348" algn="l" defTabSz="104290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798" algn="l" defTabSz="104290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248" algn="l" defTabSz="104290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128698" algn="l" defTabSz="104290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148" algn="l" defTabSz="104290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598" algn="l" defTabSz="104290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060948" y="2923376"/>
            <a:ext cx="5214974" cy="461651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  <a:latin typeface="Myriad Pro" pitchFamily="34" charset="0"/>
              </a:rPr>
              <a:t>자주 사용되는 </a:t>
            </a:r>
            <a:r>
              <a:rPr lang="en-US" altLang="ko-KR" sz="2400" b="1" dirty="0" err="1" smtClean="0">
                <a:solidFill>
                  <a:schemeClr val="bg1"/>
                </a:solidFill>
                <a:latin typeface="Myriad Pro" pitchFamily="34" charset="0"/>
              </a:rPr>
              <a:t>jquery</a:t>
            </a:r>
            <a:r>
              <a:rPr lang="en-US" altLang="ko-KR" sz="2400" b="1" dirty="0" smtClean="0">
                <a:solidFill>
                  <a:schemeClr val="bg1"/>
                </a:solidFill>
                <a:latin typeface="Myriad Pro" pitchFamily="34" charset="0"/>
              </a:rPr>
              <a:t> </a:t>
            </a:r>
            <a:r>
              <a:rPr lang="ko-KR" altLang="en-US" sz="2400" b="1" dirty="0" smtClean="0">
                <a:solidFill>
                  <a:schemeClr val="bg1"/>
                </a:solidFill>
                <a:latin typeface="Myriad Pro" pitchFamily="34" charset="0"/>
              </a:rPr>
              <a:t>기능들</a:t>
            </a:r>
            <a:endParaRPr lang="ko-KR" altLang="en-US" sz="2400" dirty="0">
              <a:solidFill>
                <a:schemeClr val="bg1"/>
              </a:solidFill>
              <a:latin typeface="Myriad Pro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63996" y="4709325"/>
            <a:ext cx="24400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작성자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이성</a:t>
            </a:r>
            <a:endParaRPr lang="en-US" altLang="ko-KR" dirty="0" smtClean="0"/>
          </a:p>
          <a:p>
            <a:r>
              <a:rPr lang="ko-KR" altLang="en-US" dirty="0" smtClean="0"/>
              <a:t>작성일</a:t>
            </a:r>
            <a:r>
              <a:rPr lang="en-US" altLang="ko-KR" dirty="0" smtClean="0"/>
              <a:t>: 2014-04-07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6040" y="239452"/>
            <a:ext cx="1840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solidFill>
                  <a:srgbClr val="C00000"/>
                </a:solidFill>
              </a:rPr>
              <a:t>Ajax Get(),Post()</a:t>
            </a:r>
            <a:endParaRPr lang="ko-KR" altLang="en-US" sz="1800" dirty="0">
              <a:solidFill>
                <a:srgbClr val="C00000"/>
              </a:solidFill>
            </a:endParaRPr>
          </a:p>
        </p:txBody>
      </p:sp>
      <p:pic>
        <p:nvPicPr>
          <p:cNvPr id="7170" name="Picture 2" descr="C:\Users\Administrator\Desktop\이미지 1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3230" y="2066119"/>
            <a:ext cx="6786610" cy="157042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60354" y="1351739"/>
            <a:ext cx="7927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비동기적으로 </a:t>
            </a:r>
            <a:r>
              <a:rPr lang="ko-KR" altLang="en-US" dirty="0" err="1" smtClean="0"/>
              <a:t>컨텐츠를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refresh</a:t>
            </a:r>
            <a:r>
              <a:rPr lang="ko-KR" altLang="en-US" dirty="0" smtClean="0"/>
              <a:t>없이 다루려고 </a:t>
            </a:r>
            <a:r>
              <a:rPr lang="ko-KR" altLang="en-US" dirty="0" err="1" smtClean="0"/>
              <a:t>할때</a:t>
            </a:r>
            <a:r>
              <a:rPr lang="ko-KR" altLang="en-US" dirty="0" smtClean="0"/>
              <a:t> 사용되는 이벤트</a:t>
            </a:r>
            <a:endParaRPr lang="ko-KR" altLang="en-US" dirty="0"/>
          </a:p>
        </p:txBody>
      </p:sp>
      <p:pic>
        <p:nvPicPr>
          <p:cNvPr id="7171" name="Picture 3" descr="C:\Users\Administrator\Desktop\이미지 17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3230" y="3709193"/>
            <a:ext cx="6786610" cy="224795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31792" y="6280961"/>
            <a:ext cx="7063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http://www.w3schools.com/jquery/jquery_ajax_get_post.asp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E9BC-6D31-4BD3-8B85-E72AF6A7B457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46040" y="239452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 smtClean="0">
                <a:solidFill>
                  <a:srgbClr val="C00000"/>
                </a:solidFill>
              </a:rPr>
              <a:t>종합</a:t>
            </a:r>
            <a:r>
              <a:rPr lang="ko-KR" altLang="en-US" sz="1800" dirty="0" smtClean="0">
                <a:solidFill>
                  <a:srgbClr val="C00000"/>
                </a:solidFill>
              </a:rPr>
              <a:t>실</a:t>
            </a:r>
            <a:r>
              <a:rPr lang="ko-KR" altLang="en-US" sz="1800" dirty="0" smtClean="0">
                <a:solidFill>
                  <a:srgbClr val="C00000"/>
                </a:solidFill>
              </a:rPr>
              <a:t>습</a:t>
            </a:r>
            <a:r>
              <a:rPr lang="ko-KR" altLang="en-US" sz="1800" dirty="0" smtClean="0">
                <a:solidFill>
                  <a:srgbClr val="C00000"/>
                </a:solidFill>
              </a:rPr>
              <a:t>  팝업 </a:t>
            </a:r>
            <a:r>
              <a:rPr lang="ko-KR" altLang="en-US" sz="1800" dirty="0" err="1" smtClean="0">
                <a:solidFill>
                  <a:srgbClr val="C00000"/>
                </a:solidFill>
              </a:rPr>
              <a:t>레이어</a:t>
            </a:r>
            <a:r>
              <a:rPr lang="ko-KR" altLang="en-US" sz="1800" dirty="0" smtClean="0">
                <a:solidFill>
                  <a:srgbClr val="C00000"/>
                </a:solidFill>
              </a:rPr>
              <a:t> 띄우기</a:t>
            </a:r>
            <a:endParaRPr lang="ko-KR" altLang="en-US" sz="18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8916" y="1208863"/>
            <a:ext cx="16393142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&lt;style&gt;</a:t>
            </a:r>
          </a:p>
          <a:p>
            <a:r>
              <a:rPr lang="en-US" altLang="ko-KR" sz="1400" dirty="0" smtClean="0"/>
              <a:t>.</a:t>
            </a:r>
            <a:r>
              <a:rPr lang="en-US" altLang="ko-KR" sz="1400" dirty="0" err="1" smtClean="0"/>
              <a:t>popbox</a:t>
            </a:r>
            <a:r>
              <a:rPr lang="en-US" altLang="ko-KR" sz="1400" dirty="0" smtClean="0"/>
              <a:t> {width:300px;height:150px;line-height:30px;padding-top:40px;text-align:center;border:1px solid #</a:t>
            </a:r>
            <a:r>
              <a:rPr lang="en-US" altLang="ko-KR" sz="1400" dirty="0" err="1" smtClean="0"/>
              <a:t>ccc;background</a:t>
            </a:r>
            <a:r>
              <a:rPr lang="en-US" altLang="ko-KR" sz="1400" dirty="0" smtClean="0"/>
              <a:t>:#fff;position:absolute;top:50%;left:50%;margin: -75px 0 0 -150px;display:none}</a:t>
            </a:r>
          </a:p>
          <a:p>
            <a:r>
              <a:rPr lang="en-US" altLang="ko-KR" sz="1400" dirty="0" smtClean="0"/>
              <a:t>&lt;/style&gt;</a:t>
            </a:r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&lt;</a:t>
            </a:r>
            <a:r>
              <a:rPr lang="en-US" altLang="ko-KR" sz="1400" dirty="0" smtClean="0"/>
              <a:t>div class="</a:t>
            </a:r>
            <a:r>
              <a:rPr lang="en-US" altLang="ko-KR" sz="1400" dirty="0" err="1" smtClean="0"/>
              <a:t>popbox</a:t>
            </a:r>
            <a:r>
              <a:rPr lang="en-US" altLang="ko-KR" sz="1400" dirty="0" smtClean="0"/>
              <a:t>"&gt;</a:t>
            </a:r>
          </a:p>
          <a:p>
            <a:r>
              <a:rPr lang="en-US" altLang="ko-KR" sz="1400" dirty="0" smtClean="0"/>
              <a:t>	Good morning everyone ^^.&lt;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	&lt;a </a:t>
            </a:r>
            <a:r>
              <a:rPr lang="en-US" altLang="ko-KR" sz="1400" dirty="0" err="1" smtClean="0"/>
              <a:t>href</a:t>
            </a:r>
            <a:r>
              <a:rPr lang="en-US" altLang="ko-KR" sz="1400" dirty="0" smtClean="0"/>
              <a:t>='#' id='close'&gt;[Close </a:t>
            </a:r>
            <a:r>
              <a:rPr lang="en-US" altLang="ko-KR" sz="1400" dirty="0" err="1" smtClean="0"/>
              <a:t>popuplayer</a:t>
            </a:r>
            <a:r>
              <a:rPr lang="en-US" altLang="ko-KR" sz="1400" dirty="0" smtClean="0"/>
              <a:t>]&lt;/a&gt;</a:t>
            </a:r>
          </a:p>
          <a:p>
            <a:r>
              <a:rPr lang="en-US" altLang="ko-KR" sz="1400" dirty="0" smtClean="0"/>
              <a:t>&lt;/div&gt;</a:t>
            </a:r>
          </a:p>
          <a:p>
            <a:r>
              <a:rPr lang="en-US" altLang="ko-KR" sz="1400" dirty="0" smtClean="0"/>
              <a:t>&lt;a </a:t>
            </a:r>
            <a:r>
              <a:rPr lang="en-US" altLang="ko-KR" sz="1400" dirty="0" err="1" smtClean="0"/>
              <a:t>href</a:t>
            </a:r>
            <a:r>
              <a:rPr lang="en-US" altLang="ko-KR" sz="1400" dirty="0" smtClean="0"/>
              <a:t>="#" id='open'&gt;[open]&lt;/a</a:t>
            </a:r>
            <a:r>
              <a:rPr lang="en-US" altLang="ko-KR" sz="1400" dirty="0" smtClean="0"/>
              <a:t>&gt;</a:t>
            </a:r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&lt;script&gt;</a:t>
            </a:r>
          </a:p>
          <a:p>
            <a:r>
              <a:rPr lang="en-US" altLang="ko-KR" sz="1400" dirty="0" smtClean="0"/>
              <a:t>$(document).ready(function(){</a:t>
            </a:r>
          </a:p>
          <a:p>
            <a:r>
              <a:rPr lang="en-US" altLang="ko-KR" sz="1400" dirty="0" smtClean="0"/>
              <a:t>  $("#open").click(function(){</a:t>
            </a:r>
          </a:p>
          <a:p>
            <a:r>
              <a:rPr lang="en-US" altLang="ko-KR" sz="1400" dirty="0" smtClean="0"/>
              <a:t>    $(".</a:t>
            </a:r>
            <a:r>
              <a:rPr lang="en-US" altLang="ko-KR" sz="1400" dirty="0" err="1" smtClean="0"/>
              <a:t>popbox</a:t>
            </a:r>
            <a:r>
              <a:rPr lang="en-US" altLang="ko-KR" sz="1400" dirty="0" smtClean="0"/>
              <a:t>").show();</a:t>
            </a:r>
          </a:p>
          <a:p>
            <a:r>
              <a:rPr lang="en-US" altLang="ko-KR" sz="1400" dirty="0" smtClean="0"/>
              <a:t>  });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$("#close").click(function(){</a:t>
            </a:r>
          </a:p>
          <a:p>
            <a:r>
              <a:rPr lang="en-US" altLang="ko-KR" sz="1400" dirty="0" smtClean="0"/>
              <a:t>    $(".</a:t>
            </a:r>
            <a:r>
              <a:rPr lang="en-US" altLang="ko-KR" sz="1400" dirty="0" err="1" smtClean="0"/>
              <a:t>popbox</a:t>
            </a:r>
            <a:r>
              <a:rPr lang="en-US" altLang="ko-KR" sz="1400" dirty="0" smtClean="0"/>
              <a:t>").hide();</a:t>
            </a:r>
          </a:p>
          <a:p>
            <a:r>
              <a:rPr lang="en-US" altLang="ko-KR" sz="1400" dirty="0" smtClean="0"/>
              <a:t>  });</a:t>
            </a:r>
          </a:p>
          <a:p>
            <a:r>
              <a:rPr lang="en-US" altLang="ko-KR" sz="1400" dirty="0" smtClean="0"/>
              <a:t>});</a:t>
            </a:r>
          </a:p>
          <a:p>
            <a:r>
              <a:rPr lang="en-US" altLang="ko-KR" sz="1400" dirty="0" smtClean="0"/>
              <a:t>&lt;/script&gt;</a:t>
            </a:r>
            <a:endParaRPr lang="en-US" altLang="ko-KR" sz="1400" dirty="0" smtClean="0"/>
          </a:p>
          <a:p>
            <a:endParaRPr lang="ko-KR" alt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0354" y="2637623"/>
            <a:ext cx="9624060" cy="1260211"/>
          </a:xfrm>
        </p:spPr>
        <p:txBody>
          <a:bodyPr/>
          <a:lstStyle/>
          <a:p>
            <a:r>
              <a:rPr lang="en-US" altLang="ko-KR" dirty="0" smtClean="0"/>
              <a:t>The End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E9BC-6D31-4BD3-8B85-E72AF6A7B457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03178" y="7177749"/>
            <a:ext cx="1149646" cy="246207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808080"/>
                </a:solidFill>
                <a:latin typeface="Myriad Pro" pitchFamily="34" charset="0"/>
              </a:rPr>
              <a:t>www.d-plant.com</a:t>
            </a:r>
            <a:endParaRPr lang="ko-KR" altLang="en-US" sz="1000" dirty="0">
              <a:solidFill>
                <a:srgbClr val="808080"/>
              </a:solidFill>
              <a:latin typeface="Myriad Pro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61536" y="1353715"/>
            <a:ext cx="559961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2006</a:t>
            </a:r>
            <a:r>
              <a:rPr lang="ko-KR" altLang="en-US" dirty="0" err="1" smtClean="0"/>
              <a:t>년초</a:t>
            </a:r>
            <a:r>
              <a:rPr lang="ko-KR" altLang="en-US" dirty="0" smtClean="0"/>
              <a:t> </a:t>
            </a:r>
            <a:r>
              <a:rPr lang="en-US" altLang="ko-KR" dirty="0" smtClean="0"/>
              <a:t>John </a:t>
            </a:r>
            <a:r>
              <a:rPr lang="en-US" altLang="ko-KR" dirty="0" err="1" smtClean="0"/>
              <a:t>Resig</a:t>
            </a:r>
            <a:r>
              <a:rPr lang="ko-KR" altLang="en-US" dirty="0" smtClean="0"/>
              <a:t>가 만든 </a:t>
            </a:r>
            <a:r>
              <a:rPr lang="en-US" altLang="ko-KR" dirty="0" err="1" smtClean="0"/>
              <a:t>javascript</a:t>
            </a:r>
            <a:r>
              <a:rPr lang="en-US" altLang="ko-KR" dirty="0" smtClean="0"/>
              <a:t> Library</a:t>
            </a:r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코드가 단순하고 간결하게 사용된다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만은 반복 루프와 </a:t>
            </a:r>
            <a:r>
              <a:rPr lang="en-US" altLang="ko-KR" dirty="0" smtClean="0"/>
              <a:t>DOM </a:t>
            </a:r>
            <a:r>
              <a:rPr lang="ko-KR" altLang="en-US" dirty="0" err="1" smtClean="0"/>
              <a:t>스크립팅</a:t>
            </a:r>
            <a:r>
              <a:rPr lang="ko-KR" altLang="en-US" dirty="0" smtClean="0"/>
              <a:t> 라이브러리 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호출을 작성할 </a:t>
            </a:r>
            <a:r>
              <a:rPr lang="ko-KR" altLang="en-US" dirty="0" err="1" smtClean="0"/>
              <a:t>필요없다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ko-KR" altLang="en-US" sz="1600" dirty="0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E9BC-6D31-4BD3-8B85-E72AF6A7B457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46040" y="2394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 smtClean="0">
                <a:solidFill>
                  <a:srgbClr val="C00000"/>
                </a:solidFill>
              </a:rPr>
              <a:t>특징</a:t>
            </a:r>
            <a:endParaRPr lang="ko-KR" altLang="en-US" sz="1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03178" y="7177749"/>
            <a:ext cx="1149646" cy="246207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808080"/>
                </a:solidFill>
                <a:latin typeface="Myriad Pro" pitchFamily="34" charset="0"/>
              </a:rPr>
              <a:t>www.d-plant.com</a:t>
            </a:r>
            <a:endParaRPr lang="ko-KR" altLang="en-US" sz="1000" dirty="0">
              <a:solidFill>
                <a:srgbClr val="808080"/>
              </a:solidFill>
              <a:latin typeface="Myriad Pro" pitchFamily="34" charset="0"/>
            </a:endParaRPr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E9BC-6D31-4BD3-8B85-E72AF6A7B45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6040" y="2394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 smtClean="0">
                <a:solidFill>
                  <a:srgbClr val="C00000"/>
                </a:solidFill>
              </a:rPr>
              <a:t>특징</a:t>
            </a:r>
            <a:endParaRPr lang="ko-KR" altLang="en-US" sz="1800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0354" y="1566053"/>
            <a:ext cx="8875250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ko-KR" dirty="0" smtClean="0"/>
              <a:t>Rich Client UI</a:t>
            </a:r>
            <a:r>
              <a:rPr lang="ko-KR" altLang="en-US" dirty="0" smtClean="0"/>
              <a:t>를 개발하는 다양한 기능을 지원</a:t>
            </a:r>
            <a:endParaRPr lang="en-US" altLang="ko-KR" dirty="0" smtClean="0"/>
          </a:p>
          <a:p>
            <a:pPr marL="457200" indent="-457200"/>
            <a:r>
              <a:rPr lang="en-US" altLang="ko-KR" dirty="0" smtClean="0"/>
              <a:t>	(HTML </a:t>
            </a:r>
            <a:r>
              <a:rPr lang="ko-KR" altLang="en-US" dirty="0" smtClean="0"/>
              <a:t>문서탐색</a:t>
            </a:r>
            <a:r>
              <a:rPr lang="en-US" altLang="ko-KR" dirty="0" smtClean="0"/>
              <a:t>,</a:t>
            </a:r>
            <a:r>
              <a:rPr lang="ko-KR" altLang="en-US" dirty="0" smtClean="0"/>
              <a:t>이벤트처리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애니메이션</a:t>
            </a:r>
            <a:r>
              <a:rPr lang="en-US" altLang="ko-KR" dirty="0" smtClean="0"/>
              <a:t>,</a:t>
            </a:r>
            <a:r>
              <a:rPr lang="en-US" altLang="ko-KR" dirty="0" err="1" smtClean="0"/>
              <a:t>ajax</a:t>
            </a:r>
            <a:r>
              <a:rPr lang="en-US" altLang="ko-KR" dirty="0" smtClean="0"/>
              <a:t> </a:t>
            </a:r>
            <a:r>
              <a:rPr lang="ko-KR" altLang="en-US" dirty="0" smtClean="0"/>
              <a:t>상호작용</a:t>
            </a:r>
            <a:r>
              <a:rPr lang="en-US" altLang="ko-KR" dirty="0" smtClean="0"/>
              <a:t>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ko-KR" dirty="0" smtClean="0"/>
              <a:t>HTML</a:t>
            </a:r>
            <a:r>
              <a:rPr lang="ko-KR" altLang="en-US" dirty="0" smtClean="0"/>
              <a:t>에서 구조와 동작을 분리하여 작성</a:t>
            </a:r>
            <a:endParaRPr lang="en-US" altLang="ko-KR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ko-KR" altLang="en-US" dirty="0" smtClean="0"/>
              <a:t>크로스 브라우저 지원</a:t>
            </a:r>
            <a:endParaRPr lang="en-US" altLang="ko-KR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ko-KR" altLang="en-US" dirty="0" smtClean="0"/>
              <a:t>다양한 플러그인 지원</a:t>
            </a:r>
            <a:endParaRPr lang="en-US" altLang="ko-KR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altLang="ko-KR" dirty="0" smtClean="0"/>
              <a:t>CSS</a:t>
            </a:r>
            <a:r>
              <a:rPr lang="ko-KR" altLang="en-US" dirty="0" smtClean="0"/>
              <a:t>에 관련하여 쉽게 다룰수 있도록 지원</a:t>
            </a:r>
            <a:endParaRPr lang="en-US" altLang="ko-KR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altLang="ko-KR" dirty="0" smtClean="0"/>
              <a:t>Plug-in Architecture </a:t>
            </a:r>
          </a:p>
          <a:p>
            <a:pPr marL="457200" indent="-457200"/>
            <a:r>
              <a:rPr lang="en-US" altLang="ko-KR" dirty="0" smtClean="0"/>
              <a:t>	(</a:t>
            </a:r>
            <a:r>
              <a:rPr lang="ko-KR" altLang="en-US" dirty="0" err="1" smtClean="0"/>
              <a:t>이로인하여</a:t>
            </a:r>
            <a:r>
              <a:rPr lang="ko-KR" altLang="en-US" dirty="0" smtClean="0"/>
              <a:t> </a:t>
            </a:r>
            <a:r>
              <a:rPr lang="en-US" altLang="ko-KR" dirty="0" smtClean="0"/>
              <a:t>feature creep </a:t>
            </a:r>
            <a:r>
              <a:rPr lang="ko-KR" altLang="en-US" dirty="0" smtClean="0"/>
              <a:t>을 피하고 창의적은 산출문을 </a:t>
            </a:r>
            <a:r>
              <a:rPr lang="ko-KR" altLang="en-US" dirty="0" err="1" smtClean="0"/>
              <a:t>제공할수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)</a:t>
            </a:r>
          </a:p>
          <a:p>
            <a:pPr marL="457200" indent="-457200"/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E9BC-6D31-4BD3-8B85-E72AF6A7B45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6040" y="239452"/>
            <a:ext cx="2448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 smtClean="0">
                <a:solidFill>
                  <a:srgbClr val="C00000"/>
                </a:solidFill>
              </a:rPr>
              <a:t>이벤트</a:t>
            </a:r>
            <a:r>
              <a:rPr lang="en-US" altLang="ko-KR" sz="1800" dirty="0" smtClean="0">
                <a:solidFill>
                  <a:srgbClr val="C00000"/>
                </a:solidFill>
              </a:rPr>
              <a:t> hide() , show()</a:t>
            </a:r>
            <a:endParaRPr lang="ko-KR" altLang="en-US" sz="18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1792" y="4423573"/>
            <a:ext cx="8089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http://www.w3schools.com/jquery/tryit.asp?filename=tryjquery_hide</a:t>
            </a:r>
            <a:endParaRPr lang="ko-KR" altLang="en-US" dirty="0"/>
          </a:p>
        </p:txBody>
      </p:sp>
      <p:pic>
        <p:nvPicPr>
          <p:cNvPr id="1026" name="Picture 2" descr="C:\Users\Administrator\Desktop\이미지 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1792" y="2180477"/>
            <a:ext cx="6854932" cy="1575597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560354" y="1351739"/>
            <a:ext cx="8597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지정한 태그 혹은 속성을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브라우저에서 없어지거나 나타내는 효과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E9BC-6D31-4BD3-8B85-E72AF6A7B45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6040" y="239452"/>
            <a:ext cx="2956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 smtClean="0">
                <a:solidFill>
                  <a:srgbClr val="C00000"/>
                </a:solidFill>
              </a:rPr>
              <a:t>이벤트</a:t>
            </a:r>
            <a:r>
              <a:rPr lang="en-US" altLang="ko-KR" sz="1800" dirty="0" smtClean="0">
                <a:solidFill>
                  <a:srgbClr val="C00000"/>
                </a:solidFill>
              </a:rPr>
              <a:t> </a:t>
            </a:r>
            <a:r>
              <a:rPr lang="en-US" altLang="ko-KR" sz="1800" dirty="0" err="1" smtClean="0">
                <a:solidFill>
                  <a:srgbClr val="C00000"/>
                </a:solidFill>
              </a:rPr>
              <a:t>fadeIn</a:t>
            </a:r>
            <a:r>
              <a:rPr lang="en-US" altLang="ko-KR" sz="1800" dirty="0" smtClean="0">
                <a:solidFill>
                  <a:srgbClr val="C00000"/>
                </a:solidFill>
              </a:rPr>
              <a:t>() , </a:t>
            </a:r>
            <a:r>
              <a:rPr lang="en-US" altLang="ko-KR" sz="1800" dirty="0" err="1" smtClean="0">
                <a:solidFill>
                  <a:srgbClr val="C00000"/>
                </a:solidFill>
              </a:rPr>
              <a:t>fadeOut</a:t>
            </a:r>
            <a:r>
              <a:rPr lang="en-US" altLang="ko-KR" sz="1800" dirty="0" smtClean="0">
                <a:solidFill>
                  <a:srgbClr val="C00000"/>
                </a:solidFill>
              </a:rPr>
              <a:t>()</a:t>
            </a:r>
            <a:endParaRPr lang="ko-KR" altLang="en-US" sz="1800" dirty="0">
              <a:solidFill>
                <a:srgbClr val="C00000"/>
              </a:solidFill>
            </a:endParaRPr>
          </a:p>
        </p:txBody>
      </p:sp>
      <p:pic>
        <p:nvPicPr>
          <p:cNvPr id="7" name="Picture 2" descr="C:\Users\Administrator\Desktop\이미지 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1792" y="3823551"/>
            <a:ext cx="6858048" cy="1604524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560354" y="1351739"/>
            <a:ext cx="10036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지정한 태그 혹은 속성을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자연스럽게</a:t>
            </a:r>
            <a:r>
              <a:rPr lang="en-US" altLang="ko-KR" dirty="0" smtClean="0"/>
              <a:t>)</a:t>
            </a:r>
            <a:r>
              <a:rPr lang="ko-KR" altLang="en-US" dirty="0" smtClean="0"/>
              <a:t>브라우저에서 없어지거나 나타내는 효과</a:t>
            </a:r>
            <a:endParaRPr lang="ko-KR" altLang="en-US" dirty="0"/>
          </a:p>
        </p:txBody>
      </p:sp>
      <p:pic>
        <p:nvPicPr>
          <p:cNvPr id="2051" name="Picture 3" descr="C:\Users\Administrator\Desktop\이미지 7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1793" y="2180477"/>
            <a:ext cx="6858048" cy="1571636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631792" y="5609501"/>
            <a:ext cx="6018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http://www.w3schools.com/jquery/jquery_fade.asp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E9BC-6D31-4BD3-8B85-E72AF6A7B45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6040" y="239452"/>
            <a:ext cx="4804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 smtClean="0">
                <a:solidFill>
                  <a:srgbClr val="C00000"/>
                </a:solidFill>
              </a:rPr>
              <a:t>이벤트</a:t>
            </a:r>
            <a:r>
              <a:rPr lang="en-US" altLang="ko-KR" sz="1800" dirty="0" smtClean="0">
                <a:solidFill>
                  <a:srgbClr val="C00000"/>
                </a:solidFill>
              </a:rPr>
              <a:t> </a:t>
            </a:r>
            <a:r>
              <a:rPr lang="en-US" altLang="ko-KR" sz="1800" dirty="0" err="1" smtClean="0">
                <a:solidFill>
                  <a:srgbClr val="C00000"/>
                </a:solidFill>
              </a:rPr>
              <a:t>slideDown</a:t>
            </a:r>
            <a:r>
              <a:rPr lang="en-US" altLang="ko-KR" sz="1800" dirty="0" smtClean="0">
                <a:solidFill>
                  <a:srgbClr val="C00000"/>
                </a:solidFill>
              </a:rPr>
              <a:t>() , </a:t>
            </a:r>
            <a:r>
              <a:rPr lang="en-US" altLang="ko-KR" sz="1800" dirty="0" err="1" smtClean="0">
                <a:solidFill>
                  <a:srgbClr val="C00000"/>
                </a:solidFill>
              </a:rPr>
              <a:t>slideUp</a:t>
            </a:r>
            <a:r>
              <a:rPr lang="en-US" altLang="ko-KR" sz="1800" dirty="0" smtClean="0">
                <a:solidFill>
                  <a:srgbClr val="C00000"/>
                </a:solidFill>
              </a:rPr>
              <a:t>(), </a:t>
            </a:r>
            <a:r>
              <a:rPr lang="en-US" altLang="ko-KR" sz="1800" dirty="0" err="1" smtClean="0">
                <a:solidFill>
                  <a:srgbClr val="C00000"/>
                </a:solidFill>
              </a:rPr>
              <a:t>slideToggle</a:t>
            </a:r>
            <a:r>
              <a:rPr lang="en-US" altLang="ko-KR" sz="1800" dirty="0" smtClean="0">
                <a:solidFill>
                  <a:srgbClr val="C00000"/>
                </a:solidFill>
              </a:rPr>
              <a:t>()</a:t>
            </a:r>
            <a:endParaRPr lang="ko-KR" altLang="en-US" sz="180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0354" y="1351739"/>
            <a:ext cx="6276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지정된 항목에 자연스럽게 상하슬라이드 시키는 효과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1792" y="5609501"/>
            <a:ext cx="6018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http://www.w3schools.com/jquery/jquery_slide.asp</a:t>
            </a:r>
            <a:endParaRPr lang="ko-KR" altLang="en-US" dirty="0"/>
          </a:p>
        </p:txBody>
      </p:sp>
      <p:pic>
        <p:nvPicPr>
          <p:cNvPr id="3074" name="Picture 2" descr="C:\Users\Administrator\Desktop\이미지 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1792" y="2137557"/>
            <a:ext cx="6858048" cy="1295028"/>
          </a:xfrm>
          <a:prstGeom prst="rect">
            <a:avLst/>
          </a:prstGeom>
          <a:noFill/>
        </p:spPr>
      </p:pic>
      <p:pic>
        <p:nvPicPr>
          <p:cNvPr id="3075" name="Picture 3" descr="C:\Users\Administrator\Desktop\이미지 1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6175" y="3494879"/>
            <a:ext cx="6843665" cy="12858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E9BC-6D31-4BD3-8B85-E72AF6A7B45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6040" y="239452"/>
            <a:ext cx="1934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 smtClean="0">
                <a:solidFill>
                  <a:srgbClr val="C00000"/>
                </a:solidFill>
              </a:rPr>
              <a:t>이벤트</a:t>
            </a:r>
            <a:r>
              <a:rPr lang="en-US" altLang="ko-KR" sz="1800" dirty="0" smtClean="0">
                <a:solidFill>
                  <a:srgbClr val="C00000"/>
                </a:solidFill>
              </a:rPr>
              <a:t> animate()</a:t>
            </a:r>
            <a:endParaRPr lang="ko-KR" altLang="en-US" sz="18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0354" y="1351739"/>
            <a:ext cx="8507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지정된 항목에 상하좌우로 </a:t>
            </a:r>
            <a:r>
              <a:rPr lang="ko-KR" altLang="en-US" dirty="0" err="1" smtClean="0"/>
              <a:t>움직일수</a:t>
            </a:r>
            <a:r>
              <a:rPr lang="ko-KR" altLang="en-US" dirty="0" smtClean="0"/>
              <a:t> 있도록 애니메이션 효과 </a:t>
            </a:r>
            <a:r>
              <a:rPr lang="ko-KR" altLang="en-US" dirty="0" err="1" smtClean="0"/>
              <a:t>주는이벤트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1792" y="3852069"/>
            <a:ext cx="64395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http://www.w3schools.com/jquery/jquery_animate.asp</a:t>
            </a:r>
            <a:endParaRPr lang="ko-KR" altLang="en-US" dirty="0"/>
          </a:p>
        </p:txBody>
      </p:sp>
      <p:pic>
        <p:nvPicPr>
          <p:cNvPr id="4098" name="Picture 2" descr="C:\Users\Administrator\Desktop\이미지 1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785" y="2137557"/>
            <a:ext cx="6804055" cy="12858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03178" y="7177749"/>
            <a:ext cx="1149646" cy="246207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808080"/>
                </a:solidFill>
                <a:latin typeface="Myriad Pro" pitchFamily="34" charset="0"/>
              </a:rPr>
              <a:t>www.d-plant.com</a:t>
            </a:r>
            <a:endParaRPr lang="ko-KR" altLang="en-US" sz="1000" dirty="0">
              <a:solidFill>
                <a:srgbClr val="808080"/>
              </a:solidFill>
              <a:latin typeface="Myriad Pro" pitchFamily="34" charset="0"/>
            </a:endParaRPr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E9BC-6D31-4BD3-8B85-E72AF6A7B45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6040" y="239452"/>
            <a:ext cx="782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solidFill>
                  <a:srgbClr val="C00000"/>
                </a:solidFill>
              </a:rPr>
              <a:t>HTML Element append(),</a:t>
            </a:r>
            <a:r>
              <a:rPr lang="en-US" altLang="ko-KR" sz="1800" dirty="0" err="1" smtClean="0">
                <a:solidFill>
                  <a:srgbClr val="C00000"/>
                </a:solidFill>
              </a:rPr>
              <a:t>preappend</a:t>
            </a:r>
            <a:r>
              <a:rPr lang="en-US" altLang="ko-KR" sz="1800" dirty="0" smtClean="0">
                <a:solidFill>
                  <a:srgbClr val="C00000"/>
                </a:solidFill>
              </a:rPr>
              <a:t>(),</a:t>
            </a:r>
            <a:r>
              <a:rPr lang="en-US" altLang="ko-KR" sz="1800" dirty="0" err="1" smtClean="0">
                <a:solidFill>
                  <a:srgbClr val="C00000"/>
                </a:solidFill>
              </a:rPr>
              <a:t>befor</a:t>
            </a:r>
            <a:r>
              <a:rPr lang="en-US" altLang="ko-KR" sz="1800" dirty="0" smtClean="0">
                <a:solidFill>
                  <a:srgbClr val="C00000"/>
                </a:solidFill>
              </a:rPr>
              <a:t>(),after(),html(),remove(),empty</a:t>
            </a:r>
            <a:endParaRPr lang="ko-KR" altLang="en-US" sz="1800" dirty="0">
              <a:solidFill>
                <a:srgbClr val="C00000"/>
              </a:solidFill>
            </a:endParaRPr>
          </a:p>
        </p:txBody>
      </p:sp>
      <p:pic>
        <p:nvPicPr>
          <p:cNvPr id="5122" name="Picture 2" descr="C:\Users\Administrator\Desktop\이미지 1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3230" y="2206560"/>
            <a:ext cx="6786610" cy="1002567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560354" y="1351739"/>
            <a:ext cx="4469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HTML</a:t>
            </a:r>
            <a:r>
              <a:rPr lang="ko-KR" altLang="en-US" dirty="0" smtClean="0"/>
              <a:t>요소 항목을 </a:t>
            </a:r>
            <a:r>
              <a:rPr lang="ko-KR" altLang="en-US" dirty="0" err="1" smtClean="0"/>
              <a:t>다룰수있는</a:t>
            </a:r>
            <a:r>
              <a:rPr lang="ko-KR" altLang="en-US" dirty="0" smtClean="0"/>
              <a:t> 이벤트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1792" y="3594835"/>
            <a:ext cx="6595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http://www.w3schools.com/jquery/jquery_dom_add.asp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E9BC-6D31-4BD3-8B85-E72AF6A7B45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6040" y="239452"/>
            <a:ext cx="4257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solidFill>
                  <a:srgbClr val="C00000"/>
                </a:solidFill>
              </a:rPr>
              <a:t>CSS </a:t>
            </a:r>
            <a:r>
              <a:rPr lang="ko-KR" altLang="en-US" sz="1800" dirty="0" smtClean="0">
                <a:solidFill>
                  <a:srgbClr val="C00000"/>
                </a:solidFill>
              </a:rPr>
              <a:t>요소</a:t>
            </a:r>
            <a:r>
              <a:rPr lang="en-US" altLang="ko-KR" sz="1800" dirty="0" smtClean="0">
                <a:solidFill>
                  <a:srgbClr val="C00000"/>
                </a:solidFill>
              </a:rPr>
              <a:t> </a:t>
            </a:r>
            <a:r>
              <a:rPr lang="en-US" altLang="ko-KR" sz="1800" dirty="0" err="1" smtClean="0">
                <a:solidFill>
                  <a:srgbClr val="C00000"/>
                </a:solidFill>
              </a:rPr>
              <a:t>addClass</a:t>
            </a:r>
            <a:r>
              <a:rPr lang="en-US" altLang="ko-KR" sz="1800" dirty="0" smtClean="0">
                <a:solidFill>
                  <a:srgbClr val="C00000"/>
                </a:solidFill>
              </a:rPr>
              <a:t>(),</a:t>
            </a:r>
            <a:r>
              <a:rPr lang="en-US" altLang="ko-KR" sz="1800" dirty="0" err="1" smtClean="0">
                <a:solidFill>
                  <a:srgbClr val="C00000"/>
                </a:solidFill>
              </a:rPr>
              <a:t>removeClass</a:t>
            </a:r>
            <a:r>
              <a:rPr lang="en-US" altLang="ko-KR" sz="1800" dirty="0" smtClean="0">
                <a:solidFill>
                  <a:srgbClr val="C00000"/>
                </a:solidFill>
              </a:rPr>
              <a:t>(),</a:t>
            </a:r>
            <a:r>
              <a:rPr lang="en-US" altLang="ko-KR" sz="1800" dirty="0" err="1" smtClean="0">
                <a:solidFill>
                  <a:srgbClr val="C00000"/>
                </a:solidFill>
              </a:rPr>
              <a:t>css</a:t>
            </a:r>
            <a:r>
              <a:rPr lang="en-US" altLang="ko-KR" sz="1800" dirty="0" smtClean="0">
                <a:solidFill>
                  <a:srgbClr val="C00000"/>
                </a:solidFill>
              </a:rPr>
              <a:t>()</a:t>
            </a:r>
            <a:endParaRPr lang="ko-KR" altLang="en-US" sz="1800" dirty="0">
              <a:solidFill>
                <a:srgbClr val="C00000"/>
              </a:solidFill>
            </a:endParaRPr>
          </a:p>
        </p:txBody>
      </p:sp>
      <p:pic>
        <p:nvPicPr>
          <p:cNvPr id="6146" name="Picture 2" descr="C:\Users\Administrator\Desktop\이미지 1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3230" y="2208995"/>
            <a:ext cx="6786610" cy="1418863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560354" y="1351739"/>
            <a:ext cx="4482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smtClean="0"/>
              <a:t>요소를 </a:t>
            </a:r>
            <a:r>
              <a:rPr lang="ko-KR" altLang="en-US" dirty="0" err="1" smtClean="0"/>
              <a:t>다룰수있는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이벤트</a:t>
            </a:r>
            <a:endParaRPr lang="ko-KR" altLang="en-US" dirty="0"/>
          </a:p>
        </p:txBody>
      </p:sp>
      <p:pic>
        <p:nvPicPr>
          <p:cNvPr id="6147" name="Picture 3" descr="C:\Users\Administrator\Desktop\이미지 1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3231" y="3709193"/>
            <a:ext cx="6786610" cy="1285884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631792" y="5237909"/>
            <a:ext cx="67510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http://www.w3schools.com/jquery/jquery_css_classes.asp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bg1">
              <a:lumMod val="75000"/>
            </a:schemeClr>
          </a:solidFill>
        </a:ln>
      </a:spPr>
      <a:bodyPr rtlCol="0" anchor="t"/>
      <a:lstStyle>
        <a:defPPr>
          <a:defRPr sz="9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bg1">
              <a:lumMod val="75000"/>
            </a:schemeClr>
          </a:solidFill>
        </a:ln>
      </a:spPr>
      <a:bodyPr rtlCol="0" anchor="t"/>
      <a:lstStyle>
        <a:defPPr>
          <a:defRPr sz="9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1689</TotalTime>
  <Words>222</Words>
  <Application>Microsoft Office PowerPoint</Application>
  <PresentationFormat>사용자 지정</PresentationFormat>
  <Paragraphs>78</Paragraphs>
  <Slides>12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4" baseType="lpstr">
      <vt:lpstr>Office 테마</vt:lpstr>
      <vt:lpstr>4_Office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The 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Won</dc:creator>
  <cp:lastModifiedBy>Registered User</cp:lastModifiedBy>
  <cp:revision>602</cp:revision>
  <dcterms:created xsi:type="dcterms:W3CDTF">2013-02-15T02:51:07Z</dcterms:created>
  <dcterms:modified xsi:type="dcterms:W3CDTF">2014-04-07T02:10:52Z</dcterms:modified>
</cp:coreProperties>
</file>