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A620-2E0E-9ACF-CBDC-08F12C9C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9E8BC-A0CE-520C-75AC-7A2B28D4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CD-0C92-460D-A607-937194E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AEEB-FA10-3EF1-3880-7108DBEB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3AAA-A038-7110-EE36-EB037EB9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DC2D-2A27-952D-434F-55B95033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156B-B641-FFC2-DD97-53B09DFB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8F5C-26FA-4FA8-8EC3-203B949A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4786-304B-EC81-BF95-F4EC4487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F4EB-077A-87DF-3341-460C2A5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575C1-02D5-AB5B-3366-2EEAA491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356C-C1EB-AE47-D06B-A4ABD2F6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E6F2-D8FB-5FE8-EAC9-76165A6A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5854-61B1-0838-A196-0DFECBB9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3C0F-25D4-0C9F-5801-16570394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B45-2BB3-A203-F57E-A3AA4A97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952B-9664-08B3-E059-2D64C657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972F-CCB4-1621-E2CD-8F9DCB0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BF02-90F9-DC4A-C8BC-854CE00B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035C-952A-98E0-E208-53D6DBFD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6198-8C4B-D08A-8EB2-87A9E279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CCF7-A279-4DF6-3679-1C538CA7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C2B0-8E18-309E-A6F0-01458ED6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D78C-BB34-48B2-6B9A-4B6FE809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B11E-AD05-A011-ED21-96C59C3A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8F70-2DD9-4D65-3A8D-3999476D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515-4A95-7D0C-4A85-42CE67A4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FC099-C659-6137-B6CB-C243BD25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DF69-0109-B527-67D1-9AFAC82E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7A6FC-089D-1299-9087-408EE894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C66A0-814D-BE69-F535-43F278BB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35B7-7261-AA19-A021-0A2AFB27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1FFA-EE13-36D2-9842-FC0974BA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ABAA8-233B-D469-1803-C26BA9DD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3B7B9-F30B-08CA-FA61-D429A5C0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5A562-2B21-9607-3FF9-BD9B1461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79B4-F815-3B04-1A42-E342FBBB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BF44-15E7-7AE3-E3E0-9D5EFB2F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E5524-1C9E-B043-0F69-F2513FD4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8BAA-0926-4579-78BB-BD113D81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67446-7587-D7CC-80E0-CA56396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B61EF-0804-0935-3601-C76CAB5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3313C-C8FE-9F0F-6D22-3367AED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6A391-D5CA-1696-BBD5-C8486795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8DE67-055C-5D4C-88B5-A047E78D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EF66-7634-4376-DE8B-47EEA7B1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6151-BA1A-5149-61BE-CE18A9A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2641-3E2F-3266-686A-3C70AC03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CC4A-9713-DE56-0454-B40A001C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B851-8176-E24A-CCE4-E21301E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3047-39ED-4857-17F3-1E68A7A7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DC7F2-5C8B-55F5-30F6-78EBAD1F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D2D7-BE93-D338-A74F-D3AFC70E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001F3-3889-249B-B23E-F7227C3EA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0E7E-C492-52DF-AF51-04EDB0326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1560-3B4A-077B-64C3-04AF6977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D536-F244-61A4-0196-4126D074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E950-FA31-C2FD-5DBB-63DD0F4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2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8C146-3079-1656-FE6B-E1768BCC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BCCF-86B1-3C8D-9E07-0B656816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7CD9-D371-57BD-1EA2-53EE1349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D90D-A60A-4B81-9FE9-2C6564AFD82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C3DD-AF11-9CFB-3B85-75416CA0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AFB9-4CF5-97AA-5D10-3438A812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8676-5C84-4308-B825-A7FC56F9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61C1-D0DC-E479-68D3-5D578D525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Power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15A74-74BF-6029-722F-19C77CFC0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Power Point</dc:title>
  <dc:creator>GLANDON, ALEXANDER M.</dc:creator>
  <cp:lastModifiedBy>GLANDON, ALEXANDER M.</cp:lastModifiedBy>
  <cp:revision>1</cp:revision>
  <dcterms:created xsi:type="dcterms:W3CDTF">2023-12-20T17:20:48Z</dcterms:created>
  <dcterms:modified xsi:type="dcterms:W3CDTF">2023-12-20T17:21:45Z</dcterms:modified>
</cp:coreProperties>
</file>