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0951-DB5E-48CA-9D8C-78FAFB176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CFE9D1-C9EF-4EAE-B83F-7C69EC4D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F2FD1-7CA6-4FF3-8A32-7F9CB10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A4D0A-A6D5-43BA-AF42-0EB5B89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953C0-6717-468A-B119-09EF85BB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543E8-6CAC-4006-9A44-D5A3E4A6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8A510-8D65-49AD-A3C1-0D7A240E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B6D8B-A2D2-4D7C-89A6-1C4DDE83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ADE10-E40C-40A6-9150-5F93CBFD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A3D91-9326-4C10-B860-B0C0AF65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229CE6-2A86-444B-BBF7-6F09DB1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A1B52-6EB1-4719-83FD-3C30927C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63C29-131E-4184-BEF6-E99C0021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FF3B7-EBF7-4633-A9D8-3BB8B8E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69920-D197-4981-AA14-1711D34D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54-88E2-4E0E-9979-39820543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E2771-B334-457D-8046-56913DCE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EEAF5-FB8C-4CDF-BCF9-58277A0E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F92D3-73A0-4CB9-9EF5-B1EB48F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E6004-06B3-40CB-9298-416C2A8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30E6C-3D68-4BE9-A48C-555F2A32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38755-A654-4236-BE1A-B7EA649B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9AEEC-2F02-42C6-85A9-41E6637C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205C8-A63F-48F7-8FD2-CA42A13C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77484-A3FB-4803-8B79-A724777C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B3BA-8558-45E1-A2B6-0B9CA9FA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5498F-C43D-4EDA-A42F-B9D1AD7F2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2CC7B7-0CD8-4BB5-86C6-5EE13033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9EC9A-80B6-453B-9593-954705F3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305A0-8296-476C-B545-07C3B8D0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315D6-39F2-4137-8EAB-ACF9F17D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B2425-05D2-4D7C-81E7-7950F00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DC677-1D9F-4069-B7D2-55C7DA39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0ABC77-D328-4DF8-8DB0-7DB4FBFD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EBAECF-E5F7-46CE-B55C-1AF7B738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65B7E-0478-4BFD-AD6E-B37113F13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EFB0DD-FBE9-4EA7-A850-024C8278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17E84A-966A-4A50-89A2-12C3D2BC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183BB-DF15-4E48-AD9D-2AE953A7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5A9D-3707-4431-B490-1E46ED1C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806F66-C304-498A-8537-CC9A0084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06962-CAB7-4781-BA46-74DAB0B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4949E-36DA-4115-BD15-FF1775C0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87238-627F-40C1-9E46-89D47DA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645C0-1888-4E01-8891-1E6AD201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6FB51-7144-4163-BA6A-234527BB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2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7B64A-AC8F-48A3-93A1-A65D3A0B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47433-0939-4F7E-A110-67DBFD5A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F89E-22DD-4BC7-AF1B-86FDE81F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ADE80-7F8A-437A-9450-F2789EC1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EEED8-7501-4509-9E7C-76FF5F5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95816-E2A2-423C-AE7B-3F29C88A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12BFA-EA0A-4C14-8668-EB9036D9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B8679-25D7-4094-9BB3-77DC92F50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EF935-BC96-46CA-8B61-7993CFCB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B200E-D0B7-4810-9672-586B3481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6F9D7-566B-48E4-A16E-3164740E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1625D-4F11-4103-846B-ED286F0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53F965-7DB0-4A90-AB7F-312F31F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D29CB-3259-4EA4-A098-13E76140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592D-ADB6-4342-B53F-5D483C7E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219-5824-44E3-AF12-B8F74F2EB17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2E91-DFDD-4C02-B200-AA838A91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C088D-DB45-46E4-9A98-0D2E20942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623C-2EFE-4C05-92FE-69934BDD8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581AD-BA0F-484C-AA69-7499C8B65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Local Explanation of Dialogue Response Generation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F5F79-8FD1-44DD-A2FF-7B746CAB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Shao Wei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4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477-599D-458D-9BDD-2E045EB0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of User Study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847AF-DD37-463F-9CB9-B6EC3FC1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01" y="1837509"/>
            <a:ext cx="4867275" cy="4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1268-CF69-421E-AE08-9992C805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and Key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638BE-86DC-45AC-BB54-381F4815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 the reasoning process of a generation model</a:t>
            </a:r>
          </a:p>
          <a:p>
            <a:r>
              <a:rPr lang="en-US" altLang="zh-CN" dirty="0"/>
              <a:t>Explanation Form</a:t>
            </a:r>
          </a:p>
          <a:p>
            <a:pPr lvl="1"/>
            <a:r>
              <a:rPr lang="en-US" altLang="zh-CN" dirty="0"/>
              <a:t>The mutual interaction of segments in input and output sentences (Matrix)</a:t>
            </a:r>
          </a:p>
          <a:p>
            <a:r>
              <a:rPr lang="en-US" altLang="zh-CN" dirty="0"/>
              <a:t>Explain a trained model on ground truth instead of generated results</a:t>
            </a:r>
          </a:p>
          <a:p>
            <a:r>
              <a:rPr lang="en-US" altLang="zh-CN" dirty="0"/>
              <a:t>Creates explanations by perturbing the input and calculating the certainty change over the human response</a:t>
            </a:r>
          </a:p>
          <a:p>
            <a:r>
              <a:rPr lang="en-US" altLang="zh-CN" dirty="0"/>
              <a:t>Evaluate the method on metrics including necessity, sufficiency and User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9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9BEA-F01F-4851-AB51-051EABDA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Explanation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98AAF8-33DA-4BF4-9418-D840830FA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954"/>
            <a:ext cx="10515600" cy="25438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F36F5E-50DC-48B0-AFED-FF70B758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" y="3877935"/>
            <a:ext cx="10920550" cy="29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9BEA-F01F-4851-AB51-051EABDA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Explanation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066E0-049F-48F2-B2DA-46E75E2F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815737"/>
            <a:ext cx="11059886" cy="46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8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C5DD-DE84-4994-90EC-D3571DEB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Local 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595E1-9FCF-4B17-B09E-7DE61978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altLang="zh-CN" dirty="0"/>
              <a:t>Given response y = y1y2..yN, input x = x1x2..xM, a trained generation model f</a:t>
            </a:r>
          </a:p>
          <a:p>
            <a:r>
              <a:rPr lang="en-US" altLang="zh-CN" dirty="0"/>
              <a:t>Use a explanation model to explain the prediction</a:t>
            </a:r>
          </a:p>
          <a:p>
            <a:endParaRPr lang="en-US" altLang="zh-CN" dirty="0"/>
          </a:p>
          <a:p>
            <a:r>
              <a:rPr lang="en-US" altLang="zh-CN" dirty="0"/>
              <a:t>Sample perturbed inputs x’ from a distribution centered on the original inputs x</a:t>
            </a:r>
          </a:p>
          <a:p>
            <a:r>
              <a:rPr lang="en-US" altLang="zh-CN" dirty="0"/>
              <a:t>Optimize the explanation model by</a:t>
            </a:r>
          </a:p>
          <a:p>
            <a:pPr lvl="1"/>
            <a:r>
              <a:rPr lang="en-US" altLang="zh-CN" dirty="0"/>
              <a:t>z is the one-hot representation of x’</a:t>
            </a:r>
          </a:p>
          <a:p>
            <a:pPr lvl="1"/>
            <a:r>
              <a:rPr lang="en-US" altLang="zh-CN" dirty="0"/>
              <a:t>G is the gain function of the generation model 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112335-AD23-4F79-8883-2563DAA2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06" y="3201488"/>
            <a:ext cx="1685925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6A5278-731B-4B6C-ACA1-ECABE05A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97" y="4637315"/>
            <a:ext cx="2028281" cy="4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0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C5DD-DE84-4994-90EC-D3571DEB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Local Explanation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DEAC1E-6EC0-4AB6-83BD-3BA51BDC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554"/>
            <a:ext cx="12192000" cy="12942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8E4346-0A53-4291-80D4-17113ADD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" y="3586113"/>
            <a:ext cx="12192000" cy="18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C5DD-DE84-4994-90EC-D3571DEB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Process of Local Explanation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6C105-57E9-4F5B-96BF-DD4382DE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" y="1478735"/>
            <a:ext cx="10115006" cy="54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2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85C5-227A-4428-A797-F3760068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4C5D-92A6-4242-92E3-7DE34C82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Metric</a:t>
            </a:r>
          </a:p>
          <a:p>
            <a:pPr lvl="1"/>
            <a:r>
              <a:rPr lang="en-US" altLang="zh-CN" dirty="0"/>
              <a:t>Necessity: how is the model influenced after removing explanations?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Sufficiency: how does the model perform when only the explanations are given?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5D1F4-4FE4-470D-A7B9-92658CF6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76" y="2760618"/>
            <a:ext cx="8181703" cy="1397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C4ED22-1145-49E2-85F8-5207E45E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51" y="4759234"/>
            <a:ext cx="7206342" cy="1076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6211A2-D4A9-48C5-8D0C-146E0BEA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5695406"/>
            <a:ext cx="9017726" cy="4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8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21640-1403-4899-A10D-82255889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302CD-8EB5-4CC4-939F-FFAF315E0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46" y="1825625"/>
            <a:ext cx="8407907" cy="4351338"/>
          </a:xfrm>
        </p:spPr>
      </p:pic>
    </p:spTree>
    <p:extLst>
      <p:ext uri="{BB962C8B-B14F-4D97-AF65-F5344CB8AC3E}">
        <p14:creationId xmlns:p14="http://schemas.microsoft.com/office/powerpoint/2010/main" val="397354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187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Local Explanation of Dialogue Response Generation</vt:lpstr>
      <vt:lpstr>Motivation and Key Points</vt:lpstr>
      <vt:lpstr>Local Explanation</vt:lpstr>
      <vt:lpstr>Local Explanation</vt:lpstr>
      <vt:lpstr>Formulation of Local Explanation</vt:lpstr>
      <vt:lpstr>Formulation of Local Explanation</vt:lpstr>
      <vt:lpstr>Learning Process of Local Explanation</vt:lpstr>
      <vt:lpstr>Evaluation</vt:lpstr>
      <vt:lpstr>Results</vt:lpstr>
      <vt:lpstr>Results of User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Explanation of Dialogue Response Generation</dc:title>
  <dc:creator>T195570</dc:creator>
  <cp:lastModifiedBy>T195570</cp:lastModifiedBy>
  <cp:revision>33</cp:revision>
  <dcterms:created xsi:type="dcterms:W3CDTF">2022-04-21T10:09:13Z</dcterms:created>
  <dcterms:modified xsi:type="dcterms:W3CDTF">2022-04-21T10:55:06Z</dcterms:modified>
</cp:coreProperties>
</file>