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88" r:id="rId16"/>
    <p:sldId id="289" r:id="rId17"/>
    <p:sldId id="269" r:id="rId18"/>
    <p:sldId id="290" r:id="rId19"/>
    <p:sldId id="291" r:id="rId20"/>
    <p:sldId id="292" r:id="rId21"/>
    <p:sldId id="270" r:id="rId22"/>
    <p:sldId id="272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5" r:id="rId32"/>
    <p:sldId id="286" r:id="rId33"/>
    <p:sldId id="280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88BA3-B7B8-137D-8D88-B8007ACB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9B1E5-C0DD-F7FF-A48E-BCC0C6FC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430"/>
            <a:ext cx="12192000" cy="5773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D9446-E9BA-04A5-E854-23F223E0CBA3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9150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CDC2E-373C-7B95-07C7-7A3F729A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F8025-5D40-FA8E-0FC6-8A06F3AE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CD7E0-138B-E72F-18A2-5A1C4C141E40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4011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96149-54AE-00C6-FE4E-FC3027CA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44CB3-AAA7-5DDA-52B8-47D3DAF9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09" y="879272"/>
            <a:ext cx="4770533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CECDF-8AAA-8275-E679-EAC05131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23" y="3385670"/>
            <a:ext cx="6134632" cy="2530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8D69C-A999-6FFD-0F1D-8237838918E9}"/>
              </a:ext>
            </a:extLst>
          </p:cNvPr>
          <p:cNvSpPr txBox="1"/>
          <p:nvPr/>
        </p:nvSpPr>
        <p:spPr>
          <a:xfrm>
            <a:off x="4454014" y="284704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36853-4821-AE86-9FFE-4972DA24677C}"/>
              </a:ext>
            </a:extLst>
          </p:cNvPr>
          <p:cNvSpPr txBox="1"/>
          <p:nvPr/>
        </p:nvSpPr>
        <p:spPr>
          <a:xfrm>
            <a:off x="4748660" y="6254319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64DF7-15D5-10A1-A670-FBF158C6DCF1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19781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9F683-76D1-4E66-C49B-E6F4BF44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6411-D326-F41C-B2FA-A6BC474A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12192000" cy="6076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8EF73-980E-E746-B525-FC0B46DF77B6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4824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CB77C-F090-5531-CE24-EB8BD48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B55F-53A3-A6B3-1FF1-8E11CE99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19"/>
            <a:ext cx="12192000" cy="5878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722DF-FF57-5C4B-76D8-A56D175187B7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27978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F50F0-7CBD-7216-0E3B-47753DD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C7DB-2646-58F9-1838-E80920B5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3" y="993217"/>
            <a:ext cx="4801016" cy="185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0A5E-34DD-85A9-53D8-54410396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9" y="746472"/>
            <a:ext cx="6119390" cy="3566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3E4FE-5AD3-D7AE-0175-E3EDF5718DCC}"/>
              </a:ext>
            </a:extLst>
          </p:cNvPr>
          <p:cNvSpPr txBox="1"/>
          <p:nvPr/>
        </p:nvSpPr>
        <p:spPr>
          <a:xfrm>
            <a:off x="1676460" y="3059668"/>
            <a:ext cx="27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6D1A5-288E-1BB2-B878-08DCDA34C076}"/>
              </a:ext>
            </a:extLst>
          </p:cNvPr>
          <p:cNvSpPr txBox="1"/>
          <p:nvPr/>
        </p:nvSpPr>
        <p:spPr>
          <a:xfrm>
            <a:off x="6469626" y="483747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BDC93-E5B0-5549-ED37-3236D5711C84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68609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22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23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A5922-470F-421C-B062-43EA6FC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3BAA-E400-4936-A57F-B0399E0C5059}"/>
              </a:ext>
            </a:extLst>
          </p:cNvPr>
          <p:cNvSpPr txBox="1"/>
          <p:nvPr/>
        </p:nvSpPr>
        <p:spPr>
          <a:xfrm>
            <a:off x="560439" y="867385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with asynchronous reset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FF68E-91ED-CE4F-DE93-2308033C0354}"/>
              </a:ext>
            </a:extLst>
          </p:cNvPr>
          <p:cNvSpPr txBox="1"/>
          <p:nvPr/>
        </p:nvSpPr>
        <p:spPr>
          <a:xfrm>
            <a:off x="265470" y="364246"/>
            <a:ext cx="1131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02264-1EBC-5B77-5AD0-DDDCC1B753BD}"/>
              </a:ext>
            </a:extLst>
          </p:cNvPr>
          <p:cNvSpPr txBox="1"/>
          <p:nvPr/>
        </p:nvSpPr>
        <p:spPr>
          <a:xfrm>
            <a:off x="2113935" y="1082751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@always(clk.posedge)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 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275948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510B1-745A-B5B6-EB0A-1DAE75087AD3}"/>
              </a:ext>
            </a:extLst>
          </p:cNvPr>
          <p:cNvSpPr txBox="1"/>
          <p:nvPr/>
        </p:nvSpPr>
        <p:spPr>
          <a:xfrm>
            <a:off x="609600" y="487825"/>
            <a:ext cx="10127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 with asynchronous reset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D396-81DD-17AF-0914-A447FD5A756E}"/>
              </a:ext>
            </a:extLst>
          </p:cNvPr>
          <p:cNvSpPr txBox="1"/>
          <p:nvPr/>
        </p:nvSpPr>
        <p:spPr>
          <a:xfrm>
            <a:off x="2772697" y="14605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@always_seq(clk.posedge, reset=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rst</a:t>
            </a:r>
            <a:r>
              <a:rPr lang="en-IN" dirty="0"/>
              <a:t> = </a:t>
            </a:r>
            <a:r>
              <a:rPr lang="en-IN" dirty="0" err="1"/>
              <a:t>ResetSignal</a:t>
            </a:r>
            <a:r>
              <a:rPr lang="en-IN" dirty="0"/>
              <a:t>(</a:t>
            </a:r>
            <a:r>
              <a:rPr lang="en-IN" dirty="0" err="1"/>
              <a:t>val</a:t>
            </a:r>
            <a:r>
              <a:rPr lang="en-IN" dirty="0"/>
              <a:t>=1,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19269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1" y="399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4CAC-E563-D7B1-AE64-0248B4D868C9}"/>
              </a:ext>
            </a:extLst>
          </p:cNvPr>
          <p:cNvSpPr txBox="1"/>
          <p:nvPr/>
        </p:nvSpPr>
        <p:spPr>
          <a:xfrm>
            <a:off x="1150375" y="108840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534548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DFB4C-3152-3FF6-DB4B-41C8C1A2271C}"/>
              </a:ext>
            </a:extLst>
          </p:cNvPr>
          <p:cNvSpPr txBox="1"/>
          <p:nvPr/>
        </p:nvSpPr>
        <p:spPr>
          <a:xfrm>
            <a:off x="737419" y="1353441"/>
            <a:ext cx="4296697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@block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width=16):</a:t>
            </a:r>
          </a:p>
          <a:p>
            <a:r>
              <a:rPr lang="en-IN" sz="1400" dirty="0"/>
              <a:t>    """</a:t>
            </a:r>
          </a:p>
          <a:p>
            <a:r>
              <a:rPr lang="en-IN" sz="1400" dirty="0"/>
              <a:t>    Simple ALU.</a:t>
            </a:r>
          </a:p>
          <a:p>
            <a:r>
              <a:rPr lang="en-IN" sz="1400" dirty="0"/>
              <a:t>    See ARM System Architecture "Introduction To Processor Design"</a:t>
            </a:r>
          </a:p>
          <a:p>
            <a:r>
              <a:rPr lang="en-IN" sz="1400" dirty="0"/>
              <a:t>    """</a:t>
            </a:r>
          </a:p>
          <a:p>
            <a:endParaRPr lang="en-IN" sz="1400" dirty="0"/>
          </a:p>
          <a:p>
            <a:r>
              <a:rPr lang="en-IN" sz="1400" dirty="0"/>
              <a:t>    result = Signal(</a:t>
            </a:r>
            <a:r>
              <a:rPr lang="en-IN" sz="1400" dirty="0" err="1"/>
              <a:t>intbv</a:t>
            </a:r>
            <a:r>
              <a:rPr lang="en-IN" sz="1400" dirty="0"/>
              <a:t>(0)[width:])</a:t>
            </a:r>
          </a:p>
          <a:p>
            <a:endParaRPr lang="en-IN" sz="1400" dirty="0"/>
          </a:p>
          <a:p>
            <a:r>
              <a:rPr lang="en-IN" sz="1400" dirty="0"/>
              <a:t>    """@always(</a:t>
            </a:r>
            <a:r>
              <a:rPr lang="en-IN" sz="1400" dirty="0" err="1"/>
              <a:t>clk.posedge</a:t>
            </a:r>
            <a:r>
              <a:rPr lang="en-IN" sz="1400" dirty="0"/>
              <a:t>)"""</a:t>
            </a:r>
          </a:p>
          <a:p>
            <a:r>
              <a:rPr lang="en-IN" sz="1400" dirty="0"/>
              <a:t>    @always_seq(clk.posedge, reset=</a:t>
            </a:r>
            <a:r>
              <a:rPr lang="en-IN" sz="1400" dirty="0" err="1"/>
              <a:t>rst</a:t>
            </a:r>
            <a:r>
              <a:rPr lang="en-IN" sz="1400" dirty="0"/>
              <a:t>)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alu_func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if </a:t>
            </a:r>
            <a:r>
              <a:rPr lang="en-IN" sz="1400" dirty="0" err="1"/>
              <a:t>rst</a:t>
            </a:r>
            <a:r>
              <a:rPr lang="en-IN" sz="1400" dirty="0"/>
              <a:t>==0: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t_ALU_FUNCTION.ZERO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t_ALU_FUNCTION.ONES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2 ** width - 1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-a % 2 **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63D7-24F3-D5AE-B88B-9736897AEF0B}"/>
              </a:ext>
            </a:extLst>
          </p:cNvPr>
          <p:cNvSpPr txBox="1"/>
          <p:nvPr/>
        </p:nvSpPr>
        <p:spPr>
          <a:xfrm>
            <a:off x="5488858" y="1107915"/>
            <a:ext cx="6096000" cy="52629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-b % 2 ** width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t_ALU_FUNCTION.A_PLUS_1: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t_ALU_FUNCTION.B_PLUS_1: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t_ALU_FUNCTION.A_AND_B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&amp;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|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t_ALU_FUNCTION.A_XOR_B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^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t_ALU_FUNCTION.A_PLUS_B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b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65449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44EC-394B-8912-D975-C9A6A1382D2F}"/>
              </a:ext>
            </a:extLst>
          </p:cNvPr>
          <p:cNvSpPr txBox="1"/>
          <p:nvPr/>
        </p:nvSpPr>
        <p:spPr>
          <a:xfrm>
            <a:off x="2644878" y="1027609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@always_comb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alu_status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q.next</a:t>
            </a:r>
            <a:r>
              <a:rPr lang="en-IN" sz="1400" dirty="0"/>
              <a:t> = result</a:t>
            </a:r>
          </a:p>
          <a:p>
            <a:endParaRPr lang="en-IN" sz="1400" dirty="0"/>
          </a:p>
          <a:p>
            <a:r>
              <a:rPr lang="en-IN" sz="1400" dirty="0"/>
              <a:t>        if result == 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1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n.next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# how to detect overflow?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endParaRPr lang="en-IN" sz="1400" dirty="0"/>
          </a:p>
          <a:p>
            <a:r>
              <a:rPr lang="en-IN" sz="1400" dirty="0"/>
              <a:t>def convert(</a:t>
            </a:r>
            <a:r>
              <a:rPr lang="en-IN" sz="1400" dirty="0" err="1"/>
              <a:t>hdl</a:t>
            </a:r>
            <a:r>
              <a:rPr lang="en-IN" sz="1400" dirty="0"/>
              <a:t>):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clk,n,z,o</a:t>
            </a:r>
            <a:r>
              <a:rPr lang="en-IN" sz="1400" dirty="0"/>
              <a:t>= [Signal(bool(0)) for </a:t>
            </a:r>
            <a:r>
              <a:rPr lang="en-IN" sz="1400" dirty="0" err="1"/>
              <a:t>i</a:t>
            </a:r>
            <a:r>
              <a:rPr lang="en-IN" sz="1400" dirty="0"/>
              <a:t> in range(4)]</a:t>
            </a:r>
          </a:p>
          <a:p>
            <a:r>
              <a:rPr lang="en-IN" sz="1400" dirty="0"/>
              <a:t>    q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a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b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f = Signal(</a:t>
            </a:r>
            <a:r>
              <a:rPr lang="en-IN" sz="1400" dirty="0" err="1"/>
              <a:t>t_ALU_FUNCTION.ZERO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rst</a:t>
            </a:r>
            <a:r>
              <a:rPr lang="en-IN" sz="1400" dirty="0"/>
              <a:t> = </a:t>
            </a:r>
            <a:r>
              <a:rPr lang="en-IN" sz="1400" dirty="0" err="1"/>
              <a:t>ResetSignal</a:t>
            </a:r>
            <a:r>
              <a:rPr lang="en-IN" sz="1400" dirty="0"/>
              <a:t>(0, active=0, </a:t>
            </a:r>
            <a:r>
              <a:rPr lang="en-IN" sz="1400" dirty="0" err="1"/>
              <a:t>isasync</a:t>
            </a:r>
            <a:r>
              <a:rPr lang="en-IN" sz="1400" dirty="0"/>
              <a:t>=True)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</a:t>
            </a:r>
            <a:r>
              <a:rPr lang="en-IN" sz="1400" dirty="0"/>
              <a:t> =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</a:t>
            </a:r>
            <a:r>
              <a:rPr lang="en-IN" sz="1400" dirty="0" err="1"/>
              <a:t>hdl</a:t>
            </a:r>
            <a:r>
              <a:rPr lang="en-IN" sz="1400" dirty="0"/>
              <a:t>)</a:t>
            </a:r>
          </a:p>
          <a:p>
            <a:r>
              <a:rPr lang="en-IN" sz="1400" dirty="0"/>
              <a:t>convert(</a:t>
            </a:r>
            <a:r>
              <a:rPr lang="en-IN" sz="1400" dirty="0" err="1"/>
              <a:t>hdl</a:t>
            </a:r>
            <a:r>
              <a:rPr lang="en-IN" sz="1400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19948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D871-B8B5-E10C-434E-9D7F2CA28D0F}"/>
              </a:ext>
            </a:extLst>
          </p:cNvPr>
          <p:cNvSpPr txBox="1"/>
          <p:nvPr/>
        </p:nvSpPr>
        <p:spPr>
          <a:xfrm>
            <a:off x="835742" y="5566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Counter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D5D6-985C-8918-5BF5-435D3395F61C}"/>
              </a:ext>
            </a:extLst>
          </p:cNvPr>
          <p:cNvSpPr txBox="1"/>
          <p:nvPr/>
        </p:nvSpPr>
        <p:spPr>
          <a:xfrm>
            <a:off x="629264" y="1278037"/>
            <a:ext cx="462853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always_seq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counter(count, enable, clock, reset):</a:t>
            </a:r>
          </a:p>
          <a:p>
            <a:r>
              <a:rPr lang="en-IN" dirty="0"/>
              <a:t>    """ </a:t>
            </a:r>
            <a:r>
              <a:rPr lang="en-IN" dirty="0" err="1"/>
              <a:t>Incrementer</a:t>
            </a:r>
            <a:r>
              <a:rPr lang="en-IN" dirty="0"/>
              <a:t> with enable.</a:t>
            </a:r>
          </a:p>
          <a:p>
            <a:endParaRPr lang="en-IN" dirty="0"/>
          </a:p>
          <a:p>
            <a:r>
              <a:rPr lang="en-IN" dirty="0"/>
              <a:t>    count -- output</a:t>
            </a:r>
          </a:p>
          <a:p>
            <a:r>
              <a:rPr lang="en-IN" dirty="0"/>
              <a:t>    enable -- control input, increment when 1</a:t>
            </a:r>
          </a:p>
          <a:p>
            <a:r>
              <a:rPr lang="en-IN" dirty="0"/>
              <a:t>    clock -- clock input</a:t>
            </a:r>
          </a:p>
          <a:p>
            <a:r>
              <a:rPr lang="en-IN" dirty="0"/>
              <a:t>    reset -- asynchronous reset input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@always_seq(clock.posedge, reset=reset)</a:t>
            </a:r>
          </a:p>
          <a:p>
            <a:r>
              <a:rPr lang="en-IN" dirty="0"/>
              <a:t>    def </a:t>
            </a:r>
            <a:r>
              <a:rPr lang="en-IN" dirty="0" err="1"/>
              <a:t>seq</a:t>
            </a:r>
            <a:r>
              <a:rPr lang="en-IN" dirty="0"/>
              <a:t>():</a:t>
            </a:r>
          </a:p>
          <a:p>
            <a:r>
              <a:rPr lang="en-IN" dirty="0"/>
              <a:t>        if enable:</a:t>
            </a:r>
          </a:p>
          <a:p>
            <a:r>
              <a:rPr lang="en-IN" dirty="0"/>
              <a:t>            </a:t>
            </a:r>
            <a:r>
              <a:rPr lang="en-IN" dirty="0" err="1"/>
              <a:t>count.next</a:t>
            </a:r>
            <a:r>
              <a:rPr lang="en-IN" dirty="0"/>
              <a:t> = count + 1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seq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12E01-9F6F-6F81-8DA0-3793386B6F99}"/>
              </a:ext>
            </a:extLst>
          </p:cNvPr>
          <p:cNvSpPr txBox="1"/>
          <p:nvPr/>
        </p:nvSpPr>
        <p:spPr>
          <a:xfrm>
            <a:off x="5562600" y="1001037"/>
            <a:ext cx="6096000" cy="56323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Signal, </a:t>
            </a:r>
            <a:r>
              <a:rPr lang="en-IN" dirty="0" err="1"/>
              <a:t>ResetSignal</a:t>
            </a:r>
            <a:r>
              <a:rPr lang="en-IN" dirty="0"/>
              <a:t>, </a:t>
            </a:r>
            <a:r>
              <a:rPr lang="en-IN" dirty="0" err="1"/>
              <a:t>modbv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counter import counter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):</a:t>
            </a:r>
          </a:p>
          <a:p>
            <a:r>
              <a:rPr lang="en-IN" dirty="0"/>
              <a:t>    """Convert </a:t>
            </a:r>
            <a:r>
              <a:rPr lang="en-IN" dirty="0" err="1"/>
              <a:t>inc</a:t>
            </a:r>
            <a:r>
              <a:rPr lang="en-IN" dirty="0"/>
              <a:t> block to Verilog or VHDL."""</a:t>
            </a:r>
          </a:p>
          <a:p>
            <a:endParaRPr lang="en-IN" dirty="0"/>
          </a:p>
          <a:p>
            <a:r>
              <a:rPr lang="en-IN" dirty="0"/>
              <a:t>    m = 8</a:t>
            </a:r>
          </a:p>
          <a:p>
            <a:endParaRPr lang="en-IN" dirty="0"/>
          </a:p>
          <a:p>
            <a:r>
              <a:rPr lang="en-IN" dirty="0"/>
              <a:t>    count = Signal(</a:t>
            </a:r>
            <a:r>
              <a:rPr lang="en-IN" dirty="0" err="1"/>
              <a:t>modbv</a:t>
            </a:r>
            <a:r>
              <a:rPr lang="en-IN" dirty="0"/>
              <a:t>(0)[m:])</a:t>
            </a:r>
          </a:p>
          <a:p>
            <a:r>
              <a:rPr lang="en-IN" dirty="0"/>
              <a:t>    enable = Signal(bool(0))</a:t>
            </a:r>
          </a:p>
          <a:p>
            <a:r>
              <a:rPr lang="en-IN" dirty="0"/>
              <a:t>    clock  = Signal(bool(0))</a:t>
            </a:r>
          </a:p>
          <a:p>
            <a:r>
              <a:rPr lang="en-IN" dirty="0"/>
              <a:t>    reset = </a:t>
            </a:r>
            <a:r>
              <a:rPr lang="en-IN" dirty="0" err="1"/>
              <a:t>ResetSignal</a:t>
            </a:r>
            <a:r>
              <a:rPr lang="en-IN" dirty="0"/>
              <a:t>(0,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endParaRPr lang="en-IN" dirty="0"/>
          </a:p>
          <a:p>
            <a:r>
              <a:rPr lang="en-IN" dirty="0"/>
              <a:t>    inc_1 = counter(count, enable, clock, reset)</a:t>
            </a:r>
          </a:p>
          <a:p>
            <a:endParaRPr lang="en-IN" dirty="0"/>
          </a:p>
          <a:p>
            <a:r>
              <a:rPr lang="en-IN" dirty="0"/>
              <a:t>    inc_1.convert(</a:t>
            </a:r>
            <a:r>
              <a:rPr lang="en-IN" dirty="0" err="1"/>
              <a:t>hdl</a:t>
            </a:r>
            <a:r>
              <a:rPr lang="en-IN" dirty="0"/>
              <a:t>=</a:t>
            </a:r>
            <a:r>
              <a:rPr lang="en-IN" dirty="0" err="1"/>
              <a:t>hdl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300886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F08F1-7A80-A9CF-F8F5-E6817487CFBD}"/>
              </a:ext>
            </a:extLst>
          </p:cNvPr>
          <p:cNvSpPr txBox="1"/>
          <p:nvPr/>
        </p:nvSpPr>
        <p:spPr>
          <a:xfrm>
            <a:off x="196645" y="2518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RAM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B377-8081-2076-570A-2E26E89CFDED}"/>
              </a:ext>
            </a:extLst>
          </p:cNvPr>
          <p:cNvSpPr txBox="1"/>
          <p:nvPr/>
        </p:nvSpPr>
        <p:spPr>
          <a:xfrm>
            <a:off x="3441290" y="733246"/>
            <a:ext cx="6096000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myhdl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myhdl</a:t>
            </a:r>
            <a:r>
              <a:rPr lang="en-IN" sz="1400" dirty="0"/>
              <a:t> import *</a:t>
            </a:r>
          </a:p>
          <a:p>
            <a:r>
              <a:rPr lang="en-IN" sz="1400" dirty="0"/>
              <a:t>@block</a:t>
            </a:r>
          </a:p>
          <a:p>
            <a:r>
              <a:rPr lang="en-IN" sz="1400" dirty="0"/>
              <a:t>def RAM(</a:t>
            </a:r>
            <a:r>
              <a:rPr lang="en-IN" sz="1400" dirty="0" err="1"/>
              <a:t>dout</a:t>
            </a:r>
            <a:r>
              <a:rPr lang="en-IN" sz="1400" dirty="0"/>
              <a:t>, din, </a:t>
            </a:r>
            <a:r>
              <a:rPr lang="en-IN" sz="1400" dirty="0" err="1"/>
              <a:t>addr</a:t>
            </a:r>
            <a:r>
              <a:rPr lang="en-IN" sz="1400" dirty="0"/>
              <a:t>, we, </a:t>
            </a:r>
            <a:r>
              <a:rPr lang="en-IN" sz="1400" dirty="0" err="1"/>
              <a:t>clk</a:t>
            </a:r>
            <a:r>
              <a:rPr lang="en-IN" sz="1400" dirty="0"/>
              <a:t>, depth=128):</a:t>
            </a:r>
          </a:p>
          <a:p>
            <a:r>
              <a:rPr lang="en-IN" sz="1400" dirty="0"/>
              <a:t>    """ Ram model """</a:t>
            </a:r>
          </a:p>
          <a:p>
            <a:r>
              <a:rPr lang="en-IN" sz="1400" dirty="0"/>
              <a:t>    mem = [Signal(</a:t>
            </a:r>
            <a:r>
              <a:rPr lang="en-IN" sz="1400" dirty="0" err="1"/>
              <a:t>intbv</a:t>
            </a:r>
            <a:r>
              <a:rPr lang="en-IN" sz="1400" dirty="0"/>
              <a:t>(0)[8:]) for </a:t>
            </a:r>
            <a:r>
              <a:rPr lang="en-IN" sz="1400" dirty="0" err="1"/>
              <a:t>i</a:t>
            </a:r>
            <a:r>
              <a:rPr lang="en-IN" sz="1400" dirty="0"/>
              <a:t> in range(depth)]</a:t>
            </a:r>
          </a:p>
          <a:p>
            <a:endParaRPr lang="en-IN" sz="1400" dirty="0"/>
          </a:p>
          <a:p>
            <a:r>
              <a:rPr lang="en-IN" sz="1400" dirty="0"/>
              <a:t>    @always(clk.posedge)</a:t>
            </a:r>
          </a:p>
          <a:p>
            <a:r>
              <a:rPr lang="en-IN" sz="1400" dirty="0"/>
              <a:t>    def write():</a:t>
            </a:r>
          </a:p>
          <a:p>
            <a:r>
              <a:rPr lang="en-IN" sz="1400" dirty="0"/>
              <a:t>        if we:</a:t>
            </a:r>
          </a:p>
          <a:p>
            <a:r>
              <a:rPr lang="en-IN" sz="1400" dirty="0"/>
              <a:t>            mem[</a:t>
            </a:r>
            <a:r>
              <a:rPr lang="en-IN" sz="1400" dirty="0" err="1"/>
              <a:t>addr</a:t>
            </a:r>
            <a:r>
              <a:rPr lang="en-IN" sz="1400" dirty="0"/>
              <a:t>].next = din</a:t>
            </a:r>
          </a:p>
          <a:p>
            <a:endParaRPr lang="en-IN" sz="1400" dirty="0"/>
          </a:p>
          <a:p>
            <a:r>
              <a:rPr lang="en-IN" sz="1400" dirty="0"/>
              <a:t>    @always_comb</a:t>
            </a:r>
          </a:p>
          <a:p>
            <a:r>
              <a:rPr lang="en-IN" sz="1400" dirty="0"/>
              <a:t>    def read():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dout.next</a:t>
            </a:r>
            <a:r>
              <a:rPr lang="en-IN" sz="1400" dirty="0"/>
              <a:t> = mem[</a:t>
            </a:r>
            <a:r>
              <a:rPr lang="en-IN" sz="1400" dirty="0" err="1"/>
              <a:t>addr</a:t>
            </a:r>
            <a:r>
              <a:rPr lang="en-IN" sz="1400" dirty="0"/>
              <a:t>]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dout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dout_v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/>
              <a:t>din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addr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(0)[7:])</a:t>
            </a:r>
          </a:p>
          <a:p>
            <a:r>
              <a:rPr lang="en-IN" sz="1400" dirty="0"/>
              <a:t>we = Signal(bool(0))</a:t>
            </a:r>
          </a:p>
          <a:p>
            <a:r>
              <a:rPr lang="en-IN" sz="1400" dirty="0" err="1"/>
              <a:t>clk</a:t>
            </a:r>
            <a:r>
              <a:rPr lang="en-IN" sz="1400" dirty="0"/>
              <a:t> = Signal(bool(0))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inst</a:t>
            </a:r>
            <a:r>
              <a:rPr lang="en-IN" sz="1400" dirty="0"/>
              <a:t> = RAM(</a:t>
            </a:r>
            <a:r>
              <a:rPr lang="en-IN" sz="1400" dirty="0" err="1"/>
              <a:t>clk</a:t>
            </a:r>
            <a:r>
              <a:rPr lang="en-IN" sz="1400" dirty="0"/>
              <a:t>=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addr</a:t>
            </a:r>
            <a:r>
              <a:rPr lang="en-IN" sz="1400" dirty="0"/>
              <a:t>=</a:t>
            </a:r>
            <a:r>
              <a:rPr lang="en-IN" sz="1400" dirty="0" err="1"/>
              <a:t>addr</a:t>
            </a:r>
            <a:r>
              <a:rPr lang="en-IN" sz="1400" dirty="0"/>
              <a:t>, we=we, din=din, </a:t>
            </a:r>
            <a:r>
              <a:rPr lang="en-IN" sz="1400" dirty="0" err="1"/>
              <a:t>dout</a:t>
            </a:r>
            <a:r>
              <a:rPr lang="en-IN" sz="1400" dirty="0"/>
              <a:t>=</a:t>
            </a:r>
            <a:r>
              <a:rPr lang="en-IN" sz="1400" dirty="0" err="1"/>
              <a:t>dout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="VHDL")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="Verilog", testbench=False)</a:t>
            </a:r>
          </a:p>
        </p:txBody>
      </p:sp>
    </p:spTree>
    <p:extLst>
      <p:ext uri="{BB962C8B-B14F-4D97-AF65-F5344CB8AC3E}">
        <p14:creationId xmlns:p14="http://schemas.microsoft.com/office/powerpoint/2010/main" val="243423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9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2935</Words>
  <Application>Microsoft Office PowerPoint</Application>
  <PresentationFormat>Widescreen</PresentationFormat>
  <Paragraphs>488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 Hussain .</cp:lastModifiedBy>
  <cp:revision>13</cp:revision>
  <dcterms:created xsi:type="dcterms:W3CDTF">2023-12-10T18:36:39Z</dcterms:created>
  <dcterms:modified xsi:type="dcterms:W3CDTF">2023-12-15T23:01:03Z</dcterms:modified>
</cp:coreProperties>
</file>