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3CD6B-E20D-224D-7DED-AB2051A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2" y="2487076"/>
            <a:ext cx="4662152" cy="585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a if asserted, otherwise b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948690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E8AE5-9C4B-4CF0-B17F-4E31E9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18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80D73-C7C1-430A-B3CA-7DA72CDADC2E}"/>
              </a:ext>
            </a:extLst>
          </p:cNvPr>
          <p:cNvSpPr/>
          <p:nvPr/>
        </p:nvSpPr>
        <p:spPr>
          <a:xfrm>
            <a:off x="533401" y="1001038"/>
            <a:ext cx="408080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7E91E-905A-40C3-9C6E-0CFB49BAD1F7}"/>
              </a:ext>
            </a:extLst>
          </p:cNvPr>
          <p:cNvSpPr/>
          <p:nvPr/>
        </p:nvSpPr>
        <p:spPr>
          <a:xfrm>
            <a:off x="5257800" y="45609"/>
            <a:ext cx="60960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ALU_combi</a:t>
            </a:r>
            <a:r>
              <a:rPr lang="en-IN" dirty="0"/>
              <a:t>(q, o, z, n, a, b, f, width=16):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Simple ALU.</a:t>
            </a:r>
          </a:p>
          <a:p>
            <a:r>
              <a:rPr lang="en-IN" dirty="0"/>
              <a:t>    See ARM System </a:t>
            </a:r>
            <a:r>
              <a:rPr lang="en-IN" dirty="0" err="1"/>
              <a:t>Aerchitecture</a:t>
            </a:r>
            <a:r>
              <a:rPr lang="en-IN" dirty="0"/>
              <a:t> "Introduction To Processor    </a:t>
            </a:r>
            <a:br>
              <a:rPr lang="en-IN" dirty="0"/>
            </a:br>
            <a:r>
              <a:rPr lang="en-IN" dirty="0"/>
              <a:t>    Design"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result = Signal(</a:t>
            </a:r>
            <a:r>
              <a:rPr lang="en-IN" dirty="0" err="1"/>
              <a:t>intbv</a:t>
            </a:r>
            <a:r>
              <a:rPr lang="en-IN" dirty="0"/>
              <a:t>(0)[width:])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r>
              <a:rPr lang="en-IN" dirty="0"/>
              <a:t>  </a:t>
            </a:r>
          </a:p>
          <a:p>
            <a:r>
              <a:rPr lang="en-IN" dirty="0"/>
              <a:t>    def </a:t>
            </a:r>
            <a:r>
              <a:rPr lang="en-IN" dirty="0" err="1"/>
              <a:t>alu_func</a:t>
            </a:r>
            <a:r>
              <a:rPr lang="en-IN" dirty="0"/>
              <a:t>():</a:t>
            </a:r>
          </a:p>
          <a:p>
            <a:r>
              <a:rPr lang="en-IN" dirty="0"/>
              <a:t>        if f == </a:t>
            </a:r>
            <a:r>
              <a:rPr lang="en-IN" dirty="0" err="1"/>
              <a:t>t_ALU_FUNCTION.ZERO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t_ALU_FUNCTION.ONES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2 ** width - 1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-a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-b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~a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2FCD-1C2F-4BFE-A5FA-169C7E8AD0CC}"/>
              </a:ext>
            </a:extLst>
          </p:cNvPr>
          <p:cNvSpPr txBox="1"/>
          <p:nvPr/>
        </p:nvSpPr>
        <p:spPr>
          <a:xfrm>
            <a:off x="407963" y="37982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1601-6A6C-45A6-A77E-ADE5D13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3AB0B-35B1-434A-AF67-95EBA461226D}"/>
              </a:ext>
            </a:extLst>
          </p:cNvPr>
          <p:cNvSpPr/>
          <p:nvPr/>
        </p:nvSpPr>
        <p:spPr>
          <a:xfrm>
            <a:off x="375138" y="1448197"/>
            <a:ext cx="55754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t_ALU_FUNCTION.A_PLUS_1: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t_ALU_FUNCTION.B_PLUS_1: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t_ALU_FUNCTION.A_AND_B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&amp;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|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t_ALU_FUNCTION.A_XOR_B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^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t_ALU_FUNCTION.A_PLUS_B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020D0-487D-4036-AC96-43123A039B00}"/>
              </a:ext>
            </a:extLst>
          </p:cNvPr>
          <p:cNvSpPr/>
          <p:nvPr/>
        </p:nvSpPr>
        <p:spPr>
          <a:xfrm>
            <a:off x="6241366" y="1305341"/>
            <a:ext cx="557549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alu_status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result</a:t>
            </a:r>
          </a:p>
          <a:p>
            <a:endParaRPr lang="en-IN" dirty="0"/>
          </a:p>
          <a:p>
            <a:r>
              <a:rPr lang="en-IN" dirty="0"/>
              <a:t>        if result == 0: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n.next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# how to detect overflow?</a:t>
            </a:r>
          </a:p>
          <a:p>
            <a:r>
              <a:rPr lang="en-IN" dirty="0"/>
              <a:t>        </a:t>
            </a:r>
            <a:r>
              <a:rPr lang="en-IN" dirty="0" err="1"/>
              <a:t>o.next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return instances()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EB0B-F1DD-44CF-B196-F5AA9FDCA03E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C4269-35D9-4851-AD4A-0B87FAA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85761-90DE-4C1D-B732-F3201385084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n = Signal(bool(0))</a:t>
            </a:r>
          </a:p>
          <a:p>
            <a:r>
              <a:rPr lang="en-IN" dirty="0"/>
              <a:t>    z = Signal(bool(0))</a:t>
            </a:r>
          </a:p>
          <a:p>
            <a:r>
              <a:rPr lang="en-IN" dirty="0"/>
              <a:t>    o = Signal(bool(0))</a:t>
            </a:r>
          </a:p>
          <a:p>
            <a:r>
              <a:rPr lang="en-IN" dirty="0"/>
              <a:t>    q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a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b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f = Signal(</a:t>
            </a:r>
            <a:r>
              <a:rPr lang="en-IN" dirty="0" err="1"/>
              <a:t>t_ALU_FUNCTION.ZERO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ALU_combi</a:t>
            </a:r>
            <a:r>
              <a:rPr lang="en-IN" dirty="0"/>
              <a:t>(q, o, z, n, a, b, f, width=16)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r>
              <a:rPr lang="en-IN" dirty="0"/>
              <a:t>convert()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666B-0C4A-4970-BB11-481B36AE66AA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A5922-470F-421C-B062-43EA6FC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3BAA-E400-4936-A57F-B0399E0C5059}"/>
              </a:ext>
            </a:extLst>
          </p:cNvPr>
          <p:cNvSpPr txBox="1"/>
          <p:nvPr/>
        </p:nvSpPr>
        <p:spPr>
          <a:xfrm>
            <a:off x="560439" y="867385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with asynchronous reset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1295</Words>
  <Application>Microsoft Office PowerPoint</Application>
  <PresentationFormat>Widescreen</PresentationFormat>
  <Paragraphs>265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zakirhussain</cp:lastModifiedBy>
  <cp:revision>11</cp:revision>
  <dcterms:created xsi:type="dcterms:W3CDTF">2023-12-10T18:36:39Z</dcterms:created>
  <dcterms:modified xsi:type="dcterms:W3CDTF">2023-12-15T07:19:40Z</dcterms:modified>
</cp:coreProperties>
</file>