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2E79C-175F-44DC-BC9A-23322DD3F10A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2FC5A-ACAC-40C9-B39D-860E8AFC3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808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377D-A8F4-3059-9993-2D8DD5B3F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1DE72-B586-26E3-FD4B-BA16F9036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93758-E3BD-9586-B0EB-FE9270E0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FC7D-F922-4FD1-995F-2A72337ADDDA}" type="datetime1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319D-8DD4-7B84-B7A9-037C0B59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B80E5-C2C4-3D6B-C4B7-FA6CBC51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67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A477-1D1C-FDD3-5AB8-5EF914FD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444F8-1665-7A4B-230F-D89D9DF9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E160-6D1E-F596-C86D-05C881BE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3DFC-F682-481D-B2A5-0D4A43E3C20B}" type="datetime1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FD36-A407-4E08-8232-4474681B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39C59-0E71-299E-31E9-E0B44F07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30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F4896-47AB-B372-C12C-ADF1275A2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45F87-D57B-39AF-E63D-7A9DBA56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FA10E-E72E-DD72-4DB0-852A8D2E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8F03-67A8-4FA6-9B2F-96ED40C784CC}" type="datetime1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A870F-5BB1-B457-C83A-25B0CB79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CB49D-03B5-7690-282C-4E5B6CA8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48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F35C-14AC-97B7-D95B-A643453A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0531-707A-F07F-A6C0-6B0E7F87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67CF-07B9-B162-D265-653F3AF4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DF35-6BAB-48FD-B89E-A6ECEDD7568A}" type="datetime1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7723-9CB1-E8BD-2C2C-BAD58A02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0EC5-8B41-FF0F-361C-F9808D9D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77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75CD-33FD-1312-96B6-FED74A1A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473A8-18AB-AB3E-5916-1B73C79AB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66C22-C0F1-F394-9070-F962345E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FB6F-8A01-4FA1-85B3-756BDDA0BCD5}" type="datetime1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741E2-E962-E3A2-B067-F20D15C3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BAC6E-8522-5442-201E-07E260A9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37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7862-2DFB-450C-4542-40C88C69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FBF3E-A159-ACBF-680B-66C959C37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A126E-516E-0007-768B-37E15A071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AA76C-E35A-50A5-5FEA-22BAA92C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85EF-55F0-435B-832A-8F90D43CEB0A}" type="datetime1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B26AB-DB3C-CD2E-0125-AFBBCE9B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29F40-2911-D467-F354-04FBA99C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33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AC66-C450-1000-815D-F5974037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A7FB1-0EBA-FB57-42A0-3C905C7E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1FE07-0ACB-CE60-4054-A34028000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3BF7B-2CCF-CEF8-CD32-822C6C961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BB462-147A-BC10-D15F-57E302D21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F89D5-52FC-2E22-64A5-2755A7A7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39E7-A20C-44FE-9988-8581EF2096B8}" type="datetime1">
              <a:rPr lang="en-IN" smtClean="0"/>
              <a:t>13-12-2023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5CD2B-22C7-965C-3208-01382BFC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F8C2A-9F31-BB7B-917C-232525A6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74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B7E3-6638-86F9-5E91-88915232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1A2DF-469C-CF08-2046-8467589C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8C93-EF9F-46F8-8C19-983657FA68CC}" type="datetime1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5E5D5-1CB1-80FE-BC22-D7C518FD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3C862-447A-7F75-19A1-3821B090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21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2E80C-37E3-01E9-BD10-3BF9520F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88FF-6309-4164-A821-8E55A572992D}" type="datetime1">
              <a:rPr lang="en-IN" smtClean="0"/>
              <a:t>13-12-2023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0EB6B-C09F-8F29-443A-C3AFB31C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701E2-45F0-639B-91C9-9D50A1EA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3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C1FF-5DE3-705F-40D5-5678376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2CB7-62AC-615E-5867-DA95E9E4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06807-804F-17BD-8D23-39BB7A374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73B26-46F2-B40F-00D9-A3AE7B0C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6D5-53B4-48E4-AE53-8DAB33B47CF7}" type="datetime1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EB21D-4CAB-EB36-34DD-F227E47B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9F432-7999-28F2-A4AF-6A515D14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1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DFF4-C506-2305-EBBE-21C2441C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322A8-BE5B-3320-A8B9-70F3F47FC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F6AE4-A0FF-02AE-A13C-3904C138F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ED3CA-9896-79DB-A198-6F1D9C6C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D77B-2FEF-48AF-91A3-D1586A1C9FCB}" type="datetime1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27010-442E-B6BA-F4B1-8585B33B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8653E-1C42-AA61-3018-8DDA204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33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B4E3D-CF07-82D8-ACF5-DE0D22D8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682F8-5EED-4E7C-DFB2-375FF78FE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9715-57C7-DADD-3DA5-49548D220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52C8C-CE83-43E0-8969-A5B975D8EDB0}" type="datetime1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A7973-C555-8727-68E8-9D0BF9B49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92056-F685-0501-652E-4EF296FE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9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33CD6B-E20D-224D-7DED-AB2051AD2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582" y="2487076"/>
            <a:ext cx="4662152" cy="5859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F0059-02FB-41EF-93A0-DCC4970D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80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9FE9E-39D6-74E4-3251-2232430ED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37" y="703456"/>
            <a:ext cx="9027259" cy="530405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89985D-9EBF-4430-AB31-CE8A2E02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6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4B6B72-1887-CFC7-6392-5580CCE3362A}"/>
              </a:ext>
            </a:extLst>
          </p:cNvPr>
          <p:cNvSpPr txBox="1"/>
          <p:nvPr/>
        </p:nvSpPr>
        <p:spPr>
          <a:xfrm>
            <a:off x="1461979" y="2448233"/>
            <a:ext cx="9603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to Verilog HDL Conversion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0E9D6C-D14E-4BEC-852B-1FCACF89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83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8F55E4-1E1A-2E71-6969-E34118153254}"/>
              </a:ext>
            </a:extLst>
          </p:cNvPr>
          <p:cNvSpPr txBox="1"/>
          <p:nvPr/>
        </p:nvSpPr>
        <p:spPr>
          <a:xfrm>
            <a:off x="560439" y="867385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designs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</a:p>
          <a:p>
            <a:pPr marL="342900" indent="-342900">
              <a:buFontTx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vectored inputs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Half-adder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Full-adder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</a:t>
            </a:r>
          </a:p>
          <a:p>
            <a:pPr marL="342900" indent="-342900"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1EEE83-A7AC-49C5-9519-17B472ED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82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BB06054-74A1-ABB2-B13E-06E21B28106E}"/>
              </a:ext>
            </a:extLst>
          </p:cNvPr>
          <p:cNvSpPr txBox="1"/>
          <p:nvPr/>
        </p:nvSpPr>
        <p:spPr>
          <a:xfrm>
            <a:off x="196645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C742A-26FC-1D3D-67A4-6684FE3C4654}"/>
              </a:ext>
            </a:extLst>
          </p:cNvPr>
          <p:cNvSpPr txBox="1"/>
          <p:nvPr/>
        </p:nvSpPr>
        <p:spPr>
          <a:xfrm>
            <a:off x="422788" y="523220"/>
            <a:ext cx="6096000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block, </a:t>
            </a:r>
            <a:r>
              <a:rPr lang="en-IN" dirty="0" err="1"/>
              <a:t>always_comb</a:t>
            </a:r>
            <a:r>
              <a:rPr lang="en-IN" dirty="0"/>
              <a:t>, Signal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mux2x1_scalar(y, a, b, </a:t>
            </a:r>
            <a:r>
              <a:rPr lang="en-IN" dirty="0" err="1"/>
              <a:t>sel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""" </a:t>
            </a:r>
          </a:p>
          <a:p>
            <a:r>
              <a:rPr lang="en-IN" dirty="0"/>
              <a:t>    Multiplexer</a:t>
            </a:r>
          </a:p>
          <a:p>
            <a:endParaRPr lang="en-IN" dirty="0"/>
          </a:p>
          <a:p>
            <a:r>
              <a:rPr lang="en-IN" dirty="0"/>
              <a:t>    y -- scalar data output</a:t>
            </a:r>
          </a:p>
          <a:p>
            <a:r>
              <a:rPr lang="en-IN" dirty="0"/>
              <a:t>    a, b -- scalar data inputs</a:t>
            </a:r>
          </a:p>
          <a:p>
            <a:r>
              <a:rPr lang="en-IN" dirty="0"/>
              <a:t>    </a:t>
            </a:r>
            <a:r>
              <a:rPr lang="en-IN" dirty="0" err="1"/>
              <a:t>sel</a:t>
            </a:r>
            <a:r>
              <a:rPr lang="en-IN" dirty="0"/>
              <a:t> -- control input: select a if asserted, otherwise b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endParaRPr lang="en-IN" dirty="0"/>
          </a:p>
          <a:p>
            <a:r>
              <a:rPr lang="en-IN" dirty="0"/>
              <a:t>    @always_comb</a:t>
            </a:r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</a:t>
            </a:r>
            <a:r>
              <a:rPr lang="en-IN" dirty="0" err="1"/>
              <a:t>sel</a:t>
            </a:r>
            <a:r>
              <a:rPr lang="en-IN" dirty="0"/>
              <a:t> == 1: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b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a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F6DE2-4BD0-2438-88CF-498245D02273}"/>
              </a:ext>
            </a:extLst>
          </p:cNvPr>
          <p:cNvSpPr txBox="1"/>
          <p:nvPr/>
        </p:nvSpPr>
        <p:spPr>
          <a:xfrm>
            <a:off x="6744931" y="3176979"/>
            <a:ext cx="5311081" cy="175432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def convert():</a:t>
            </a:r>
          </a:p>
          <a:p>
            <a:r>
              <a:rPr lang="en-US" dirty="0"/>
              <a:t>    </a:t>
            </a:r>
            <a:r>
              <a:rPr lang="en-US" dirty="0" err="1"/>
              <a:t>y,a,b,sel</a:t>
            </a:r>
            <a:r>
              <a:rPr lang="en-US" dirty="0"/>
              <a:t> = [Signal(bool(0)) for </a:t>
            </a:r>
            <a:r>
              <a:rPr lang="en-US" dirty="0" err="1"/>
              <a:t>i</a:t>
            </a:r>
            <a:r>
              <a:rPr lang="en-US" dirty="0"/>
              <a:t> in range(4)]</a:t>
            </a:r>
          </a:p>
          <a:p>
            <a:r>
              <a:rPr lang="en-US" dirty="0"/>
              <a:t>    </a:t>
            </a:r>
            <a:r>
              <a:rPr lang="en-US" dirty="0" err="1"/>
              <a:t>convInst</a:t>
            </a:r>
            <a:r>
              <a:rPr lang="en-US" dirty="0"/>
              <a:t> = mux2x1_scalar(y, a, b, </a:t>
            </a:r>
            <a:r>
              <a:rPr lang="en-US" dirty="0" err="1"/>
              <a:t>sel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convInst.convert</a:t>
            </a:r>
            <a:r>
              <a:rPr lang="en-US" dirty="0"/>
              <a:t>(</a:t>
            </a:r>
            <a:r>
              <a:rPr lang="en-US" dirty="0" err="1"/>
              <a:t>hdl</a:t>
            </a:r>
            <a:r>
              <a:rPr lang="en-US" dirty="0"/>
              <a:t>='Verilog')</a:t>
            </a:r>
          </a:p>
          <a:p>
            <a:endParaRPr lang="en-US" dirty="0"/>
          </a:p>
          <a:p>
            <a:r>
              <a:rPr lang="en-US" dirty="0"/>
              <a:t>convert()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00874-3F80-46C4-9F9A-032B275A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04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BF8461-84A4-3644-E41F-A45E49CE1B55}"/>
              </a:ext>
            </a:extLst>
          </p:cNvPr>
          <p:cNvSpPr txBox="1"/>
          <p:nvPr/>
        </p:nvSpPr>
        <p:spPr>
          <a:xfrm>
            <a:off x="393290" y="31677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Multiplexer with vectored 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FA947-13C2-ADED-343C-229CCB20533E}"/>
              </a:ext>
            </a:extLst>
          </p:cNvPr>
          <p:cNvSpPr txBox="1"/>
          <p:nvPr/>
        </p:nvSpPr>
        <p:spPr>
          <a:xfrm>
            <a:off x="658762" y="948690"/>
            <a:ext cx="6096000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mux2x1_vectored(y, a, b, </a:t>
            </a:r>
            <a:r>
              <a:rPr lang="en-IN" dirty="0" err="1"/>
              <a:t>sel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""" </a:t>
            </a:r>
          </a:p>
          <a:p>
            <a:r>
              <a:rPr lang="en-IN" dirty="0"/>
              <a:t>    Multiplexer 2x1</a:t>
            </a:r>
          </a:p>
          <a:p>
            <a:r>
              <a:rPr lang="en-IN" dirty="0"/>
              <a:t>    y -- mux output</a:t>
            </a:r>
          </a:p>
          <a:p>
            <a:r>
              <a:rPr lang="en-IN" dirty="0"/>
              <a:t>    a, b -- data inputs</a:t>
            </a:r>
          </a:p>
          <a:p>
            <a:r>
              <a:rPr lang="en-IN" dirty="0"/>
              <a:t>    </a:t>
            </a:r>
            <a:r>
              <a:rPr lang="en-IN" dirty="0" err="1"/>
              <a:t>sel</a:t>
            </a:r>
            <a:r>
              <a:rPr lang="en-IN" dirty="0"/>
              <a:t> -- control input: select b if asserted, otherwise a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endParaRPr lang="en-IN" dirty="0"/>
          </a:p>
          <a:p>
            <a:r>
              <a:rPr lang="en-IN" dirty="0"/>
              <a:t>    @always_comb</a:t>
            </a:r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</a:t>
            </a:r>
            <a:r>
              <a:rPr lang="en-IN" dirty="0" err="1"/>
              <a:t>sel</a:t>
            </a:r>
            <a:r>
              <a:rPr lang="en-IN" dirty="0"/>
              <a:t> == 1: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b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a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26C81-2FCE-F6BC-ADD2-496C00CFB92F}"/>
              </a:ext>
            </a:extLst>
          </p:cNvPr>
          <p:cNvSpPr txBox="1"/>
          <p:nvPr/>
        </p:nvSpPr>
        <p:spPr>
          <a:xfrm>
            <a:off x="6871236" y="2887682"/>
            <a:ext cx="5170709" cy="20313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def convert():</a:t>
            </a:r>
          </a:p>
          <a:p>
            <a:r>
              <a:rPr lang="en-IN" dirty="0"/>
              <a:t>    </a:t>
            </a:r>
            <a:r>
              <a:rPr lang="en-IN" dirty="0" err="1"/>
              <a:t>sel</a:t>
            </a:r>
            <a:r>
              <a:rPr lang="en-IN" dirty="0"/>
              <a:t> = Signal(bool(0))</a:t>
            </a:r>
          </a:p>
          <a:p>
            <a:r>
              <a:rPr lang="en-IN" dirty="0"/>
              <a:t>    </a:t>
            </a:r>
            <a:r>
              <a:rPr lang="en-IN" dirty="0" err="1"/>
              <a:t>a,b,y</a:t>
            </a:r>
            <a:r>
              <a:rPr lang="en-IN" dirty="0"/>
              <a:t>= [Signal(</a:t>
            </a:r>
            <a:r>
              <a:rPr lang="en-IN" dirty="0" err="1"/>
              <a:t>intbv</a:t>
            </a:r>
            <a:r>
              <a:rPr lang="en-IN" dirty="0"/>
              <a:t>(0)[8:]) for </a:t>
            </a:r>
            <a:r>
              <a:rPr lang="en-IN" dirty="0" err="1"/>
              <a:t>i</a:t>
            </a:r>
            <a:r>
              <a:rPr lang="en-IN" dirty="0"/>
              <a:t> in range(3)]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mux2x1_vectored(y, a, b, </a:t>
            </a:r>
            <a:r>
              <a:rPr lang="en-IN" dirty="0" err="1"/>
              <a:t>sel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3FD86-AFDD-4C11-BC2D-D704C103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1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A313CE-F612-4F20-B23C-3DAC0EAC8847}"/>
              </a:ext>
            </a:extLst>
          </p:cNvPr>
          <p:cNvSpPr/>
          <p:nvPr/>
        </p:nvSpPr>
        <p:spPr>
          <a:xfrm>
            <a:off x="937846" y="755699"/>
            <a:ext cx="6096000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ha(</a:t>
            </a:r>
            <a:r>
              <a:rPr lang="en-IN" dirty="0" err="1"/>
              <a:t>a,b,sum,co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r>
              <a:rPr lang="en-IN" dirty="0"/>
              <a:t>    Half Adder</a:t>
            </a:r>
          </a:p>
          <a:p>
            <a:r>
              <a:rPr lang="en-IN" dirty="0"/>
              <a:t>    </a:t>
            </a:r>
            <a:r>
              <a:rPr lang="en-IN" dirty="0" err="1"/>
              <a:t>sum,co</a:t>
            </a:r>
            <a:r>
              <a:rPr lang="en-IN" dirty="0"/>
              <a:t> - outputs</a:t>
            </a:r>
          </a:p>
          <a:p>
            <a:r>
              <a:rPr lang="en-IN" dirty="0"/>
              <a:t>    </a:t>
            </a:r>
            <a:r>
              <a:rPr lang="en-IN" dirty="0" err="1"/>
              <a:t>a,b</a:t>
            </a:r>
            <a:r>
              <a:rPr lang="en-IN" dirty="0"/>
              <a:t> - inputs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if a == 1 and b == 1:</a:t>
            </a:r>
          </a:p>
          <a:p>
            <a:r>
              <a:rPr lang="en-IN" dirty="0"/>
              <a:t>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</a:t>
            </a:r>
            <a:r>
              <a:rPr lang="en-IN" dirty="0" err="1"/>
              <a:t>co.next</a:t>
            </a:r>
            <a:r>
              <a:rPr lang="en-IN" dirty="0"/>
              <a:t>=1</a:t>
            </a:r>
          </a:p>
          <a:p>
            <a:r>
              <a:rPr lang="en-IN" dirty="0"/>
              <a:t>      else:</a:t>
            </a:r>
          </a:p>
          <a:p>
            <a:r>
              <a:rPr lang="en-IN" dirty="0"/>
              <a:t>        </a:t>
            </a:r>
            <a:r>
              <a:rPr lang="en-IN" dirty="0" err="1"/>
              <a:t>sum.next</a:t>
            </a:r>
            <a:r>
              <a:rPr lang="en-IN" dirty="0"/>
              <a:t>=1</a:t>
            </a:r>
          </a:p>
          <a:p>
            <a:r>
              <a:rPr lang="en-IN" dirty="0"/>
              <a:t>        </a:t>
            </a:r>
            <a:r>
              <a:rPr lang="en-IN" dirty="0" err="1"/>
              <a:t>co.next</a:t>
            </a:r>
            <a:r>
              <a:rPr lang="en-IN" dirty="0"/>
              <a:t>=0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F1F4E-EFE7-4E64-A0DF-C6B57D3739AA}"/>
              </a:ext>
            </a:extLst>
          </p:cNvPr>
          <p:cNvSpPr txBox="1"/>
          <p:nvPr/>
        </p:nvSpPr>
        <p:spPr>
          <a:xfrm>
            <a:off x="351692" y="232479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Half-adder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195A23-B319-4DFA-8660-2D62B5FB43CD}"/>
              </a:ext>
            </a:extLst>
          </p:cNvPr>
          <p:cNvSpPr/>
          <p:nvPr/>
        </p:nvSpPr>
        <p:spPr>
          <a:xfrm>
            <a:off x="7155766" y="2551837"/>
            <a:ext cx="4843976" cy="175432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def convert():</a:t>
            </a:r>
          </a:p>
          <a:p>
            <a:r>
              <a:rPr lang="en-IN" dirty="0"/>
              <a:t>    </a:t>
            </a:r>
            <a:r>
              <a:rPr lang="en-IN" dirty="0" err="1"/>
              <a:t>a,b,sum,co</a:t>
            </a:r>
            <a:r>
              <a:rPr lang="en-IN" dirty="0"/>
              <a:t> = [Signal(bool(0)) for </a:t>
            </a:r>
            <a:r>
              <a:rPr lang="en-IN" dirty="0" err="1"/>
              <a:t>i</a:t>
            </a:r>
            <a:r>
              <a:rPr lang="en-IN" dirty="0"/>
              <a:t> in range(4)]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ha(</a:t>
            </a:r>
            <a:r>
              <a:rPr lang="en-IN" dirty="0" err="1"/>
              <a:t>a,b,sum,co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A185A-1B2F-40C8-A258-96913634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27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8C09E4-2C5A-47CD-BAC1-85C8E19F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16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75D90-771F-402B-AE62-012093C94EBD}"/>
              </a:ext>
            </a:extLst>
          </p:cNvPr>
          <p:cNvSpPr txBox="1"/>
          <p:nvPr/>
        </p:nvSpPr>
        <p:spPr>
          <a:xfrm>
            <a:off x="225083" y="140676"/>
            <a:ext cx="8026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Full-adder using two-half adders and one or gate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AA656F-D2C7-48DC-9D04-3B4E8E467B48}"/>
              </a:ext>
            </a:extLst>
          </p:cNvPr>
          <p:cNvSpPr/>
          <p:nvPr/>
        </p:nvSpPr>
        <p:spPr>
          <a:xfrm>
            <a:off x="586155" y="889843"/>
            <a:ext cx="4168726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ha(</a:t>
            </a:r>
            <a:r>
              <a:rPr lang="en-IN" dirty="0" err="1"/>
              <a:t>a,b,sum,co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a==0 and b==0:</a:t>
            </a:r>
          </a:p>
          <a:p>
            <a:r>
              <a:rPr lang="en-IN" dirty="0"/>
              <a:t>    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    </a:t>
            </a:r>
            <a:r>
              <a:rPr lang="en-IN" dirty="0" err="1"/>
              <a:t>co.next</a:t>
            </a:r>
            <a:r>
              <a:rPr lang="en-IN" dirty="0"/>
              <a:t>=0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a==1 and b==1:</a:t>
            </a:r>
          </a:p>
          <a:p>
            <a:r>
              <a:rPr lang="en-IN" dirty="0"/>
              <a:t>    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    </a:t>
            </a:r>
            <a:r>
              <a:rPr lang="en-IN" dirty="0" err="1"/>
              <a:t>co.next</a:t>
            </a:r>
            <a:r>
              <a:rPr lang="en-IN" dirty="0"/>
              <a:t>=1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    </a:t>
            </a:r>
            <a:r>
              <a:rPr lang="en-IN" dirty="0" err="1"/>
              <a:t>co.next</a:t>
            </a:r>
            <a:r>
              <a:rPr lang="en-IN" dirty="0"/>
              <a:t>=1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E8EB88-56F5-4AD2-B3DA-18C66159F5FF}"/>
              </a:ext>
            </a:extLst>
          </p:cNvPr>
          <p:cNvSpPr/>
          <p:nvPr/>
        </p:nvSpPr>
        <p:spPr>
          <a:xfrm>
            <a:off x="5950635" y="1033529"/>
            <a:ext cx="609600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</a:t>
            </a:r>
            <a:r>
              <a:rPr lang="en-IN" dirty="0" err="1"/>
              <a:t>orgate</a:t>
            </a:r>
            <a:r>
              <a:rPr lang="en-IN" dirty="0"/>
              <a:t>(</a:t>
            </a:r>
            <a:r>
              <a:rPr lang="en-IN" dirty="0" err="1"/>
              <a:t>a,b,y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a==0 and b==0: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=0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=1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</p:spTree>
    <p:extLst>
      <p:ext uri="{BB962C8B-B14F-4D97-AF65-F5344CB8AC3E}">
        <p14:creationId xmlns:p14="http://schemas.microsoft.com/office/powerpoint/2010/main" val="3900084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3EA7B9-9418-4755-827C-FD743DAE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17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3F4740-6B03-4F06-BD6E-082BDAD5BC06}"/>
              </a:ext>
            </a:extLst>
          </p:cNvPr>
          <p:cNvSpPr/>
          <p:nvPr/>
        </p:nvSpPr>
        <p:spPr>
          <a:xfrm>
            <a:off x="1961270" y="643555"/>
            <a:ext cx="6096000" cy="61863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r>
              <a:rPr lang="en-IN" dirty="0"/>
              <a:t>from ha import ha</a:t>
            </a:r>
          </a:p>
          <a:p>
            <a:r>
              <a:rPr lang="en-IN" dirty="0"/>
              <a:t>from </a:t>
            </a:r>
            <a:r>
              <a:rPr lang="en-IN" dirty="0" err="1"/>
              <a:t>orgate</a:t>
            </a:r>
            <a:r>
              <a:rPr lang="en-IN" dirty="0"/>
              <a:t> import </a:t>
            </a:r>
            <a:r>
              <a:rPr lang="en-IN" dirty="0" err="1"/>
              <a:t>orgate</a:t>
            </a:r>
            <a:endParaRPr lang="en-IN" dirty="0"/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fa(</a:t>
            </a:r>
            <a:r>
              <a:rPr lang="en-IN" dirty="0" err="1"/>
              <a:t>a,b,c,sum,co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s1=Signal(bool(0))</a:t>
            </a:r>
          </a:p>
          <a:p>
            <a:r>
              <a:rPr lang="en-IN" dirty="0"/>
              <a:t>    c1=Signal(bool(0))</a:t>
            </a:r>
          </a:p>
          <a:p>
            <a:r>
              <a:rPr lang="en-IN" dirty="0"/>
              <a:t>    c2=Signal(bool(0))</a:t>
            </a:r>
          </a:p>
          <a:p>
            <a:endParaRPr lang="en-IN" dirty="0"/>
          </a:p>
          <a:p>
            <a:r>
              <a:rPr lang="en-IN" dirty="0"/>
              <a:t>    ha1=ha(a,b,s1,c1)</a:t>
            </a:r>
          </a:p>
          <a:p>
            <a:r>
              <a:rPr lang="en-IN" dirty="0"/>
              <a:t>    ha2=ha(s1,c,sum,c2)</a:t>
            </a:r>
          </a:p>
          <a:p>
            <a:r>
              <a:rPr lang="en-IN" dirty="0"/>
              <a:t>    orgate1=</a:t>
            </a:r>
            <a:r>
              <a:rPr lang="en-IN" dirty="0" err="1"/>
              <a:t>orgate</a:t>
            </a:r>
            <a:r>
              <a:rPr lang="en-IN" dirty="0"/>
              <a:t>(c1,c2,co)</a:t>
            </a:r>
          </a:p>
          <a:p>
            <a:endParaRPr lang="en-IN" dirty="0"/>
          </a:p>
          <a:p>
            <a:r>
              <a:rPr lang="en-IN" dirty="0"/>
              <a:t>    return ha1, ha2, orgate1</a:t>
            </a:r>
          </a:p>
          <a:p>
            <a:r>
              <a:rPr lang="en-IN" dirty="0"/>
              <a:t>def convert():</a:t>
            </a:r>
          </a:p>
          <a:p>
            <a:r>
              <a:rPr lang="en-IN" dirty="0"/>
              <a:t>    </a:t>
            </a:r>
            <a:r>
              <a:rPr lang="en-IN" dirty="0" err="1"/>
              <a:t>a,b,c,sum,co</a:t>
            </a:r>
            <a:r>
              <a:rPr lang="en-IN" dirty="0"/>
              <a:t> = [Signal(bool(0)) for </a:t>
            </a:r>
            <a:r>
              <a:rPr lang="en-IN" dirty="0" err="1"/>
              <a:t>i</a:t>
            </a:r>
            <a:r>
              <a:rPr lang="en-IN" dirty="0"/>
              <a:t> in range(5)]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fa(</a:t>
            </a:r>
            <a:r>
              <a:rPr lang="en-IN" dirty="0" err="1"/>
              <a:t>a,b,c,sum,co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0898E-0C0E-4304-B7F2-1A221DE8ACA4}"/>
              </a:ext>
            </a:extLst>
          </p:cNvPr>
          <p:cNvSpPr txBox="1"/>
          <p:nvPr/>
        </p:nvSpPr>
        <p:spPr>
          <a:xfrm>
            <a:off x="225083" y="140676"/>
            <a:ext cx="9695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Full-adder using two-half adders and one or gate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4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2268B0-70A1-7C15-6240-32FCE97F6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80" y="535387"/>
            <a:ext cx="8192507" cy="51972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923A37-5ADB-43CF-A845-FB608082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05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21D1FD-B43A-B46C-39AF-3934D9FCF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80" y="215132"/>
            <a:ext cx="3039414" cy="508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AA16CF-ABC9-DC53-3D12-7DA9A2400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085" y="1127939"/>
            <a:ext cx="6706709" cy="162509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5FD5C-BB45-4F09-9CA1-98371E8C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37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07CE79-316F-E208-7E59-11E21EAB2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6" y="503262"/>
            <a:ext cx="7865806" cy="521014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6A316E-295C-47BC-B81F-DA8C2B5D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96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E58457-8546-BBE8-5848-36F6E6FD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2" y="657992"/>
            <a:ext cx="7790472" cy="49076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6A3FBD-9CB4-4ABB-A826-606AB08B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19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E9955F-6EA6-47F2-7109-48AAC7BAA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09" y="642593"/>
            <a:ext cx="8940846" cy="388024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6B9CA-AC87-4A76-ACF5-A968D864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28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1E31AA-AF5F-456F-ACDD-02CE091BE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16" y="677802"/>
            <a:ext cx="10009101" cy="45627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19F9C-7303-4CCA-A2A2-674A7E1F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87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519679-C024-D7B5-E232-32A8E6D25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5" y="432619"/>
            <a:ext cx="10245213" cy="618449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231578-F8A7-4EAF-8B39-59BCBC20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20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1A944B-EBD2-0ED6-7117-7E9AC241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9" y="605237"/>
            <a:ext cx="8015922" cy="47238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D70465-30DB-4A4B-8E3F-BA5E7829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88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784</Words>
  <Application>Microsoft Office PowerPoint</Application>
  <PresentationFormat>Widescreen</PresentationFormat>
  <Paragraphs>166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Zakir Hussain .</dc:creator>
  <cp:lastModifiedBy>zakirhussain</cp:lastModifiedBy>
  <cp:revision>6</cp:revision>
  <dcterms:created xsi:type="dcterms:W3CDTF">2023-12-10T18:36:39Z</dcterms:created>
  <dcterms:modified xsi:type="dcterms:W3CDTF">2023-12-13T07:10:04Z</dcterms:modified>
</cp:coreProperties>
</file>