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534275" cy="4381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34" y="1597030"/>
            <a:ext cx="2333625" cy="3429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31918"/>
            <a:ext cx="1362075" cy="5715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31" y="2303343"/>
            <a:ext cx="1638300" cy="6000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46193"/>
            <a:ext cx="1323975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39880"/>
            <a:ext cx="3114675" cy="457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6" name="Picture 12" descr="d:\Users\she_s\Desktop\d6ca7bcb0a46f21fec269917f6246b600c33ae6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5605"/>
            <a:ext cx="1047750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33057"/>
            <a:ext cx="1524000" cy="457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80669"/>
            <a:ext cx="1543050" cy="5619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451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73534"/>
            <a:ext cx="11334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89881"/>
            <a:ext cx="1352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66" y="1135409"/>
            <a:ext cx="12573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57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ss佘山</dc:creator>
  <cp:lastModifiedBy>ss佘山</cp:lastModifiedBy>
  <cp:revision>4</cp:revision>
  <dcterms:created xsi:type="dcterms:W3CDTF">2015-12-30T03:09:22Z</dcterms:created>
  <dcterms:modified xsi:type="dcterms:W3CDTF">2015-12-30T05:59:39Z</dcterms:modified>
</cp:coreProperties>
</file>