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DC4B-8B90-4315-8E8B-A37627A597FC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5B24-8C09-4A9E-9DDC-53F18CEF89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421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DC4B-8B90-4315-8E8B-A37627A597FC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5B24-8C09-4A9E-9DDC-53F18CEF89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397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DC4B-8B90-4315-8E8B-A37627A597FC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5B24-8C09-4A9E-9DDC-53F18CEF891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1109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DC4B-8B90-4315-8E8B-A37627A597FC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5B24-8C09-4A9E-9DDC-53F18CEF89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118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DC4B-8B90-4315-8E8B-A37627A597FC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5B24-8C09-4A9E-9DDC-53F18CEF891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9978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DC4B-8B90-4315-8E8B-A37627A597FC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5B24-8C09-4A9E-9DDC-53F18CEF89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93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DC4B-8B90-4315-8E8B-A37627A597FC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5B24-8C09-4A9E-9DDC-53F18CEF89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618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DC4B-8B90-4315-8E8B-A37627A597FC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5B24-8C09-4A9E-9DDC-53F18CEF89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42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DC4B-8B90-4315-8E8B-A37627A597FC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5B24-8C09-4A9E-9DDC-53F18CEF89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894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DC4B-8B90-4315-8E8B-A37627A597FC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5B24-8C09-4A9E-9DDC-53F18CEF89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59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DC4B-8B90-4315-8E8B-A37627A597FC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5B24-8C09-4A9E-9DDC-53F18CEF89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7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DC4B-8B90-4315-8E8B-A37627A597FC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5B24-8C09-4A9E-9DDC-53F18CEF89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76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DC4B-8B90-4315-8E8B-A37627A597FC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5B24-8C09-4A9E-9DDC-53F18CEF89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70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DC4B-8B90-4315-8E8B-A37627A597FC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5B24-8C09-4A9E-9DDC-53F18CEF89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50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DC4B-8B90-4315-8E8B-A37627A597FC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5B24-8C09-4A9E-9DDC-53F18CEF89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DC4B-8B90-4315-8E8B-A37627A597FC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5B24-8C09-4A9E-9DDC-53F18CEF89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573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3DC4B-8B90-4315-8E8B-A37627A597FC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9D5B24-8C09-4A9E-9DDC-53F18CEF89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76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damacheng/article/details/42846549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diu_brother/article/details/51554555" TargetMode="External"/><Relationship Id="rId2" Type="http://schemas.openxmlformats.org/officeDocument/2006/relationships/hyperlink" Target="https://www.cnblogs.com/grefr/p/6087942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csdn.net/xxlacm/article/details/73842105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tripcorp/apollo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netfocus/archive/2011/10/10/2204949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学习分享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佘山</a:t>
            </a:r>
            <a:endParaRPr lang="en-US" altLang="zh-CN" dirty="0" smtClean="0"/>
          </a:p>
          <a:p>
            <a:r>
              <a:rPr lang="en-US" altLang="zh-CN" dirty="0" smtClean="0"/>
              <a:t>20171221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98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/>
              <a:t>http://jm.taobao.org/2017/01/12/rocketmq-quick-start-in-10-minutes/</a:t>
            </a:r>
          </a:p>
          <a:p>
            <a:r>
              <a:rPr lang="en-US" altLang="zh-CN" dirty="0"/>
              <a:t>http://www.infoq.com/cn/news/2017/02/RocketMQ-future-idea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blog.csdn.net/damacheng/article/details/42846549</a:t>
            </a:r>
            <a:endParaRPr lang="en-US" altLang="zh-CN" dirty="0" smtClean="0"/>
          </a:p>
          <a:p>
            <a:r>
              <a:rPr lang="en-US" altLang="zh-CN" dirty="0"/>
              <a:t>http://jaskey.github.io/blog/2016/12/15/rocketmq-concept/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919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www.cnblogs.com/grefr/p/6087942.html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blog.csdn.net/diu_brother/article/details/51554555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blog.csdn.net/xxlacm/article/details/73842105</a:t>
            </a:r>
            <a:endParaRPr lang="en-US" altLang="zh-CN" dirty="0" smtClean="0"/>
          </a:p>
          <a:p>
            <a:r>
              <a:rPr lang="en-US" altLang="zh-CN" dirty="0"/>
              <a:t>https://www.zhihu.com/question/37321916?sort=created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753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治理中心和配置中心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github.com/ctripcorp/apollo</a:t>
            </a:r>
            <a:endParaRPr lang="en-US" altLang="zh-CN" dirty="0" smtClean="0"/>
          </a:p>
          <a:p>
            <a:r>
              <a:rPr lang="en-US" altLang="zh-CN" dirty="0" smtClean="0"/>
              <a:t>Zookeeper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575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宏观部分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51445"/>
            <a:ext cx="8596668" cy="3880773"/>
          </a:xfrm>
        </p:spPr>
        <p:txBody>
          <a:bodyPr/>
          <a:lstStyle/>
          <a:p>
            <a:r>
              <a:rPr lang="zh-CN" altLang="en-US" dirty="0" smtClean="0"/>
              <a:t>系统结构</a:t>
            </a:r>
            <a:endParaRPr lang="en-US" altLang="zh-CN" dirty="0" smtClean="0"/>
          </a:p>
          <a:p>
            <a:r>
              <a:rPr lang="zh-CN" altLang="en-US" dirty="0" smtClean="0"/>
              <a:t>领域设计</a:t>
            </a:r>
            <a:endParaRPr lang="en-US" altLang="zh-CN" dirty="0" smtClean="0"/>
          </a:p>
          <a:p>
            <a:r>
              <a:rPr lang="zh-CN" altLang="en-US" dirty="0" smtClean="0"/>
              <a:t>企业架构模式和设计模式</a:t>
            </a:r>
            <a:endParaRPr lang="en-US" altLang="zh-CN" dirty="0" smtClean="0"/>
          </a:p>
          <a:p>
            <a:r>
              <a:rPr lang="zh-CN" altLang="en-US" dirty="0" smtClean="0"/>
              <a:t>数据结构与算法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739134"/>
            <a:ext cx="1495425" cy="1866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614" y="3634359"/>
            <a:ext cx="1409700" cy="1971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300" y="3591496"/>
            <a:ext cx="1600200" cy="2057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6041" y="3591496"/>
            <a:ext cx="1600200" cy="20097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4891" y="3571838"/>
            <a:ext cx="15811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0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规范：</a:t>
            </a:r>
            <a:r>
              <a:rPr lang="en-US" altLang="zh-CN" dirty="0"/>
              <a:t>http://www.cnblogs.com/wanliwang01/p/JavaStandard.html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87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领域</a:t>
            </a:r>
            <a:r>
              <a:rPr lang="zh-CN" altLang="en-US" dirty="0"/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www.cnblogs.com/netfocus/archive/2011/10/10/2204949.html</a:t>
            </a:r>
            <a:endParaRPr lang="en-US" altLang="zh-CN" dirty="0" smtClean="0"/>
          </a:p>
          <a:p>
            <a:r>
              <a:rPr lang="en-US" altLang="zh-CN" dirty="0"/>
              <a:t>http://blog.sina.com.cn/s/blog_4e60b09d0101d1v2.html</a:t>
            </a:r>
          </a:p>
          <a:p>
            <a:endParaRPr lang="en-US" altLang="zh-CN" dirty="0" smtClean="0"/>
          </a:p>
          <a:p>
            <a:r>
              <a:rPr lang="en-US" altLang="zh-CN" dirty="0"/>
              <a:t>https://mp.weixin.qq.com/s?__biz=MzIzOTU0NTQ0MA==&amp;mid=2247486553&amp;idx=1&amp;sn=65b77a11464565306c69e696d3549af7&amp;chksm=e9293156de5eb840653f6f893545ac8a8e8e690a2acb2bd7023fe400572fe6afe764fb8f5e40&amp;mpshare=1&amp;scene=1&amp;srcid=1219rQwOfHHCrqukmOAAsW4s&amp;pass_ticket=3%2FXnkogZvo42d5C9G2L%2B8K5NICRALCUUdioYDM6NXMRfizJgfw6R%2Bj9kTRRNs9NX#rd</a:t>
            </a:r>
          </a:p>
          <a:p>
            <a:endParaRPr lang="en-US" altLang="zh-CN" dirty="0" smtClean="0"/>
          </a:p>
          <a:p>
            <a:r>
              <a:rPr lang="en-US" altLang="zh-CN" dirty="0"/>
              <a:t>https://mp.weixin.qq.com/s?__biz=MjM5MDI3MjA5MQ==&amp;mid=2697266716&amp;idx=1&amp;sn=dc6a9c620bc7ddabb1f27025bd20ac6b&amp;chksm=8376f928b401703eaca6a10839056bdcf2f8c769eb9f0c8220d1afefa2534defbe50bdf1b44d&amp;mpshare=1&amp;scene=1&amp;srcid=1221AGu2lVvOWNrOREaUc1cb&amp;pass_ticket=3%2FXnkogZvo42d5C9G2L%2B8K5NICRALCUUdioYDM6NXMRfizJgfw6R%2Bj9kTRRNs9NX#rd</a:t>
            </a:r>
          </a:p>
          <a:p>
            <a:r>
              <a:rPr lang="en-US" altLang="zh-CN" dirty="0"/>
              <a:t>https://mp.weixin.qq.com/s?__biz=MjM5MDI3MjA5MQ==&amp;mid=2697266508&amp;idx=1&amp;sn=4e5d05581686c15c691997c22d761bd7&amp;chksm=8376fa78b401736e051a33048cca4a99cb38fe6d50156f1d20b93dd3931717cf1127ebda8788&amp;mpshare=1&amp;scene=1&amp;srcid=1221eVcEHO4Va5gPmQ5A0cuP&amp;pass_ticket=3%2FXnkogZvo42d5C9G2L%2B8K5NICRALCUUdioYDM6NXMRfizJgfw6R%2Bj9kTRRNs9NX#r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905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企业架构模式和设计模式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http://www.cnblogs.com/wanliwang01/p/Enterprise_DesignPattern.html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334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数据结构与算法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栈，队列</a:t>
            </a:r>
            <a:endParaRPr lang="en-US" altLang="zh-CN" dirty="0" smtClean="0"/>
          </a:p>
          <a:p>
            <a:r>
              <a:rPr lang="en-US" altLang="zh-CN" dirty="0" err="1" smtClean="0"/>
              <a:t>HashMap</a:t>
            </a:r>
            <a:endParaRPr lang="en-US" altLang="zh-CN" dirty="0" smtClean="0"/>
          </a:p>
          <a:p>
            <a:r>
              <a:rPr lang="zh-CN" altLang="en-US" dirty="0" smtClean="0"/>
              <a:t>二叉树</a:t>
            </a:r>
            <a:endParaRPr lang="en-US" altLang="zh-CN" dirty="0" smtClean="0"/>
          </a:p>
          <a:p>
            <a:r>
              <a:rPr lang="zh-CN" altLang="en-US" dirty="0" smtClean="0"/>
              <a:t>快速排序</a:t>
            </a:r>
            <a:endParaRPr lang="en-US" altLang="zh-CN" dirty="0" smtClean="0"/>
          </a:p>
          <a:p>
            <a:r>
              <a:rPr lang="zh-CN" altLang="en-US" dirty="0" smtClean="0"/>
              <a:t>二分查找</a:t>
            </a:r>
            <a:endParaRPr lang="en-US" altLang="zh-CN" dirty="0" smtClean="0"/>
          </a:p>
          <a:p>
            <a:r>
              <a:rPr lang="zh-CN" altLang="en-US" dirty="0" smtClean="0"/>
              <a:t>动态规划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7418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152822" y="2246376"/>
            <a:ext cx="8596668" cy="33954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13800" dirty="0" smtClean="0"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  <a:endParaRPr lang="zh-CN" altLang="en-US" sz="13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06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微观部分</a:t>
            </a:r>
            <a:endParaRPr lang="en-US" altLang="zh-CN" sz="4800" dirty="0" smtClean="0"/>
          </a:p>
          <a:p>
            <a:r>
              <a:rPr lang="zh-CN" altLang="en-US" sz="4800" dirty="0"/>
              <a:t>中</a:t>
            </a:r>
            <a:r>
              <a:rPr lang="zh-CN" altLang="en-US" sz="4800" dirty="0" smtClean="0"/>
              <a:t>观部分</a:t>
            </a:r>
            <a:endParaRPr lang="en-US" altLang="zh-CN" sz="4800" dirty="0" smtClean="0"/>
          </a:p>
          <a:p>
            <a:r>
              <a:rPr lang="zh-CN" altLang="en-US" sz="4800" dirty="0" smtClean="0"/>
              <a:t>宏观部分</a:t>
            </a:r>
            <a:endParaRPr lang="en-US" altLang="zh-CN" sz="4800" dirty="0" smtClean="0"/>
          </a:p>
          <a:p>
            <a:r>
              <a:rPr lang="zh-CN" altLang="en-US" sz="4800" dirty="0" smtClean="0"/>
              <a:t>补充部分</a:t>
            </a:r>
            <a:endParaRPr lang="en-US" altLang="zh-CN" sz="4800" dirty="0" smtClean="0"/>
          </a:p>
          <a:p>
            <a:endParaRPr lang="en-US" altLang="zh-CN" sz="4800" dirty="0" smtClean="0"/>
          </a:p>
        </p:txBody>
      </p:sp>
    </p:spTree>
    <p:extLst>
      <p:ext uri="{BB962C8B-B14F-4D97-AF65-F5344CB8AC3E}">
        <p14:creationId xmlns:p14="http://schemas.microsoft.com/office/powerpoint/2010/main" val="150338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微观部分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3638" y="1392493"/>
            <a:ext cx="8596668" cy="4596827"/>
          </a:xfrm>
        </p:spPr>
        <p:txBody>
          <a:bodyPr/>
          <a:lstStyle/>
          <a:p>
            <a:r>
              <a:rPr lang="en-US" altLang="zh-CN" dirty="0" smtClean="0"/>
              <a:t>Java Core</a:t>
            </a:r>
          </a:p>
          <a:p>
            <a:pPr marL="0" indent="0">
              <a:buNone/>
            </a:pPr>
            <a:r>
              <a:rPr lang="en-US" altLang="zh-CN" dirty="0"/>
              <a:t>http://www.cnblogs.com/jingmoxukong/p/5509196.html</a:t>
            </a:r>
            <a:endParaRPr lang="en-US" altLang="zh-CN" dirty="0" smtClean="0"/>
          </a:p>
          <a:p>
            <a:r>
              <a:rPr lang="zh-CN" altLang="en-US" dirty="0" smtClean="0"/>
              <a:t>并发编程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http://ifeve.com/java-7-concurrency-cookbook/</a:t>
            </a:r>
            <a:endParaRPr lang="en-US" altLang="zh-CN" dirty="0" smtClean="0"/>
          </a:p>
          <a:p>
            <a:r>
              <a:rPr lang="zh-CN" altLang="en-US" dirty="0" smtClean="0"/>
              <a:t>网络通信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http://www.cnblogs.com/dolphin0520/p/3919162.html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134" y="3840262"/>
            <a:ext cx="1343025" cy="1885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463" y="3880711"/>
            <a:ext cx="1476375" cy="18954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551" y="3826056"/>
            <a:ext cx="15240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4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Core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72185"/>
            <a:ext cx="8596668" cy="4569178"/>
          </a:xfrm>
        </p:spPr>
        <p:txBody>
          <a:bodyPr/>
          <a:lstStyle/>
          <a:p>
            <a:r>
              <a:rPr lang="en-US" altLang="zh-CN" dirty="0" err="1" smtClean="0"/>
              <a:t>ClassLoader</a:t>
            </a:r>
            <a:r>
              <a:rPr lang="zh-CN" altLang="en-US" dirty="0" smtClean="0"/>
              <a:t>机制</a:t>
            </a:r>
            <a:r>
              <a:rPr lang="en-US" altLang="zh-CN" dirty="0"/>
              <a:t>: https://zhuanlan.zhihu.com/p/25228545</a:t>
            </a:r>
            <a:endParaRPr lang="en-US" altLang="zh-CN" dirty="0" smtClean="0"/>
          </a:p>
          <a:p>
            <a:r>
              <a:rPr lang="en-US" altLang="zh-CN" dirty="0"/>
              <a:t>JVM: https://www.cnblogs.com/ityouknow/p/5610232.html</a:t>
            </a:r>
            <a:endParaRPr lang="en-US" altLang="zh-CN" dirty="0" smtClean="0"/>
          </a:p>
          <a:p>
            <a:r>
              <a:rPr lang="zh-CN" altLang="en-US" dirty="0" smtClean="0"/>
              <a:t>容器</a:t>
            </a:r>
            <a:r>
              <a:rPr lang="en-US" altLang="zh-CN" dirty="0" smtClean="0"/>
              <a:t>(</a:t>
            </a:r>
            <a:r>
              <a:rPr lang="zh-CN" altLang="en-US" dirty="0" smtClean="0"/>
              <a:t>集合</a:t>
            </a:r>
            <a:r>
              <a:rPr lang="en-US" altLang="zh-CN" dirty="0"/>
              <a:t>): https://www.cnblogs.com/LittleHann/p/3690187.html</a:t>
            </a:r>
            <a:endParaRPr lang="en-US" altLang="zh-CN" dirty="0" smtClean="0"/>
          </a:p>
          <a:p>
            <a:r>
              <a:rPr lang="en-US" altLang="zh-CN" dirty="0"/>
              <a:t>IO</a:t>
            </a:r>
            <a:r>
              <a:rPr lang="en-US" altLang="zh-CN" dirty="0" smtClean="0"/>
              <a:t>: http</a:t>
            </a:r>
            <a:r>
              <a:rPr lang="en-US" altLang="zh-CN" dirty="0"/>
              <a:t>://ifeve.com/java-io</a:t>
            </a:r>
            <a:r>
              <a:rPr lang="en-US" altLang="zh-CN" dirty="0" smtClean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63206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并发编程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并发机制</a:t>
            </a:r>
            <a:endParaRPr lang="en-US" altLang="zh-CN" dirty="0" smtClean="0"/>
          </a:p>
          <a:p>
            <a:r>
              <a:rPr lang="zh-CN" altLang="en-US" dirty="0" smtClean="0"/>
              <a:t>内存模型</a:t>
            </a:r>
            <a:r>
              <a:rPr lang="en-US" altLang="zh-CN" dirty="0" smtClean="0"/>
              <a:t>: http</a:t>
            </a:r>
            <a:r>
              <a:rPr lang="en-US" altLang="zh-CN" dirty="0"/>
              <a:t>://www.cnblogs.com/nexiyi/p/java_memory_model_and_thread.html</a:t>
            </a:r>
          </a:p>
          <a:p>
            <a:r>
              <a:rPr lang="zh-CN" altLang="en-US" dirty="0"/>
              <a:t>锁，</a:t>
            </a:r>
            <a:r>
              <a:rPr lang="en-US" altLang="zh-CN" dirty="0"/>
              <a:t>AQS: https://www.cnblogs.com/waterystone/p/4920797.html</a:t>
            </a:r>
            <a:endParaRPr lang="en-US" altLang="zh-CN" dirty="0" smtClean="0"/>
          </a:p>
          <a:p>
            <a:r>
              <a:rPr lang="zh-CN" altLang="en-US" dirty="0" smtClean="0"/>
              <a:t>并发容器和框架</a:t>
            </a:r>
            <a:endParaRPr lang="en-US" altLang="zh-CN" dirty="0" smtClean="0"/>
          </a:p>
          <a:p>
            <a:r>
              <a:rPr lang="zh-CN" altLang="en-US" dirty="0" smtClean="0"/>
              <a:t>原子操作类和并发工具</a:t>
            </a:r>
            <a:endParaRPr lang="en-US" altLang="zh-CN" dirty="0" smtClean="0"/>
          </a:p>
          <a:p>
            <a:r>
              <a:rPr lang="zh-CN" altLang="en-US" dirty="0" smtClean="0"/>
              <a:t>线程池：</a:t>
            </a:r>
            <a:r>
              <a:rPr lang="en-US" altLang="zh-CN" dirty="0"/>
              <a:t>http://www.cnblogs.com/wanliwang01/p/Java_ThreadPool.html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322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网络通信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r>
              <a:rPr lang="en-US" altLang="zh-CN" dirty="0"/>
              <a:t>NIO</a:t>
            </a:r>
            <a:r>
              <a:rPr lang="en-US" altLang="zh-CN" dirty="0" smtClean="0"/>
              <a:t>: http</a:t>
            </a:r>
            <a:r>
              <a:rPr lang="en-US" altLang="zh-CN" dirty="0"/>
              <a:t>://www.cnblogs.com/wanliwang01/p/Java_NIO_01.html</a:t>
            </a:r>
            <a:endParaRPr lang="en-US" altLang="zh-CN" dirty="0" smtClean="0"/>
          </a:p>
          <a:p>
            <a:r>
              <a:rPr lang="en-US" altLang="zh-CN" dirty="0" smtClean="0"/>
              <a:t>AIO</a:t>
            </a:r>
          </a:p>
          <a:p>
            <a:r>
              <a:rPr lang="en-US" altLang="zh-CN" dirty="0" err="1" smtClean="0"/>
              <a:t>Netty</a:t>
            </a:r>
            <a:r>
              <a:rPr lang="en-US" altLang="zh-CN" dirty="0"/>
              <a:t>: http://ifeve.com/netty-2-6/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95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中观部分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101" y="1365550"/>
            <a:ext cx="8596668" cy="5026106"/>
          </a:xfrm>
        </p:spPr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全家桶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https://www.cnblogs.com/ITtangtang/p/3978349.html</a:t>
            </a:r>
            <a:endParaRPr lang="en-US" altLang="zh-CN" dirty="0" smtClean="0"/>
          </a:p>
          <a:p>
            <a:r>
              <a:rPr lang="zh-CN" altLang="en-US" dirty="0"/>
              <a:t>中间</a:t>
            </a:r>
            <a:r>
              <a:rPr lang="zh-CN" altLang="en-US" dirty="0" smtClean="0"/>
              <a:t>件</a:t>
            </a:r>
            <a:r>
              <a:rPr lang="en-US" altLang="zh-CN" dirty="0"/>
              <a:t>:</a:t>
            </a:r>
            <a:r>
              <a:rPr lang="en-US" altLang="zh-CN" dirty="0" smtClean="0"/>
              <a:t>SOA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MQ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DAL</a:t>
            </a:r>
            <a:r>
              <a:rPr lang="zh-CN" altLang="en-US" dirty="0" smtClean="0"/>
              <a:t>、配置中心</a:t>
            </a:r>
            <a:r>
              <a:rPr lang="zh-CN" altLang="en-US" dirty="0"/>
              <a:t>、</a:t>
            </a:r>
            <a:r>
              <a:rPr lang="zh-CN" altLang="en-US" dirty="0" smtClean="0"/>
              <a:t>治理中心、缓存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78" y="3329749"/>
            <a:ext cx="1590675" cy="1990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520" y="3377374"/>
            <a:ext cx="15525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2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https://www.ibm.com/developerworks/cn/java/wa-spring1/index.html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03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http://dubbo.io/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41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255</Words>
  <Application>Microsoft Office PowerPoint</Application>
  <PresentationFormat>宽屏</PresentationFormat>
  <Paragraphs>79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方正姚体</vt:lpstr>
      <vt:lpstr>华文新魏</vt:lpstr>
      <vt:lpstr>Arial</vt:lpstr>
      <vt:lpstr>Trebuchet MS</vt:lpstr>
      <vt:lpstr>Wingdings 3</vt:lpstr>
      <vt:lpstr>平面</vt:lpstr>
      <vt:lpstr>Java学习分享</vt:lpstr>
      <vt:lpstr>目录</vt:lpstr>
      <vt:lpstr>微观部分</vt:lpstr>
      <vt:lpstr>Java Core</vt:lpstr>
      <vt:lpstr>并发编程</vt:lpstr>
      <vt:lpstr>网络通信</vt:lpstr>
      <vt:lpstr>中观部分</vt:lpstr>
      <vt:lpstr>Spring</vt:lpstr>
      <vt:lpstr>SOA</vt:lpstr>
      <vt:lpstr>MQ</vt:lpstr>
      <vt:lpstr>DAL</vt:lpstr>
      <vt:lpstr>治理中心和配置中心</vt:lpstr>
      <vt:lpstr>宏观部分</vt:lpstr>
      <vt:lpstr>系统结构</vt:lpstr>
      <vt:lpstr>领域设计</vt:lpstr>
      <vt:lpstr>企业架构模式和设计模式</vt:lpstr>
      <vt:lpstr>数据结构与算法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Java学习分享</dc:title>
  <dc:creator>ss佘山</dc:creator>
  <cp:lastModifiedBy>ss佘山</cp:lastModifiedBy>
  <cp:revision>29</cp:revision>
  <dcterms:created xsi:type="dcterms:W3CDTF">2017-12-21T09:04:13Z</dcterms:created>
  <dcterms:modified xsi:type="dcterms:W3CDTF">2017-12-21T14:27:44Z</dcterms:modified>
</cp:coreProperties>
</file>