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06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AFC1-003F-4447-841B-D73F0B3F0773}" type="datetimeFigureOut">
              <a:rPr kumimoji="1" lang="zh-CN" altLang="en-US" smtClean="0"/>
              <a:t>2015/7/19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EACD-33F2-9548-BF9E-5F4C32DBE3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572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AFC1-003F-4447-841B-D73F0B3F0773}" type="datetimeFigureOut">
              <a:rPr kumimoji="1" lang="zh-CN" altLang="en-US" smtClean="0"/>
              <a:t>2015/7/19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EACD-33F2-9548-BF9E-5F4C32DBE3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32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AFC1-003F-4447-841B-D73F0B3F0773}" type="datetimeFigureOut">
              <a:rPr kumimoji="1" lang="zh-CN" altLang="en-US" smtClean="0"/>
              <a:t>2015/7/19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EACD-33F2-9548-BF9E-5F4C32DBE3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132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AFC1-003F-4447-841B-D73F0B3F0773}" type="datetimeFigureOut">
              <a:rPr kumimoji="1" lang="zh-CN" altLang="en-US" smtClean="0"/>
              <a:t>2015/7/19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EACD-33F2-9548-BF9E-5F4C32DBE3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180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AFC1-003F-4447-841B-D73F0B3F0773}" type="datetimeFigureOut">
              <a:rPr kumimoji="1" lang="zh-CN" altLang="en-US" smtClean="0"/>
              <a:t>2015/7/19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EACD-33F2-9548-BF9E-5F4C32DBE3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349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AFC1-003F-4447-841B-D73F0B3F0773}" type="datetimeFigureOut">
              <a:rPr kumimoji="1" lang="zh-CN" altLang="en-US" smtClean="0"/>
              <a:t>2015/7/19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EACD-33F2-9548-BF9E-5F4C32DBE3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628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AFC1-003F-4447-841B-D73F0B3F0773}" type="datetimeFigureOut">
              <a:rPr kumimoji="1" lang="zh-CN" altLang="en-US" smtClean="0"/>
              <a:t>2015/7/19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EACD-33F2-9548-BF9E-5F4C32DBE3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029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AFC1-003F-4447-841B-D73F0B3F0773}" type="datetimeFigureOut">
              <a:rPr kumimoji="1" lang="zh-CN" altLang="en-US" smtClean="0"/>
              <a:t>2015/7/19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EACD-33F2-9548-BF9E-5F4C32DBE3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436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AFC1-003F-4447-841B-D73F0B3F0773}" type="datetimeFigureOut">
              <a:rPr kumimoji="1" lang="zh-CN" altLang="en-US" smtClean="0"/>
              <a:t>2015/7/19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EACD-33F2-9548-BF9E-5F4C32DBE3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884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AFC1-003F-4447-841B-D73F0B3F0773}" type="datetimeFigureOut">
              <a:rPr kumimoji="1" lang="zh-CN" altLang="en-US" smtClean="0"/>
              <a:t>2015/7/19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EACD-33F2-9548-BF9E-5F4C32DBE3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726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AFC1-003F-4447-841B-D73F0B3F0773}" type="datetimeFigureOut">
              <a:rPr kumimoji="1" lang="zh-CN" altLang="en-US" smtClean="0"/>
              <a:t>2015/7/19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EACD-33F2-9548-BF9E-5F4C32DBE3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737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3AFC1-003F-4447-841B-D73F0B3F0773}" type="datetimeFigureOut">
              <a:rPr kumimoji="1" lang="zh-CN" altLang="en-US" smtClean="0"/>
              <a:t>2015/7/19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5EACD-33F2-9548-BF9E-5F4C32DBE3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954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毕业论文开题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汪卫</a:t>
            </a:r>
            <a:endParaRPr kumimoji="1" lang="en-US" altLang="zh-CN" dirty="0" smtClean="0"/>
          </a:p>
          <a:p>
            <a:r>
              <a:rPr kumimoji="1" lang="zh-CN" altLang="en-US" dirty="0" smtClean="0"/>
              <a:t>复旦大学计算机科学技术学院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02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毕业论文要求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系统性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围绕一个实际应用的系统或分析的任务展开，不是针对一个技术点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内容结构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背景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相关工作</a:t>
            </a:r>
            <a:endParaRPr kumimoji="1" lang="en-US" altLang="zh-CN" dirty="0" smtClean="0"/>
          </a:p>
          <a:p>
            <a:pPr lvl="3"/>
            <a:r>
              <a:rPr kumimoji="1" lang="zh-CN" altLang="en-US" dirty="0" smtClean="0"/>
              <a:t>简单扼要介绍相近和相似的已有工作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需求</a:t>
            </a:r>
            <a:endParaRPr kumimoji="1" lang="en-US" altLang="zh-CN" dirty="0" smtClean="0"/>
          </a:p>
          <a:p>
            <a:pPr lvl="3"/>
            <a:r>
              <a:rPr kumimoji="1" lang="zh-CN" altLang="en-US" dirty="0" smtClean="0"/>
              <a:t>业务需求、技术需求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系统设计</a:t>
            </a:r>
            <a:endParaRPr kumimoji="1" lang="en-US" altLang="zh-CN" dirty="0" smtClean="0"/>
          </a:p>
          <a:p>
            <a:pPr lvl="3"/>
            <a:r>
              <a:rPr kumimoji="1" lang="zh-CN" altLang="en-US" dirty="0" smtClean="0"/>
              <a:t>总体设计、模块设计、方法实现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系统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分析效果的评估</a:t>
            </a:r>
            <a:endParaRPr kumimoji="1" lang="en-US" altLang="zh-CN" dirty="0" smtClean="0"/>
          </a:p>
          <a:p>
            <a:pPr lvl="3"/>
            <a:r>
              <a:rPr kumimoji="1" lang="zh-CN" altLang="en-US" dirty="0" smtClean="0"/>
              <a:t>系统开发结果或分析结果的评估</a:t>
            </a:r>
            <a:endParaRPr kumimoji="1" lang="en-US" altLang="zh-CN" dirty="0" smtClean="0"/>
          </a:p>
          <a:p>
            <a:pPr lvl="3"/>
            <a:r>
              <a:rPr kumimoji="1" lang="zh-CN" altLang="en-US" dirty="0" smtClean="0"/>
              <a:t>分析结果评估后的修正方法与结果（迭代的过程）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8325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毕业论文的要求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完整性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给出技术问题解决的全过程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问题提出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问题分析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问题解决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问题结果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学位论文不是技术报告！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不能只有陈述性的内容，要有分析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69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119</Words>
  <Application>Microsoft Office PowerPoint</Application>
  <PresentationFormat>全屏显示(4:3)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宋体</vt:lpstr>
      <vt:lpstr>Arial</vt:lpstr>
      <vt:lpstr>Calibri</vt:lpstr>
      <vt:lpstr>Office 主题</vt:lpstr>
      <vt:lpstr>毕业论文开题</vt:lpstr>
      <vt:lpstr>毕业论文要求</vt:lpstr>
      <vt:lpstr>毕业论文的要求</vt:lpstr>
    </vt:vector>
  </TitlesOfParts>
  <Company>fdu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毕业论文开题</dc:title>
  <dc:creator>Wang Wei</dc:creator>
  <cp:lastModifiedBy>朱东来</cp:lastModifiedBy>
  <cp:revision>7</cp:revision>
  <dcterms:created xsi:type="dcterms:W3CDTF">2015-07-19T00:51:02Z</dcterms:created>
  <dcterms:modified xsi:type="dcterms:W3CDTF">2015-07-19T15:24:27Z</dcterms:modified>
</cp:coreProperties>
</file>