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26" r:id="rId2"/>
  </p:sldMasterIdLst>
  <p:sldIdLst>
    <p:sldId id="256" r:id="rId3"/>
    <p:sldId id="261" r:id="rId4"/>
    <p:sldId id="265" r:id="rId5"/>
    <p:sldId id="263" r:id="rId6"/>
    <p:sldId id="262" r:id="rId7"/>
    <p:sldId id="264"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2" y="11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A6E30D-85E9-4A47-A039-7883D117D90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CN" altLang="en-US"/>
        </a:p>
      </dgm:t>
    </dgm:pt>
    <dgm:pt modelId="{DF324B5B-1325-4768-9AD7-22BB491CC50E}">
      <dgm:prSet custT="1"/>
      <dgm:spPr/>
      <dgm:t>
        <a:bodyPr/>
        <a:lstStyle/>
        <a:p>
          <a:pPr rtl="0"/>
          <a:r>
            <a:rPr lang="zh-CN" sz="1400" smtClean="0"/>
            <a:t>经查实，论文的实现部分</a:t>
          </a:r>
          <a:r>
            <a:rPr lang="en-US" sz="1400" smtClean="0"/>
            <a:t>(4.2, 4.3, 4.4)</a:t>
          </a:r>
          <a:r>
            <a:rPr lang="zh-CN" sz="1400" smtClean="0"/>
            <a:t>所给出的代码确实与</a:t>
          </a:r>
          <a:r>
            <a:rPr lang="en-US" sz="1400" smtClean="0"/>
            <a:t>http://www.ibm.com/developerworks/cn/java/java-lo-mapreduce/ </a:t>
          </a:r>
          <a:r>
            <a:rPr lang="zh-CN" sz="1400" smtClean="0"/>
            <a:t>，</a:t>
          </a:r>
          <a:r>
            <a:rPr lang="en-US" sz="1400" smtClean="0"/>
            <a:t> http://my.oschina.net/chinaearl/blog/111552</a:t>
          </a:r>
          <a:r>
            <a:rPr lang="zh-CN" sz="1400" smtClean="0"/>
            <a:t>，</a:t>
          </a:r>
          <a:r>
            <a:rPr lang="en-US" sz="1400" smtClean="0"/>
            <a:t> http://wenku.baidu.com/view/998b0e0dbb68a98271fefa7a.html</a:t>
          </a:r>
          <a:r>
            <a:rPr lang="zh-CN" sz="1400" smtClean="0"/>
            <a:t>的代码完全一致，且未引用。</a:t>
          </a:r>
          <a:endParaRPr lang="zh-CN" sz="1400"/>
        </a:p>
      </dgm:t>
    </dgm:pt>
    <dgm:pt modelId="{890CD82E-8793-41AD-AFC0-8DE7CA6653EA}" type="parTrans" cxnId="{8B522D5E-ADC4-4D57-AFC4-F264F54CCF71}">
      <dgm:prSet/>
      <dgm:spPr/>
      <dgm:t>
        <a:bodyPr/>
        <a:lstStyle/>
        <a:p>
          <a:endParaRPr lang="zh-CN" altLang="en-US" sz="2000"/>
        </a:p>
      </dgm:t>
    </dgm:pt>
    <dgm:pt modelId="{176E9490-08CB-4D38-B4A8-D310AB1AECF8}" type="sibTrans" cxnId="{8B522D5E-ADC4-4D57-AFC4-F264F54CCF71}">
      <dgm:prSet/>
      <dgm:spPr/>
      <dgm:t>
        <a:bodyPr/>
        <a:lstStyle/>
        <a:p>
          <a:endParaRPr lang="zh-CN" altLang="en-US" sz="2000"/>
        </a:p>
      </dgm:t>
    </dgm:pt>
    <dgm:pt modelId="{2B2F2A8F-D565-44E7-A86D-FAE0F0BA2DC3}">
      <dgm:prSet custT="1"/>
      <dgm:spPr/>
      <dgm:t>
        <a:bodyPr/>
        <a:lstStyle/>
        <a:p>
          <a:pPr rtl="0"/>
          <a:r>
            <a:rPr lang="en-US" sz="1400" smtClean="0"/>
            <a:t>P10 </a:t>
          </a:r>
          <a:r>
            <a:rPr lang="zh-CN" sz="1400" smtClean="0"/>
            <a:t>图</a:t>
          </a:r>
          <a:r>
            <a:rPr lang="en-US" sz="1400" smtClean="0"/>
            <a:t>2-5</a:t>
          </a:r>
          <a:r>
            <a:rPr lang="zh-CN" sz="1400" smtClean="0"/>
            <a:t>与</a:t>
          </a:r>
          <a:r>
            <a:rPr lang="en-US" sz="1400" smtClean="0"/>
            <a:t>2008</a:t>
          </a:r>
          <a:r>
            <a:rPr lang="zh-CN" sz="1400" smtClean="0"/>
            <a:t>年南昌大学邱际光的硕士论文《数据挖掘技术在宏观经济智能决策支持系统中的研究与应用》的第</a:t>
          </a:r>
          <a:r>
            <a:rPr lang="en-US" sz="1400" smtClean="0"/>
            <a:t>26</a:t>
          </a:r>
          <a:r>
            <a:rPr lang="zh-CN" sz="1400" smtClean="0"/>
            <a:t>页图</a:t>
          </a:r>
          <a:r>
            <a:rPr lang="en-US" sz="1400" smtClean="0"/>
            <a:t>4.1</a:t>
          </a:r>
          <a:r>
            <a:rPr lang="zh-CN" sz="1400" smtClean="0"/>
            <a:t>高度相似。</a:t>
          </a:r>
          <a:endParaRPr lang="zh-CN" sz="1400"/>
        </a:p>
      </dgm:t>
    </dgm:pt>
    <dgm:pt modelId="{D541B9D2-C353-40FB-9D21-5CD14E7AC32F}" type="parTrans" cxnId="{D41AD221-3CF0-4E37-BCA6-217333C51F91}">
      <dgm:prSet/>
      <dgm:spPr/>
      <dgm:t>
        <a:bodyPr/>
        <a:lstStyle/>
        <a:p>
          <a:endParaRPr lang="zh-CN" altLang="en-US" sz="2000"/>
        </a:p>
      </dgm:t>
    </dgm:pt>
    <dgm:pt modelId="{F46C36CD-5DBF-4C74-9A12-26BE92270E94}" type="sibTrans" cxnId="{D41AD221-3CF0-4E37-BCA6-217333C51F91}">
      <dgm:prSet/>
      <dgm:spPr/>
      <dgm:t>
        <a:bodyPr/>
        <a:lstStyle/>
        <a:p>
          <a:endParaRPr lang="zh-CN" altLang="en-US" sz="2000"/>
        </a:p>
      </dgm:t>
    </dgm:pt>
    <dgm:pt modelId="{6ADD0EAE-A537-4B0B-9885-0093EEB3ACFC}">
      <dgm:prSet custT="1"/>
      <dgm:spPr/>
      <dgm:t>
        <a:bodyPr/>
        <a:lstStyle/>
        <a:p>
          <a:pPr rtl="0"/>
          <a:r>
            <a:rPr lang="en-US" sz="1400" smtClean="0"/>
            <a:t>P14 </a:t>
          </a:r>
          <a:r>
            <a:rPr lang="zh-CN" sz="1400" smtClean="0"/>
            <a:t>图</a:t>
          </a:r>
          <a:r>
            <a:rPr lang="en-US" sz="1400" smtClean="0"/>
            <a:t>3-1</a:t>
          </a:r>
          <a:r>
            <a:rPr lang="zh-CN" sz="1400" smtClean="0"/>
            <a:t>与</a:t>
          </a:r>
          <a:r>
            <a:rPr lang="en-US" sz="1400" smtClean="0"/>
            <a:t>2008</a:t>
          </a:r>
          <a:r>
            <a:rPr lang="zh-CN" sz="1400" smtClean="0"/>
            <a:t>年南昌大学邱际光的硕士论文《数据挖掘技术在宏观经济智能决策支持系统中的研究与应用》的第</a:t>
          </a:r>
          <a:r>
            <a:rPr lang="en-US" sz="1400" smtClean="0"/>
            <a:t>16</a:t>
          </a:r>
          <a:r>
            <a:rPr lang="zh-CN" sz="1400" smtClean="0"/>
            <a:t>页图</a:t>
          </a:r>
          <a:r>
            <a:rPr lang="en-US" sz="1400" smtClean="0"/>
            <a:t>3.2</a:t>
          </a:r>
          <a:r>
            <a:rPr lang="zh-CN" sz="1400" smtClean="0"/>
            <a:t>一模一样。</a:t>
          </a:r>
          <a:endParaRPr lang="zh-CN" sz="1400"/>
        </a:p>
      </dgm:t>
    </dgm:pt>
    <dgm:pt modelId="{D44EBEB6-563C-4D40-A6B5-6F5CEC903058}" type="parTrans" cxnId="{A86875AF-49C9-44DE-94A2-238DFE2EF41F}">
      <dgm:prSet/>
      <dgm:spPr/>
      <dgm:t>
        <a:bodyPr/>
        <a:lstStyle/>
        <a:p>
          <a:endParaRPr lang="zh-CN" altLang="en-US" sz="2000"/>
        </a:p>
      </dgm:t>
    </dgm:pt>
    <dgm:pt modelId="{40A41EB8-1F3B-466D-A491-9769AA404DAF}" type="sibTrans" cxnId="{A86875AF-49C9-44DE-94A2-238DFE2EF41F}">
      <dgm:prSet/>
      <dgm:spPr/>
      <dgm:t>
        <a:bodyPr/>
        <a:lstStyle/>
        <a:p>
          <a:endParaRPr lang="zh-CN" altLang="en-US" sz="2000"/>
        </a:p>
      </dgm:t>
    </dgm:pt>
    <dgm:pt modelId="{CF142111-FACF-4A97-94EA-ACF2151DD4C7}">
      <dgm:prSet custT="1"/>
      <dgm:spPr/>
      <dgm:t>
        <a:bodyPr/>
        <a:lstStyle/>
        <a:p>
          <a:pPr rtl="0"/>
          <a:r>
            <a:rPr lang="en-US" sz="1400" smtClean="0"/>
            <a:t>P24 </a:t>
          </a:r>
          <a:r>
            <a:rPr lang="zh-CN" sz="1400" smtClean="0"/>
            <a:t>图</a:t>
          </a:r>
          <a:r>
            <a:rPr lang="en-US" sz="1400" smtClean="0"/>
            <a:t>4-3</a:t>
          </a:r>
          <a:r>
            <a:rPr lang="zh-CN" sz="1400" smtClean="0"/>
            <a:t>与</a:t>
          </a:r>
          <a:r>
            <a:rPr lang="en-US" sz="1400" smtClean="0"/>
            <a:t>2008</a:t>
          </a:r>
          <a:r>
            <a:rPr lang="zh-CN" sz="1400" smtClean="0"/>
            <a:t>年同济大学张泉的硕士论文《基于数据仓库的宏观经济决策支持系统的设计与实现》的第</a:t>
          </a:r>
          <a:r>
            <a:rPr lang="en-US" sz="1400" smtClean="0"/>
            <a:t>58</a:t>
          </a:r>
          <a:r>
            <a:rPr lang="zh-CN" sz="1400" smtClean="0"/>
            <a:t>页图</a:t>
          </a:r>
          <a:r>
            <a:rPr lang="en-US" sz="1400" smtClean="0"/>
            <a:t>5.27</a:t>
          </a:r>
          <a:r>
            <a:rPr lang="zh-CN" sz="1400" smtClean="0"/>
            <a:t>一模一样。</a:t>
          </a:r>
          <a:endParaRPr lang="zh-CN" sz="1400"/>
        </a:p>
      </dgm:t>
    </dgm:pt>
    <dgm:pt modelId="{8367F471-EA76-463A-BBF8-05C2F3B8D465}" type="parTrans" cxnId="{EB266C34-9B28-4F2C-969F-AE3AC22782D0}">
      <dgm:prSet/>
      <dgm:spPr/>
      <dgm:t>
        <a:bodyPr/>
        <a:lstStyle/>
        <a:p>
          <a:endParaRPr lang="zh-CN" altLang="en-US" sz="2000"/>
        </a:p>
      </dgm:t>
    </dgm:pt>
    <dgm:pt modelId="{8706CC38-6A37-4C39-9956-78BBABC2D889}" type="sibTrans" cxnId="{EB266C34-9B28-4F2C-969F-AE3AC22782D0}">
      <dgm:prSet/>
      <dgm:spPr/>
      <dgm:t>
        <a:bodyPr/>
        <a:lstStyle/>
        <a:p>
          <a:endParaRPr lang="zh-CN" altLang="en-US" sz="2000"/>
        </a:p>
      </dgm:t>
    </dgm:pt>
    <dgm:pt modelId="{B7581B3D-5C02-4E65-A7F2-8BF085444E71}">
      <dgm:prSet custT="1"/>
      <dgm:spPr/>
      <dgm:t>
        <a:bodyPr/>
        <a:lstStyle/>
        <a:p>
          <a:pPr rtl="0"/>
          <a:r>
            <a:rPr lang="en-US" sz="1400" smtClean="0"/>
            <a:t>P25</a:t>
          </a:r>
          <a:r>
            <a:rPr lang="zh-CN" sz="1400" smtClean="0"/>
            <a:t>开始的</a:t>
          </a:r>
          <a:r>
            <a:rPr lang="en-US" sz="1400" smtClean="0"/>
            <a:t>“4.2 </a:t>
          </a:r>
          <a:r>
            <a:rPr lang="zh-CN" sz="1400" smtClean="0"/>
            <a:t>元数据管理子系统</a:t>
          </a:r>
          <a:r>
            <a:rPr lang="en-US" sz="1400" smtClean="0"/>
            <a:t>”</a:t>
          </a:r>
          <a:r>
            <a:rPr lang="zh-CN" sz="1400" smtClean="0"/>
            <a:t>章节与</a:t>
          </a:r>
          <a:r>
            <a:rPr lang="en-US" sz="1400" smtClean="0"/>
            <a:t>2012</a:t>
          </a:r>
          <a:r>
            <a:rPr lang="zh-CN" sz="1400" smtClean="0"/>
            <a:t>年南昌大学徐坤的硕士论文《</a:t>
          </a:r>
          <a:r>
            <a:rPr lang="en-US" sz="1400" smtClean="0"/>
            <a:t>OLAP</a:t>
          </a:r>
          <a:r>
            <a:rPr lang="zh-CN" sz="1400" smtClean="0"/>
            <a:t>在宏观经济智能决策支持系统中的研究与应用》</a:t>
          </a:r>
          <a:r>
            <a:rPr lang="en-US" sz="1400" smtClean="0"/>
            <a:t>(</a:t>
          </a:r>
          <a:r>
            <a:rPr lang="zh-CN" sz="1400" smtClean="0"/>
            <a:t>简称徐坤版</a:t>
          </a:r>
          <a:r>
            <a:rPr lang="en-US" sz="1400" smtClean="0"/>
            <a:t>)</a:t>
          </a:r>
          <a:r>
            <a:rPr lang="zh-CN" sz="1400" smtClean="0"/>
            <a:t>的第</a:t>
          </a:r>
          <a:r>
            <a:rPr lang="en-US" sz="1400" smtClean="0"/>
            <a:t>34</a:t>
          </a:r>
          <a:r>
            <a:rPr lang="zh-CN" sz="1400" smtClean="0"/>
            <a:t>页开始的</a:t>
          </a:r>
          <a:r>
            <a:rPr lang="en-US" sz="1400" smtClean="0"/>
            <a:t>“4.2 OLAP</a:t>
          </a:r>
          <a:r>
            <a:rPr lang="zh-CN" sz="1400" smtClean="0"/>
            <a:t>元数据管理</a:t>
          </a:r>
          <a:r>
            <a:rPr lang="en-US" sz="1400" smtClean="0"/>
            <a:t>”</a:t>
          </a:r>
          <a:r>
            <a:rPr lang="zh-CN" sz="1400" smtClean="0"/>
            <a:t>章节高度相似。图</a:t>
          </a:r>
          <a:r>
            <a:rPr lang="en-US" sz="1400" smtClean="0"/>
            <a:t>4-7</a:t>
          </a:r>
          <a:r>
            <a:rPr lang="zh-CN" sz="1400" smtClean="0"/>
            <a:t>与徐坤版图</a:t>
          </a:r>
          <a:r>
            <a:rPr lang="en-US" sz="1400" smtClean="0"/>
            <a:t>4.4</a:t>
          </a:r>
          <a:r>
            <a:rPr lang="zh-CN" sz="1400" smtClean="0"/>
            <a:t>极其相似。图</a:t>
          </a:r>
          <a:r>
            <a:rPr lang="en-US" sz="1400" smtClean="0"/>
            <a:t>4-8</a:t>
          </a:r>
          <a:r>
            <a:rPr lang="zh-CN" sz="1400" smtClean="0"/>
            <a:t>基本为徐坤版图</a:t>
          </a:r>
          <a:r>
            <a:rPr lang="en-US" sz="1400" smtClean="0"/>
            <a:t>4.5</a:t>
          </a:r>
          <a:r>
            <a:rPr lang="zh-CN" sz="1400" smtClean="0"/>
            <a:t>和图</a:t>
          </a:r>
          <a:r>
            <a:rPr lang="en-US" sz="1400" smtClean="0"/>
            <a:t>4.6</a:t>
          </a:r>
          <a:r>
            <a:rPr lang="zh-CN" sz="1400" smtClean="0"/>
            <a:t>的合集。图</a:t>
          </a:r>
          <a:r>
            <a:rPr lang="en-US" sz="1400" smtClean="0"/>
            <a:t>4-18</a:t>
          </a:r>
          <a:r>
            <a:rPr lang="zh-CN" sz="1400" smtClean="0"/>
            <a:t>与徐坤版图</a:t>
          </a:r>
          <a:r>
            <a:rPr lang="en-US" sz="1400" smtClean="0"/>
            <a:t>4.9</a:t>
          </a:r>
          <a:r>
            <a:rPr lang="zh-CN" sz="1400" smtClean="0"/>
            <a:t>一模一样。</a:t>
          </a:r>
          <a:endParaRPr lang="zh-CN" sz="1400"/>
        </a:p>
      </dgm:t>
    </dgm:pt>
    <dgm:pt modelId="{F4BFB441-D39D-4BB4-B69C-4F98F90A6906}" type="parTrans" cxnId="{F64D0FE1-48EE-4686-82CF-7C89A72281F1}">
      <dgm:prSet/>
      <dgm:spPr/>
      <dgm:t>
        <a:bodyPr/>
        <a:lstStyle/>
        <a:p>
          <a:endParaRPr lang="zh-CN" altLang="en-US" sz="2000"/>
        </a:p>
      </dgm:t>
    </dgm:pt>
    <dgm:pt modelId="{B4550963-2645-4586-8794-0C721DFDF5E5}" type="sibTrans" cxnId="{F64D0FE1-48EE-4686-82CF-7C89A72281F1}">
      <dgm:prSet/>
      <dgm:spPr/>
      <dgm:t>
        <a:bodyPr/>
        <a:lstStyle/>
        <a:p>
          <a:endParaRPr lang="zh-CN" altLang="en-US" sz="2000"/>
        </a:p>
      </dgm:t>
    </dgm:pt>
    <dgm:pt modelId="{ED1717C1-5C90-4A10-A710-93457CCCF45E}">
      <dgm:prSet custT="1"/>
      <dgm:spPr/>
      <dgm:t>
        <a:bodyPr/>
        <a:lstStyle/>
        <a:p>
          <a:pPr rtl="0"/>
          <a:r>
            <a:rPr lang="en-US" sz="1400" smtClean="0"/>
            <a:t>P46 </a:t>
          </a:r>
          <a:r>
            <a:rPr lang="zh-CN" sz="1400" smtClean="0"/>
            <a:t>图</a:t>
          </a:r>
          <a:r>
            <a:rPr lang="en-US" sz="1400" smtClean="0"/>
            <a:t>4-24</a:t>
          </a:r>
          <a:r>
            <a:rPr lang="zh-CN" sz="1400" smtClean="0"/>
            <a:t>与</a:t>
          </a:r>
          <a:r>
            <a:rPr lang="en-US" sz="1400" smtClean="0"/>
            <a:t>2008</a:t>
          </a:r>
          <a:r>
            <a:rPr lang="zh-CN" sz="1400" smtClean="0"/>
            <a:t>年南昌大学邱际光的硕士论文《数据挖掘技术在宏观经济智能决策支持系统中的研究与应用》的第</a:t>
          </a:r>
          <a:r>
            <a:rPr lang="en-US" sz="1400" smtClean="0"/>
            <a:t>27</a:t>
          </a:r>
          <a:r>
            <a:rPr lang="zh-CN" sz="1400" smtClean="0"/>
            <a:t>页图</a:t>
          </a:r>
          <a:r>
            <a:rPr lang="en-US" sz="1400" smtClean="0"/>
            <a:t>4.2</a:t>
          </a:r>
          <a:r>
            <a:rPr lang="zh-CN" sz="1400" smtClean="0"/>
            <a:t>类似。</a:t>
          </a:r>
          <a:endParaRPr lang="zh-CN" sz="1400"/>
        </a:p>
      </dgm:t>
    </dgm:pt>
    <dgm:pt modelId="{7B802E6A-DD44-43F8-82BD-18BE1818051D}" type="parTrans" cxnId="{9A0435A7-D0ED-43B0-ACDB-39392C8B74FA}">
      <dgm:prSet/>
      <dgm:spPr/>
      <dgm:t>
        <a:bodyPr/>
        <a:lstStyle/>
        <a:p>
          <a:endParaRPr lang="zh-CN" altLang="en-US" sz="2000"/>
        </a:p>
      </dgm:t>
    </dgm:pt>
    <dgm:pt modelId="{483A25E1-0387-418B-814A-E7B7844A9897}" type="sibTrans" cxnId="{9A0435A7-D0ED-43B0-ACDB-39392C8B74FA}">
      <dgm:prSet/>
      <dgm:spPr/>
      <dgm:t>
        <a:bodyPr/>
        <a:lstStyle/>
        <a:p>
          <a:endParaRPr lang="zh-CN" altLang="en-US" sz="2000"/>
        </a:p>
      </dgm:t>
    </dgm:pt>
    <dgm:pt modelId="{2FACEBBE-AC53-4576-B4BE-6C4F6363ED8B}" type="pres">
      <dgm:prSet presAssocID="{00A6E30D-85E9-4A47-A039-7883D117D906}" presName="vert0" presStyleCnt="0">
        <dgm:presLayoutVars>
          <dgm:dir/>
          <dgm:animOne val="branch"/>
          <dgm:animLvl val="lvl"/>
        </dgm:presLayoutVars>
      </dgm:prSet>
      <dgm:spPr/>
      <dgm:t>
        <a:bodyPr/>
        <a:lstStyle/>
        <a:p>
          <a:endParaRPr lang="zh-CN" altLang="en-US"/>
        </a:p>
      </dgm:t>
    </dgm:pt>
    <dgm:pt modelId="{81054A1F-DBC9-44C6-BEAA-2D6CE9238A5B}" type="pres">
      <dgm:prSet presAssocID="{DF324B5B-1325-4768-9AD7-22BB491CC50E}" presName="thickLine" presStyleLbl="alignNode1" presStyleIdx="0" presStyleCnt="6"/>
      <dgm:spPr/>
    </dgm:pt>
    <dgm:pt modelId="{6CB2E3AD-6073-4D10-A8DE-450F01D3CEDE}" type="pres">
      <dgm:prSet presAssocID="{DF324B5B-1325-4768-9AD7-22BB491CC50E}" presName="horz1" presStyleCnt="0"/>
      <dgm:spPr/>
    </dgm:pt>
    <dgm:pt modelId="{E584AD87-2739-492D-B4F7-F78857F49E6E}" type="pres">
      <dgm:prSet presAssocID="{DF324B5B-1325-4768-9AD7-22BB491CC50E}" presName="tx1" presStyleLbl="revTx" presStyleIdx="0" presStyleCnt="6"/>
      <dgm:spPr/>
      <dgm:t>
        <a:bodyPr/>
        <a:lstStyle/>
        <a:p>
          <a:endParaRPr lang="zh-CN" altLang="en-US"/>
        </a:p>
      </dgm:t>
    </dgm:pt>
    <dgm:pt modelId="{25B90F2F-C703-40E4-81B5-F630D64A0401}" type="pres">
      <dgm:prSet presAssocID="{DF324B5B-1325-4768-9AD7-22BB491CC50E}" presName="vert1" presStyleCnt="0"/>
      <dgm:spPr/>
    </dgm:pt>
    <dgm:pt modelId="{C44B7C69-B548-4B17-8C7E-363277019CE9}" type="pres">
      <dgm:prSet presAssocID="{2B2F2A8F-D565-44E7-A86D-FAE0F0BA2DC3}" presName="thickLine" presStyleLbl="alignNode1" presStyleIdx="1" presStyleCnt="6"/>
      <dgm:spPr/>
    </dgm:pt>
    <dgm:pt modelId="{8DAE6BBD-AC3D-4FD8-A9A1-4A51023C682E}" type="pres">
      <dgm:prSet presAssocID="{2B2F2A8F-D565-44E7-A86D-FAE0F0BA2DC3}" presName="horz1" presStyleCnt="0"/>
      <dgm:spPr/>
    </dgm:pt>
    <dgm:pt modelId="{546B26ED-57AD-4E9A-9761-95B2ACA10372}" type="pres">
      <dgm:prSet presAssocID="{2B2F2A8F-D565-44E7-A86D-FAE0F0BA2DC3}" presName="tx1" presStyleLbl="revTx" presStyleIdx="1" presStyleCnt="6"/>
      <dgm:spPr/>
      <dgm:t>
        <a:bodyPr/>
        <a:lstStyle/>
        <a:p>
          <a:endParaRPr lang="zh-CN" altLang="en-US"/>
        </a:p>
      </dgm:t>
    </dgm:pt>
    <dgm:pt modelId="{31211C60-0B74-4E8C-B50F-4E618299134D}" type="pres">
      <dgm:prSet presAssocID="{2B2F2A8F-D565-44E7-A86D-FAE0F0BA2DC3}" presName="vert1" presStyleCnt="0"/>
      <dgm:spPr/>
    </dgm:pt>
    <dgm:pt modelId="{D8E6A1B2-3D27-4EA5-A75F-8BA7899E9004}" type="pres">
      <dgm:prSet presAssocID="{6ADD0EAE-A537-4B0B-9885-0093EEB3ACFC}" presName="thickLine" presStyleLbl="alignNode1" presStyleIdx="2" presStyleCnt="6"/>
      <dgm:spPr/>
    </dgm:pt>
    <dgm:pt modelId="{2B11DC1B-CE50-4B91-BF5C-68BD29B3B291}" type="pres">
      <dgm:prSet presAssocID="{6ADD0EAE-A537-4B0B-9885-0093EEB3ACFC}" presName="horz1" presStyleCnt="0"/>
      <dgm:spPr/>
    </dgm:pt>
    <dgm:pt modelId="{92AE10AD-DE56-42F0-9C42-A3B2A66AE7BB}" type="pres">
      <dgm:prSet presAssocID="{6ADD0EAE-A537-4B0B-9885-0093EEB3ACFC}" presName="tx1" presStyleLbl="revTx" presStyleIdx="2" presStyleCnt="6"/>
      <dgm:spPr/>
      <dgm:t>
        <a:bodyPr/>
        <a:lstStyle/>
        <a:p>
          <a:endParaRPr lang="zh-CN" altLang="en-US"/>
        </a:p>
      </dgm:t>
    </dgm:pt>
    <dgm:pt modelId="{CB094B0D-4BEC-4E95-B3F9-48F474DAAE0E}" type="pres">
      <dgm:prSet presAssocID="{6ADD0EAE-A537-4B0B-9885-0093EEB3ACFC}" presName="vert1" presStyleCnt="0"/>
      <dgm:spPr/>
    </dgm:pt>
    <dgm:pt modelId="{0C699A36-A207-4C31-AA15-53F433092BE9}" type="pres">
      <dgm:prSet presAssocID="{CF142111-FACF-4A97-94EA-ACF2151DD4C7}" presName="thickLine" presStyleLbl="alignNode1" presStyleIdx="3" presStyleCnt="6"/>
      <dgm:spPr/>
    </dgm:pt>
    <dgm:pt modelId="{46C7403E-4757-445B-B09A-84B448263B4A}" type="pres">
      <dgm:prSet presAssocID="{CF142111-FACF-4A97-94EA-ACF2151DD4C7}" presName="horz1" presStyleCnt="0"/>
      <dgm:spPr/>
    </dgm:pt>
    <dgm:pt modelId="{0A141359-81A4-407D-A030-918F46B21D56}" type="pres">
      <dgm:prSet presAssocID="{CF142111-FACF-4A97-94EA-ACF2151DD4C7}" presName="tx1" presStyleLbl="revTx" presStyleIdx="3" presStyleCnt="6"/>
      <dgm:spPr/>
      <dgm:t>
        <a:bodyPr/>
        <a:lstStyle/>
        <a:p>
          <a:endParaRPr lang="zh-CN" altLang="en-US"/>
        </a:p>
      </dgm:t>
    </dgm:pt>
    <dgm:pt modelId="{D96E3760-5367-44B7-989C-41C01823B4B3}" type="pres">
      <dgm:prSet presAssocID="{CF142111-FACF-4A97-94EA-ACF2151DD4C7}" presName="vert1" presStyleCnt="0"/>
      <dgm:spPr/>
    </dgm:pt>
    <dgm:pt modelId="{9A1196FC-2A49-4CA9-A18C-E600461B0C6C}" type="pres">
      <dgm:prSet presAssocID="{B7581B3D-5C02-4E65-A7F2-8BF085444E71}" presName="thickLine" presStyleLbl="alignNode1" presStyleIdx="4" presStyleCnt="6"/>
      <dgm:spPr/>
    </dgm:pt>
    <dgm:pt modelId="{5BBA2693-B736-404C-A6D8-6817E1BE956B}" type="pres">
      <dgm:prSet presAssocID="{B7581B3D-5C02-4E65-A7F2-8BF085444E71}" presName="horz1" presStyleCnt="0"/>
      <dgm:spPr/>
    </dgm:pt>
    <dgm:pt modelId="{847F5754-C062-4709-A2B7-C6E33663ED32}" type="pres">
      <dgm:prSet presAssocID="{B7581B3D-5C02-4E65-A7F2-8BF085444E71}" presName="tx1" presStyleLbl="revTx" presStyleIdx="4" presStyleCnt="6"/>
      <dgm:spPr/>
      <dgm:t>
        <a:bodyPr/>
        <a:lstStyle/>
        <a:p>
          <a:endParaRPr lang="zh-CN" altLang="en-US"/>
        </a:p>
      </dgm:t>
    </dgm:pt>
    <dgm:pt modelId="{7DCF4189-4DC2-434E-9CBD-D9EE506A6EE1}" type="pres">
      <dgm:prSet presAssocID="{B7581B3D-5C02-4E65-A7F2-8BF085444E71}" presName="vert1" presStyleCnt="0"/>
      <dgm:spPr/>
    </dgm:pt>
    <dgm:pt modelId="{0EA736CA-5FE1-41B4-A8CB-7D91A16986B8}" type="pres">
      <dgm:prSet presAssocID="{ED1717C1-5C90-4A10-A710-93457CCCF45E}" presName="thickLine" presStyleLbl="alignNode1" presStyleIdx="5" presStyleCnt="6"/>
      <dgm:spPr/>
    </dgm:pt>
    <dgm:pt modelId="{961114D1-814B-4C06-9625-1286AD7BFFD8}" type="pres">
      <dgm:prSet presAssocID="{ED1717C1-5C90-4A10-A710-93457CCCF45E}" presName="horz1" presStyleCnt="0"/>
      <dgm:spPr/>
    </dgm:pt>
    <dgm:pt modelId="{131AC99D-7EEF-49EA-959E-AD6625C982A4}" type="pres">
      <dgm:prSet presAssocID="{ED1717C1-5C90-4A10-A710-93457CCCF45E}" presName="tx1" presStyleLbl="revTx" presStyleIdx="5" presStyleCnt="6"/>
      <dgm:spPr/>
      <dgm:t>
        <a:bodyPr/>
        <a:lstStyle/>
        <a:p>
          <a:endParaRPr lang="zh-CN" altLang="en-US"/>
        </a:p>
      </dgm:t>
    </dgm:pt>
    <dgm:pt modelId="{1AFACE25-F7D5-40A3-81A6-E71FE4F8F60D}" type="pres">
      <dgm:prSet presAssocID="{ED1717C1-5C90-4A10-A710-93457CCCF45E}" presName="vert1" presStyleCnt="0"/>
      <dgm:spPr/>
    </dgm:pt>
  </dgm:ptLst>
  <dgm:cxnLst>
    <dgm:cxn modelId="{EB266C34-9B28-4F2C-969F-AE3AC22782D0}" srcId="{00A6E30D-85E9-4A47-A039-7883D117D906}" destId="{CF142111-FACF-4A97-94EA-ACF2151DD4C7}" srcOrd="3" destOrd="0" parTransId="{8367F471-EA76-463A-BBF8-05C2F3B8D465}" sibTransId="{8706CC38-6A37-4C39-9956-78BBABC2D889}"/>
    <dgm:cxn modelId="{A86875AF-49C9-44DE-94A2-238DFE2EF41F}" srcId="{00A6E30D-85E9-4A47-A039-7883D117D906}" destId="{6ADD0EAE-A537-4B0B-9885-0093EEB3ACFC}" srcOrd="2" destOrd="0" parTransId="{D44EBEB6-563C-4D40-A6B5-6F5CEC903058}" sibTransId="{40A41EB8-1F3B-466D-A491-9769AA404DAF}"/>
    <dgm:cxn modelId="{9A0435A7-D0ED-43B0-ACDB-39392C8B74FA}" srcId="{00A6E30D-85E9-4A47-A039-7883D117D906}" destId="{ED1717C1-5C90-4A10-A710-93457CCCF45E}" srcOrd="5" destOrd="0" parTransId="{7B802E6A-DD44-43F8-82BD-18BE1818051D}" sibTransId="{483A25E1-0387-418B-814A-E7B7844A9897}"/>
    <dgm:cxn modelId="{A9AD0CDF-B641-444F-8B10-92E8643F5D44}" type="presOf" srcId="{2B2F2A8F-D565-44E7-A86D-FAE0F0BA2DC3}" destId="{546B26ED-57AD-4E9A-9761-95B2ACA10372}" srcOrd="0" destOrd="0" presId="urn:microsoft.com/office/officeart/2008/layout/LinedList"/>
    <dgm:cxn modelId="{1E377C50-FAA8-4371-A4BE-98DFCF88FD46}" type="presOf" srcId="{6ADD0EAE-A537-4B0B-9885-0093EEB3ACFC}" destId="{92AE10AD-DE56-42F0-9C42-A3B2A66AE7BB}" srcOrd="0" destOrd="0" presId="urn:microsoft.com/office/officeart/2008/layout/LinedList"/>
    <dgm:cxn modelId="{67347742-5488-45D2-9DCB-7E087B5D3D6D}" type="presOf" srcId="{00A6E30D-85E9-4A47-A039-7883D117D906}" destId="{2FACEBBE-AC53-4576-B4BE-6C4F6363ED8B}" srcOrd="0" destOrd="0" presId="urn:microsoft.com/office/officeart/2008/layout/LinedList"/>
    <dgm:cxn modelId="{3BE2A188-5DFD-41DA-8F6E-4EA3CA40D338}" type="presOf" srcId="{DF324B5B-1325-4768-9AD7-22BB491CC50E}" destId="{E584AD87-2739-492D-B4F7-F78857F49E6E}" srcOrd="0" destOrd="0" presId="urn:microsoft.com/office/officeart/2008/layout/LinedList"/>
    <dgm:cxn modelId="{11C9BA51-7A2C-4841-981A-94C87E305F6E}" type="presOf" srcId="{CF142111-FACF-4A97-94EA-ACF2151DD4C7}" destId="{0A141359-81A4-407D-A030-918F46B21D56}" srcOrd="0" destOrd="0" presId="urn:microsoft.com/office/officeart/2008/layout/LinedList"/>
    <dgm:cxn modelId="{8B522D5E-ADC4-4D57-AFC4-F264F54CCF71}" srcId="{00A6E30D-85E9-4A47-A039-7883D117D906}" destId="{DF324B5B-1325-4768-9AD7-22BB491CC50E}" srcOrd="0" destOrd="0" parTransId="{890CD82E-8793-41AD-AFC0-8DE7CA6653EA}" sibTransId="{176E9490-08CB-4D38-B4A8-D310AB1AECF8}"/>
    <dgm:cxn modelId="{F64D0FE1-48EE-4686-82CF-7C89A72281F1}" srcId="{00A6E30D-85E9-4A47-A039-7883D117D906}" destId="{B7581B3D-5C02-4E65-A7F2-8BF085444E71}" srcOrd="4" destOrd="0" parTransId="{F4BFB441-D39D-4BB4-B69C-4F98F90A6906}" sibTransId="{B4550963-2645-4586-8794-0C721DFDF5E5}"/>
    <dgm:cxn modelId="{04AC174C-B949-44F3-ADF6-74F6567D5FE0}" type="presOf" srcId="{B7581B3D-5C02-4E65-A7F2-8BF085444E71}" destId="{847F5754-C062-4709-A2B7-C6E33663ED32}" srcOrd="0" destOrd="0" presId="urn:microsoft.com/office/officeart/2008/layout/LinedList"/>
    <dgm:cxn modelId="{B7FA4EE8-EA32-46F0-9F63-17470389EA18}" type="presOf" srcId="{ED1717C1-5C90-4A10-A710-93457CCCF45E}" destId="{131AC99D-7EEF-49EA-959E-AD6625C982A4}" srcOrd="0" destOrd="0" presId="urn:microsoft.com/office/officeart/2008/layout/LinedList"/>
    <dgm:cxn modelId="{D41AD221-3CF0-4E37-BCA6-217333C51F91}" srcId="{00A6E30D-85E9-4A47-A039-7883D117D906}" destId="{2B2F2A8F-D565-44E7-A86D-FAE0F0BA2DC3}" srcOrd="1" destOrd="0" parTransId="{D541B9D2-C353-40FB-9D21-5CD14E7AC32F}" sibTransId="{F46C36CD-5DBF-4C74-9A12-26BE92270E94}"/>
    <dgm:cxn modelId="{E0C5C244-A87C-4889-A0B6-6908EBCB07B0}" type="presParOf" srcId="{2FACEBBE-AC53-4576-B4BE-6C4F6363ED8B}" destId="{81054A1F-DBC9-44C6-BEAA-2D6CE9238A5B}" srcOrd="0" destOrd="0" presId="urn:microsoft.com/office/officeart/2008/layout/LinedList"/>
    <dgm:cxn modelId="{AFAB1383-F687-46C7-9499-4F04BDB095A2}" type="presParOf" srcId="{2FACEBBE-AC53-4576-B4BE-6C4F6363ED8B}" destId="{6CB2E3AD-6073-4D10-A8DE-450F01D3CEDE}" srcOrd="1" destOrd="0" presId="urn:microsoft.com/office/officeart/2008/layout/LinedList"/>
    <dgm:cxn modelId="{9047D5A7-3598-40F2-A4AB-407E8E0CE4AB}" type="presParOf" srcId="{6CB2E3AD-6073-4D10-A8DE-450F01D3CEDE}" destId="{E584AD87-2739-492D-B4F7-F78857F49E6E}" srcOrd="0" destOrd="0" presId="urn:microsoft.com/office/officeart/2008/layout/LinedList"/>
    <dgm:cxn modelId="{B7631309-B56F-4F7C-9B4B-50938E9F8216}" type="presParOf" srcId="{6CB2E3AD-6073-4D10-A8DE-450F01D3CEDE}" destId="{25B90F2F-C703-40E4-81B5-F630D64A0401}" srcOrd="1" destOrd="0" presId="urn:microsoft.com/office/officeart/2008/layout/LinedList"/>
    <dgm:cxn modelId="{34A278EE-5637-4A67-B09F-EF823474D6AB}" type="presParOf" srcId="{2FACEBBE-AC53-4576-B4BE-6C4F6363ED8B}" destId="{C44B7C69-B548-4B17-8C7E-363277019CE9}" srcOrd="2" destOrd="0" presId="urn:microsoft.com/office/officeart/2008/layout/LinedList"/>
    <dgm:cxn modelId="{61F0B5DC-38E6-45AF-83F0-52AD17582C3F}" type="presParOf" srcId="{2FACEBBE-AC53-4576-B4BE-6C4F6363ED8B}" destId="{8DAE6BBD-AC3D-4FD8-A9A1-4A51023C682E}" srcOrd="3" destOrd="0" presId="urn:microsoft.com/office/officeart/2008/layout/LinedList"/>
    <dgm:cxn modelId="{5BB7E2BD-3508-4FC5-BC7A-D653F3F13709}" type="presParOf" srcId="{8DAE6BBD-AC3D-4FD8-A9A1-4A51023C682E}" destId="{546B26ED-57AD-4E9A-9761-95B2ACA10372}" srcOrd="0" destOrd="0" presId="urn:microsoft.com/office/officeart/2008/layout/LinedList"/>
    <dgm:cxn modelId="{98342DCF-5AB9-45A5-BC63-37D4593BFF28}" type="presParOf" srcId="{8DAE6BBD-AC3D-4FD8-A9A1-4A51023C682E}" destId="{31211C60-0B74-4E8C-B50F-4E618299134D}" srcOrd="1" destOrd="0" presId="urn:microsoft.com/office/officeart/2008/layout/LinedList"/>
    <dgm:cxn modelId="{40A4C3B9-2069-4B9D-9664-A83D99E51D3E}" type="presParOf" srcId="{2FACEBBE-AC53-4576-B4BE-6C4F6363ED8B}" destId="{D8E6A1B2-3D27-4EA5-A75F-8BA7899E9004}" srcOrd="4" destOrd="0" presId="urn:microsoft.com/office/officeart/2008/layout/LinedList"/>
    <dgm:cxn modelId="{228C637E-1FA6-47A7-8F19-4A939F996E08}" type="presParOf" srcId="{2FACEBBE-AC53-4576-B4BE-6C4F6363ED8B}" destId="{2B11DC1B-CE50-4B91-BF5C-68BD29B3B291}" srcOrd="5" destOrd="0" presId="urn:microsoft.com/office/officeart/2008/layout/LinedList"/>
    <dgm:cxn modelId="{A4D457B9-0840-4722-8F78-4E873C19D9B8}" type="presParOf" srcId="{2B11DC1B-CE50-4B91-BF5C-68BD29B3B291}" destId="{92AE10AD-DE56-42F0-9C42-A3B2A66AE7BB}" srcOrd="0" destOrd="0" presId="urn:microsoft.com/office/officeart/2008/layout/LinedList"/>
    <dgm:cxn modelId="{00E95784-0EA3-4AAA-AAC2-5781A8E9F3C3}" type="presParOf" srcId="{2B11DC1B-CE50-4B91-BF5C-68BD29B3B291}" destId="{CB094B0D-4BEC-4E95-B3F9-48F474DAAE0E}" srcOrd="1" destOrd="0" presId="urn:microsoft.com/office/officeart/2008/layout/LinedList"/>
    <dgm:cxn modelId="{B676E661-6CAD-4B1A-9891-913BF0838750}" type="presParOf" srcId="{2FACEBBE-AC53-4576-B4BE-6C4F6363ED8B}" destId="{0C699A36-A207-4C31-AA15-53F433092BE9}" srcOrd="6" destOrd="0" presId="urn:microsoft.com/office/officeart/2008/layout/LinedList"/>
    <dgm:cxn modelId="{E5E55A40-FEF3-4C13-859D-D5A43B9467C2}" type="presParOf" srcId="{2FACEBBE-AC53-4576-B4BE-6C4F6363ED8B}" destId="{46C7403E-4757-445B-B09A-84B448263B4A}" srcOrd="7" destOrd="0" presId="urn:microsoft.com/office/officeart/2008/layout/LinedList"/>
    <dgm:cxn modelId="{8B03D15A-0683-4B44-9985-BFC958661319}" type="presParOf" srcId="{46C7403E-4757-445B-B09A-84B448263B4A}" destId="{0A141359-81A4-407D-A030-918F46B21D56}" srcOrd="0" destOrd="0" presId="urn:microsoft.com/office/officeart/2008/layout/LinedList"/>
    <dgm:cxn modelId="{3EBC8466-BB14-45C7-908C-45F55E947D2E}" type="presParOf" srcId="{46C7403E-4757-445B-B09A-84B448263B4A}" destId="{D96E3760-5367-44B7-989C-41C01823B4B3}" srcOrd="1" destOrd="0" presId="urn:microsoft.com/office/officeart/2008/layout/LinedList"/>
    <dgm:cxn modelId="{F31FC798-36F6-4704-A3A2-25306836F1AB}" type="presParOf" srcId="{2FACEBBE-AC53-4576-B4BE-6C4F6363ED8B}" destId="{9A1196FC-2A49-4CA9-A18C-E600461B0C6C}" srcOrd="8" destOrd="0" presId="urn:microsoft.com/office/officeart/2008/layout/LinedList"/>
    <dgm:cxn modelId="{B44E79D6-82C6-473E-A14A-C39B602337A7}" type="presParOf" srcId="{2FACEBBE-AC53-4576-B4BE-6C4F6363ED8B}" destId="{5BBA2693-B736-404C-A6D8-6817E1BE956B}" srcOrd="9" destOrd="0" presId="urn:microsoft.com/office/officeart/2008/layout/LinedList"/>
    <dgm:cxn modelId="{92D7BD1D-4AE5-43A5-9802-008A71162350}" type="presParOf" srcId="{5BBA2693-B736-404C-A6D8-6817E1BE956B}" destId="{847F5754-C062-4709-A2B7-C6E33663ED32}" srcOrd="0" destOrd="0" presId="urn:microsoft.com/office/officeart/2008/layout/LinedList"/>
    <dgm:cxn modelId="{F916D324-8E3C-4C95-8709-5606568B520F}" type="presParOf" srcId="{5BBA2693-B736-404C-A6D8-6817E1BE956B}" destId="{7DCF4189-4DC2-434E-9CBD-D9EE506A6EE1}" srcOrd="1" destOrd="0" presId="urn:microsoft.com/office/officeart/2008/layout/LinedList"/>
    <dgm:cxn modelId="{2AA1BF85-5150-4522-8A5F-789872DF4F08}" type="presParOf" srcId="{2FACEBBE-AC53-4576-B4BE-6C4F6363ED8B}" destId="{0EA736CA-5FE1-41B4-A8CB-7D91A16986B8}" srcOrd="10" destOrd="0" presId="urn:microsoft.com/office/officeart/2008/layout/LinedList"/>
    <dgm:cxn modelId="{CDFAB3FB-B8A0-49D9-B8D2-A7932CBA8EEF}" type="presParOf" srcId="{2FACEBBE-AC53-4576-B4BE-6C4F6363ED8B}" destId="{961114D1-814B-4C06-9625-1286AD7BFFD8}" srcOrd="11" destOrd="0" presId="urn:microsoft.com/office/officeart/2008/layout/LinedList"/>
    <dgm:cxn modelId="{5C681DBB-712C-4320-9B3E-7CE4110205A0}" type="presParOf" srcId="{961114D1-814B-4C06-9625-1286AD7BFFD8}" destId="{131AC99D-7EEF-49EA-959E-AD6625C982A4}" srcOrd="0" destOrd="0" presId="urn:microsoft.com/office/officeart/2008/layout/LinedList"/>
    <dgm:cxn modelId="{C693DE8A-0166-405A-9BA9-C5829485E63C}" type="presParOf" srcId="{961114D1-814B-4C06-9625-1286AD7BFFD8}" destId="{1AFACE25-F7D5-40A3-81A6-E71FE4F8F60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5E7203-C9A0-461B-8E50-2E88C5FE176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CN" altLang="en-US"/>
        </a:p>
      </dgm:t>
    </dgm:pt>
    <dgm:pt modelId="{A6DE7830-3539-4142-9B57-2EFE0043E49C}">
      <dgm:prSet/>
      <dgm:spPr/>
      <dgm:t>
        <a:bodyPr/>
        <a:lstStyle/>
        <a:p>
          <a:pPr rtl="0"/>
          <a:r>
            <a:rPr lang="zh-CN" smtClean="0"/>
            <a:t>本毕业论文应该是从思创数码科技股份有限公司所承担的</a:t>
          </a:r>
          <a:r>
            <a:rPr lang="en-US" smtClean="0"/>
            <a:t>2006</a:t>
          </a:r>
          <a:r>
            <a:rPr lang="zh-CN" smtClean="0"/>
            <a:t>年度江西省重大科技创新项目</a:t>
          </a:r>
          <a:r>
            <a:rPr lang="en-US" smtClean="0"/>
            <a:t>“</a:t>
          </a:r>
          <a:r>
            <a:rPr lang="zh-CN" smtClean="0"/>
            <a:t>基于数据仓库的宏观经济智能决策支持系统</a:t>
          </a:r>
          <a:r>
            <a:rPr lang="en-US" smtClean="0"/>
            <a:t>”</a:t>
          </a:r>
          <a:r>
            <a:rPr lang="zh-CN" smtClean="0"/>
            <a:t>（产品名为</a:t>
          </a:r>
          <a:r>
            <a:rPr lang="en-US" smtClean="0"/>
            <a:t>“</a:t>
          </a:r>
          <a:r>
            <a:rPr lang="zh-CN" smtClean="0"/>
            <a:t>宏观经济智能决策支持系统</a:t>
          </a:r>
          <a:r>
            <a:rPr lang="en-US" smtClean="0"/>
            <a:t>”</a:t>
          </a:r>
          <a:r>
            <a:rPr lang="zh-CN" smtClean="0"/>
            <a:t>）的详细设计或建设方案中截取而来，而非本文作者自己原创的作品。关键是本文的参考文献丝毫不提及思创数码科技股份有限公司的作用（</a:t>
          </a:r>
          <a:r>
            <a:rPr lang="en-US" smtClean="0"/>
            <a:t>P25</a:t>
          </a:r>
          <a:r>
            <a:rPr lang="zh-CN" smtClean="0"/>
            <a:t>图</a:t>
          </a:r>
          <a:r>
            <a:rPr lang="en-US" smtClean="0"/>
            <a:t>4-4</a:t>
          </a:r>
          <a:r>
            <a:rPr lang="zh-CN" smtClean="0"/>
            <a:t>显示了思创数码科技股份有限公司的标志）。因此判断此文为抄袭之作。</a:t>
          </a:r>
          <a:endParaRPr lang="zh-CN"/>
        </a:p>
      </dgm:t>
    </dgm:pt>
    <dgm:pt modelId="{D3C0D2A4-AB7E-41AF-988E-ECE3AC06E6FC}" type="parTrans" cxnId="{EDBF6E29-0935-47F0-A082-183F74B63C35}">
      <dgm:prSet/>
      <dgm:spPr/>
      <dgm:t>
        <a:bodyPr/>
        <a:lstStyle/>
        <a:p>
          <a:endParaRPr lang="zh-CN" altLang="en-US"/>
        </a:p>
      </dgm:t>
    </dgm:pt>
    <dgm:pt modelId="{B9D0D126-1A2F-48D8-9682-0BE06CE085F6}" type="sibTrans" cxnId="{EDBF6E29-0935-47F0-A082-183F74B63C35}">
      <dgm:prSet/>
      <dgm:spPr/>
      <dgm:t>
        <a:bodyPr/>
        <a:lstStyle/>
        <a:p>
          <a:endParaRPr lang="zh-CN" altLang="en-US"/>
        </a:p>
      </dgm:t>
    </dgm:pt>
    <dgm:pt modelId="{69838B84-DD6F-4BB9-ADD5-30D7353D2228}">
      <dgm:prSet/>
      <dgm:spPr/>
      <dgm:t>
        <a:bodyPr/>
        <a:lstStyle/>
        <a:p>
          <a:pPr rtl="0"/>
          <a:r>
            <a:rPr lang="zh-CN" smtClean="0"/>
            <a:t>从第二章</a:t>
          </a:r>
          <a:r>
            <a:rPr lang="en-US" smtClean="0"/>
            <a:t>(</a:t>
          </a:r>
          <a:r>
            <a:rPr lang="zh-CN" smtClean="0"/>
            <a:t>第</a:t>
          </a:r>
          <a:r>
            <a:rPr lang="en-US" smtClean="0"/>
            <a:t>4</a:t>
          </a:r>
          <a:r>
            <a:rPr lang="zh-CN" smtClean="0"/>
            <a:t>页</a:t>
          </a:r>
          <a:r>
            <a:rPr lang="en-US" smtClean="0"/>
            <a:t>)</a:t>
          </a:r>
          <a:r>
            <a:rPr lang="zh-CN" smtClean="0"/>
            <a:t>开始到第四章第一节</a:t>
          </a:r>
          <a:r>
            <a:rPr lang="en-US" smtClean="0"/>
            <a:t>(</a:t>
          </a:r>
          <a:r>
            <a:rPr lang="zh-CN" smtClean="0"/>
            <a:t>第</a:t>
          </a:r>
          <a:r>
            <a:rPr lang="en-US" smtClean="0"/>
            <a:t>35</a:t>
          </a:r>
          <a:r>
            <a:rPr lang="zh-CN" smtClean="0"/>
            <a:t>页</a:t>
          </a:r>
          <a:r>
            <a:rPr lang="en-US" smtClean="0"/>
            <a:t>)</a:t>
          </a:r>
          <a:r>
            <a:rPr lang="zh-CN" smtClean="0"/>
            <a:t>，以及第四章第四节，几乎所有段落和图表，只要用中心语句或者关键词在百度上搜索，都能够原原本本地查到。</a:t>
          </a:r>
          <a:endParaRPr lang="zh-CN"/>
        </a:p>
      </dgm:t>
    </dgm:pt>
    <dgm:pt modelId="{72BD74BF-938B-4091-BD67-5C5EF3D44E5C}" type="parTrans" cxnId="{825CC8FB-73DA-4796-A5A5-B0BE0C93564E}">
      <dgm:prSet/>
      <dgm:spPr/>
      <dgm:t>
        <a:bodyPr/>
        <a:lstStyle/>
        <a:p>
          <a:endParaRPr lang="zh-CN" altLang="en-US"/>
        </a:p>
      </dgm:t>
    </dgm:pt>
    <dgm:pt modelId="{A3436F28-19C2-4D50-9B29-444A654CF7A1}" type="sibTrans" cxnId="{825CC8FB-73DA-4796-A5A5-B0BE0C93564E}">
      <dgm:prSet/>
      <dgm:spPr/>
      <dgm:t>
        <a:bodyPr/>
        <a:lstStyle/>
        <a:p>
          <a:endParaRPr lang="zh-CN" altLang="en-US"/>
        </a:p>
      </dgm:t>
    </dgm:pt>
    <dgm:pt modelId="{C6C5F851-EB37-45CC-A294-5E22E8D4E206}">
      <dgm:prSet/>
      <dgm:spPr/>
      <dgm:t>
        <a:bodyPr/>
        <a:lstStyle/>
        <a:p>
          <a:pPr rtl="0"/>
          <a:r>
            <a:rPr lang="zh-CN" smtClean="0"/>
            <a:t>整篇论文对于现有技术的综述占了大部分</a:t>
          </a:r>
          <a:r>
            <a:rPr lang="en-US" smtClean="0"/>
            <a:t>,</a:t>
          </a:r>
          <a:r>
            <a:rPr lang="zh-CN" smtClean="0"/>
            <a:t>不管是推荐算法</a:t>
          </a:r>
          <a:r>
            <a:rPr lang="en-US" smtClean="0"/>
            <a:t>,</a:t>
          </a:r>
          <a:r>
            <a:rPr lang="zh-CN" smtClean="0"/>
            <a:t>还是</a:t>
          </a:r>
          <a:r>
            <a:rPr lang="en-US" smtClean="0"/>
            <a:t>Hadoop,HBase</a:t>
          </a:r>
          <a:r>
            <a:rPr lang="zh-CN" smtClean="0"/>
            <a:t>等</a:t>
          </a:r>
          <a:r>
            <a:rPr lang="en-US" smtClean="0"/>
            <a:t>,</a:t>
          </a:r>
          <a:r>
            <a:rPr lang="zh-CN" smtClean="0"/>
            <a:t>更为严重的是有些段落是从已发表的文章或是网络上拷贝过来的，</a:t>
          </a:r>
          <a:endParaRPr lang="zh-CN"/>
        </a:p>
      </dgm:t>
    </dgm:pt>
    <dgm:pt modelId="{F27FDD77-28F5-4D99-87D7-3D0E87575B28}" type="parTrans" cxnId="{E572D1F3-A8A3-4FD4-8E87-1E54AD2ED8E5}">
      <dgm:prSet/>
      <dgm:spPr/>
      <dgm:t>
        <a:bodyPr/>
        <a:lstStyle/>
        <a:p>
          <a:endParaRPr lang="zh-CN" altLang="en-US"/>
        </a:p>
      </dgm:t>
    </dgm:pt>
    <dgm:pt modelId="{83026A02-A9B4-4CD9-8167-A0AC15BDC53F}" type="sibTrans" cxnId="{E572D1F3-A8A3-4FD4-8E87-1E54AD2ED8E5}">
      <dgm:prSet/>
      <dgm:spPr/>
      <dgm:t>
        <a:bodyPr/>
        <a:lstStyle/>
        <a:p>
          <a:endParaRPr lang="zh-CN" altLang="en-US"/>
        </a:p>
      </dgm:t>
    </dgm:pt>
    <dgm:pt modelId="{A4103BA0-8514-467B-AAD2-E8B3785D2579}">
      <dgm:prSet/>
      <dgm:spPr/>
      <dgm:t>
        <a:bodyPr/>
        <a:lstStyle/>
        <a:p>
          <a:pPr rtl="0"/>
          <a:r>
            <a:rPr lang="zh-CN" smtClean="0"/>
            <a:t>本毕业论文在摘要、第一章和总结部分的一些话语，都出现在《思创宏观经济分析与决策支持系统项目可行性研究报告》</a:t>
          </a:r>
          <a:r>
            <a:rPr lang="en-US" smtClean="0"/>
            <a:t>(http://www.docin.com/p-228711724.html)</a:t>
          </a:r>
          <a:r>
            <a:rPr lang="zh-CN" smtClean="0"/>
            <a:t>的报告中。</a:t>
          </a:r>
          <a:endParaRPr lang="zh-CN"/>
        </a:p>
      </dgm:t>
    </dgm:pt>
    <dgm:pt modelId="{AA51016E-54A3-4F35-AC6E-455E6CD49DAB}" type="parTrans" cxnId="{9ECB6B46-89C1-4028-8EE0-AB866C75953F}">
      <dgm:prSet/>
      <dgm:spPr/>
      <dgm:t>
        <a:bodyPr/>
        <a:lstStyle/>
        <a:p>
          <a:endParaRPr lang="zh-CN" altLang="en-US"/>
        </a:p>
      </dgm:t>
    </dgm:pt>
    <dgm:pt modelId="{AC30F703-7E92-4408-9740-DC4602D3B6F2}" type="sibTrans" cxnId="{9ECB6B46-89C1-4028-8EE0-AB866C75953F}">
      <dgm:prSet/>
      <dgm:spPr/>
      <dgm:t>
        <a:bodyPr/>
        <a:lstStyle/>
        <a:p>
          <a:endParaRPr lang="zh-CN" altLang="en-US"/>
        </a:p>
      </dgm:t>
    </dgm:pt>
    <dgm:pt modelId="{34B6CAFE-AFFB-4A28-92D5-3E95B30D03E1}" type="pres">
      <dgm:prSet presAssocID="{215E7203-C9A0-461B-8E50-2E88C5FE1769}" presName="vert0" presStyleCnt="0">
        <dgm:presLayoutVars>
          <dgm:dir/>
          <dgm:animOne val="branch"/>
          <dgm:animLvl val="lvl"/>
        </dgm:presLayoutVars>
      </dgm:prSet>
      <dgm:spPr/>
      <dgm:t>
        <a:bodyPr/>
        <a:lstStyle/>
        <a:p>
          <a:endParaRPr lang="zh-CN" altLang="en-US"/>
        </a:p>
      </dgm:t>
    </dgm:pt>
    <dgm:pt modelId="{AE316F76-8DD4-4C8A-8B1F-D51D02C88EF9}" type="pres">
      <dgm:prSet presAssocID="{A6DE7830-3539-4142-9B57-2EFE0043E49C}" presName="thickLine" presStyleLbl="alignNode1" presStyleIdx="0" presStyleCnt="4"/>
      <dgm:spPr/>
    </dgm:pt>
    <dgm:pt modelId="{51F2967F-F2CC-4E33-9257-92DB61028DB1}" type="pres">
      <dgm:prSet presAssocID="{A6DE7830-3539-4142-9B57-2EFE0043E49C}" presName="horz1" presStyleCnt="0"/>
      <dgm:spPr/>
    </dgm:pt>
    <dgm:pt modelId="{7DFCF158-A987-4C6A-9291-C9BA7FC0F415}" type="pres">
      <dgm:prSet presAssocID="{A6DE7830-3539-4142-9B57-2EFE0043E49C}" presName="tx1" presStyleLbl="revTx" presStyleIdx="0" presStyleCnt="4"/>
      <dgm:spPr/>
      <dgm:t>
        <a:bodyPr/>
        <a:lstStyle/>
        <a:p>
          <a:endParaRPr lang="zh-CN" altLang="en-US"/>
        </a:p>
      </dgm:t>
    </dgm:pt>
    <dgm:pt modelId="{529F70C2-06F6-4CBB-831A-14031FFD5253}" type="pres">
      <dgm:prSet presAssocID="{A6DE7830-3539-4142-9B57-2EFE0043E49C}" presName="vert1" presStyleCnt="0"/>
      <dgm:spPr/>
    </dgm:pt>
    <dgm:pt modelId="{9989440B-319B-47A2-B985-6DCEF437ACD9}" type="pres">
      <dgm:prSet presAssocID="{69838B84-DD6F-4BB9-ADD5-30D7353D2228}" presName="thickLine" presStyleLbl="alignNode1" presStyleIdx="1" presStyleCnt="4"/>
      <dgm:spPr/>
    </dgm:pt>
    <dgm:pt modelId="{994A55C2-2DAC-4E59-8D1D-3267DAFD34C2}" type="pres">
      <dgm:prSet presAssocID="{69838B84-DD6F-4BB9-ADD5-30D7353D2228}" presName="horz1" presStyleCnt="0"/>
      <dgm:spPr/>
    </dgm:pt>
    <dgm:pt modelId="{ADA48314-C1EC-4C56-A33E-6EACD9A52B66}" type="pres">
      <dgm:prSet presAssocID="{69838B84-DD6F-4BB9-ADD5-30D7353D2228}" presName="tx1" presStyleLbl="revTx" presStyleIdx="1" presStyleCnt="4"/>
      <dgm:spPr/>
      <dgm:t>
        <a:bodyPr/>
        <a:lstStyle/>
        <a:p>
          <a:endParaRPr lang="zh-CN" altLang="en-US"/>
        </a:p>
      </dgm:t>
    </dgm:pt>
    <dgm:pt modelId="{95044D17-564D-44BB-964C-7F67F397F4EA}" type="pres">
      <dgm:prSet presAssocID="{69838B84-DD6F-4BB9-ADD5-30D7353D2228}" presName="vert1" presStyleCnt="0"/>
      <dgm:spPr/>
    </dgm:pt>
    <dgm:pt modelId="{02FCA838-3AC8-4B82-BBC3-0079E917058C}" type="pres">
      <dgm:prSet presAssocID="{C6C5F851-EB37-45CC-A294-5E22E8D4E206}" presName="thickLine" presStyleLbl="alignNode1" presStyleIdx="2" presStyleCnt="4"/>
      <dgm:spPr/>
    </dgm:pt>
    <dgm:pt modelId="{3C6BFD3F-8B8B-4F4D-B73D-0E3BFEBA6488}" type="pres">
      <dgm:prSet presAssocID="{C6C5F851-EB37-45CC-A294-5E22E8D4E206}" presName="horz1" presStyleCnt="0"/>
      <dgm:spPr/>
    </dgm:pt>
    <dgm:pt modelId="{A4AFF7C3-A882-4532-A7F2-26A943429F34}" type="pres">
      <dgm:prSet presAssocID="{C6C5F851-EB37-45CC-A294-5E22E8D4E206}" presName="tx1" presStyleLbl="revTx" presStyleIdx="2" presStyleCnt="4"/>
      <dgm:spPr/>
      <dgm:t>
        <a:bodyPr/>
        <a:lstStyle/>
        <a:p>
          <a:endParaRPr lang="zh-CN" altLang="en-US"/>
        </a:p>
      </dgm:t>
    </dgm:pt>
    <dgm:pt modelId="{64CA3269-14B2-4DB4-B87D-F6E2C11775A2}" type="pres">
      <dgm:prSet presAssocID="{C6C5F851-EB37-45CC-A294-5E22E8D4E206}" presName="vert1" presStyleCnt="0"/>
      <dgm:spPr/>
    </dgm:pt>
    <dgm:pt modelId="{218B9DE1-4B6D-4C6A-BCA4-418891E77163}" type="pres">
      <dgm:prSet presAssocID="{A4103BA0-8514-467B-AAD2-E8B3785D2579}" presName="thickLine" presStyleLbl="alignNode1" presStyleIdx="3" presStyleCnt="4"/>
      <dgm:spPr/>
    </dgm:pt>
    <dgm:pt modelId="{AFBA52FA-72D3-44F9-AA22-12E59E2FDE2A}" type="pres">
      <dgm:prSet presAssocID="{A4103BA0-8514-467B-AAD2-E8B3785D2579}" presName="horz1" presStyleCnt="0"/>
      <dgm:spPr/>
    </dgm:pt>
    <dgm:pt modelId="{7E222776-9A3E-4C24-92A9-12220E1A56F8}" type="pres">
      <dgm:prSet presAssocID="{A4103BA0-8514-467B-AAD2-E8B3785D2579}" presName="tx1" presStyleLbl="revTx" presStyleIdx="3" presStyleCnt="4"/>
      <dgm:spPr/>
      <dgm:t>
        <a:bodyPr/>
        <a:lstStyle/>
        <a:p>
          <a:endParaRPr lang="zh-CN" altLang="en-US"/>
        </a:p>
      </dgm:t>
    </dgm:pt>
    <dgm:pt modelId="{37DF5B01-0BAB-46E1-9078-A79DC9AC3759}" type="pres">
      <dgm:prSet presAssocID="{A4103BA0-8514-467B-AAD2-E8B3785D2579}" presName="vert1" presStyleCnt="0"/>
      <dgm:spPr/>
    </dgm:pt>
  </dgm:ptLst>
  <dgm:cxnLst>
    <dgm:cxn modelId="{BD0C6826-BFA9-47A4-AB09-9DEEE43011A8}" type="presOf" srcId="{A6DE7830-3539-4142-9B57-2EFE0043E49C}" destId="{7DFCF158-A987-4C6A-9291-C9BA7FC0F415}" srcOrd="0" destOrd="0" presId="urn:microsoft.com/office/officeart/2008/layout/LinedList"/>
    <dgm:cxn modelId="{9ECB6B46-89C1-4028-8EE0-AB866C75953F}" srcId="{215E7203-C9A0-461B-8E50-2E88C5FE1769}" destId="{A4103BA0-8514-467B-AAD2-E8B3785D2579}" srcOrd="3" destOrd="0" parTransId="{AA51016E-54A3-4F35-AC6E-455E6CD49DAB}" sibTransId="{AC30F703-7E92-4408-9740-DC4602D3B6F2}"/>
    <dgm:cxn modelId="{0868B3E8-25F1-4952-A5F9-412DA67E470E}" type="presOf" srcId="{69838B84-DD6F-4BB9-ADD5-30D7353D2228}" destId="{ADA48314-C1EC-4C56-A33E-6EACD9A52B66}" srcOrd="0" destOrd="0" presId="urn:microsoft.com/office/officeart/2008/layout/LinedList"/>
    <dgm:cxn modelId="{EDBF6E29-0935-47F0-A082-183F74B63C35}" srcId="{215E7203-C9A0-461B-8E50-2E88C5FE1769}" destId="{A6DE7830-3539-4142-9B57-2EFE0043E49C}" srcOrd="0" destOrd="0" parTransId="{D3C0D2A4-AB7E-41AF-988E-ECE3AC06E6FC}" sibTransId="{B9D0D126-1A2F-48D8-9682-0BE06CE085F6}"/>
    <dgm:cxn modelId="{3D1B2AE7-B970-4857-9869-440175113A58}" type="presOf" srcId="{215E7203-C9A0-461B-8E50-2E88C5FE1769}" destId="{34B6CAFE-AFFB-4A28-92D5-3E95B30D03E1}" srcOrd="0" destOrd="0" presId="urn:microsoft.com/office/officeart/2008/layout/LinedList"/>
    <dgm:cxn modelId="{AFF41062-ECC1-40D6-A094-06D06166A927}" type="presOf" srcId="{A4103BA0-8514-467B-AAD2-E8B3785D2579}" destId="{7E222776-9A3E-4C24-92A9-12220E1A56F8}" srcOrd="0" destOrd="0" presId="urn:microsoft.com/office/officeart/2008/layout/LinedList"/>
    <dgm:cxn modelId="{825CC8FB-73DA-4796-A5A5-B0BE0C93564E}" srcId="{215E7203-C9A0-461B-8E50-2E88C5FE1769}" destId="{69838B84-DD6F-4BB9-ADD5-30D7353D2228}" srcOrd="1" destOrd="0" parTransId="{72BD74BF-938B-4091-BD67-5C5EF3D44E5C}" sibTransId="{A3436F28-19C2-4D50-9B29-444A654CF7A1}"/>
    <dgm:cxn modelId="{E572D1F3-A8A3-4FD4-8E87-1E54AD2ED8E5}" srcId="{215E7203-C9A0-461B-8E50-2E88C5FE1769}" destId="{C6C5F851-EB37-45CC-A294-5E22E8D4E206}" srcOrd="2" destOrd="0" parTransId="{F27FDD77-28F5-4D99-87D7-3D0E87575B28}" sibTransId="{83026A02-A9B4-4CD9-8167-A0AC15BDC53F}"/>
    <dgm:cxn modelId="{E5FC93AA-769F-48E0-B60B-A8B98EAA1250}" type="presOf" srcId="{C6C5F851-EB37-45CC-A294-5E22E8D4E206}" destId="{A4AFF7C3-A882-4532-A7F2-26A943429F34}" srcOrd="0" destOrd="0" presId="urn:microsoft.com/office/officeart/2008/layout/LinedList"/>
    <dgm:cxn modelId="{794C8860-05C9-4570-A332-A2C3ED3A6618}" type="presParOf" srcId="{34B6CAFE-AFFB-4A28-92D5-3E95B30D03E1}" destId="{AE316F76-8DD4-4C8A-8B1F-D51D02C88EF9}" srcOrd="0" destOrd="0" presId="urn:microsoft.com/office/officeart/2008/layout/LinedList"/>
    <dgm:cxn modelId="{2DDDC897-B54A-40AF-853E-4EF24627634B}" type="presParOf" srcId="{34B6CAFE-AFFB-4A28-92D5-3E95B30D03E1}" destId="{51F2967F-F2CC-4E33-9257-92DB61028DB1}" srcOrd="1" destOrd="0" presId="urn:microsoft.com/office/officeart/2008/layout/LinedList"/>
    <dgm:cxn modelId="{F65C5320-58CB-4073-951E-86AF51160871}" type="presParOf" srcId="{51F2967F-F2CC-4E33-9257-92DB61028DB1}" destId="{7DFCF158-A987-4C6A-9291-C9BA7FC0F415}" srcOrd="0" destOrd="0" presId="urn:microsoft.com/office/officeart/2008/layout/LinedList"/>
    <dgm:cxn modelId="{F63662EC-A3C6-4C53-BBBE-DEC60D2B2509}" type="presParOf" srcId="{51F2967F-F2CC-4E33-9257-92DB61028DB1}" destId="{529F70C2-06F6-4CBB-831A-14031FFD5253}" srcOrd="1" destOrd="0" presId="urn:microsoft.com/office/officeart/2008/layout/LinedList"/>
    <dgm:cxn modelId="{D31F7DD0-A0FA-4E3F-99A1-8F843FCFD9E5}" type="presParOf" srcId="{34B6CAFE-AFFB-4A28-92D5-3E95B30D03E1}" destId="{9989440B-319B-47A2-B985-6DCEF437ACD9}" srcOrd="2" destOrd="0" presId="urn:microsoft.com/office/officeart/2008/layout/LinedList"/>
    <dgm:cxn modelId="{5243D135-2EBB-4809-9D32-36C88E4FB007}" type="presParOf" srcId="{34B6CAFE-AFFB-4A28-92D5-3E95B30D03E1}" destId="{994A55C2-2DAC-4E59-8D1D-3267DAFD34C2}" srcOrd="3" destOrd="0" presId="urn:microsoft.com/office/officeart/2008/layout/LinedList"/>
    <dgm:cxn modelId="{CF4532CA-01E2-478E-BCA1-383FC123E4A6}" type="presParOf" srcId="{994A55C2-2DAC-4E59-8D1D-3267DAFD34C2}" destId="{ADA48314-C1EC-4C56-A33E-6EACD9A52B66}" srcOrd="0" destOrd="0" presId="urn:microsoft.com/office/officeart/2008/layout/LinedList"/>
    <dgm:cxn modelId="{30BDC81E-B9FD-47DD-B902-6E8FBAD01897}" type="presParOf" srcId="{994A55C2-2DAC-4E59-8D1D-3267DAFD34C2}" destId="{95044D17-564D-44BB-964C-7F67F397F4EA}" srcOrd="1" destOrd="0" presId="urn:microsoft.com/office/officeart/2008/layout/LinedList"/>
    <dgm:cxn modelId="{E7A5ACB0-8EFE-45CE-AAA1-C0122503A835}" type="presParOf" srcId="{34B6CAFE-AFFB-4A28-92D5-3E95B30D03E1}" destId="{02FCA838-3AC8-4B82-BBC3-0079E917058C}" srcOrd="4" destOrd="0" presId="urn:microsoft.com/office/officeart/2008/layout/LinedList"/>
    <dgm:cxn modelId="{20DD0012-EC63-4690-967C-38DFCEB3300E}" type="presParOf" srcId="{34B6CAFE-AFFB-4A28-92D5-3E95B30D03E1}" destId="{3C6BFD3F-8B8B-4F4D-B73D-0E3BFEBA6488}" srcOrd="5" destOrd="0" presId="urn:microsoft.com/office/officeart/2008/layout/LinedList"/>
    <dgm:cxn modelId="{80691D12-6EA3-465C-8575-F1682D5A6734}" type="presParOf" srcId="{3C6BFD3F-8B8B-4F4D-B73D-0E3BFEBA6488}" destId="{A4AFF7C3-A882-4532-A7F2-26A943429F34}" srcOrd="0" destOrd="0" presId="urn:microsoft.com/office/officeart/2008/layout/LinedList"/>
    <dgm:cxn modelId="{F8B93A72-E91F-4355-9879-9BA2EAE4E3B5}" type="presParOf" srcId="{3C6BFD3F-8B8B-4F4D-B73D-0E3BFEBA6488}" destId="{64CA3269-14B2-4DB4-B87D-F6E2C11775A2}" srcOrd="1" destOrd="0" presId="urn:microsoft.com/office/officeart/2008/layout/LinedList"/>
    <dgm:cxn modelId="{96E0EA43-66C8-411F-9528-E7D71338A50E}" type="presParOf" srcId="{34B6CAFE-AFFB-4A28-92D5-3E95B30D03E1}" destId="{218B9DE1-4B6D-4C6A-BCA4-418891E77163}" srcOrd="6" destOrd="0" presId="urn:microsoft.com/office/officeart/2008/layout/LinedList"/>
    <dgm:cxn modelId="{21C1FF52-C3A0-40E1-A700-D43C2EBAF8BC}" type="presParOf" srcId="{34B6CAFE-AFFB-4A28-92D5-3E95B30D03E1}" destId="{AFBA52FA-72D3-44F9-AA22-12E59E2FDE2A}" srcOrd="7" destOrd="0" presId="urn:microsoft.com/office/officeart/2008/layout/LinedList"/>
    <dgm:cxn modelId="{FD3F688D-995C-481D-A4A7-5DDC0A3DDAD4}" type="presParOf" srcId="{AFBA52FA-72D3-44F9-AA22-12E59E2FDE2A}" destId="{7E222776-9A3E-4C24-92A9-12220E1A56F8}" srcOrd="0" destOrd="0" presId="urn:microsoft.com/office/officeart/2008/layout/LinedList"/>
    <dgm:cxn modelId="{C5606EB7-8B91-4318-BA20-BF6ECBA64FC5}" type="presParOf" srcId="{AFBA52FA-72D3-44F9-AA22-12E59E2FDE2A}" destId="{37DF5B01-0BAB-46E1-9078-A79DC9AC37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9AEC1B-F36E-402C-B881-EE98F17197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313731AF-E8DA-42F7-9E23-BADACB9FC0C4}">
      <dgm:prSet/>
      <dgm:spPr/>
      <dgm:t>
        <a:bodyPr/>
        <a:lstStyle/>
        <a:p>
          <a:pPr rtl="0"/>
          <a:r>
            <a:rPr lang="zh-CN" smtClean="0"/>
            <a:t>从文章表述中不知道作者本人的贡献是什么</a:t>
          </a:r>
          <a:r>
            <a:rPr lang="en-US" smtClean="0"/>
            <a:t>,</a:t>
          </a:r>
          <a:r>
            <a:rPr lang="zh-CN" smtClean="0"/>
            <a:t>所做的工作无非就是下载一些开源软件</a:t>
          </a:r>
          <a:r>
            <a:rPr lang="en-US" smtClean="0"/>
            <a:t>,</a:t>
          </a:r>
          <a:r>
            <a:rPr lang="zh-CN" smtClean="0"/>
            <a:t>搭建相应的运算环境</a:t>
          </a:r>
          <a:r>
            <a:rPr lang="en-US" smtClean="0"/>
            <a:t>,</a:t>
          </a:r>
          <a:r>
            <a:rPr lang="zh-CN" smtClean="0"/>
            <a:t>利用一些已经公开的数据做简单的运算而已</a:t>
          </a:r>
          <a:r>
            <a:rPr lang="en-US" smtClean="0"/>
            <a:t>.</a:t>
          </a:r>
          <a:r>
            <a:rPr lang="zh-CN" smtClean="0"/>
            <a:t>这些工作一个高中生也可以完成</a:t>
          </a:r>
          <a:r>
            <a:rPr lang="en-US" smtClean="0"/>
            <a:t>.</a:t>
          </a:r>
          <a:endParaRPr lang="zh-CN"/>
        </a:p>
      </dgm:t>
    </dgm:pt>
    <dgm:pt modelId="{4DD34775-B2AD-4C16-AAFD-3075545E3852}" type="parTrans" cxnId="{AB8AC8D9-90A6-4F61-AE61-573B2A9087DB}">
      <dgm:prSet/>
      <dgm:spPr/>
      <dgm:t>
        <a:bodyPr/>
        <a:lstStyle/>
        <a:p>
          <a:endParaRPr lang="zh-CN" altLang="en-US"/>
        </a:p>
      </dgm:t>
    </dgm:pt>
    <dgm:pt modelId="{F734C7FE-2EFF-43E4-A299-92C3A11CAB60}" type="sibTrans" cxnId="{AB8AC8D9-90A6-4F61-AE61-573B2A9087DB}">
      <dgm:prSet/>
      <dgm:spPr/>
      <dgm:t>
        <a:bodyPr/>
        <a:lstStyle/>
        <a:p>
          <a:endParaRPr lang="zh-CN" altLang="en-US"/>
        </a:p>
      </dgm:t>
    </dgm:pt>
    <dgm:pt modelId="{B6C21D23-6D58-40BD-B1E8-4748929D5EF8}">
      <dgm:prSet/>
      <dgm:spPr/>
      <dgm:t>
        <a:bodyPr/>
        <a:lstStyle/>
        <a:p>
          <a:pPr rtl="0"/>
          <a:r>
            <a:rPr lang="zh-CN" smtClean="0"/>
            <a:t>非常多的论文内容和图表可以从网上和别人的成果中找到原文，这部分内容太多，没有变成自己的认识和见解。</a:t>
          </a:r>
          <a:endParaRPr lang="zh-CN"/>
        </a:p>
      </dgm:t>
    </dgm:pt>
    <dgm:pt modelId="{32CB4C0B-0A7E-47BF-A53C-662A6A7E3C8B}" type="parTrans" cxnId="{4CA2BA1F-3459-40B4-8094-7DBDC404958C}">
      <dgm:prSet/>
      <dgm:spPr/>
      <dgm:t>
        <a:bodyPr/>
        <a:lstStyle/>
        <a:p>
          <a:endParaRPr lang="zh-CN" altLang="en-US"/>
        </a:p>
      </dgm:t>
    </dgm:pt>
    <dgm:pt modelId="{34A060F5-4892-46CB-9CD5-AC0A03E5BDEA}" type="sibTrans" cxnId="{4CA2BA1F-3459-40B4-8094-7DBDC404958C}">
      <dgm:prSet/>
      <dgm:spPr/>
      <dgm:t>
        <a:bodyPr/>
        <a:lstStyle/>
        <a:p>
          <a:endParaRPr lang="zh-CN" altLang="en-US"/>
        </a:p>
      </dgm:t>
    </dgm:pt>
    <dgm:pt modelId="{C2CC749F-73AC-4D21-9484-94EFE3EF4B87}">
      <dgm:prSet/>
      <dgm:spPr/>
      <dgm:t>
        <a:bodyPr/>
        <a:lstStyle/>
        <a:p>
          <a:pPr rtl="0"/>
          <a:r>
            <a:rPr lang="zh-CN" smtClean="0"/>
            <a:t>文章开始部分说要对现有的一些推荐算法做评估</a:t>
          </a:r>
          <a:r>
            <a:rPr lang="en-US" smtClean="0"/>
            <a:t>,</a:t>
          </a:r>
          <a:r>
            <a:rPr lang="zh-CN" smtClean="0"/>
            <a:t>但是所列出的内容都是前人已经完成的工作</a:t>
          </a:r>
          <a:r>
            <a:rPr lang="en-US" smtClean="0"/>
            <a:t>,</a:t>
          </a:r>
          <a:r>
            <a:rPr lang="zh-CN" smtClean="0"/>
            <a:t>作者本身没有提出新的见解</a:t>
          </a:r>
          <a:r>
            <a:rPr lang="en-US" smtClean="0"/>
            <a:t>.</a:t>
          </a:r>
          <a:endParaRPr lang="zh-CN"/>
        </a:p>
      </dgm:t>
    </dgm:pt>
    <dgm:pt modelId="{379FA7F7-12AD-45EC-ADC7-01A3FA8C302E}" type="parTrans" cxnId="{5F55FD7E-2525-47D3-8F07-B21041FF7A30}">
      <dgm:prSet/>
      <dgm:spPr/>
      <dgm:t>
        <a:bodyPr/>
        <a:lstStyle/>
        <a:p>
          <a:endParaRPr lang="zh-CN" altLang="en-US"/>
        </a:p>
      </dgm:t>
    </dgm:pt>
    <dgm:pt modelId="{98FD8818-35F9-4054-B58B-297F09DE0106}" type="sibTrans" cxnId="{5F55FD7E-2525-47D3-8F07-B21041FF7A30}">
      <dgm:prSet/>
      <dgm:spPr/>
      <dgm:t>
        <a:bodyPr/>
        <a:lstStyle/>
        <a:p>
          <a:endParaRPr lang="zh-CN" altLang="en-US"/>
        </a:p>
      </dgm:t>
    </dgm:pt>
    <dgm:pt modelId="{1142482E-9150-43B3-B035-4CC5B99F6880}">
      <dgm:prSet/>
      <dgm:spPr/>
      <dgm:t>
        <a:bodyPr/>
        <a:lstStyle/>
        <a:p>
          <a:pPr rtl="0"/>
          <a:r>
            <a:rPr lang="zh-CN" dirty="0" smtClean="0"/>
            <a:t>本论文围绕基于</a:t>
          </a:r>
          <a:r>
            <a:rPr lang="en-US" dirty="0" smtClean="0"/>
            <a:t>Hadoop</a:t>
          </a:r>
          <a:r>
            <a:rPr lang="zh-CN" dirty="0" smtClean="0"/>
            <a:t>的现有推荐引擎技术知识的介绍，大量篇幅着墨于推荐引擎的现有算法与实现技术等知识、过于详细交代</a:t>
          </a:r>
          <a:r>
            <a:rPr lang="en-US" dirty="0" smtClean="0"/>
            <a:t>Hadoop</a:t>
          </a:r>
          <a:r>
            <a:rPr lang="zh-CN" dirty="0" smtClean="0"/>
            <a:t>的物理实现部件</a:t>
          </a:r>
          <a:r>
            <a:rPr lang="en-US" dirty="0" smtClean="0"/>
            <a:t>HDFS</a:t>
          </a:r>
          <a:r>
            <a:rPr lang="zh-CN" dirty="0" smtClean="0"/>
            <a:t>、</a:t>
          </a:r>
          <a:r>
            <a:rPr lang="en-US" dirty="0" smtClean="0"/>
            <a:t>MapReduce</a:t>
          </a:r>
          <a:r>
            <a:rPr lang="zh-CN" dirty="0" smtClean="0"/>
            <a:t>、</a:t>
          </a:r>
          <a:r>
            <a:rPr lang="en-US" dirty="0" smtClean="0"/>
            <a:t>Hadoop Streaming</a:t>
          </a:r>
          <a:r>
            <a:rPr lang="zh-CN" dirty="0" smtClean="0"/>
            <a:t>、</a:t>
          </a:r>
          <a:r>
            <a:rPr lang="en-US" dirty="0" err="1" smtClean="0"/>
            <a:t>HBase</a:t>
          </a:r>
          <a:r>
            <a:rPr lang="zh-CN" dirty="0" smtClean="0"/>
            <a:t>、</a:t>
          </a:r>
          <a:r>
            <a:rPr lang="en-US" dirty="0" smtClean="0"/>
            <a:t>Mahout</a:t>
          </a:r>
          <a:r>
            <a:rPr lang="zh-CN" dirty="0" smtClean="0"/>
            <a:t>以及</a:t>
          </a:r>
          <a:r>
            <a:rPr lang="en-US" dirty="0" smtClean="0"/>
            <a:t>Runtime</a:t>
          </a:r>
          <a:r>
            <a:rPr lang="zh-CN" dirty="0" smtClean="0"/>
            <a:t>等基础性、资料性知识。</a:t>
          </a:r>
          <a:endParaRPr lang="zh-CN" dirty="0"/>
        </a:p>
      </dgm:t>
    </dgm:pt>
    <dgm:pt modelId="{289FB3AA-16E2-46E4-B5E0-39A91B267CD8}" type="parTrans" cxnId="{7748DE84-4EFE-453E-AB8F-B1E18ADB0070}">
      <dgm:prSet/>
      <dgm:spPr/>
      <dgm:t>
        <a:bodyPr/>
        <a:lstStyle/>
        <a:p>
          <a:endParaRPr lang="zh-CN" altLang="en-US"/>
        </a:p>
      </dgm:t>
    </dgm:pt>
    <dgm:pt modelId="{E715A14F-5B02-4F15-A871-F4A9DC118DBC}" type="sibTrans" cxnId="{7748DE84-4EFE-453E-AB8F-B1E18ADB0070}">
      <dgm:prSet/>
      <dgm:spPr/>
      <dgm:t>
        <a:bodyPr/>
        <a:lstStyle/>
        <a:p>
          <a:endParaRPr lang="zh-CN" altLang="en-US"/>
        </a:p>
      </dgm:t>
    </dgm:pt>
    <dgm:pt modelId="{638A5673-F150-417B-A374-E81E70446250}">
      <dgm:prSet/>
      <dgm:spPr/>
      <dgm:t>
        <a:bodyPr/>
        <a:lstStyle/>
        <a:p>
          <a:pPr rtl="0"/>
          <a:r>
            <a:rPr lang="zh-CN" smtClean="0"/>
            <a:t>论文只是泛泛地介绍整个系统，没有体现应有的研究深度和难度，欠缺创新性；</a:t>
          </a:r>
          <a:endParaRPr lang="zh-CN"/>
        </a:p>
      </dgm:t>
    </dgm:pt>
    <dgm:pt modelId="{A03BE1F6-EBC9-4BFE-AC2D-D1AE1FD4249D}" type="parTrans" cxnId="{501D2E45-C2E7-4D5A-B182-892F8897E9A5}">
      <dgm:prSet/>
      <dgm:spPr/>
      <dgm:t>
        <a:bodyPr/>
        <a:lstStyle/>
        <a:p>
          <a:endParaRPr lang="zh-CN" altLang="en-US"/>
        </a:p>
      </dgm:t>
    </dgm:pt>
    <dgm:pt modelId="{A2D8A74F-A90F-4FAE-90D7-80B8180BA525}" type="sibTrans" cxnId="{501D2E45-C2E7-4D5A-B182-892F8897E9A5}">
      <dgm:prSet/>
      <dgm:spPr/>
      <dgm:t>
        <a:bodyPr/>
        <a:lstStyle/>
        <a:p>
          <a:endParaRPr lang="zh-CN" altLang="en-US"/>
        </a:p>
      </dgm:t>
    </dgm:pt>
    <dgm:pt modelId="{110534B8-8E97-4AF7-A25F-91E28D78A56A}">
      <dgm:prSet/>
      <dgm:spPr/>
      <dgm:t>
        <a:bodyPr/>
        <a:lstStyle/>
        <a:p>
          <a:pPr rtl="0"/>
          <a:r>
            <a:rPr lang="zh-CN" dirty="0" smtClean="0"/>
            <a:t>缺乏作者本人的技术观点与设计思想，未能体现出算法或技术的创新点与改进之处。没有体现从专业角度进行基于</a:t>
          </a:r>
          <a:r>
            <a:rPr lang="en-US" dirty="0" smtClean="0"/>
            <a:t>Hadoop</a:t>
          </a:r>
          <a:r>
            <a:rPr lang="zh-CN" dirty="0" smtClean="0"/>
            <a:t>的推荐引擎系统的技术设计的有机整合的深度，也没有系统性的需求分析与分层次逐步展开的系统设计过程的体现。</a:t>
          </a:r>
          <a:endParaRPr lang="zh-CN" dirty="0"/>
        </a:p>
      </dgm:t>
    </dgm:pt>
    <dgm:pt modelId="{1E34EF19-A3DD-4E39-8E71-A7CFAD31305D}" type="parTrans" cxnId="{CE76FA82-8AEA-4B6E-957A-99A5031FC7F8}">
      <dgm:prSet/>
      <dgm:spPr/>
      <dgm:t>
        <a:bodyPr/>
        <a:lstStyle/>
        <a:p>
          <a:endParaRPr lang="zh-CN" altLang="en-US"/>
        </a:p>
      </dgm:t>
    </dgm:pt>
    <dgm:pt modelId="{24736D47-C620-4832-A94F-0284E8214B5B}" type="sibTrans" cxnId="{CE76FA82-8AEA-4B6E-957A-99A5031FC7F8}">
      <dgm:prSet/>
      <dgm:spPr/>
      <dgm:t>
        <a:bodyPr/>
        <a:lstStyle/>
        <a:p>
          <a:endParaRPr lang="zh-CN" altLang="en-US"/>
        </a:p>
      </dgm:t>
    </dgm:pt>
    <dgm:pt modelId="{9E915F89-92A3-4549-BAAB-32688218E6F1}" type="pres">
      <dgm:prSet presAssocID="{FB9AEC1B-F36E-402C-B881-EE98F171973E}" presName="vert0" presStyleCnt="0">
        <dgm:presLayoutVars>
          <dgm:dir/>
          <dgm:animOne val="branch"/>
          <dgm:animLvl val="lvl"/>
        </dgm:presLayoutVars>
      </dgm:prSet>
      <dgm:spPr/>
      <dgm:t>
        <a:bodyPr/>
        <a:lstStyle/>
        <a:p>
          <a:endParaRPr lang="zh-CN" altLang="en-US"/>
        </a:p>
      </dgm:t>
    </dgm:pt>
    <dgm:pt modelId="{3E1CFF36-04C8-46C4-AF28-86326F169D27}" type="pres">
      <dgm:prSet presAssocID="{313731AF-E8DA-42F7-9E23-BADACB9FC0C4}" presName="thickLine" presStyleLbl="alignNode1" presStyleIdx="0" presStyleCnt="6"/>
      <dgm:spPr/>
    </dgm:pt>
    <dgm:pt modelId="{482691BA-73BD-4464-9DF2-0924E33401C9}" type="pres">
      <dgm:prSet presAssocID="{313731AF-E8DA-42F7-9E23-BADACB9FC0C4}" presName="horz1" presStyleCnt="0"/>
      <dgm:spPr/>
    </dgm:pt>
    <dgm:pt modelId="{8B6AE8C5-846E-4DF1-8554-11E9E9806479}" type="pres">
      <dgm:prSet presAssocID="{313731AF-E8DA-42F7-9E23-BADACB9FC0C4}" presName="tx1" presStyleLbl="revTx" presStyleIdx="0" presStyleCnt="6"/>
      <dgm:spPr/>
      <dgm:t>
        <a:bodyPr/>
        <a:lstStyle/>
        <a:p>
          <a:endParaRPr lang="zh-CN" altLang="en-US"/>
        </a:p>
      </dgm:t>
    </dgm:pt>
    <dgm:pt modelId="{6C1CD24E-C2C9-4D31-ACC8-C95CD8ED3D20}" type="pres">
      <dgm:prSet presAssocID="{313731AF-E8DA-42F7-9E23-BADACB9FC0C4}" presName="vert1" presStyleCnt="0"/>
      <dgm:spPr/>
    </dgm:pt>
    <dgm:pt modelId="{DEB8052E-B880-4206-AB2F-2F5C4E7669A9}" type="pres">
      <dgm:prSet presAssocID="{B6C21D23-6D58-40BD-B1E8-4748929D5EF8}" presName="thickLine" presStyleLbl="alignNode1" presStyleIdx="1" presStyleCnt="6"/>
      <dgm:spPr/>
    </dgm:pt>
    <dgm:pt modelId="{209DA1D8-FD4E-474D-8C41-7DFAF9528B3B}" type="pres">
      <dgm:prSet presAssocID="{B6C21D23-6D58-40BD-B1E8-4748929D5EF8}" presName="horz1" presStyleCnt="0"/>
      <dgm:spPr/>
    </dgm:pt>
    <dgm:pt modelId="{CFFBDEB5-AB1F-4AAE-A351-8094783EFDBB}" type="pres">
      <dgm:prSet presAssocID="{B6C21D23-6D58-40BD-B1E8-4748929D5EF8}" presName="tx1" presStyleLbl="revTx" presStyleIdx="1" presStyleCnt="6"/>
      <dgm:spPr/>
      <dgm:t>
        <a:bodyPr/>
        <a:lstStyle/>
        <a:p>
          <a:endParaRPr lang="zh-CN" altLang="en-US"/>
        </a:p>
      </dgm:t>
    </dgm:pt>
    <dgm:pt modelId="{9D6FCC94-188D-4793-8227-E705EC753342}" type="pres">
      <dgm:prSet presAssocID="{B6C21D23-6D58-40BD-B1E8-4748929D5EF8}" presName="vert1" presStyleCnt="0"/>
      <dgm:spPr/>
    </dgm:pt>
    <dgm:pt modelId="{87A21517-0500-49A6-AEC1-18B387536DE0}" type="pres">
      <dgm:prSet presAssocID="{C2CC749F-73AC-4D21-9484-94EFE3EF4B87}" presName="thickLine" presStyleLbl="alignNode1" presStyleIdx="2" presStyleCnt="6"/>
      <dgm:spPr/>
    </dgm:pt>
    <dgm:pt modelId="{6B1B6F65-FAF4-4770-81C0-6CD61883D84D}" type="pres">
      <dgm:prSet presAssocID="{C2CC749F-73AC-4D21-9484-94EFE3EF4B87}" presName="horz1" presStyleCnt="0"/>
      <dgm:spPr/>
    </dgm:pt>
    <dgm:pt modelId="{F71CC0E0-2672-4ADE-ACC8-5403A1C15C31}" type="pres">
      <dgm:prSet presAssocID="{C2CC749F-73AC-4D21-9484-94EFE3EF4B87}" presName="tx1" presStyleLbl="revTx" presStyleIdx="2" presStyleCnt="6"/>
      <dgm:spPr/>
      <dgm:t>
        <a:bodyPr/>
        <a:lstStyle/>
        <a:p>
          <a:endParaRPr lang="zh-CN" altLang="en-US"/>
        </a:p>
      </dgm:t>
    </dgm:pt>
    <dgm:pt modelId="{D9335199-B9D1-4A5B-8F8C-39354D1FBF69}" type="pres">
      <dgm:prSet presAssocID="{C2CC749F-73AC-4D21-9484-94EFE3EF4B87}" presName="vert1" presStyleCnt="0"/>
      <dgm:spPr/>
    </dgm:pt>
    <dgm:pt modelId="{CFCBE735-F060-43E7-9205-1DDC294F13D4}" type="pres">
      <dgm:prSet presAssocID="{1142482E-9150-43B3-B035-4CC5B99F6880}" presName="thickLine" presStyleLbl="alignNode1" presStyleIdx="3" presStyleCnt="6"/>
      <dgm:spPr/>
    </dgm:pt>
    <dgm:pt modelId="{6ACCAC46-AF6D-468C-AB7B-5AA570AD3723}" type="pres">
      <dgm:prSet presAssocID="{1142482E-9150-43B3-B035-4CC5B99F6880}" presName="horz1" presStyleCnt="0"/>
      <dgm:spPr/>
    </dgm:pt>
    <dgm:pt modelId="{CB381B81-B502-4CB3-B1B2-26BF4A899DFE}" type="pres">
      <dgm:prSet presAssocID="{1142482E-9150-43B3-B035-4CC5B99F6880}" presName="tx1" presStyleLbl="revTx" presStyleIdx="3" presStyleCnt="6"/>
      <dgm:spPr/>
      <dgm:t>
        <a:bodyPr/>
        <a:lstStyle/>
        <a:p>
          <a:endParaRPr lang="zh-CN" altLang="en-US"/>
        </a:p>
      </dgm:t>
    </dgm:pt>
    <dgm:pt modelId="{CF222A25-DBEC-4E13-B31E-1B79D5503BEB}" type="pres">
      <dgm:prSet presAssocID="{1142482E-9150-43B3-B035-4CC5B99F6880}" presName="vert1" presStyleCnt="0"/>
      <dgm:spPr/>
    </dgm:pt>
    <dgm:pt modelId="{70E40E2C-5432-4B46-A684-04D7450C07B7}" type="pres">
      <dgm:prSet presAssocID="{110534B8-8E97-4AF7-A25F-91E28D78A56A}" presName="thickLine" presStyleLbl="alignNode1" presStyleIdx="4" presStyleCnt="6"/>
      <dgm:spPr/>
    </dgm:pt>
    <dgm:pt modelId="{E6119897-224E-4F25-A8CF-4623601D5B2C}" type="pres">
      <dgm:prSet presAssocID="{110534B8-8E97-4AF7-A25F-91E28D78A56A}" presName="horz1" presStyleCnt="0"/>
      <dgm:spPr/>
    </dgm:pt>
    <dgm:pt modelId="{28A908B4-4923-4EDD-AC73-54378BE04993}" type="pres">
      <dgm:prSet presAssocID="{110534B8-8E97-4AF7-A25F-91E28D78A56A}" presName="tx1" presStyleLbl="revTx" presStyleIdx="4" presStyleCnt="6"/>
      <dgm:spPr/>
      <dgm:t>
        <a:bodyPr/>
        <a:lstStyle/>
        <a:p>
          <a:endParaRPr lang="zh-CN" altLang="en-US"/>
        </a:p>
      </dgm:t>
    </dgm:pt>
    <dgm:pt modelId="{E7C867E8-8A28-4E6C-AE7B-11E4CC172A09}" type="pres">
      <dgm:prSet presAssocID="{110534B8-8E97-4AF7-A25F-91E28D78A56A}" presName="vert1" presStyleCnt="0"/>
      <dgm:spPr/>
    </dgm:pt>
    <dgm:pt modelId="{58BC8DF6-E3F7-4295-86CA-87F6EB27B230}" type="pres">
      <dgm:prSet presAssocID="{638A5673-F150-417B-A374-E81E70446250}" presName="thickLine" presStyleLbl="alignNode1" presStyleIdx="5" presStyleCnt="6"/>
      <dgm:spPr/>
    </dgm:pt>
    <dgm:pt modelId="{D3180C69-3409-45BA-9705-20463BB09BFD}" type="pres">
      <dgm:prSet presAssocID="{638A5673-F150-417B-A374-E81E70446250}" presName="horz1" presStyleCnt="0"/>
      <dgm:spPr/>
    </dgm:pt>
    <dgm:pt modelId="{7CF6EF8D-7383-4829-9A5E-F54DE78C9C4D}" type="pres">
      <dgm:prSet presAssocID="{638A5673-F150-417B-A374-E81E70446250}" presName="tx1" presStyleLbl="revTx" presStyleIdx="5" presStyleCnt="6"/>
      <dgm:spPr/>
      <dgm:t>
        <a:bodyPr/>
        <a:lstStyle/>
        <a:p>
          <a:endParaRPr lang="zh-CN" altLang="en-US"/>
        </a:p>
      </dgm:t>
    </dgm:pt>
    <dgm:pt modelId="{88BB0830-7432-467E-9EFA-AE57243121E7}" type="pres">
      <dgm:prSet presAssocID="{638A5673-F150-417B-A374-E81E70446250}" presName="vert1" presStyleCnt="0"/>
      <dgm:spPr/>
    </dgm:pt>
  </dgm:ptLst>
  <dgm:cxnLst>
    <dgm:cxn modelId="{4CA2BA1F-3459-40B4-8094-7DBDC404958C}" srcId="{FB9AEC1B-F36E-402C-B881-EE98F171973E}" destId="{B6C21D23-6D58-40BD-B1E8-4748929D5EF8}" srcOrd="1" destOrd="0" parTransId="{32CB4C0B-0A7E-47BF-A53C-662A6A7E3C8B}" sibTransId="{34A060F5-4892-46CB-9CD5-AC0A03E5BDEA}"/>
    <dgm:cxn modelId="{CE76FA82-8AEA-4B6E-957A-99A5031FC7F8}" srcId="{FB9AEC1B-F36E-402C-B881-EE98F171973E}" destId="{110534B8-8E97-4AF7-A25F-91E28D78A56A}" srcOrd="4" destOrd="0" parTransId="{1E34EF19-A3DD-4E39-8E71-A7CFAD31305D}" sibTransId="{24736D47-C620-4832-A94F-0284E8214B5B}"/>
    <dgm:cxn modelId="{C047ECB7-8EB1-4F52-B0C3-8B470C6E2822}" type="presOf" srcId="{110534B8-8E97-4AF7-A25F-91E28D78A56A}" destId="{28A908B4-4923-4EDD-AC73-54378BE04993}" srcOrd="0" destOrd="0" presId="urn:microsoft.com/office/officeart/2008/layout/LinedList"/>
    <dgm:cxn modelId="{67D4E086-84DF-48C4-BF3C-B4B4575C7B17}" type="presOf" srcId="{313731AF-E8DA-42F7-9E23-BADACB9FC0C4}" destId="{8B6AE8C5-846E-4DF1-8554-11E9E9806479}" srcOrd="0" destOrd="0" presId="urn:microsoft.com/office/officeart/2008/layout/LinedList"/>
    <dgm:cxn modelId="{501D2E45-C2E7-4D5A-B182-892F8897E9A5}" srcId="{FB9AEC1B-F36E-402C-B881-EE98F171973E}" destId="{638A5673-F150-417B-A374-E81E70446250}" srcOrd="5" destOrd="0" parTransId="{A03BE1F6-EBC9-4BFE-AC2D-D1AE1FD4249D}" sibTransId="{A2D8A74F-A90F-4FAE-90D7-80B8180BA525}"/>
    <dgm:cxn modelId="{7748DE84-4EFE-453E-AB8F-B1E18ADB0070}" srcId="{FB9AEC1B-F36E-402C-B881-EE98F171973E}" destId="{1142482E-9150-43B3-B035-4CC5B99F6880}" srcOrd="3" destOrd="0" parTransId="{289FB3AA-16E2-46E4-B5E0-39A91B267CD8}" sibTransId="{E715A14F-5B02-4F15-A871-F4A9DC118DBC}"/>
    <dgm:cxn modelId="{0980C02E-56FF-420A-B569-5109141A4BE4}" type="presOf" srcId="{B6C21D23-6D58-40BD-B1E8-4748929D5EF8}" destId="{CFFBDEB5-AB1F-4AAE-A351-8094783EFDBB}" srcOrd="0" destOrd="0" presId="urn:microsoft.com/office/officeart/2008/layout/LinedList"/>
    <dgm:cxn modelId="{5F55FD7E-2525-47D3-8F07-B21041FF7A30}" srcId="{FB9AEC1B-F36E-402C-B881-EE98F171973E}" destId="{C2CC749F-73AC-4D21-9484-94EFE3EF4B87}" srcOrd="2" destOrd="0" parTransId="{379FA7F7-12AD-45EC-ADC7-01A3FA8C302E}" sibTransId="{98FD8818-35F9-4054-B58B-297F09DE0106}"/>
    <dgm:cxn modelId="{C1959ACA-9C89-4748-AC2E-7D3F46798D71}" type="presOf" srcId="{1142482E-9150-43B3-B035-4CC5B99F6880}" destId="{CB381B81-B502-4CB3-B1B2-26BF4A899DFE}" srcOrd="0" destOrd="0" presId="urn:microsoft.com/office/officeart/2008/layout/LinedList"/>
    <dgm:cxn modelId="{F5E45983-46D0-4EE8-B78F-1F0DA849B127}" type="presOf" srcId="{C2CC749F-73AC-4D21-9484-94EFE3EF4B87}" destId="{F71CC0E0-2672-4ADE-ACC8-5403A1C15C31}" srcOrd="0" destOrd="0" presId="urn:microsoft.com/office/officeart/2008/layout/LinedList"/>
    <dgm:cxn modelId="{581280B7-C57D-4747-93CF-9B22F2C22869}" type="presOf" srcId="{FB9AEC1B-F36E-402C-B881-EE98F171973E}" destId="{9E915F89-92A3-4549-BAAB-32688218E6F1}" srcOrd="0" destOrd="0" presId="urn:microsoft.com/office/officeart/2008/layout/LinedList"/>
    <dgm:cxn modelId="{08DFC9FB-711E-4B48-9E10-8D6DF5BCD848}" type="presOf" srcId="{638A5673-F150-417B-A374-E81E70446250}" destId="{7CF6EF8D-7383-4829-9A5E-F54DE78C9C4D}" srcOrd="0" destOrd="0" presId="urn:microsoft.com/office/officeart/2008/layout/LinedList"/>
    <dgm:cxn modelId="{AB8AC8D9-90A6-4F61-AE61-573B2A9087DB}" srcId="{FB9AEC1B-F36E-402C-B881-EE98F171973E}" destId="{313731AF-E8DA-42F7-9E23-BADACB9FC0C4}" srcOrd="0" destOrd="0" parTransId="{4DD34775-B2AD-4C16-AAFD-3075545E3852}" sibTransId="{F734C7FE-2EFF-43E4-A299-92C3A11CAB60}"/>
    <dgm:cxn modelId="{99D54241-BA78-4B3E-BCD3-995B753584BE}" type="presParOf" srcId="{9E915F89-92A3-4549-BAAB-32688218E6F1}" destId="{3E1CFF36-04C8-46C4-AF28-86326F169D27}" srcOrd="0" destOrd="0" presId="urn:microsoft.com/office/officeart/2008/layout/LinedList"/>
    <dgm:cxn modelId="{80B0A4F5-3B58-45BF-91CD-351949BC58C2}" type="presParOf" srcId="{9E915F89-92A3-4549-BAAB-32688218E6F1}" destId="{482691BA-73BD-4464-9DF2-0924E33401C9}" srcOrd="1" destOrd="0" presId="urn:microsoft.com/office/officeart/2008/layout/LinedList"/>
    <dgm:cxn modelId="{6B479A83-273F-4DD4-9B94-57913E111B7C}" type="presParOf" srcId="{482691BA-73BD-4464-9DF2-0924E33401C9}" destId="{8B6AE8C5-846E-4DF1-8554-11E9E9806479}" srcOrd="0" destOrd="0" presId="urn:microsoft.com/office/officeart/2008/layout/LinedList"/>
    <dgm:cxn modelId="{58C10783-1DEE-4ACE-B8DF-9E427EF2F03E}" type="presParOf" srcId="{482691BA-73BD-4464-9DF2-0924E33401C9}" destId="{6C1CD24E-C2C9-4D31-ACC8-C95CD8ED3D20}" srcOrd="1" destOrd="0" presId="urn:microsoft.com/office/officeart/2008/layout/LinedList"/>
    <dgm:cxn modelId="{E454D7DC-82FF-4568-A14A-8CDAE3A6ECA7}" type="presParOf" srcId="{9E915F89-92A3-4549-BAAB-32688218E6F1}" destId="{DEB8052E-B880-4206-AB2F-2F5C4E7669A9}" srcOrd="2" destOrd="0" presId="urn:microsoft.com/office/officeart/2008/layout/LinedList"/>
    <dgm:cxn modelId="{D1DB18C8-A80A-4714-A236-DBFD64A4671D}" type="presParOf" srcId="{9E915F89-92A3-4549-BAAB-32688218E6F1}" destId="{209DA1D8-FD4E-474D-8C41-7DFAF9528B3B}" srcOrd="3" destOrd="0" presId="urn:microsoft.com/office/officeart/2008/layout/LinedList"/>
    <dgm:cxn modelId="{1A53D8CC-7DC6-449C-A8B7-D0D982644DD9}" type="presParOf" srcId="{209DA1D8-FD4E-474D-8C41-7DFAF9528B3B}" destId="{CFFBDEB5-AB1F-4AAE-A351-8094783EFDBB}" srcOrd="0" destOrd="0" presId="urn:microsoft.com/office/officeart/2008/layout/LinedList"/>
    <dgm:cxn modelId="{33B4A68E-DDA0-4E51-963A-FB63B3D0974E}" type="presParOf" srcId="{209DA1D8-FD4E-474D-8C41-7DFAF9528B3B}" destId="{9D6FCC94-188D-4793-8227-E705EC753342}" srcOrd="1" destOrd="0" presId="urn:microsoft.com/office/officeart/2008/layout/LinedList"/>
    <dgm:cxn modelId="{90DAF6FF-BFD5-46B6-B2D5-92B6600576A9}" type="presParOf" srcId="{9E915F89-92A3-4549-BAAB-32688218E6F1}" destId="{87A21517-0500-49A6-AEC1-18B387536DE0}" srcOrd="4" destOrd="0" presId="urn:microsoft.com/office/officeart/2008/layout/LinedList"/>
    <dgm:cxn modelId="{563B1BBC-9BAD-4010-8ED7-96839C133196}" type="presParOf" srcId="{9E915F89-92A3-4549-BAAB-32688218E6F1}" destId="{6B1B6F65-FAF4-4770-81C0-6CD61883D84D}" srcOrd="5" destOrd="0" presId="urn:microsoft.com/office/officeart/2008/layout/LinedList"/>
    <dgm:cxn modelId="{D628801C-7BD0-40DE-B3AB-083D0E3CC4A2}" type="presParOf" srcId="{6B1B6F65-FAF4-4770-81C0-6CD61883D84D}" destId="{F71CC0E0-2672-4ADE-ACC8-5403A1C15C31}" srcOrd="0" destOrd="0" presId="urn:microsoft.com/office/officeart/2008/layout/LinedList"/>
    <dgm:cxn modelId="{F86D7AA6-FCA2-4488-8D0E-7C6F910BDDA5}" type="presParOf" srcId="{6B1B6F65-FAF4-4770-81C0-6CD61883D84D}" destId="{D9335199-B9D1-4A5B-8F8C-39354D1FBF69}" srcOrd="1" destOrd="0" presId="urn:microsoft.com/office/officeart/2008/layout/LinedList"/>
    <dgm:cxn modelId="{19338BD7-3B30-42A2-99BA-A4C1FA17E70E}" type="presParOf" srcId="{9E915F89-92A3-4549-BAAB-32688218E6F1}" destId="{CFCBE735-F060-43E7-9205-1DDC294F13D4}" srcOrd="6" destOrd="0" presId="urn:microsoft.com/office/officeart/2008/layout/LinedList"/>
    <dgm:cxn modelId="{C3A416A3-7859-471D-87A2-66853FF7204D}" type="presParOf" srcId="{9E915F89-92A3-4549-BAAB-32688218E6F1}" destId="{6ACCAC46-AF6D-468C-AB7B-5AA570AD3723}" srcOrd="7" destOrd="0" presId="urn:microsoft.com/office/officeart/2008/layout/LinedList"/>
    <dgm:cxn modelId="{6042B182-902B-4B1D-961B-6BF3F0237340}" type="presParOf" srcId="{6ACCAC46-AF6D-468C-AB7B-5AA570AD3723}" destId="{CB381B81-B502-4CB3-B1B2-26BF4A899DFE}" srcOrd="0" destOrd="0" presId="urn:microsoft.com/office/officeart/2008/layout/LinedList"/>
    <dgm:cxn modelId="{14F2A073-BD02-4152-ADAF-ACAA4FFB5429}" type="presParOf" srcId="{6ACCAC46-AF6D-468C-AB7B-5AA570AD3723}" destId="{CF222A25-DBEC-4E13-B31E-1B79D5503BEB}" srcOrd="1" destOrd="0" presId="urn:microsoft.com/office/officeart/2008/layout/LinedList"/>
    <dgm:cxn modelId="{0481E379-77A8-4446-92F1-B3F5AEF007E5}" type="presParOf" srcId="{9E915F89-92A3-4549-BAAB-32688218E6F1}" destId="{70E40E2C-5432-4B46-A684-04D7450C07B7}" srcOrd="8" destOrd="0" presId="urn:microsoft.com/office/officeart/2008/layout/LinedList"/>
    <dgm:cxn modelId="{8578BE78-CBEC-46C4-98EF-6FF01D773048}" type="presParOf" srcId="{9E915F89-92A3-4549-BAAB-32688218E6F1}" destId="{E6119897-224E-4F25-A8CF-4623601D5B2C}" srcOrd="9" destOrd="0" presId="urn:microsoft.com/office/officeart/2008/layout/LinedList"/>
    <dgm:cxn modelId="{297F8552-6419-4ED2-9C64-C3BFD79C4F05}" type="presParOf" srcId="{E6119897-224E-4F25-A8CF-4623601D5B2C}" destId="{28A908B4-4923-4EDD-AC73-54378BE04993}" srcOrd="0" destOrd="0" presId="urn:microsoft.com/office/officeart/2008/layout/LinedList"/>
    <dgm:cxn modelId="{259DDCD7-79DC-4E2F-9AD5-F1562F29DA93}" type="presParOf" srcId="{E6119897-224E-4F25-A8CF-4623601D5B2C}" destId="{E7C867E8-8A28-4E6C-AE7B-11E4CC172A09}" srcOrd="1" destOrd="0" presId="urn:microsoft.com/office/officeart/2008/layout/LinedList"/>
    <dgm:cxn modelId="{62E9F892-D7C2-4194-AC63-40DD9967F98B}" type="presParOf" srcId="{9E915F89-92A3-4549-BAAB-32688218E6F1}" destId="{58BC8DF6-E3F7-4295-86CA-87F6EB27B230}" srcOrd="10" destOrd="0" presId="urn:microsoft.com/office/officeart/2008/layout/LinedList"/>
    <dgm:cxn modelId="{62CC37F3-27A5-4591-9C1F-48C412C01A30}" type="presParOf" srcId="{9E915F89-92A3-4549-BAAB-32688218E6F1}" destId="{D3180C69-3409-45BA-9705-20463BB09BFD}" srcOrd="11" destOrd="0" presId="urn:microsoft.com/office/officeart/2008/layout/LinedList"/>
    <dgm:cxn modelId="{75421166-AE29-4FFB-9097-E7B78DD82C9D}" type="presParOf" srcId="{D3180C69-3409-45BA-9705-20463BB09BFD}" destId="{7CF6EF8D-7383-4829-9A5E-F54DE78C9C4D}" srcOrd="0" destOrd="0" presId="urn:microsoft.com/office/officeart/2008/layout/LinedList"/>
    <dgm:cxn modelId="{9E5928D2-4A66-4523-8154-A9FA1B23ECD0}" type="presParOf" srcId="{D3180C69-3409-45BA-9705-20463BB09BFD}" destId="{88BB0830-7432-467E-9EFA-AE57243121E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C7C306-6249-4671-9468-6B1E61079FE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CN" altLang="en-US"/>
        </a:p>
      </dgm:t>
    </dgm:pt>
    <dgm:pt modelId="{4269F0F5-7CFD-49CB-8A50-AF82E01AF077}">
      <dgm:prSet/>
      <dgm:spPr/>
      <dgm:t>
        <a:bodyPr/>
        <a:lstStyle/>
        <a:p>
          <a:pPr rtl="0"/>
          <a:r>
            <a:rPr lang="zh-CN" smtClean="0"/>
            <a:t>论文写作不规范，文字较多语句不通顺、内容不完善之处；重复内容较多，如对功率控制的介绍、分类等；</a:t>
          </a:r>
          <a:endParaRPr lang="zh-CN"/>
        </a:p>
      </dgm:t>
    </dgm:pt>
    <dgm:pt modelId="{5C887036-81DE-4858-AA5B-15F536FCC337}" type="parTrans" cxnId="{7D554900-C8D8-4F40-8F71-9C6AEDC2AADD}">
      <dgm:prSet/>
      <dgm:spPr/>
      <dgm:t>
        <a:bodyPr/>
        <a:lstStyle/>
        <a:p>
          <a:endParaRPr lang="zh-CN" altLang="en-US"/>
        </a:p>
      </dgm:t>
    </dgm:pt>
    <dgm:pt modelId="{41E537F6-F265-4845-A6F2-7A502240C9FC}" type="sibTrans" cxnId="{7D554900-C8D8-4F40-8F71-9C6AEDC2AADD}">
      <dgm:prSet/>
      <dgm:spPr/>
      <dgm:t>
        <a:bodyPr/>
        <a:lstStyle/>
        <a:p>
          <a:endParaRPr lang="zh-CN" altLang="en-US"/>
        </a:p>
      </dgm:t>
    </dgm:pt>
    <dgm:pt modelId="{4C8E615C-D0B8-4508-A67B-ADFEBB68DBB5}">
      <dgm:prSet/>
      <dgm:spPr/>
      <dgm:t>
        <a:bodyPr/>
        <a:lstStyle/>
        <a:p>
          <a:pPr rtl="0"/>
          <a:r>
            <a:rPr lang="zh-CN" smtClean="0"/>
            <a:t>中西文混合排版换行格式上多处长短不一，随意性很大，例如第</a:t>
          </a:r>
          <a:r>
            <a:rPr lang="en-US" smtClean="0"/>
            <a:t>42</a:t>
          </a:r>
          <a:r>
            <a:rPr lang="zh-CN" smtClean="0"/>
            <a:t>页倒数第</a:t>
          </a:r>
          <a:r>
            <a:rPr lang="en-US" smtClean="0"/>
            <a:t>4</a:t>
          </a:r>
          <a:r>
            <a:rPr lang="zh-CN" smtClean="0"/>
            <a:t>行、倒数第</a:t>
          </a:r>
          <a:r>
            <a:rPr lang="en-US" smtClean="0"/>
            <a:t>7</a:t>
          </a:r>
          <a:r>
            <a:rPr lang="zh-CN" smtClean="0"/>
            <a:t>行、倒数第</a:t>
          </a:r>
          <a:r>
            <a:rPr lang="en-US" smtClean="0"/>
            <a:t>10</a:t>
          </a:r>
          <a:r>
            <a:rPr lang="zh-CN" smtClean="0"/>
            <a:t>行等。不少句子漏字、错字造成费解，例如第</a:t>
          </a:r>
          <a:r>
            <a:rPr lang="en-US" smtClean="0"/>
            <a:t>13</a:t>
          </a:r>
          <a:r>
            <a:rPr lang="zh-CN" smtClean="0"/>
            <a:t>页第</a:t>
          </a:r>
          <a:r>
            <a:rPr lang="en-US" smtClean="0"/>
            <a:t>14</a:t>
          </a:r>
          <a:r>
            <a:rPr lang="zh-CN" smtClean="0"/>
            <a:t>行</a:t>
          </a:r>
          <a:r>
            <a:rPr lang="en-US" smtClean="0"/>
            <a:t>“</a:t>
          </a:r>
          <a:r>
            <a:rPr lang="zh-CN" smtClean="0"/>
            <a:t>介于</a:t>
          </a:r>
          <a:r>
            <a:rPr lang="en-US" smtClean="0"/>
            <a:t>0</a:t>
          </a:r>
          <a:r>
            <a:rPr lang="zh-CN" smtClean="0"/>
            <a:t>和</a:t>
          </a:r>
          <a:r>
            <a:rPr lang="en-US" smtClean="0"/>
            <a:t>n</a:t>
          </a:r>
          <a:r>
            <a:rPr lang="zh-CN" smtClean="0"/>
            <a:t>之前的整数</a:t>
          </a:r>
          <a:r>
            <a:rPr lang="en-US" smtClean="0"/>
            <a:t>”</a:t>
          </a:r>
          <a:r>
            <a:rPr lang="zh-CN" smtClean="0"/>
            <a:t>、第</a:t>
          </a:r>
          <a:r>
            <a:rPr lang="en-US" smtClean="0"/>
            <a:t>14</a:t>
          </a:r>
          <a:r>
            <a:rPr lang="zh-CN" smtClean="0"/>
            <a:t>页倒数第</a:t>
          </a:r>
          <a:r>
            <a:rPr lang="en-US" smtClean="0"/>
            <a:t>9</a:t>
          </a:r>
          <a:r>
            <a:rPr lang="zh-CN" smtClean="0"/>
            <a:t>行等，甚至专业术语的翻译也很随意，诸如</a:t>
          </a:r>
          <a:r>
            <a:rPr lang="en-US" smtClean="0"/>
            <a:t>39</a:t>
          </a:r>
          <a:r>
            <a:rPr lang="zh-CN" smtClean="0"/>
            <a:t>页出现</a:t>
          </a:r>
          <a:r>
            <a:rPr lang="en-US" smtClean="0"/>
            <a:t>“</a:t>
          </a:r>
          <a:r>
            <a:rPr lang="zh-CN" smtClean="0"/>
            <a:t>隐马科夫模型</a:t>
          </a:r>
          <a:r>
            <a:rPr lang="en-US" smtClean="0"/>
            <a:t>”</a:t>
          </a:r>
          <a:r>
            <a:rPr lang="zh-CN" smtClean="0"/>
            <a:t>。</a:t>
          </a:r>
          <a:endParaRPr lang="zh-CN"/>
        </a:p>
      </dgm:t>
    </dgm:pt>
    <dgm:pt modelId="{1161DBF7-D0C0-466E-957A-E65499402617}" type="parTrans" cxnId="{477B7C37-2890-49F1-88AF-A048C10FE220}">
      <dgm:prSet/>
      <dgm:spPr/>
      <dgm:t>
        <a:bodyPr/>
        <a:lstStyle/>
        <a:p>
          <a:endParaRPr lang="zh-CN" altLang="en-US"/>
        </a:p>
      </dgm:t>
    </dgm:pt>
    <dgm:pt modelId="{88317755-F6B3-41D0-984A-F2B038F157F8}" type="sibTrans" cxnId="{477B7C37-2890-49F1-88AF-A048C10FE220}">
      <dgm:prSet/>
      <dgm:spPr/>
      <dgm:t>
        <a:bodyPr/>
        <a:lstStyle/>
        <a:p>
          <a:endParaRPr lang="zh-CN" altLang="en-US"/>
        </a:p>
      </dgm:t>
    </dgm:pt>
    <dgm:pt modelId="{B6C78797-710C-49C7-A951-A8330FBB5D3E}">
      <dgm:prSet/>
      <dgm:spPr/>
      <dgm:t>
        <a:bodyPr/>
        <a:lstStyle/>
        <a:p>
          <a:pPr rtl="0"/>
          <a:r>
            <a:rPr lang="zh-CN" smtClean="0"/>
            <a:t>论文英文摘要语法错误过多。参考文献也存在较大的问题，如部分字段缺失，所引用位置和内容不匹配等。</a:t>
          </a:r>
          <a:endParaRPr lang="zh-CN"/>
        </a:p>
      </dgm:t>
    </dgm:pt>
    <dgm:pt modelId="{E638E06B-4ECE-4CB9-A8AB-DCD75300DD4A}" type="parTrans" cxnId="{0A9B2A9C-EF2F-4897-BA19-A96525DB7C2F}">
      <dgm:prSet/>
      <dgm:spPr/>
      <dgm:t>
        <a:bodyPr/>
        <a:lstStyle/>
        <a:p>
          <a:endParaRPr lang="zh-CN" altLang="en-US"/>
        </a:p>
      </dgm:t>
    </dgm:pt>
    <dgm:pt modelId="{59A97DA6-7EC8-4585-809E-5C669EA2EF1B}" type="sibTrans" cxnId="{0A9B2A9C-EF2F-4897-BA19-A96525DB7C2F}">
      <dgm:prSet/>
      <dgm:spPr/>
      <dgm:t>
        <a:bodyPr/>
        <a:lstStyle/>
        <a:p>
          <a:endParaRPr lang="zh-CN" altLang="en-US"/>
        </a:p>
      </dgm:t>
    </dgm:pt>
    <dgm:pt modelId="{45BA9BCE-87F6-408B-9FAF-45B6BCC10D4E}">
      <dgm:prSet/>
      <dgm:spPr/>
      <dgm:t>
        <a:bodyPr/>
        <a:lstStyle/>
        <a:p>
          <a:pPr rtl="0"/>
          <a:r>
            <a:rPr lang="zh-CN" smtClean="0"/>
            <a:t>英文摘要的错误较多，图表不规范，如图</a:t>
          </a:r>
          <a:r>
            <a:rPr lang="en-US" smtClean="0"/>
            <a:t>2-8</a:t>
          </a:r>
          <a:r>
            <a:rPr lang="zh-CN" smtClean="0"/>
            <a:t>、表</a:t>
          </a:r>
          <a:r>
            <a:rPr lang="en-US" smtClean="0"/>
            <a:t>4-3</a:t>
          </a:r>
          <a:r>
            <a:rPr lang="zh-CN" smtClean="0"/>
            <a:t>等；第二章内容安排不合理，</a:t>
          </a:r>
          <a:r>
            <a:rPr lang="en-US" smtClean="0"/>
            <a:t>2.1</a:t>
          </a:r>
          <a:r>
            <a:rPr lang="zh-CN" smtClean="0"/>
            <a:t>节不属于该章内容；语句不通顺或表述有错误，如正文</a:t>
          </a:r>
          <a:r>
            <a:rPr lang="en-US" smtClean="0"/>
            <a:t>14</a:t>
          </a:r>
          <a:r>
            <a:rPr lang="zh-CN" smtClean="0"/>
            <a:t>页第一段、最后一段，</a:t>
          </a:r>
          <a:r>
            <a:rPr lang="en-US" smtClean="0"/>
            <a:t>15</a:t>
          </a:r>
          <a:r>
            <a:rPr lang="zh-CN" smtClean="0"/>
            <a:t>页第一段、</a:t>
          </a:r>
          <a:r>
            <a:rPr lang="en-US" smtClean="0"/>
            <a:t>16</a:t>
          </a:r>
          <a:r>
            <a:rPr lang="zh-CN" smtClean="0"/>
            <a:t>页等等；</a:t>
          </a:r>
          <a:endParaRPr lang="zh-CN"/>
        </a:p>
      </dgm:t>
    </dgm:pt>
    <dgm:pt modelId="{C5043C65-7EE9-4534-8E72-CE2E4C43C24D}" type="parTrans" cxnId="{081C458A-8E6B-4AC8-BAF6-E243527499B9}">
      <dgm:prSet/>
      <dgm:spPr/>
      <dgm:t>
        <a:bodyPr/>
        <a:lstStyle/>
        <a:p>
          <a:endParaRPr lang="zh-CN" altLang="en-US"/>
        </a:p>
      </dgm:t>
    </dgm:pt>
    <dgm:pt modelId="{9E05BFEF-16EF-4ACF-A41A-D3D8B31DB487}" type="sibTrans" cxnId="{081C458A-8E6B-4AC8-BAF6-E243527499B9}">
      <dgm:prSet/>
      <dgm:spPr/>
      <dgm:t>
        <a:bodyPr/>
        <a:lstStyle/>
        <a:p>
          <a:endParaRPr lang="zh-CN" altLang="en-US"/>
        </a:p>
      </dgm:t>
    </dgm:pt>
    <dgm:pt modelId="{E3653F94-15ED-439E-BEAB-492A3F11E67D}">
      <dgm:prSet/>
      <dgm:spPr/>
      <dgm:t>
        <a:bodyPr/>
        <a:lstStyle/>
        <a:p>
          <a:pPr rtl="0"/>
          <a:r>
            <a:rPr lang="zh-CN" smtClean="0"/>
            <a:t>文中图表大小不一，非常难看；文中图表在正文中缺少引用和说明，如图</a:t>
          </a:r>
          <a:r>
            <a:rPr lang="en-US" smtClean="0"/>
            <a:t>2-1</a:t>
          </a:r>
          <a:r>
            <a:rPr lang="zh-CN" smtClean="0"/>
            <a:t>、</a:t>
          </a:r>
          <a:r>
            <a:rPr lang="en-US" smtClean="0"/>
            <a:t>2-3</a:t>
          </a:r>
          <a:r>
            <a:rPr lang="zh-CN" smtClean="0"/>
            <a:t>、</a:t>
          </a:r>
          <a:r>
            <a:rPr lang="en-US" smtClean="0"/>
            <a:t>2-4</a:t>
          </a:r>
          <a:r>
            <a:rPr lang="zh-CN" smtClean="0"/>
            <a:t>、</a:t>
          </a:r>
          <a:r>
            <a:rPr lang="en-US" smtClean="0"/>
            <a:t>2-7</a:t>
          </a:r>
          <a:r>
            <a:rPr lang="zh-CN" smtClean="0"/>
            <a:t>、</a:t>
          </a:r>
          <a:r>
            <a:rPr lang="en-US" smtClean="0"/>
            <a:t>2-8</a:t>
          </a:r>
          <a:r>
            <a:rPr lang="zh-CN" smtClean="0"/>
            <a:t>等等，与正文难以形成较好的对应和补充；</a:t>
          </a:r>
          <a:endParaRPr lang="zh-CN"/>
        </a:p>
      </dgm:t>
    </dgm:pt>
    <dgm:pt modelId="{6672C40D-722E-4800-A4EF-8562CD36F44B}" type="parTrans" cxnId="{6D7183C4-B398-43FA-AD65-A8F8AE3236B6}">
      <dgm:prSet/>
      <dgm:spPr/>
      <dgm:t>
        <a:bodyPr/>
        <a:lstStyle/>
        <a:p>
          <a:endParaRPr lang="zh-CN" altLang="en-US"/>
        </a:p>
      </dgm:t>
    </dgm:pt>
    <dgm:pt modelId="{BD39104E-F864-47A0-9835-6BAFD4529A6E}" type="sibTrans" cxnId="{6D7183C4-B398-43FA-AD65-A8F8AE3236B6}">
      <dgm:prSet/>
      <dgm:spPr/>
      <dgm:t>
        <a:bodyPr/>
        <a:lstStyle/>
        <a:p>
          <a:endParaRPr lang="zh-CN" altLang="en-US"/>
        </a:p>
      </dgm:t>
    </dgm:pt>
    <dgm:pt modelId="{D4D803F6-072D-409F-9048-BF6AA062E3CF}" type="pres">
      <dgm:prSet presAssocID="{86C7C306-6249-4671-9468-6B1E61079FE6}" presName="vert0" presStyleCnt="0">
        <dgm:presLayoutVars>
          <dgm:dir/>
          <dgm:animOne val="branch"/>
          <dgm:animLvl val="lvl"/>
        </dgm:presLayoutVars>
      </dgm:prSet>
      <dgm:spPr/>
      <dgm:t>
        <a:bodyPr/>
        <a:lstStyle/>
        <a:p>
          <a:endParaRPr lang="zh-CN" altLang="en-US"/>
        </a:p>
      </dgm:t>
    </dgm:pt>
    <dgm:pt modelId="{1F0A4BD6-802D-451B-8E26-6F4DDBA87D1A}" type="pres">
      <dgm:prSet presAssocID="{4269F0F5-7CFD-49CB-8A50-AF82E01AF077}" presName="thickLine" presStyleLbl="alignNode1" presStyleIdx="0" presStyleCnt="5"/>
      <dgm:spPr/>
    </dgm:pt>
    <dgm:pt modelId="{B45768F1-628A-4198-9383-D666D95C14DE}" type="pres">
      <dgm:prSet presAssocID="{4269F0F5-7CFD-49CB-8A50-AF82E01AF077}" presName="horz1" presStyleCnt="0"/>
      <dgm:spPr/>
    </dgm:pt>
    <dgm:pt modelId="{997E4F3F-4AFF-411C-B230-053B215F0BC2}" type="pres">
      <dgm:prSet presAssocID="{4269F0F5-7CFD-49CB-8A50-AF82E01AF077}" presName="tx1" presStyleLbl="revTx" presStyleIdx="0" presStyleCnt="5"/>
      <dgm:spPr/>
      <dgm:t>
        <a:bodyPr/>
        <a:lstStyle/>
        <a:p>
          <a:endParaRPr lang="zh-CN" altLang="en-US"/>
        </a:p>
      </dgm:t>
    </dgm:pt>
    <dgm:pt modelId="{E5428F56-BBA0-44B3-8BB3-0EFFA1E148FF}" type="pres">
      <dgm:prSet presAssocID="{4269F0F5-7CFD-49CB-8A50-AF82E01AF077}" presName="vert1" presStyleCnt="0"/>
      <dgm:spPr/>
    </dgm:pt>
    <dgm:pt modelId="{E767EE55-9E0B-4859-BA62-5C224C471996}" type="pres">
      <dgm:prSet presAssocID="{4C8E615C-D0B8-4508-A67B-ADFEBB68DBB5}" presName="thickLine" presStyleLbl="alignNode1" presStyleIdx="1" presStyleCnt="5"/>
      <dgm:spPr/>
    </dgm:pt>
    <dgm:pt modelId="{01F87A77-B72F-4887-B581-F6D692CAB140}" type="pres">
      <dgm:prSet presAssocID="{4C8E615C-D0B8-4508-A67B-ADFEBB68DBB5}" presName="horz1" presStyleCnt="0"/>
      <dgm:spPr/>
    </dgm:pt>
    <dgm:pt modelId="{F832E93D-008E-4598-A222-A44952A06EC7}" type="pres">
      <dgm:prSet presAssocID="{4C8E615C-D0B8-4508-A67B-ADFEBB68DBB5}" presName="tx1" presStyleLbl="revTx" presStyleIdx="1" presStyleCnt="5"/>
      <dgm:spPr/>
      <dgm:t>
        <a:bodyPr/>
        <a:lstStyle/>
        <a:p>
          <a:endParaRPr lang="zh-CN" altLang="en-US"/>
        </a:p>
      </dgm:t>
    </dgm:pt>
    <dgm:pt modelId="{FAAAB8B6-C684-4061-A48F-53C5194FBA72}" type="pres">
      <dgm:prSet presAssocID="{4C8E615C-D0B8-4508-A67B-ADFEBB68DBB5}" presName="vert1" presStyleCnt="0"/>
      <dgm:spPr/>
    </dgm:pt>
    <dgm:pt modelId="{BB4AA588-951A-4FD1-90FD-F4D1BEF2FB85}" type="pres">
      <dgm:prSet presAssocID="{B6C78797-710C-49C7-A951-A8330FBB5D3E}" presName="thickLine" presStyleLbl="alignNode1" presStyleIdx="2" presStyleCnt="5"/>
      <dgm:spPr/>
    </dgm:pt>
    <dgm:pt modelId="{CF86BEC2-B3DC-4D9F-8D7C-90C9EE3317C2}" type="pres">
      <dgm:prSet presAssocID="{B6C78797-710C-49C7-A951-A8330FBB5D3E}" presName="horz1" presStyleCnt="0"/>
      <dgm:spPr/>
    </dgm:pt>
    <dgm:pt modelId="{41029C75-46A4-496E-A7A7-6CFEBC7C8F59}" type="pres">
      <dgm:prSet presAssocID="{B6C78797-710C-49C7-A951-A8330FBB5D3E}" presName="tx1" presStyleLbl="revTx" presStyleIdx="2" presStyleCnt="5"/>
      <dgm:spPr/>
      <dgm:t>
        <a:bodyPr/>
        <a:lstStyle/>
        <a:p>
          <a:endParaRPr lang="zh-CN" altLang="en-US"/>
        </a:p>
      </dgm:t>
    </dgm:pt>
    <dgm:pt modelId="{F190926D-8A4F-4B98-A8AB-E05F9DD040EC}" type="pres">
      <dgm:prSet presAssocID="{B6C78797-710C-49C7-A951-A8330FBB5D3E}" presName="vert1" presStyleCnt="0"/>
      <dgm:spPr/>
    </dgm:pt>
    <dgm:pt modelId="{40113BE8-2EDD-45DF-B812-0A3F17775C56}" type="pres">
      <dgm:prSet presAssocID="{45BA9BCE-87F6-408B-9FAF-45B6BCC10D4E}" presName="thickLine" presStyleLbl="alignNode1" presStyleIdx="3" presStyleCnt="5"/>
      <dgm:spPr/>
    </dgm:pt>
    <dgm:pt modelId="{903AB8D5-E603-43BC-87B9-0DDDA7F4E01C}" type="pres">
      <dgm:prSet presAssocID="{45BA9BCE-87F6-408B-9FAF-45B6BCC10D4E}" presName="horz1" presStyleCnt="0"/>
      <dgm:spPr/>
    </dgm:pt>
    <dgm:pt modelId="{E6DAFE0C-3525-4DFB-88B6-322F58B36FDC}" type="pres">
      <dgm:prSet presAssocID="{45BA9BCE-87F6-408B-9FAF-45B6BCC10D4E}" presName="tx1" presStyleLbl="revTx" presStyleIdx="3" presStyleCnt="5"/>
      <dgm:spPr/>
      <dgm:t>
        <a:bodyPr/>
        <a:lstStyle/>
        <a:p>
          <a:endParaRPr lang="zh-CN" altLang="en-US"/>
        </a:p>
      </dgm:t>
    </dgm:pt>
    <dgm:pt modelId="{854A83E5-06DC-49DA-9472-E8873127FA30}" type="pres">
      <dgm:prSet presAssocID="{45BA9BCE-87F6-408B-9FAF-45B6BCC10D4E}" presName="vert1" presStyleCnt="0"/>
      <dgm:spPr/>
    </dgm:pt>
    <dgm:pt modelId="{8020533C-E2A1-4D6D-8F68-D32857C553E6}" type="pres">
      <dgm:prSet presAssocID="{E3653F94-15ED-439E-BEAB-492A3F11E67D}" presName="thickLine" presStyleLbl="alignNode1" presStyleIdx="4" presStyleCnt="5"/>
      <dgm:spPr/>
    </dgm:pt>
    <dgm:pt modelId="{467B36A0-274E-47D4-A9D8-E3D9F7BB1E03}" type="pres">
      <dgm:prSet presAssocID="{E3653F94-15ED-439E-BEAB-492A3F11E67D}" presName="horz1" presStyleCnt="0"/>
      <dgm:spPr/>
    </dgm:pt>
    <dgm:pt modelId="{2C7AE03E-1777-4E75-94B8-31C0657AB6D6}" type="pres">
      <dgm:prSet presAssocID="{E3653F94-15ED-439E-BEAB-492A3F11E67D}" presName="tx1" presStyleLbl="revTx" presStyleIdx="4" presStyleCnt="5"/>
      <dgm:spPr/>
      <dgm:t>
        <a:bodyPr/>
        <a:lstStyle/>
        <a:p>
          <a:endParaRPr lang="zh-CN" altLang="en-US"/>
        </a:p>
      </dgm:t>
    </dgm:pt>
    <dgm:pt modelId="{68D2E160-DCCB-4BDA-81C3-4932B5C59605}" type="pres">
      <dgm:prSet presAssocID="{E3653F94-15ED-439E-BEAB-492A3F11E67D}" presName="vert1" presStyleCnt="0"/>
      <dgm:spPr/>
    </dgm:pt>
  </dgm:ptLst>
  <dgm:cxnLst>
    <dgm:cxn modelId="{EFA5624C-FD2B-4753-8458-C3E8E28E7B71}" type="presOf" srcId="{4269F0F5-7CFD-49CB-8A50-AF82E01AF077}" destId="{997E4F3F-4AFF-411C-B230-053B215F0BC2}" srcOrd="0" destOrd="0" presId="urn:microsoft.com/office/officeart/2008/layout/LinedList"/>
    <dgm:cxn modelId="{081C458A-8E6B-4AC8-BAF6-E243527499B9}" srcId="{86C7C306-6249-4671-9468-6B1E61079FE6}" destId="{45BA9BCE-87F6-408B-9FAF-45B6BCC10D4E}" srcOrd="3" destOrd="0" parTransId="{C5043C65-7EE9-4534-8E72-CE2E4C43C24D}" sibTransId="{9E05BFEF-16EF-4ACF-A41A-D3D8B31DB487}"/>
    <dgm:cxn modelId="{0A9B2A9C-EF2F-4897-BA19-A96525DB7C2F}" srcId="{86C7C306-6249-4671-9468-6B1E61079FE6}" destId="{B6C78797-710C-49C7-A951-A8330FBB5D3E}" srcOrd="2" destOrd="0" parTransId="{E638E06B-4ECE-4CB9-A8AB-DCD75300DD4A}" sibTransId="{59A97DA6-7EC8-4585-809E-5C669EA2EF1B}"/>
    <dgm:cxn modelId="{7D554900-C8D8-4F40-8F71-9C6AEDC2AADD}" srcId="{86C7C306-6249-4671-9468-6B1E61079FE6}" destId="{4269F0F5-7CFD-49CB-8A50-AF82E01AF077}" srcOrd="0" destOrd="0" parTransId="{5C887036-81DE-4858-AA5B-15F536FCC337}" sibTransId="{41E537F6-F265-4845-A6F2-7A502240C9FC}"/>
    <dgm:cxn modelId="{E3DE9170-7F15-4B36-8F87-D9C020AF0D16}" type="presOf" srcId="{E3653F94-15ED-439E-BEAB-492A3F11E67D}" destId="{2C7AE03E-1777-4E75-94B8-31C0657AB6D6}" srcOrd="0" destOrd="0" presId="urn:microsoft.com/office/officeart/2008/layout/LinedList"/>
    <dgm:cxn modelId="{54BB561A-E69B-4191-8BDC-5A8B699323F5}" type="presOf" srcId="{B6C78797-710C-49C7-A951-A8330FBB5D3E}" destId="{41029C75-46A4-496E-A7A7-6CFEBC7C8F59}" srcOrd="0" destOrd="0" presId="urn:microsoft.com/office/officeart/2008/layout/LinedList"/>
    <dgm:cxn modelId="{81F6C756-9975-4168-822A-537505FE877F}" type="presOf" srcId="{45BA9BCE-87F6-408B-9FAF-45B6BCC10D4E}" destId="{E6DAFE0C-3525-4DFB-88B6-322F58B36FDC}" srcOrd="0" destOrd="0" presId="urn:microsoft.com/office/officeart/2008/layout/LinedList"/>
    <dgm:cxn modelId="{6D7183C4-B398-43FA-AD65-A8F8AE3236B6}" srcId="{86C7C306-6249-4671-9468-6B1E61079FE6}" destId="{E3653F94-15ED-439E-BEAB-492A3F11E67D}" srcOrd="4" destOrd="0" parTransId="{6672C40D-722E-4800-A4EF-8562CD36F44B}" sibTransId="{BD39104E-F864-47A0-9835-6BAFD4529A6E}"/>
    <dgm:cxn modelId="{477B7C37-2890-49F1-88AF-A048C10FE220}" srcId="{86C7C306-6249-4671-9468-6B1E61079FE6}" destId="{4C8E615C-D0B8-4508-A67B-ADFEBB68DBB5}" srcOrd="1" destOrd="0" parTransId="{1161DBF7-D0C0-466E-957A-E65499402617}" sibTransId="{88317755-F6B3-41D0-984A-F2B038F157F8}"/>
    <dgm:cxn modelId="{C2681660-F200-427F-8625-28AFE0588D8E}" type="presOf" srcId="{4C8E615C-D0B8-4508-A67B-ADFEBB68DBB5}" destId="{F832E93D-008E-4598-A222-A44952A06EC7}" srcOrd="0" destOrd="0" presId="urn:microsoft.com/office/officeart/2008/layout/LinedList"/>
    <dgm:cxn modelId="{9DFCB227-DE79-4304-AEA7-E58DE76BAACB}" type="presOf" srcId="{86C7C306-6249-4671-9468-6B1E61079FE6}" destId="{D4D803F6-072D-409F-9048-BF6AA062E3CF}" srcOrd="0" destOrd="0" presId="urn:microsoft.com/office/officeart/2008/layout/LinedList"/>
    <dgm:cxn modelId="{C3F987A2-7442-4823-9289-60C6E23EF2E3}" type="presParOf" srcId="{D4D803F6-072D-409F-9048-BF6AA062E3CF}" destId="{1F0A4BD6-802D-451B-8E26-6F4DDBA87D1A}" srcOrd="0" destOrd="0" presId="urn:microsoft.com/office/officeart/2008/layout/LinedList"/>
    <dgm:cxn modelId="{1555ADD1-60D4-47C3-8BC4-C0D666015FED}" type="presParOf" srcId="{D4D803F6-072D-409F-9048-BF6AA062E3CF}" destId="{B45768F1-628A-4198-9383-D666D95C14DE}" srcOrd="1" destOrd="0" presId="urn:microsoft.com/office/officeart/2008/layout/LinedList"/>
    <dgm:cxn modelId="{DCB75281-2005-4788-BA3A-8C4F2DD0A900}" type="presParOf" srcId="{B45768F1-628A-4198-9383-D666D95C14DE}" destId="{997E4F3F-4AFF-411C-B230-053B215F0BC2}" srcOrd="0" destOrd="0" presId="urn:microsoft.com/office/officeart/2008/layout/LinedList"/>
    <dgm:cxn modelId="{15A6017D-5FD8-4A4E-8490-514F538FF373}" type="presParOf" srcId="{B45768F1-628A-4198-9383-D666D95C14DE}" destId="{E5428F56-BBA0-44B3-8BB3-0EFFA1E148FF}" srcOrd="1" destOrd="0" presId="urn:microsoft.com/office/officeart/2008/layout/LinedList"/>
    <dgm:cxn modelId="{FBE779D9-3EA8-4E22-B849-E97691E26D14}" type="presParOf" srcId="{D4D803F6-072D-409F-9048-BF6AA062E3CF}" destId="{E767EE55-9E0B-4859-BA62-5C224C471996}" srcOrd="2" destOrd="0" presId="urn:microsoft.com/office/officeart/2008/layout/LinedList"/>
    <dgm:cxn modelId="{34868BCD-0A0D-402C-88B5-D70794FCCF69}" type="presParOf" srcId="{D4D803F6-072D-409F-9048-BF6AA062E3CF}" destId="{01F87A77-B72F-4887-B581-F6D692CAB140}" srcOrd="3" destOrd="0" presId="urn:microsoft.com/office/officeart/2008/layout/LinedList"/>
    <dgm:cxn modelId="{946FF5A4-0196-4AD0-BE04-A37B0E4287BE}" type="presParOf" srcId="{01F87A77-B72F-4887-B581-F6D692CAB140}" destId="{F832E93D-008E-4598-A222-A44952A06EC7}" srcOrd="0" destOrd="0" presId="urn:microsoft.com/office/officeart/2008/layout/LinedList"/>
    <dgm:cxn modelId="{A3FA2DB9-7BD3-4E4F-8B7B-1B6D2FE39602}" type="presParOf" srcId="{01F87A77-B72F-4887-B581-F6D692CAB140}" destId="{FAAAB8B6-C684-4061-A48F-53C5194FBA72}" srcOrd="1" destOrd="0" presId="urn:microsoft.com/office/officeart/2008/layout/LinedList"/>
    <dgm:cxn modelId="{CAB92CF9-316C-49D9-A540-709A61FCEB5F}" type="presParOf" srcId="{D4D803F6-072D-409F-9048-BF6AA062E3CF}" destId="{BB4AA588-951A-4FD1-90FD-F4D1BEF2FB85}" srcOrd="4" destOrd="0" presId="urn:microsoft.com/office/officeart/2008/layout/LinedList"/>
    <dgm:cxn modelId="{CA0FD13C-F192-4F10-AB18-E108E44D7C99}" type="presParOf" srcId="{D4D803F6-072D-409F-9048-BF6AA062E3CF}" destId="{CF86BEC2-B3DC-4D9F-8D7C-90C9EE3317C2}" srcOrd="5" destOrd="0" presId="urn:microsoft.com/office/officeart/2008/layout/LinedList"/>
    <dgm:cxn modelId="{50B667D6-EAEE-4D78-B719-D1FC6B00F48B}" type="presParOf" srcId="{CF86BEC2-B3DC-4D9F-8D7C-90C9EE3317C2}" destId="{41029C75-46A4-496E-A7A7-6CFEBC7C8F59}" srcOrd="0" destOrd="0" presId="urn:microsoft.com/office/officeart/2008/layout/LinedList"/>
    <dgm:cxn modelId="{20FF21F4-A544-4D20-A5FF-8FB81244B5D6}" type="presParOf" srcId="{CF86BEC2-B3DC-4D9F-8D7C-90C9EE3317C2}" destId="{F190926D-8A4F-4B98-A8AB-E05F9DD040EC}" srcOrd="1" destOrd="0" presId="urn:microsoft.com/office/officeart/2008/layout/LinedList"/>
    <dgm:cxn modelId="{395A316B-823F-4FF5-A25E-5B331A7B1D12}" type="presParOf" srcId="{D4D803F6-072D-409F-9048-BF6AA062E3CF}" destId="{40113BE8-2EDD-45DF-B812-0A3F17775C56}" srcOrd="6" destOrd="0" presId="urn:microsoft.com/office/officeart/2008/layout/LinedList"/>
    <dgm:cxn modelId="{1803CC5C-ECD2-41D5-8D83-0668EE395660}" type="presParOf" srcId="{D4D803F6-072D-409F-9048-BF6AA062E3CF}" destId="{903AB8D5-E603-43BC-87B9-0DDDA7F4E01C}" srcOrd="7" destOrd="0" presId="urn:microsoft.com/office/officeart/2008/layout/LinedList"/>
    <dgm:cxn modelId="{A11B2448-D583-4E3B-A267-97ADFB005C07}" type="presParOf" srcId="{903AB8D5-E603-43BC-87B9-0DDDA7F4E01C}" destId="{E6DAFE0C-3525-4DFB-88B6-322F58B36FDC}" srcOrd="0" destOrd="0" presId="urn:microsoft.com/office/officeart/2008/layout/LinedList"/>
    <dgm:cxn modelId="{25ABCC06-9DFB-4F09-BACD-8834921A3A84}" type="presParOf" srcId="{903AB8D5-E603-43BC-87B9-0DDDA7F4E01C}" destId="{854A83E5-06DC-49DA-9472-E8873127FA30}" srcOrd="1" destOrd="0" presId="urn:microsoft.com/office/officeart/2008/layout/LinedList"/>
    <dgm:cxn modelId="{6048B286-281C-4F32-B8F4-8490603F371A}" type="presParOf" srcId="{D4D803F6-072D-409F-9048-BF6AA062E3CF}" destId="{8020533C-E2A1-4D6D-8F68-D32857C553E6}" srcOrd="8" destOrd="0" presId="urn:microsoft.com/office/officeart/2008/layout/LinedList"/>
    <dgm:cxn modelId="{0D388A31-F719-4066-993F-01F70D0872B8}" type="presParOf" srcId="{D4D803F6-072D-409F-9048-BF6AA062E3CF}" destId="{467B36A0-274E-47D4-A9D8-E3D9F7BB1E03}" srcOrd="9" destOrd="0" presId="urn:microsoft.com/office/officeart/2008/layout/LinedList"/>
    <dgm:cxn modelId="{C6731A36-D906-4FB3-981E-25CB10D4A166}" type="presParOf" srcId="{467B36A0-274E-47D4-A9D8-E3D9F7BB1E03}" destId="{2C7AE03E-1777-4E75-94B8-31C0657AB6D6}" srcOrd="0" destOrd="0" presId="urn:microsoft.com/office/officeart/2008/layout/LinedList"/>
    <dgm:cxn modelId="{596982C4-4B4F-44F2-AFC9-15FA6F940E73}" type="presParOf" srcId="{467B36A0-274E-47D4-A9D8-E3D9F7BB1E03}" destId="{68D2E160-DCCB-4BDA-81C3-4932B5C5960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A0126C-94CF-4E1F-8AA4-B4EAC6D1E766}"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zh-CN" altLang="en-US"/>
        </a:p>
      </dgm:t>
    </dgm:pt>
    <dgm:pt modelId="{EADB8D1D-A698-4C19-8FF4-B13D2D250F04}">
      <dgm:prSet/>
      <dgm:spPr/>
      <dgm:t>
        <a:bodyPr/>
        <a:lstStyle/>
        <a:p>
          <a:pPr rtl="0"/>
          <a:r>
            <a:rPr lang="zh-CN" smtClean="0"/>
            <a:t>检查论文与网络中的文档，特别是百度百科、</a:t>
          </a:r>
          <a:r>
            <a:rPr lang="en-US" smtClean="0"/>
            <a:t>CSDN</a:t>
          </a:r>
          <a:r>
            <a:rPr lang="zh-CN" smtClean="0"/>
            <a:t>中的技术文档的相似度</a:t>
          </a:r>
          <a:endParaRPr lang="zh-CN"/>
        </a:p>
      </dgm:t>
    </dgm:pt>
    <dgm:pt modelId="{9F989165-71A4-4D59-9F68-97A3A78F004F}" type="parTrans" cxnId="{B8F46160-5F73-4F90-A5C0-C95788D4FB4E}">
      <dgm:prSet/>
      <dgm:spPr/>
      <dgm:t>
        <a:bodyPr/>
        <a:lstStyle/>
        <a:p>
          <a:endParaRPr lang="zh-CN" altLang="en-US"/>
        </a:p>
      </dgm:t>
    </dgm:pt>
    <dgm:pt modelId="{A86D4481-F1D1-4DBC-9AF3-9821F879ECA3}" type="sibTrans" cxnId="{B8F46160-5F73-4F90-A5C0-C95788D4FB4E}">
      <dgm:prSet/>
      <dgm:spPr/>
      <dgm:t>
        <a:bodyPr/>
        <a:lstStyle/>
        <a:p>
          <a:endParaRPr lang="zh-CN" altLang="en-US"/>
        </a:p>
      </dgm:t>
    </dgm:pt>
    <dgm:pt modelId="{0AFD8DB5-C4A2-407B-BC3D-50536FEA5494}">
      <dgm:prSet/>
      <dgm:spPr/>
      <dgm:t>
        <a:bodyPr/>
        <a:lstStyle/>
        <a:p>
          <a:pPr rtl="0"/>
          <a:r>
            <a:rPr lang="zh-CN" smtClean="0"/>
            <a:t>检查论文中的图表，不得从网页、其他论文、文档中直接拷贝，建议使用</a:t>
          </a:r>
          <a:r>
            <a:rPr lang="en-US" smtClean="0"/>
            <a:t>Visio</a:t>
          </a:r>
          <a:r>
            <a:rPr lang="zh-CN" smtClean="0"/>
            <a:t>重画</a:t>
          </a:r>
          <a:endParaRPr lang="zh-CN"/>
        </a:p>
      </dgm:t>
    </dgm:pt>
    <dgm:pt modelId="{A8448DC1-7DEC-4373-94E2-042390F9FDDB}" type="parTrans" cxnId="{20BFF9C0-6EB1-4CFF-BD04-B218961340C6}">
      <dgm:prSet/>
      <dgm:spPr/>
      <dgm:t>
        <a:bodyPr/>
        <a:lstStyle/>
        <a:p>
          <a:endParaRPr lang="zh-CN" altLang="en-US"/>
        </a:p>
      </dgm:t>
    </dgm:pt>
    <dgm:pt modelId="{6EF17D56-1F2C-4FF2-8A11-D85EC0B17579}" type="sibTrans" cxnId="{20BFF9C0-6EB1-4CFF-BD04-B218961340C6}">
      <dgm:prSet/>
      <dgm:spPr/>
      <dgm:t>
        <a:bodyPr/>
        <a:lstStyle/>
        <a:p>
          <a:endParaRPr lang="zh-CN" altLang="en-US"/>
        </a:p>
      </dgm:t>
    </dgm:pt>
    <dgm:pt modelId="{11E33973-2C8A-4FBE-8B64-91BE4521B228}">
      <dgm:prSet/>
      <dgm:spPr/>
      <dgm:t>
        <a:bodyPr/>
        <a:lstStyle/>
        <a:p>
          <a:pPr rtl="0"/>
          <a:r>
            <a:rPr lang="zh-CN" smtClean="0"/>
            <a:t>建议图表中不应为全英文表述</a:t>
          </a:r>
          <a:endParaRPr lang="zh-CN"/>
        </a:p>
      </dgm:t>
    </dgm:pt>
    <dgm:pt modelId="{7AF6E4B3-9BE2-45F9-A16C-47A34A7F94AF}" type="parTrans" cxnId="{5CEE4420-B9EF-45BC-B617-0A8E73A03CFC}">
      <dgm:prSet/>
      <dgm:spPr/>
      <dgm:t>
        <a:bodyPr/>
        <a:lstStyle/>
        <a:p>
          <a:endParaRPr lang="zh-CN" altLang="en-US"/>
        </a:p>
      </dgm:t>
    </dgm:pt>
    <dgm:pt modelId="{F8888703-002D-4A52-8547-25FF365B2CE6}" type="sibTrans" cxnId="{5CEE4420-B9EF-45BC-B617-0A8E73A03CFC}">
      <dgm:prSet/>
      <dgm:spPr/>
      <dgm:t>
        <a:bodyPr/>
        <a:lstStyle/>
        <a:p>
          <a:endParaRPr lang="zh-CN" altLang="en-US"/>
        </a:p>
      </dgm:t>
    </dgm:pt>
    <dgm:pt modelId="{F51D8C97-95A2-441F-BA78-FEFE28D9B45A}">
      <dgm:prSet/>
      <dgm:spPr/>
      <dgm:t>
        <a:bodyPr/>
        <a:lstStyle/>
        <a:p>
          <a:pPr rtl="0"/>
          <a:r>
            <a:rPr lang="zh-CN" smtClean="0"/>
            <a:t>检查代码是否有雷同</a:t>
          </a:r>
          <a:endParaRPr lang="zh-CN"/>
        </a:p>
      </dgm:t>
    </dgm:pt>
    <dgm:pt modelId="{F5687E10-6418-4D1D-B87B-D8C6ACABF6C1}" type="parTrans" cxnId="{8747DB91-8FEC-4B07-903B-7D2093E63786}">
      <dgm:prSet/>
      <dgm:spPr/>
      <dgm:t>
        <a:bodyPr/>
        <a:lstStyle/>
        <a:p>
          <a:endParaRPr lang="zh-CN" altLang="en-US"/>
        </a:p>
      </dgm:t>
    </dgm:pt>
    <dgm:pt modelId="{FFD397EA-B7BB-4E7C-95BE-7FD42B518DAF}" type="sibTrans" cxnId="{8747DB91-8FEC-4B07-903B-7D2093E63786}">
      <dgm:prSet/>
      <dgm:spPr/>
      <dgm:t>
        <a:bodyPr/>
        <a:lstStyle/>
        <a:p>
          <a:endParaRPr lang="zh-CN" altLang="en-US"/>
        </a:p>
      </dgm:t>
    </dgm:pt>
    <dgm:pt modelId="{24324B10-4A18-49F9-9AC9-132173159E2D}">
      <dgm:prSet/>
      <dgm:spPr/>
      <dgm:t>
        <a:bodyPr/>
        <a:lstStyle/>
        <a:p>
          <a:pPr rtl="0"/>
          <a:r>
            <a:rPr lang="zh-CN" smtClean="0"/>
            <a:t>检查英文摘要的语法是否有问题</a:t>
          </a:r>
          <a:endParaRPr lang="zh-CN"/>
        </a:p>
      </dgm:t>
    </dgm:pt>
    <dgm:pt modelId="{214E1F8E-8815-418B-8EA6-92909D4278C2}" type="parTrans" cxnId="{A644738B-45FF-4F75-9731-6B1BE2F1D35A}">
      <dgm:prSet/>
      <dgm:spPr/>
      <dgm:t>
        <a:bodyPr/>
        <a:lstStyle/>
        <a:p>
          <a:endParaRPr lang="zh-CN" altLang="en-US"/>
        </a:p>
      </dgm:t>
    </dgm:pt>
    <dgm:pt modelId="{2AEB649E-45ED-4A7B-A407-1A38BDADC74B}" type="sibTrans" cxnId="{A644738B-45FF-4F75-9731-6B1BE2F1D35A}">
      <dgm:prSet/>
      <dgm:spPr/>
      <dgm:t>
        <a:bodyPr/>
        <a:lstStyle/>
        <a:p>
          <a:endParaRPr lang="zh-CN" altLang="en-US"/>
        </a:p>
      </dgm:t>
    </dgm:pt>
    <dgm:pt modelId="{B9725730-FD48-4D00-9B96-1DC0EEDFAA0A}">
      <dgm:prSet/>
      <dgm:spPr/>
      <dgm:t>
        <a:bodyPr/>
        <a:lstStyle/>
        <a:p>
          <a:pPr rtl="0"/>
          <a:r>
            <a:rPr lang="zh-CN" dirty="0" smtClean="0"/>
            <a:t>增加缺失的参考文献，并严格标注</a:t>
          </a:r>
          <a:endParaRPr lang="zh-CN" dirty="0"/>
        </a:p>
      </dgm:t>
    </dgm:pt>
    <dgm:pt modelId="{4A7C0072-C771-4D9E-8D1A-D4189A83835F}" type="parTrans" cxnId="{A2B758C3-2B71-44B2-A261-BA267592AB3F}">
      <dgm:prSet/>
      <dgm:spPr/>
      <dgm:t>
        <a:bodyPr/>
        <a:lstStyle/>
        <a:p>
          <a:endParaRPr lang="zh-CN" altLang="en-US"/>
        </a:p>
      </dgm:t>
    </dgm:pt>
    <dgm:pt modelId="{28447FE7-BE38-40BA-9EF1-763217CD05EA}" type="sibTrans" cxnId="{A2B758C3-2B71-44B2-A261-BA267592AB3F}">
      <dgm:prSet/>
      <dgm:spPr/>
      <dgm:t>
        <a:bodyPr/>
        <a:lstStyle/>
        <a:p>
          <a:endParaRPr lang="zh-CN" altLang="en-US"/>
        </a:p>
      </dgm:t>
    </dgm:pt>
    <dgm:pt modelId="{C0F18A2F-B252-4E05-AF4F-E52FB95FBF8F}">
      <dgm:prSet/>
      <dgm:spPr/>
      <dgm:t>
        <a:bodyPr/>
        <a:lstStyle/>
        <a:p>
          <a:pPr rtl="0"/>
          <a:r>
            <a:rPr lang="en-US" dirty="0" smtClean="0"/>
            <a:t>12</a:t>
          </a:r>
          <a:r>
            <a:rPr lang="zh-CN" dirty="0" smtClean="0"/>
            <a:t>月</a:t>
          </a:r>
          <a:r>
            <a:rPr lang="en-US" altLang="zh-CN" dirty="0" smtClean="0"/>
            <a:t>5</a:t>
          </a:r>
          <a:r>
            <a:rPr lang="zh-CN" dirty="0" smtClean="0"/>
            <a:t>日前</a:t>
          </a:r>
          <a:r>
            <a:rPr lang="zh-CN" altLang="en-US" dirty="0" smtClean="0"/>
            <a:t>提交导师审核，</a:t>
          </a:r>
          <a:r>
            <a:rPr lang="zh-CN" dirty="0" smtClean="0"/>
            <a:t>重新上传论文系统、图书馆、打印纸质版本</a:t>
          </a:r>
          <a:endParaRPr lang="zh-CN" dirty="0"/>
        </a:p>
      </dgm:t>
    </dgm:pt>
    <dgm:pt modelId="{3D254799-2E1D-4489-B11F-9584EC99C020}" type="parTrans" cxnId="{63EB3CEF-65AD-4719-8E0C-C71FD1C007DB}">
      <dgm:prSet/>
      <dgm:spPr/>
      <dgm:t>
        <a:bodyPr/>
        <a:lstStyle/>
        <a:p>
          <a:endParaRPr lang="zh-CN" altLang="en-US"/>
        </a:p>
      </dgm:t>
    </dgm:pt>
    <dgm:pt modelId="{5ACD6847-237D-49FC-ACD2-E81F1769ECC4}" type="sibTrans" cxnId="{63EB3CEF-65AD-4719-8E0C-C71FD1C007DB}">
      <dgm:prSet/>
      <dgm:spPr/>
      <dgm:t>
        <a:bodyPr/>
        <a:lstStyle/>
        <a:p>
          <a:endParaRPr lang="zh-CN" altLang="en-US"/>
        </a:p>
      </dgm:t>
    </dgm:pt>
    <dgm:pt modelId="{8B4AE544-B031-434E-8F32-CCDA76E2BBE0}">
      <dgm:prSet/>
      <dgm:spPr/>
      <dgm:t>
        <a:bodyPr/>
        <a:lstStyle/>
        <a:p>
          <a:pPr rtl="0"/>
          <a:r>
            <a:rPr lang="zh-CN" altLang="en-US" dirty="0" smtClean="0"/>
            <a:t>核心节要明确创新的问题和工作的结论，要有可供别人借鉴的意义</a:t>
          </a:r>
          <a:endParaRPr lang="zh-CN" dirty="0"/>
        </a:p>
      </dgm:t>
    </dgm:pt>
    <dgm:pt modelId="{EF8E5897-CB4C-4E5C-8019-1AD99BA5C24B}" type="parTrans" cxnId="{938E296C-8A96-428F-93DF-3ACE772C0F96}">
      <dgm:prSet/>
      <dgm:spPr/>
      <dgm:t>
        <a:bodyPr/>
        <a:lstStyle/>
        <a:p>
          <a:endParaRPr lang="zh-CN" altLang="en-US"/>
        </a:p>
      </dgm:t>
    </dgm:pt>
    <dgm:pt modelId="{B1B7D84B-F832-425C-AC85-BAB2BD86D2BB}" type="sibTrans" cxnId="{938E296C-8A96-428F-93DF-3ACE772C0F96}">
      <dgm:prSet/>
      <dgm:spPr/>
      <dgm:t>
        <a:bodyPr/>
        <a:lstStyle/>
        <a:p>
          <a:endParaRPr lang="zh-CN" altLang="en-US"/>
        </a:p>
      </dgm:t>
    </dgm:pt>
    <dgm:pt modelId="{295754A4-D0BC-4FD8-AD1A-7D6A845A3FC5}" type="pres">
      <dgm:prSet presAssocID="{FDA0126C-94CF-4E1F-8AA4-B4EAC6D1E766}" presName="linear" presStyleCnt="0">
        <dgm:presLayoutVars>
          <dgm:animLvl val="lvl"/>
          <dgm:resizeHandles val="exact"/>
        </dgm:presLayoutVars>
      </dgm:prSet>
      <dgm:spPr/>
      <dgm:t>
        <a:bodyPr/>
        <a:lstStyle/>
        <a:p>
          <a:endParaRPr lang="zh-CN" altLang="en-US"/>
        </a:p>
      </dgm:t>
    </dgm:pt>
    <dgm:pt modelId="{2F150CFF-5AC7-4958-8909-5F4879129C8C}" type="pres">
      <dgm:prSet presAssocID="{EADB8D1D-A698-4C19-8FF4-B13D2D250F04}" presName="parentText" presStyleLbl="node1" presStyleIdx="0" presStyleCnt="8">
        <dgm:presLayoutVars>
          <dgm:chMax val="0"/>
          <dgm:bulletEnabled val="1"/>
        </dgm:presLayoutVars>
      </dgm:prSet>
      <dgm:spPr/>
      <dgm:t>
        <a:bodyPr/>
        <a:lstStyle/>
        <a:p>
          <a:endParaRPr lang="zh-CN" altLang="en-US"/>
        </a:p>
      </dgm:t>
    </dgm:pt>
    <dgm:pt modelId="{231DFA39-A534-44F6-989D-72BA496F64D0}" type="pres">
      <dgm:prSet presAssocID="{A86D4481-F1D1-4DBC-9AF3-9821F879ECA3}" presName="spacer" presStyleCnt="0"/>
      <dgm:spPr/>
    </dgm:pt>
    <dgm:pt modelId="{2A3FBA7B-56EB-41FC-A91D-2BAAE2B1F04C}" type="pres">
      <dgm:prSet presAssocID="{0AFD8DB5-C4A2-407B-BC3D-50536FEA5494}" presName="parentText" presStyleLbl="node1" presStyleIdx="1" presStyleCnt="8">
        <dgm:presLayoutVars>
          <dgm:chMax val="0"/>
          <dgm:bulletEnabled val="1"/>
        </dgm:presLayoutVars>
      </dgm:prSet>
      <dgm:spPr/>
      <dgm:t>
        <a:bodyPr/>
        <a:lstStyle/>
        <a:p>
          <a:endParaRPr lang="zh-CN" altLang="en-US"/>
        </a:p>
      </dgm:t>
    </dgm:pt>
    <dgm:pt modelId="{6132CB8A-92A3-4F8D-84FB-9ABD0B078DA1}" type="pres">
      <dgm:prSet presAssocID="{6EF17D56-1F2C-4FF2-8A11-D85EC0B17579}" presName="spacer" presStyleCnt="0"/>
      <dgm:spPr/>
    </dgm:pt>
    <dgm:pt modelId="{9517159B-5E6E-44F3-958E-B29AD1817E70}" type="pres">
      <dgm:prSet presAssocID="{11E33973-2C8A-4FBE-8B64-91BE4521B228}" presName="parentText" presStyleLbl="node1" presStyleIdx="2" presStyleCnt="8">
        <dgm:presLayoutVars>
          <dgm:chMax val="0"/>
          <dgm:bulletEnabled val="1"/>
        </dgm:presLayoutVars>
      </dgm:prSet>
      <dgm:spPr/>
      <dgm:t>
        <a:bodyPr/>
        <a:lstStyle/>
        <a:p>
          <a:endParaRPr lang="zh-CN" altLang="en-US"/>
        </a:p>
      </dgm:t>
    </dgm:pt>
    <dgm:pt modelId="{B468E18A-871B-468C-9F5D-148F6B77CC2A}" type="pres">
      <dgm:prSet presAssocID="{F8888703-002D-4A52-8547-25FF365B2CE6}" presName="spacer" presStyleCnt="0"/>
      <dgm:spPr/>
    </dgm:pt>
    <dgm:pt modelId="{95A50528-6B75-4063-9413-010946650901}" type="pres">
      <dgm:prSet presAssocID="{F51D8C97-95A2-441F-BA78-FEFE28D9B45A}" presName="parentText" presStyleLbl="node1" presStyleIdx="3" presStyleCnt="8">
        <dgm:presLayoutVars>
          <dgm:chMax val="0"/>
          <dgm:bulletEnabled val="1"/>
        </dgm:presLayoutVars>
      </dgm:prSet>
      <dgm:spPr/>
      <dgm:t>
        <a:bodyPr/>
        <a:lstStyle/>
        <a:p>
          <a:endParaRPr lang="zh-CN" altLang="en-US"/>
        </a:p>
      </dgm:t>
    </dgm:pt>
    <dgm:pt modelId="{E99F00F2-2C30-410C-A707-36E0D0E219F0}" type="pres">
      <dgm:prSet presAssocID="{FFD397EA-B7BB-4E7C-95BE-7FD42B518DAF}" presName="spacer" presStyleCnt="0"/>
      <dgm:spPr/>
    </dgm:pt>
    <dgm:pt modelId="{E875200F-AC3A-4D23-8388-34E217F5A223}" type="pres">
      <dgm:prSet presAssocID="{24324B10-4A18-49F9-9AC9-132173159E2D}" presName="parentText" presStyleLbl="node1" presStyleIdx="4" presStyleCnt="8">
        <dgm:presLayoutVars>
          <dgm:chMax val="0"/>
          <dgm:bulletEnabled val="1"/>
        </dgm:presLayoutVars>
      </dgm:prSet>
      <dgm:spPr/>
      <dgm:t>
        <a:bodyPr/>
        <a:lstStyle/>
        <a:p>
          <a:endParaRPr lang="zh-CN" altLang="en-US"/>
        </a:p>
      </dgm:t>
    </dgm:pt>
    <dgm:pt modelId="{4BC5C7C4-A5FC-4ED8-ACCF-F66651229520}" type="pres">
      <dgm:prSet presAssocID="{2AEB649E-45ED-4A7B-A407-1A38BDADC74B}" presName="spacer" presStyleCnt="0"/>
      <dgm:spPr/>
    </dgm:pt>
    <dgm:pt modelId="{6A85E333-2950-461D-9709-672EA7C7AB6A}" type="pres">
      <dgm:prSet presAssocID="{B9725730-FD48-4D00-9B96-1DC0EEDFAA0A}" presName="parentText" presStyleLbl="node1" presStyleIdx="5" presStyleCnt="8">
        <dgm:presLayoutVars>
          <dgm:chMax val="0"/>
          <dgm:bulletEnabled val="1"/>
        </dgm:presLayoutVars>
      </dgm:prSet>
      <dgm:spPr/>
      <dgm:t>
        <a:bodyPr/>
        <a:lstStyle/>
        <a:p>
          <a:endParaRPr lang="zh-CN" altLang="en-US"/>
        </a:p>
      </dgm:t>
    </dgm:pt>
    <dgm:pt modelId="{18559959-4D00-45A4-97FD-059E15B7780A}" type="pres">
      <dgm:prSet presAssocID="{28447FE7-BE38-40BA-9EF1-763217CD05EA}" presName="spacer" presStyleCnt="0"/>
      <dgm:spPr/>
    </dgm:pt>
    <dgm:pt modelId="{8DCD5C3D-2D55-4ECC-BF8C-9D07DCBD1474}" type="pres">
      <dgm:prSet presAssocID="{8B4AE544-B031-434E-8F32-CCDA76E2BBE0}" presName="parentText" presStyleLbl="node1" presStyleIdx="6" presStyleCnt="8">
        <dgm:presLayoutVars>
          <dgm:chMax val="0"/>
          <dgm:bulletEnabled val="1"/>
        </dgm:presLayoutVars>
      </dgm:prSet>
      <dgm:spPr/>
      <dgm:t>
        <a:bodyPr/>
        <a:lstStyle/>
        <a:p>
          <a:endParaRPr lang="zh-CN" altLang="en-US"/>
        </a:p>
      </dgm:t>
    </dgm:pt>
    <dgm:pt modelId="{6DC3CE45-B9D2-4C36-AFEE-61DAFFA71C90}" type="pres">
      <dgm:prSet presAssocID="{B1B7D84B-F832-425C-AC85-BAB2BD86D2BB}" presName="spacer" presStyleCnt="0"/>
      <dgm:spPr/>
    </dgm:pt>
    <dgm:pt modelId="{B90F9835-21D9-41A0-AF25-76D1D439C59A}" type="pres">
      <dgm:prSet presAssocID="{C0F18A2F-B252-4E05-AF4F-E52FB95FBF8F}" presName="parentText" presStyleLbl="node1" presStyleIdx="7" presStyleCnt="8">
        <dgm:presLayoutVars>
          <dgm:chMax val="0"/>
          <dgm:bulletEnabled val="1"/>
        </dgm:presLayoutVars>
      </dgm:prSet>
      <dgm:spPr/>
      <dgm:t>
        <a:bodyPr/>
        <a:lstStyle/>
        <a:p>
          <a:endParaRPr lang="zh-CN" altLang="en-US"/>
        </a:p>
      </dgm:t>
    </dgm:pt>
  </dgm:ptLst>
  <dgm:cxnLst>
    <dgm:cxn modelId="{B8F46160-5F73-4F90-A5C0-C95788D4FB4E}" srcId="{FDA0126C-94CF-4E1F-8AA4-B4EAC6D1E766}" destId="{EADB8D1D-A698-4C19-8FF4-B13D2D250F04}" srcOrd="0" destOrd="0" parTransId="{9F989165-71A4-4D59-9F68-97A3A78F004F}" sibTransId="{A86D4481-F1D1-4DBC-9AF3-9821F879ECA3}"/>
    <dgm:cxn modelId="{63EB3CEF-65AD-4719-8E0C-C71FD1C007DB}" srcId="{FDA0126C-94CF-4E1F-8AA4-B4EAC6D1E766}" destId="{C0F18A2F-B252-4E05-AF4F-E52FB95FBF8F}" srcOrd="7" destOrd="0" parTransId="{3D254799-2E1D-4489-B11F-9584EC99C020}" sibTransId="{5ACD6847-237D-49FC-ACD2-E81F1769ECC4}"/>
    <dgm:cxn modelId="{A2B758C3-2B71-44B2-A261-BA267592AB3F}" srcId="{FDA0126C-94CF-4E1F-8AA4-B4EAC6D1E766}" destId="{B9725730-FD48-4D00-9B96-1DC0EEDFAA0A}" srcOrd="5" destOrd="0" parTransId="{4A7C0072-C771-4D9E-8D1A-D4189A83835F}" sibTransId="{28447FE7-BE38-40BA-9EF1-763217CD05EA}"/>
    <dgm:cxn modelId="{A644738B-45FF-4F75-9731-6B1BE2F1D35A}" srcId="{FDA0126C-94CF-4E1F-8AA4-B4EAC6D1E766}" destId="{24324B10-4A18-49F9-9AC9-132173159E2D}" srcOrd="4" destOrd="0" parTransId="{214E1F8E-8815-418B-8EA6-92909D4278C2}" sibTransId="{2AEB649E-45ED-4A7B-A407-1A38BDADC74B}"/>
    <dgm:cxn modelId="{0D78F0CD-ADD8-4D28-91D7-80D6F210C5CC}" type="presOf" srcId="{8B4AE544-B031-434E-8F32-CCDA76E2BBE0}" destId="{8DCD5C3D-2D55-4ECC-BF8C-9D07DCBD1474}" srcOrd="0" destOrd="0" presId="urn:microsoft.com/office/officeart/2005/8/layout/vList2"/>
    <dgm:cxn modelId="{ED9B3ED5-AC69-421A-A76B-F529C377D53B}" type="presOf" srcId="{F51D8C97-95A2-441F-BA78-FEFE28D9B45A}" destId="{95A50528-6B75-4063-9413-010946650901}" srcOrd="0" destOrd="0" presId="urn:microsoft.com/office/officeart/2005/8/layout/vList2"/>
    <dgm:cxn modelId="{DD28F739-C05C-4A5F-A943-929456E1E385}" type="presOf" srcId="{0AFD8DB5-C4A2-407B-BC3D-50536FEA5494}" destId="{2A3FBA7B-56EB-41FC-A91D-2BAAE2B1F04C}" srcOrd="0" destOrd="0" presId="urn:microsoft.com/office/officeart/2005/8/layout/vList2"/>
    <dgm:cxn modelId="{9B9CB6B6-EB6F-4CC3-B45C-1023DE19ED41}" type="presOf" srcId="{FDA0126C-94CF-4E1F-8AA4-B4EAC6D1E766}" destId="{295754A4-D0BC-4FD8-AD1A-7D6A845A3FC5}" srcOrd="0" destOrd="0" presId="urn:microsoft.com/office/officeart/2005/8/layout/vList2"/>
    <dgm:cxn modelId="{938E296C-8A96-428F-93DF-3ACE772C0F96}" srcId="{FDA0126C-94CF-4E1F-8AA4-B4EAC6D1E766}" destId="{8B4AE544-B031-434E-8F32-CCDA76E2BBE0}" srcOrd="6" destOrd="0" parTransId="{EF8E5897-CB4C-4E5C-8019-1AD99BA5C24B}" sibTransId="{B1B7D84B-F832-425C-AC85-BAB2BD86D2BB}"/>
    <dgm:cxn modelId="{0348AEC0-0A43-4864-8C5B-B690132438A7}" type="presOf" srcId="{11E33973-2C8A-4FBE-8B64-91BE4521B228}" destId="{9517159B-5E6E-44F3-958E-B29AD1817E70}" srcOrd="0" destOrd="0" presId="urn:microsoft.com/office/officeart/2005/8/layout/vList2"/>
    <dgm:cxn modelId="{460CB44F-0E7E-4F83-94D6-6E5D082ED5D7}" type="presOf" srcId="{C0F18A2F-B252-4E05-AF4F-E52FB95FBF8F}" destId="{B90F9835-21D9-41A0-AF25-76D1D439C59A}" srcOrd="0" destOrd="0" presId="urn:microsoft.com/office/officeart/2005/8/layout/vList2"/>
    <dgm:cxn modelId="{EB9B4AE4-DE2D-4400-8006-0F6C4EA7FF81}" type="presOf" srcId="{24324B10-4A18-49F9-9AC9-132173159E2D}" destId="{E875200F-AC3A-4D23-8388-34E217F5A223}" srcOrd="0" destOrd="0" presId="urn:microsoft.com/office/officeart/2005/8/layout/vList2"/>
    <dgm:cxn modelId="{5CEE4420-B9EF-45BC-B617-0A8E73A03CFC}" srcId="{FDA0126C-94CF-4E1F-8AA4-B4EAC6D1E766}" destId="{11E33973-2C8A-4FBE-8B64-91BE4521B228}" srcOrd="2" destOrd="0" parTransId="{7AF6E4B3-9BE2-45F9-A16C-47A34A7F94AF}" sibTransId="{F8888703-002D-4A52-8547-25FF365B2CE6}"/>
    <dgm:cxn modelId="{7AD05C35-7F76-4E2F-9DDB-C3B18340B93A}" type="presOf" srcId="{B9725730-FD48-4D00-9B96-1DC0EEDFAA0A}" destId="{6A85E333-2950-461D-9709-672EA7C7AB6A}" srcOrd="0" destOrd="0" presId="urn:microsoft.com/office/officeart/2005/8/layout/vList2"/>
    <dgm:cxn modelId="{78CA67AA-9D48-4CDC-9E38-59A65F1314A7}" type="presOf" srcId="{EADB8D1D-A698-4C19-8FF4-B13D2D250F04}" destId="{2F150CFF-5AC7-4958-8909-5F4879129C8C}" srcOrd="0" destOrd="0" presId="urn:microsoft.com/office/officeart/2005/8/layout/vList2"/>
    <dgm:cxn modelId="{8747DB91-8FEC-4B07-903B-7D2093E63786}" srcId="{FDA0126C-94CF-4E1F-8AA4-B4EAC6D1E766}" destId="{F51D8C97-95A2-441F-BA78-FEFE28D9B45A}" srcOrd="3" destOrd="0" parTransId="{F5687E10-6418-4D1D-B87B-D8C6ACABF6C1}" sibTransId="{FFD397EA-B7BB-4E7C-95BE-7FD42B518DAF}"/>
    <dgm:cxn modelId="{20BFF9C0-6EB1-4CFF-BD04-B218961340C6}" srcId="{FDA0126C-94CF-4E1F-8AA4-B4EAC6D1E766}" destId="{0AFD8DB5-C4A2-407B-BC3D-50536FEA5494}" srcOrd="1" destOrd="0" parTransId="{A8448DC1-7DEC-4373-94E2-042390F9FDDB}" sibTransId="{6EF17D56-1F2C-4FF2-8A11-D85EC0B17579}"/>
    <dgm:cxn modelId="{1B7FC22D-B283-4A22-AC16-C6FAC8A8EE7F}" type="presParOf" srcId="{295754A4-D0BC-4FD8-AD1A-7D6A845A3FC5}" destId="{2F150CFF-5AC7-4958-8909-5F4879129C8C}" srcOrd="0" destOrd="0" presId="urn:microsoft.com/office/officeart/2005/8/layout/vList2"/>
    <dgm:cxn modelId="{F90361B2-1BFB-4F9F-A730-3395F8AFB7B7}" type="presParOf" srcId="{295754A4-D0BC-4FD8-AD1A-7D6A845A3FC5}" destId="{231DFA39-A534-44F6-989D-72BA496F64D0}" srcOrd="1" destOrd="0" presId="urn:microsoft.com/office/officeart/2005/8/layout/vList2"/>
    <dgm:cxn modelId="{787F5C59-83BF-4DD6-B22D-853AF50FBD2E}" type="presParOf" srcId="{295754A4-D0BC-4FD8-AD1A-7D6A845A3FC5}" destId="{2A3FBA7B-56EB-41FC-A91D-2BAAE2B1F04C}" srcOrd="2" destOrd="0" presId="urn:microsoft.com/office/officeart/2005/8/layout/vList2"/>
    <dgm:cxn modelId="{55B18E03-9519-463D-A5AB-693F8CA08DD5}" type="presParOf" srcId="{295754A4-D0BC-4FD8-AD1A-7D6A845A3FC5}" destId="{6132CB8A-92A3-4F8D-84FB-9ABD0B078DA1}" srcOrd="3" destOrd="0" presId="urn:microsoft.com/office/officeart/2005/8/layout/vList2"/>
    <dgm:cxn modelId="{261C4889-A498-4209-B39C-AF0C679DA895}" type="presParOf" srcId="{295754A4-D0BC-4FD8-AD1A-7D6A845A3FC5}" destId="{9517159B-5E6E-44F3-958E-B29AD1817E70}" srcOrd="4" destOrd="0" presId="urn:microsoft.com/office/officeart/2005/8/layout/vList2"/>
    <dgm:cxn modelId="{147DAD3D-775E-46E3-BF90-18CB6EA691F8}" type="presParOf" srcId="{295754A4-D0BC-4FD8-AD1A-7D6A845A3FC5}" destId="{B468E18A-871B-468C-9F5D-148F6B77CC2A}" srcOrd="5" destOrd="0" presId="urn:microsoft.com/office/officeart/2005/8/layout/vList2"/>
    <dgm:cxn modelId="{98E8D981-97A9-4148-B4BA-7B1C25177C6F}" type="presParOf" srcId="{295754A4-D0BC-4FD8-AD1A-7D6A845A3FC5}" destId="{95A50528-6B75-4063-9413-010946650901}" srcOrd="6" destOrd="0" presId="urn:microsoft.com/office/officeart/2005/8/layout/vList2"/>
    <dgm:cxn modelId="{472848F0-C74E-4204-BA29-4BE04D65A1C4}" type="presParOf" srcId="{295754A4-D0BC-4FD8-AD1A-7D6A845A3FC5}" destId="{E99F00F2-2C30-410C-A707-36E0D0E219F0}" srcOrd="7" destOrd="0" presId="urn:microsoft.com/office/officeart/2005/8/layout/vList2"/>
    <dgm:cxn modelId="{A71625C9-DD37-4E4D-8D32-9B178F22E251}" type="presParOf" srcId="{295754A4-D0BC-4FD8-AD1A-7D6A845A3FC5}" destId="{E875200F-AC3A-4D23-8388-34E217F5A223}" srcOrd="8" destOrd="0" presId="urn:microsoft.com/office/officeart/2005/8/layout/vList2"/>
    <dgm:cxn modelId="{AEE5BFBB-F2EF-4DC9-AD8B-36926C67D889}" type="presParOf" srcId="{295754A4-D0BC-4FD8-AD1A-7D6A845A3FC5}" destId="{4BC5C7C4-A5FC-4ED8-ACCF-F66651229520}" srcOrd="9" destOrd="0" presId="urn:microsoft.com/office/officeart/2005/8/layout/vList2"/>
    <dgm:cxn modelId="{EFD8E2F1-0B83-4EAD-9F5C-1E1683F31FA9}" type="presParOf" srcId="{295754A4-D0BC-4FD8-AD1A-7D6A845A3FC5}" destId="{6A85E333-2950-461D-9709-672EA7C7AB6A}" srcOrd="10" destOrd="0" presId="urn:microsoft.com/office/officeart/2005/8/layout/vList2"/>
    <dgm:cxn modelId="{79DF489D-99AC-4CA5-8D88-55B45E5DF231}" type="presParOf" srcId="{295754A4-D0BC-4FD8-AD1A-7D6A845A3FC5}" destId="{18559959-4D00-45A4-97FD-059E15B7780A}" srcOrd="11" destOrd="0" presId="urn:microsoft.com/office/officeart/2005/8/layout/vList2"/>
    <dgm:cxn modelId="{614A736D-373E-4B7C-952E-54162E55D77C}" type="presParOf" srcId="{295754A4-D0BC-4FD8-AD1A-7D6A845A3FC5}" destId="{8DCD5C3D-2D55-4ECC-BF8C-9D07DCBD1474}" srcOrd="12" destOrd="0" presId="urn:microsoft.com/office/officeart/2005/8/layout/vList2"/>
    <dgm:cxn modelId="{FDCE0DF3-6A1E-4761-B10F-3B425C5D7458}" type="presParOf" srcId="{295754A4-D0BC-4FD8-AD1A-7D6A845A3FC5}" destId="{6DC3CE45-B9D2-4C36-AFEE-61DAFFA71C90}" srcOrd="13" destOrd="0" presId="urn:microsoft.com/office/officeart/2005/8/layout/vList2"/>
    <dgm:cxn modelId="{C8D38AEB-9961-437B-8827-F6B92FEE8C53}" type="presParOf" srcId="{295754A4-D0BC-4FD8-AD1A-7D6A845A3FC5}" destId="{B90F9835-21D9-41A0-AF25-76D1D439C59A}"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50CFF-5AC7-4958-8909-5F4879129C8C}">
      <dsp:nvSpPr>
        <dsp:cNvPr id="0" name=""/>
        <dsp:cNvSpPr/>
      </dsp:nvSpPr>
      <dsp:spPr>
        <a:xfrm>
          <a:off x="0" y="19080"/>
          <a:ext cx="10058399" cy="45279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smtClean="0"/>
            <a:t>检查论文与网络中的文档，特别是百度百科、</a:t>
          </a:r>
          <a:r>
            <a:rPr lang="en-US" sz="1800" kern="1200" smtClean="0"/>
            <a:t>CSDN</a:t>
          </a:r>
          <a:r>
            <a:rPr lang="zh-CN" sz="1800" kern="1200" smtClean="0"/>
            <a:t>中的技术文档的相似度</a:t>
          </a:r>
          <a:endParaRPr lang="zh-CN" sz="1800" kern="1200"/>
        </a:p>
      </dsp:txBody>
      <dsp:txXfrm>
        <a:off x="22103" y="41183"/>
        <a:ext cx="10014193" cy="408584"/>
      </dsp:txXfrm>
    </dsp:sp>
    <dsp:sp modelId="{2A3FBA7B-56EB-41FC-A91D-2BAAE2B1F04C}">
      <dsp:nvSpPr>
        <dsp:cNvPr id="0" name=""/>
        <dsp:cNvSpPr/>
      </dsp:nvSpPr>
      <dsp:spPr>
        <a:xfrm>
          <a:off x="0" y="523710"/>
          <a:ext cx="10058399" cy="45279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smtClean="0"/>
            <a:t>检查论文中的图表，不得从网页、其他论文、文档中直接拷贝，建议使用</a:t>
          </a:r>
          <a:r>
            <a:rPr lang="en-US" sz="1800" kern="1200" smtClean="0"/>
            <a:t>Visio</a:t>
          </a:r>
          <a:r>
            <a:rPr lang="zh-CN" sz="1800" kern="1200" smtClean="0"/>
            <a:t>重画</a:t>
          </a:r>
          <a:endParaRPr lang="zh-CN" sz="1800" kern="1200"/>
        </a:p>
      </dsp:txBody>
      <dsp:txXfrm>
        <a:off x="22103" y="545813"/>
        <a:ext cx="10014193" cy="408584"/>
      </dsp:txXfrm>
    </dsp:sp>
    <dsp:sp modelId="{9517159B-5E6E-44F3-958E-B29AD1817E70}">
      <dsp:nvSpPr>
        <dsp:cNvPr id="0" name=""/>
        <dsp:cNvSpPr/>
      </dsp:nvSpPr>
      <dsp:spPr>
        <a:xfrm>
          <a:off x="0" y="1028340"/>
          <a:ext cx="10058399" cy="45279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smtClean="0"/>
            <a:t>建议图表中不应为全英文表述</a:t>
          </a:r>
          <a:endParaRPr lang="zh-CN" sz="1800" kern="1200"/>
        </a:p>
      </dsp:txBody>
      <dsp:txXfrm>
        <a:off x="22103" y="1050443"/>
        <a:ext cx="10014193" cy="408584"/>
      </dsp:txXfrm>
    </dsp:sp>
    <dsp:sp modelId="{95A50528-6B75-4063-9413-010946650901}">
      <dsp:nvSpPr>
        <dsp:cNvPr id="0" name=""/>
        <dsp:cNvSpPr/>
      </dsp:nvSpPr>
      <dsp:spPr>
        <a:xfrm>
          <a:off x="0" y="1532970"/>
          <a:ext cx="10058399" cy="45279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smtClean="0"/>
            <a:t>检查代码是否有雷同</a:t>
          </a:r>
          <a:endParaRPr lang="zh-CN" sz="1800" kern="1200"/>
        </a:p>
      </dsp:txBody>
      <dsp:txXfrm>
        <a:off x="22103" y="1555073"/>
        <a:ext cx="10014193" cy="408584"/>
      </dsp:txXfrm>
    </dsp:sp>
    <dsp:sp modelId="{E875200F-AC3A-4D23-8388-34E217F5A223}">
      <dsp:nvSpPr>
        <dsp:cNvPr id="0" name=""/>
        <dsp:cNvSpPr/>
      </dsp:nvSpPr>
      <dsp:spPr>
        <a:xfrm>
          <a:off x="0" y="2037600"/>
          <a:ext cx="10058399" cy="45279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smtClean="0"/>
            <a:t>检查英文摘要的语法是否有问题</a:t>
          </a:r>
          <a:endParaRPr lang="zh-CN" sz="1800" kern="1200"/>
        </a:p>
      </dsp:txBody>
      <dsp:txXfrm>
        <a:off x="22103" y="2059703"/>
        <a:ext cx="10014193" cy="408584"/>
      </dsp:txXfrm>
    </dsp:sp>
    <dsp:sp modelId="{6A85E333-2950-461D-9709-672EA7C7AB6A}">
      <dsp:nvSpPr>
        <dsp:cNvPr id="0" name=""/>
        <dsp:cNvSpPr/>
      </dsp:nvSpPr>
      <dsp:spPr>
        <a:xfrm>
          <a:off x="0" y="2542230"/>
          <a:ext cx="10058399" cy="45279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sz="1800" kern="1200" dirty="0" smtClean="0"/>
            <a:t>增加缺失的参考文献，并严格标注</a:t>
          </a:r>
          <a:endParaRPr lang="zh-CN" sz="1800" kern="1200" dirty="0"/>
        </a:p>
      </dsp:txBody>
      <dsp:txXfrm>
        <a:off x="22103" y="2564333"/>
        <a:ext cx="10014193" cy="408584"/>
      </dsp:txXfrm>
    </dsp:sp>
    <dsp:sp modelId="{8DCD5C3D-2D55-4ECC-BF8C-9D07DCBD1474}">
      <dsp:nvSpPr>
        <dsp:cNvPr id="0" name=""/>
        <dsp:cNvSpPr/>
      </dsp:nvSpPr>
      <dsp:spPr>
        <a:xfrm>
          <a:off x="0" y="3046860"/>
          <a:ext cx="10058399" cy="45279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zh-CN" altLang="en-US" sz="1800" kern="1200" dirty="0" smtClean="0"/>
            <a:t>核心节要明确创新的问题和工作的结论，要有可供别人借鉴的意义</a:t>
          </a:r>
          <a:endParaRPr lang="zh-CN" sz="1800" kern="1200" dirty="0"/>
        </a:p>
      </dsp:txBody>
      <dsp:txXfrm>
        <a:off x="22103" y="3068963"/>
        <a:ext cx="10014193" cy="408584"/>
      </dsp:txXfrm>
    </dsp:sp>
    <dsp:sp modelId="{B90F9835-21D9-41A0-AF25-76D1D439C59A}">
      <dsp:nvSpPr>
        <dsp:cNvPr id="0" name=""/>
        <dsp:cNvSpPr/>
      </dsp:nvSpPr>
      <dsp:spPr>
        <a:xfrm>
          <a:off x="0" y="3551490"/>
          <a:ext cx="10058399" cy="45279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12</a:t>
          </a:r>
          <a:r>
            <a:rPr lang="zh-CN" sz="1800" kern="1200" dirty="0" smtClean="0"/>
            <a:t>月</a:t>
          </a:r>
          <a:r>
            <a:rPr lang="en-US" altLang="zh-CN" sz="1800" kern="1200" dirty="0" smtClean="0"/>
            <a:t>5</a:t>
          </a:r>
          <a:r>
            <a:rPr lang="zh-CN" sz="1800" kern="1200" dirty="0" smtClean="0"/>
            <a:t>日前</a:t>
          </a:r>
          <a:r>
            <a:rPr lang="zh-CN" altLang="en-US" sz="1800" kern="1200" dirty="0" smtClean="0"/>
            <a:t>提交导师审核，</a:t>
          </a:r>
          <a:r>
            <a:rPr lang="zh-CN" sz="1800" kern="1200" dirty="0" smtClean="0"/>
            <a:t>重新上传论文系统、图书馆、打印纸质版本</a:t>
          </a:r>
          <a:endParaRPr lang="zh-CN" sz="1800" kern="1200" dirty="0"/>
        </a:p>
      </dsp:txBody>
      <dsp:txXfrm>
        <a:off x="22103" y="3573593"/>
        <a:ext cx="10014193" cy="4085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6A949A-FE9D-4C90-B449-0DB8C960EBEC}" type="slidenum">
              <a:rPr lang="zh-CN" altLang="en-US" smtClean="0"/>
              <a:t>‹#›</a:t>
            </a:fld>
            <a:endParaRPr lang="zh-CN" altLang="en-US"/>
          </a:p>
        </p:txBody>
      </p:sp>
    </p:spTree>
    <p:extLst>
      <p:ext uri="{BB962C8B-B14F-4D97-AF65-F5344CB8AC3E}">
        <p14:creationId xmlns:p14="http://schemas.microsoft.com/office/powerpoint/2010/main" val="200348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6A949A-FE9D-4C90-B449-0DB8C960EBEC}" type="slidenum">
              <a:rPr lang="zh-CN" altLang="en-US" smtClean="0"/>
              <a:t>‹#›</a:t>
            </a:fld>
            <a:endParaRPr lang="zh-CN" altLang="en-US"/>
          </a:p>
        </p:txBody>
      </p:sp>
    </p:spTree>
    <p:extLst>
      <p:ext uri="{BB962C8B-B14F-4D97-AF65-F5344CB8AC3E}">
        <p14:creationId xmlns:p14="http://schemas.microsoft.com/office/powerpoint/2010/main" val="137934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6A949A-FE9D-4C90-B449-0DB8C960EBEC}" type="slidenum">
              <a:rPr lang="zh-CN" altLang="en-US" smtClean="0"/>
              <a:t>‹#›</a:t>
            </a:fld>
            <a:endParaRPr lang="zh-CN" altLang="en-US"/>
          </a:p>
        </p:txBody>
      </p:sp>
    </p:spTree>
    <p:extLst>
      <p:ext uri="{BB962C8B-B14F-4D97-AF65-F5344CB8AC3E}">
        <p14:creationId xmlns:p14="http://schemas.microsoft.com/office/powerpoint/2010/main" val="174636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6A949A-FE9D-4C90-B449-0DB8C960EBE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922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6A949A-FE9D-4C90-B449-0DB8C960EBEC}" type="slidenum">
              <a:rPr lang="zh-CN" altLang="en-US" smtClean="0"/>
              <a:t>‹#›</a:t>
            </a:fld>
            <a:endParaRPr lang="zh-CN" altLang="en-US"/>
          </a:p>
        </p:txBody>
      </p:sp>
    </p:spTree>
    <p:extLst>
      <p:ext uri="{BB962C8B-B14F-4D97-AF65-F5344CB8AC3E}">
        <p14:creationId xmlns:p14="http://schemas.microsoft.com/office/powerpoint/2010/main" val="4150770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6A949A-FE9D-4C90-B449-0DB8C960EBE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787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A6A949A-FE9D-4C90-B449-0DB8C960EBEC}" type="slidenum">
              <a:rPr lang="zh-CN" altLang="en-US" smtClean="0"/>
              <a:t>‹#›</a:t>
            </a:fld>
            <a:endParaRPr lang="zh-CN" altLang="en-US"/>
          </a:p>
        </p:txBody>
      </p:sp>
    </p:spTree>
    <p:extLst>
      <p:ext uri="{BB962C8B-B14F-4D97-AF65-F5344CB8AC3E}">
        <p14:creationId xmlns:p14="http://schemas.microsoft.com/office/powerpoint/2010/main" val="632444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A6A949A-FE9D-4C90-B449-0DB8C960EBEC}" type="slidenum">
              <a:rPr lang="zh-CN" altLang="en-US" smtClean="0"/>
              <a:t>‹#›</a:t>
            </a:fld>
            <a:endParaRPr lang="zh-CN" altLang="en-US"/>
          </a:p>
        </p:txBody>
      </p:sp>
    </p:spTree>
    <p:extLst>
      <p:ext uri="{BB962C8B-B14F-4D97-AF65-F5344CB8AC3E}">
        <p14:creationId xmlns:p14="http://schemas.microsoft.com/office/powerpoint/2010/main" val="1109614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A6A949A-FE9D-4C90-B449-0DB8C960EBEC}" type="slidenum">
              <a:rPr lang="zh-CN" altLang="en-US" smtClean="0"/>
              <a:t>‹#›</a:t>
            </a:fld>
            <a:endParaRPr lang="zh-CN" altLang="en-US"/>
          </a:p>
        </p:txBody>
      </p:sp>
    </p:spTree>
    <p:extLst>
      <p:ext uri="{BB962C8B-B14F-4D97-AF65-F5344CB8AC3E}">
        <p14:creationId xmlns:p14="http://schemas.microsoft.com/office/powerpoint/2010/main" val="7849693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DA6A949A-FE9D-4C90-B449-0DB8C960EBEC}" type="slidenum">
              <a:rPr lang="zh-CN" altLang="en-US" smtClean="0"/>
              <a:t>‹#›</a:t>
            </a:fld>
            <a:endParaRPr lang="zh-CN" altLang="en-US"/>
          </a:p>
        </p:txBody>
      </p:sp>
    </p:spTree>
    <p:extLst>
      <p:ext uri="{BB962C8B-B14F-4D97-AF65-F5344CB8AC3E}">
        <p14:creationId xmlns:p14="http://schemas.microsoft.com/office/powerpoint/2010/main" val="11998549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D505121-D438-46DA-8C23-8D699D78ABAE}" type="datetimeFigureOut">
              <a:rPr lang="zh-CN" altLang="en-US" smtClean="0"/>
              <a:t>2015/11/22</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6A949A-FE9D-4C90-B449-0DB8C960EBEC}" type="slidenum">
              <a:rPr lang="zh-CN" altLang="en-US" smtClean="0"/>
              <a:t>‹#›</a:t>
            </a:fld>
            <a:endParaRPr lang="zh-CN" altLang="en-US"/>
          </a:p>
        </p:txBody>
      </p:sp>
    </p:spTree>
    <p:extLst>
      <p:ext uri="{BB962C8B-B14F-4D97-AF65-F5344CB8AC3E}">
        <p14:creationId xmlns:p14="http://schemas.microsoft.com/office/powerpoint/2010/main" val="1192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6A949A-FE9D-4C90-B449-0DB8C960EBEC}" type="slidenum">
              <a:rPr lang="zh-CN" altLang="en-US" smtClean="0"/>
              <a:t>‹#›</a:t>
            </a:fld>
            <a:endParaRPr lang="zh-CN" altLang="en-US"/>
          </a:p>
        </p:txBody>
      </p:sp>
    </p:spTree>
    <p:extLst>
      <p:ext uri="{BB962C8B-B14F-4D97-AF65-F5344CB8AC3E}">
        <p14:creationId xmlns:p14="http://schemas.microsoft.com/office/powerpoint/2010/main" val="3352185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A6A949A-FE9D-4C90-B449-0DB8C960EBEC}" type="slidenum">
              <a:rPr lang="zh-CN" altLang="en-US" smtClean="0"/>
              <a:t>‹#›</a:t>
            </a:fld>
            <a:endParaRPr lang="zh-CN" altLang="en-US"/>
          </a:p>
        </p:txBody>
      </p:sp>
    </p:spTree>
    <p:extLst>
      <p:ext uri="{BB962C8B-B14F-4D97-AF65-F5344CB8AC3E}">
        <p14:creationId xmlns:p14="http://schemas.microsoft.com/office/powerpoint/2010/main" val="35456394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6A949A-FE9D-4C90-B449-0DB8C960EBEC}" type="slidenum">
              <a:rPr lang="zh-CN" altLang="en-US" smtClean="0"/>
              <a:t>‹#›</a:t>
            </a:fld>
            <a:endParaRPr lang="zh-CN" altLang="en-US"/>
          </a:p>
        </p:txBody>
      </p:sp>
    </p:spTree>
    <p:extLst>
      <p:ext uri="{BB962C8B-B14F-4D97-AF65-F5344CB8AC3E}">
        <p14:creationId xmlns:p14="http://schemas.microsoft.com/office/powerpoint/2010/main" val="37267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6A949A-FE9D-4C90-B449-0DB8C960EBEC}" type="slidenum">
              <a:rPr lang="zh-CN" altLang="en-US" smtClean="0"/>
              <a:t>‹#›</a:t>
            </a:fld>
            <a:endParaRPr lang="zh-CN" altLang="en-US"/>
          </a:p>
        </p:txBody>
      </p:sp>
    </p:spTree>
    <p:extLst>
      <p:ext uri="{BB962C8B-B14F-4D97-AF65-F5344CB8AC3E}">
        <p14:creationId xmlns:p14="http://schemas.microsoft.com/office/powerpoint/2010/main" val="1720740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6A949A-FE9D-4C90-B449-0DB8C960EBEC}" type="slidenum">
              <a:rPr lang="zh-CN" altLang="en-US" smtClean="0"/>
              <a:t>‹#›</a:t>
            </a:fld>
            <a:endParaRPr lang="zh-CN" altLang="en-US"/>
          </a:p>
        </p:txBody>
      </p:sp>
    </p:spTree>
    <p:extLst>
      <p:ext uri="{BB962C8B-B14F-4D97-AF65-F5344CB8AC3E}">
        <p14:creationId xmlns:p14="http://schemas.microsoft.com/office/powerpoint/2010/main" val="3967982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A6A949A-FE9D-4C90-B449-0DB8C960EBEC}" type="slidenum">
              <a:rPr lang="zh-CN" altLang="en-US" smtClean="0"/>
              <a:t>‹#›</a:t>
            </a:fld>
            <a:endParaRPr lang="zh-CN" altLang="en-US"/>
          </a:p>
        </p:txBody>
      </p:sp>
    </p:spTree>
    <p:extLst>
      <p:ext uri="{BB962C8B-B14F-4D97-AF65-F5344CB8AC3E}">
        <p14:creationId xmlns:p14="http://schemas.microsoft.com/office/powerpoint/2010/main" val="370710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A6A949A-FE9D-4C90-B449-0DB8C960EBEC}"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85668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A6A949A-FE9D-4C90-B449-0DB8C960EBEC}"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9329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A6A949A-FE9D-4C90-B449-0DB8C960EBEC}" type="slidenum">
              <a:rPr lang="zh-CN" altLang="en-US" smtClean="0"/>
              <a:t>‹#›</a:t>
            </a:fld>
            <a:endParaRPr lang="zh-CN" altLang="en-US"/>
          </a:p>
        </p:txBody>
      </p:sp>
    </p:spTree>
    <p:extLst>
      <p:ext uri="{BB962C8B-B14F-4D97-AF65-F5344CB8AC3E}">
        <p14:creationId xmlns:p14="http://schemas.microsoft.com/office/powerpoint/2010/main" val="147939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A6A949A-FE9D-4C90-B449-0DB8C960EBEC}" type="slidenum">
              <a:rPr lang="zh-CN" altLang="en-US" smtClean="0"/>
              <a:t>‹#›</a:t>
            </a:fld>
            <a:endParaRPr lang="zh-CN" altLang="en-US"/>
          </a:p>
        </p:txBody>
      </p:sp>
    </p:spTree>
    <p:extLst>
      <p:ext uri="{BB962C8B-B14F-4D97-AF65-F5344CB8AC3E}">
        <p14:creationId xmlns:p14="http://schemas.microsoft.com/office/powerpoint/2010/main" val="210938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D505121-D438-46DA-8C23-8D699D78ABAE}" type="datetimeFigureOut">
              <a:rPr lang="zh-CN" altLang="en-US" smtClean="0"/>
              <a:t>2015/11/22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A6A949A-FE9D-4C90-B449-0DB8C960EBEC}" type="slidenum">
              <a:rPr lang="zh-CN" altLang="en-US" smtClean="0"/>
              <a:t>‹#›</a:t>
            </a:fld>
            <a:endParaRPr lang="zh-CN" altLang="en-US"/>
          </a:p>
        </p:txBody>
      </p:sp>
    </p:spTree>
    <p:extLst>
      <p:ext uri="{BB962C8B-B14F-4D97-AF65-F5344CB8AC3E}">
        <p14:creationId xmlns:p14="http://schemas.microsoft.com/office/powerpoint/2010/main" val="138454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D505121-D438-46DA-8C23-8D699D78ABAE}" type="datetimeFigureOut">
              <a:rPr lang="zh-CN" altLang="en-US" smtClean="0"/>
              <a:t>2015/11/22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A6A949A-FE9D-4C90-B449-0DB8C960EBEC}" type="slidenum">
              <a:rPr lang="zh-CN" altLang="en-US" smtClean="0"/>
              <a:t>‹#›</a:t>
            </a:fld>
            <a:endParaRPr lang="zh-CN" altLang="en-US"/>
          </a:p>
        </p:txBody>
      </p:sp>
    </p:spTree>
    <p:extLst>
      <p:ext uri="{BB962C8B-B14F-4D97-AF65-F5344CB8AC3E}">
        <p14:creationId xmlns:p14="http://schemas.microsoft.com/office/powerpoint/2010/main" val="19075756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505121-D438-46DA-8C23-8D699D78ABAE}" type="datetimeFigureOut">
              <a:rPr lang="zh-CN" altLang="en-US" smtClean="0"/>
              <a:t>2015/11/22</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6A949A-FE9D-4C90-B449-0DB8C960EBEC}"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13857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盲捡校外意见和修改意见</a:t>
            </a:r>
            <a:endParaRPr lang="zh-CN" altLang="en-US" dirty="0"/>
          </a:p>
        </p:txBody>
      </p:sp>
      <p:sp>
        <p:nvSpPr>
          <p:cNvPr id="3" name="副标题 2"/>
          <p:cNvSpPr>
            <a:spLocks noGrp="1"/>
          </p:cNvSpPr>
          <p:nvPr>
            <p:ph type="subTitle" idx="1"/>
          </p:nvPr>
        </p:nvSpPr>
        <p:spPr/>
        <p:txBody>
          <a:bodyPr/>
          <a:lstStyle/>
          <a:p>
            <a:r>
              <a:rPr lang="en-US" altLang="zh-CN" dirty="0" smtClean="0"/>
              <a:t>2015</a:t>
            </a:r>
            <a:r>
              <a:rPr lang="zh-CN" altLang="en-US" dirty="0" smtClean="0"/>
              <a:t>年</a:t>
            </a:r>
            <a:r>
              <a:rPr lang="en-US" altLang="zh-CN" dirty="0" smtClean="0"/>
              <a:t>11</a:t>
            </a:r>
            <a:r>
              <a:rPr lang="zh-CN" altLang="en-US" dirty="0" smtClean="0"/>
              <a:t>月</a:t>
            </a:r>
            <a:r>
              <a:rPr lang="en-US" altLang="zh-CN" dirty="0" smtClean="0"/>
              <a:t>22</a:t>
            </a:r>
            <a:r>
              <a:rPr lang="zh-CN" altLang="en-US" dirty="0" smtClean="0"/>
              <a:t>日</a:t>
            </a:r>
            <a:endParaRPr lang="zh-CN" altLang="en-US" dirty="0"/>
          </a:p>
        </p:txBody>
      </p:sp>
    </p:spTree>
    <p:extLst>
      <p:ext uri="{BB962C8B-B14F-4D97-AF65-F5344CB8AC3E}">
        <p14:creationId xmlns:p14="http://schemas.microsoft.com/office/powerpoint/2010/main" val="2699969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评审意见</a:t>
            </a:r>
            <a:r>
              <a:rPr lang="en-US" altLang="zh-CN" dirty="0" smtClean="0"/>
              <a:t>-</a:t>
            </a:r>
            <a:r>
              <a:rPr lang="zh-CN" altLang="en-US" dirty="0" smtClean="0"/>
              <a:t>抄袭</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063577276"/>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2712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评审意见</a:t>
            </a:r>
            <a:r>
              <a:rPr lang="en-US" altLang="zh-CN" dirty="0"/>
              <a:t>-</a:t>
            </a:r>
            <a:r>
              <a:rPr lang="zh-CN" altLang="en-US" dirty="0"/>
              <a:t>抄袭</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96564318"/>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0290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评审意见</a:t>
            </a:r>
            <a:r>
              <a:rPr lang="en-US" altLang="zh-CN" dirty="0" smtClean="0"/>
              <a:t>-</a:t>
            </a:r>
            <a:r>
              <a:rPr lang="zh-CN" altLang="en-US" dirty="0"/>
              <a:t>内容</a:t>
            </a:r>
            <a:r>
              <a:rPr lang="zh-CN" altLang="en-US" dirty="0" smtClean="0"/>
              <a:t>空洞，缺乏创新</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175249441"/>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1276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评审意见</a:t>
            </a:r>
            <a:r>
              <a:rPr lang="en-US" altLang="zh-CN" dirty="0" smtClean="0"/>
              <a:t>-</a:t>
            </a:r>
            <a:r>
              <a:rPr lang="zh-CN" altLang="en-US" dirty="0" smtClean="0"/>
              <a:t>写作不规范</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172428089"/>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9247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对本届学位</a:t>
            </a:r>
            <a:r>
              <a:rPr lang="zh-CN" altLang="en-US" dirty="0"/>
              <a:t>论文</a:t>
            </a:r>
            <a:r>
              <a:rPr lang="zh-CN" altLang="en-US" dirty="0" smtClean="0"/>
              <a:t>紧急</a:t>
            </a:r>
            <a:r>
              <a:rPr lang="zh-CN" altLang="en-US" dirty="0"/>
              <a:t>修改</a:t>
            </a:r>
            <a:r>
              <a:rPr lang="zh-CN" altLang="en-US" dirty="0" smtClean="0"/>
              <a:t>要求</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212833295"/>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9873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TM02900769[[fn=回顾]]</Template>
  <TotalTime>56</TotalTime>
  <Words>1074</Words>
  <Application>Microsoft Office PowerPoint</Application>
  <PresentationFormat>宽屏</PresentationFormat>
  <Paragraphs>36</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6</vt:i4>
      </vt:variant>
    </vt:vector>
  </HeadingPairs>
  <TitlesOfParts>
    <vt:vector size="12" baseType="lpstr">
      <vt:lpstr>宋体</vt:lpstr>
      <vt:lpstr>Calibri</vt:lpstr>
      <vt:lpstr>Calibri Light</vt:lpstr>
      <vt:lpstr>Wingdings 2</vt:lpstr>
      <vt:lpstr>HDOfficeLightV0</vt:lpstr>
      <vt:lpstr>回顾</vt:lpstr>
      <vt:lpstr>盲捡校外意见和修改意见</vt:lpstr>
      <vt:lpstr>评审意见-抄袭</vt:lpstr>
      <vt:lpstr>评审意见-抄袭</vt:lpstr>
      <vt:lpstr>评审意见-内容空洞，缺乏创新</vt:lpstr>
      <vt:lpstr>评审意见-写作不规范</vt:lpstr>
      <vt:lpstr>对本届学位论文紧急修改要求</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论文导师会议</dc:title>
  <dc:creator>陈荣华</dc:creator>
  <cp:lastModifiedBy>朱东来</cp:lastModifiedBy>
  <cp:revision>10</cp:revision>
  <dcterms:created xsi:type="dcterms:W3CDTF">2015-11-19T11:01:36Z</dcterms:created>
  <dcterms:modified xsi:type="dcterms:W3CDTF">2015-11-22T14:37:17Z</dcterms:modified>
</cp:coreProperties>
</file>