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1" r:id="rId3"/>
    <p:sldId id="270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96" autoAdjust="0"/>
  </p:normalViewPr>
  <p:slideViewPr>
    <p:cSldViewPr>
      <p:cViewPr>
        <p:scale>
          <a:sx n="75" d="100"/>
          <a:sy n="75" d="100"/>
        </p:scale>
        <p:origin x="-27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B068B-875E-4D0D-ADFC-5BA20BDBD5DE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B8E0D-7E16-40D2-8D0B-3BA5CDF26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511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735BC-CFFA-4DA2-9AC6-AA2DB799514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826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571E9-70AD-4E13-8F08-CE87D72D5915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A12D-7E0A-46CF-87CC-D206AB68A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80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571E9-70AD-4E13-8F08-CE87D72D5915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A12D-7E0A-46CF-87CC-D206AB68A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03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571E9-70AD-4E13-8F08-CE87D72D5915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A12D-7E0A-46CF-87CC-D206AB68A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73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648" y="1600200"/>
            <a:ext cx="7283152" cy="4525963"/>
          </a:xfrm>
        </p:spPr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  <a:lvl2pPr>
              <a:defRPr baseline="0">
                <a:ea typeface="微软雅黑" panose="020B0503020204020204" pitchFamily="34" charset="-122"/>
              </a:defRPr>
            </a:lvl2pPr>
            <a:lvl3pPr>
              <a:defRPr baseline="0"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571E9-70AD-4E13-8F08-CE87D72D5915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A12D-7E0A-46CF-87CC-D206AB68A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17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571E9-70AD-4E13-8F08-CE87D72D5915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A12D-7E0A-46CF-87CC-D206AB68A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31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571E9-70AD-4E13-8F08-CE87D72D5915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A12D-7E0A-46CF-87CC-D206AB68A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70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571E9-70AD-4E13-8F08-CE87D72D5915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A12D-7E0A-46CF-87CC-D206AB68A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24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571E9-70AD-4E13-8F08-CE87D72D5915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A12D-7E0A-46CF-87CC-D206AB68A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12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571E9-70AD-4E13-8F08-CE87D72D5915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A12D-7E0A-46CF-87CC-D206AB68A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93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571E9-70AD-4E13-8F08-CE87D72D5915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A12D-7E0A-46CF-87CC-D206AB68A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16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571E9-70AD-4E13-8F08-CE87D72D5915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A12D-7E0A-46CF-87CC-D206AB68A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3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25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580112" y="6309320"/>
            <a:ext cx="31116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aseline="0">
                <a:solidFill>
                  <a:srgbClr val="FFC000"/>
                </a:solidFill>
              </a:defRPr>
            </a:lvl1pPr>
          </a:lstStyle>
          <a:p>
            <a:pPr algn="r"/>
            <a:r>
              <a:rPr lang="zh-CN" altLang="en-US" smtClean="0"/>
              <a:t>洛阳市电子商务产业技术发展路线图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50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l"/>
            <a:fld id="{BF8DF2EE-00F0-4D3E-806F-40D4D2142966}" type="slidenum">
              <a:rPr lang="zh-CN" altLang="en-US" smtClean="0"/>
              <a:pPr algn="l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604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rgbClr val="003366"/>
          </a:solidFill>
          <a:latin typeface="Tahoma" panose="020B0604030504040204" pitchFamily="34" charset="0"/>
          <a:ea typeface="Adobe 黑体 Std R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95000"/>
        <a:buFont typeface="Wingdings" panose="05000000000000000000" pitchFamily="2" charset="2"/>
        <a:buChar char="Ø"/>
        <a:defRPr sz="2800" kern="1200" baseline="0">
          <a:solidFill>
            <a:srgbClr val="FF9900"/>
          </a:solidFill>
          <a:latin typeface="Tahoma" panose="020B0604030504040204" pitchFamily="34" charset="0"/>
          <a:ea typeface="Adobe 黑体 Std R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3366"/>
        </a:buClr>
        <a:buSzPct val="90000"/>
        <a:buFont typeface="Wingdings" panose="05000000000000000000" pitchFamily="2" charset="2"/>
        <a:buChar char="u"/>
        <a:defRPr sz="2400" kern="1200" baseline="0">
          <a:solidFill>
            <a:srgbClr val="003366"/>
          </a:solidFill>
          <a:latin typeface="Tahoma" panose="020B0604030504040204" pitchFamily="34" charset="0"/>
          <a:ea typeface="Adobe 黑体 Std R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l"/>
        <a:defRPr sz="2000" kern="1200" baseline="0">
          <a:solidFill>
            <a:srgbClr val="FF9900"/>
          </a:solidFill>
          <a:latin typeface="Tahoma" panose="020B0604030504040204" pitchFamily="34" charset="0"/>
          <a:ea typeface="Adobe 黑体 Std R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2130425"/>
            <a:ext cx="8352928" cy="14700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题目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姓名</a:t>
            </a:r>
            <a:endParaRPr lang="en-US" altLang="zh-CN" dirty="0" smtClean="0"/>
          </a:p>
          <a:p>
            <a:r>
              <a:rPr lang="zh-CN" altLang="en-US" dirty="0" smtClean="0"/>
              <a:t>联系方式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42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一级标题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××</a:t>
            </a:r>
            <a:endParaRPr lang="en-US" altLang="zh-CN" dirty="0" smtClean="0"/>
          </a:p>
          <a:p>
            <a:r>
              <a:rPr lang="zh-CN" altLang="en-US" dirty="0"/>
              <a:t>一级标题</a:t>
            </a:r>
            <a:endParaRPr lang="en-US" altLang="zh-CN" dirty="0"/>
          </a:p>
          <a:p>
            <a:pPr lvl="1"/>
            <a:r>
              <a:rPr lang="en-US" altLang="zh-CN" dirty="0" smtClean="0"/>
              <a:t>××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××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42127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39903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7200" dirty="0" smtClean="0"/>
              <a:t>欢迎交流</a:t>
            </a:r>
            <a:r>
              <a:rPr lang="en-US" altLang="zh-CN" sz="7200" dirty="0" smtClean="0"/>
              <a:t/>
            </a:r>
            <a:br>
              <a:rPr lang="en-US" altLang="zh-CN" sz="7200" dirty="0" smtClean="0"/>
            </a:br>
            <a:r>
              <a:rPr lang="zh-CN" altLang="en-US" sz="7200" dirty="0" smtClean="0"/>
              <a:t>谢  谢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22160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15</Words>
  <Application>Microsoft Office PowerPoint</Application>
  <PresentationFormat>全屏显示(4:3)</PresentationFormat>
  <Paragraphs>11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题目</vt:lpstr>
      <vt:lpstr>标题</vt:lpstr>
      <vt:lpstr>欢迎交流 谢  谢</vt:lpstr>
    </vt:vector>
  </TitlesOfParts>
  <Company>复旦大学软件学院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朱东来</dc:creator>
  <cp:lastModifiedBy>朱东来</cp:lastModifiedBy>
  <cp:revision>98</cp:revision>
  <dcterms:created xsi:type="dcterms:W3CDTF">2013-11-02T14:00:30Z</dcterms:created>
  <dcterms:modified xsi:type="dcterms:W3CDTF">2013-11-18T02:50:06Z</dcterms:modified>
</cp:coreProperties>
</file>