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7"/>
  </p:notesMasterIdLst>
  <p:sldIdLst>
    <p:sldId id="278" r:id="rId5"/>
    <p:sldId id="284" r:id="rId6"/>
    <p:sldId id="285" r:id="rId7"/>
    <p:sldId id="286" r:id="rId8"/>
    <p:sldId id="292" r:id="rId9"/>
    <p:sldId id="287" r:id="rId10"/>
    <p:sldId id="353" r:id="rId11"/>
    <p:sldId id="288" r:id="rId12"/>
    <p:sldId id="289" r:id="rId13"/>
    <p:sldId id="290" r:id="rId14"/>
    <p:sldId id="352" r:id="rId15"/>
    <p:sldId id="283" r:id="rId16"/>
  </p:sldIdLst>
  <p:sldSz cx="9906000" cy="6858000" type="A4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8A5"/>
    <a:srgbClr val="5C686D"/>
    <a:srgbClr val="727A85"/>
    <a:srgbClr val="9DC3E6"/>
    <a:srgbClr val="A6C493"/>
    <a:srgbClr val="CFCFCF"/>
    <a:srgbClr val="8E98A5"/>
    <a:srgbClr val="070E27"/>
    <a:srgbClr val="8892A2"/>
    <a:srgbClr val="8C9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3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7469AE96-8090-40FB-8C57-90D1DEF3D32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60425"/>
            <a:ext cx="33607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3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2219BE3-670D-4A99-84D2-59E764AD8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28988" y="860425"/>
            <a:ext cx="3360737" cy="23256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BD04-7625-4285-A271-7B16FBCB4B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3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1038" y="3226140"/>
            <a:ext cx="8543925" cy="416195"/>
          </a:xfrm>
        </p:spPr>
        <p:txBody>
          <a:bodyPr>
            <a:noAutofit/>
          </a:bodyPr>
          <a:lstStyle>
            <a:lvl1pPr algn="ctr">
              <a:defRPr sz="1625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906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2742475"/>
            <a:ext cx="7429500" cy="622937"/>
          </a:xfrm>
        </p:spPr>
        <p:txBody>
          <a:bodyPr anchor="ctr">
            <a:normAutofit/>
          </a:bodyPr>
          <a:lstStyle>
            <a:lvl1pPr algn="ctr">
              <a:defRPr sz="39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70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6306-1C1D-42BA-80A3-90D4E87B50C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CF96D6-991E-4631-B307-737C8F8DD6E7}"/>
              </a:ext>
            </a:extLst>
          </p:cNvPr>
          <p:cNvSpPr/>
          <p:nvPr/>
        </p:nvSpPr>
        <p:spPr>
          <a:xfrm>
            <a:off x="3374231" y="1083205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E2AB1-5DE5-4521-9883-A602958A5E48}"/>
              </a:ext>
            </a:extLst>
          </p:cNvPr>
          <p:cNvSpPr txBox="1"/>
          <p:nvPr/>
        </p:nvSpPr>
        <p:spPr>
          <a:xfrm>
            <a:off x="3891830" y="1816203"/>
            <a:ext cx="21223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부산 관광정보 기반 관광정보 제공 사이트 개발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025D34D-9753-428E-98B8-87FED6B5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19950"/>
              </p:ext>
            </p:extLst>
          </p:nvPr>
        </p:nvGraphicFramePr>
        <p:xfrm>
          <a:off x="3374231" y="3791078"/>
          <a:ext cx="3157538" cy="174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7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부산 관광정보 기반 관광정보 제공 사이트 개발</a:t>
                      </a:r>
                      <a:endParaRPr lang="en-US" altLang="ko-KR" sz="1500" kern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2023.02.14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230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Visit-</a:t>
                      </a:r>
                      <a:r>
                        <a:rPr lang="en-US" altLang="ko-KR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busan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6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54393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_permission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E38CBCFA-4751-466F-B954-6F9C9794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17629"/>
              </p:ext>
            </p:extLst>
          </p:nvPr>
        </p:nvGraphicFramePr>
        <p:xfrm>
          <a:off x="171450" y="1316166"/>
          <a:ext cx="9563101" cy="543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699305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96603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896603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96603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896603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대구분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중구분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쓰기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Admin(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개발사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부산시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교통공사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역무실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8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>
            <a:extLst>
              <a:ext uri="{FF2B5EF4-FFF2-40B4-BE49-F238E27FC236}">
                <a16:creationId xmlns:a16="http://schemas.microsoft.com/office/drawing/2014/main" id="{9E35009D-75D0-4328-AE9A-975BF202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2177182"/>
            <a:ext cx="6856853" cy="3791817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47E1025-5D12-4578-B8B6-397FC97BBC3E}"/>
              </a:ext>
            </a:extLst>
          </p:cNvPr>
          <p:cNvSpPr/>
          <p:nvPr/>
        </p:nvSpPr>
        <p:spPr>
          <a:xfrm>
            <a:off x="5582361" y="5195734"/>
            <a:ext cx="1496096" cy="669049"/>
          </a:xfrm>
          <a:prstGeom prst="rect">
            <a:avLst/>
          </a:prstGeom>
          <a:solidFill>
            <a:srgbClr val="070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422917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2022-01-12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UI-A-0000, 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0072E2-5FD8-4D36-95ED-2A75E786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2" y="3817934"/>
            <a:ext cx="237830" cy="23783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ED77C89-3286-4CC9-B7C5-0E66D2B48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7" y="3845529"/>
            <a:ext cx="237830" cy="23783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6296C1D7-C317-46DF-B330-26058A5F6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3" y="3743961"/>
            <a:ext cx="237830" cy="23783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0A49C394-E41A-4E2B-9A8F-2E0553CF7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3" y="3782484"/>
            <a:ext cx="237830" cy="23783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4164DC0-F495-4FEB-B172-559A86032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57" y="3829729"/>
            <a:ext cx="237830" cy="23783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715C696-F21A-4EF8-9B28-2C0EC7BB4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53" y="3985785"/>
            <a:ext cx="237830" cy="23783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57434E35-023E-4E08-AA2B-C8B407E90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55" y="4077375"/>
            <a:ext cx="237830" cy="23783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5879F031-950F-4151-A97C-9929B3E50D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27" y="4066587"/>
            <a:ext cx="237830" cy="23783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39FDFB1A-FDA0-44BA-B886-54443C9AD0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70" y="4008433"/>
            <a:ext cx="237830" cy="23783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A802E1C-E50B-4A92-8CB4-E6DD70ACF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40" y="3811544"/>
            <a:ext cx="237830" cy="23783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3C2D2CF5-97A9-4E5F-9AF4-2935E8E17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02" y="3860890"/>
            <a:ext cx="237830" cy="23783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66D3F279-0820-4769-A465-C5DA89FB3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8" y="3842052"/>
            <a:ext cx="237830" cy="23783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BC828783-E512-400B-937F-A00CF2C1F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0" y="3748134"/>
            <a:ext cx="237830" cy="23783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DC7D27C-A61E-44CB-95E8-07405179C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50" y="3747438"/>
            <a:ext cx="237830" cy="23783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D3AD29A-B7A5-4A03-9E8C-3C52922F6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73" y="4009977"/>
            <a:ext cx="237830" cy="23783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9EDB6B0-9992-4925-904F-D86944DA8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04" y="3817934"/>
            <a:ext cx="237830" cy="23783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325B9991-1C2D-43C4-AC57-79AC8CEBF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63" y="3860890"/>
            <a:ext cx="237830" cy="23783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E9D7B4E7-38F2-4B76-94B3-EB55BA4DB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83" y="3811885"/>
            <a:ext cx="237830" cy="23783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5A0191C-6918-4EF6-A405-2880649F8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31" y="3787791"/>
            <a:ext cx="237830" cy="23783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71FE6CFB-4115-4A58-A6CE-94A270C42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4" y="3757065"/>
            <a:ext cx="237830" cy="23783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5339B8C6-C7C0-47E6-9272-53B11708B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3787791"/>
            <a:ext cx="237830" cy="23783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BA4080CC-A962-4632-B0FD-CF730B851CAE}"/>
              </a:ext>
            </a:extLst>
          </p:cNvPr>
          <p:cNvSpPr txBox="1"/>
          <p:nvPr/>
        </p:nvSpPr>
        <p:spPr>
          <a:xfrm>
            <a:off x="3668690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AA6A68-DFAE-45EF-B5A6-65EBC8951BE7}"/>
              </a:ext>
            </a:extLst>
          </p:cNvPr>
          <p:cNvSpPr txBox="1"/>
          <p:nvPr/>
        </p:nvSpPr>
        <p:spPr>
          <a:xfrm>
            <a:off x="5968711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BB8A2C-D452-414B-9749-C5B41868279C}"/>
              </a:ext>
            </a:extLst>
          </p:cNvPr>
          <p:cNvSpPr txBox="1"/>
          <p:nvPr/>
        </p:nvSpPr>
        <p:spPr>
          <a:xfrm>
            <a:off x="684496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5079EA-ED53-43EE-B816-A05E7593CA18}"/>
              </a:ext>
            </a:extLst>
          </p:cNvPr>
          <p:cNvSpPr txBox="1"/>
          <p:nvPr/>
        </p:nvSpPr>
        <p:spPr>
          <a:xfrm>
            <a:off x="1220346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2EB712E-018C-4EF0-B387-CE53BF6E68BE}"/>
              </a:ext>
            </a:extLst>
          </p:cNvPr>
          <p:cNvSpPr txBox="1"/>
          <p:nvPr/>
        </p:nvSpPr>
        <p:spPr>
          <a:xfrm>
            <a:off x="6169854" y="5610745"/>
            <a:ext cx="5469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999E3F3-1FFA-4D0F-A7F7-12AC528C231A}"/>
              </a:ext>
            </a:extLst>
          </p:cNvPr>
          <p:cNvSpPr/>
          <p:nvPr/>
        </p:nvSpPr>
        <p:spPr>
          <a:xfrm>
            <a:off x="5857163" y="5532571"/>
            <a:ext cx="356403" cy="356403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02CE49-7A55-4479-B588-07CAFF01B6DA}"/>
              </a:ext>
            </a:extLst>
          </p:cNvPr>
          <p:cNvSpPr txBox="1"/>
          <p:nvPr/>
        </p:nvSpPr>
        <p:spPr>
          <a:xfrm>
            <a:off x="6169854" y="5199669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대피경로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C4E282-816C-4185-AF05-795B595ACCD1}"/>
              </a:ext>
            </a:extLst>
          </p:cNvPr>
          <p:cNvSpPr/>
          <p:nvPr/>
        </p:nvSpPr>
        <p:spPr>
          <a:xfrm>
            <a:off x="5857163" y="5121495"/>
            <a:ext cx="356403" cy="356403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73D05F5D-B4E1-4E4E-AFCC-3DE1607F76E0}"/>
              </a:ext>
            </a:extLst>
          </p:cNvPr>
          <p:cNvSpPr/>
          <p:nvPr/>
        </p:nvSpPr>
        <p:spPr>
          <a:xfrm rot="16200000">
            <a:off x="2394468" y="5430543"/>
            <a:ext cx="408441" cy="206201"/>
          </a:xfrm>
          <a:custGeom>
            <a:avLst/>
            <a:gdLst>
              <a:gd name="connsiteX0" fmla="*/ 1060704 w 1060704"/>
              <a:gd name="connsiteY0" fmla="*/ 914400 h 914400"/>
              <a:gd name="connsiteX1" fmla="*/ 833110 w 1060704"/>
              <a:gd name="connsiteY1" fmla="*/ 914400 h 914400"/>
              <a:gd name="connsiteX2" fmla="*/ 530352 w 1060704"/>
              <a:gd name="connsiteY2" fmla="*/ 392403 h 914400"/>
              <a:gd name="connsiteX3" fmla="*/ 227594 w 1060704"/>
              <a:gd name="connsiteY3" fmla="*/ 914400 h 914400"/>
              <a:gd name="connsiteX4" fmla="*/ 0 w 1060704"/>
              <a:gd name="connsiteY4" fmla="*/ 914400 h 914400"/>
              <a:gd name="connsiteX5" fmla="*/ 530352 w 1060704"/>
              <a:gd name="connsiteY5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" h="914400">
                <a:moveTo>
                  <a:pt x="1060704" y="914400"/>
                </a:moveTo>
                <a:lnTo>
                  <a:pt x="833110" y="914400"/>
                </a:lnTo>
                <a:lnTo>
                  <a:pt x="530352" y="392403"/>
                </a:lnTo>
                <a:lnTo>
                  <a:pt x="227594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32CD5F3F-49B7-4EB2-844B-913B4F2ABFF5}"/>
              </a:ext>
            </a:extLst>
          </p:cNvPr>
          <p:cNvSpPr/>
          <p:nvPr/>
        </p:nvSpPr>
        <p:spPr>
          <a:xfrm rot="5400000" flipH="1">
            <a:off x="4591205" y="5430543"/>
            <a:ext cx="408441" cy="206201"/>
          </a:xfrm>
          <a:custGeom>
            <a:avLst/>
            <a:gdLst>
              <a:gd name="connsiteX0" fmla="*/ 1060704 w 1060704"/>
              <a:gd name="connsiteY0" fmla="*/ 914400 h 914400"/>
              <a:gd name="connsiteX1" fmla="*/ 833110 w 1060704"/>
              <a:gd name="connsiteY1" fmla="*/ 914400 h 914400"/>
              <a:gd name="connsiteX2" fmla="*/ 530352 w 1060704"/>
              <a:gd name="connsiteY2" fmla="*/ 392403 h 914400"/>
              <a:gd name="connsiteX3" fmla="*/ 227594 w 1060704"/>
              <a:gd name="connsiteY3" fmla="*/ 914400 h 914400"/>
              <a:gd name="connsiteX4" fmla="*/ 0 w 1060704"/>
              <a:gd name="connsiteY4" fmla="*/ 914400 h 914400"/>
              <a:gd name="connsiteX5" fmla="*/ 530352 w 1060704"/>
              <a:gd name="connsiteY5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" h="914400">
                <a:moveTo>
                  <a:pt x="1060704" y="914400"/>
                </a:moveTo>
                <a:lnTo>
                  <a:pt x="833110" y="914400"/>
                </a:lnTo>
                <a:lnTo>
                  <a:pt x="530352" y="392403"/>
                </a:lnTo>
                <a:lnTo>
                  <a:pt x="227594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0006801-D5F6-485D-B7B4-BB0E3B4298CA}"/>
              </a:ext>
            </a:extLst>
          </p:cNvPr>
          <p:cNvSpPr/>
          <p:nvPr/>
        </p:nvSpPr>
        <p:spPr>
          <a:xfrm>
            <a:off x="3994139" y="5218545"/>
            <a:ext cx="627470" cy="62747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A5C29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편의시설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EDA6005-5AE5-43AE-BB85-F78B01FC30A4}"/>
              </a:ext>
            </a:extLst>
          </p:cNvPr>
          <p:cNvSpPr/>
          <p:nvPr/>
        </p:nvSpPr>
        <p:spPr>
          <a:xfrm>
            <a:off x="2758913" y="5218545"/>
            <a:ext cx="627470" cy="62747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BDBDBD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</a:p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승강장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6F23390-D993-448D-BB89-2240931F0EF7}"/>
              </a:ext>
            </a:extLst>
          </p:cNvPr>
          <p:cNvSpPr/>
          <p:nvPr/>
        </p:nvSpPr>
        <p:spPr>
          <a:xfrm>
            <a:off x="3307082" y="5153715"/>
            <a:ext cx="757130" cy="75713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출입구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D03FA4-F45D-4B2C-880F-74973C00EA58}"/>
              </a:ext>
            </a:extLst>
          </p:cNvPr>
          <p:cNvGrpSpPr/>
          <p:nvPr/>
        </p:nvGrpSpPr>
        <p:grpSpPr>
          <a:xfrm>
            <a:off x="6694859" y="5534626"/>
            <a:ext cx="356403" cy="356403"/>
            <a:chOff x="6693137" y="5534626"/>
            <a:chExt cx="356403" cy="356403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80F7566-4772-4336-9219-D8E789659D07}"/>
                </a:ext>
              </a:extLst>
            </p:cNvPr>
            <p:cNvSpPr/>
            <p:nvPr/>
          </p:nvSpPr>
          <p:spPr>
            <a:xfrm>
              <a:off x="6693137" y="5534626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2" name="그림 141" descr="텍스트이(가) 표시된 사진&#10;&#10;자동 생성된 설명">
              <a:extLst>
                <a:ext uri="{FF2B5EF4-FFF2-40B4-BE49-F238E27FC236}">
                  <a16:creationId xmlns:a16="http://schemas.microsoft.com/office/drawing/2014/main" id="{46B5B332-63F4-4181-921B-FE879487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552" y="5535027"/>
              <a:ext cx="349573" cy="355600"/>
            </a:xfrm>
            <a:prstGeom prst="rect">
              <a:avLst/>
            </a:prstGeom>
          </p:spPr>
        </p:pic>
      </p:grpSp>
      <p:pic>
        <p:nvPicPr>
          <p:cNvPr id="143" name="그림 142">
            <a:extLst>
              <a:ext uri="{FF2B5EF4-FFF2-40B4-BE49-F238E27FC236}">
                <a16:creationId xmlns:a16="http://schemas.microsoft.com/office/drawing/2014/main" id="{AA13D1E9-3F11-498D-A22A-213F5381CF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3" t="4578" r="67701" b="72945"/>
          <a:stretch/>
        </p:blipFill>
        <p:spPr>
          <a:xfrm>
            <a:off x="5940963" y="5616372"/>
            <a:ext cx="188802" cy="188800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48151E1-04C1-495C-82EA-E5AB5FA4657C}"/>
              </a:ext>
            </a:extLst>
          </p:cNvPr>
          <p:cNvGrpSpPr/>
          <p:nvPr/>
        </p:nvGrpSpPr>
        <p:grpSpPr>
          <a:xfrm>
            <a:off x="5441244" y="5121495"/>
            <a:ext cx="356403" cy="356403"/>
            <a:chOff x="5441245" y="5159352"/>
            <a:chExt cx="356403" cy="35640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4C10B42-23E3-4083-AF56-F865A4C604F5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F5BB769-2418-4CB7-9C89-395C142C2479}"/>
                </a:ext>
              </a:extLst>
            </p:cNvPr>
            <p:cNvSpPr txBox="1"/>
            <p:nvPr/>
          </p:nvSpPr>
          <p:spPr>
            <a:xfrm>
              <a:off x="5446963" y="5183665"/>
              <a:ext cx="34496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9A32F07-5D21-4732-AD35-260F992FBC4E}"/>
              </a:ext>
            </a:extLst>
          </p:cNvPr>
          <p:cNvGrpSpPr/>
          <p:nvPr/>
        </p:nvGrpSpPr>
        <p:grpSpPr>
          <a:xfrm>
            <a:off x="5441245" y="5532571"/>
            <a:ext cx="356403" cy="356403"/>
            <a:chOff x="5441245" y="5159352"/>
            <a:chExt cx="356403" cy="356403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788E006-52AE-4327-A84C-B0FD05E6740F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5335736-6CED-4A8F-A8A5-5D751E6BE72C}"/>
                </a:ext>
              </a:extLst>
            </p:cNvPr>
            <p:cNvSpPr txBox="1"/>
            <p:nvPr/>
          </p:nvSpPr>
          <p:spPr>
            <a:xfrm>
              <a:off x="5446963" y="5183665"/>
              <a:ext cx="34496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글자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확대</a:t>
              </a:r>
            </a:p>
          </p:txBody>
        </p:sp>
      </p:grpSp>
      <p:pic>
        <p:nvPicPr>
          <p:cNvPr id="153" name="그림 152">
            <a:extLst>
              <a:ext uri="{FF2B5EF4-FFF2-40B4-BE49-F238E27FC236}">
                <a16:creationId xmlns:a16="http://schemas.microsoft.com/office/drawing/2014/main" id="{C27C49B9-3535-482E-9F57-8EF35F32F4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04" y="5180548"/>
            <a:ext cx="230024" cy="23002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425766D-9613-4F52-B998-822AA776E2CB}"/>
              </a:ext>
            </a:extLst>
          </p:cNvPr>
          <p:cNvGrpSpPr/>
          <p:nvPr/>
        </p:nvGrpSpPr>
        <p:grpSpPr>
          <a:xfrm>
            <a:off x="328093" y="5532571"/>
            <a:ext cx="356403" cy="356403"/>
            <a:chOff x="5441245" y="5159352"/>
            <a:chExt cx="356403" cy="35640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87127DE-A4B3-4C5D-BA40-42EFFCD3E670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633B27B-4117-4704-B4DB-E78BEC637637}"/>
                </a:ext>
              </a:extLst>
            </p:cNvPr>
            <p:cNvSpPr txBox="1"/>
            <p:nvPr/>
          </p:nvSpPr>
          <p:spPr>
            <a:xfrm>
              <a:off x="5487037" y="5237526"/>
              <a:ext cx="264816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08AC801-DA7E-4107-9426-C213461348A9}"/>
              </a:ext>
            </a:extLst>
          </p:cNvPr>
          <p:cNvGrpSpPr/>
          <p:nvPr/>
        </p:nvGrpSpPr>
        <p:grpSpPr>
          <a:xfrm>
            <a:off x="773296" y="5532571"/>
            <a:ext cx="356403" cy="356403"/>
            <a:chOff x="5441245" y="5159352"/>
            <a:chExt cx="356403" cy="356403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0ECD279-B604-44DA-98FD-D24213747C7A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95DAA5-3150-4197-BA2A-C2DFAE37FAF8}"/>
                </a:ext>
              </a:extLst>
            </p:cNvPr>
            <p:cNvSpPr txBox="1"/>
            <p:nvPr/>
          </p:nvSpPr>
          <p:spPr>
            <a:xfrm>
              <a:off x="5446963" y="5183665"/>
              <a:ext cx="34496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5340872-BB97-4DE7-B289-FF6DABBB63DA}"/>
              </a:ext>
            </a:extLst>
          </p:cNvPr>
          <p:cNvGrpSpPr/>
          <p:nvPr/>
        </p:nvGrpSpPr>
        <p:grpSpPr>
          <a:xfrm>
            <a:off x="1218499" y="5532571"/>
            <a:ext cx="356403" cy="356403"/>
            <a:chOff x="5441245" y="5159352"/>
            <a:chExt cx="356403" cy="356403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9E7206DE-CB96-44EC-9355-64A59AE5FE17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5CD2F10-338A-49F8-855E-42F18BB27BBE}"/>
                </a:ext>
              </a:extLst>
            </p:cNvPr>
            <p:cNvSpPr txBox="1"/>
            <p:nvPr/>
          </p:nvSpPr>
          <p:spPr>
            <a:xfrm>
              <a:off x="5446963" y="5183665"/>
              <a:ext cx="34496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지상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13B80E0-680B-4BB9-81D2-6C05108780AB}"/>
              </a:ext>
            </a:extLst>
          </p:cNvPr>
          <p:cNvGrpSpPr/>
          <p:nvPr/>
        </p:nvGrpSpPr>
        <p:grpSpPr>
          <a:xfrm>
            <a:off x="1663701" y="5532571"/>
            <a:ext cx="356403" cy="356403"/>
            <a:chOff x="5441245" y="5159352"/>
            <a:chExt cx="356403" cy="356403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7F640ABD-D2DB-4240-943B-AEDF28BD44C2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63C803D-3063-4ABF-BDC8-F089F1AAF0EF}"/>
                </a:ext>
              </a:extLst>
            </p:cNvPr>
            <p:cNvSpPr txBox="1"/>
            <p:nvPr/>
          </p:nvSpPr>
          <p:spPr>
            <a:xfrm>
              <a:off x="5446963" y="5183665"/>
              <a:ext cx="34496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</a:t>
              </a:r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선택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29DD6526-B6FE-48CA-9BE2-5AA42AF1E35C}"/>
              </a:ext>
            </a:extLst>
          </p:cNvPr>
          <p:cNvGrpSpPr/>
          <p:nvPr/>
        </p:nvGrpSpPr>
        <p:grpSpPr>
          <a:xfrm>
            <a:off x="293735" y="5121495"/>
            <a:ext cx="425116" cy="356403"/>
            <a:chOff x="5406887" y="5159352"/>
            <a:chExt cx="425116" cy="356403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9A8BB2E-C05F-4F57-BC08-9CA6BE3D57D9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FE7A9F5-8CBF-4B8E-912D-0F6CB3359665}"/>
                </a:ext>
              </a:extLst>
            </p:cNvPr>
            <p:cNvSpPr txBox="1"/>
            <p:nvPr/>
          </p:nvSpPr>
          <p:spPr>
            <a:xfrm>
              <a:off x="5406887" y="5237526"/>
              <a:ext cx="425116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현위치</a:t>
              </a:r>
              <a:endPara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4FD3A56-6037-4648-B381-9E64F3A6486B}"/>
              </a:ext>
            </a:extLst>
          </p:cNvPr>
          <p:cNvGrpSpPr/>
          <p:nvPr/>
        </p:nvGrpSpPr>
        <p:grpSpPr>
          <a:xfrm>
            <a:off x="773296" y="5121495"/>
            <a:ext cx="356403" cy="356403"/>
            <a:chOff x="5441245" y="5159352"/>
            <a:chExt cx="356403" cy="356403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3A4FF9-7076-40F4-9B16-C55885C86F7B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A9BD397-68B4-489F-B53C-F00FD55F0487}"/>
                </a:ext>
              </a:extLst>
            </p:cNvPr>
            <p:cNvSpPr txBox="1"/>
            <p:nvPr/>
          </p:nvSpPr>
          <p:spPr>
            <a:xfrm>
              <a:off x="5446963" y="5237526"/>
              <a:ext cx="344966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확대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B146C80-DA32-4092-B4A2-DE943D47D8B2}"/>
              </a:ext>
            </a:extLst>
          </p:cNvPr>
          <p:cNvGrpSpPr/>
          <p:nvPr/>
        </p:nvGrpSpPr>
        <p:grpSpPr>
          <a:xfrm>
            <a:off x="1218499" y="5121495"/>
            <a:ext cx="356403" cy="356403"/>
            <a:chOff x="5441245" y="5159352"/>
            <a:chExt cx="356403" cy="356403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7D514F-2ADE-47FE-9CEC-F7584FD8981D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01853B4-8DB5-455D-89A3-52847BF17DCD}"/>
                </a:ext>
              </a:extLst>
            </p:cNvPr>
            <p:cNvSpPr txBox="1"/>
            <p:nvPr/>
          </p:nvSpPr>
          <p:spPr>
            <a:xfrm>
              <a:off x="5446963" y="5237526"/>
              <a:ext cx="344966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축소</a:t>
              </a:r>
            </a:p>
          </p:txBody>
        </p:sp>
      </p:grpSp>
      <p:sp>
        <p:nvSpPr>
          <p:cNvPr id="184" name="타원 183">
            <a:extLst>
              <a:ext uri="{FF2B5EF4-FFF2-40B4-BE49-F238E27FC236}">
                <a16:creationId xmlns:a16="http://schemas.microsoft.com/office/drawing/2014/main" id="{BA7EA869-DEFB-47EF-9833-C1E08540E858}"/>
              </a:ext>
            </a:extLst>
          </p:cNvPr>
          <p:cNvSpPr/>
          <p:nvPr/>
        </p:nvSpPr>
        <p:spPr>
          <a:xfrm>
            <a:off x="756396" y="4445913"/>
            <a:ext cx="459570" cy="45957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9137761-F90E-4E8C-94C1-7EBA916490AA}"/>
              </a:ext>
            </a:extLst>
          </p:cNvPr>
          <p:cNvSpPr/>
          <p:nvPr/>
        </p:nvSpPr>
        <p:spPr>
          <a:xfrm>
            <a:off x="6151749" y="4445913"/>
            <a:ext cx="459570" cy="45957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계속</a:t>
            </a: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F2AAB2E-F626-4728-AE6E-98FF9FA6064A}"/>
              </a:ext>
            </a:extLst>
          </p:cNvPr>
          <p:cNvGrpSpPr/>
          <p:nvPr/>
        </p:nvGrpSpPr>
        <p:grpSpPr>
          <a:xfrm>
            <a:off x="6694859" y="4253823"/>
            <a:ext cx="356403" cy="356403"/>
            <a:chOff x="7203089" y="3593699"/>
            <a:chExt cx="356403" cy="356403"/>
          </a:xfrm>
        </p:grpSpPr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3069F219-20EA-46CC-9EF0-21439034468F}"/>
                </a:ext>
              </a:extLst>
            </p:cNvPr>
            <p:cNvSpPr/>
            <p:nvPr/>
          </p:nvSpPr>
          <p:spPr>
            <a:xfrm>
              <a:off x="7203089" y="3593699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8" name="그림 187" descr="바퀴, 클립아트이(가) 표시된 사진&#10;&#10;자동 생성된 설명">
              <a:extLst>
                <a:ext uri="{FF2B5EF4-FFF2-40B4-BE49-F238E27FC236}">
                  <a16:creationId xmlns:a16="http://schemas.microsoft.com/office/drawing/2014/main" id="{89DE091B-3532-4A31-A0EE-4DB7AD6E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490" y="3594100"/>
              <a:ext cx="355600" cy="355600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948D841-BACB-4D46-B422-3F58D0D6C28B}"/>
              </a:ext>
            </a:extLst>
          </p:cNvPr>
          <p:cNvGrpSpPr/>
          <p:nvPr/>
        </p:nvGrpSpPr>
        <p:grpSpPr>
          <a:xfrm>
            <a:off x="6692247" y="4680757"/>
            <a:ext cx="361627" cy="356403"/>
            <a:chOff x="7174484" y="4752701"/>
            <a:chExt cx="361627" cy="356403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2D27054-DBD4-4336-9B79-DC2C1AE1A2DF}"/>
                </a:ext>
              </a:extLst>
            </p:cNvPr>
            <p:cNvSpPr/>
            <p:nvPr/>
          </p:nvSpPr>
          <p:spPr>
            <a:xfrm>
              <a:off x="7177096" y="4752701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54934D00-6561-46D6-A859-13A44916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4484" y="4753102"/>
              <a:ext cx="361627" cy="3556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2FF6F8B-FED6-42A3-B84D-F059ED013DA9}"/>
              </a:ext>
            </a:extLst>
          </p:cNvPr>
          <p:cNvGrpSpPr/>
          <p:nvPr/>
        </p:nvGrpSpPr>
        <p:grpSpPr>
          <a:xfrm>
            <a:off x="6692247" y="5107691"/>
            <a:ext cx="361627" cy="356403"/>
            <a:chOff x="7135791" y="5154305"/>
            <a:chExt cx="361627" cy="356403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59DA8106-7EB5-4EC9-B568-EF0EB53FD095}"/>
                </a:ext>
              </a:extLst>
            </p:cNvPr>
            <p:cNvSpPr/>
            <p:nvPr/>
          </p:nvSpPr>
          <p:spPr>
            <a:xfrm>
              <a:off x="7138403" y="5154305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4" name="그림 19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B9E2CEFA-0535-4C26-AD70-1ED56889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791" y="5154706"/>
              <a:ext cx="361627" cy="355600"/>
            </a:xfrm>
            <a:prstGeom prst="rect">
              <a:avLst/>
            </a:prstGeom>
          </p:spPr>
        </p:pic>
      </p:grpSp>
      <p:sp>
        <p:nvSpPr>
          <p:cNvPr id="195" name="타원 194">
            <a:extLst>
              <a:ext uri="{FF2B5EF4-FFF2-40B4-BE49-F238E27FC236}">
                <a16:creationId xmlns:a16="http://schemas.microsoft.com/office/drawing/2014/main" id="{3B60AB0E-ACFB-45CF-83E2-FE1EFB68DA0A}"/>
              </a:ext>
            </a:extLst>
          </p:cNvPr>
          <p:cNvSpPr/>
          <p:nvPr/>
        </p:nvSpPr>
        <p:spPr>
          <a:xfrm>
            <a:off x="3970857" y="4440268"/>
            <a:ext cx="459570" cy="45957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1X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274C461-1305-428F-AF51-8C56F138F745}"/>
              </a:ext>
            </a:extLst>
          </p:cNvPr>
          <p:cNvGrpSpPr/>
          <p:nvPr/>
        </p:nvGrpSpPr>
        <p:grpSpPr>
          <a:xfrm>
            <a:off x="4517989" y="4440268"/>
            <a:ext cx="459570" cy="459570"/>
            <a:chOff x="975624" y="5415960"/>
            <a:chExt cx="459570" cy="459570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72A1DB03-37AA-4E46-B269-FB685B2DE76D}"/>
                </a:ext>
              </a:extLst>
            </p:cNvPr>
            <p:cNvSpPr/>
            <p:nvPr/>
          </p:nvSpPr>
          <p:spPr>
            <a:xfrm>
              <a:off x="975624" y="5415960"/>
              <a:ext cx="459570" cy="45957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4AE717-CD5E-4CFF-8C97-8B7B77280AC9}"/>
                </a:ext>
              </a:extLst>
            </p:cNvPr>
            <p:cNvSpPr txBox="1"/>
            <p:nvPr/>
          </p:nvSpPr>
          <p:spPr>
            <a:xfrm>
              <a:off x="1046552" y="5528173"/>
              <a:ext cx="317716" cy="246221"/>
            </a:xfrm>
            <a:prstGeom prst="rect">
              <a:avLst/>
            </a:prstGeom>
            <a:noFill/>
            <a:ln w="38100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000" dirty="0"/>
                <a:t>2X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AD55674-375D-42CE-94ED-122959113DE0}"/>
              </a:ext>
            </a:extLst>
          </p:cNvPr>
          <p:cNvGrpSpPr/>
          <p:nvPr/>
        </p:nvGrpSpPr>
        <p:grpSpPr>
          <a:xfrm>
            <a:off x="5065121" y="4440268"/>
            <a:ext cx="459570" cy="459570"/>
            <a:chOff x="975624" y="5415960"/>
            <a:chExt cx="459570" cy="45957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C857CBBE-3295-4CD2-AEA6-4A32E8C3B0A8}"/>
                </a:ext>
              </a:extLst>
            </p:cNvPr>
            <p:cNvSpPr/>
            <p:nvPr/>
          </p:nvSpPr>
          <p:spPr>
            <a:xfrm>
              <a:off x="975624" y="5415960"/>
              <a:ext cx="459570" cy="45957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4F8F090-D88C-4530-9AA6-134676015BFD}"/>
                </a:ext>
              </a:extLst>
            </p:cNvPr>
            <p:cNvSpPr txBox="1"/>
            <p:nvPr/>
          </p:nvSpPr>
          <p:spPr>
            <a:xfrm>
              <a:off x="984837" y="5528173"/>
              <a:ext cx="44114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배속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293EB287-3572-4601-9F65-04C68F183C0F}"/>
              </a:ext>
            </a:extLst>
          </p:cNvPr>
          <p:cNvGrpSpPr/>
          <p:nvPr/>
        </p:nvGrpSpPr>
        <p:grpSpPr>
          <a:xfrm>
            <a:off x="5612253" y="4440268"/>
            <a:ext cx="459570" cy="459570"/>
            <a:chOff x="975624" y="5415960"/>
            <a:chExt cx="459570" cy="459570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1EF8EE6-7A51-4EFC-B479-A724EDD140B9}"/>
                </a:ext>
              </a:extLst>
            </p:cNvPr>
            <p:cNvSpPr/>
            <p:nvPr/>
          </p:nvSpPr>
          <p:spPr>
            <a:xfrm>
              <a:off x="975624" y="5415960"/>
              <a:ext cx="459570" cy="45957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EF489A8-15EF-4858-B994-175BC0119EEE}"/>
                </a:ext>
              </a:extLst>
            </p:cNvPr>
            <p:cNvSpPr txBox="1"/>
            <p:nvPr/>
          </p:nvSpPr>
          <p:spPr>
            <a:xfrm>
              <a:off x="1023309" y="5497395"/>
              <a:ext cx="364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일시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정지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5EAFC1-3A7C-422C-B366-EF06BDBD9F14}"/>
              </a:ext>
            </a:extLst>
          </p:cNvPr>
          <p:cNvGrpSpPr/>
          <p:nvPr/>
        </p:nvGrpSpPr>
        <p:grpSpPr>
          <a:xfrm>
            <a:off x="1663701" y="5121495"/>
            <a:ext cx="356403" cy="356403"/>
            <a:chOff x="5441245" y="5159352"/>
            <a:chExt cx="356403" cy="35640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563C99A-CD65-4F62-A5C1-DCC858EE1416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3AD77B5-969C-4E8A-9683-EC9FDB873020}"/>
                </a:ext>
              </a:extLst>
            </p:cNvPr>
            <p:cNvSpPr txBox="1"/>
            <p:nvPr/>
          </p:nvSpPr>
          <p:spPr>
            <a:xfrm>
              <a:off x="5472611" y="5237526"/>
              <a:ext cx="293670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B3</a:t>
              </a:r>
              <a:endPara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76EF6CA6-70C5-42EA-AA5B-3480C11CBC9F}"/>
              </a:ext>
            </a:extLst>
          </p:cNvPr>
          <p:cNvGrpSpPr/>
          <p:nvPr/>
        </p:nvGrpSpPr>
        <p:grpSpPr>
          <a:xfrm>
            <a:off x="1663701" y="4693621"/>
            <a:ext cx="356403" cy="356403"/>
            <a:chOff x="5441245" y="5159352"/>
            <a:chExt cx="356403" cy="356403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43C58E3-F2ED-4D57-8F8B-88739AFCD779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C1CA04F-8C07-4E2B-B1A1-3E81316A7FBE}"/>
                </a:ext>
              </a:extLst>
            </p:cNvPr>
            <p:cNvSpPr txBox="1"/>
            <p:nvPr/>
          </p:nvSpPr>
          <p:spPr>
            <a:xfrm>
              <a:off x="5472611" y="5237526"/>
              <a:ext cx="293670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B2</a:t>
              </a:r>
              <a:endPara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826BDAA-833D-4752-A263-42C3087C2A93}"/>
              </a:ext>
            </a:extLst>
          </p:cNvPr>
          <p:cNvGrpSpPr/>
          <p:nvPr/>
        </p:nvGrpSpPr>
        <p:grpSpPr>
          <a:xfrm>
            <a:off x="1663701" y="4285944"/>
            <a:ext cx="356403" cy="356403"/>
            <a:chOff x="5441245" y="5159352"/>
            <a:chExt cx="356403" cy="356403"/>
          </a:xfrm>
          <a:effectLst/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9107036D-F7EB-4620-AA00-D9772F20443B}"/>
                </a:ext>
              </a:extLst>
            </p:cNvPr>
            <p:cNvSpPr/>
            <p:nvPr/>
          </p:nvSpPr>
          <p:spPr>
            <a:xfrm>
              <a:off x="5441245" y="5159352"/>
              <a:ext cx="356403" cy="35640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77C3E06-B90F-40F9-BA17-848374A03F8D}"/>
                </a:ext>
              </a:extLst>
            </p:cNvPr>
            <p:cNvSpPr txBox="1"/>
            <p:nvPr/>
          </p:nvSpPr>
          <p:spPr>
            <a:xfrm>
              <a:off x="5472611" y="5237526"/>
              <a:ext cx="293670" cy="20005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7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B1</a:t>
              </a:r>
              <a:endPara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2236003" cy="2581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시간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날씨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온도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습도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2542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8"/>
            <a:ext cx="3644544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안내멘트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8EA605-1DB4-4CE8-A721-0D6400CCB979}"/>
              </a:ext>
            </a:extLst>
          </p:cNvPr>
          <p:cNvSpPr/>
          <p:nvPr/>
        </p:nvSpPr>
        <p:spPr>
          <a:xfrm>
            <a:off x="3374231" y="2188171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E9B64-48C8-4B0C-9848-8F673D3525BD}"/>
              </a:ext>
            </a:extLst>
          </p:cNvPr>
          <p:cNvSpPr txBox="1"/>
          <p:nvPr/>
        </p:nvSpPr>
        <p:spPr>
          <a:xfrm>
            <a:off x="4129698" y="3198168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2FBEF-0E25-4335-AFF5-4F960D18A47D}"/>
              </a:ext>
            </a:extLst>
          </p:cNvPr>
          <p:cNvSpPr txBox="1"/>
          <p:nvPr/>
        </p:nvSpPr>
        <p:spPr>
          <a:xfrm>
            <a:off x="460905" y="492648"/>
            <a:ext cx="155363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BE8969-5C36-45B7-BB63-BD34532C7F02}"/>
              </a:ext>
            </a:extLst>
          </p:cNvPr>
          <p:cNvGrpSpPr/>
          <p:nvPr/>
        </p:nvGrpSpPr>
        <p:grpSpPr>
          <a:xfrm>
            <a:off x="1773882" y="1606388"/>
            <a:ext cx="2728750" cy="489365"/>
            <a:chOff x="5622157" y="2028287"/>
            <a:chExt cx="1437673" cy="2578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BA055F-3A69-47D0-A6C9-AB9F3C246E0E}"/>
                </a:ext>
              </a:extLst>
            </p:cNvPr>
            <p:cNvSpPr/>
            <p:nvPr/>
          </p:nvSpPr>
          <p:spPr>
            <a:xfrm>
              <a:off x="5803124" y="2028287"/>
              <a:ext cx="1256706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Revision History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F5348FD-4B41-4970-A850-AD3AF9838A65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1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8F4B6C-3DE1-4501-B2AD-2366636ACC76}"/>
              </a:ext>
            </a:extLst>
          </p:cNvPr>
          <p:cNvGrpSpPr/>
          <p:nvPr/>
        </p:nvGrpSpPr>
        <p:grpSpPr>
          <a:xfrm>
            <a:off x="1773875" y="2353544"/>
            <a:ext cx="2683160" cy="489365"/>
            <a:chOff x="5622157" y="2028287"/>
            <a:chExt cx="1413654" cy="2578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DD1A22-F787-4B8B-A0B0-602C5BF69AF7}"/>
                </a:ext>
              </a:extLst>
            </p:cNvPr>
            <p:cNvSpPr/>
            <p:nvPr/>
          </p:nvSpPr>
          <p:spPr>
            <a:xfrm>
              <a:off x="5803124" y="2028287"/>
              <a:ext cx="1232687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Menu Structure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789691E-CB25-434F-A6AE-53479B038773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2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7036F2-21CF-443C-835B-12D1BAD1473F}"/>
              </a:ext>
            </a:extLst>
          </p:cNvPr>
          <p:cNvGrpSpPr/>
          <p:nvPr/>
        </p:nvGrpSpPr>
        <p:grpSpPr>
          <a:xfrm>
            <a:off x="1773872" y="3100701"/>
            <a:ext cx="2366214" cy="489365"/>
            <a:chOff x="5622157" y="2028287"/>
            <a:chExt cx="1246668" cy="2578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270025-A088-48DE-8D30-8C785A8D16DA}"/>
                </a:ext>
              </a:extLst>
            </p:cNvPr>
            <p:cNvSpPr/>
            <p:nvPr/>
          </p:nvSpPr>
          <p:spPr>
            <a:xfrm>
              <a:off x="5803124" y="2028287"/>
              <a:ext cx="1065701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List of Screen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1353ED7-56FB-43EC-AE5F-C44BC00CC6A0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3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B12FA-8815-4028-BD8E-FDAE2FC042B4}"/>
              </a:ext>
            </a:extLst>
          </p:cNvPr>
          <p:cNvGrpSpPr/>
          <p:nvPr/>
        </p:nvGrpSpPr>
        <p:grpSpPr>
          <a:xfrm>
            <a:off x="1773883" y="3847858"/>
            <a:ext cx="2149939" cy="489365"/>
            <a:chOff x="5622157" y="2028287"/>
            <a:chExt cx="1132720" cy="25782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AC848-7993-4021-8763-54F3526857BB}"/>
                </a:ext>
              </a:extLst>
            </p:cNvPr>
            <p:cNvSpPr/>
            <p:nvPr/>
          </p:nvSpPr>
          <p:spPr>
            <a:xfrm>
              <a:off x="5803124" y="2028287"/>
              <a:ext cx="951753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Story Board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D91AB7-41C3-429F-9516-B4DD5D1CA399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4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E6C64-2C66-4B14-A667-2DB1A1EF925A}"/>
              </a:ext>
            </a:extLst>
          </p:cNvPr>
          <p:cNvSpPr/>
          <p:nvPr/>
        </p:nvSpPr>
        <p:spPr>
          <a:xfrm>
            <a:off x="2093362" y="4404917"/>
            <a:ext cx="1571456" cy="15158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FlowChart</a:t>
            </a:r>
            <a:endParaRPr lang="en-US" altLang="ko-KR" sz="2000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Policy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Permission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6760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9924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Revision History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26130E02-7E70-4F3F-82D1-B7E40C4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56547"/>
              </p:ext>
            </p:extLst>
          </p:nvPr>
        </p:nvGraphicFramePr>
        <p:xfrm>
          <a:off x="171453" y="1316166"/>
          <a:ext cx="9563096" cy="523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6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90225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6231753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화면설계서 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와이어 프레임 배포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98824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024119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1311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369302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83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2281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</a:t>
            </a:r>
          </a:p>
        </p:txBody>
      </p:sp>
      <p:sp>
        <p:nvSpPr>
          <p:cNvPr id="3" name="양쪽 모서리가 둥근 사각형 102">
            <a:extLst>
              <a:ext uri="{FF2B5EF4-FFF2-40B4-BE49-F238E27FC236}">
                <a16:creationId xmlns:a16="http://schemas.microsoft.com/office/drawing/2014/main" id="{4D157884-DE19-139B-13AF-7B19C649803C}"/>
              </a:ext>
            </a:extLst>
          </p:cNvPr>
          <p:cNvSpPr/>
          <p:nvPr/>
        </p:nvSpPr>
        <p:spPr>
          <a:xfrm>
            <a:off x="3631713" y="1521912"/>
            <a:ext cx="2644679" cy="295929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80061-35BD-5B3C-7BC3-B0713CD72C37}"/>
              </a:ext>
            </a:extLst>
          </p:cNvPr>
          <p:cNvSpPr/>
          <p:nvPr/>
        </p:nvSpPr>
        <p:spPr>
          <a:xfrm>
            <a:off x="383145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양쪽 모서리가 둥근 사각형 102">
            <a:extLst>
              <a:ext uri="{FF2B5EF4-FFF2-40B4-BE49-F238E27FC236}">
                <a16:creationId xmlns:a16="http://schemas.microsoft.com/office/drawing/2014/main" id="{5215350F-D861-F6CA-FEF1-B69CAF7B78AD}"/>
              </a:ext>
            </a:extLst>
          </p:cNvPr>
          <p:cNvSpPr/>
          <p:nvPr/>
        </p:nvSpPr>
        <p:spPr>
          <a:xfrm>
            <a:off x="386235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3F408-B078-FED0-9CEB-513FF1D36A48}"/>
              </a:ext>
            </a:extLst>
          </p:cNvPr>
          <p:cNvSpPr/>
          <p:nvPr/>
        </p:nvSpPr>
        <p:spPr>
          <a:xfrm>
            <a:off x="383145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9ED03F-215B-B405-C484-A471FF18004F}"/>
              </a:ext>
            </a:extLst>
          </p:cNvPr>
          <p:cNvSpPr/>
          <p:nvPr/>
        </p:nvSpPr>
        <p:spPr>
          <a:xfrm>
            <a:off x="7443171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정보</a:t>
            </a:r>
          </a:p>
        </p:txBody>
      </p:sp>
      <p:sp>
        <p:nvSpPr>
          <p:cNvPr id="10" name="양쪽 모서리가 둥근 사각형 102">
            <a:extLst>
              <a:ext uri="{FF2B5EF4-FFF2-40B4-BE49-F238E27FC236}">
                <a16:creationId xmlns:a16="http://schemas.microsoft.com/office/drawing/2014/main" id="{79A45BDE-A888-2C57-60B2-0B6A8F8E994C}"/>
              </a:ext>
            </a:extLst>
          </p:cNvPr>
          <p:cNvSpPr/>
          <p:nvPr/>
        </p:nvSpPr>
        <p:spPr>
          <a:xfrm>
            <a:off x="7446260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Page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A00D5-6E03-B277-8461-5C2B54248F9D}"/>
              </a:ext>
            </a:extLst>
          </p:cNvPr>
          <p:cNvCxnSpPr/>
          <p:nvPr/>
        </p:nvCxnSpPr>
        <p:spPr>
          <a:xfrm>
            <a:off x="1422988" y="2193683"/>
            <a:ext cx="70600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6C594-7F74-DA92-4EF6-6658251A3EF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1422988" y="2193683"/>
            <a:ext cx="826" cy="279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188D15-A2E5-4B3C-F492-7D0710D3AC5C}"/>
              </a:ext>
            </a:extLst>
          </p:cNvPr>
          <p:cNvSpPr/>
          <p:nvPr/>
        </p:nvSpPr>
        <p:spPr>
          <a:xfrm>
            <a:off x="3913984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관광지 리스트</a:t>
            </a:r>
          </a:p>
        </p:txBody>
      </p:sp>
      <p:sp>
        <p:nvSpPr>
          <p:cNvPr id="21" name="양쪽 모서리가 둥근 사각형 102">
            <a:extLst>
              <a:ext uri="{FF2B5EF4-FFF2-40B4-BE49-F238E27FC236}">
                <a16:creationId xmlns:a16="http://schemas.microsoft.com/office/drawing/2014/main" id="{D10D045E-6EBB-9B8A-BA1A-739D55361F67}"/>
              </a:ext>
            </a:extLst>
          </p:cNvPr>
          <p:cNvSpPr/>
          <p:nvPr/>
        </p:nvSpPr>
        <p:spPr>
          <a:xfrm>
            <a:off x="3917073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리스트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891745-8EC8-F9CC-F532-DE0E3DF6D186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 flipH="1" flipV="1">
            <a:off x="4954053" y="1817841"/>
            <a:ext cx="599" cy="17499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821428-8CA4-DE05-A73F-5B5C92DEC526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8483013" y="2193683"/>
            <a:ext cx="827" cy="2797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DE98E2-53F4-D109-3DC1-12F3200A8FAB}"/>
              </a:ext>
            </a:extLst>
          </p:cNvPr>
          <p:cNvGrpSpPr/>
          <p:nvPr/>
        </p:nvGrpSpPr>
        <p:grpSpPr>
          <a:xfrm>
            <a:off x="7441733" y="6056384"/>
            <a:ext cx="2079685" cy="516320"/>
            <a:chOff x="7475880" y="5291669"/>
            <a:chExt cx="2108220" cy="5234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EAB7118-AC49-5E4D-67BC-255FE9F8D821}"/>
                </a:ext>
              </a:extLst>
            </p:cNvPr>
            <p:cNvSpPr/>
            <p:nvPr/>
          </p:nvSpPr>
          <p:spPr>
            <a:xfrm>
              <a:off x="7475880" y="5589768"/>
              <a:ext cx="2108220" cy="225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 선택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양쪽 모서리가 둥근 사각형 102">
              <a:extLst>
                <a:ext uri="{FF2B5EF4-FFF2-40B4-BE49-F238E27FC236}">
                  <a16:creationId xmlns:a16="http://schemas.microsoft.com/office/drawing/2014/main" id="{E2C7ECF7-CCE9-D05D-BF62-CF1FAE6B457D}"/>
                </a:ext>
              </a:extLst>
            </p:cNvPr>
            <p:cNvSpPr/>
            <p:nvPr/>
          </p:nvSpPr>
          <p:spPr>
            <a:xfrm>
              <a:off x="7479012" y="5291669"/>
              <a:ext cx="2103630" cy="225305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언어설정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C8CF594-1F1F-A2E6-9098-55730BE851EA}"/>
              </a:ext>
            </a:extLst>
          </p:cNvPr>
          <p:cNvCxnSpPr>
            <a:cxnSpLocks/>
          </p:cNvCxnSpPr>
          <p:nvPr/>
        </p:nvCxnSpPr>
        <p:spPr>
          <a:xfrm>
            <a:off x="3126652" y="5776652"/>
            <a:ext cx="53563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E15B64-606E-0333-4BF9-9F4011B8673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482401" y="5776653"/>
            <a:ext cx="612" cy="279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11897-726C-8051-7EC2-4B57E7D663C7}"/>
              </a:ext>
            </a:extLst>
          </p:cNvPr>
          <p:cNvSpPr/>
          <p:nvPr/>
        </p:nvSpPr>
        <p:spPr>
          <a:xfrm>
            <a:off x="7435767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위시 리스트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01470FF-4ECD-76D1-E9FB-E960F83AA627}"/>
              </a:ext>
            </a:extLst>
          </p:cNvPr>
          <p:cNvCxnSpPr>
            <a:cxnSpLocks/>
          </p:cNvCxnSpPr>
          <p:nvPr/>
        </p:nvCxnSpPr>
        <p:spPr>
          <a:xfrm flipV="1">
            <a:off x="3126652" y="2193683"/>
            <a:ext cx="0" cy="3582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AF6564-67AA-0A8A-46E9-A366174CB80B}"/>
              </a:ext>
            </a:extLst>
          </p:cNvPr>
          <p:cNvSpPr/>
          <p:nvPr/>
        </p:nvSpPr>
        <p:spPr>
          <a:xfrm>
            <a:off x="7435767" y="3363221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21D740-69FA-2935-6D7A-701EE220AB33}"/>
              </a:ext>
            </a:extLst>
          </p:cNvPr>
          <p:cNvSpPr/>
          <p:nvPr/>
        </p:nvSpPr>
        <p:spPr>
          <a:xfrm>
            <a:off x="3913984" y="3861867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소개</a:t>
            </a:r>
          </a:p>
        </p:txBody>
      </p:sp>
      <p:sp>
        <p:nvSpPr>
          <p:cNvPr id="55" name="양쪽 모서리가 둥근 사각형 102">
            <a:extLst>
              <a:ext uri="{FF2B5EF4-FFF2-40B4-BE49-F238E27FC236}">
                <a16:creationId xmlns:a16="http://schemas.microsoft.com/office/drawing/2014/main" id="{A4CBCB0A-70B7-686A-69DA-D084F7437A68}"/>
              </a:ext>
            </a:extLst>
          </p:cNvPr>
          <p:cNvSpPr/>
          <p:nvPr/>
        </p:nvSpPr>
        <p:spPr>
          <a:xfrm>
            <a:off x="3917073" y="3567803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95893E-853F-6462-72B9-D55DF21E755F}"/>
              </a:ext>
            </a:extLst>
          </p:cNvPr>
          <p:cNvSpPr/>
          <p:nvPr/>
        </p:nvSpPr>
        <p:spPr>
          <a:xfrm>
            <a:off x="3913984" y="4155932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이용안내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3740E9-8AB7-BBC7-FBA3-2A6A328F0F95}"/>
              </a:ext>
            </a:extLst>
          </p:cNvPr>
          <p:cNvSpPr/>
          <p:nvPr/>
        </p:nvSpPr>
        <p:spPr>
          <a:xfrm>
            <a:off x="3913984" y="445226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교통안내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1A55DE-CC75-62FE-2466-D94788E85598}"/>
              </a:ext>
            </a:extLst>
          </p:cNvPr>
          <p:cNvSpPr/>
          <p:nvPr/>
        </p:nvSpPr>
        <p:spPr>
          <a:xfrm>
            <a:off x="3913984" y="4748588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및 리뷰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B06EDF-5851-D539-FA2C-7834D82B4E3D}"/>
              </a:ext>
            </a:extLst>
          </p:cNvPr>
          <p:cNvSpPr/>
          <p:nvPr/>
        </p:nvSpPr>
        <p:spPr>
          <a:xfrm>
            <a:off x="7435767" y="365728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DBEEE-BDE0-1F5D-4E49-6DE796BE0070}"/>
              </a:ext>
            </a:extLst>
          </p:cNvPr>
          <p:cNvSpPr/>
          <p:nvPr/>
        </p:nvSpPr>
        <p:spPr>
          <a:xfrm>
            <a:off x="383145" y="335561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/ PW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41223-04DB-8C2E-94E4-EC47895D7725}"/>
              </a:ext>
            </a:extLst>
          </p:cNvPr>
          <p:cNvSpPr/>
          <p:nvPr/>
        </p:nvSpPr>
        <p:spPr>
          <a:xfrm>
            <a:off x="383145" y="3651783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약관</a:t>
            </a:r>
          </a:p>
        </p:txBody>
      </p:sp>
    </p:spTree>
    <p:extLst>
      <p:ext uri="{BB962C8B-B14F-4D97-AF65-F5344CB8AC3E}">
        <p14:creationId xmlns:p14="http://schemas.microsoft.com/office/powerpoint/2010/main" val="22358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0037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121D7F-CF09-E482-D8B4-EFE3B5B15D26}"/>
              </a:ext>
            </a:extLst>
          </p:cNvPr>
          <p:cNvGrpSpPr/>
          <p:nvPr/>
        </p:nvGrpSpPr>
        <p:grpSpPr>
          <a:xfrm>
            <a:off x="383145" y="1521912"/>
            <a:ext cx="9131109" cy="2923392"/>
            <a:chOff x="893289" y="819316"/>
            <a:chExt cx="10401902" cy="3330246"/>
          </a:xfrm>
        </p:grpSpPr>
        <p:sp>
          <p:nvSpPr>
            <p:cNvPr id="3" name="양쪽 모서리가 둥근 사각형 102">
              <a:extLst>
                <a:ext uri="{FF2B5EF4-FFF2-40B4-BE49-F238E27FC236}">
                  <a16:creationId xmlns:a16="http://schemas.microsoft.com/office/drawing/2014/main" id="{F8051998-C75F-CBD9-759D-C314E164895F}"/>
                </a:ext>
              </a:extLst>
            </p:cNvPr>
            <p:cNvSpPr/>
            <p:nvPr/>
          </p:nvSpPr>
          <p:spPr>
            <a:xfrm>
              <a:off x="4593753" y="819316"/>
              <a:ext cx="3012570" cy="337094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318361-7553-AA3C-6AEF-7E717CC974FD}"/>
                </a:ext>
              </a:extLst>
            </p:cNvPr>
            <p:cNvSpPr/>
            <p:nvPr/>
          </p:nvSpPr>
          <p:spPr>
            <a:xfrm>
              <a:off x="893289" y="2238150"/>
              <a:ext cx="2368982" cy="25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별 조회수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평점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</a:t>
              </a:r>
            </a:p>
          </p:txBody>
        </p:sp>
        <p:sp>
          <p:nvSpPr>
            <p:cNvPr id="5" name="양쪽 모서리가 둥근 사각형 102">
              <a:extLst>
                <a:ext uri="{FF2B5EF4-FFF2-40B4-BE49-F238E27FC236}">
                  <a16:creationId xmlns:a16="http://schemas.microsoft.com/office/drawing/2014/main" id="{21FF6CC5-92C1-D922-1081-FAF8DAB0CF66}"/>
                </a:ext>
              </a:extLst>
            </p:cNvPr>
            <p:cNvSpPr/>
            <p:nvPr/>
          </p:nvSpPr>
          <p:spPr>
            <a:xfrm>
              <a:off x="896809" y="1903180"/>
              <a:ext cx="2363824" cy="253173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대시보드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94B44DB-71CB-6C3D-65C2-E51A9E3ABF5B}"/>
                </a:ext>
              </a:extLst>
            </p:cNvPr>
            <p:cNvCxnSpPr/>
            <p:nvPr/>
          </p:nvCxnSpPr>
          <p:spPr>
            <a:xfrm>
              <a:off x="2077780" y="1584535"/>
              <a:ext cx="804211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0F4F015-F134-32FF-53E6-BB8452C7995E}"/>
                </a:ext>
              </a:extLst>
            </p:cNvPr>
            <p:cNvCxnSpPr>
              <a:stCxn id="5" idx="3"/>
            </p:cNvCxnSpPr>
            <p:nvPr/>
          </p:nvCxnSpPr>
          <p:spPr>
            <a:xfrm flipH="1" flipV="1">
              <a:off x="2077780" y="1584535"/>
              <a:ext cx="941" cy="318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38C724-0415-C353-4322-AA11969D8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10700" y="1584534"/>
              <a:ext cx="941" cy="3186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EE6DFE-69DF-81EC-2A3D-A0A8469D8DF5}"/>
                </a:ext>
              </a:extLst>
            </p:cNvPr>
            <p:cNvGrpSpPr/>
            <p:nvPr/>
          </p:nvGrpSpPr>
          <p:grpSpPr>
            <a:xfrm>
              <a:off x="2900290" y="3561419"/>
              <a:ext cx="2368982" cy="588143"/>
              <a:chOff x="3410364" y="4041013"/>
              <a:chExt cx="2108220" cy="52340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C713FA7-38E8-CC50-CB72-A5E96C2510AE}"/>
                  </a:ext>
                </a:extLst>
              </p:cNvPr>
              <p:cNvSpPr/>
              <p:nvPr/>
            </p:nvSpPr>
            <p:spPr>
              <a:xfrm>
                <a:off x="3410364" y="4339112"/>
                <a:ext cx="2108220" cy="2253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>
                    <a:alpha val="2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관광정보 등록</a:t>
                </a:r>
              </a:p>
            </p:txBody>
          </p:sp>
          <p:sp>
            <p:nvSpPr>
              <p:cNvPr id="24" name="양쪽 모서리가 둥근 사각형 102">
                <a:extLst>
                  <a:ext uri="{FF2B5EF4-FFF2-40B4-BE49-F238E27FC236}">
                    <a16:creationId xmlns:a16="http://schemas.microsoft.com/office/drawing/2014/main" id="{6D69D2F2-3AF7-B170-7E60-08BFE2957935}"/>
                  </a:ext>
                </a:extLst>
              </p:cNvPr>
              <p:cNvSpPr/>
              <p:nvPr/>
            </p:nvSpPr>
            <p:spPr>
              <a:xfrm>
                <a:off x="3413496" y="4041013"/>
                <a:ext cx="2103630" cy="225305"/>
              </a:xfrm>
              <a:prstGeom prst="round2SameRect">
                <a:avLst/>
              </a:prstGeom>
              <a:solidFill>
                <a:srgbClr val="204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b="1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관광정보 등록</a:t>
                </a: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C72619-8A81-78AA-6F27-1CFD5E22B6C1}"/>
                </a:ext>
              </a:extLst>
            </p:cNvPr>
            <p:cNvSpPr/>
            <p:nvPr/>
          </p:nvSpPr>
          <p:spPr>
            <a:xfrm>
              <a:off x="8926209" y="2238150"/>
              <a:ext cx="2368982" cy="25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정보 조회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</a:t>
              </a:r>
            </a:p>
          </p:txBody>
        </p:sp>
        <p:sp>
          <p:nvSpPr>
            <p:cNvPr id="11" name="양쪽 모서리가 둥근 사각형 102">
              <a:extLst>
                <a:ext uri="{FF2B5EF4-FFF2-40B4-BE49-F238E27FC236}">
                  <a16:creationId xmlns:a16="http://schemas.microsoft.com/office/drawing/2014/main" id="{7D718263-E9F1-0C2C-8908-4DE8CC5CA74B}"/>
                </a:ext>
              </a:extLst>
            </p:cNvPr>
            <p:cNvSpPr/>
            <p:nvPr/>
          </p:nvSpPr>
          <p:spPr>
            <a:xfrm>
              <a:off x="8929729" y="1903180"/>
              <a:ext cx="2363824" cy="253173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BB5DC4-A196-E676-8743-5859CFD21EF5}"/>
                </a:ext>
              </a:extLst>
            </p:cNvPr>
            <p:cNvSpPr/>
            <p:nvPr/>
          </p:nvSpPr>
          <p:spPr>
            <a:xfrm>
              <a:off x="8926209" y="2573121"/>
              <a:ext cx="2368982" cy="25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권한 설정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9F616F-5313-84DC-1678-B50699DC8425}"/>
                </a:ext>
              </a:extLst>
            </p:cNvPr>
            <p:cNvSpPr/>
            <p:nvPr/>
          </p:nvSpPr>
          <p:spPr>
            <a:xfrm>
              <a:off x="4908929" y="2238150"/>
              <a:ext cx="2368982" cy="253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카테고리별 관광지 관리</a:t>
              </a:r>
            </a:p>
          </p:txBody>
        </p:sp>
        <p:sp>
          <p:nvSpPr>
            <p:cNvPr id="14" name="양쪽 모서리가 둥근 사각형 102">
              <a:extLst>
                <a:ext uri="{FF2B5EF4-FFF2-40B4-BE49-F238E27FC236}">
                  <a16:creationId xmlns:a16="http://schemas.microsoft.com/office/drawing/2014/main" id="{93A89FBE-B746-0A4B-8FE2-C28CF10278AA}"/>
                </a:ext>
              </a:extLst>
            </p:cNvPr>
            <p:cNvSpPr/>
            <p:nvPr/>
          </p:nvSpPr>
          <p:spPr>
            <a:xfrm>
              <a:off x="4912448" y="1903180"/>
              <a:ext cx="2363824" cy="253173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관리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D496EBD-1296-B7F5-4160-292F72BE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360" y="1584534"/>
              <a:ext cx="0" cy="147193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2A98792-CDF9-AFB3-649F-A1B665CB20BA}"/>
                </a:ext>
              </a:extLst>
            </p:cNvPr>
            <p:cNvGrpSpPr/>
            <p:nvPr/>
          </p:nvGrpSpPr>
          <p:grpSpPr>
            <a:xfrm>
              <a:off x="6917569" y="3561419"/>
              <a:ext cx="2368982" cy="588143"/>
              <a:chOff x="3410364" y="4041013"/>
              <a:chExt cx="2108220" cy="52340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C7029F0-1FCA-EC18-BA12-5FEEDF4C7A47}"/>
                  </a:ext>
                </a:extLst>
              </p:cNvPr>
              <p:cNvSpPr/>
              <p:nvPr/>
            </p:nvSpPr>
            <p:spPr>
              <a:xfrm>
                <a:off x="3410364" y="4339112"/>
                <a:ext cx="2108220" cy="2253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>
                    <a:alpha val="2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관광정보 수정</a:t>
                </a:r>
              </a:p>
            </p:txBody>
          </p:sp>
          <p:sp>
            <p:nvSpPr>
              <p:cNvPr id="21" name="양쪽 모서리가 둥근 사각형 102">
                <a:extLst>
                  <a:ext uri="{FF2B5EF4-FFF2-40B4-BE49-F238E27FC236}">
                    <a16:creationId xmlns:a16="http://schemas.microsoft.com/office/drawing/2014/main" id="{F572FCA5-B935-AF0D-DA5F-F5D8AD057678}"/>
                  </a:ext>
                </a:extLst>
              </p:cNvPr>
              <p:cNvSpPr/>
              <p:nvPr/>
            </p:nvSpPr>
            <p:spPr>
              <a:xfrm>
                <a:off x="3413496" y="4041013"/>
                <a:ext cx="2103630" cy="225305"/>
              </a:xfrm>
              <a:prstGeom prst="round2SameRect">
                <a:avLst/>
              </a:prstGeom>
              <a:solidFill>
                <a:srgbClr val="204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b="1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관광정보 수정</a:t>
                </a: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9861E2-5B05-93F9-224B-F1CF3739E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781" y="3049716"/>
              <a:ext cx="401727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FCED67B-B6BC-C141-8F3A-D879971DD2DD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085721" y="3056467"/>
              <a:ext cx="0" cy="50495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B9FE4F6-95AB-B731-A3A4-2D9BB93DEDA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8103000" y="3049716"/>
              <a:ext cx="0" cy="511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69570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Screen_Front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452"/>
              </p:ext>
            </p:extLst>
          </p:nvPr>
        </p:nvGraphicFramePr>
        <p:xfrm>
          <a:off x="171452" y="1316166"/>
          <a:ext cx="9563097" cy="596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 카테고리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검색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Kakao map,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정보 입력 후 회원가입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계정으로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구글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(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네이버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ID/PW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가입정보 기반 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084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 취급 방침 등 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관광지 리스트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title, subtitle)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카테고리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  <a:b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(title, subtitle, contents)</a:t>
                      </a:r>
                      <a:endParaRPr lang="ko-KR" altLang="en-US" sz="1100" spc="-2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이용 안내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(homepage, usage day, …)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(location, address, transportation)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조회수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Page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위시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95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91096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Screen_Admin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1316166"/>
          <a:ext cx="9563097" cy="549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 카테고리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검색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Kakao map,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정보 입력 후 회원가입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계정으로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네이버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ID/PW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가입정보 기반 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084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 취급 방침 등 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관광지 리스트</a:t>
                      </a:r>
                      <a:b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title, subtitle)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카테고리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spc="-2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조회수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37645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_Flowchart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8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8533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_Policy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7656661E-94E0-4B34-9125-8A5C5412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22506"/>
              </p:ext>
            </p:extLst>
          </p:nvPr>
        </p:nvGraphicFramePr>
        <p:xfrm>
          <a:off x="171450" y="1316166"/>
          <a:ext cx="9563099" cy="543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5285715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대구분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중구분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235DBD35EFEE48A875BC7DB6274ECB" ma:contentTypeVersion="13" ma:contentTypeDescription="새 문서를 만듭니다." ma:contentTypeScope="" ma:versionID="a7662f91effe20eb506f035e67643c45">
  <xsd:schema xmlns:xsd="http://www.w3.org/2001/XMLSchema" xmlns:xs="http://www.w3.org/2001/XMLSchema" xmlns:p="http://schemas.microsoft.com/office/2006/metadata/properties" xmlns:ns2="f6ee3b50-4811-4388-b75b-cc86b7408fb4" xmlns:ns3="13839aaf-6bf4-46b0-b454-3027247a4838" targetNamespace="http://schemas.microsoft.com/office/2006/metadata/properties" ma:root="true" ma:fieldsID="1bcaadd50b009825dc0be0646f418331" ns2:_="" ns3:_="">
    <xsd:import namespace="f6ee3b50-4811-4388-b75b-cc86b7408fb4"/>
    <xsd:import namespace="13839aaf-6bf4-46b0-b454-3027247a4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e3b50-4811-4388-b75b-cc86b7408f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39aaf-6bf4-46b0-b454-3027247a483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957E42-F495-4DDB-99A0-6BF4343449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75398-7D6C-45DA-BEA4-380A1A5C4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e3b50-4811-4388-b75b-cc86b7408fb4"/>
    <ds:schemaRef ds:uri="13839aaf-6bf4-46b0-b454-3027247a4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FFC902-7FFF-4D43-9F55-9119C463113C}">
  <ds:schemaRefs>
    <ds:schemaRef ds:uri="http://purl.org/dc/elements/1.1/"/>
    <ds:schemaRef ds:uri="http://schemas.microsoft.com/office/2006/metadata/properties"/>
    <ds:schemaRef ds:uri="f6ee3b50-4811-4388-b75b-cc86b7408fb4"/>
    <ds:schemaRef ds:uri="http://schemas.microsoft.com/office/2006/documentManagement/types"/>
    <ds:schemaRef ds:uri="http://purl.org/dc/dcmitype/"/>
    <ds:schemaRef ds:uri="http://www.w3.org/XML/1998/namespace"/>
    <ds:schemaRef ds:uri="13839aaf-6bf4-46b0-b454-3027247a483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8739</TotalTime>
  <Words>664</Words>
  <Application>Microsoft Office PowerPoint</Application>
  <PresentationFormat>A4 용지(210x297mm)</PresentationFormat>
  <Paragraphs>312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a타이틀고딕4</vt:lpstr>
      <vt:lpstr>나눔바른고딕</vt:lpstr>
      <vt:lpstr>나눔스퀘어_ac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 OHKWANG</cp:lastModifiedBy>
  <cp:revision>269</cp:revision>
  <cp:lastPrinted>2022-01-17T07:23:10Z</cp:lastPrinted>
  <dcterms:created xsi:type="dcterms:W3CDTF">2020-07-15T07:36:00Z</dcterms:created>
  <dcterms:modified xsi:type="dcterms:W3CDTF">2023-02-16T10:34:05Z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0x0101000D235DBD35EFEE48A875BC7DB6274ECB</vt:lpwstr>
  </property>
</Properties>
</file>