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38"/>
  </p:notesMasterIdLst>
  <p:sldIdLst>
    <p:sldId id="278" r:id="rId5"/>
    <p:sldId id="284" r:id="rId6"/>
    <p:sldId id="285" r:id="rId7"/>
    <p:sldId id="286" r:id="rId8"/>
    <p:sldId id="292" r:id="rId9"/>
    <p:sldId id="287" r:id="rId10"/>
    <p:sldId id="353" r:id="rId11"/>
    <p:sldId id="288" r:id="rId12"/>
    <p:sldId id="354" r:id="rId13"/>
    <p:sldId id="289" r:id="rId14"/>
    <p:sldId id="290" r:id="rId15"/>
    <p:sldId id="352" r:id="rId16"/>
    <p:sldId id="355" r:id="rId17"/>
    <p:sldId id="356" r:id="rId18"/>
    <p:sldId id="358" r:id="rId19"/>
    <p:sldId id="359" r:id="rId20"/>
    <p:sldId id="360" r:id="rId21"/>
    <p:sldId id="361" r:id="rId22"/>
    <p:sldId id="362" r:id="rId23"/>
    <p:sldId id="357" r:id="rId24"/>
    <p:sldId id="367" r:id="rId25"/>
    <p:sldId id="371" r:id="rId26"/>
    <p:sldId id="372" r:id="rId27"/>
    <p:sldId id="374" r:id="rId28"/>
    <p:sldId id="377" r:id="rId29"/>
    <p:sldId id="378" r:id="rId30"/>
    <p:sldId id="381" r:id="rId31"/>
    <p:sldId id="379" r:id="rId32"/>
    <p:sldId id="380" r:id="rId33"/>
    <p:sldId id="375" r:id="rId34"/>
    <p:sldId id="376" r:id="rId35"/>
    <p:sldId id="364" r:id="rId36"/>
    <p:sldId id="283" r:id="rId37"/>
  </p:sldIdLst>
  <p:sldSz cx="9906000" cy="6858000" type="A4"/>
  <p:notesSz cx="10018713" cy="6888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8F98A5"/>
    <a:srgbClr val="5C686D"/>
    <a:srgbClr val="727A85"/>
    <a:srgbClr val="9DC3E6"/>
    <a:srgbClr val="A6C493"/>
    <a:srgbClr val="CFCFCF"/>
    <a:srgbClr val="8E98A5"/>
    <a:srgbClr val="070E27"/>
    <a:srgbClr val="889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32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41441" cy="345605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74953" y="0"/>
            <a:ext cx="4341441" cy="345605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r">
              <a:defRPr sz="1200"/>
            </a:lvl1pPr>
          </a:lstStyle>
          <a:p>
            <a:fld id="{7469AE96-8090-40FB-8C57-90D1DEF3D32F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28988" y="860425"/>
            <a:ext cx="336073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8" rIns="92437" bIns="462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1872" y="3314928"/>
            <a:ext cx="8014970" cy="2712215"/>
          </a:xfrm>
          <a:prstGeom prst="rect">
            <a:avLst/>
          </a:prstGeom>
        </p:spPr>
        <p:txBody>
          <a:bodyPr vert="horz" lIns="92437" tIns="46218" rIns="92437" bIns="4621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542561"/>
            <a:ext cx="4341441" cy="345604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74953" y="6542561"/>
            <a:ext cx="4341441" cy="345604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r">
              <a:defRPr sz="1200"/>
            </a:lvl1pPr>
          </a:lstStyle>
          <a:p>
            <a:fld id="{F2219BE3-670D-4A99-84D2-59E764AD8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6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328988" y="860425"/>
            <a:ext cx="3360737" cy="23256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5BD04-7625-4285-A271-7B16FBCB4B2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23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4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090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81038" y="3226140"/>
            <a:ext cx="8543925" cy="416195"/>
          </a:xfrm>
        </p:spPr>
        <p:txBody>
          <a:bodyPr>
            <a:noAutofit/>
          </a:bodyPr>
          <a:lstStyle>
            <a:lvl1pPr algn="ctr">
              <a:defRPr sz="1625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69066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2742475"/>
            <a:ext cx="7429500" cy="622937"/>
          </a:xfrm>
        </p:spPr>
        <p:txBody>
          <a:bodyPr anchor="ctr">
            <a:normAutofit/>
          </a:bodyPr>
          <a:lstStyle>
            <a:lvl1pPr algn="ctr">
              <a:defRPr sz="39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2702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4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5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0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3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4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77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7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66306-1C1D-42BA-80A3-90D4E87B50C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60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6CF96D6-991E-4631-B307-737C8F8DD6E7}"/>
              </a:ext>
            </a:extLst>
          </p:cNvPr>
          <p:cNvSpPr/>
          <p:nvPr/>
        </p:nvSpPr>
        <p:spPr>
          <a:xfrm>
            <a:off x="3374231" y="1083205"/>
            <a:ext cx="3157538" cy="2481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b="1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E2AB1-5DE5-4521-9883-A602958A5E48}"/>
              </a:ext>
            </a:extLst>
          </p:cNvPr>
          <p:cNvSpPr txBox="1"/>
          <p:nvPr/>
        </p:nvSpPr>
        <p:spPr>
          <a:xfrm>
            <a:off x="3891830" y="1816203"/>
            <a:ext cx="212234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부산 관광정보 기반 관광정보 제공 사이트 개발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025D34D-9753-428E-98B8-87FED6B55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19950"/>
              </p:ext>
            </p:extLst>
          </p:nvPr>
        </p:nvGraphicFramePr>
        <p:xfrm>
          <a:off x="3374231" y="3791078"/>
          <a:ext cx="3157538" cy="174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97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41141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부산 관광정보 기반 관광정보 제공 사이트 개발</a:t>
                      </a:r>
                      <a:endParaRPr lang="en-US" altLang="ko-KR" sz="1500" kern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2023.02.14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72304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</a:t>
                      </a: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Visit-</a:t>
                      </a:r>
                      <a:r>
                        <a:rPr lang="en-US" altLang="ko-KR" sz="15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busan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03214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96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16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785332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_Policy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7656661E-94E0-4B34-9125-8A5C54127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22506"/>
              </p:ext>
            </p:extLst>
          </p:nvPr>
        </p:nvGraphicFramePr>
        <p:xfrm>
          <a:off x="171450" y="1316166"/>
          <a:ext cx="9563099" cy="5432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931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1572931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5285715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1131522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347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대구분</a:t>
                      </a:r>
                      <a:endParaRPr lang="ko-KR" altLang="en-US" sz="1200" b="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중구분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Dscription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ㅇㅇㅇ</a:t>
                      </a:r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ㅇㅇㅇ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603249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239159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517939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681758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763700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111727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211093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055520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535303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634510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723324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190812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128357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952141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883310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15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9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4543936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_permission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3" name="표 11">
            <a:extLst>
              <a:ext uri="{FF2B5EF4-FFF2-40B4-BE49-F238E27FC236}">
                <a16:creationId xmlns:a16="http://schemas.microsoft.com/office/drawing/2014/main" id="{E38CBCFA-4751-466F-B954-6F9C97945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393825"/>
              </p:ext>
            </p:extLst>
          </p:nvPr>
        </p:nvGraphicFramePr>
        <p:xfrm>
          <a:off x="171450" y="1316167"/>
          <a:ext cx="9563102" cy="531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931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1572931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540438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936320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936320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936320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936320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131522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349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쓰기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80578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Front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Admin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  <a:tr h="2805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Writer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603249"/>
                  </a:ext>
                </a:extLst>
              </a:tr>
              <a:tr h="2805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239159"/>
                  </a:ext>
                </a:extLst>
              </a:tr>
              <a:tr h="28057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Front</a:t>
                      </a:r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Admin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517939"/>
                  </a:ext>
                </a:extLst>
              </a:tr>
              <a:tr h="2805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Writer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681758"/>
                  </a:ext>
                </a:extLst>
              </a:tr>
              <a:tr h="2805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763700"/>
                  </a:ext>
                </a:extLst>
              </a:tr>
              <a:tr h="28057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Front</a:t>
                      </a:r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Admin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평점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·</a:t>
                      </a: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111727"/>
                  </a:ext>
                </a:extLst>
              </a:tr>
              <a:tr h="2805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Writer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평점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·</a:t>
                      </a: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211093"/>
                  </a:ext>
                </a:extLst>
              </a:tr>
              <a:tr h="4773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평점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·</a:t>
                      </a: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055520"/>
                  </a:ext>
                </a:extLst>
              </a:tr>
              <a:tr h="280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Admin</a:t>
                      </a:r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Admin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All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○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○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○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535303"/>
                  </a:ext>
                </a:extLst>
              </a:tr>
              <a:tr h="2805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634510"/>
                  </a:ext>
                </a:extLst>
              </a:tr>
              <a:tr h="2805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723324"/>
                  </a:ext>
                </a:extLst>
              </a:tr>
              <a:tr h="2805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190812"/>
                  </a:ext>
                </a:extLst>
              </a:tr>
              <a:tr h="2805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128357"/>
                  </a:ext>
                </a:extLst>
              </a:tr>
              <a:tr h="2805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952141"/>
                  </a:ext>
                </a:extLst>
              </a:tr>
              <a:tr h="2805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883310"/>
                  </a:ext>
                </a:extLst>
              </a:tr>
              <a:tr h="2805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15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28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63759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1470887841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 화면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/index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ko-KR" altLang="en-US" sz="813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491702"/>
              </p:ext>
            </p:extLst>
          </p:nvPr>
        </p:nvGraphicFramePr>
        <p:xfrm>
          <a:off x="7264341" y="2818743"/>
          <a:ext cx="2470207" cy="3230753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로고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로고 이미지</a:t>
                      </a:r>
                      <a:r>
                        <a:rPr lang="en-US" altLang="ko-KR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로고 </a:t>
                      </a:r>
                      <a:r>
                        <a:rPr lang="ko-KR" altLang="en-US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메인으로 이동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카테고리 태그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카테고리 태그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해당 카테고리 리스트 화면으로 이동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로그인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회원가입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로그인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/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회원가입 각 페이지로 이동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로그인시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로그인은 </a:t>
                      </a:r>
                      <a:r>
                        <a:rPr lang="en-US" altLang="ko-KR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MyPage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 변경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Lang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언어선택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box</a:t>
                      </a:r>
                    </a:p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개 언어 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카테고리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관광 카테고리 선택 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box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초기 통합 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6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종 카테고리 출력</a:t>
                      </a: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299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검색창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6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개국어</a:t>
                      </a: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6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검색시</a:t>
                      </a: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DB</a:t>
                      </a: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에서 카테고리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title, subtitle </a:t>
                      </a: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정보 기반 데이터 호출</a:t>
                      </a:r>
                      <a:endParaRPr lang="en-US" altLang="ko-KR" sz="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호출된 리스트는 마커 형태로 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Map</a:t>
                      </a: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에 표출</a:t>
                      </a:r>
                      <a:endParaRPr lang="en-US" altLang="ko-KR" sz="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검색버튼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검색버튼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검색창에 있는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value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를 기반으로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DB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에서 관광정보 호출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391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Kakao Map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초기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level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은 부산시 전체가 보이는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level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 설정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확대시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level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수준에 따라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마켜를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다르게 표출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영역별 관광지수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특정 지점 마커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122118"/>
                  </a:ext>
                </a:extLst>
              </a:tr>
              <a:tr h="391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Maker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검색으로 호출된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tour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정보의 </a:t>
                      </a:r>
                      <a:r>
                        <a:rPr lang="en-US" altLang="ko-KR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lon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lat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값을 기반으로 마커 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마커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해당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광지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기본정보 출력 및 해당 관광지 소개 페이지로 이동하는 </a:t>
                      </a:r>
                      <a:r>
                        <a:rPr lang="en-US" altLang="ko-KR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url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생성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67497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Map controller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지도 확대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축소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축척 등 지도 컨트롤러 표출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147795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Footer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로고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정관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운영방침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회사정보 등 기본 정보 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65345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320497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UI-F-1211, UI-F-1221, UI-F-1311, UI-F-1411, UI-F-1511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2818744"/>
            <a:ext cx="568593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6286" y="5399723"/>
            <a:ext cx="6571329" cy="5436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2819499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검색창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6E1173-A028-3941-AC45-45F50F85E6CE}"/>
              </a:ext>
            </a:extLst>
          </p:cNvPr>
          <p:cNvSpPr/>
          <p:nvPr/>
        </p:nvSpPr>
        <p:spPr>
          <a:xfrm>
            <a:off x="6471460" y="2819499"/>
            <a:ext cx="506156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CBB937-BFD4-94D5-BD1A-DF3909FE5BC4}"/>
              </a:ext>
            </a:extLst>
          </p:cNvPr>
          <p:cNvSpPr/>
          <p:nvPr/>
        </p:nvSpPr>
        <p:spPr>
          <a:xfrm>
            <a:off x="406286" y="3153487"/>
            <a:ext cx="6571329" cy="207038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Kakao Map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BE993F4-FE11-0ED0-4BA6-4398A53CEE07}"/>
              </a:ext>
            </a:extLst>
          </p:cNvPr>
          <p:cNvGrpSpPr/>
          <p:nvPr/>
        </p:nvGrpSpPr>
        <p:grpSpPr>
          <a:xfrm>
            <a:off x="598785" y="4088985"/>
            <a:ext cx="621735" cy="621735"/>
            <a:chOff x="745052" y="3543781"/>
            <a:chExt cx="621735" cy="62173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C0839BC-A53E-7CE0-C3CF-73306DC23F8D}"/>
                </a:ext>
              </a:extLst>
            </p:cNvPr>
            <p:cNvSpPr/>
            <p:nvPr/>
          </p:nvSpPr>
          <p:spPr>
            <a:xfrm>
              <a:off x="745052" y="3543781"/>
              <a:ext cx="621735" cy="621735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FC3653-11CA-D28D-F1B8-AFE18BB054D6}"/>
                </a:ext>
              </a:extLst>
            </p:cNvPr>
            <p:cNvSpPr txBox="1"/>
            <p:nvPr/>
          </p:nvSpPr>
          <p:spPr>
            <a:xfrm>
              <a:off x="752791" y="3723843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Marker</a:t>
              </a:r>
              <a:endParaRPr lang="ko-KR" altLang="en-US" sz="1050" dirty="0"/>
            </a:p>
          </p:txBody>
        </p:sp>
      </p:grpSp>
      <p:sp>
        <p:nvSpPr>
          <p:cNvPr id="29" name="사각형 설명선 117">
            <a:extLst>
              <a:ext uri="{FF2B5EF4-FFF2-40B4-BE49-F238E27FC236}">
                <a16:creationId xmlns:a16="http://schemas.microsoft.com/office/drawing/2014/main" id="{46F0E816-E522-E232-67D5-681D0ABB1CF5}"/>
              </a:ext>
            </a:extLst>
          </p:cNvPr>
          <p:cNvSpPr/>
          <p:nvPr/>
        </p:nvSpPr>
        <p:spPr>
          <a:xfrm>
            <a:off x="358958" y="222415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31" name="사각형 설명선 117">
            <a:extLst>
              <a:ext uri="{FF2B5EF4-FFF2-40B4-BE49-F238E27FC236}">
                <a16:creationId xmlns:a16="http://schemas.microsoft.com/office/drawing/2014/main" id="{2E6AC39A-6489-8FE3-C241-ABB9C2759239}"/>
              </a:ext>
            </a:extLst>
          </p:cNvPr>
          <p:cNvSpPr/>
          <p:nvPr/>
        </p:nvSpPr>
        <p:spPr>
          <a:xfrm>
            <a:off x="1786856" y="223529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32" name="사각형 설명선 117">
            <a:extLst>
              <a:ext uri="{FF2B5EF4-FFF2-40B4-BE49-F238E27FC236}">
                <a16:creationId xmlns:a16="http://schemas.microsoft.com/office/drawing/2014/main" id="{4C16F028-1E2A-6C6A-6FE6-BDABA7E78028}"/>
              </a:ext>
            </a:extLst>
          </p:cNvPr>
          <p:cNvSpPr/>
          <p:nvPr/>
        </p:nvSpPr>
        <p:spPr>
          <a:xfrm>
            <a:off x="4792311" y="223529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33" name="사각형 설명선 117">
            <a:extLst>
              <a:ext uri="{FF2B5EF4-FFF2-40B4-BE49-F238E27FC236}">
                <a16:creationId xmlns:a16="http://schemas.microsoft.com/office/drawing/2014/main" id="{6F256211-F606-4AD7-7264-77A2FDA3B9B7}"/>
              </a:ext>
            </a:extLst>
          </p:cNvPr>
          <p:cNvSpPr/>
          <p:nvPr/>
        </p:nvSpPr>
        <p:spPr>
          <a:xfrm>
            <a:off x="6454568" y="222415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34" name="사각형 설명선 117">
            <a:extLst>
              <a:ext uri="{FF2B5EF4-FFF2-40B4-BE49-F238E27FC236}">
                <a16:creationId xmlns:a16="http://schemas.microsoft.com/office/drawing/2014/main" id="{C69D0729-B8FC-0E2B-A5DF-4B06244C5202}"/>
              </a:ext>
            </a:extLst>
          </p:cNvPr>
          <p:cNvSpPr/>
          <p:nvPr/>
        </p:nvSpPr>
        <p:spPr>
          <a:xfrm>
            <a:off x="406286" y="270998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35" name="사각형 설명선 117">
            <a:extLst>
              <a:ext uri="{FF2B5EF4-FFF2-40B4-BE49-F238E27FC236}">
                <a16:creationId xmlns:a16="http://schemas.microsoft.com/office/drawing/2014/main" id="{05259CD1-E803-0E33-AE22-43B57001EC97}"/>
              </a:ext>
            </a:extLst>
          </p:cNvPr>
          <p:cNvSpPr/>
          <p:nvPr/>
        </p:nvSpPr>
        <p:spPr>
          <a:xfrm>
            <a:off x="3250947" y="275018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</p:txBody>
      </p:sp>
      <p:sp>
        <p:nvSpPr>
          <p:cNvPr id="36" name="사각형 설명선 117">
            <a:extLst>
              <a:ext uri="{FF2B5EF4-FFF2-40B4-BE49-F238E27FC236}">
                <a16:creationId xmlns:a16="http://schemas.microsoft.com/office/drawing/2014/main" id="{EDDCEE3E-A6CB-97C3-B036-D272D45AA704}"/>
              </a:ext>
            </a:extLst>
          </p:cNvPr>
          <p:cNvSpPr/>
          <p:nvPr/>
        </p:nvSpPr>
        <p:spPr>
          <a:xfrm>
            <a:off x="6371217" y="274140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</p:txBody>
      </p:sp>
      <p:sp>
        <p:nvSpPr>
          <p:cNvPr id="38" name="사각형 설명선 117">
            <a:extLst>
              <a:ext uri="{FF2B5EF4-FFF2-40B4-BE49-F238E27FC236}">
                <a16:creationId xmlns:a16="http://schemas.microsoft.com/office/drawing/2014/main" id="{AFB47181-4633-0DF2-30AF-90B27C88D2B3}"/>
              </a:ext>
            </a:extLst>
          </p:cNvPr>
          <p:cNvSpPr/>
          <p:nvPr/>
        </p:nvSpPr>
        <p:spPr>
          <a:xfrm>
            <a:off x="506988" y="3978408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</p:txBody>
      </p:sp>
      <p:sp>
        <p:nvSpPr>
          <p:cNvPr id="39" name="사각형 설명선 117">
            <a:extLst>
              <a:ext uri="{FF2B5EF4-FFF2-40B4-BE49-F238E27FC236}">
                <a16:creationId xmlns:a16="http://schemas.microsoft.com/office/drawing/2014/main" id="{2E308354-2036-F7C4-6A29-29AC4E9504CF}"/>
              </a:ext>
            </a:extLst>
          </p:cNvPr>
          <p:cNvSpPr/>
          <p:nvPr/>
        </p:nvSpPr>
        <p:spPr>
          <a:xfrm>
            <a:off x="3591624" y="378473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5D4ADC-14E0-B107-4B1E-BC5C2875E6D7}"/>
              </a:ext>
            </a:extLst>
          </p:cNvPr>
          <p:cNvSpPr/>
          <p:nvPr/>
        </p:nvSpPr>
        <p:spPr>
          <a:xfrm>
            <a:off x="6454569" y="3978408"/>
            <a:ext cx="417498" cy="11516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 설명선 117">
            <a:extLst>
              <a:ext uri="{FF2B5EF4-FFF2-40B4-BE49-F238E27FC236}">
                <a16:creationId xmlns:a16="http://schemas.microsoft.com/office/drawing/2014/main" id="{F58BF390-2A0F-6F19-D1B8-E7CB794D41D6}"/>
              </a:ext>
            </a:extLst>
          </p:cNvPr>
          <p:cNvSpPr/>
          <p:nvPr/>
        </p:nvSpPr>
        <p:spPr>
          <a:xfrm>
            <a:off x="6379663" y="376466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</a:p>
        </p:txBody>
      </p:sp>
      <p:sp>
        <p:nvSpPr>
          <p:cNvPr id="42" name="사각형 설명선 117">
            <a:extLst>
              <a:ext uri="{FF2B5EF4-FFF2-40B4-BE49-F238E27FC236}">
                <a16:creationId xmlns:a16="http://schemas.microsoft.com/office/drawing/2014/main" id="{D00B306A-487F-3931-D50C-A2DA5AABCCCE}"/>
              </a:ext>
            </a:extLst>
          </p:cNvPr>
          <p:cNvSpPr/>
          <p:nvPr/>
        </p:nvSpPr>
        <p:spPr>
          <a:xfrm>
            <a:off x="506988" y="524331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ECB76E8C-4051-75AB-41DD-3F7EF7398FC1}"/>
              </a:ext>
            </a:extLst>
          </p:cNvPr>
          <p:cNvSpPr/>
          <p:nvPr/>
        </p:nvSpPr>
        <p:spPr>
          <a:xfrm>
            <a:off x="1177918" y="3388429"/>
            <a:ext cx="1217876" cy="688124"/>
          </a:xfrm>
          <a:prstGeom prst="wedgeRectCallout">
            <a:avLst>
              <a:gd name="adj1" fmla="val -45339"/>
              <a:gd name="adj2" fmla="val 69882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2F5D20-6783-6B10-769F-893CEC020854}"/>
              </a:ext>
            </a:extLst>
          </p:cNvPr>
          <p:cNvSpPr txBox="1"/>
          <p:nvPr/>
        </p:nvSpPr>
        <p:spPr>
          <a:xfrm>
            <a:off x="1211968" y="3432409"/>
            <a:ext cx="11497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782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70485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1428356430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 공통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UI-F-1211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/login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 로그인 화면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902635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UI-F-1111, UI-F-1212, UI-F-1221, UI-F-1231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E5F120-6AD4-D3B0-45CF-47C4AB10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27072"/>
              </p:ext>
            </p:extLst>
          </p:nvPr>
        </p:nvGraphicFramePr>
        <p:xfrm>
          <a:off x="7264341" y="2818743"/>
          <a:ext cx="2470207" cy="3258584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 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사용자의 아이디를 입력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Placehold</a:t>
                      </a:r>
                      <a:r>
                        <a:rPr lang="en-US" altLang="ko-KR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값으로 해당 </a:t>
                      </a:r>
                      <a:r>
                        <a:rPr lang="ko-KR" altLang="en-US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안내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 Wrong message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잘못된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 후 로그인 버튼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 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사용자의 비밀번호를 입력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Placehold</a:t>
                      </a:r>
                      <a:r>
                        <a:rPr lang="en-US" altLang="ko-KR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값으로 해당 </a:t>
                      </a:r>
                      <a:r>
                        <a:rPr lang="ko-KR" altLang="en-US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안내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 Wrong message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잘못된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 후 로그인 버튼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Login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로그인 버튼 </a:t>
                      </a:r>
                      <a:r>
                        <a:rPr lang="ko-KR" altLang="en-US" sz="6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사용자 정보 확인 후 사용자 정보가 일치하면 메인 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or 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사용자의 이전 화면으로 연결</a:t>
                      </a: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299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 / PW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찾기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해당 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 </a:t>
                      </a: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태그 </a:t>
                      </a:r>
                      <a:r>
                        <a:rPr lang="ko-KR" altLang="en-US" sz="6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아이디 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비밀번호 찾기 화면으로 이동</a:t>
                      </a:r>
                      <a:endParaRPr lang="en-US" altLang="ko-KR" sz="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회원가입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해당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태그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회원가입 화면으로 이동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391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구글 로그인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해당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태그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구글 로그인 화면으로 이동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122118"/>
                  </a:ext>
                </a:extLst>
              </a:tr>
              <a:tr h="391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네이버 로그인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해당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태그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네이버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API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로그인 화면으로 이동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67497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147795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65345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61216B-EA17-DDFB-C591-A527B01BD9AC}"/>
              </a:ext>
            </a:extLst>
          </p:cNvPr>
          <p:cNvSpPr/>
          <p:nvPr/>
        </p:nvSpPr>
        <p:spPr>
          <a:xfrm>
            <a:off x="406286" y="2818743"/>
            <a:ext cx="6571329" cy="29197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C49668-0C4D-A0AC-9B2D-0DFD996113A1}"/>
              </a:ext>
            </a:extLst>
          </p:cNvPr>
          <p:cNvSpPr/>
          <p:nvPr/>
        </p:nvSpPr>
        <p:spPr>
          <a:xfrm>
            <a:off x="2620871" y="3280810"/>
            <a:ext cx="2332129" cy="19846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13B070-EBA7-54F2-9628-9AD3DC1D49A4}"/>
              </a:ext>
            </a:extLst>
          </p:cNvPr>
          <p:cNvSpPr/>
          <p:nvPr/>
        </p:nvSpPr>
        <p:spPr>
          <a:xfrm>
            <a:off x="2620871" y="3774608"/>
            <a:ext cx="2332129" cy="19846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CD7C4E-E501-0A13-3E19-13D25DAD6AA5}"/>
              </a:ext>
            </a:extLst>
          </p:cNvPr>
          <p:cNvSpPr/>
          <p:nvPr/>
        </p:nvSpPr>
        <p:spPr>
          <a:xfrm>
            <a:off x="2620871" y="3536013"/>
            <a:ext cx="2332129" cy="1818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3D6AEC-FE21-7329-82BE-C0192AA819FC}"/>
              </a:ext>
            </a:extLst>
          </p:cNvPr>
          <p:cNvSpPr/>
          <p:nvPr/>
        </p:nvSpPr>
        <p:spPr>
          <a:xfrm>
            <a:off x="2620871" y="4029811"/>
            <a:ext cx="2332129" cy="1818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E96E11-13A1-AFD0-133B-0630C458ABE6}"/>
              </a:ext>
            </a:extLst>
          </p:cNvPr>
          <p:cNvSpPr/>
          <p:nvPr/>
        </p:nvSpPr>
        <p:spPr>
          <a:xfrm>
            <a:off x="2620871" y="4268406"/>
            <a:ext cx="2332129" cy="38503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836EDB-19B1-2405-2738-2B9B02BBC299}"/>
              </a:ext>
            </a:extLst>
          </p:cNvPr>
          <p:cNvSpPr/>
          <p:nvPr/>
        </p:nvSpPr>
        <p:spPr>
          <a:xfrm>
            <a:off x="2620871" y="4918660"/>
            <a:ext cx="2332129" cy="1758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구글 로그인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4FDBDC-57F7-EA32-7B01-E62D628B6A3B}"/>
              </a:ext>
            </a:extLst>
          </p:cNvPr>
          <p:cNvSpPr/>
          <p:nvPr/>
        </p:nvSpPr>
        <p:spPr>
          <a:xfrm>
            <a:off x="2620871" y="5185756"/>
            <a:ext cx="2332129" cy="1758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네이버 로그인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A1B036-7553-8422-D5F9-F86F33848B66}"/>
              </a:ext>
            </a:extLst>
          </p:cNvPr>
          <p:cNvSpPr/>
          <p:nvPr/>
        </p:nvSpPr>
        <p:spPr>
          <a:xfrm>
            <a:off x="2620871" y="4710185"/>
            <a:ext cx="1143019" cy="1430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 </a:t>
            </a:r>
            <a:r>
              <a:rPr lang="en-US" altLang="ko-KR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비밀번호를 잃어버리셨습니까</a:t>
            </a:r>
            <a:r>
              <a:rPr lang="en-US" altLang="ko-KR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사각형 설명선 117">
            <a:extLst>
              <a:ext uri="{FF2B5EF4-FFF2-40B4-BE49-F238E27FC236}">
                <a16:creationId xmlns:a16="http://schemas.microsoft.com/office/drawing/2014/main" id="{E94F57E9-8BD4-DE01-4F53-2149FBC35E87}"/>
              </a:ext>
            </a:extLst>
          </p:cNvPr>
          <p:cNvSpPr/>
          <p:nvPr/>
        </p:nvSpPr>
        <p:spPr>
          <a:xfrm>
            <a:off x="2858246" y="3192914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44" name="사각형 설명선 117">
            <a:extLst>
              <a:ext uri="{FF2B5EF4-FFF2-40B4-BE49-F238E27FC236}">
                <a16:creationId xmlns:a16="http://schemas.microsoft.com/office/drawing/2014/main" id="{049D8512-B4A2-A12F-57AA-BE2CF560FEEC}"/>
              </a:ext>
            </a:extLst>
          </p:cNvPr>
          <p:cNvSpPr/>
          <p:nvPr/>
        </p:nvSpPr>
        <p:spPr>
          <a:xfrm>
            <a:off x="2858246" y="3405308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45" name="사각형 설명선 117">
            <a:extLst>
              <a:ext uri="{FF2B5EF4-FFF2-40B4-BE49-F238E27FC236}">
                <a16:creationId xmlns:a16="http://schemas.microsoft.com/office/drawing/2014/main" id="{2E15F930-3A3F-0B02-8759-E74E14150EAE}"/>
              </a:ext>
            </a:extLst>
          </p:cNvPr>
          <p:cNvSpPr/>
          <p:nvPr/>
        </p:nvSpPr>
        <p:spPr>
          <a:xfrm>
            <a:off x="2858246" y="364792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46" name="사각형 설명선 117">
            <a:extLst>
              <a:ext uri="{FF2B5EF4-FFF2-40B4-BE49-F238E27FC236}">
                <a16:creationId xmlns:a16="http://schemas.microsoft.com/office/drawing/2014/main" id="{2044981F-5E61-037F-EC97-E68E62EAFF22}"/>
              </a:ext>
            </a:extLst>
          </p:cNvPr>
          <p:cNvSpPr/>
          <p:nvPr/>
        </p:nvSpPr>
        <p:spPr>
          <a:xfrm>
            <a:off x="2858246" y="390231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47" name="사각형 설명선 117">
            <a:extLst>
              <a:ext uri="{FF2B5EF4-FFF2-40B4-BE49-F238E27FC236}">
                <a16:creationId xmlns:a16="http://schemas.microsoft.com/office/drawing/2014/main" id="{847530B4-A89E-56DD-740E-18280DAC97BD}"/>
              </a:ext>
            </a:extLst>
          </p:cNvPr>
          <p:cNvSpPr/>
          <p:nvPr/>
        </p:nvSpPr>
        <p:spPr>
          <a:xfrm>
            <a:off x="2858246" y="416839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48" name="사각형 설명선 117">
            <a:extLst>
              <a:ext uri="{FF2B5EF4-FFF2-40B4-BE49-F238E27FC236}">
                <a16:creationId xmlns:a16="http://schemas.microsoft.com/office/drawing/2014/main" id="{F47CF98A-C0C5-6CFD-DAFA-69D3D4267CD2}"/>
              </a:ext>
            </a:extLst>
          </p:cNvPr>
          <p:cNvSpPr/>
          <p:nvPr/>
        </p:nvSpPr>
        <p:spPr>
          <a:xfrm>
            <a:off x="2858246" y="455431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</p:txBody>
      </p:sp>
      <p:sp>
        <p:nvSpPr>
          <p:cNvPr id="49" name="사각형 설명선 117">
            <a:extLst>
              <a:ext uri="{FF2B5EF4-FFF2-40B4-BE49-F238E27FC236}">
                <a16:creationId xmlns:a16="http://schemas.microsoft.com/office/drawing/2014/main" id="{8FEA5746-3906-8C04-3ABC-6F743132D6F0}"/>
              </a:ext>
            </a:extLst>
          </p:cNvPr>
          <p:cNvSpPr/>
          <p:nvPr/>
        </p:nvSpPr>
        <p:spPr>
          <a:xfrm>
            <a:off x="3905623" y="455431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</p:txBody>
      </p:sp>
      <p:sp>
        <p:nvSpPr>
          <p:cNvPr id="50" name="사각형 설명선 117">
            <a:extLst>
              <a:ext uri="{FF2B5EF4-FFF2-40B4-BE49-F238E27FC236}">
                <a16:creationId xmlns:a16="http://schemas.microsoft.com/office/drawing/2014/main" id="{67C4041E-4896-6479-446E-CFA8842830D4}"/>
              </a:ext>
            </a:extLst>
          </p:cNvPr>
          <p:cNvSpPr/>
          <p:nvPr/>
        </p:nvSpPr>
        <p:spPr>
          <a:xfrm>
            <a:off x="2858246" y="5055050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1168AA6-81F6-4E8B-F231-D727EB5F3202}"/>
              </a:ext>
            </a:extLst>
          </p:cNvPr>
          <p:cNvSpPr/>
          <p:nvPr/>
        </p:nvSpPr>
        <p:spPr>
          <a:xfrm>
            <a:off x="3809979" y="4710185"/>
            <a:ext cx="1143019" cy="1430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52" name="사각형 설명선 117">
            <a:extLst>
              <a:ext uri="{FF2B5EF4-FFF2-40B4-BE49-F238E27FC236}">
                <a16:creationId xmlns:a16="http://schemas.microsoft.com/office/drawing/2014/main" id="{85A8B407-29EC-2059-65B7-E65547C3714E}"/>
              </a:ext>
            </a:extLst>
          </p:cNvPr>
          <p:cNvSpPr/>
          <p:nvPr/>
        </p:nvSpPr>
        <p:spPr>
          <a:xfrm>
            <a:off x="2858246" y="481044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0895D95-A194-4134-A3E7-AD7A188B94C9}"/>
              </a:ext>
            </a:extLst>
          </p:cNvPr>
          <p:cNvSpPr/>
          <p:nvPr/>
        </p:nvSpPr>
        <p:spPr>
          <a:xfrm>
            <a:off x="2620871" y="3068415"/>
            <a:ext cx="2332129" cy="19846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8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860245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3897184118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/>
        </p:nvGraphicFramePr>
        <p:xfrm>
          <a:off x="7264341" y="2818744"/>
          <a:ext cx="2470207" cy="3230752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495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1412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25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495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731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84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5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89066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6286" y="5399723"/>
            <a:ext cx="6571329" cy="5436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4204DA-8804-2EDB-BB8F-C611F4D0E3DF}"/>
              </a:ext>
            </a:extLst>
          </p:cNvPr>
          <p:cNvSpPr/>
          <p:nvPr/>
        </p:nvSpPr>
        <p:spPr>
          <a:xfrm>
            <a:off x="406286" y="2818743"/>
            <a:ext cx="6571329" cy="240512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TBC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향후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시간나면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07797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3128226262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 공통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UI-F-1221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UI-F-1221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/login/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create_account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 회원가입 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UI-F-1111, UI-F-1211, UI-F-1212, UI-F-1221, UI-F-1232, UI-F-1211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E5F120-6AD4-D3B0-45CF-47C4AB10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70208"/>
              </p:ext>
            </p:extLst>
          </p:nvPr>
        </p:nvGraphicFramePr>
        <p:xfrm>
          <a:off x="7264341" y="2818746"/>
          <a:ext cx="2470207" cy="3230755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204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 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사용자의 아이디를 입력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Placehold</a:t>
                      </a:r>
                      <a:r>
                        <a:rPr lang="en-US" altLang="ko-KR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값으로 해당 </a:t>
                      </a:r>
                      <a:r>
                        <a:rPr lang="ko-KR" altLang="en-US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안내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753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Wrong message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중복된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 후 로그인 버튼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영문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숫자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특수문자 혼합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8~16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자리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아닐경우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와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 </a:t>
                      </a:r>
                      <a:r>
                        <a:rPr lang="en-US" altLang="ko-KR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confir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 일치하지 않을 경우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중복된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Email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이메일 형식이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아닐경우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204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 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사용자의 비밀번호를 입력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Placehold</a:t>
                      </a:r>
                      <a:r>
                        <a:rPr lang="en-US" altLang="ko-KR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값으로 해당 </a:t>
                      </a:r>
                      <a:r>
                        <a:rPr lang="ko-KR" altLang="en-US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안내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177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confirm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입력한 사용자 비밀번호가 맞는지 확인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177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사용자 이름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사용자의 이름을 입력</a:t>
                      </a: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성별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남성 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여성 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radio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생년월일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해당 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input </a:t>
                      </a:r>
                      <a:r>
                        <a:rPr lang="ko-KR" altLang="en-US" sz="6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달력 출력</a:t>
                      </a:r>
                      <a:endParaRPr lang="en-US" altLang="ko-KR" sz="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301107"/>
                  </a:ext>
                </a:extLst>
              </a:tr>
              <a:tr h="296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이메일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사용자 이메일 입력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이메일을 전체 입력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or  id / @ / domain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나눠서 입력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259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전화번호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숫자만 입력하게 하여 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122118"/>
                  </a:ext>
                </a:extLst>
              </a:tr>
              <a:tr h="259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정보수집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정보수집 동의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radio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67497"/>
                  </a:ext>
                </a:extLst>
              </a:tr>
              <a:tr h="296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Sign up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회원가입 버튼 </a:t>
                      </a:r>
                      <a:r>
                        <a:rPr lang="ko-KR" altLang="en-US" sz="6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사용자 정보 확인 후 사용자 정보에 이상이 없으면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greeting alert + 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로그인 페이지 이동</a:t>
                      </a: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147795"/>
                  </a:ext>
                </a:extLst>
              </a:tr>
              <a:tr h="204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구글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네이버 회원가입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해당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태그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구글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네이버 회원가입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API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화면으로 이동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65345"/>
                  </a:ext>
                </a:extLst>
              </a:tr>
            </a:tbl>
          </a:graphicData>
        </a:graphic>
      </p:graphicFrame>
      <p:sp>
        <p:nvSpPr>
          <p:cNvPr id="35" name="사각형 설명선 117">
            <a:extLst>
              <a:ext uri="{FF2B5EF4-FFF2-40B4-BE49-F238E27FC236}">
                <a16:creationId xmlns:a16="http://schemas.microsoft.com/office/drawing/2014/main" id="{25FFF5BF-47FA-F5A7-52F7-461EF55C4AAF}"/>
              </a:ext>
            </a:extLst>
          </p:cNvPr>
          <p:cNvSpPr/>
          <p:nvPr/>
        </p:nvSpPr>
        <p:spPr>
          <a:xfrm>
            <a:off x="2620572" y="2991194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36" name="사각형 설명선 117">
            <a:extLst>
              <a:ext uri="{FF2B5EF4-FFF2-40B4-BE49-F238E27FC236}">
                <a16:creationId xmlns:a16="http://schemas.microsoft.com/office/drawing/2014/main" id="{39821CA5-49AD-0722-0387-A232619FCE5D}"/>
              </a:ext>
            </a:extLst>
          </p:cNvPr>
          <p:cNvSpPr/>
          <p:nvPr/>
        </p:nvSpPr>
        <p:spPr>
          <a:xfrm>
            <a:off x="4708261" y="317459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38" name="사각형 설명선 117">
            <a:extLst>
              <a:ext uri="{FF2B5EF4-FFF2-40B4-BE49-F238E27FC236}">
                <a16:creationId xmlns:a16="http://schemas.microsoft.com/office/drawing/2014/main" id="{CAF62F4A-ECB8-5482-4AED-F542803FCB68}"/>
              </a:ext>
            </a:extLst>
          </p:cNvPr>
          <p:cNvSpPr/>
          <p:nvPr/>
        </p:nvSpPr>
        <p:spPr>
          <a:xfrm>
            <a:off x="2612910" y="334840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39" name="사각형 설명선 117">
            <a:extLst>
              <a:ext uri="{FF2B5EF4-FFF2-40B4-BE49-F238E27FC236}">
                <a16:creationId xmlns:a16="http://schemas.microsoft.com/office/drawing/2014/main" id="{135780D3-D34E-CFE7-B1DD-B3122026F0B7}"/>
              </a:ext>
            </a:extLst>
          </p:cNvPr>
          <p:cNvSpPr/>
          <p:nvPr/>
        </p:nvSpPr>
        <p:spPr>
          <a:xfrm>
            <a:off x="2791167" y="3678210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40" name="사각형 설명선 117">
            <a:extLst>
              <a:ext uri="{FF2B5EF4-FFF2-40B4-BE49-F238E27FC236}">
                <a16:creationId xmlns:a16="http://schemas.microsoft.com/office/drawing/2014/main" id="{A3184D48-398C-665A-7305-FF86DC1E981E}"/>
              </a:ext>
            </a:extLst>
          </p:cNvPr>
          <p:cNvSpPr/>
          <p:nvPr/>
        </p:nvSpPr>
        <p:spPr>
          <a:xfrm>
            <a:off x="2709568" y="402248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41" name="사각형 설명선 117">
            <a:extLst>
              <a:ext uri="{FF2B5EF4-FFF2-40B4-BE49-F238E27FC236}">
                <a16:creationId xmlns:a16="http://schemas.microsoft.com/office/drawing/2014/main" id="{CABDF32E-451C-5FCF-1AC9-A66DD7AAD94D}"/>
              </a:ext>
            </a:extLst>
          </p:cNvPr>
          <p:cNvSpPr/>
          <p:nvPr/>
        </p:nvSpPr>
        <p:spPr>
          <a:xfrm>
            <a:off x="3357653" y="421423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</p:txBody>
      </p:sp>
      <p:sp>
        <p:nvSpPr>
          <p:cNvPr id="42" name="사각형 설명선 117">
            <a:extLst>
              <a:ext uri="{FF2B5EF4-FFF2-40B4-BE49-F238E27FC236}">
                <a16:creationId xmlns:a16="http://schemas.microsoft.com/office/drawing/2014/main" id="{BECD2604-9C5A-E34B-8B69-48221D5F7CB9}"/>
              </a:ext>
            </a:extLst>
          </p:cNvPr>
          <p:cNvSpPr/>
          <p:nvPr/>
        </p:nvSpPr>
        <p:spPr>
          <a:xfrm>
            <a:off x="2971856" y="439106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</p:txBody>
      </p:sp>
      <p:sp>
        <p:nvSpPr>
          <p:cNvPr id="54" name="사각형 설명선 117">
            <a:extLst>
              <a:ext uri="{FF2B5EF4-FFF2-40B4-BE49-F238E27FC236}">
                <a16:creationId xmlns:a16="http://schemas.microsoft.com/office/drawing/2014/main" id="{1D2DDEE8-B9BC-7B20-086E-E3C5AC3E0DF3}"/>
              </a:ext>
            </a:extLst>
          </p:cNvPr>
          <p:cNvSpPr/>
          <p:nvPr/>
        </p:nvSpPr>
        <p:spPr>
          <a:xfrm>
            <a:off x="3646114" y="523321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</a:p>
        </p:txBody>
      </p:sp>
      <p:sp>
        <p:nvSpPr>
          <p:cNvPr id="56" name="사각형 설명선 117">
            <a:extLst>
              <a:ext uri="{FF2B5EF4-FFF2-40B4-BE49-F238E27FC236}">
                <a16:creationId xmlns:a16="http://schemas.microsoft.com/office/drawing/2014/main" id="{13658934-9340-5822-51FE-D511E62150CA}"/>
              </a:ext>
            </a:extLst>
          </p:cNvPr>
          <p:cNvSpPr/>
          <p:nvPr/>
        </p:nvSpPr>
        <p:spPr>
          <a:xfrm>
            <a:off x="2788262" y="460428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B2C5C64-D7E6-5E00-A873-7331DBE5B0F5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40E09EF-8F0A-88A5-CD60-71C00D2338A4}"/>
              </a:ext>
            </a:extLst>
          </p:cNvPr>
          <p:cNvSpPr/>
          <p:nvPr/>
        </p:nvSpPr>
        <p:spPr>
          <a:xfrm>
            <a:off x="406286" y="2818743"/>
            <a:ext cx="6571329" cy="29197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D1AC4F-A4E8-9734-A041-CDEA3022CDBC}"/>
              </a:ext>
            </a:extLst>
          </p:cNvPr>
          <p:cNvSpPr/>
          <p:nvPr/>
        </p:nvSpPr>
        <p:spPr>
          <a:xfrm>
            <a:off x="2620871" y="2886580"/>
            <a:ext cx="2332129" cy="1855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9782BB-0CB0-A92A-8617-78561097BFC8}"/>
              </a:ext>
            </a:extLst>
          </p:cNvPr>
          <p:cNvSpPr/>
          <p:nvPr/>
        </p:nvSpPr>
        <p:spPr>
          <a:xfrm>
            <a:off x="2620871" y="3120141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C423FA-DDF0-84D5-9F52-2425AAE2B069}"/>
              </a:ext>
            </a:extLst>
          </p:cNvPr>
          <p:cNvSpPr/>
          <p:nvPr/>
        </p:nvSpPr>
        <p:spPr>
          <a:xfrm>
            <a:off x="2620871" y="3466195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CDF566-C71A-1AAB-AF2B-02F3FECB2AA0}"/>
              </a:ext>
            </a:extLst>
          </p:cNvPr>
          <p:cNvSpPr/>
          <p:nvPr/>
        </p:nvSpPr>
        <p:spPr>
          <a:xfrm>
            <a:off x="2620871" y="3336116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5CCCF4-24D4-9B64-617F-B377CC5A1275}"/>
              </a:ext>
            </a:extLst>
          </p:cNvPr>
          <p:cNvSpPr/>
          <p:nvPr/>
        </p:nvSpPr>
        <p:spPr>
          <a:xfrm>
            <a:off x="2620871" y="5562242"/>
            <a:ext cx="1143019" cy="14881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구글 회원가입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DAB39E-B054-BD64-3D07-1853FAF5816C}"/>
              </a:ext>
            </a:extLst>
          </p:cNvPr>
          <p:cNvSpPr/>
          <p:nvPr/>
        </p:nvSpPr>
        <p:spPr>
          <a:xfrm>
            <a:off x="2620871" y="5334627"/>
            <a:ext cx="2332129" cy="14881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 in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712464-4B87-5B35-02E2-71757D8B06A9}"/>
              </a:ext>
            </a:extLst>
          </p:cNvPr>
          <p:cNvSpPr/>
          <p:nvPr/>
        </p:nvSpPr>
        <p:spPr>
          <a:xfrm>
            <a:off x="3809978" y="5562241"/>
            <a:ext cx="1143019" cy="14881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네이버 회원가입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8D45303-710C-FE4C-40F0-33CAB1CFFE8D}"/>
              </a:ext>
            </a:extLst>
          </p:cNvPr>
          <p:cNvSpPr/>
          <p:nvPr/>
        </p:nvSpPr>
        <p:spPr>
          <a:xfrm>
            <a:off x="2620871" y="3668551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9BF7D6C-5FD9-545B-3825-64A59A78EFBF}"/>
              </a:ext>
            </a:extLst>
          </p:cNvPr>
          <p:cNvSpPr/>
          <p:nvPr/>
        </p:nvSpPr>
        <p:spPr>
          <a:xfrm>
            <a:off x="2620871" y="4156629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이름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36D6124-DA60-E4BC-9DC2-BE439560B011}"/>
              </a:ext>
            </a:extLst>
          </p:cNvPr>
          <p:cNvSpPr/>
          <p:nvPr/>
        </p:nvSpPr>
        <p:spPr>
          <a:xfrm>
            <a:off x="2620871" y="4520430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생년월일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2059C66-D1C9-7695-BFE8-BE80E97BF7AA}"/>
              </a:ext>
            </a:extLst>
          </p:cNvPr>
          <p:cNvSpPr/>
          <p:nvPr/>
        </p:nvSpPr>
        <p:spPr>
          <a:xfrm>
            <a:off x="2620871" y="4725089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email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C85ADFE-56D6-A96A-45AE-14978B66C343}"/>
              </a:ext>
            </a:extLst>
          </p:cNvPr>
          <p:cNvSpPr/>
          <p:nvPr/>
        </p:nvSpPr>
        <p:spPr>
          <a:xfrm>
            <a:off x="2620871" y="4927444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0964C2E-975E-09D4-46DA-8B4B3F9CA40F}"/>
              </a:ext>
            </a:extLst>
          </p:cNvPr>
          <p:cNvSpPr/>
          <p:nvPr/>
        </p:nvSpPr>
        <p:spPr>
          <a:xfrm>
            <a:off x="3468333" y="5212996"/>
            <a:ext cx="140841" cy="11919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510FFBD-A701-1E43-7847-A385F1CAA52B}"/>
              </a:ext>
            </a:extLst>
          </p:cNvPr>
          <p:cNvSpPr/>
          <p:nvPr/>
        </p:nvSpPr>
        <p:spPr>
          <a:xfrm>
            <a:off x="1704051" y="3126806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아이디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3E6297E-593B-2BE4-1960-2C388243DB29}"/>
              </a:ext>
            </a:extLst>
          </p:cNvPr>
          <p:cNvSpPr/>
          <p:nvPr/>
        </p:nvSpPr>
        <p:spPr>
          <a:xfrm>
            <a:off x="1704051" y="3466191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비밀번호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2F23E1A-CA20-93E0-B276-E522E8321297}"/>
              </a:ext>
            </a:extLst>
          </p:cNvPr>
          <p:cNvSpPr/>
          <p:nvPr/>
        </p:nvSpPr>
        <p:spPr>
          <a:xfrm>
            <a:off x="1704051" y="4152454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51985AB-23E6-CD84-4A50-E7EA2F6F92F6}"/>
              </a:ext>
            </a:extLst>
          </p:cNvPr>
          <p:cNvSpPr/>
          <p:nvPr/>
        </p:nvSpPr>
        <p:spPr>
          <a:xfrm>
            <a:off x="2620871" y="3804522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 confirm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7D43C09-D203-F272-74CF-87D71B8C0FFA}"/>
              </a:ext>
            </a:extLst>
          </p:cNvPr>
          <p:cNvSpPr/>
          <p:nvPr/>
        </p:nvSpPr>
        <p:spPr>
          <a:xfrm>
            <a:off x="2620871" y="4006878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04709994-55DF-EBC5-59D8-35253E82FFFA}"/>
              </a:ext>
            </a:extLst>
          </p:cNvPr>
          <p:cNvSpPr/>
          <p:nvPr/>
        </p:nvSpPr>
        <p:spPr>
          <a:xfrm>
            <a:off x="1704051" y="3804518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확인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154E24D-035F-94E6-7E94-7B8280322E43}"/>
              </a:ext>
            </a:extLst>
          </p:cNvPr>
          <p:cNvSpPr/>
          <p:nvPr/>
        </p:nvSpPr>
        <p:spPr>
          <a:xfrm>
            <a:off x="1704051" y="4340379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0E8A6890-BCBE-87B0-BFB8-DBB69A638B08}"/>
              </a:ext>
            </a:extLst>
          </p:cNvPr>
          <p:cNvSpPr/>
          <p:nvPr/>
        </p:nvSpPr>
        <p:spPr>
          <a:xfrm>
            <a:off x="1704051" y="4520429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생년월일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26247D5A-55F1-273B-B632-BCCB5F094192}"/>
              </a:ext>
            </a:extLst>
          </p:cNvPr>
          <p:cNvSpPr/>
          <p:nvPr/>
        </p:nvSpPr>
        <p:spPr>
          <a:xfrm>
            <a:off x="1704051" y="4734986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0261B5E-0853-3DA6-D384-40925D90F7E7}"/>
              </a:ext>
            </a:extLst>
          </p:cNvPr>
          <p:cNvSpPr/>
          <p:nvPr/>
        </p:nvSpPr>
        <p:spPr>
          <a:xfrm>
            <a:off x="2620572" y="5231756"/>
            <a:ext cx="786667" cy="8108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광고 수신 동의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8417482-114A-BE1F-1177-9FD1065324DB}"/>
              </a:ext>
            </a:extLst>
          </p:cNvPr>
          <p:cNvSpPr/>
          <p:nvPr/>
        </p:nvSpPr>
        <p:spPr>
          <a:xfrm>
            <a:off x="2620871" y="5043481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Phone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4937D7E-7284-0A8B-CAF5-C2811797162F}"/>
              </a:ext>
            </a:extLst>
          </p:cNvPr>
          <p:cNvSpPr/>
          <p:nvPr/>
        </p:nvSpPr>
        <p:spPr>
          <a:xfrm>
            <a:off x="1704051" y="5053378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431E2965-5AAB-E827-7652-E4F3602C6BE8}"/>
              </a:ext>
            </a:extLst>
          </p:cNvPr>
          <p:cNvSpPr/>
          <p:nvPr/>
        </p:nvSpPr>
        <p:spPr>
          <a:xfrm>
            <a:off x="4811228" y="5212996"/>
            <a:ext cx="140841" cy="11919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F3824BD1-374F-128A-47B4-702F79509BF8}"/>
              </a:ext>
            </a:extLst>
          </p:cNvPr>
          <p:cNvSpPr/>
          <p:nvPr/>
        </p:nvSpPr>
        <p:spPr>
          <a:xfrm>
            <a:off x="3963467" y="5231756"/>
            <a:ext cx="786667" cy="8108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위치 정보 수집 동의</a:t>
            </a: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5EC470F5-DE60-CF7F-81A3-436F6E8EF509}"/>
              </a:ext>
            </a:extLst>
          </p:cNvPr>
          <p:cNvSpPr/>
          <p:nvPr/>
        </p:nvSpPr>
        <p:spPr>
          <a:xfrm>
            <a:off x="3468333" y="4349264"/>
            <a:ext cx="140841" cy="11919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5295E4C-2D1D-94E0-9EA4-2966E3169454}"/>
              </a:ext>
            </a:extLst>
          </p:cNvPr>
          <p:cNvSpPr/>
          <p:nvPr/>
        </p:nvSpPr>
        <p:spPr>
          <a:xfrm>
            <a:off x="2620572" y="4368024"/>
            <a:ext cx="786667" cy="8108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남성</a:t>
            </a: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87D83B34-6BEB-18E8-275E-DBE245040257}"/>
              </a:ext>
            </a:extLst>
          </p:cNvPr>
          <p:cNvSpPr/>
          <p:nvPr/>
        </p:nvSpPr>
        <p:spPr>
          <a:xfrm>
            <a:off x="4811228" y="4349264"/>
            <a:ext cx="140841" cy="11919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4F2E935B-CCB9-3236-8D86-6A75B81E5B29}"/>
              </a:ext>
            </a:extLst>
          </p:cNvPr>
          <p:cNvSpPr/>
          <p:nvPr/>
        </p:nvSpPr>
        <p:spPr>
          <a:xfrm>
            <a:off x="3963467" y="4368024"/>
            <a:ext cx="786667" cy="8108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여성</a:t>
            </a:r>
          </a:p>
        </p:txBody>
      </p:sp>
      <p:sp>
        <p:nvSpPr>
          <p:cNvPr id="169" name="사각형 설명선 117">
            <a:extLst>
              <a:ext uri="{FF2B5EF4-FFF2-40B4-BE49-F238E27FC236}">
                <a16:creationId xmlns:a16="http://schemas.microsoft.com/office/drawing/2014/main" id="{4599945B-B06B-C4F8-EACA-58F4C0ADF623}"/>
              </a:ext>
            </a:extLst>
          </p:cNvPr>
          <p:cNvSpPr/>
          <p:nvPr/>
        </p:nvSpPr>
        <p:spPr>
          <a:xfrm>
            <a:off x="2804166" y="4897628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</p:txBody>
      </p:sp>
      <p:sp>
        <p:nvSpPr>
          <p:cNvPr id="171" name="사각형 설명선 117">
            <a:extLst>
              <a:ext uri="{FF2B5EF4-FFF2-40B4-BE49-F238E27FC236}">
                <a16:creationId xmlns:a16="http://schemas.microsoft.com/office/drawing/2014/main" id="{53BF2918-13E2-001B-4344-7E38E7A7B469}"/>
              </a:ext>
            </a:extLst>
          </p:cNvPr>
          <p:cNvSpPr/>
          <p:nvPr/>
        </p:nvSpPr>
        <p:spPr>
          <a:xfrm>
            <a:off x="3174059" y="5085764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</a:p>
        </p:txBody>
      </p:sp>
      <p:sp>
        <p:nvSpPr>
          <p:cNvPr id="172" name="사각형 설명선 117">
            <a:extLst>
              <a:ext uri="{FF2B5EF4-FFF2-40B4-BE49-F238E27FC236}">
                <a16:creationId xmlns:a16="http://schemas.microsoft.com/office/drawing/2014/main" id="{D9FB76A8-AD26-F1D3-8A2D-F2E1D2060DA1}"/>
              </a:ext>
            </a:extLst>
          </p:cNvPr>
          <p:cNvSpPr/>
          <p:nvPr/>
        </p:nvSpPr>
        <p:spPr>
          <a:xfrm>
            <a:off x="3435012" y="543987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2869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15618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2511748290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UI-F-1222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/>
        </p:nvGraphicFramePr>
        <p:xfrm>
          <a:off x="7264341" y="2818744"/>
          <a:ext cx="2470207" cy="3230752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495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1412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25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495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731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84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5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32442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6286" y="5399723"/>
            <a:ext cx="6571329" cy="5436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4204DA-8804-2EDB-BB8F-C611F4D0E3DF}"/>
              </a:ext>
            </a:extLst>
          </p:cNvPr>
          <p:cNvSpPr/>
          <p:nvPr/>
        </p:nvSpPr>
        <p:spPr>
          <a:xfrm>
            <a:off x="406286" y="2818743"/>
            <a:ext cx="6571329" cy="240512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TBC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향후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시간나면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4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289129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1483681811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찾기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UI-F-1221 &gt; UI-F-1231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/login/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find_account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 회원가입 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464168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UI-F-1211, UI-F-1232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E5F120-6AD4-D3B0-45CF-47C4AB10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64694"/>
              </p:ext>
            </p:extLst>
          </p:nvPr>
        </p:nvGraphicFramePr>
        <p:xfrm>
          <a:off x="7264341" y="2818746"/>
          <a:ext cx="2470207" cy="3408901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209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사용자 이름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사용자의 이름을 입력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Placehold</a:t>
                      </a:r>
                      <a:r>
                        <a:rPr lang="en-US" altLang="ko-KR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값으로 해당 </a:t>
                      </a:r>
                      <a:r>
                        <a:rPr lang="ko-KR" altLang="en-US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안내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748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Wrong message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사용자 이름이 없는 경우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사용자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Email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 없는 경우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209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생년월일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해당 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input </a:t>
                      </a:r>
                      <a:r>
                        <a:rPr lang="ko-KR" altLang="en-US" sz="6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달력 출력</a:t>
                      </a:r>
                      <a:endParaRPr lang="en-US" altLang="ko-KR" sz="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209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이메일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사용자의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email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을 입력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Placehold</a:t>
                      </a:r>
                      <a:r>
                        <a:rPr lang="en-US" altLang="ko-KR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값으로 해당 </a:t>
                      </a:r>
                      <a:r>
                        <a:rPr lang="ko-KR" altLang="en-US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안내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209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찾기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찾기 버튼 </a:t>
                      </a:r>
                      <a:r>
                        <a:rPr lang="ko-KR" altLang="en-US" sz="6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사용자 정보 확인 후 사용자 정보에 이상이 없으면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사용자의 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Confirm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창 형태로 출력</a:t>
                      </a: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233800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94342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305963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122118"/>
                  </a:ext>
                </a:extLst>
              </a:tr>
              <a:tr h="305963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67497"/>
                  </a:ext>
                </a:extLst>
              </a:tr>
              <a:tr h="294342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147795"/>
                  </a:ext>
                </a:extLst>
              </a:tr>
              <a:tr h="209552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65345"/>
                  </a:ext>
                </a:extLst>
              </a:tr>
            </a:tbl>
          </a:graphicData>
        </a:graphic>
      </p:graphicFrame>
      <p:sp>
        <p:nvSpPr>
          <p:cNvPr id="35" name="사각형 설명선 117">
            <a:extLst>
              <a:ext uri="{FF2B5EF4-FFF2-40B4-BE49-F238E27FC236}">
                <a16:creationId xmlns:a16="http://schemas.microsoft.com/office/drawing/2014/main" id="{25FFF5BF-47FA-F5A7-52F7-461EF55C4AAF}"/>
              </a:ext>
            </a:extLst>
          </p:cNvPr>
          <p:cNvSpPr/>
          <p:nvPr/>
        </p:nvSpPr>
        <p:spPr>
          <a:xfrm>
            <a:off x="2813658" y="3224950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36" name="사각형 설명선 117">
            <a:extLst>
              <a:ext uri="{FF2B5EF4-FFF2-40B4-BE49-F238E27FC236}">
                <a16:creationId xmlns:a16="http://schemas.microsoft.com/office/drawing/2014/main" id="{39821CA5-49AD-0722-0387-A232619FCE5D}"/>
              </a:ext>
            </a:extLst>
          </p:cNvPr>
          <p:cNvSpPr/>
          <p:nvPr/>
        </p:nvSpPr>
        <p:spPr>
          <a:xfrm>
            <a:off x="2998543" y="3425438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B2C5C64-D7E6-5E00-A873-7331DBE5B0F5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40E09EF-8F0A-88A5-CD60-71C00D2338A4}"/>
              </a:ext>
            </a:extLst>
          </p:cNvPr>
          <p:cNvSpPr/>
          <p:nvPr/>
        </p:nvSpPr>
        <p:spPr>
          <a:xfrm>
            <a:off x="406286" y="2818743"/>
            <a:ext cx="6571329" cy="29197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D1AC4F-A4E8-9734-A041-CDEA3022CDBC}"/>
              </a:ext>
            </a:extLst>
          </p:cNvPr>
          <p:cNvSpPr/>
          <p:nvPr/>
        </p:nvSpPr>
        <p:spPr>
          <a:xfrm>
            <a:off x="2620871" y="3147258"/>
            <a:ext cx="1168406" cy="185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9782BB-0CB0-A92A-8617-78561097BFC8}"/>
              </a:ext>
            </a:extLst>
          </p:cNvPr>
          <p:cNvSpPr/>
          <p:nvPr/>
        </p:nvSpPr>
        <p:spPr>
          <a:xfrm>
            <a:off x="2620871" y="3380819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C423FA-DDF0-84D5-9F52-2425AAE2B069}"/>
              </a:ext>
            </a:extLst>
          </p:cNvPr>
          <p:cNvSpPr/>
          <p:nvPr/>
        </p:nvSpPr>
        <p:spPr>
          <a:xfrm>
            <a:off x="2620871" y="3726873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생년월일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CDF566-C71A-1AAB-AF2B-02F3FECB2AA0}"/>
              </a:ext>
            </a:extLst>
          </p:cNvPr>
          <p:cNvSpPr/>
          <p:nvPr/>
        </p:nvSpPr>
        <p:spPr>
          <a:xfrm>
            <a:off x="2620871" y="3596794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510FFBD-A701-1E43-7847-A385F1CAA52B}"/>
              </a:ext>
            </a:extLst>
          </p:cNvPr>
          <p:cNvSpPr/>
          <p:nvPr/>
        </p:nvSpPr>
        <p:spPr>
          <a:xfrm>
            <a:off x="1704051" y="3387484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이름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3E6297E-593B-2BE4-1960-2C388243DB29}"/>
              </a:ext>
            </a:extLst>
          </p:cNvPr>
          <p:cNvSpPr/>
          <p:nvPr/>
        </p:nvSpPr>
        <p:spPr>
          <a:xfrm>
            <a:off x="1704051" y="3726869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생년월일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51985AB-23E6-CD84-4A50-E7EA2F6F92F6}"/>
              </a:ext>
            </a:extLst>
          </p:cNvPr>
          <p:cNvSpPr/>
          <p:nvPr/>
        </p:nvSpPr>
        <p:spPr>
          <a:xfrm>
            <a:off x="2620871" y="3981962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7D43C09-D203-F272-74CF-87D71B8C0FFA}"/>
              </a:ext>
            </a:extLst>
          </p:cNvPr>
          <p:cNvSpPr/>
          <p:nvPr/>
        </p:nvSpPr>
        <p:spPr>
          <a:xfrm>
            <a:off x="2620871" y="4184318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04709994-55DF-EBC5-59D8-35253E82FFFA}"/>
              </a:ext>
            </a:extLst>
          </p:cNvPr>
          <p:cNvSpPr/>
          <p:nvPr/>
        </p:nvSpPr>
        <p:spPr>
          <a:xfrm>
            <a:off x="1704051" y="3981958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메일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55D360-37E1-5D99-EB67-F8BB230FFED5}"/>
              </a:ext>
            </a:extLst>
          </p:cNvPr>
          <p:cNvSpPr/>
          <p:nvPr/>
        </p:nvSpPr>
        <p:spPr>
          <a:xfrm>
            <a:off x="3772390" y="3147258"/>
            <a:ext cx="1168406" cy="1855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212457-1345-34B6-8EC3-D3872A294DF2}"/>
              </a:ext>
            </a:extLst>
          </p:cNvPr>
          <p:cNvSpPr/>
          <p:nvPr/>
        </p:nvSpPr>
        <p:spPr>
          <a:xfrm>
            <a:off x="2620871" y="4352854"/>
            <a:ext cx="2332129" cy="38773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21" name="사각형 설명선 117">
            <a:extLst>
              <a:ext uri="{FF2B5EF4-FFF2-40B4-BE49-F238E27FC236}">
                <a16:creationId xmlns:a16="http://schemas.microsoft.com/office/drawing/2014/main" id="{B29F7B66-A92D-FC52-ED57-BFCA0987038B}"/>
              </a:ext>
            </a:extLst>
          </p:cNvPr>
          <p:cNvSpPr/>
          <p:nvPr/>
        </p:nvSpPr>
        <p:spPr>
          <a:xfrm>
            <a:off x="2813658" y="358317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23" name="사각형 설명선 117">
            <a:extLst>
              <a:ext uri="{FF2B5EF4-FFF2-40B4-BE49-F238E27FC236}">
                <a16:creationId xmlns:a16="http://schemas.microsoft.com/office/drawing/2014/main" id="{29A40078-5E8D-F955-9A36-895E50E673DD}"/>
              </a:ext>
            </a:extLst>
          </p:cNvPr>
          <p:cNvSpPr/>
          <p:nvPr/>
        </p:nvSpPr>
        <p:spPr>
          <a:xfrm>
            <a:off x="2803193" y="3832654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24" name="사각형 설명선 117">
            <a:extLst>
              <a:ext uri="{FF2B5EF4-FFF2-40B4-BE49-F238E27FC236}">
                <a16:creationId xmlns:a16="http://schemas.microsoft.com/office/drawing/2014/main" id="{6B235997-97D9-DD25-997D-953EEB7F08A2}"/>
              </a:ext>
            </a:extLst>
          </p:cNvPr>
          <p:cNvSpPr/>
          <p:nvPr/>
        </p:nvSpPr>
        <p:spPr>
          <a:xfrm>
            <a:off x="4129073" y="425235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06333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20052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4254020787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PW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찾기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UI-F-1221 &gt; UI-F-1231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/login/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find_password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 회원가입 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93003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UI-F-1231, UI-F-1233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E5F120-6AD4-D3B0-45CF-47C4AB10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71185"/>
              </p:ext>
            </p:extLst>
          </p:nvPr>
        </p:nvGraphicFramePr>
        <p:xfrm>
          <a:off x="7264341" y="2818746"/>
          <a:ext cx="2470207" cy="3317461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209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사용자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사용자의 아이디를 입력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Placehold</a:t>
                      </a:r>
                      <a:r>
                        <a:rPr lang="en-US" altLang="ko-KR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값으로 해당 </a:t>
                      </a:r>
                      <a:r>
                        <a:rPr lang="ko-KR" altLang="en-US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안내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748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Wrong message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잘못된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 후 로그인 버튼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잘못된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Email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209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이메일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입력한 사용자 비밀번호가 맞는지 확인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209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찾기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PW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찾기 버튼 </a:t>
                      </a:r>
                      <a:r>
                        <a:rPr lang="ko-KR" altLang="en-US" sz="6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사용자 정보 확인 후 사용자 정보에 이상이 없으면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비밀번호 수정 페이지로 이동</a:t>
                      </a: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209552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233800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94342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305963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122118"/>
                  </a:ext>
                </a:extLst>
              </a:tr>
              <a:tr h="305963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67497"/>
                  </a:ext>
                </a:extLst>
              </a:tr>
              <a:tr h="294342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147795"/>
                  </a:ext>
                </a:extLst>
              </a:tr>
              <a:tr h="209552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65345"/>
                  </a:ext>
                </a:extLst>
              </a:tr>
            </a:tbl>
          </a:graphicData>
        </a:graphic>
      </p:graphicFrame>
      <p:sp>
        <p:nvSpPr>
          <p:cNvPr id="35" name="사각형 설명선 117">
            <a:extLst>
              <a:ext uri="{FF2B5EF4-FFF2-40B4-BE49-F238E27FC236}">
                <a16:creationId xmlns:a16="http://schemas.microsoft.com/office/drawing/2014/main" id="{25FFF5BF-47FA-F5A7-52F7-461EF55C4AAF}"/>
              </a:ext>
            </a:extLst>
          </p:cNvPr>
          <p:cNvSpPr/>
          <p:nvPr/>
        </p:nvSpPr>
        <p:spPr>
          <a:xfrm>
            <a:off x="3113277" y="324338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36" name="사각형 설명선 117">
            <a:extLst>
              <a:ext uri="{FF2B5EF4-FFF2-40B4-BE49-F238E27FC236}">
                <a16:creationId xmlns:a16="http://schemas.microsoft.com/office/drawing/2014/main" id="{39821CA5-49AD-0722-0387-A232619FCE5D}"/>
              </a:ext>
            </a:extLst>
          </p:cNvPr>
          <p:cNvSpPr/>
          <p:nvPr/>
        </p:nvSpPr>
        <p:spPr>
          <a:xfrm>
            <a:off x="2858246" y="341876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B2C5C64-D7E6-5E00-A873-7331DBE5B0F5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40E09EF-8F0A-88A5-CD60-71C00D2338A4}"/>
              </a:ext>
            </a:extLst>
          </p:cNvPr>
          <p:cNvSpPr/>
          <p:nvPr/>
        </p:nvSpPr>
        <p:spPr>
          <a:xfrm>
            <a:off x="406286" y="2818743"/>
            <a:ext cx="6571329" cy="29197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D1AC4F-A4E8-9734-A041-CDEA3022CDBC}"/>
              </a:ext>
            </a:extLst>
          </p:cNvPr>
          <p:cNvSpPr/>
          <p:nvPr/>
        </p:nvSpPr>
        <p:spPr>
          <a:xfrm>
            <a:off x="2620871" y="3147258"/>
            <a:ext cx="1168406" cy="1855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9782BB-0CB0-A92A-8617-78561097BFC8}"/>
              </a:ext>
            </a:extLst>
          </p:cNvPr>
          <p:cNvSpPr/>
          <p:nvPr/>
        </p:nvSpPr>
        <p:spPr>
          <a:xfrm>
            <a:off x="2620871" y="3380819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C423FA-DDF0-84D5-9F52-2425AAE2B069}"/>
              </a:ext>
            </a:extLst>
          </p:cNvPr>
          <p:cNvSpPr/>
          <p:nvPr/>
        </p:nvSpPr>
        <p:spPr>
          <a:xfrm>
            <a:off x="2620871" y="3726873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CDF566-C71A-1AAB-AF2B-02F3FECB2AA0}"/>
              </a:ext>
            </a:extLst>
          </p:cNvPr>
          <p:cNvSpPr/>
          <p:nvPr/>
        </p:nvSpPr>
        <p:spPr>
          <a:xfrm>
            <a:off x="2620871" y="3596794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8D45303-710C-FE4C-40F0-33CAB1CFFE8D}"/>
              </a:ext>
            </a:extLst>
          </p:cNvPr>
          <p:cNvSpPr/>
          <p:nvPr/>
        </p:nvSpPr>
        <p:spPr>
          <a:xfrm>
            <a:off x="2620871" y="3929229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510FFBD-A701-1E43-7847-A385F1CAA52B}"/>
              </a:ext>
            </a:extLst>
          </p:cNvPr>
          <p:cNvSpPr/>
          <p:nvPr/>
        </p:nvSpPr>
        <p:spPr>
          <a:xfrm>
            <a:off x="1704051" y="3387484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3E6297E-593B-2BE4-1960-2C388243DB29}"/>
              </a:ext>
            </a:extLst>
          </p:cNvPr>
          <p:cNvSpPr/>
          <p:nvPr/>
        </p:nvSpPr>
        <p:spPr>
          <a:xfrm>
            <a:off x="1704051" y="3726869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메일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55D360-37E1-5D99-EB67-F8BB230FFED5}"/>
              </a:ext>
            </a:extLst>
          </p:cNvPr>
          <p:cNvSpPr/>
          <p:nvPr/>
        </p:nvSpPr>
        <p:spPr>
          <a:xfrm>
            <a:off x="3772390" y="3147258"/>
            <a:ext cx="1168406" cy="185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212457-1345-34B6-8EC3-D3872A294DF2}"/>
              </a:ext>
            </a:extLst>
          </p:cNvPr>
          <p:cNvSpPr/>
          <p:nvPr/>
        </p:nvSpPr>
        <p:spPr>
          <a:xfrm>
            <a:off x="2620871" y="4070943"/>
            <a:ext cx="2332129" cy="38773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2" name="사각형 설명선 117">
            <a:extLst>
              <a:ext uri="{FF2B5EF4-FFF2-40B4-BE49-F238E27FC236}">
                <a16:creationId xmlns:a16="http://schemas.microsoft.com/office/drawing/2014/main" id="{691543AF-04EE-0521-4ADC-519B07462A05}"/>
              </a:ext>
            </a:extLst>
          </p:cNvPr>
          <p:cNvSpPr/>
          <p:nvPr/>
        </p:nvSpPr>
        <p:spPr>
          <a:xfrm>
            <a:off x="3113277" y="3579628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21" name="사각형 설명선 117">
            <a:extLst>
              <a:ext uri="{FF2B5EF4-FFF2-40B4-BE49-F238E27FC236}">
                <a16:creationId xmlns:a16="http://schemas.microsoft.com/office/drawing/2014/main" id="{808BB0C1-2D00-E6AD-7312-9FC410B17032}"/>
              </a:ext>
            </a:extLst>
          </p:cNvPr>
          <p:cNvSpPr/>
          <p:nvPr/>
        </p:nvSpPr>
        <p:spPr>
          <a:xfrm>
            <a:off x="3113277" y="394775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2087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708250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3321466008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PW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UI-F-1233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UI-F-1221 &gt; UI-F-1231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UI-F-1232 &gt; UI-F-1233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/login/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change_password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 회원가입 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36446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UI-F-1211,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E5F120-6AD4-D3B0-45CF-47C4AB10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99592"/>
              </p:ext>
            </p:extLst>
          </p:nvPr>
        </p:nvGraphicFramePr>
        <p:xfrm>
          <a:off x="7264341" y="2818746"/>
          <a:ext cx="2470207" cy="3199349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209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사용자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사용자의 아이디를 입력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Placehold</a:t>
                      </a:r>
                      <a:r>
                        <a:rPr lang="en-US" altLang="ko-KR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값으로 해당 </a:t>
                      </a:r>
                      <a:r>
                        <a:rPr lang="ko-KR" altLang="en-US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안내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748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Wrong message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중복된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 후 로그인 버튼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와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 </a:t>
                      </a:r>
                      <a:r>
                        <a:rPr lang="en-US" altLang="ko-KR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confir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 일치하지 않을 경우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중복된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Email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이메일 형식이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아닐경우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209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 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사용자의 비밀번호를 입력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Placehold</a:t>
                      </a:r>
                      <a:r>
                        <a:rPr lang="en-US" altLang="ko-KR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값으로 해당 </a:t>
                      </a:r>
                      <a:r>
                        <a:rPr lang="ko-KR" altLang="en-US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안내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209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confirm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입력한 사용자 비밀번호가 맞는지 확인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209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찾기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PW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수정 버튼 </a:t>
                      </a:r>
                      <a:r>
                        <a:rPr lang="ko-KR" altLang="en-US" sz="6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사용자 정보 확인 후 사용자 정보에 이상이 없으면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로그인 페이지로 이동</a:t>
                      </a: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형태로 출력</a:t>
                      </a: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233800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94342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305963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122118"/>
                  </a:ext>
                </a:extLst>
              </a:tr>
              <a:tr h="305963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67497"/>
                  </a:ext>
                </a:extLst>
              </a:tr>
              <a:tr h="294342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147795"/>
                  </a:ext>
                </a:extLst>
              </a:tr>
            </a:tbl>
          </a:graphicData>
        </a:graphic>
      </p:graphicFrame>
      <p:sp>
        <p:nvSpPr>
          <p:cNvPr id="35" name="사각형 설명선 117">
            <a:extLst>
              <a:ext uri="{FF2B5EF4-FFF2-40B4-BE49-F238E27FC236}">
                <a16:creationId xmlns:a16="http://schemas.microsoft.com/office/drawing/2014/main" id="{25FFF5BF-47FA-F5A7-52F7-461EF55C4AAF}"/>
              </a:ext>
            </a:extLst>
          </p:cNvPr>
          <p:cNvSpPr/>
          <p:nvPr/>
        </p:nvSpPr>
        <p:spPr>
          <a:xfrm>
            <a:off x="2974680" y="326349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36" name="사각형 설명선 117">
            <a:extLst>
              <a:ext uri="{FF2B5EF4-FFF2-40B4-BE49-F238E27FC236}">
                <a16:creationId xmlns:a16="http://schemas.microsoft.com/office/drawing/2014/main" id="{39821CA5-49AD-0722-0387-A232619FCE5D}"/>
              </a:ext>
            </a:extLst>
          </p:cNvPr>
          <p:cNvSpPr/>
          <p:nvPr/>
        </p:nvSpPr>
        <p:spPr>
          <a:xfrm>
            <a:off x="3158274" y="341411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B2C5C64-D7E6-5E00-A873-7331DBE5B0F5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40E09EF-8F0A-88A5-CD60-71C00D2338A4}"/>
              </a:ext>
            </a:extLst>
          </p:cNvPr>
          <p:cNvSpPr/>
          <p:nvPr/>
        </p:nvSpPr>
        <p:spPr>
          <a:xfrm>
            <a:off x="406286" y="2818743"/>
            <a:ext cx="6571329" cy="29197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D1AC4F-A4E8-9734-A041-CDEA3022CDBC}"/>
              </a:ext>
            </a:extLst>
          </p:cNvPr>
          <p:cNvSpPr/>
          <p:nvPr/>
        </p:nvSpPr>
        <p:spPr>
          <a:xfrm>
            <a:off x="2620871" y="3147258"/>
            <a:ext cx="1168406" cy="1855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9782BB-0CB0-A92A-8617-78561097BFC8}"/>
              </a:ext>
            </a:extLst>
          </p:cNvPr>
          <p:cNvSpPr/>
          <p:nvPr/>
        </p:nvSpPr>
        <p:spPr>
          <a:xfrm>
            <a:off x="2620871" y="3380819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C423FA-DDF0-84D5-9F52-2425AAE2B069}"/>
              </a:ext>
            </a:extLst>
          </p:cNvPr>
          <p:cNvSpPr/>
          <p:nvPr/>
        </p:nvSpPr>
        <p:spPr>
          <a:xfrm>
            <a:off x="2620871" y="3726873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CDF566-C71A-1AAB-AF2B-02F3FECB2AA0}"/>
              </a:ext>
            </a:extLst>
          </p:cNvPr>
          <p:cNvSpPr/>
          <p:nvPr/>
        </p:nvSpPr>
        <p:spPr>
          <a:xfrm>
            <a:off x="2620871" y="3596794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8D45303-710C-FE4C-40F0-33CAB1CFFE8D}"/>
              </a:ext>
            </a:extLst>
          </p:cNvPr>
          <p:cNvSpPr/>
          <p:nvPr/>
        </p:nvSpPr>
        <p:spPr>
          <a:xfrm>
            <a:off x="2620871" y="3929229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510FFBD-A701-1E43-7847-A385F1CAA52B}"/>
              </a:ext>
            </a:extLst>
          </p:cNvPr>
          <p:cNvSpPr/>
          <p:nvPr/>
        </p:nvSpPr>
        <p:spPr>
          <a:xfrm>
            <a:off x="1704051" y="3387484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3E6297E-593B-2BE4-1960-2C388243DB29}"/>
              </a:ext>
            </a:extLst>
          </p:cNvPr>
          <p:cNvSpPr/>
          <p:nvPr/>
        </p:nvSpPr>
        <p:spPr>
          <a:xfrm>
            <a:off x="1704051" y="3726869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51985AB-23E6-CD84-4A50-E7EA2F6F92F6}"/>
              </a:ext>
            </a:extLst>
          </p:cNvPr>
          <p:cNvSpPr/>
          <p:nvPr/>
        </p:nvSpPr>
        <p:spPr>
          <a:xfrm>
            <a:off x="2620871" y="4065200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 confirm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7D43C09-D203-F272-74CF-87D71B8C0FFA}"/>
              </a:ext>
            </a:extLst>
          </p:cNvPr>
          <p:cNvSpPr/>
          <p:nvPr/>
        </p:nvSpPr>
        <p:spPr>
          <a:xfrm>
            <a:off x="2620871" y="4267556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04709994-55DF-EBC5-59D8-35253E82FFFA}"/>
              </a:ext>
            </a:extLst>
          </p:cNvPr>
          <p:cNvSpPr/>
          <p:nvPr/>
        </p:nvSpPr>
        <p:spPr>
          <a:xfrm>
            <a:off x="1704051" y="4065196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55D360-37E1-5D99-EB67-F8BB230FFED5}"/>
              </a:ext>
            </a:extLst>
          </p:cNvPr>
          <p:cNvSpPr/>
          <p:nvPr/>
        </p:nvSpPr>
        <p:spPr>
          <a:xfrm>
            <a:off x="3772390" y="3147258"/>
            <a:ext cx="1168406" cy="185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212457-1345-34B6-8EC3-D3872A294DF2}"/>
              </a:ext>
            </a:extLst>
          </p:cNvPr>
          <p:cNvSpPr/>
          <p:nvPr/>
        </p:nvSpPr>
        <p:spPr>
          <a:xfrm>
            <a:off x="2620871" y="4536389"/>
            <a:ext cx="2332129" cy="38773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2" name="사각형 설명선 117">
            <a:extLst>
              <a:ext uri="{FF2B5EF4-FFF2-40B4-BE49-F238E27FC236}">
                <a16:creationId xmlns:a16="http://schemas.microsoft.com/office/drawing/2014/main" id="{87129B5D-AC16-7D28-4AFF-2BA3D2A7901C}"/>
              </a:ext>
            </a:extLst>
          </p:cNvPr>
          <p:cNvSpPr/>
          <p:nvPr/>
        </p:nvSpPr>
        <p:spPr>
          <a:xfrm>
            <a:off x="2919514" y="358317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21" name="사각형 설명선 117">
            <a:extLst>
              <a:ext uri="{FF2B5EF4-FFF2-40B4-BE49-F238E27FC236}">
                <a16:creationId xmlns:a16="http://schemas.microsoft.com/office/drawing/2014/main" id="{AAC42AB4-AD4D-33E8-C8FA-2FB297287ED4}"/>
              </a:ext>
            </a:extLst>
          </p:cNvPr>
          <p:cNvSpPr/>
          <p:nvPr/>
        </p:nvSpPr>
        <p:spPr>
          <a:xfrm>
            <a:off x="2919514" y="392922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23" name="사각형 설명선 117">
            <a:extLst>
              <a:ext uri="{FF2B5EF4-FFF2-40B4-BE49-F238E27FC236}">
                <a16:creationId xmlns:a16="http://schemas.microsoft.com/office/drawing/2014/main" id="{D33D1C39-A4F4-B11F-AF18-8C7B40C794F8}"/>
              </a:ext>
            </a:extLst>
          </p:cNvPr>
          <p:cNvSpPr/>
          <p:nvPr/>
        </p:nvSpPr>
        <p:spPr>
          <a:xfrm>
            <a:off x="3205074" y="442863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0060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2FBEF-0E25-4335-AFF5-4F960D18A47D}"/>
              </a:ext>
            </a:extLst>
          </p:cNvPr>
          <p:cNvSpPr txBox="1"/>
          <p:nvPr/>
        </p:nvSpPr>
        <p:spPr>
          <a:xfrm>
            <a:off x="460905" y="492648"/>
            <a:ext cx="1553630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BE8969-5C36-45B7-BB63-BD34532C7F02}"/>
              </a:ext>
            </a:extLst>
          </p:cNvPr>
          <p:cNvGrpSpPr/>
          <p:nvPr/>
        </p:nvGrpSpPr>
        <p:grpSpPr>
          <a:xfrm>
            <a:off x="1773882" y="1606388"/>
            <a:ext cx="2728750" cy="489365"/>
            <a:chOff x="5622157" y="2028287"/>
            <a:chExt cx="1437673" cy="25782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3BA055F-3A69-47D0-A6C9-AB9F3C246E0E}"/>
                </a:ext>
              </a:extLst>
            </p:cNvPr>
            <p:cNvSpPr/>
            <p:nvPr/>
          </p:nvSpPr>
          <p:spPr>
            <a:xfrm>
              <a:off x="5803124" y="2028287"/>
              <a:ext cx="1256706" cy="25782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ts val="406"/>
                </a:spcBef>
                <a:defRPr/>
              </a:pPr>
              <a:r>
                <a:rPr lang="en-US" altLang="ko-KR" sz="2400" b="1" spc="-24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Revision History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F5348FD-4B41-4970-A850-AD3AF9838A65}"/>
                </a:ext>
              </a:extLst>
            </p:cNvPr>
            <p:cNvSpPr/>
            <p:nvPr/>
          </p:nvSpPr>
          <p:spPr>
            <a:xfrm>
              <a:off x="5622157" y="2075070"/>
              <a:ext cx="168327" cy="16832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>
                <a:defRPr/>
              </a:pPr>
              <a:r>
                <a:rPr lang="en-US" altLang="ko-KR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1</a:t>
              </a:r>
              <a:endPara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E8F4B6C-3DE1-4501-B2AD-2366636ACC76}"/>
              </a:ext>
            </a:extLst>
          </p:cNvPr>
          <p:cNvGrpSpPr/>
          <p:nvPr/>
        </p:nvGrpSpPr>
        <p:grpSpPr>
          <a:xfrm>
            <a:off x="1773875" y="2353544"/>
            <a:ext cx="2683160" cy="489365"/>
            <a:chOff x="5622157" y="2028287"/>
            <a:chExt cx="1413654" cy="25782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BDD1A22-F787-4B8B-A0B0-602C5BF69AF7}"/>
                </a:ext>
              </a:extLst>
            </p:cNvPr>
            <p:cNvSpPr/>
            <p:nvPr/>
          </p:nvSpPr>
          <p:spPr>
            <a:xfrm>
              <a:off x="5803124" y="2028287"/>
              <a:ext cx="1232687" cy="25782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ts val="406"/>
                </a:spcBef>
                <a:defRPr/>
              </a:pPr>
              <a:r>
                <a:rPr lang="en-US" altLang="ko-KR" sz="2400" b="1" spc="-24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Menu Structure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789691E-CB25-434F-A6AE-53479B038773}"/>
                </a:ext>
              </a:extLst>
            </p:cNvPr>
            <p:cNvSpPr/>
            <p:nvPr/>
          </p:nvSpPr>
          <p:spPr>
            <a:xfrm>
              <a:off x="5622157" y="2075070"/>
              <a:ext cx="168327" cy="16832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>
                <a:defRPr/>
              </a:pPr>
              <a:r>
                <a:rPr lang="en-US" altLang="ko-KR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2</a:t>
              </a:r>
              <a:endPara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7036F2-21CF-443C-835B-12D1BAD1473F}"/>
              </a:ext>
            </a:extLst>
          </p:cNvPr>
          <p:cNvGrpSpPr/>
          <p:nvPr/>
        </p:nvGrpSpPr>
        <p:grpSpPr>
          <a:xfrm>
            <a:off x="1773872" y="3100701"/>
            <a:ext cx="2366214" cy="489365"/>
            <a:chOff x="5622157" y="2028287"/>
            <a:chExt cx="1246668" cy="2578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270025-A088-48DE-8D30-8C785A8D16DA}"/>
                </a:ext>
              </a:extLst>
            </p:cNvPr>
            <p:cNvSpPr/>
            <p:nvPr/>
          </p:nvSpPr>
          <p:spPr>
            <a:xfrm>
              <a:off x="5803124" y="2028287"/>
              <a:ext cx="1065701" cy="25782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ts val="406"/>
                </a:spcBef>
                <a:defRPr/>
              </a:pPr>
              <a:r>
                <a:rPr lang="en-US" altLang="ko-KR" sz="2400" b="1" spc="-24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List of Screen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1353ED7-56FB-43EC-AE5F-C44BC00CC6A0}"/>
                </a:ext>
              </a:extLst>
            </p:cNvPr>
            <p:cNvSpPr/>
            <p:nvPr/>
          </p:nvSpPr>
          <p:spPr>
            <a:xfrm>
              <a:off x="5622157" y="2075070"/>
              <a:ext cx="168327" cy="16832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>
                <a:defRPr/>
              </a:pPr>
              <a:r>
                <a:rPr lang="en-US" altLang="ko-KR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3</a:t>
              </a:r>
              <a:endPara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CAB12FA-8815-4028-BD8E-FDAE2FC042B4}"/>
              </a:ext>
            </a:extLst>
          </p:cNvPr>
          <p:cNvGrpSpPr/>
          <p:nvPr/>
        </p:nvGrpSpPr>
        <p:grpSpPr>
          <a:xfrm>
            <a:off x="1773883" y="3847858"/>
            <a:ext cx="2149939" cy="489365"/>
            <a:chOff x="5622157" y="2028287"/>
            <a:chExt cx="1132720" cy="25782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54AC848-7993-4021-8763-54F3526857BB}"/>
                </a:ext>
              </a:extLst>
            </p:cNvPr>
            <p:cNvSpPr/>
            <p:nvPr/>
          </p:nvSpPr>
          <p:spPr>
            <a:xfrm>
              <a:off x="5803124" y="2028287"/>
              <a:ext cx="951753" cy="25782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ts val="406"/>
                </a:spcBef>
                <a:defRPr/>
              </a:pPr>
              <a:r>
                <a:rPr lang="en-US" altLang="ko-KR" sz="2400" b="1" spc="-24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Story Board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DD91AB7-41C3-429F-9516-B4DD5D1CA399}"/>
                </a:ext>
              </a:extLst>
            </p:cNvPr>
            <p:cNvSpPr/>
            <p:nvPr/>
          </p:nvSpPr>
          <p:spPr>
            <a:xfrm>
              <a:off x="5622157" y="2075070"/>
              <a:ext cx="168327" cy="16832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>
                <a:defRPr/>
              </a:pPr>
              <a:r>
                <a:rPr lang="en-US" altLang="ko-KR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4</a:t>
              </a:r>
              <a:endPara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A2E6C64-2C66-4B14-A667-2DB1A1EF925A}"/>
              </a:ext>
            </a:extLst>
          </p:cNvPr>
          <p:cNvSpPr/>
          <p:nvPr/>
        </p:nvSpPr>
        <p:spPr>
          <a:xfrm>
            <a:off x="2093362" y="4404917"/>
            <a:ext cx="1571456" cy="151580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85725" lvl="0" indent="-85725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000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3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FlowChart</a:t>
            </a:r>
            <a:endParaRPr lang="en-US" altLang="ko-KR" sz="2000" spc="-3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" lvl="0" indent="-85725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000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Policy</a:t>
            </a:r>
          </a:p>
          <a:p>
            <a:pPr marL="85725" lvl="0" indent="-85725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000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Permission</a:t>
            </a:r>
          </a:p>
          <a:p>
            <a:pPr marL="85725" lvl="0" indent="-85725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000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2676047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49408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2268302009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리스트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UI-F-1311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UI-F-1311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/tour/{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category_id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75777"/>
              </p:ext>
            </p:extLst>
          </p:nvPr>
        </p:nvGraphicFramePr>
        <p:xfrm>
          <a:off x="7264341" y="2818742"/>
          <a:ext cx="2470207" cy="3329366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238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검색조건 공통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검색 조건 </a:t>
                      </a:r>
                      <a:r>
                        <a:rPr lang="ko-KR" altLang="en-US" sz="700" b="0" kern="120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게시글 영역만 새로 리스트출력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563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게시글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네비게이터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최상위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메인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상카테고리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카테고리 전체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) &gt;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하카테고리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선택한 카테고리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각각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태그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해당 카테고리 메뉴로 이동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495880"/>
                  </a:ext>
                </a:extLst>
              </a:tr>
              <a:tr h="238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태그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카테고리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게시글별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등록한 태그 전체 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563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검색창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검색창에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입력시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해당 카테고리 내 속성값을 찾아서 게시글 영역만 새로 리스트출력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검색에서 사용하는 속성은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‘title’, ‘subtitle’, ‘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태그명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238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게시글 수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카테고리 내 전체 게시글 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count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238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개씩 출력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한 행에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개씩 한 페이지에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개 게시글 </a:t>
                      </a:r>
                      <a:r>
                        <a:rPr lang="ko-KR" altLang="en-US" sz="700" b="0" kern="120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처리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(default)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346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개씩 출력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한 행에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개씩 게시글 최초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개 출력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스크롤 위치에 따라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개씩 추가 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38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평점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 순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or 4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개 출력 조건에서 게시글을 평점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 순으로 정렬하여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563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게시글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게시글의 </a:t>
                      </a:r>
                      <a:r>
                        <a:rPr lang="en-US" altLang="ko-KR" sz="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Thumb_im</a:t>
                      </a:r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g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title, subtitle,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평점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조회수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리뷰개수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영역초과시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처리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게시글 영역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해당 게시글 소개 화면으로 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평점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조회수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리뷰는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disabled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21167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60635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UI-F-1111, UI-F-1211, UI-F-1411, UI-F-1421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3994576"/>
            <a:ext cx="6571329" cy="4079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 조건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6286" y="4506475"/>
            <a:ext cx="6571329" cy="13103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3365532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태그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CBB937-BFD4-94D5-BD1A-DF3909FE5BC4}"/>
              </a:ext>
            </a:extLst>
          </p:cNvPr>
          <p:cNvSpPr/>
          <p:nvPr/>
        </p:nvSpPr>
        <p:spPr>
          <a:xfrm>
            <a:off x="406287" y="4183335"/>
            <a:ext cx="848473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게시글 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게시글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D8642-F077-9B0B-278C-911B67C96869}"/>
              </a:ext>
            </a:extLst>
          </p:cNvPr>
          <p:cNvSpPr/>
          <p:nvPr/>
        </p:nvSpPr>
        <p:spPr>
          <a:xfrm>
            <a:off x="1035974" y="3673688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검색창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03708D-51AC-F9B5-59F4-D43335938EDE}"/>
              </a:ext>
            </a:extLst>
          </p:cNvPr>
          <p:cNvSpPr/>
          <p:nvPr/>
        </p:nvSpPr>
        <p:spPr>
          <a:xfrm>
            <a:off x="4211359" y="4183335"/>
            <a:ext cx="632996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95BE21-3A42-8269-7462-8FC83501427E}"/>
              </a:ext>
            </a:extLst>
          </p:cNvPr>
          <p:cNvSpPr/>
          <p:nvPr/>
        </p:nvSpPr>
        <p:spPr>
          <a:xfrm>
            <a:off x="4851714" y="4183335"/>
            <a:ext cx="766346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A48739-6CEB-01E0-E460-9E16D8B3992B}"/>
              </a:ext>
            </a:extLst>
          </p:cNvPr>
          <p:cNvSpPr/>
          <p:nvPr/>
        </p:nvSpPr>
        <p:spPr>
          <a:xfrm>
            <a:off x="5625419" y="4183335"/>
            <a:ext cx="67115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평점순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1AEB18-DD0E-0AC5-25F5-8CCB7B9FECD5}"/>
              </a:ext>
            </a:extLst>
          </p:cNvPr>
          <p:cNvSpPr/>
          <p:nvPr/>
        </p:nvSpPr>
        <p:spPr>
          <a:xfrm>
            <a:off x="6303929" y="4183335"/>
            <a:ext cx="67115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리뷰순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3600284-6CFB-EF05-E56A-F84418D87CEF}"/>
              </a:ext>
            </a:extLst>
          </p:cNvPr>
          <p:cNvGrpSpPr/>
          <p:nvPr/>
        </p:nvGrpSpPr>
        <p:grpSpPr>
          <a:xfrm>
            <a:off x="460905" y="4558448"/>
            <a:ext cx="1523121" cy="1180040"/>
            <a:chOff x="460905" y="4558448"/>
            <a:chExt cx="1523121" cy="118004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AF1C75B-071B-088E-7C72-EFAE8720F8AF}"/>
                </a:ext>
              </a:extLst>
            </p:cNvPr>
            <p:cNvSpPr/>
            <p:nvPr/>
          </p:nvSpPr>
          <p:spPr>
            <a:xfrm>
              <a:off x="469685" y="4558449"/>
              <a:ext cx="1514341" cy="118003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</a:rPr>
                <a:t>로고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83BBBD2-6917-1E9A-639A-1D701E1F9282}"/>
                </a:ext>
              </a:extLst>
            </p:cNvPr>
            <p:cNvSpPr/>
            <p:nvPr/>
          </p:nvSpPr>
          <p:spPr>
            <a:xfrm>
              <a:off x="460905" y="4558448"/>
              <a:ext cx="1514341" cy="62707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Thumb_img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CDD03D1-D0B7-EB3A-1D5A-F065BB09600C}"/>
                </a:ext>
              </a:extLst>
            </p:cNvPr>
            <p:cNvSpPr/>
            <p:nvPr/>
          </p:nvSpPr>
          <p:spPr>
            <a:xfrm>
              <a:off x="460905" y="5185525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E7FADE3-BB62-22D0-4154-64B01CA01BB2}"/>
                </a:ext>
              </a:extLst>
            </p:cNvPr>
            <p:cNvSpPr/>
            <p:nvPr/>
          </p:nvSpPr>
          <p:spPr>
            <a:xfrm>
              <a:off x="465855" y="5600879"/>
              <a:ext cx="29136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평점</a:t>
              </a:r>
              <a:endPara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AB30743-4C6B-F234-AF58-55AA75C48565}"/>
                </a:ext>
              </a:extLst>
            </p:cNvPr>
            <p:cNvSpPr/>
            <p:nvPr/>
          </p:nvSpPr>
          <p:spPr>
            <a:xfrm>
              <a:off x="810203" y="5600879"/>
              <a:ext cx="35849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조회수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9697AD6-98C6-A900-B4E8-D1BEBA86B7EE}"/>
                </a:ext>
              </a:extLst>
            </p:cNvPr>
            <p:cNvSpPr/>
            <p:nvPr/>
          </p:nvSpPr>
          <p:spPr>
            <a:xfrm>
              <a:off x="1177473" y="5600879"/>
              <a:ext cx="434011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리뷰개수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78D2131-05E8-3C92-8815-BA55FC5E0929}"/>
                </a:ext>
              </a:extLst>
            </p:cNvPr>
            <p:cNvSpPr/>
            <p:nvPr/>
          </p:nvSpPr>
          <p:spPr>
            <a:xfrm>
              <a:off x="460905" y="5380881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40F7348-B071-E669-8F2D-04070893F5CB}"/>
              </a:ext>
            </a:extLst>
          </p:cNvPr>
          <p:cNvGrpSpPr/>
          <p:nvPr/>
        </p:nvGrpSpPr>
        <p:grpSpPr>
          <a:xfrm>
            <a:off x="2102642" y="4558448"/>
            <a:ext cx="1523121" cy="1180040"/>
            <a:chOff x="460905" y="4558448"/>
            <a:chExt cx="1523121" cy="118004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A639A4E-4F8F-583F-FCA3-6AB727DCD840}"/>
                </a:ext>
              </a:extLst>
            </p:cNvPr>
            <p:cNvSpPr/>
            <p:nvPr/>
          </p:nvSpPr>
          <p:spPr>
            <a:xfrm>
              <a:off x="469685" y="4558449"/>
              <a:ext cx="1514341" cy="118003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</a:rPr>
                <a:t>로고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189F61B-F4D7-5A8B-F672-72461E70BBBB}"/>
                </a:ext>
              </a:extLst>
            </p:cNvPr>
            <p:cNvSpPr/>
            <p:nvPr/>
          </p:nvSpPr>
          <p:spPr>
            <a:xfrm>
              <a:off x="460905" y="4558448"/>
              <a:ext cx="1514341" cy="62707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Thumb_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img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97561D-F615-D8D1-9B58-6A7AFCE47688}"/>
                </a:ext>
              </a:extLst>
            </p:cNvPr>
            <p:cNvSpPr/>
            <p:nvPr/>
          </p:nvSpPr>
          <p:spPr>
            <a:xfrm>
              <a:off x="460905" y="5185525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A81741A-5355-CCF0-1248-828A33A5F287}"/>
                </a:ext>
              </a:extLst>
            </p:cNvPr>
            <p:cNvSpPr/>
            <p:nvPr/>
          </p:nvSpPr>
          <p:spPr>
            <a:xfrm>
              <a:off x="465855" y="5600879"/>
              <a:ext cx="29136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평점</a:t>
              </a:r>
              <a:endPara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6F73D62-13AB-7F68-1B03-73A1DCA837BB}"/>
                </a:ext>
              </a:extLst>
            </p:cNvPr>
            <p:cNvSpPr/>
            <p:nvPr/>
          </p:nvSpPr>
          <p:spPr>
            <a:xfrm>
              <a:off x="810203" y="5600879"/>
              <a:ext cx="35849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조회수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BA6C170-C1AE-90B0-D48E-AF9DADD299A3}"/>
                </a:ext>
              </a:extLst>
            </p:cNvPr>
            <p:cNvSpPr/>
            <p:nvPr/>
          </p:nvSpPr>
          <p:spPr>
            <a:xfrm>
              <a:off x="1177473" y="5600879"/>
              <a:ext cx="434011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리뷰개수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A6D67D0-06AF-71B1-BB59-D28FA184A498}"/>
                </a:ext>
              </a:extLst>
            </p:cNvPr>
            <p:cNvSpPr/>
            <p:nvPr/>
          </p:nvSpPr>
          <p:spPr>
            <a:xfrm>
              <a:off x="460905" y="5380881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1CF44A1-F6E3-3D5B-9A68-7BA6F2B93F60}"/>
              </a:ext>
            </a:extLst>
          </p:cNvPr>
          <p:cNvGrpSpPr/>
          <p:nvPr/>
        </p:nvGrpSpPr>
        <p:grpSpPr>
          <a:xfrm>
            <a:off x="3744379" y="4558448"/>
            <a:ext cx="1523121" cy="1180040"/>
            <a:chOff x="460905" y="4558448"/>
            <a:chExt cx="1523121" cy="118004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E3B952F-B3A6-407A-0475-94F0D10D85FB}"/>
                </a:ext>
              </a:extLst>
            </p:cNvPr>
            <p:cNvSpPr/>
            <p:nvPr/>
          </p:nvSpPr>
          <p:spPr>
            <a:xfrm>
              <a:off x="469685" y="4558449"/>
              <a:ext cx="1514341" cy="118003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</a:rPr>
                <a:t>로고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9695011-57D8-335A-C6E1-E3D7B4676D02}"/>
                </a:ext>
              </a:extLst>
            </p:cNvPr>
            <p:cNvSpPr/>
            <p:nvPr/>
          </p:nvSpPr>
          <p:spPr>
            <a:xfrm>
              <a:off x="460905" y="4558448"/>
              <a:ext cx="1514341" cy="62707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Thumb_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img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8E3DB26-B5BD-03CF-47C4-F4CB19CB8FBC}"/>
                </a:ext>
              </a:extLst>
            </p:cNvPr>
            <p:cNvSpPr/>
            <p:nvPr/>
          </p:nvSpPr>
          <p:spPr>
            <a:xfrm>
              <a:off x="460905" y="5185525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6B300FC-A63C-209B-55A3-6BB1563797CE}"/>
                </a:ext>
              </a:extLst>
            </p:cNvPr>
            <p:cNvSpPr/>
            <p:nvPr/>
          </p:nvSpPr>
          <p:spPr>
            <a:xfrm>
              <a:off x="465855" y="5600879"/>
              <a:ext cx="29136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평점</a:t>
              </a:r>
              <a:endPara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33F484-5ABB-4198-485C-152460DF9FDD}"/>
                </a:ext>
              </a:extLst>
            </p:cNvPr>
            <p:cNvSpPr/>
            <p:nvPr/>
          </p:nvSpPr>
          <p:spPr>
            <a:xfrm>
              <a:off x="810203" y="5600879"/>
              <a:ext cx="35849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조회수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B377B95-4AFC-25D6-8010-F8230831AFBD}"/>
                </a:ext>
              </a:extLst>
            </p:cNvPr>
            <p:cNvSpPr/>
            <p:nvPr/>
          </p:nvSpPr>
          <p:spPr>
            <a:xfrm>
              <a:off x="1177473" y="5600879"/>
              <a:ext cx="434011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리뷰개수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220B134-051F-B570-69A1-D2D886E534C5}"/>
                </a:ext>
              </a:extLst>
            </p:cNvPr>
            <p:cNvSpPr/>
            <p:nvPr/>
          </p:nvSpPr>
          <p:spPr>
            <a:xfrm>
              <a:off x="460905" y="5380881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05D1110-F528-9A10-511D-66DB78A64B43}"/>
              </a:ext>
            </a:extLst>
          </p:cNvPr>
          <p:cNvGrpSpPr/>
          <p:nvPr/>
        </p:nvGrpSpPr>
        <p:grpSpPr>
          <a:xfrm>
            <a:off x="5386115" y="4558448"/>
            <a:ext cx="1523121" cy="1180040"/>
            <a:chOff x="460905" y="4558448"/>
            <a:chExt cx="1523121" cy="118004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E978210-9310-F416-D69B-9C7E8984A18F}"/>
                </a:ext>
              </a:extLst>
            </p:cNvPr>
            <p:cNvSpPr/>
            <p:nvPr/>
          </p:nvSpPr>
          <p:spPr>
            <a:xfrm>
              <a:off x="469685" y="4558449"/>
              <a:ext cx="1514341" cy="118003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</a:rPr>
                <a:t>로고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F5692C7-AD05-2D73-E394-8C47D1EF11AF}"/>
                </a:ext>
              </a:extLst>
            </p:cNvPr>
            <p:cNvSpPr/>
            <p:nvPr/>
          </p:nvSpPr>
          <p:spPr>
            <a:xfrm>
              <a:off x="460905" y="4558448"/>
              <a:ext cx="1514341" cy="62707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Thumb_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img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BB96FBE-722E-849F-5638-3B3EDE3D1AC1}"/>
                </a:ext>
              </a:extLst>
            </p:cNvPr>
            <p:cNvSpPr/>
            <p:nvPr/>
          </p:nvSpPr>
          <p:spPr>
            <a:xfrm>
              <a:off x="460905" y="5185525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0281E29-E8FC-127F-554C-3238501ACE2A}"/>
                </a:ext>
              </a:extLst>
            </p:cNvPr>
            <p:cNvSpPr/>
            <p:nvPr/>
          </p:nvSpPr>
          <p:spPr>
            <a:xfrm>
              <a:off x="465855" y="5600879"/>
              <a:ext cx="29136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평점</a:t>
              </a:r>
              <a:endPara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914317B-5735-8517-DFB3-C779DE18B5A0}"/>
                </a:ext>
              </a:extLst>
            </p:cNvPr>
            <p:cNvSpPr/>
            <p:nvPr/>
          </p:nvSpPr>
          <p:spPr>
            <a:xfrm>
              <a:off x="810203" y="5600879"/>
              <a:ext cx="35849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조회수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CA53B21-D0DC-AD1A-0A6A-7CC4E7CE8331}"/>
                </a:ext>
              </a:extLst>
            </p:cNvPr>
            <p:cNvSpPr/>
            <p:nvPr/>
          </p:nvSpPr>
          <p:spPr>
            <a:xfrm>
              <a:off x="1177473" y="5600879"/>
              <a:ext cx="434011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리뷰개수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845A429-BFDD-EE2C-3C00-FB1564EEA1EA}"/>
                </a:ext>
              </a:extLst>
            </p:cNvPr>
            <p:cNvSpPr/>
            <p:nvPr/>
          </p:nvSpPr>
          <p:spPr>
            <a:xfrm>
              <a:off x="460905" y="5380881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3" name="사각형 설명선 117">
            <a:extLst>
              <a:ext uri="{FF2B5EF4-FFF2-40B4-BE49-F238E27FC236}">
                <a16:creationId xmlns:a16="http://schemas.microsoft.com/office/drawing/2014/main" id="{D8D0190E-C060-74EE-A338-302FCEA1F5B6}"/>
              </a:ext>
            </a:extLst>
          </p:cNvPr>
          <p:cNvSpPr/>
          <p:nvPr/>
        </p:nvSpPr>
        <p:spPr>
          <a:xfrm>
            <a:off x="672330" y="272321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79F3A95-7F2F-E518-ED68-24B2C89E4655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FDE49EA-5E82-1566-357B-261A279F7459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93276A2-8A1B-0DEC-70FE-3A39A7EBE5D2}"/>
              </a:ext>
            </a:extLst>
          </p:cNvPr>
          <p:cNvSpPr/>
          <p:nvPr/>
        </p:nvSpPr>
        <p:spPr>
          <a:xfrm>
            <a:off x="1867862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사각형 설명선 117">
            <a:extLst>
              <a:ext uri="{FF2B5EF4-FFF2-40B4-BE49-F238E27FC236}">
                <a16:creationId xmlns:a16="http://schemas.microsoft.com/office/drawing/2014/main" id="{0567E0BA-FE63-28DD-90D6-E5412348F110}"/>
              </a:ext>
            </a:extLst>
          </p:cNvPr>
          <p:cNvSpPr/>
          <p:nvPr/>
        </p:nvSpPr>
        <p:spPr>
          <a:xfrm>
            <a:off x="2452235" y="325223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89" name="사각형 설명선 117">
            <a:extLst>
              <a:ext uri="{FF2B5EF4-FFF2-40B4-BE49-F238E27FC236}">
                <a16:creationId xmlns:a16="http://schemas.microsoft.com/office/drawing/2014/main" id="{51804738-82DF-51CE-001F-81125948F277}"/>
              </a:ext>
            </a:extLst>
          </p:cNvPr>
          <p:cNvSpPr/>
          <p:nvPr/>
        </p:nvSpPr>
        <p:spPr>
          <a:xfrm>
            <a:off x="2452235" y="355116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90" name="사각형 설명선 117">
            <a:extLst>
              <a:ext uri="{FF2B5EF4-FFF2-40B4-BE49-F238E27FC236}">
                <a16:creationId xmlns:a16="http://schemas.microsoft.com/office/drawing/2014/main" id="{8C2108FB-E8F8-21C3-A8E9-BB58159E59CB}"/>
              </a:ext>
            </a:extLst>
          </p:cNvPr>
          <p:cNvSpPr/>
          <p:nvPr/>
        </p:nvSpPr>
        <p:spPr>
          <a:xfrm>
            <a:off x="718406" y="406600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91" name="사각형 설명선 117">
            <a:extLst>
              <a:ext uri="{FF2B5EF4-FFF2-40B4-BE49-F238E27FC236}">
                <a16:creationId xmlns:a16="http://schemas.microsoft.com/office/drawing/2014/main" id="{BF74C256-A747-49D0-477B-D7429E3533BB}"/>
              </a:ext>
            </a:extLst>
          </p:cNvPr>
          <p:cNvSpPr/>
          <p:nvPr/>
        </p:nvSpPr>
        <p:spPr>
          <a:xfrm>
            <a:off x="4275406" y="406600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</p:txBody>
      </p:sp>
      <p:sp>
        <p:nvSpPr>
          <p:cNvPr id="92" name="사각형 설명선 117">
            <a:extLst>
              <a:ext uri="{FF2B5EF4-FFF2-40B4-BE49-F238E27FC236}">
                <a16:creationId xmlns:a16="http://schemas.microsoft.com/office/drawing/2014/main" id="{43F15EA1-B51D-BFE0-C1B6-D9C09627E11C}"/>
              </a:ext>
            </a:extLst>
          </p:cNvPr>
          <p:cNvSpPr/>
          <p:nvPr/>
        </p:nvSpPr>
        <p:spPr>
          <a:xfrm>
            <a:off x="5106073" y="406600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</p:txBody>
      </p:sp>
      <p:sp>
        <p:nvSpPr>
          <p:cNvPr id="93" name="사각형 설명선 117">
            <a:extLst>
              <a:ext uri="{FF2B5EF4-FFF2-40B4-BE49-F238E27FC236}">
                <a16:creationId xmlns:a16="http://schemas.microsoft.com/office/drawing/2014/main" id="{C565D027-9E16-A362-8C73-CED839B3A043}"/>
              </a:ext>
            </a:extLst>
          </p:cNvPr>
          <p:cNvSpPr/>
          <p:nvPr/>
        </p:nvSpPr>
        <p:spPr>
          <a:xfrm>
            <a:off x="5819992" y="406600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</p:txBody>
      </p:sp>
      <p:sp>
        <p:nvSpPr>
          <p:cNvPr id="94" name="사각형 설명선 117">
            <a:extLst>
              <a:ext uri="{FF2B5EF4-FFF2-40B4-BE49-F238E27FC236}">
                <a16:creationId xmlns:a16="http://schemas.microsoft.com/office/drawing/2014/main" id="{CC2975D8-6F3B-962F-950F-DE8ACEDAFBD9}"/>
              </a:ext>
            </a:extLst>
          </p:cNvPr>
          <p:cNvSpPr/>
          <p:nvPr/>
        </p:nvSpPr>
        <p:spPr>
          <a:xfrm>
            <a:off x="534812" y="4436924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</p:txBody>
      </p:sp>
      <p:sp>
        <p:nvSpPr>
          <p:cNvPr id="97" name="사각형 설명선 117">
            <a:extLst>
              <a:ext uri="{FF2B5EF4-FFF2-40B4-BE49-F238E27FC236}">
                <a16:creationId xmlns:a16="http://schemas.microsoft.com/office/drawing/2014/main" id="{04983D02-D344-ADC5-AA52-231ABA50CD22}"/>
              </a:ext>
            </a:extLst>
          </p:cNvPr>
          <p:cNvSpPr/>
          <p:nvPr/>
        </p:nvSpPr>
        <p:spPr>
          <a:xfrm>
            <a:off x="562339" y="330738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EA2137-ED3A-3882-E51C-7A95D28E0B1A}"/>
              </a:ext>
            </a:extLst>
          </p:cNvPr>
          <p:cNvSpPr/>
          <p:nvPr/>
        </p:nvSpPr>
        <p:spPr>
          <a:xfrm>
            <a:off x="6296569" y="2894740"/>
            <a:ext cx="61790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25" name="사각형 설명선 117">
            <a:extLst>
              <a:ext uri="{FF2B5EF4-FFF2-40B4-BE49-F238E27FC236}">
                <a16:creationId xmlns:a16="http://schemas.microsoft.com/office/drawing/2014/main" id="{8AC77E6D-E834-189A-9B88-DAE8AF2F76D7}"/>
              </a:ext>
            </a:extLst>
          </p:cNvPr>
          <p:cNvSpPr/>
          <p:nvPr/>
        </p:nvSpPr>
        <p:spPr>
          <a:xfrm>
            <a:off x="6249241" y="280854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08469EEA-7B2A-D3B1-25FA-B64CEA7E6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9508"/>
              </p:ext>
            </p:extLst>
          </p:nvPr>
        </p:nvGraphicFramePr>
        <p:xfrm>
          <a:off x="9834634" y="2818742"/>
          <a:ext cx="2470207" cy="3230758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692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등록 버튼 </a:t>
                      </a:r>
                      <a:r>
                        <a:rPr lang="ko-KR" altLang="en-US" sz="700" b="0" kern="120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해당 카테고리 정보 등록 페이지로 이동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로그인 이력이 없을 경우 로그인 페이지로 이동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Writer, Admin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권한자만 해당 버튼 생성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588949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495880"/>
                  </a:ext>
                </a:extLst>
              </a:tr>
              <a:tr h="249539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588949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249539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249539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362675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49539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299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29670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561522201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정보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_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상세정보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UI-F-1311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/tour/{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category_id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}/{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tour_id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}/content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69628"/>
              </p:ext>
            </p:extLst>
          </p:nvPr>
        </p:nvGraphicFramePr>
        <p:xfrm>
          <a:off x="7264341" y="2818745"/>
          <a:ext cx="2470207" cy="3230755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728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게시글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네비게이터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최상위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메인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상카테고리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카테고리 전체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) &gt;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하카테고리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선택한 카테고리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) &gt;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카테고리 상세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각각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태그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해당 카테고리 메뉴로 이동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1687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관광정보의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title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1687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Subtitle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관광정보의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subtitle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1687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Main_img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관광정보의 </a:t>
                      </a:r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Main_img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1687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평점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관광정보의 평점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average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171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조회수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해당 관광정보의 조회수 출력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448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리뷰개수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관광정보의 좋아요 수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리뷰개수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평점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 화면으로 전환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168797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좋아요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클릭시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좋아요 취소로 전환 및 카운트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938032"/>
                  </a:ext>
                </a:extLst>
              </a:tr>
              <a:tr h="308802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관광정보 탭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가지 탭으로 구성되며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상세정보 영역에 해당 정보 대체하여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25469"/>
                  </a:ext>
                </a:extLst>
              </a:tr>
              <a:tr h="728818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상세정보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관광정보의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contents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관광정보의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tag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줄바꿈이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되어 나타날 수 있도록 데이터 타입을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text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로 지정 필요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API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자료에는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HTML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태그들이 입력되어 있어 처리방안 고민 필요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206039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1443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UI-F-1311, UI-F-1412, UI-F-1413, UI-F-1431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3994575"/>
            <a:ext cx="6571329" cy="81237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5077" y="4913014"/>
            <a:ext cx="1545643" cy="223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3365532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CBB937-BFD4-94D5-BD1A-DF3909FE5BC4}"/>
              </a:ext>
            </a:extLst>
          </p:cNvPr>
          <p:cNvSpPr/>
          <p:nvPr/>
        </p:nvSpPr>
        <p:spPr>
          <a:xfrm>
            <a:off x="406287" y="4583560"/>
            <a:ext cx="514463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평점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D8642-F077-9B0B-278C-911B67C96869}"/>
              </a:ext>
            </a:extLst>
          </p:cNvPr>
          <p:cNvSpPr/>
          <p:nvPr/>
        </p:nvSpPr>
        <p:spPr>
          <a:xfrm>
            <a:off x="1035974" y="3673688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03708D-51AC-F9B5-59F4-D43335938EDE}"/>
              </a:ext>
            </a:extLst>
          </p:cNvPr>
          <p:cNvSpPr/>
          <p:nvPr/>
        </p:nvSpPr>
        <p:spPr>
          <a:xfrm>
            <a:off x="941804" y="4583560"/>
            <a:ext cx="632996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95BE21-3A42-8269-7462-8FC83501427E}"/>
              </a:ext>
            </a:extLst>
          </p:cNvPr>
          <p:cNvSpPr/>
          <p:nvPr/>
        </p:nvSpPr>
        <p:spPr>
          <a:xfrm>
            <a:off x="1595854" y="4583560"/>
            <a:ext cx="766346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리뷰개수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E734E5-5668-F1B7-052C-0D284A6E927A}"/>
              </a:ext>
            </a:extLst>
          </p:cNvPr>
          <p:cNvSpPr/>
          <p:nvPr/>
        </p:nvSpPr>
        <p:spPr>
          <a:xfrm>
            <a:off x="6104467" y="4583560"/>
            <a:ext cx="87314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좋아요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6F28DA-6C75-ACE3-37BF-4746522632FF}"/>
              </a:ext>
            </a:extLst>
          </p:cNvPr>
          <p:cNvSpPr/>
          <p:nvPr/>
        </p:nvSpPr>
        <p:spPr>
          <a:xfrm>
            <a:off x="406286" y="5181751"/>
            <a:ext cx="6571329" cy="6350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0C4BC2-01DD-5CBD-111C-17E694CF98D4}"/>
              </a:ext>
            </a:extLst>
          </p:cNvPr>
          <p:cNvSpPr/>
          <p:nvPr/>
        </p:nvSpPr>
        <p:spPr>
          <a:xfrm>
            <a:off x="2918525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 안내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DBC5A-F14B-E027-573D-4E7E90342D5D}"/>
              </a:ext>
            </a:extLst>
          </p:cNvPr>
          <p:cNvSpPr/>
          <p:nvPr/>
        </p:nvSpPr>
        <p:spPr>
          <a:xfrm>
            <a:off x="5431972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3EF08-A958-E75E-E2F2-18427C2CC3F9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D1DBF-72EE-C79E-1AEA-A2F852041A7C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52DEB9-0311-8DAD-E799-5B92931FEFE4}"/>
              </a:ext>
            </a:extLst>
          </p:cNvPr>
          <p:cNvSpPr/>
          <p:nvPr/>
        </p:nvSpPr>
        <p:spPr>
          <a:xfrm>
            <a:off x="1867862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하카테고리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EBBC1B-08C1-9D4D-52F6-6B80770E29A2}"/>
              </a:ext>
            </a:extLst>
          </p:cNvPr>
          <p:cNvSpPr/>
          <p:nvPr/>
        </p:nvSpPr>
        <p:spPr>
          <a:xfrm>
            <a:off x="2814974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41" name="사각형 설명선 117">
            <a:extLst>
              <a:ext uri="{FF2B5EF4-FFF2-40B4-BE49-F238E27FC236}">
                <a16:creationId xmlns:a16="http://schemas.microsoft.com/office/drawing/2014/main" id="{83984E43-883D-6B8D-2DAB-D8A758055F55}"/>
              </a:ext>
            </a:extLst>
          </p:cNvPr>
          <p:cNvSpPr/>
          <p:nvPr/>
        </p:nvSpPr>
        <p:spPr>
          <a:xfrm>
            <a:off x="737156" y="272321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42" name="사각형 설명선 117">
            <a:extLst>
              <a:ext uri="{FF2B5EF4-FFF2-40B4-BE49-F238E27FC236}">
                <a16:creationId xmlns:a16="http://schemas.microsoft.com/office/drawing/2014/main" id="{8032278A-481F-0E86-8250-6BFAD806CEB0}"/>
              </a:ext>
            </a:extLst>
          </p:cNvPr>
          <p:cNvSpPr/>
          <p:nvPr/>
        </p:nvSpPr>
        <p:spPr>
          <a:xfrm>
            <a:off x="2982516" y="326324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43" name="사각형 설명선 117">
            <a:extLst>
              <a:ext uri="{FF2B5EF4-FFF2-40B4-BE49-F238E27FC236}">
                <a16:creationId xmlns:a16="http://schemas.microsoft.com/office/drawing/2014/main" id="{3FF2929D-8812-7254-C8C7-678AB2E7EBBD}"/>
              </a:ext>
            </a:extLst>
          </p:cNvPr>
          <p:cNvSpPr/>
          <p:nvPr/>
        </p:nvSpPr>
        <p:spPr>
          <a:xfrm>
            <a:off x="2982516" y="3565938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44" name="사각형 설명선 117">
            <a:extLst>
              <a:ext uri="{FF2B5EF4-FFF2-40B4-BE49-F238E27FC236}">
                <a16:creationId xmlns:a16="http://schemas.microsoft.com/office/drawing/2014/main" id="{2CCE1771-C87F-613B-5622-B9DEE4DDF756}"/>
              </a:ext>
            </a:extLst>
          </p:cNvPr>
          <p:cNvSpPr/>
          <p:nvPr/>
        </p:nvSpPr>
        <p:spPr>
          <a:xfrm>
            <a:off x="2982516" y="3919274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45" name="사각형 설명선 117">
            <a:extLst>
              <a:ext uri="{FF2B5EF4-FFF2-40B4-BE49-F238E27FC236}">
                <a16:creationId xmlns:a16="http://schemas.microsoft.com/office/drawing/2014/main" id="{D6CB43FA-26AC-3316-E88F-56079F6CEDAB}"/>
              </a:ext>
            </a:extLst>
          </p:cNvPr>
          <p:cNvSpPr/>
          <p:nvPr/>
        </p:nvSpPr>
        <p:spPr>
          <a:xfrm>
            <a:off x="571721" y="441216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46" name="사각형 설명선 117">
            <a:extLst>
              <a:ext uri="{FF2B5EF4-FFF2-40B4-BE49-F238E27FC236}">
                <a16:creationId xmlns:a16="http://schemas.microsoft.com/office/drawing/2014/main" id="{625682DD-8486-B921-9D27-FF57613017C9}"/>
              </a:ext>
            </a:extLst>
          </p:cNvPr>
          <p:cNvSpPr/>
          <p:nvPr/>
        </p:nvSpPr>
        <p:spPr>
          <a:xfrm>
            <a:off x="1185303" y="441216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</p:txBody>
      </p:sp>
      <p:sp>
        <p:nvSpPr>
          <p:cNvPr id="47" name="사각형 설명선 117">
            <a:extLst>
              <a:ext uri="{FF2B5EF4-FFF2-40B4-BE49-F238E27FC236}">
                <a16:creationId xmlns:a16="http://schemas.microsoft.com/office/drawing/2014/main" id="{698FC64F-25DC-4BA7-5A80-54A3E851164E}"/>
              </a:ext>
            </a:extLst>
          </p:cNvPr>
          <p:cNvSpPr/>
          <p:nvPr/>
        </p:nvSpPr>
        <p:spPr>
          <a:xfrm>
            <a:off x="1858923" y="441216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</p:txBody>
      </p:sp>
      <p:sp>
        <p:nvSpPr>
          <p:cNvPr id="48" name="사각형 설명선 117">
            <a:extLst>
              <a:ext uri="{FF2B5EF4-FFF2-40B4-BE49-F238E27FC236}">
                <a16:creationId xmlns:a16="http://schemas.microsoft.com/office/drawing/2014/main" id="{34DDBFD0-D57A-53D5-2581-84C96619E31A}"/>
              </a:ext>
            </a:extLst>
          </p:cNvPr>
          <p:cNvSpPr/>
          <p:nvPr/>
        </p:nvSpPr>
        <p:spPr>
          <a:xfrm>
            <a:off x="6449244" y="441216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</p:txBody>
      </p:sp>
      <p:sp>
        <p:nvSpPr>
          <p:cNvPr id="49" name="사각형 설명선 117">
            <a:extLst>
              <a:ext uri="{FF2B5EF4-FFF2-40B4-BE49-F238E27FC236}">
                <a16:creationId xmlns:a16="http://schemas.microsoft.com/office/drawing/2014/main" id="{55D572CF-BEE1-1904-9164-4480A70644ED}"/>
              </a:ext>
            </a:extLst>
          </p:cNvPr>
          <p:cNvSpPr/>
          <p:nvPr/>
        </p:nvSpPr>
        <p:spPr>
          <a:xfrm>
            <a:off x="1191139" y="476716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</p:txBody>
      </p:sp>
      <p:sp>
        <p:nvSpPr>
          <p:cNvPr id="50" name="사각형 설명선 117">
            <a:extLst>
              <a:ext uri="{FF2B5EF4-FFF2-40B4-BE49-F238E27FC236}">
                <a16:creationId xmlns:a16="http://schemas.microsoft.com/office/drawing/2014/main" id="{18693D33-D6B5-0C87-D4D1-2B7CB431372B}"/>
              </a:ext>
            </a:extLst>
          </p:cNvPr>
          <p:cNvSpPr/>
          <p:nvPr/>
        </p:nvSpPr>
        <p:spPr>
          <a:xfrm>
            <a:off x="2362200" y="511639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856F51-9B2E-46EB-757E-DFA77766564F}"/>
              </a:ext>
            </a:extLst>
          </p:cNvPr>
          <p:cNvSpPr/>
          <p:nvPr/>
        </p:nvSpPr>
        <p:spPr>
          <a:xfrm>
            <a:off x="6296569" y="2894740"/>
            <a:ext cx="61790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9C19C1-BB46-5E7E-E47E-476DD866BC5F}"/>
              </a:ext>
            </a:extLst>
          </p:cNvPr>
          <p:cNvSpPr/>
          <p:nvPr/>
        </p:nvSpPr>
        <p:spPr>
          <a:xfrm>
            <a:off x="5607288" y="2894740"/>
            <a:ext cx="61790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220E692-1DE0-2391-BEC2-3ACEB29B4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50152"/>
              </p:ext>
            </p:extLst>
          </p:nvPr>
        </p:nvGraphicFramePr>
        <p:xfrm>
          <a:off x="9834634" y="2818742"/>
          <a:ext cx="2470207" cy="3440697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238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수정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등록 버튼 </a:t>
                      </a:r>
                      <a:r>
                        <a:rPr lang="ko-KR" altLang="en-US" sz="700" b="0" kern="120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해당 카테고리 정보 등록 페이지로 이동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Writer, Admin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권한자만 해당 버튼 생성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563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삭제버튼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해당 게시글 데이터 삭제에 대한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confirm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Confirm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에서 확인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해당 게시글의 하위 정보들도 함께 일괄 삭제 필요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495880"/>
                  </a:ext>
                </a:extLst>
              </a:tr>
              <a:tr h="238717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563408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238717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238717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346947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38717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563408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21167"/>
                  </a:ext>
                </a:extLst>
              </a:tr>
            </a:tbl>
          </a:graphicData>
        </a:graphic>
      </p:graphicFrame>
      <p:sp>
        <p:nvSpPr>
          <p:cNvPr id="30" name="사각형 설명선 117">
            <a:extLst>
              <a:ext uri="{FF2B5EF4-FFF2-40B4-BE49-F238E27FC236}">
                <a16:creationId xmlns:a16="http://schemas.microsoft.com/office/drawing/2014/main" id="{DA385C15-DCEB-8A58-2289-519AC9D8DA53}"/>
              </a:ext>
            </a:extLst>
          </p:cNvPr>
          <p:cNvSpPr/>
          <p:nvPr/>
        </p:nvSpPr>
        <p:spPr>
          <a:xfrm>
            <a:off x="5673257" y="276646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</a:p>
        </p:txBody>
      </p:sp>
      <p:sp>
        <p:nvSpPr>
          <p:cNvPr id="31" name="사각형 설명선 117">
            <a:extLst>
              <a:ext uri="{FF2B5EF4-FFF2-40B4-BE49-F238E27FC236}">
                <a16:creationId xmlns:a16="http://schemas.microsoft.com/office/drawing/2014/main" id="{C93178A4-A55B-868C-1E3B-BF3263578C86}"/>
              </a:ext>
            </a:extLst>
          </p:cNvPr>
          <p:cNvSpPr/>
          <p:nvPr/>
        </p:nvSpPr>
        <p:spPr>
          <a:xfrm>
            <a:off x="6353250" y="276646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C889CE-8BCD-7597-4463-DA0789C27937}"/>
              </a:ext>
            </a:extLst>
          </p:cNvPr>
          <p:cNvSpPr/>
          <p:nvPr/>
        </p:nvSpPr>
        <p:spPr>
          <a:xfrm>
            <a:off x="631362" y="5331899"/>
            <a:ext cx="6267277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11F099D-F649-4306-68EF-D9F112F54F50}"/>
              </a:ext>
            </a:extLst>
          </p:cNvPr>
          <p:cNvSpPr/>
          <p:nvPr/>
        </p:nvSpPr>
        <p:spPr>
          <a:xfrm>
            <a:off x="631362" y="5535404"/>
            <a:ext cx="6267277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태그</a:t>
            </a:r>
          </a:p>
        </p:txBody>
      </p:sp>
    </p:spTree>
    <p:extLst>
      <p:ext uri="{BB962C8B-B14F-4D97-AF65-F5344CB8AC3E}">
        <p14:creationId xmlns:p14="http://schemas.microsoft.com/office/powerpoint/2010/main" val="1176074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67238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1985246311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정보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_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교통안내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UI-F-1311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UI-F-1411 &gt; UI-F-1412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/tour/{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category_id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}/{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tour_id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}/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usage_info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32080"/>
              </p:ext>
            </p:extLst>
          </p:nvPr>
        </p:nvGraphicFramePr>
        <p:xfrm>
          <a:off x="7264341" y="2818746"/>
          <a:ext cx="2470207" cy="3230757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839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카카오맵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카카오맵의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경우 해당 관광정보의 </a:t>
                      </a:r>
                      <a:r>
                        <a:rPr lang="en-US" altLang="ko-KR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lon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lat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값을 기반으로 마커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초기 지도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level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지도에 확대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축소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level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막대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95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교통정보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관광정보의 이용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교통 안내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안내 정보는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홈페이지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연락처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운영일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휴무일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운영 및 시간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이용요금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대표메뉴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편의시설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교통정보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기타정보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정보의 경우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null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허용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값이 있을 경우 해당 정보는 생략하여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150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150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150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153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401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150908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938032"/>
                  </a:ext>
                </a:extLst>
              </a:tr>
              <a:tr h="276074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25469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93528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UI-F-1311, UI-F-1411, UI-F-1413, UI-F-1431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65ED97-A4AF-4C5B-8972-658DA56B8DC8}"/>
              </a:ext>
            </a:extLst>
          </p:cNvPr>
          <p:cNvSpPr txBox="1"/>
          <p:nvPr/>
        </p:nvSpPr>
        <p:spPr>
          <a:xfrm>
            <a:off x="6546365" y="3567040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출입구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3994575"/>
            <a:ext cx="6571329" cy="81237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5077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3365532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CBB937-BFD4-94D5-BD1A-DF3909FE5BC4}"/>
              </a:ext>
            </a:extLst>
          </p:cNvPr>
          <p:cNvSpPr/>
          <p:nvPr/>
        </p:nvSpPr>
        <p:spPr>
          <a:xfrm>
            <a:off x="406287" y="4583560"/>
            <a:ext cx="514463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평점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D8642-F077-9B0B-278C-911B67C96869}"/>
              </a:ext>
            </a:extLst>
          </p:cNvPr>
          <p:cNvSpPr/>
          <p:nvPr/>
        </p:nvSpPr>
        <p:spPr>
          <a:xfrm>
            <a:off x="1035974" y="3673688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03708D-51AC-F9B5-59F4-D43335938EDE}"/>
              </a:ext>
            </a:extLst>
          </p:cNvPr>
          <p:cNvSpPr/>
          <p:nvPr/>
        </p:nvSpPr>
        <p:spPr>
          <a:xfrm>
            <a:off x="941804" y="4583560"/>
            <a:ext cx="632996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95BE21-3A42-8269-7462-8FC83501427E}"/>
              </a:ext>
            </a:extLst>
          </p:cNvPr>
          <p:cNvSpPr/>
          <p:nvPr/>
        </p:nvSpPr>
        <p:spPr>
          <a:xfrm>
            <a:off x="1595854" y="4583560"/>
            <a:ext cx="766346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리뷰개수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E734E5-5668-F1B7-052C-0D284A6E927A}"/>
              </a:ext>
            </a:extLst>
          </p:cNvPr>
          <p:cNvSpPr/>
          <p:nvPr/>
        </p:nvSpPr>
        <p:spPr>
          <a:xfrm>
            <a:off x="6104467" y="4583560"/>
            <a:ext cx="87314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좋아요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6F28DA-6C75-ACE3-37BF-4746522632FF}"/>
              </a:ext>
            </a:extLst>
          </p:cNvPr>
          <p:cNvSpPr/>
          <p:nvPr/>
        </p:nvSpPr>
        <p:spPr>
          <a:xfrm>
            <a:off x="406286" y="5181751"/>
            <a:ext cx="6571329" cy="6350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DBC5A-F14B-E027-573D-4E7E90342D5D}"/>
              </a:ext>
            </a:extLst>
          </p:cNvPr>
          <p:cNvSpPr/>
          <p:nvPr/>
        </p:nvSpPr>
        <p:spPr>
          <a:xfrm>
            <a:off x="5431972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3EF08-A958-E75E-E2F2-18427C2CC3F9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D1DBF-72EE-C79E-1AEA-A2F852041A7C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52DEB9-0311-8DAD-E799-5B92931FEFE4}"/>
              </a:ext>
            </a:extLst>
          </p:cNvPr>
          <p:cNvSpPr/>
          <p:nvPr/>
        </p:nvSpPr>
        <p:spPr>
          <a:xfrm>
            <a:off x="1867862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하카테고리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EBBC1B-08C1-9D4D-52F6-6B80770E29A2}"/>
              </a:ext>
            </a:extLst>
          </p:cNvPr>
          <p:cNvSpPr/>
          <p:nvPr/>
        </p:nvSpPr>
        <p:spPr>
          <a:xfrm>
            <a:off x="2814973" y="2894740"/>
            <a:ext cx="1131551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교통안내</a:t>
            </a:r>
          </a:p>
        </p:txBody>
      </p:sp>
      <p:sp>
        <p:nvSpPr>
          <p:cNvPr id="50" name="사각형 설명선 117">
            <a:extLst>
              <a:ext uri="{FF2B5EF4-FFF2-40B4-BE49-F238E27FC236}">
                <a16:creationId xmlns:a16="http://schemas.microsoft.com/office/drawing/2014/main" id="{18693D33-D6B5-0C87-D4D1-2B7CB431372B}"/>
              </a:ext>
            </a:extLst>
          </p:cNvPr>
          <p:cNvSpPr/>
          <p:nvPr/>
        </p:nvSpPr>
        <p:spPr>
          <a:xfrm>
            <a:off x="571721" y="509984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579CEB-2E98-3902-90C1-F0CB5FA049CB}"/>
              </a:ext>
            </a:extLst>
          </p:cNvPr>
          <p:cNvSpPr/>
          <p:nvPr/>
        </p:nvSpPr>
        <p:spPr>
          <a:xfrm>
            <a:off x="535066" y="5275893"/>
            <a:ext cx="3118444" cy="42470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카카오맵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EDD399-594E-778C-14B4-08DBE028B869}"/>
              </a:ext>
            </a:extLst>
          </p:cNvPr>
          <p:cNvSpPr/>
          <p:nvPr/>
        </p:nvSpPr>
        <p:spPr>
          <a:xfrm>
            <a:off x="3749349" y="5275893"/>
            <a:ext cx="3118444" cy="42470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 정보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6E9766-B972-CD19-9CA4-0F27F42F149E}"/>
              </a:ext>
            </a:extLst>
          </p:cNvPr>
          <p:cNvSpPr/>
          <p:nvPr/>
        </p:nvSpPr>
        <p:spPr>
          <a:xfrm>
            <a:off x="2918525" y="4913014"/>
            <a:ext cx="1545643" cy="223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이용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 안내</a:t>
            </a:r>
          </a:p>
        </p:txBody>
      </p:sp>
      <p:sp>
        <p:nvSpPr>
          <p:cNvPr id="29" name="사각형 설명선 117">
            <a:extLst>
              <a:ext uri="{FF2B5EF4-FFF2-40B4-BE49-F238E27FC236}">
                <a16:creationId xmlns:a16="http://schemas.microsoft.com/office/drawing/2014/main" id="{8F169941-26B2-2F4C-5F78-36C17F311249}"/>
              </a:ext>
            </a:extLst>
          </p:cNvPr>
          <p:cNvSpPr/>
          <p:nvPr/>
        </p:nvSpPr>
        <p:spPr>
          <a:xfrm>
            <a:off x="3842862" y="509984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57D020-2AA6-02A7-8D09-CC02961D91DE}"/>
              </a:ext>
            </a:extLst>
          </p:cNvPr>
          <p:cNvSpPr/>
          <p:nvPr/>
        </p:nvSpPr>
        <p:spPr>
          <a:xfrm>
            <a:off x="6296569" y="2894740"/>
            <a:ext cx="61790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750E5C-4511-5F09-5F8A-75AFA7205583}"/>
              </a:ext>
            </a:extLst>
          </p:cNvPr>
          <p:cNvSpPr/>
          <p:nvPr/>
        </p:nvSpPr>
        <p:spPr>
          <a:xfrm>
            <a:off x="5607288" y="2894740"/>
            <a:ext cx="61790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96395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16814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740556204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정보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_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평점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UI-F-1413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UI-F-1311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UI-F-1411 &gt; UI-F-1413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/tour/{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category_id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}/{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tour_id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}/review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845508"/>
              </p:ext>
            </p:extLst>
          </p:nvPr>
        </p:nvGraphicFramePr>
        <p:xfrm>
          <a:off x="7264341" y="2818746"/>
          <a:ext cx="2470207" cy="3230752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787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최신순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평점순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최신순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리뷰 정보내 정보들을 최신 날짜순으로 정렬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평점순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평점이 높은 순서로 정렬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평점이 동일할 경우 날짜순으로 정렬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페이징처리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없이 해당 영역의 정보만 대체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리뷰작성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리뷰작성 버튼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리뷰 등록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상태일경우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리뷰 등록 팝업 바로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로그인 상태가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아닐경우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로그인 화면으로 이동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 정보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 정보는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등록자의 아이디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등록시간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평점 정보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 아이디의 경우 뒷자리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***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로 암호화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등록시간의 경우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년월일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24h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시간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리뷰정보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리뷰정보는 해당 리뷰의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방문유무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’, 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코멘트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’, 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관광지 사진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방문유무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방문했음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’, ‘false’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시 방문하지 않음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정보는 최초 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개 출력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스크롤바 높이에 따라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개씩 추가 출력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131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131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145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847028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UI-F-1311, UI-F-1411, UI-F-1412, UI-F-1431, UI-F-1414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65ED97-A4AF-4C5B-8972-658DA56B8DC8}"/>
              </a:ext>
            </a:extLst>
          </p:cNvPr>
          <p:cNvSpPr txBox="1"/>
          <p:nvPr/>
        </p:nvSpPr>
        <p:spPr>
          <a:xfrm>
            <a:off x="6546365" y="3567040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출입구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3994575"/>
            <a:ext cx="6571329" cy="81237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5077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3365532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CBB937-BFD4-94D5-BD1A-DF3909FE5BC4}"/>
              </a:ext>
            </a:extLst>
          </p:cNvPr>
          <p:cNvSpPr/>
          <p:nvPr/>
        </p:nvSpPr>
        <p:spPr>
          <a:xfrm>
            <a:off x="406287" y="4583560"/>
            <a:ext cx="514463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평점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D8642-F077-9B0B-278C-911B67C96869}"/>
              </a:ext>
            </a:extLst>
          </p:cNvPr>
          <p:cNvSpPr/>
          <p:nvPr/>
        </p:nvSpPr>
        <p:spPr>
          <a:xfrm>
            <a:off x="1035974" y="3673688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03708D-51AC-F9B5-59F4-D43335938EDE}"/>
              </a:ext>
            </a:extLst>
          </p:cNvPr>
          <p:cNvSpPr/>
          <p:nvPr/>
        </p:nvSpPr>
        <p:spPr>
          <a:xfrm>
            <a:off x="941804" y="4583560"/>
            <a:ext cx="632996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95BE21-3A42-8269-7462-8FC83501427E}"/>
              </a:ext>
            </a:extLst>
          </p:cNvPr>
          <p:cNvSpPr/>
          <p:nvPr/>
        </p:nvSpPr>
        <p:spPr>
          <a:xfrm>
            <a:off x="1595854" y="4583560"/>
            <a:ext cx="766346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리뷰개수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E734E5-5668-F1B7-052C-0D284A6E927A}"/>
              </a:ext>
            </a:extLst>
          </p:cNvPr>
          <p:cNvSpPr/>
          <p:nvPr/>
        </p:nvSpPr>
        <p:spPr>
          <a:xfrm>
            <a:off x="6104467" y="4583560"/>
            <a:ext cx="87314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좋아요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6F28DA-6C75-ACE3-37BF-4746522632FF}"/>
              </a:ext>
            </a:extLst>
          </p:cNvPr>
          <p:cNvSpPr/>
          <p:nvPr/>
        </p:nvSpPr>
        <p:spPr>
          <a:xfrm>
            <a:off x="406286" y="5181751"/>
            <a:ext cx="6571329" cy="6350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DBC5A-F14B-E027-573D-4E7E90342D5D}"/>
              </a:ext>
            </a:extLst>
          </p:cNvPr>
          <p:cNvSpPr/>
          <p:nvPr/>
        </p:nvSpPr>
        <p:spPr>
          <a:xfrm>
            <a:off x="5431972" y="4913014"/>
            <a:ext cx="1545643" cy="223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3EF08-A958-E75E-E2F2-18427C2CC3F9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D1DBF-72EE-C79E-1AEA-A2F852041A7C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52DEB9-0311-8DAD-E799-5B92931FEFE4}"/>
              </a:ext>
            </a:extLst>
          </p:cNvPr>
          <p:cNvSpPr/>
          <p:nvPr/>
        </p:nvSpPr>
        <p:spPr>
          <a:xfrm>
            <a:off x="1867862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하카테고리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EBBC1B-08C1-9D4D-52F6-6B80770E29A2}"/>
              </a:ext>
            </a:extLst>
          </p:cNvPr>
          <p:cNvSpPr/>
          <p:nvPr/>
        </p:nvSpPr>
        <p:spPr>
          <a:xfrm>
            <a:off x="2814974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</a:t>
            </a:r>
          </a:p>
        </p:txBody>
      </p:sp>
      <p:sp>
        <p:nvSpPr>
          <p:cNvPr id="50" name="사각형 설명선 117">
            <a:extLst>
              <a:ext uri="{FF2B5EF4-FFF2-40B4-BE49-F238E27FC236}">
                <a16:creationId xmlns:a16="http://schemas.microsoft.com/office/drawing/2014/main" id="{18693D33-D6B5-0C87-D4D1-2B7CB431372B}"/>
              </a:ext>
            </a:extLst>
          </p:cNvPr>
          <p:cNvSpPr/>
          <p:nvPr/>
        </p:nvSpPr>
        <p:spPr>
          <a:xfrm>
            <a:off x="571721" y="509984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579CEB-2E98-3902-90C1-F0CB5FA049CB}"/>
              </a:ext>
            </a:extLst>
          </p:cNvPr>
          <p:cNvSpPr/>
          <p:nvPr/>
        </p:nvSpPr>
        <p:spPr>
          <a:xfrm>
            <a:off x="535066" y="5275893"/>
            <a:ext cx="637567" cy="23531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최신순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EDD399-594E-778C-14B4-08DBE028B869}"/>
              </a:ext>
            </a:extLst>
          </p:cNvPr>
          <p:cNvSpPr/>
          <p:nvPr/>
        </p:nvSpPr>
        <p:spPr>
          <a:xfrm>
            <a:off x="4897119" y="5214242"/>
            <a:ext cx="1970673" cy="23531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리뷰작성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B3C49C-9BBE-F4AB-A860-D939D2C25FA1}"/>
              </a:ext>
            </a:extLst>
          </p:cNvPr>
          <p:cNvSpPr/>
          <p:nvPr/>
        </p:nvSpPr>
        <p:spPr>
          <a:xfrm>
            <a:off x="1230295" y="5275893"/>
            <a:ext cx="637567" cy="23531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평점순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B08276-28E3-944D-39B8-78F1BA4056F7}"/>
              </a:ext>
            </a:extLst>
          </p:cNvPr>
          <p:cNvSpPr/>
          <p:nvPr/>
        </p:nvSpPr>
        <p:spPr>
          <a:xfrm>
            <a:off x="690582" y="5528159"/>
            <a:ext cx="1225924" cy="21644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등록자 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AF43B8-AD8A-5CAB-E730-8972C9D55E30}"/>
              </a:ext>
            </a:extLst>
          </p:cNvPr>
          <p:cNvSpPr/>
          <p:nvPr/>
        </p:nvSpPr>
        <p:spPr>
          <a:xfrm>
            <a:off x="2256025" y="5528159"/>
            <a:ext cx="4546274" cy="21644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리뷰정보</a:t>
            </a:r>
          </a:p>
        </p:txBody>
      </p:sp>
      <p:sp>
        <p:nvSpPr>
          <p:cNvPr id="41" name="사각형 설명선 117">
            <a:extLst>
              <a:ext uri="{FF2B5EF4-FFF2-40B4-BE49-F238E27FC236}">
                <a16:creationId xmlns:a16="http://schemas.microsoft.com/office/drawing/2014/main" id="{22836069-5DAB-6A5E-AF3F-4013BE600F01}"/>
              </a:ext>
            </a:extLst>
          </p:cNvPr>
          <p:cNvSpPr/>
          <p:nvPr/>
        </p:nvSpPr>
        <p:spPr>
          <a:xfrm>
            <a:off x="5271281" y="511639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42" name="사각형 설명선 117">
            <a:extLst>
              <a:ext uri="{FF2B5EF4-FFF2-40B4-BE49-F238E27FC236}">
                <a16:creationId xmlns:a16="http://schemas.microsoft.com/office/drawing/2014/main" id="{6D70A9B7-9AB6-34C0-6D46-453D16026604}"/>
              </a:ext>
            </a:extLst>
          </p:cNvPr>
          <p:cNvSpPr/>
          <p:nvPr/>
        </p:nvSpPr>
        <p:spPr>
          <a:xfrm>
            <a:off x="1177898" y="536403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43" name="사각형 설명선 117">
            <a:extLst>
              <a:ext uri="{FF2B5EF4-FFF2-40B4-BE49-F238E27FC236}">
                <a16:creationId xmlns:a16="http://schemas.microsoft.com/office/drawing/2014/main" id="{21B22198-B025-0CCB-BCF6-9E75F8121135}"/>
              </a:ext>
            </a:extLst>
          </p:cNvPr>
          <p:cNvSpPr/>
          <p:nvPr/>
        </p:nvSpPr>
        <p:spPr>
          <a:xfrm>
            <a:off x="3664544" y="538088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E2D7FC7-B7AA-E431-E896-F834B383935F}"/>
              </a:ext>
            </a:extLst>
          </p:cNvPr>
          <p:cNvSpPr/>
          <p:nvPr/>
        </p:nvSpPr>
        <p:spPr>
          <a:xfrm>
            <a:off x="535065" y="5492253"/>
            <a:ext cx="6332725" cy="26968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36BF59-EBC3-DBDD-143A-4916E1397315}"/>
              </a:ext>
            </a:extLst>
          </p:cNvPr>
          <p:cNvSpPr/>
          <p:nvPr/>
        </p:nvSpPr>
        <p:spPr>
          <a:xfrm>
            <a:off x="2918525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 안내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289D27B-904E-7198-A873-6A36556429D7}"/>
              </a:ext>
            </a:extLst>
          </p:cNvPr>
          <p:cNvSpPr/>
          <p:nvPr/>
        </p:nvSpPr>
        <p:spPr>
          <a:xfrm>
            <a:off x="6296569" y="2894740"/>
            <a:ext cx="61790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25BB0C-3769-7266-F837-9DDF1678D8D4}"/>
              </a:ext>
            </a:extLst>
          </p:cNvPr>
          <p:cNvSpPr/>
          <p:nvPr/>
        </p:nvSpPr>
        <p:spPr>
          <a:xfrm>
            <a:off x="5607288" y="2894740"/>
            <a:ext cx="61790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813586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151620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1475982147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정보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_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UI-F-1414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UI-F-1311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UI-F-1411 &gt; UI-F-1413 &gt; UI-F-1414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/tour/{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category_id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}/{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tour_id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}/review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605060"/>
              </p:ext>
            </p:extLst>
          </p:nvPr>
        </p:nvGraphicFramePr>
        <p:xfrm>
          <a:off x="7264341" y="2818746"/>
          <a:ext cx="2470207" cy="3230752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472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관광지명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선택한 관광지의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title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명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title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영역의 글자가 너무 길 경우 뒷부분은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…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으로 대체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342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별점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별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1~5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점으로 개수 자동 조절하여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별점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가시화 및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선택한 개수만큼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에 저장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406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방문여부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방문여부 확인을 위한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radio,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true false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형태로 저장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406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Thumb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여행사진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을 통해 들어온 이미지를 저장하기 전 출력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342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파일선택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파일선택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input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윈도우창 출력 및 </a:t>
                      </a:r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img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/</a:t>
                      </a:r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png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파일만 등록할 수 있도록 출력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342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리뷰내용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리뷰내용 입력창으로 데이터는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타입으로 저장하며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공백포함 최대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50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자로 한정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128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태그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입력할 태그 입력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‘,’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로 구분하여 저장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448776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등록버튼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입력창의 정보들을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DB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로 전달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등록완료 후 페이지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새로고침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후 해당 리뷰 페이지로 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938032"/>
                  </a:ext>
                </a:extLst>
              </a:tr>
              <a:tr h="342068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취소 버튼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입력차으이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정보들을 저장하지 않고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 페이지로 이동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새로고침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X)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25469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UI-F-1211, UI-F-1221, UI-F-1311, UI-F-1411, UI-F-1511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6B65ED97-A4AF-4C5B-8972-658DA56B8DC8}"/>
              </a:ext>
            </a:extLst>
          </p:cNvPr>
          <p:cNvSpPr txBox="1"/>
          <p:nvPr/>
        </p:nvSpPr>
        <p:spPr>
          <a:xfrm>
            <a:off x="6546365" y="3567040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출입구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3994575"/>
            <a:ext cx="6571329" cy="81237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5077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3365532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CBB937-BFD4-94D5-BD1A-DF3909FE5BC4}"/>
              </a:ext>
            </a:extLst>
          </p:cNvPr>
          <p:cNvSpPr/>
          <p:nvPr/>
        </p:nvSpPr>
        <p:spPr>
          <a:xfrm>
            <a:off x="406287" y="4583560"/>
            <a:ext cx="514463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평점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D8642-F077-9B0B-278C-911B67C96869}"/>
              </a:ext>
            </a:extLst>
          </p:cNvPr>
          <p:cNvSpPr/>
          <p:nvPr/>
        </p:nvSpPr>
        <p:spPr>
          <a:xfrm>
            <a:off x="1035974" y="3673688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03708D-51AC-F9B5-59F4-D43335938EDE}"/>
              </a:ext>
            </a:extLst>
          </p:cNvPr>
          <p:cNvSpPr/>
          <p:nvPr/>
        </p:nvSpPr>
        <p:spPr>
          <a:xfrm>
            <a:off x="941804" y="4583560"/>
            <a:ext cx="632996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95BE21-3A42-8269-7462-8FC83501427E}"/>
              </a:ext>
            </a:extLst>
          </p:cNvPr>
          <p:cNvSpPr/>
          <p:nvPr/>
        </p:nvSpPr>
        <p:spPr>
          <a:xfrm>
            <a:off x="1595854" y="4583560"/>
            <a:ext cx="766346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리뷰개수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E734E5-5668-F1B7-052C-0D284A6E927A}"/>
              </a:ext>
            </a:extLst>
          </p:cNvPr>
          <p:cNvSpPr/>
          <p:nvPr/>
        </p:nvSpPr>
        <p:spPr>
          <a:xfrm>
            <a:off x="6104467" y="4583560"/>
            <a:ext cx="87314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좋아요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6F28DA-6C75-ACE3-37BF-4746522632FF}"/>
              </a:ext>
            </a:extLst>
          </p:cNvPr>
          <p:cNvSpPr/>
          <p:nvPr/>
        </p:nvSpPr>
        <p:spPr>
          <a:xfrm>
            <a:off x="406286" y="5181751"/>
            <a:ext cx="6571329" cy="6350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0C4BC2-01DD-5CBD-111C-17E694CF98D4}"/>
              </a:ext>
            </a:extLst>
          </p:cNvPr>
          <p:cNvSpPr/>
          <p:nvPr/>
        </p:nvSpPr>
        <p:spPr>
          <a:xfrm>
            <a:off x="2080709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이용안내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00D9FC-CB47-96DC-18D6-711E3ACAB80B}"/>
              </a:ext>
            </a:extLst>
          </p:cNvPr>
          <p:cNvSpPr/>
          <p:nvPr/>
        </p:nvSpPr>
        <p:spPr>
          <a:xfrm>
            <a:off x="3756341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교통안내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DBC5A-F14B-E027-573D-4E7E90342D5D}"/>
              </a:ext>
            </a:extLst>
          </p:cNvPr>
          <p:cNvSpPr/>
          <p:nvPr/>
        </p:nvSpPr>
        <p:spPr>
          <a:xfrm>
            <a:off x="5431972" y="4913014"/>
            <a:ext cx="1545643" cy="223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3EF08-A958-E75E-E2F2-18427C2CC3F9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D1DBF-72EE-C79E-1AEA-A2F852041A7C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52DEB9-0311-8DAD-E799-5B92931FEFE4}"/>
              </a:ext>
            </a:extLst>
          </p:cNvPr>
          <p:cNvSpPr/>
          <p:nvPr/>
        </p:nvSpPr>
        <p:spPr>
          <a:xfrm>
            <a:off x="1867862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하카테고리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EBBC1B-08C1-9D4D-52F6-6B80770E29A2}"/>
              </a:ext>
            </a:extLst>
          </p:cNvPr>
          <p:cNvSpPr/>
          <p:nvPr/>
        </p:nvSpPr>
        <p:spPr>
          <a:xfrm>
            <a:off x="2814974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579CEB-2E98-3902-90C1-F0CB5FA049CB}"/>
              </a:ext>
            </a:extLst>
          </p:cNvPr>
          <p:cNvSpPr/>
          <p:nvPr/>
        </p:nvSpPr>
        <p:spPr>
          <a:xfrm>
            <a:off x="535066" y="5275893"/>
            <a:ext cx="637567" cy="23531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최신순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EDD399-594E-778C-14B4-08DBE028B869}"/>
              </a:ext>
            </a:extLst>
          </p:cNvPr>
          <p:cNvSpPr/>
          <p:nvPr/>
        </p:nvSpPr>
        <p:spPr>
          <a:xfrm>
            <a:off x="4897119" y="5275893"/>
            <a:ext cx="1970673" cy="235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리뷰작성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B3C49C-9BBE-F4AB-A860-D939D2C25FA1}"/>
              </a:ext>
            </a:extLst>
          </p:cNvPr>
          <p:cNvSpPr/>
          <p:nvPr/>
        </p:nvSpPr>
        <p:spPr>
          <a:xfrm>
            <a:off x="1230295" y="5275893"/>
            <a:ext cx="637567" cy="23531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평점순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B08276-28E3-944D-39B8-78F1BA4056F7}"/>
              </a:ext>
            </a:extLst>
          </p:cNvPr>
          <p:cNvSpPr/>
          <p:nvPr/>
        </p:nvSpPr>
        <p:spPr>
          <a:xfrm>
            <a:off x="690582" y="5528159"/>
            <a:ext cx="1225924" cy="21644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등록자 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AF43B8-AD8A-5CAB-E730-8972C9D55E30}"/>
              </a:ext>
            </a:extLst>
          </p:cNvPr>
          <p:cNvSpPr/>
          <p:nvPr/>
        </p:nvSpPr>
        <p:spPr>
          <a:xfrm>
            <a:off x="2256025" y="5528159"/>
            <a:ext cx="4546274" cy="21644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리뷰정보</a:t>
            </a:r>
          </a:p>
        </p:txBody>
      </p:sp>
      <p:sp>
        <p:nvSpPr>
          <p:cNvPr id="41" name="사각형 설명선 117">
            <a:extLst>
              <a:ext uri="{FF2B5EF4-FFF2-40B4-BE49-F238E27FC236}">
                <a16:creationId xmlns:a16="http://schemas.microsoft.com/office/drawing/2014/main" id="{22836069-5DAB-6A5E-AF3F-4013BE600F01}"/>
              </a:ext>
            </a:extLst>
          </p:cNvPr>
          <p:cNvSpPr/>
          <p:nvPr/>
        </p:nvSpPr>
        <p:spPr>
          <a:xfrm>
            <a:off x="5271281" y="511639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42" name="사각형 설명선 117">
            <a:extLst>
              <a:ext uri="{FF2B5EF4-FFF2-40B4-BE49-F238E27FC236}">
                <a16:creationId xmlns:a16="http://schemas.microsoft.com/office/drawing/2014/main" id="{6D70A9B7-9AB6-34C0-6D46-453D16026604}"/>
              </a:ext>
            </a:extLst>
          </p:cNvPr>
          <p:cNvSpPr/>
          <p:nvPr/>
        </p:nvSpPr>
        <p:spPr>
          <a:xfrm>
            <a:off x="1177898" y="536403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43" name="사각형 설명선 117">
            <a:extLst>
              <a:ext uri="{FF2B5EF4-FFF2-40B4-BE49-F238E27FC236}">
                <a16:creationId xmlns:a16="http://schemas.microsoft.com/office/drawing/2014/main" id="{21B22198-B025-0CCB-BCF6-9E75F8121135}"/>
              </a:ext>
            </a:extLst>
          </p:cNvPr>
          <p:cNvSpPr/>
          <p:nvPr/>
        </p:nvSpPr>
        <p:spPr>
          <a:xfrm>
            <a:off x="3664544" y="538088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E2D7FC7-B7AA-E431-E896-F834B383935F}"/>
              </a:ext>
            </a:extLst>
          </p:cNvPr>
          <p:cNvSpPr/>
          <p:nvPr/>
        </p:nvSpPr>
        <p:spPr>
          <a:xfrm>
            <a:off x="535065" y="5492253"/>
            <a:ext cx="6332725" cy="26968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solidFill>
            <a:schemeClr val="tx1">
              <a:alpha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DF1228-D74E-7B62-154B-4A57ECBB66D4}"/>
              </a:ext>
            </a:extLst>
          </p:cNvPr>
          <p:cNvSpPr/>
          <p:nvPr/>
        </p:nvSpPr>
        <p:spPr>
          <a:xfrm>
            <a:off x="947669" y="2843012"/>
            <a:ext cx="5468542" cy="29994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668840-49C8-F1A7-A8DD-63A2B9A1E975}"/>
              </a:ext>
            </a:extLst>
          </p:cNvPr>
          <p:cNvSpPr/>
          <p:nvPr/>
        </p:nvSpPr>
        <p:spPr>
          <a:xfrm>
            <a:off x="982865" y="2887304"/>
            <a:ext cx="5433345" cy="2970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리뷰등록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26EC78A-6148-92AA-C0D6-19FE7DEFA22E}"/>
              </a:ext>
            </a:extLst>
          </p:cNvPr>
          <p:cNvSpPr/>
          <p:nvPr/>
        </p:nvSpPr>
        <p:spPr>
          <a:xfrm>
            <a:off x="987640" y="3247899"/>
            <a:ext cx="1093069" cy="1417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관광지명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5129F-C3A5-4834-28B0-03041D6CEE16}"/>
              </a:ext>
            </a:extLst>
          </p:cNvPr>
          <p:cNvSpPr/>
          <p:nvPr/>
        </p:nvSpPr>
        <p:spPr>
          <a:xfrm>
            <a:off x="2180638" y="3247899"/>
            <a:ext cx="4103322" cy="1417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관광지명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A744DA-9B81-82F5-81FE-547FCE82F315}"/>
              </a:ext>
            </a:extLst>
          </p:cNvPr>
          <p:cNvSpPr/>
          <p:nvPr/>
        </p:nvSpPr>
        <p:spPr>
          <a:xfrm>
            <a:off x="987640" y="3618806"/>
            <a:ext cx="1093069" cy="1417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별점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A35A2D9-C55F-7634-E65E-D0B1FBD9BD1B}"/>
              </a:ext>
            </a:extLst>
          </p:cNvPr>
          <p:cNvSpPr/>
          <p:nvPr/>
        </p:nvSpPr>
        <p:spPr>
          <a:xfrm>
            <a:off x="2180638" y="3618806"/>
            <a:ext cx="4103322" cy="1417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☆ ☆ ☆ ☆ ☆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F4CB4A-C00C-57B5-18FA-E28F924263DD}"/>
              </a:ext>
            </a:extLst>
          </p:cNvPr>
          <p:cNvSpPr/>
          <p:nvPr/>
        </p:nvSpPr>
        <p:spPr>
          <a:xfrm>
            <a:off x="987640" y="3968956"/>
            <a:ext cx="1093069" cy="1417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방문여부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23310-3DA8-A377-707C-D68C195D6C4A}"/>
              </a:ext>
            </a:extLst>
          </p:cNvPr>
          <p:cNvSpPr/>
          <p:nvPr/>
        </p:nvSpPr>
        <p:spPr>
          <a:xfrm>
            <a:off x="987640" y="4350174"/>
            <a:ext cx="1093069" cy="47334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여행사진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0E6E672-2D40-57C2-A5A1-642C0242D4A1}"/>
              </a:ext>
            </a:extLst>
          </p:cNvPr>
          <p:cNvSpPr/>
          <p:nvPr/>
        </p:nvSpPr>
        <p:spPr>
          <a:xfrm>
            <a:off x="2180638" y="4350174"/>
            <a:ext cx="1093069" cy="4733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4F459C4-2325-1836-6237-37A25A7FBE5D}"/>
              </a:ext>
            </a:extLst>
          </p:cNvPr>
          <p:cNvSpPr/>
          <p:nvPr/>
        </p:nvSpPr>
        <p:spPr>
          <a:xfrm>
            <a:off x="987640" y="4959609"/>
            <a:ext cx="1093069" cy="26628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리뷰내용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7C5DF78-3695-DABB-D25D-3E204CE84D41}"/>
              </a:ext>
            </a:extLst>
          </p:cNvPr>
          <p:cNvSpPr/>
          <p:nvPr/>
        </p:nvSpPr>
        <p:spPr>
          <a:xfrm>
            <a:off x="2180638" y="4959610"/>
            <a:ext cx="4103322" cy="26628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리뷰내용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64F6722-8218-63C8-F109-B57EF50EECCC}"/>
              </a:ext>
            </a:extLst>
          </p:cNvPr>
          <p:cNvSpPr/>
          <p:nvPr/>
        </p:nvSpPr>
        <p:spPr>
          <a:xfrm>
            <a:off x="987640" y="5321763"/>
            <a:ext cx="1093069" cy="1417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태그달기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1A78E2-DD2F-99D5-608B-EA0EEE5EF859}"/>
              </a:ext>
            </a:extLst>
          </p:cNvPr>
          <p:cNvSpPr/>
          <p:nvPr/>
        </p:nvSpPr>
        <p:spPr>
          <a:xfrm>
            <a:off x="2180638" y="5321763"/>
            <a:ext cx="4103322" cy="1417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태그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031F833-F637-645D-A7ED-F6474E713977}"/>
              </a:ext>
            </a:extLst>
          </p:cNvPr>
          <p:cNvSpPr/>
          <p:nvPr/>
        </p:nvSpPr>
        <p:spPr>
          <a:xfrm>
            <a:off x="2395845" y="5508809"/>
            <a:ext cx="1093069" cy="2970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F09F753-47B7-9AFD-CC5E-5413FABFA2B4}"/>
              </a:ext>
            </a:extLst>
          </p:cNvPr>
          <p:cNvSpPr/>
          <p:nvPr/>
        </p:nvSpPr>
        <p:spPr>
          <a:xfrm>
            <a:off x="2381889" y="3972597"/>
            <a:ext cx="140012" cy="14001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C8148A5-0808-8EE2-524F-5A32C4D475C5}"/>
              </a:ext>
            </a:extLst>
          </p:cNvPr>
          <p:cNvSpPr/>
          <p:nvPr/>
        </p:nvSpPr>
        <p:spPr>
          <a:xfrm>
            <a:off x="4092287" y="3972597"/>
            <a:ext cx="140012" cy="14001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650CB3C-0E43-7D1B-858C-8A72FD8A24B1}"/>
              </a:ext>
            </a:extLst>
          </p:cNvPr>
          <p:cNvSpPr/>
          <p:nvPr/>
        </p:nvSpPr>
        <p:spPr>
          <a:xfrm>
            <a:off x="2569976" y="3969119"/>
            <a:ext cx="1056376" cy="1417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방문했어요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8A1DD96-65CE-616D-3D77-9F8AA0D873A6}"/>
              </a:ext>
            </a:extLst>
          </p:cNvPr>
          <p:cNvSpPr/>
          <p:nvPr/>
        </p:nvSpPr>
        <p:spPr>
          <a:xfrm>
            <a:off x="4293393" y="3969119"/>
            <a:ext cx="1056376" cy="1417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방문전입니다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5581FCE-72DE-DC8E-2907-4C369A5606C2}"/>
              </a:ext>
            </a:extLst>
          </p:cNvPr>
          <p:cNvSpPr/>
          <p:nvPr/>
        </p:nvSpPr>
        <p:spPr>
          <a:xfrm>
            <a:off x="2248562" y="4350400"/>
            <a:ext cx="951350" cy="2132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thumb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6B63966-AC45-09DB-2A6E-5C4B0D0D2C7E}"/>
              </a:ext>
            </a:extLst>
          </p:cNvPr>
          <p:cNvSpPr/>
          <p:nvPr/>
        </p:nvSpPr>
        <p:spPr>
          <a:xfrm>
            <a:off x="2248562" y="4603279"/>
            <a:ext cx="951350" cy="2132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파일선택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62AF5AB-4EFC-C852-99DF-9BC52C004FCA}"/>
              </a:ext>
            </a:extLst>
          </p:cNvPr>
          <p:cNvSpPr/>
          <p:nvPr/>
        </p:nvSpPr>
        <p:spPr>
          <a:xfrm>
            <a:off x="3523668" y="4350174"/>
            <a:ext cx="1093069" cy="4733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9A55576-E092-46F3-D95A-04B9FC4B7893}"/>
              </a:ext>
            </a:extLst>
          </p:cNvPr>
          <p:cNvSpPr/>
          <p:nvPr/>
        </p:nvSpPr>
        <p:spPr>
          <a:xfrm>
            <a:off x="3591592" y="4350400"/>
            <a:ext cx="951350" cy="2132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thumb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8F2C3B-28B4-5467-7A6B-650EB856347F}"/>
              </a:ext>
            </a:extLst>
          </p:cNvPr>
          <p:cNvSpPr/>
          <p:nvPr/>
        </p:nvSpPr>
        <p:spPr>
          <a:xfrm>
            <a:off x="3591592" y="4603279"/>
            <a:ext cx="951350" cy="2132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파일선택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C84DFAE-0644-41AB-3E27-8D7758A22607}"/>
              </a:ext>
            </a:extLst>
          </p:cNvPr>
          <p:cNvSpPr/>
          <p:nvPr/>
        </p:nvSpPr>
        <p:spPr>
          <a:xfrm>
            <a:off x="4771888" y="4350174"/>
            <a:ext cx="1093069" cy="4733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416A54F-B406-AE77-E710-46BED3DF428E}"/>
              </a:ext>
            </a:extLst>
          </p:cNvPr>
          <p:cNvSpPr/>
          <p:nvPr/>
        </p:nvSpPr>
        <p:spPr>
          <a:xfrm>
            <a:off x="4839812" y="4350400"/>
            <a:ext cx="951350" cy="2132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thumb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AA4A7F4-A29C-3C83-A6E2-6A106864AD16}"/>
              </a:ext>
            </a:extLst>
          </p:cNvPr>
          <p:cNvSpPr/>
          <p:nvPr/>
        </p:nvSpPr>
        <p:spPr>
          <a:xfrm>
            <a:off x="4839812" y="4603279"/>
            <a:ext cx="951350" cy="2132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파일선택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30AE5FD-053D-CF28-9E09-1CC629B78BFA}"/>
              </a:ext>
            </a:extLst>
          </p:cNvPr>
          <p:cNvSpPr/>
          <p:nvPr/>
        </p:nvSpPr>
        <p:spPr>
          <a:xfrm>
            <a:off x="3740707" y="5508809"/>
            <a:ext cx="1093069" cy="2970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50" name="사각형 설명선 117">
            <a:extLst>
              <a:ext uri="{FF2B5EF4-FFF2-40B4-BE49-F238E27FC236}">
                <a16:creationId xmlns:a16="http://schemas.microsoft.com/office/drawing/2014/main" id="{18693D33-D6B5-0C87-D4D1-2B7CB431372B}"/>
              </a:ext>
            </a:extLst>
          </p:cNvPr>
          <p:cNvSpPr/>
          <p:nvPr/>
        </p:nvSpPr>
        <p:spPr>
          <a:xfrm>
            <a:off x="2184775" y="304976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98" name="사각형 설명선 117">
            <a:extLst>
              <a:ext uri="{FF2B5EF4-FFF2-40B4-BE49-F238E27FC236}">
                <a16:creationId xmlns:a16="http://schemas.microsoft.com/office/drawing/2014/main" id="{BD4E06B8-5DC0-A9D0-D03B-6DF1F4EB1B34}"/>
              </a:ext>
            </a:extLst>
          </p:cNvPr>
          <p:cNvSpPr/>
          <p:nvPr/>
        </p:nvSpPr>
        <p:spPr>
          <a:xfrm>
            <a:off x="2184775" y="343546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99" name="사각형 설명선 117">
            <a:extLst>
              <a:ext uri="{FF2B5EF4-FFF2-40B4-BE49-F238E27FC236}">
                <a16:creationId xmlns:a16="http://schemas.microsoft.com/office/drawing/2014/main" id="{4F3FAB65-C8C4-CBC3-575C-F6A602786033}"/>
              </a:ext>
            </a:extLst>
          </p:cNvPr>
          <p:cNvSpPr/>
          <p:nvPr/>
        </p:nvSpPr>
        <p:spPr>
          <a:xfrm>
            <a:off x="2184775" y="3825858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100" name="사각형 설명선 117">
            <a:extLst>
              <a:ext uri="{FF2B5EF4-FFF2-40B4-BE49-F238E27FC236}">
                <a16:creationId xmlns:a16="http://schemas.microsoft.com/office/drawing/2014/main" id="{C0B3A7E1-6830-260F-0FA2-B33CF01176C0}"/>
              </a:ext>
            </a:extLst>
          </p:cNvPr>
          <p:cNvSpPr/>
          <p:nvPr/>
        </p:nvSpPr>
        <p:spPr>
          <a:xfrm>
            <a:off x="2184775" y="420970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101" name="사각형 설명선 117">
            <a:extLst>
              <a:ext uri="{FF2B5EF4-FFF2-40B4-BE49-F238E27FC236}">
                <a16:creationId xmlns:a16="http://schemas.microsoft.com/office/drawing/2014/main" id="{8F991531-28DA-F287-139F-112E3E018BA8}"/>
              </a:ext>
            </a:extLst>
          </p:cNvPr>
          <p:cNvSpPr/>
          <p:nvPr/>
        </p:nvSpPr>
        <p:spPr>
          <a:xfrm>
            <a:off x="2184775" y="4484024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102" name="사각형 설명선 117">
            <a:extLst>
              <a:ext uri="{FF2B5EF4-FFF2-40B4-BE49-F238E27FC236}">
                <a16:creationId xmlns:a16="http://schemas.microsoft.com/office/drawing/2014/main" id="{A1CC7DF9-AC0A-A77F-4BB5-E2DC9DF2A3E0}"/>
              </a:ext>
            </a:extLst>
          </p:cNvPr>
          <p:cNvSpPr/>
          <p:nvPr/>
        </p:nvSpPr>
        <p:spPr>
          <a:xfrm>
            <a:off x="2184775" y="479357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</p:txBody>
      </p:sp>
      <p:sp>
        <p:nvSpPr>
          <p:cNvPr id="103" name="사각형 설명선 117">
            <a:extLst>
              <a:ext uri="{FF2B5EF4-FFF2-40B4-BE49-F238E27FC236}">
                <a16:creationId xmlns:a16="http://schemas.microsoft.com/office/drawing/2014/main" id="{073A15B2-7AED-14F6-5ADC-ECD7684D91AF}"/>
              </a:ext>
            </a:extLst>
          </p:cNvPr>
          <p:cNvSpPr/>
          <p:nvPr/>
        </p:nvSpPr>
        <p:spPr>
          <a:xfrm>
            <a:off x="2184775" y="518933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</p:txBody>
      </p:sp>
      <p:sp>
        <p:nvSpPr>
          <p:cNvPr id="104" name="사각형 설명선 117">
            <a:extLst>
              <a:ext uri="{FF2B5EF4-FFF2-40B4-BE49-F238E27FC236}">
                <a16:creationId xmlns:a16="http://schemas.microsoft.com/office/drawing/2014/main" id="{F6B63D00-3FD9-2496-E5CB-DFAEB99C8D05}"/>
              </a:ext>
            </a:extLst>
          </p:cNvPr>
          <p:cNvSpPr/>
          <p:nvPr/>
        </p:nvSpPr>
        <p:spPr>
          <a:xfrm>
            <a:off x="2795456" y="534240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</p:txBody>
      </p:sp>
      <p:sp>
        <p:nvSpPr>
          <p:cNvPr id="105" name="사각형 설명선 117">
            <a:extLst>
              <a:ext uri="{FF2B5EF4-FFF2-40B4-BE49-F238E27FC236}">
                <a16:creationId xmlns:a16="http://schemas.microsoft.com/office/drawing/2014/main" id="{C439A17B-A81C-0051-09BD-E5005171E12E}"/>
              </a:ext>
            </a:extLst>
          </p:cNvPr>
          <p:cNvSpPr/>
          <p:nvPr/>
        </p:nvSpPr>
        <p:spPr>
          <a:xfrm>
            <a:off x="3875057" y="534240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64001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54999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740556204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UI-F-1311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/tour/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create_tour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9577"/>
              </p:ext>
            </p:extLst>
          </p:nvPr>
        </p:nvGraphicFramePr>
        <p:xfrm>
          <a:off x="7264341" y="2818747"/>
          <a:ext cx="2470207" cy="3230753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243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하카테고리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번 카테고리에서 선택한 카테고리 이름이 해당 영역에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661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상카테고리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내 등록된 카테고리 분류를 호출하여 리스트가 </a:t>
                      </a:r>
                      <a:r>
                        <a:rPr lang="en-US" altLang="ko-KR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rario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타입 형태로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363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관광정보의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title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을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363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Subtitle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관광정보의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subtitle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을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24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Thumb_img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관광정보의 썸네일 이미지를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24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Main_img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관광정보의 메인 이미지를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4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상세정보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게시판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edit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를 통해 기본 정보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3533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태그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관광정보의 태그를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 구분하여 저장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불러올 것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태그지만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disabled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 설정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29073"/>
                  </a:ext>
                </a:extLst>
              </a:tr>
              <a:tr h="24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해당 정보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에 저장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등록 확인에 대한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confirm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창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076955"/>
                  </a:ext>
                </a:extLst>
              </a:tr>
              <a:tr h="24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취소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취소시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페이지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새로고침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및 관광지 카테고리 화면으로 이동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845465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59012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UI-F-1311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4538212"/>
            <a:ext cx="6571329" cy="26873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5077" y="4913014"/>
            <a:ext cx="1545643" cy="223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3614695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D8642-F077-9B0B-278C-911B67C96869}"/>
              </a:ext>
            </a:extLst>
          </p:cNvPr>
          <p:cNvSpPr/>
          <p:nvPr/>
        </p:nvSpPr>
        <p:spPr>
          <a:xfrm>
            <a:off x="1035974" y="3922851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6F28DA-6C75-ACE3-37BF-4746522632FF}"/>
              </a:ext>
            </a:extLst>
          </p:cNvPr>
          <p:cNvSpPr/>
          <p:nvPr/>
        </p:nvSpPr>
        <p:spPr>
          <a:xfrm>
            <a:off x="406286" y="5181751"/>
            <a:ext cx="6571329" cy="6350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DBC5A-F14B-E027-573D-4E7E90342D5D}"/>
              </a:ext>
            </a:extLst>
          </p:cNvPr>
          <p:cNvSpPr/>
          <p:nvPr/>
        </p:nvSpPr>
        <p:spPr>
          <a:xfrm>
            <a:off x="5431972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 안내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3EF08-A958-E75E-E2F2-18427C2CC3F9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D1DBF-72EE-C79E-1AEA-A2F852041A7C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52DEB9-0311-8DAD-E799-5B92931FEFE4}"/>
              </a:ext>
            </a:extLst>
          </p:cNvPr>
          <p:cNvSpPr/>
          <p:nvPr/>
        </p:nvSpPr>
        <p:spPr>
          <a:xfrm>
            <a:off x="1867862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850C0F-2C68-97FF-EBDC-CD7EDE1F0DCF}"/>
              </a:ext>
            </a:extLst>
          </p:cNvPr>
          <p:cNvSpPr/>
          <p:nvPr/>
        </p:nvSpPr>
        <p:spPr>
          <a:xfrm>
            <a:off x="406286" y="4230055"/>
            <a:ext cx="6571329" cy="22447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Thumb_img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178E4C-80BA-1F14-704A-BFB4242B39DE}"/>
              </a:ext>
            </a:extLst>
          </p:cNvPr>
          <p:cNvSpPr/>
          <p:nvPr/>
        </p:nvSpPr>
        <p:spPr>
          <a:xfrm>
            <a:off x="405077" y="3299380"/>
            <a:ext cx="6572539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47" name="사각형 설명선 117">
            <a:extLst>
              <a:ext uri="{FF2B5EF4-FFF2-40B4-BE49-F238E27FC236}">
                <a16:creationId xmlns:a16="http://schemas.microsoft.com/office/drawing/2014/main" id="{6985F2CE-371B-ED6C-8082-AA9B7B60706B}"/>
              </a:ext>
            </a:extLst>
          </p:cNvPr>
          <p:cNvSpPr/>
          <p:nvPr/>
        </p:nvSpPr>
        <p:spPr>
          <a:xfrm>
            <a:off x="2318974" y="270141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48" name="사각형 설명선 117">
            <a:extLst>
              <a:ext uri="{FF2B5EF4-FFF2-40B4-BE49-F238E27FC236}">
                <a16:creationId xmlns:a16="http://schemas.microsoft.com/office/drawing/2014/main" id="{C332209E-4A6E-4457-2421-34C8A5162C54}"/>
              </a:ext>
            </a:extLst>
          </p:cNvPr>
          <p:cNvSpPr/>
          <p:nvPr/>
        </p:nvSpPr>
        <p:spPr>
          <a:xfrm>
            <a:off x="2318974" y="314063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49" name="사각형 설명선 117">
            <a:extLst>
              <a:ext uri="{FF2B5EF4-FFF2-40B4-BE49-F238E27FC236}">
                <a16:creationId xmlns:a16="http://schemas.microsoft.com/office/drawing/2014/main" id="{7C8758F4-D65A-D35A-AE3E-DD4821E3921F}"/>
              </a:ext>
            </a:extLst>
          </p:cNvPr>
          <p:cNvSpPr/>
          <p:nvPr/>
        </p:nvSpPr>
        <p:spPr>
          <a:xfrm>
            <a:off x="2318974" y="351532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51" name="사각형 설명선 117">
            <a:extLst>
              <a:ext uri="{FF2B5EF4-FFF2-40B4-BE49-F238E27FC236}">
                <a16:creationId xmlns:a16="http://schemas.microsoft.com/office/drawing/2014/main" id="{1B6E1161-142C-FDFC-2091-8FE969453FD9}"/>
              </a:ext>
            </a:extLst>
          </p:cNvPr>
          <p:cNvSpPr/>
          <p:nvPr/>
        </p:nvSpPr>
        <p:spPr>
          <a:xfrm>
            <a:off x="2318974" y="384029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52" name="사각형 설명선 117">
            <a:extLst>
              <a:ext uri="{FF2B5EF4-FFF2-40B4-BE49-F238E27FC236}">
                <a16:creationId xmlns:a16="http://schemas.microsoft.com/office/drawing/2014/main" id="{592AFB00-5560-08B4-3D8C-616A8F5C807E}"/>
              </a:ext>
            </a:extLst>
          </p:cNvPr>
          <p:cNvSpPr/>
          <p:nvPr/>
        </p:nvSpPr>
        <p:spPr>
          <a:xfrm>
            <a:off x="2318974" y="412183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53" name="사각형 설명선 117">
            <a:extLst>
              <a:ext uri="{FF2B5EF4-FFF2-40B4-BE49-F238E27FC236}">
                <a16:creationId xmlns:a16="http://schemas.microsoft.com/office/drawing/2014/main" id="{A8CD7A9A-5F80-D3EC-1F3C-F57172A4C990}"/>
              </a:ext>
            </a:extLst>
          </p:cNvPr>
          <p:cNvSpPr/>
          <p:nvPr/>
        </p:nvSpPr>
        <p:spPr>
          <a:xfrm>
            <a:off x="2318974" y="442088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</p:txBody>
      </p:sp>
      <p:sp>
        <p:nvSpPr>
          <p:cNvPr id="54" name="사각형 설명선 117">
            <a:extLst>
              <a:ext uri="{FF2B5EF4-FFF2-40B4-BE49-F238E27FC236}">
                <a16:creationId xmlns:a16="http://schemas.microsoft.com/office/drawing/2014/main" id="{3CDD6676-0FFF-B75F-D175-F09724DA037D}"/>
              </a:ext>
            </a:extLst>
          </p:cNvPr>
          <p:cNvSpPr/>
          <p:nvPr/>
        </p:nvSpPr>
        <p:spPr>
          <a:xfrm>
            <a:off x="2430562" y="515613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AB0CC4E-4782-D0BF-6464-E3DDF64E736A}"/>
              </a:ext>
            </a:extLst>
          </p:cNvPr>
          <p:cNvSpPr/>
          <p:nvPr/>
        </p:nvSpPr>
        <p:spPr>
          <a:xfrm>
            <a:off x="4714911" y="5650371"/>
            <a:ext cx="1093069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3334812-CB4D-0F2D-C97C-8760BCE0ADDC}"/>
              </a:ext>
            </a:extLst>
          </p:cNvPr>
          <p:cNvSpPr/>
          <p:nvPr/>
        </p:nvSpPr>
        <p:spPr>
          <a:xfrm>
            <a:off x="5846263" y="5650371"/>
            <a:ext cx="1093069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58" name="사각형 설명선 117">
            <a:extLst>
              <a:ext uri="{FF2B5EF4-FFF2-40B4-BE49-F238E27FC236}">
                <a16:creationId xmlns:a16="http://schemas.microsoft.com/office/drawing/2014/main" id="{5CAFDC45-FF09-1AE5-B485-88A08D442626}"/>
              </a:ext>
            </a:extLst>
          </p:cNvPr>
          <p:cNvSpPr/>
          <p:nvPr/>
        </p:nvSpPr>
        <p:spPr>
          <a:xfrm>
            <a:off x="4900527" y="550005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B379B19-26AD-2A02-32AF-4CF1A7CD2B8E}"/>
              </a:ext>
            </a:extLst>
          </p:cNvPr>
          <p:cNvSpPr/>
          <p:nvPr/>
        </p:nvSpPr>
        <p:spPr>
          <a:xfrm>
            <a:off x="631362" y="5259810"/>
            <a:ext cx="6267277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8793A68-91F1-E9EA-0C48-F2CE2B538CCA}"/>
              </a:ext>
            </a:extLst>
          </p:cNvPr>
          <p:cNvSpPr/>
          <p:nvPr/>
        </p:nvSpPr>
        <p:spPr>
          <a:xfrm>
            <a:off x="631362" y="5463315"/>
            <a:ext cx="6267277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태그</a:t>
            </a:r>
          </a:p>
        </p:txBody>
      </p:sp>
      <p:sp>
        <p:nvSpPr>
          <p:cNvPr id="61" name="사각형 설명선 117">
            <a:extLst>
              <a:ext uri="{FF2B5EF4-FFF2-40B4-BE49-F238E27FC236}">
                <a16:creationId xmlns:a16="http://schemas.microsoft.com/office/drawing/2014/main" id="{5CDACB07-D9E6-8E51-9D4D-9E69306F0C2D}"/>
              </a:ext>
            </a:extLst>
          </p:cNvPr>
          <p:cNvSpPr/>
          <p:nvPr/>
        </p:nvSpPr>
        <p:spPr>
          <a:xfrm>
            <a:off x="3269603" y="537233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</p:txBody>
      </p:sp>
      <p:sp>
        <p:nvSpPr>
          <p:cNvPr id="62" name="사각형 설명선 117">
            <a:extLst>
              <a:ext uri="{FF2B5EF4-FFF2-40B4-BE49-F238E27FC236}">
                <a16:creationId xmlns:a16="http://schemas.microsoft.com/office/drawing/2014/main" id="{A912B518-DB27-150A-F334-043B72F678C8}"/>
              </a:ext>
            </a:extLst>
          </p:cNvPr>
          <p:cNvSpPr/>
          <p:nvPr/>
        </p:nvSpPr>
        <p:spPr>
          <a:xfrm>
            <a:off x="5907844" y="550005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96022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42050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740556204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UI-F-1311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UI-F-1421-1 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/tour/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create_tour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06948"/>
              </p:ext>
            </p:extLst>
          </p:nvPr>
        </p:nvGraphicFramePr>
        <p:xfrm>
          <a:off x="7264341" y="2818746"/>
          <a:ext cx="2470207" cy="3230748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820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카카오맵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카카오맵에서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관광지 위치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마커가 표출되며 해당 위치의 좌표와 주소가 이용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교통정보의 주소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위도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경도 필드에 자동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초기 지도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level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지도에 확대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축소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level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막대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1481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이용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교통정보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관광정보의 이용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교통 안내에 필요한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창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상위의 카테고리에서 선택한 카테고리에 해당되지 않는 인풋창은 </a:t>
                      </a:r>
                      <a:r>
                        <a:rPr lang="en-US" altLang="ko-KR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disbled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안내 정보는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홈페이지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위도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경도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연락처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운영일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휴무일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운영 및 시간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이용요금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대표메뉴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편의시설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교통정보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기타정보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정보의 경우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null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허용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UI-F-1311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4538212"/>
            <a:ext cx="6571329" cy="26873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5077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3614695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D8642-F077-9B0B-278C-911B67C96869}"/>
              </a:ext>
            </a:extLst>
          </p:cNvPr>
          <p:cNvSpPr/>
          <p:nvPr/>
        </p:nvSpPr>
        <p:spPr>
          <a:xfrm>
            <a:off x="1035974" y="3922851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6F28DA-6C75-ACE3-37BF-4746522632FF}"/>
              </a:ext>
            </a:extLst>
          </p:cNvPr>
          <p:cNvSpPr/>
          <p:nvPr/>
        </p:nvSpPr>
        <p:spPr>
          <a:xfrm>
            <a:off x="406286" y="5181751"/>
            <a:ext cx="6571329" cy="6350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DBC5A-F14B-E027-573D-4E7E90342D5D}"/>
              </a:ext>
            </a:extLst>
          </p:cNvPr>
          <p:cNvSpPr/>
          <p:nvPr/>
        </p:nvSpPr>
        <p:spPr>
          <a:xfrm>
            <a:off x="5431972" y="4913014"/>
            <a:ext cx="1545643" cy="223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 안내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3EF08-A958-E75E-E2F2-18427C2CC3F9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D1DBF-72EE-C79E-1AEA-A2F852041A7C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52DEB9-0311-8DAD-E799-5B92931FEFE4}"/>
              </a:ext>
            </a:extLst>
          </p:cNvPr>
          <p:cNvSpPr/>
          <p:nvPr/>
        </p:nvSpPr>
        <p:spPr>
          <a:xfrm>
            <a:off x="1867862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850C0F-2C68-97FF-EBDC-CD7EDE1F0DCF}"/>
              </a:ext>
            </a:extLst>
          </p:cNvPr>
          <p:cNvSpPr/>
          <p:nvPr/>
        </p:nvSpPr>
        <p:spPr>
          <a:xfrm>
            <a:off x="406286" y="4230055"/>
            <a:ext cx="6571329" cy="22447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Thumb_img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178E4C-80BA-1F14-704A-BFB4242B39DE}"/>
              </a:ext>
            </a:extLst>
          </p:cNvPr>
          <p:cNvSpPr/>
          <p:nvPr/>
        </p:nvSpPr>
        <p:spPr>
          <a:xfrm>
            <a:off x="405077" y="3299380"/>
            <a:ext cx="6572539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0" name="사각형 설명선 117">
            <a:extLst>
              <a:ext uri="{FF2B5EF4-FFF2-40B4-BE49-F238E27FC236}">
                <a16:creationId xmlns:a16="http://schemas.microsoft.com/office/drawing/2014/main" id="{B0263EE2-6C2F-72AA-9EA7-25E002893D6E}"/>
              </a:ext>
            </a:extLst>
          </p:cNvPr>
          <p:cNvSpPr/>
          <p:nvPr/>
        </p:nvSpPr>
        <p:spPr>
          <a:xfrm>
            <a:off x="2181374" y="511684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23" name="사각형 설명선 117">
            <a:extLst>
              <a:ext uri="{FF2B5EF4-FFF2-40B4-BE49-F238E27FC236}">
                <a16:creationId xmlns:a16="http://schemas.microsoft.com/office/drawing/2014/main" id="{AA81D0E7-15A9-3EDF-F63D-461ED7842BD8}"/>
              </a:ext>
            </a:extLst>
          </p:cNvPr>
          <p:cNvSpPr/>
          <p:nvPr/>
        </p:nvSpPr>
        <p:spPr>
          <a:xfrm>
            <a:off x="4769404" y="513901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5E8459-AF37-3955-94BF-35F6AC3F91C3}"/>
              </a:ext>
            </a:extLst>
          </p:cNvPr>
          <p:cNvSpPr/>
          <p:nvPr/>
        </p:nvSpPr>
        <p:spPr>
          <a:xfrm>
            <a:off x="535066" y="5275893"/>
            <a:ext cx="3118444" cy="29397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카카오맵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216985-C1D5-8639-0D51-090B1F1EF9FB}"/>
              </a:ext>
            </a:extLst>
          </p:cNvPr>
          <p:cNvSpPr/>
          <p:nvPr/>
        </p:nvSpPr>
        <p:spPr>
          <a:xfrm>
            <a:off x="3749349" y="5275893"/>
            <a:ext cx="3118444" cy="29397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 정보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B53585-1F8F-C393-A71D-57E62ECFC279}"/>
              </a:ext>
            </a:extLst>
          </p:cNvPr>
          <p:cNvSpPr/>
          <p:nvPr/>
        </p:nvSpPr>
        <p:spPr>
          <a:xfrm>
            <a:off x="4714911" y="5650371"/>
            <a:ext cx="1093069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D15048-7C79-B18B-7495-D4F7855A5398}"/>
              </a:ext>
            </a:extLst>
          </p:cNvPr>
          <p:cNvSpPr/>
          <p:nvPr/>
        </p:nvSpPr>
        <p:spPr>
          <a:xfrm>
            <a:off x="5846263" y="5650371"/>
            <a:ext cx="1093069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719177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35571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740556204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UI-F-1311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/tour/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create_tour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/>
        </p:nvGraphicFramePr>
        <p:xfrm>
          <a:off x="7264341" y="2818747"/>
          <a:ext cx="2470207" cy="3230753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243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하카테고리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번 카테고리에서 선택한 카테고리 이름이 해당 영역에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661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상카테고리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내 등록된 카테고리 분류를 호출하여 리스트가 </a:t>
                      </a:r>
                      <a:r>
                        <a:rPr lang="en-US" altLang="ko-KR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rario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타입 형태로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363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관광정보의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title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을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363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Subtitle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관광정보의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subtitle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을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24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Thumb_img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관광정보의 썸네일 이미지를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24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Main_img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관광정보의 메인 이미지를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4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상세정보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게시판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edit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를 통해 기본 정보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3533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태그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관광정보의 태그를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 구분하여 저장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불러올 것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태그지만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disabled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 설정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29073"/>
                  </a:ext>
                </a:extLst>
              </a:tr>
              <a:tr h="24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해당 정보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에 저장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등록 확인에 대한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confirm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창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076955"/>
                  </a:ext>
                </a:extLst>
              </a:tr>
              <a:tr h="24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취소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취소시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페이지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새로고침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및 관광지 카테고리 화면으로 이동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845465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UI-F-1311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4538212"/>
            <a:ext cx="6571329" cy="26873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5077" y="4913014"/>
            <a:ext cx="1545643" cy="223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3614695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D8642-F077-9B0B-278C-911B67C96869}"/>
              </a:ext>
            </a:extLst>
          </p:cNvPr>
          <p:cNvSpPr/>
          <p:nvPr/>
        </p:nvSpPr>
        <p:spPr>
          <a:xfrm>
            <a:off x="1035974" y="3922851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6F28DA-6C75-ACE3-37BF-4746522632FF}"/>
              </a:ext>
            </a:extLst>
          </p:cNvPr>
          <p:cNvSpPr/>
          <p:nvPr/>
        </p:nvSpPr>
        <p:spPr>
          <a:xfrm>
            <a:off x="406286" y="5181751"/>
            <a:ext cx="6571329" cy="6350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DBC5A-F14B-E027-573D-4E7E90342D5D}"/>
              </a:ext>
            </a:extLst>
          </p:cNvPr>
          <p:cNvSpPr/>
          <p:nvPr/>
        </p:nvSpPr>
        <p:spPr>
          <a:xfrm>
            <a:off x="5431972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 안내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3EF08-A958-E75E-E2F2-18427C2CC3F9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D1DBF-72EE-C79E-1AEA-A2F852041A7C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52DEB9-0311-8DAD-E799-5B92931FEFE4}"/>
              </a:ext>
            </a:extLst>
          </p:cNvPr>
          <p:cNvSpPr/>
          <p:nvPr/>
        </p:nvSpPr>
        <p:spPr>
          <a:xfrm>
            <a:off x="1867862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850C0F-2C68-97FF-EBDC-CD7EDE1F0DCF}"/>
              </a:ext>
            </a:extLst>
          </p:cNvPr>
          <p:cNvSpPr/>
          <p:nvPr/>
        </p:nvSpPr>
        <p:spPr>
          <a:xfrm>
            <a:off x="406286" y="4230055"/>
            <a:ext cx="6571329" cy="22447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Thumb_img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178E4C-80BA-1F14-704A-BFB4242B39DE}"/>
              </a:ext>
            </a:extLst>
          </p:cNvPr>
          <p:cNvSpPr/>
          <p:nvPr/>
        </p:nvSpPr>
        <p:spPr>
          <a:xfrm>
            <a:off x="405077" y="3299380"/>
            <a:ext cx="6572539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47" name="사각형 설명선 117">
            <a:extLst>
              <a:ext uri="{FF2B5EF4-FFF2-40B4-BE49-F238E27FC236}">
                <a16:creationId xmlns:a16="http://schemas.microsoft.com/office/drawing/2014/main" id="{6985F2CE-371B-ED6C-8082-AA9B7B60706B}"/>
              </a:ext>
            </a:extLst>
          </p:cNvPr>
          <p:cNvSpPr/>
          <p:nvPr/>
        </p:nvSpPr>
        <p:spPr>
          <a:xfrm>
            <a:off x="2318974" y="270141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48" name="사각형 설명선 117">
            <a:extLst>
              <a:ext uri="{FF2B5EF4-FFF2-40B4-BE49-F238E27FC236}">
                <a16:creationId xmlns:a16="http://schemas.microsoft.com/office/drawing/2014/main" id="{C332209E-4A6E-4457-2421-34C8A5162C54}"/>
              </a:ext>
            </a:extLst>
          </p:cNvPr>
          <p:cNvSpPr/>
          <p:nvPr/>
        </p:nvSpPr>
        <p:spPr>
          <a:xfrm>
            <a:off x="2318974" y="314063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49" name="사각형 설명선 117">
            <a:extLst>
              <a:ext uri="{FF2B5EF4-FFF2-40B4-BE49-F238E27FC236}">
                <a16:creationId xmlns:a16="http://schemas.microsoft.com/office/drawing/2014/main" id="{7C8758F4-D65A-D35A-AE3E-DD4821E3921F}"/>
              </a:ext>
            </a:extLst>
          </p:cNvPr>
          <p:cNvSpPr/>
          <p:nvPr/>
        </p:nvSpPr>
        <p:spPr>
          <a:xfrm>
            <a:off x="2318974" y="351532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51" name="사각형 설명선 117">
            <a:extLst>
              <a:ext uri="{FF2B5EF4-FFF2-40B4-BE49-F238E27FC236}">
                <a16:creationId xmlns:a16="http://schemas.microsoft.com/office/drawing/2014/main" id="{1B6E1161-142C-FDFC-2091-8FE969453FD9}"/>
              </a:ext>
            </a:extLst>
          </p:cNvPr>
          <p:cNvSpPr/>
          <p:nvPr/>
        </p:nvSpPr>
        <p:spPr>
          <a:xfrm>
            <a:off x="2318974" y="384029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52" name="사각형 설명선 117">
            <a:extLst>
              <a:ext uri="{FF2B5EF4-FFF2-40B4-BE49-F238E27FC236}">
                <a16:creationId xmlns:a16="http://schemas.microsoft.com/office/drawing/2014/main" id="{592AFB00-5560-08B4-3D8C-616A8F5C807E}"/>
              </a:ext>
            </a:extLst>
          </p:cNvPr>
          <p:cNvSpPr/>
          <p:nvPr/>
        </p:nvSpPr>
        <p:spPr>
          <a:xfrm>
            <a:off x="2318974" y="412183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53" name="사각형 설명선 117">
            <a:extLst>
              <a:ext uri="{FF2B5EF4-FFF2-40B4-BE49-F238E27FC236}">
                <a16:creationId xmlns:a16="http://schemas.microsoft.com/office/drawing/2014/main" id="{A8CD7A9A-5F80-D3EC-1F3C-F57172A4C990}"/>
              </a:ext>
            </a:extLst>
          </p:cNvPr>
          <p:cNvSpPr/>
          <p:nvPr/>
        </p:nvSpPr>
        <p:spPr>
          <a:xfrm>
            <a:off x="2318974" y="442088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</p:txBody>
      </p:sp>
      <p:sp>
        <p:nvSpPr>
          <p:cNvPr id="54" name="사각형 설명선 117">
            <a:extLst>
              <a:ext uri="{FF2B5EF4-FFF2-40B4-BE49-F238E27FC236}">
                <a16:creationId xmlns:a16="http://schemas.microsoft.com/office/drawing/2014/main" id="{3CDD6676-0FFF-B75F-D175-F09724DA037D}"/>
              </a:ext>
            </a:extLst>
          </p:cNvPr>
          <p:cNvSpPr/>
          <p:nvPr/>
        </p:nvSpPr>
        <p:spPr>
          <a:xfrm>
            <a:off x="2430562" y="515613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AB0CC4E-4782-D0BF-6464-E3DDF64E736A}"/>
              </a:ext>
            </a:extLst>
          </p:cNvPr>
          <p:cNvSpPr/>
          <p:nvPr/>
        </p:nvSpPr>
        <p:spPr>
          <a:xfrm>
            <a:off x="4714911" y="5650371"/>
            <a:ext cx="1093069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3334812-CB4D-0F2D-C97C-8760BCE0ADDC}"/>
              </a:ext>
            </a:extLst>
          </p:cNvPr>
          <p:cNvSpPr/>
          <p:nvPr/>
        </p:nvSpPr>
        <p:spPr>
          <a:xfrm>
            <a:off x="5846263" y="5650371"/>
            <a:ext cx="1093069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58" name="사각형 설명선 117">
            <a:extLst>
              <a:ext uri="{FF2B5EF4-FFF2-40B4-BE49-F238E27FC236}">
                <a16:creationId xmlns:a16="http://schemas.microsoft.com/office/drawing/2014/main" id="{5CAFDC45-FF09-1AE5-B485-88A08D442626}"/>
              </a:ext>
            </a:extLst>
          </p:cNvPr>
          <p:cNvSpPr/>
          <p:nvPr/>
        </p:nvSpPr>
        <p:spPr>
          <a:xfrm>
            <a:off x="4900527" y="550005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B379B19-26AD-2A02-32AF-4CF1A7CD2B8E}"/>
              </a:ext>
            </a:extLst>
          </p:cNvPr>
          <p:cNvSpPr/>
          <p:nvPr/>
        </p:nvSpPr>
        <p:spPr>
          <a:xfrm>
            <a:off x="631362" y="5259810"/>
            <a:ext cx="6267277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8793A68-91F1-E9EA-0C48-F2CE2B538CCA}"/>
              </a:ext>
            </a:extLst>
          </p:cNvPr>
          <p:cNvSpPr/>
          <p:nvPr/>
        </p:nvSpPr>
        <p:spPr>
          <a:xfrm>
            <a:off x="631362" y="5463315"/>
            <a:ext cx="6267277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태그</a:t>
            </a:r>
          </a:p>
        </p:txBody>
      </p:sp>
      <p:sp>
        <p:nvSpPr>
          <p:cNvPr id="61" name="사각형 설명선 117">
            <a:extLst>
              <a:ext uri="{FF2B5EF4-FFF2-40B4-BE49-F238E27FC236}">
                <a16:creationId xmlns:a16="http://schemas.microsoft.com/office/drawing/2014/main" id="{5CDACB07-D9E6-8E51-9D4D-9E69306F0C2D}"/>
              </a:ext>
            </a:extLst>
          </p:cNvPr>
          <p:cNvSpPr/>
          <p:nvPr/>
        </p:nvSpPr>
        <p:spPr>
          <a:xfrm>
            <a:off x="3269603" y="537233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</p:txBody>
      </p:sp>
      <p:sp>
        <p:nvSpPr>
          <p:cNvPr id="62" name="사각형 설명선 117">
            <a:extLst>
              <a:ext uri="{FF2B5EF4-FFF2-40B4-BE49-F238E27FC236}">
                <a16:creationId xmlns:a16="http://schemas.microsoft.com/office/drawing/2014/main" id="{A912B518-DB27-150A-F334-043B72F678C8}"/>
              </a:ext>
            </a:extLst>
          </p:cNvPr>
          <p:cNvSpPr/>
          <p:nvPr/>
        </p:nvSpPr>
        <p:spPr>
          <a:xfrm>
            <a:off x="5907844" y="550005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06701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740556204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UI-F-1311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/tour/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create_tour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/>
        </p:nvGraphicFramePr>
        <p:xfrm>
          <a:off x="7264341" y="2818746"/>
          <a:ext cx="2470207" cy="3230752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787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최신순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평점순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최신순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리뷰 정보내 정보들을 최신 날짜순으로 정렬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평점순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평점이 높은 순서로 정렬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평점이 동일할 경우 날짜순으로 정렬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페이징처리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없이 해당 영역의 정보만 대체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131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131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145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UI-F-1311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4538212"/>
            <a:ext cx="6571329" cy="26873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5077" y="4913014"/>
            <a:ext cx="1545643" cy="223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3614695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D8642-F077-9B0B-278C-911B67C96869}"/>
              </a:ext>
            </a:extLst>
          </p:cNvPr>
          <p:cNvSpPr/>
          <p:nvPr/>
        </p:nvSpPr>
        <p:spPr>
          <a:xfrm>
            <a:off x="1035974" y="3922851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6F28DA-6C75-ACE3-37BF-4746522632FF}"/>
              </a:ext>
            </a:extLst>
          </p:cNvPr>
          <p:cNvSpPr/>
          <p:nvPr/>
        </p:nvSpPr>
        <p:spPr>
          <a:xfrm>
            <a:off x="406286" y="5181751"/>
            <a:ext cx="6571329" cy="6350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DBC5A-F14B-E027-573D-4E7E90342D5D}"/>
              </a:ext>
            </a:extLst>
          </p:cNvPr>
          <p:cNvSpPr/>
          <p:nvPr/>
        </p:nvSpPr>
        <p:spPr>
          <a:xfrm>
            <a:off x="5431972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 안내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3EF08-A958-E75E-E2F2-18427C2CC3F9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D1DBF-72EE-C79E-1AEA-A2F852041A7C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52DEB9-0311-8DAD-E799-5B92931FEFE4}"/>
              </a:ext>
            </a:extLst>
          </p:cNvPr>
          <p:cNvSpPr/>
          <p:nvPr/>
        </p:nvSpPr>
        <p:spPr>
          <a:xfrm>
            <a:off x="1867862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850C0F-2C68-97FF-EBDC-CD7EDE1F0DCF}"/>
              </a:ext>
            </a:extLst>
          </p:cNvPr>
          <p:cNvSpPr/>
          <p:nvPr/>
        </p:nvSpPr>
        <p:spPr>
          <a:xfrm>
            <a:off x="406286" y="4230055"/>
            <a:ext cx="6571329" cy="22447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Thumb_img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178E4C-80BA-1F14-704A-BFB4242B39DE}"/>
              </a:ext>
            </a:extLst>
          </p:cNvPr>
          <p:cNvSpPr/>
          <p:nvPr/>
        </p:nvSpPr>
        <p:spPr>
          <a:xfrm>
            <a:off x="405077" y="3299380"/>
            <a:ext cx="6572539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47" name="사각형 설명선 117">
            <a:extLst>
              <a:ext uri="{FF2B5EF4-FFF2-40B4-BE49-F238E27FC236}">
                <a16:creationId xmlns:a16="http://schemas.microsoft.com/office/drawing/2014/main" id="{6985F2CE-371B-ED6C-8082-AA9B7B60706B}"/>
              </a:ext>
            </a:extLst>
          </p:cNvPr>
          <p:cNvSpPr/>
          <p:nvPr/>
        </p:nvSpPr>
        <p:spPr>
          <a:xfrm>
            <a:off x="2318974" y="270141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48" name="사각형 설명선 117">
            <a:extLst>
              <a:ext uri="{FF2B5EF4-FFF2-40B4-BE49-F238E27FC236}">
                <a16:creationId xmlns:a16="http://schemas.microsoft.com/office/drawing/2014/main" id="{C332209E-4A6E-4457-2421-34C8A5162C54}"/>
              </a:ext>
            </a:extLst>
          </p:cNvPr>
          <p:cNvSpPr/>
          <p:nvPr/>
        </p:nvSpPr>
        <p:spPr>
          <a:xfrm>
            <a:off x="2318974" y="314063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49" name="사각형 설명선 117">
            <a:extLst>
              <a:ext uri="{FF2B5EF4-FFF2-40B4-BE49-F238E27FC236}">
                <a16:creationId xmlns:a16="http://schemas.microsoft.com/office/drawing/2014/main" id="{7C8758F4-D65A-D35A-AE3E-DD4821E3921F}"/>
              </a:ext>
            </a:extLst>
          </p:cNvPr>
          <p:cNvSpPr/>
          <p:nvPr/>
        </p:nvSpPr>
        <p:spPr>
          <a:xfrm>
            <a:off x="2318974" y="351532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51" name="사각형 설명선 117">
            <a:extLst>
              <a:ext uri="{FF2B5EF4-FFF2-40B4-BE49-F238E27FC236}">
                <a16:creationId xmlns:a16="http://schemas.microsoft.com/office/drawing/2014/main" id="{1B6E1161-142C-FDFC-2091-8FE969453FD9}"/>
              </a:ext>
            </a:extLst>
          </p:cNvPr>
          <p:cNvSpPr/>
          <p:nvPr/>
        </p:nvSpPr>
        <p:spPr>
          <a:xfrm>
            <a:off x="2318974" y="384029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52" name="사각형 설명선 117">
            <a:extLst>
              <a:ext uri="{FF2B5EF4-FFF2-40B4-BE49-F238E27FC236}">
                <a16:creationId xmlns:a16="http://schemas.microsoft.com/office/drawing/2014/main" id="{592AFB00-5560-08B4-3D8C-616A8F5C807E}"/>
              </a:ext>
            </a:extLst>
          </p:cNvPr>
          <p:cNvSpPr/>
          <p:nvPr/>
        </p:nvSpPr>
        <p:spPr>
          <a:xfrm>
            <a:off x="2318974" y="412183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53" name="사각형 설명선 117">
            <a:extLst>
              <a:ext uri="{FF2B5EF4-FFF2-40B4-BE49-F238E27FC236}">
                <a16:creationId xmlns:a16="http://schemas.microsoft.com/office/drawing/2014/main" id="{A8CD7A9A-5F80-D3EC-1F3C-F57172A4C990}"/>
              </a:ext>
            </a:extLst>
          </p:cNvPr>
          <p:cNvSpPr/>
          <p:nvPr/>
        </p:nvSpPr>
        <p:spPr>
          <a:xfrm>
            <a:off x="2318974" y="442088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</p:txBody>
      </p:sp>
      <p:sp>
        <p:nvSpPr>
          <p:cNvPr id="54" name="사각형 설명선 117">
            <a:extLst>
              <a:ext uri="{FF2B5EF4-FFF2-40B4-BE49-F238E27FC236}">
                <a16:creationId xmlns:a16="http://schemas.microsoft.com/office/drawing/2014/main" id="{3CDD6676-0FFF-B75F-D175-F09724DA037D}"/>
              </a:ext>
            </a:extLst>
          </p:cNvPr>
          <p:cNvSpPr/>
          <p:nvPr/>
        </p:nvSpPr>
        <p:spPr>
          <a:xfrm>
            <a:off x="2219074" y="505834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9B9A78-8923-3F32-0A23-659DD090C843}"/>
              </a:ext>
            </a:extLst>
          </p:cNvPr>
          <p:cNvSpPr/>
          <p:nvPr/>
        </p:nvSpPr>
        <p:spPr>
          <a:xfrm>
            <a:off x="4714911" y="5650371"/>
            <a:ext cx="1093069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1EB0FC-71EF-6ACC-F742-85D59148C8E0}"/>
              </a:ext>
            </a:extLst>
          </p:cNvPr>
          <p:cNvSpPr/>
          <p:nvPr/>
        </p:nvSpPr>
        <p:spPr>
          <a:xfrm>
            <a:off x="5846263" y="5650371"/>
            <a:ext cx="1093069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24" name="사각형 설명선 117">
            <a:extLst>
              <a:ext uri="{FF2B5EF4-FFF2-40B4-BE49-F238E27FC236}">
                <a16:creationId xmlns:a16="http://schemas.microsoft.com/office/drawing/2014/main" id="{83EFA648-6B41-A91E-F95B-73F98E0E458E}"/>
              </a:ext>
            </a:extLst>
          </p:cNvPr>
          <p:cNvSpPr/>
          <p:nvPr/>
        </p:nvSpPr>
        <p:spPr>
          <a:xfrm>
            <a:off x="4952998" y="548008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</p:txBody>
      </p:sp>
      <p:sp>
        <p:nvSpPr>
          <p:cNvPr id="25" name="사각형 설명선 117">
            <a:extLst>
              <a:ext uri="{FF2B5EF4-FFF2-40B4-BE49-F238E27FC236}">
                <a16:creationId xmlns:a16="http://schemas.microsoft.com/office/drawing/2014/main" id="{D87193B9-FB7E-CC1B-9721-7CA810FECB22}"/>
              </a:ext>
            </a:extLst>
          </p:cNvPr>
          <p:cNvSpPr/>
          <p:nvPr/>
        </p:nvSpPr>
        <p:spPr>
          <a:xfrm>
            <a:off x="5961851" y="548008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06622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740556204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UI-F-1311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UI-F-1421-1 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/tour/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create_tour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/>
        </p:nvGraphicFramePr>
        <p:xfrm>
          <a:off x="7264341" y="2818746"/>
          <a:ext cx="2470207" cy="3230752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787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최신순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평점순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최신순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리뷰 정보내 정보들을 최신 날짜순으로 정렬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평점순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평점이 높은 순서로 정렬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평점이 동일할 경우 날짜순으로 정렬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페이징처리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없이 해당 영역의 정보만 대체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리뷰작성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리뷰작성 버튼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리뷰 등록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상태일경우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리뷰 등록 팝업 바로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로그인 상태가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아닐경우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로그인 화면으로 이동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 정보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 정보는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등록자의 아이디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등록시간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평점 정보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 아이디의 경우 뒷자리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***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로 암호화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등록시간의 경우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년월일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24h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시간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리뷰정보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리뷰정보는 해당 리뷰의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방문유무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’, 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코멘트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’, 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관광지 사진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방문유무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방문했음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’, ‘false’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시 방문하지 않음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정보는 최초 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개 출력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스크롤바 높이에 따라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개씩 추가 출력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131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131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145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UI-F-1311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4538212"/>
            <a:ext cx="6571329" cy="26873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5077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3614695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D8642-F077-9B0B-278C-911B67C96869}"/>
              </a:ext>
            </a:extLst>
          </p:cNvPr>
          <p:cNvSpPr/>
          <p:nvPr/>
        </p:nvSpPr>
        <p:spPr>
          <a:xfrm>
            <a:off x="1035974" y="3922851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6F28DA-6C75-ACE3-37BF-4746522632FF}"/>
              </a:ext>
            </a:extLst>
          </p:cNvPr>
          <p:cNvSpPr/>
          <p:nvPr/>
        </p:nvSpPr>
        <p:spPr>
          <a:xfrm>
            <a:off x="406286" y="5181751"/>
            <a:ext cx="6571329" cy="6350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DBC5A-F14B-E027-573D-4E7E90342D5D}"/>
              </a:ext>
            </a:extLst>
          </p:cNvPr>
          <p:cNvSpPr/>
          <p:nvPr/>
        </p:nvSpPr>
        <p:spPr>
          <a:xfrm>
            <a:off x="5431972" y="4913014"/>
            <a:ext cx="1545643" cy="223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이용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 안내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3EF08-A958-E75E-E2F2-18427C2CC3F9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D1DBF-72EE-C79E-1AEA-A2F852041A7C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52DEB9-0311-8DAD-E799-5B92931FEFE4}"/>
              </a:ext>
            </a:extLst>
          </p:cNvPr>
          <p:cNvSpPr/>
          <p:nvPr/>
        </p:nvSpPr>
        <p:spPr>
          <a:xfrm>
            <a:off x="1867862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850C0F-2C68-97FF-EBDC-CD7EDE1F0DCF}"/>
              </a:ext>
            </a:extLst>
          </p:cNvPr>
          <p:cNvSpPr/>
          <p:nvPr/>
        </p:nvSpPr>
        <p:spPr>
          <a:xfrm>
            <a:off x="406286" y="4230055"/>
            <a:ext cx="6571329" cy="22447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Thumb_img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178E4C-80BA-1F14-704A-BFB4242B39DE}"/>
              </a:ext>
            </a:extLst>
          </p:cNvPr>
          <p:cNvSpPr/>
          <p:nvPr/>
        </p:nvSpPr>
        <p:spPr>
          <a:xfrm>
            <a:off x="405077" y="3299380"/>
            <a:ext cx="6572539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0" name="사각형 설명선 117">
            <a:extLst>
              <a:ext uri="{FF2B5EF4-FFF2-40B4-BE49-F238E27FC236}">
                <a16:creationId xmlns:a16="http://schemas.microsoft.com/office/drawing/2014/main" id="{B0263EE2-6C2F-72AA-9EA7-25E002893D6E}"/>
              </a:ext>
            </a:extLst>
          </p:cNvPr>
          <p:cNvSpPr/>
          <p:nvPr/>
        </p:nvSpPr>
        <p:spPr>
          <a:xfrm>
            <a:off x="2181374" y="511684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23" name="사각형 설명선 117">
            <a:extLst>
              <a:ext uri="{FF2B5EF4-FFF2-40B4-BE49-F238E27FC236}">
                <a16:creationId xmlns:a16="http://schemas.microsoft.com/office/drawing/2014/main" id="{AA81D0E7-15A9-3EDF-F63D-461ED7842BD8}"/>
              </a:ext>
            </a:extLst>
          </p:cNvPr>
          <p:cNvSpPr/>
          <p:nvPr/>
        </p:nvSpPr>
        <p:spPr>
          <a:xfrm>
            <a:off x="4769404" y="513901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5E8459-AF37-3955-94BF-35F6AC3F91C3}"/>
              </a:ext>
            </a:extLst>
          </p:cNvPr>
          <p:cNvSpPr/>
          <p:nvPr/>
        </p:nvSpPr>
        <p:spPr>
          <a:xfrm>
            <a:off x="535066" y="5275893"/>
            <a:ext cx="3118444" cy="42470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카카오맵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216985-C1D5-8639-0D51-090B1F1EF9FB}"/>
              </a:ext>
            </a:extLst>
          </p:cNvPr>
          <p:cNvSpPr/>
          <p:nvPr/>
        </p:nvSpPr>
        <p:spPr>
          <a:xfrm>
            <a:off x="3749349" y="5275893"/>
            <a:ext cx="3118444" cy="42470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 정보</a:t>
            </a:r>
          </a:p>
        </p:txBody>
      </p:sp>
    </p:spTree>
    <p:extLst>
      <p:ext uri="{BB962C8B-B14F-4D97-AF65-F5344CB8AC3E}">
        <p14:creationId xmlns:p14="http://schemas.microsoft.com/office/powerpoint/2010/main" val="342948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79924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Revision History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26130E02-7E70-4F3F-82D1-B7E40C4DD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56547"/>
              </p:ext>
            </p:extLst>
          </p:nvPr>
        </p:nvGraphicFramePr>
        <p:xfrm>
          <a:off x="171453" y="1316166"/>
          <a:ext cx="9563096" cy="523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69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90225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6231753">
                  <a:extLst>
                    <a:ext uri="{9D8B030D-6E8A-4147-A177-3AD203B41FA5}">
                      <a16:colId xmlns:a16="http://schemas.microsoft.com/office/drawing/2014/main" val="2526325675"/>
                    </a:ext>
                  </a:extLst>
                </a:gridCol>
                <a:gridCol w="1122620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3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Version</a:t>
                      </a:r>
                      <a:endParaRPr lang="ko-KR" altLang="en-US" sz="1200" b="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Description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</a:t>
                      </a:r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화면설계서 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 와이어 프레임 배포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032140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960197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298824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024119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81311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369302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83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969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5266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3234578599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Mypage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_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기본정보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mypage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51686"/>
              </p:ext>
            </p:extLst>
          </p:nvPr>
        </p:nvGraphicFramePr>
        <p:xfrm>
          <a:off x="7264341" y="2818746"/>
          <a:ext cx="2470207" cy="3230753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797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유저 정보 불러오기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요청 파라메터가 아닌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principal.js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에서 이용자 정보를 불러와 호출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687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687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687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2383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유저 정보 불러오기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요청 파라메터가 아닌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principal.js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에서 이용자 정보를 불러와 호출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133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UI-F-1211, UI-F-1221, UI-F-1311, UI-F-1411, UI-F-1511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65ED97-A4AF-4C5B-8972-658DA56B8DC8}"/>
              </a:ext>
            </a:extLst>
          </p:cNvPr>
          <p:cNvSpPr txBox="1"/>
          <p:nvPr/>
        </p:nvSpPr>
        <p:spPr>
          <a:xfrm>
            <a:off x="6546365" y="3567040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출입구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logout /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mypage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405077" y="3365532"/>
            <a:ext cx="6571329" cy="86568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D8642-F077-9B0B-278C-911B67C96869}"/>
              </a:ext>
            </a:extLst>
          </p:cNvPr>
          <p:cNvSpPr/>
          <p:nvPr/>
        </p:nvSpPr>
        <p:spPr>
          <a:xfrm>
            <a:off x="1436288" y="3420520"/>
            <a:ext cx="824312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3EF08-A958-E75E-E2F2-18427C2CC3F9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D1DBF-72EE-C79E-1AEA-A2F852041A7C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Mypage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066CA9-A0D0-8232-850A-FB0AF7770C62}"/>
              </a:ext>
            </a:extLst>
          </p:cNvPr>
          <p:cNvSpPr/>
          <p:nvPr/>
        </p:nvSpPr>
        <p:spPr>
          <a:xfrm>
            <a:off x="406286" y="4506475"/>
            <a:ext cx="6571329" cy="13103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로고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3FCD6E8-619D-40AD-B0C8-0981EC067296}"/>
              </a:ext>
            </a:extLst>
          </p:cNvPr>
          <p:cNvGrpSpPr/>
          <p:nvPr/>
        </p:nvGrpSpPr>
        <p:grpSpPr>
          <a:xfrm>
            <a:off x="460905" y="4558448"/>
            <a:ext cx="1523121" cy="1180040"/>
            <a:chOff x="460905" y="4558448"/>
            <a:chExt cx="1523121" cy="118004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D056AD3-5AC8-C4B3-C880-0A8C417D3EE0}"/>
                </a:ext>
              </a:extLst>
            </p:cNvPr>
            <p:cNvSpPr/>
            <p:nvPr/>
          </p:nvSpPr>
          <p:spPr>
            <a:xfrm>
              <a:off x="469685" y="4558449"/>
              <a:ext cx="1514341" cy="118003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</a:rPr>
                <a:t>로고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432E62E-3C1A-56C5-8437-5BC65768AA49}"/>
                </a:ext>
              </a:extLst>
            </p:cNvPr>
            <p:cNvSpPr/>
            <p:nvPr/>
          </p:nvSpPr>
          <p:spPr>
            <a:xfrm>
              <a:off x="460905" y="4558448"/>
              <a:ext cx="1514341" cy="62707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Thumb_img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CCDD8CA-C95A-F80F-6599-FF6F55BCDE4E}"/>
                </a:ext>
              </a:extLst>
            </p:cNvPr>
            <p:cNvSpPr/>
            <p:nvPr/>
          </p:nvSpPr>
          <p:spPr>
            <a:xfrm>
              <a:off x="460905" y="5185525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1904FFC-FBF9-C7C2-5390-0785FC07D6A9}"/>
                </a:ext>
              </a:extLst>
            </p:cNvPr>
            <p:cNvSpPr/>
            <p:nvPr/>
          </p:nvSpPr>
          <p:spPr>
            <a:xfrm>
              <a:off x="465855" y="5600879"/>
              <a:ext cx="29136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평점</a:t>
              </a:r>
              <a:endPara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FCE75D7-E2BA-412E-D083-81626B92A1B8}"/>
                </a:ext>
              </a:extLst>
            </p:cNvPr>
            <p:cNvSpPr/>
            <p:nvPr/>
          </p:nvSpPr>
          <p:spPr>
            <a:xfrm>
              <a:off x="810203" y="5600879"/>
              <a:ext cx="35849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조회수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BA03A8A-E8B8-499A-EB3C-384549D46755}"/>
                </a:ext>
              </a:extLst>
            </p:cNvPr>
            <p:cNvSpPr/>
            <p:nvPr/>
          </p:nvSpPr>
          <p:spPr>
            <a:xfrm>
              <a:off x="1177473" y="5600879"/>
              <a:ext cx="434011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리뷰개수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EB4FD4B-2426-CD57-434C-7E0A30C57068}"/>
                </a:ext>
              </a:extLst>
            </p:cNvPr>
            <p:cNvSpPr/>
            <p:nvPr/>
          </p:nvSpPr>
          <p:spPr>
            <a:xfrm>
              <a:off x="460905" y="5380881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2E1FD14-EF2A-3252-2CEB-9562DEB16921}"/>
              </a:ext>
            </a:extLst>
          </p:cNvPr>
          <p:cNvGrpSpPr/>
          <p:nvPr/>
        </p:nvGrpSpPr>
        <p:grpSpPr>
          <a:xfrm>
            <a:off x="2102642" y="4558448"/>
            <a:ext cx="1523121" cy="1180040"/>
            <a:chOff x="460905" y="4558448"/>
            <a:chExt cx="1523121" cy="118004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C3F5F61-3A62-03DB-65A1-86514C4E3351}"/>
                </a:ext>
              </a:extLst>
            </p:cNvPr>
            <p:cNvSpPr/>
            <p:nvPr/>
          </p:nvSpPr>
          <p:spPr>
            <a:xfrm>
              <a:off x="469685" y="4558449"/>
              <a:ext cx="1514341" cy="118003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</a:rPr>
                <a:t>로고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A1F7BE5-0F84-A481-F83A-542C5E74F1A8}"/>
                </a:ext>
              </a:extLst>
            </p:cNvPr>
            <p:cNvSpPr/>
            <p:nvPr/>
          </p:nvSpPr>
          <p:spPr>
            <a:xfrm>
              <a:off x="460905" y="4558448"/>
              <a:ext cx="1514341" cy="62707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Thumb_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img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46F9007-C9D6-00BA-A25D-68093A6AAEF4}"/>
                </a:ext>
              </a:extLst>
            </p:cNvPr>
            <p:cNvSpPr/>
            <p:nvPr/>
          </p:nvSpPr>
          <p:spPr>
            <a:xfrm>
              <a:off x="460905" y="5185525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4F987E5-E1F7-E68A-4B3D-3AB03A9C12AE}"/>
                </a:ext>
              </a:extLst>
            </p:cNvPr>
            <p:cNvSpPr/>
            <p:nvPr/>
          </p:nvSpPr>
          <p:spPr>
            <a:xfrm>
              <a:off x="465855" y="5600879"/>
              <a:ext cx="29136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평점</a:t>
              </a:r>
              <a:endPara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F9CB249-F66F-9F5C-D9ED-22F0DEBB4B3D}"/>
                </a:ext>
              </a:extLst>
            </p:cNvPr>
            <p:cNvSpPr/>
            <p:nvPr/>
          </p:nvSpPr>
          <p:spPr>
            <a:xfrm>
              <a:off x="810203" y="5600879"/>
              <a:ext cx="35849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조회수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7CB6225-1B57-1ACD-0A8B-61723E9189F9}"/>
                </a:ext>
              </a:extLst>
            </p:cNvPr>
            <p:cNvSpPr/>
            <p:nvPr/>
          </p:nvSpPr>
          <p:spPr>
            <a:xfrm>
              <a:off x="1177473" y="5600879"/>
              <a:ext cx="434011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리뷰개수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F23C239-B478-DF75-7C7C-BE9D2401776B}"/>
                </a:ext>
              </a:extLst>
            </p:cNvPr>
            <p:cNvSpPr/>
            <p:nvPr/>
          </p:nvSpPr>
          <p:spPr>
            <a:xfrm>
              <a:off x="460905" y="5380881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3178FC4-CFD1-2714-842B-C5A530F68252}"/>
              </a:ext>
            </a:extLst>
          </p:cNvPr>
          <p:cNvGrpSpPr/>
          <p:nvPr/>
        </p:nvGrpSpPr>
        <p:grpSpPr>
          <a:xfrm>
            <a:off x="3744379" y="4558448"/>
            <a:ext cx="1523121" cy="1180040"/>
            <a:chOff x="460905" y="4558448"/>
            <a:chExt cx="1523121" cy="118004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DB97B76-2F13-DF9D-7A2B-BCB0501C771B}"/>
                </a:ext>
              </a:extLst>
            </p:cNvPr>
            <p:cNvSpPr/>
            <p:nvPr/>
          </p:nvSpPr>
          <p:spPr>
            <a:xfrm>
              <a:off x="469685" y="4558449"/>
              <a:ext cx="1514341" cy="118003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</a:rPr>
                <a:t>로고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CB6EE32-55E0-C175-2D65-97B42AA1777A}"/>
                </a:ext>
              </a:extLst>
            </p:cNvPr>
            <p:cNvSpPr/>
            <p:nvPr/>
          </p:nvSpPr>
          <p:spPr>
            <a:xfrm>
              <a:off x="460905" y="4558448"/>
              <a:ext cx="1514341" cy="62707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Thumb_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img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FFF1480-1E70-D18A-175A-D96A739B8E56}"/>
                </a:ext>
              </a:extLst>
            </p:cNvPr>
            <p:cNvSpPr/>
            <p:nvPr/>
          </p:nvSpPr>
          <p:spPr>
            <a:xfrm>
              <a:off x="460905" y="5185525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8E7B77E-8203-7752-5D20-7969A817141D}"/>
                </a:ext>
              </a:extLst>
            </p:cNvPr>
            <p:cNvSpPr/>
            <p:nvPr/>
          </p:nvSpPr>
          <p:spPr>
            <a:xfrm>
              <a:off x="465855" y="5600879"/>
              <a:ext cx="29136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평점</a:t>
              </a:r>
              <a:endPara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5224D13-D703-4CCE-A7F6-38C191E62F02}"/>
                </a:ext>
              </a:extLst>
            </p:cNvPr>
            <p:cNvSpPr/>
            <p:nvPr/>
          </p:nvSpPr>
          <p:spPr>
            <a:xfrm>
              <a:off x="810203" y="5600879"/>
              <a:ext cx="35849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조회수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A049C30-9542-F834-D510-826B1ECF63E8}"/>
                </a:ext>
              </a:extLst>
            </p:cNvPr>
            <p:cNvSpPr/>
            <p:nvPr/>
          </p:nvSpPr>
          <p:spPr>
            <a:xfrm>
              <a:off x="1177473" y="5600879"/>
              <a:ext cx="434011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리뷰개수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1642AD3-41B9-1D82-0446-212DAD9A9CDA}"/>
                </a:ext>
              </a:extLst>
            </p:cNvPr>
            <p:cNvSpPr/>
            <p:nvPr/>
          </p:nvSpPr>
          <p:spPr>
            <a:xfrm>
              <a:off x="460905" y="5380881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94C37F0-DA91-B58A-4307-D9311AE49F86}"/>
              </a:ext>
            </a:extLst>
          </p:cNvPr>
          <p:cNvGrpSpPr/>
          <p:nvPr/>
        </p:nvGrpSpPr>
        <p:grpSpPr>
          <a:xfrm>
            <a:off x="5386115" y="4558448"/>
            <a:ext cx="1523121" cy="1180040"/>
            <a:chOff x="460905" y="4558448"/>
            <a:chExt cx="1523121" cy="118004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BD019D6-E7FC-6CCE-64D0-B52F11EAE332}"/>
                </a:ext>
              </a:extLst>
            </p:cNvPr>
            <p:cNvSpPr/>
            <p:nvPr/>
          </p:nvSpPr>
          <p:spPr>
            <a:xfrm>
              <a:off x="469685" y="4558449"/>
              <a:ext cx="1514341" cy="118003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</a:rPr>
                <a:t>로고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C94A440-1E7A-0353-1CC8-87673186104D}"/>
                </a:ext>
              </a:extLst>
            </p:cNvPr>
            <p:cNvSpPr/>
            <p:nvPr/>
          </p:nvSpPr>
          <p:spPr>
            <a:xfrm>
              <a:off x="460905" y="4558448"/>
              <a:ext cx="1514341" cy="62707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Thumb_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img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A380899-5569-9A0A-C34E-CD4C5A8B9974}"/>
                </a:ext>
              </a:extLst>
            </p:cNvPr>
            <p:cNvSpPr/>
            <p:nvPr/>
          </p:nvSpPr>
          <p:spPr>
            <a:xfrm>
              <a:off x="460905" y="5185525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37BF840-0146-0C98-3D6E-DCE8C7CEBAC1}"/>
                </a:ext>
              </a:extLst>
            </p:cNvPr>
            <p:cNvSpPr/>
            <p:nvPr/>
          </p:nvSpPr>
          <p:spPr>
            <a:xfrm>
              <a:off x="465855" y="5600879"/>
              <a:ext cx="29136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평점</a:t>
              </a:r>
              <a:endPara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7C4D2FD-7633-AD14-F063-41641F0EB9C5}"/>
                </a:ext>
              </a:extLst>
            </p:cNvPr>
            <p:cNvSpPr/>
            <p:nvPr/>
          </p:nvSpPr>
          <p:spPr>
            <a:xfrm>
              <a:off x="810203" y="5600879"/>
              <a:ext cx="35849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조회수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C776BC9-88BE-6AF3-8079-B26BDE8D7CE8}"/>
                </a:ext>
              </a:extLst>
            </p:cNvPr>
            <p:cNvSpPr/>
            <p:nvPr/>
          </p:nvSpPr>
          <p:spPr>
            <a:xfrm>
              <a:off x="1177473" y="5600879"/>
              <a:ext cx="434011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리뷰개수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4C7C5A5-DE59-8B78-F1C7-CE303C1A7ED0}"/>
                </a:ext>
              </a:extLst>
            </p:cNvPr>
            <p:cNvSpPr/>
            <p:nvPr/>
          </p:nvSpPr>
          <p:spPr>
            <a:xfrm>
              <a:off x="460905" y="5380881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8" name="사각형 설명선 117">
            <a:extLst>
              <a:ext uri="{FF2B5EF4-FFF2-40B4-BE49-F238E27FC236}">
                <a16:creationId xmlns:a16="http://schemas.microsoft.com/office/drawing/2014/main" id="{D2CAC62A-36C5-56DB-9232-FA0C61CD5D6E}"/>
              </a:ext>
            </a:extLst>
          </p:cNvPr>
          <p:cNvSpPr/>
          <p:nvPr/>
        </p:nvSpPr>
        <p:spPr>
          <a:xfrm>
            <a:off x="534812" y="4436924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F3D1446-DD4F-3DA3-C6B5-13BEA75C475C}"/>
              </a:ext>
            </a:extLst>
          </p:cNvPr>
          <p:cNvSpPr/>
          <p:nvPr/>
        </p:nvSpPr>
        <p:spPr>
          <a:xfrm>
            <a:off x="406287" y="4270181"/>
            <a:ext cx="934833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위시리스트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1CBF82A-12F5-637D-E973-8F1C9F37AB5F}"/>
              </a:ext>
            </a:extLst>
          </p:cNvPr>
          <p:cNvSpPr/>
          <p:nvPr/>
        </p:nvSpPr>
        <p:spPr>
          <a:xfrm>
            <a:off x="586370" y="3449101"/>
            <a:ext cx="668625" cy="6686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사진</a:t>
            </a:r>
            <a:endParaRPr lang="ko-KR" altLang="en-US" sz="11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19A9A71-C577-8E65-C577-CED02593B827}"/>
              </a:ext>
            </a:extLst>
          </p:cNvPr>
          <p:cNvSpPr/>
          <p:nvPr/>
        </p:nvSpPr>
        <p:spPr>
          <a:xfrm>
            <a:off x="2360528" y="3420520"/>
            <a:ext cx="1292981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사용자명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6A746B-6FAA-7744-9682-12A39AD0F8D1}"/>
              </a:ext>
            </a:extLst>
          </p:cNvPr>
          <p:cNvSpPr/>
          <p:nvPr/>
        </p:nvSpPr>
        <p:spPr>
          <a:xfrm>
            <a:off x="1436288" y="3909943"/>
            <a:ext cx="824312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 수정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0BD7F30-313E-6A98-5930-5DF276CABEDB}"/>
              </a:ext>
            </a:extLst>
          </p:cNvPr>
          <p:cNvSpPr/>
          <p:nvPr/>
        </p:nvSpPr>
        <p:spPr>
          <a:xfrm>
            <a:off x="2349861" y="3909943"/>
            <a:ext cx="824312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회원탈퇴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160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06310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1422917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Mypage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_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회원정보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/>
        </p:nvGraphicFramePr>
        <p:xfrm>
          <a:off x="7264341" y="2818746"/>
          <a:ext cx="2470207" cy="3230752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787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최신순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평점순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최신순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리뷰 정보내 정보들을 최신 날짜순으로 정렬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평점순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평점이 높은 순서로 정렬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평점이 동일할 경우 날짜순으로 정렬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페이징처리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없이 해당 영역의 정보만 대체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리뷰작성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리뷰작성 버튼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리뷰 등록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상태일경우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리뷰 등록 팝업 바로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로그인 상태가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아닐경우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로그인 화면으로 이동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 정보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 정보는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등록자의 아이디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등록시간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평점 정보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 아이디의 경우 뒷자리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***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로 암호화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등록시간의 경우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년월일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24h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시간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리뷰정보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리뷰정보는 해당 리뷰의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방문유무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’, 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코멘트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’, 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관광지 사진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방문유무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방문했음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’, ‘false’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시 방문하지 않음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정보는 최초 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개 출력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스크롤바 높이에 따라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개씩 추가 출력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131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131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145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UI-F-1211, UI-F-1221, UI-F-1311, UI-F-1411, UI-F-1511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65ED97-A4AF-4C5B-8972-658DA56B8DC8}"/>
              </a:ext>
            </a:extLst>
          </p:cNvPr>
          <p:cNvSpPr txBox="1"/>
          <p:nvPr/>
        </p:nvSpPr>
        <p:spPr>
          <a:xfrm>
            <a:off x="6546365" y="3567040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출입구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logout /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mypage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405077" y="3365532"/>
            <a:ext cx="6571329" cy="23964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3EF08-A958-E75E-E2F2-18427C2CC3F9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D1DBF-72EE-C79E-1AEA-A2F852041A7C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Mypage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1CBF82A-12F5-637D-E973-8F1C9F37AB5F}"/>
              </a:ext>
            </a:extLst>
          </p:cNvPr>
          <p:cNvSpPr/>
          <p:nvPr/>
        </p:nvSpPr>
        <p:spPr>
          <a:xfrm>
            <a:off x="586370" y="3449101"/>
            <a:ext cx="668625" cy="6686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사진</a:t>
            </a:r>
            <a:endParaRPr lang="ko-KR" altLang="en-US" sz="11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6A746B-6FAA-7744-9682-12A39AD0F8D1}"/>
              </a:ext>
            </a:extLst>
          </p:cNvPr>
          <p:cNvSpPr/>
          <p:nvPr/>
        </p:nvSpPr>
        <p:spPr>
          <a:xfrm>
            <a:off x="1436288" y="5388144"/>
            <a:ext cx="824312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 수정</a:t>
            </a:r>
          </a:p>
        </p:txBody>
      </p:sp>
      <p:sp>
        <p:nvSpPr>
          <p:cNvPr id="28" name="사각형 설명선 117">
            <a:extLst>
              <a:ext uri="{FF2B5EF4-FFF2-40B4-BE49-F238E27FC236}">
                <a16:creationId xmlns:a16="http://schemas.microsoft.com/office/drawing/2014/main" id="{529CF8D4-E1FB-47DD-F4E1-CCA0840BCF36}"/>
              </a:ext>
            </a:extLst>
          </p:cNvPr>
          <p:cNvSpPr/>
          <p:nvPr/>
        </p:nvSpPr>
        <p:spPr>
          <a:xfrm>
            <a:off x="2763292" y="338973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30" name="사각형 설명선 117">
            <a:extLst>
              <a:ext uri="{FF2B5EF4-FFF2-40B4-BE49-F238E27FC236}">
                <a16:creationId xmlns:a16="http://schemas.microsoft.com/office/drawing/2014/main" id="{3EE27046-F673-F6DF-79EA-082D4AE9A035}"/>
              </a:ext>
            </a:extLst>
          </p:cNvPr>
          <p:cNvSpPr/>
          <p:nvPr/>
        </p:nvSpPr>
        <p:spPr>
          <a:xfrm>
            <a:off x="2946886" y="3540358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12719D-6E71-931E-B66A-BC79AACCD6F1}"/>
              </a:ext>
            </a:extLst>
          </p:cNvPr>
          <p:cNvSpPr/>
          <p:nvPr/>
        </p:nvSpPr>
        <p:spPr>
          <a:xfrm>
            <a:off x="2409483" y="3507061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D86959-A160-C164-D266-36C489623924}"/>
              </a:ext>
            </a:extLst>
          </p:cNvPr>
          <p:cNvSpPr/>
          <p:nvPr/>
        </p:nvSpPr>
        <p:spPr>
          <a:xfrm>
            <a:off x="2409483" y="4161849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AE5628C-1742-B475-B478-9056A335C448}"/>
              </a:ext>
            </a:extLst>
          </p:cNvPr>
          <p:cNvSpPr/>
          <p:nvPr/>
        </p:nvSpPr>
        <p:spPr>
          <a:xfrm>
            <a:off x="2409483" y="3723036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FA2C5C5-D9E3-7722-A4FB-25E96161C3AF}"/>
              </a:ext>
            </a:extLst>
          </p:cNvPr>
          <p:cNvSpPr/>
          <p:nvPr/>
        </p:nvSpPr>
        <p:spPr>
          <a:xfrm>
            <a:off x="2409483" y="4364205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0EA872E-66BA-3D6B-22AD-A7A5E428527A}"/>
              </a:ext>
            </a:extLst>
          </p:cNvPr>
          <p:cNvSpPr/>
          <p:nvPr/>
        </p:nvSpPr>
        <p:spPr>
          <a:xfrm>
            <a:off x="1492663" y="3513726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A61502-261E-BE96-DFB8-A24D83150D06}"/>
              </a:ext>
            </a:extLst>
          </p:cNvPr>
          <p:cNvSpPr/>
          <p:nvPr/>
        </p:nvSpPr>
        <p:spPr>
          <a:xfrm>
            <a:off x="1492663" y="4161845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CC5325-3533-B6C6-16BA-46239DBDF487}"/>
              </a:ext>
            </a:extLst>
          </p:cNvPr>
          <p:cNvSpPr/>
          <p:nvPr/>
        </p:nvSpPr>
        <p:spPr>
          <a:xfrm>
            <a:off x="2409483" y="4500176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 confirm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236154F-6621-7613-3E5A-04B46A61369C}"/>
              </a:ext>
            </a:extLst>
          </p:cNvPr>
          <p:cNvSpPr/>
          <p:nvPr/>
        </p:nvSpPr>
        <p:spPr>
          <a:xfrm>
            <a:off x="2409483" y="4702532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6F42D79-F522-CEFD-CD52-1D5FDDD0636D}"/>
              </a:ext>
            </a:extLst>
          </p:cNvPr>
          <p:cNvSpPr/>
          <p:nvPr/>
        </p:nvSpPr>
        <p:spPr>
          <a:xfrm>
            <a:off x="1492663" y="4500172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확인</a:t>
            </a:r>
          </a:p>
        </p:txBody>
      </p:sp>
      <p:sp>
        <p:nvSpPr>
          <p:cNvPr id="43" name="사각형 설명선 117">
            <a:extLst>
              <a:ext uri="{FF2B5EF4-FFF2-40B4-BE49-F238E27FC236}">
                <a16:creationId xmlns:a16="http://schemas.microsoft.com/office/drawing/2014/main" id="{520732A3-D750-FBC2-0AEE-5EE9659335E0}"/>
              </a:ext>
            </a:extLst>
          </p:cNvPr>
          <p:cNvSpPr/>
          <p:nvPr/>
        </p:nvSpPr>
        <p:spPr>
          <a:xfrm>
            <a:off x="2708126" y="370941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44" name="사각형 설명선 117">
            <a:extLst>
              <a:ext uri="{FF2B5EF4-FFF2-40B4-BE49-F238E27FC236}">
                <a16:creationId xmlns:a16="http://schemas.microsoft.com/office/drawing/2014/main" id="{4C679603-40E9-EABF-4A06-07CDF43CCB7B}"/>
              </a:ext>
            </a:extLst>
          </p:cNvPr>
          <p:cNvSpPr/>
          <p:nvPr/>
        </p:nvSpPr>
        <p:spPr>
          <a:xfrm>
            <a:off x="2708126" y="436420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134D39B-029B-3EFC-57FB-406FB0A846F8}"/>
              </a:ext>
            </a:extLst>
          </p:cNvPr>
          <p:cNvSpPr/>
          <p:nvPr/>
        </p:nvSpPr>
        <p:spPr>
          <a:xfrm>
            <a:off x="2409483" y="3829879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Email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90257D7-83FE-EB4B-50E6-AFE20D9646ED}"/>
              </a:ext>
            </a:extLst>
          </p:cNvPr>
          <p:cNvSpPr/>
          <p:nvPr/>
        </p:nvSpPr>
        <p:spPr>
          <a:xfrm>
            <a:off x="2409483" y="4032235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B56C43C-63EA-F9D9-2413-3480B04D0412}"/>
              </a:ext>
            </a:extLst>
          </p:cNvPr>
          <p:cNvSpPr/>
          <p:nvPr/>
        </p:nvSpPr>
        <p:spPr>
          <a:xfrm>
            <a:off x="1492663" y="3829875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84" name="사각형 설명선 117">
            <a:extLst>
              <a:ext uri="{FF2B5EF4-FFF2-40B4-BE49-F238E27FC236}">
                <a16:creationId xmlns:a16="http://schemas.microsoft.com/office/drawing/2014/main" id="{8E867EE2-3A23-834C-BAEA-940BA7ECEE4C}"/>
              </a:ext>
            </a:extLst>
          </p:cNvPr>
          <p:cNvSpPr/>
          <p:nvPr/>
        </p:nvSpPr>
        <p:spPr>
          <a:xfrm>
            <a:off x="2708126" y="403223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45142B-DFE2-D8BF-6609-D3CBBA0F1F88}"/>
              </a:ext>
            </a:extLst>
          </p:cNvPr>
          <p:cNvSpPr/>
          <p:nvPr/>
        </p:nvSpPr>
        <p:spPr>
          <a:xfrm>
            <a:off x="2409483" y="5388144"/>
            <a:ext cx="824312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810846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1422917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 화면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/>
        </p:nvGraphicFramePr>
        <p:xfrm>
          <a:off x="7264341" y="2818744"/>
          <a:ext cx="2470207" cy="3230752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495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1412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25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495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731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84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5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UI-F-1211, UI-F-1221, UI-F-1311, UI-F-1411, UI-F-1511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65ED97-A4AF-4C5B-8972-658DA56B8DC8}"/>
              </a:ext>
            </a:extLst>
          </p:cNvPr>
          <p:cNvSpPr txBox="1"/>
          <p:nvPr/>
        </p:nvSpPr>
        <p:spPr>
          <a:xfrm>
            <a:off x="6546365" y="3567040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출입구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 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2818744"/>
            <a:ext cx="568593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6286" y="5399723"/>
            <a:ext cx="6571329" cy="5436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2819499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검색창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6E1173-A028-3941-AC45-45F50F85E6CE}"/>
              </a:ext>
            </a:extLst>
          </p:cNvPr>
          <p:cNvSpPr/>
          <p:nvPr/>
        </p:nvSpPr>
        <p:spPr>
          <a:xfrm>
            <a:off x="6471460" y="2819499"/>
            <a:ext cx="506156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CBB937-BFD4-94D5-BD1A-DF3909FE5BC4}"/>
              </a:ext>
            </a:extLst>
          </p:cNvPr>
          <p:cNvSpPr/>
          <p:nvPr/>
        </p:nvSpPr>
        <p:spPr>
          <a:xfrm>
            <a:off x="406286" y="3271635"/>
            <a:ext cx="6571329" cy="19522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검색창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282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8EA605-1DB4-4CE8-A721-0D6400CCB979}"/>
              </a:ext>
            </a:extLst>
          </p:cNvPr>
          <p:cNvSpPr/>
          <p:nvPr/>
        </p:nvSpPr>
        <p:spPr>
          <a:xfrm>
            <a:off x="3374231" y="2188171"/>
            <a:ext cx="3157538" cy="2481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b="1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E9B64-48C8-4B0C-9848-8F673D3525BD}"/>
              </a:ext>
            </a:extLst>
          </p:cNvPr>
          <p:cNvSpPr txBox="1"/>
          <p:nvPr/>
        </p:nvSpPr>
        <p:spPr>
          <a:xfrm>
            <a:off x="4129698" y="3198168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95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5122813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Menu Structure_</a:t>
            </a:r>
            <a:r>
              <a:rPr lang="ko-KR" altLang="en-US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사용자</a:t>
            </a:r>
          </a:p>
        </p:txBody>
      </p:sp>
      <p:sp>
        <p:nvSpPr>
          <p:cNvPr id="3" name="양쪽 모서리가 둥근 사각형 102">
            <a:extLst>
              <a:ext uri="{FF2B5EF4-FFF2-40B4-BE49-F238E27FC236}">
                <a16:creationId xmlns:a16="http://schemas.microsoft.com/office/drawing/2014/main" id="{4D157884-DE19-139B-13AF-7B19C649803C}"/>
              </a:ext>
            </a:extLst>
          </p:cNvPr>
          <p:cNvSpPr/>
          <p:nvPr/>
        </p:nvSpPr>
        <p:spPr>
          <a:xfrm>
            <a:off x="3631713" y="1521912"/>
            <a:ext cx="2644679" cy="295929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F80061-35BD-5B3C-7BC3-B0713CD72C37}"/>
              </a:ext>
            </a:extLst>
          </p:cNvPr>
          <p:cNvSpPr/>
          <p:nvPr/>
        </p:nvSpPr>
        <p:spPr>
          <a:xfrm>
            <a:off x="383145" y="2767480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(SNS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포함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양쪽 모서리가 둥근 사각형 102">
            <a:extLst>
              <a:ext uri="{FF2B5EF4-FFF2-40B4-BE49-F238E27FC236}">
                <a16:creationId xmlns:a16="http://schemas.microsoft.com/office/drawing/2014/main" id="{5215350F-D861-F6CA-FEF1-B69CAF7B78AD}"/>
              </a:ext>
            </a:extLst>
          </p:cNvPr>
          <p:cNvSpPr/>
          <p:nvPr/>
        </p:nvSpPr>
        <p:spPr>
          <a:xfrm>
            <a:off x="386235" y="2473416"/>
            <a:ext cx="2075157" cy="222256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83F408-B078-FED0-9CEB-513FF1D36A48}"/>
              </a:ext>
            </a:extLst>
          </p:cNvPr>
          <p:cNvSpPr/>
          <p:nvPr/>
        </p:nvSpPr>
        <p:spPr>
          <a:xfrm>
            <a:off x="383145" y="3061545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(SNS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포함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9ED03F-215B-B405-C484-A471FF18004F}"/>
              </a:ext>
            </a:extLst>
          </p:cNvPr>
          <p:cNvSpPr/>
          <p:nvPr/>
        </p:nvSpPr>
        <p:spPr>
          <a:xfrm>
            <a:off x="7443171" y="2767480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정보</a:t>
            </a:r>
          </a:p>
        </p:txBody>
      </p:sp>
      <p:sp>
        <p:nvSpPr>
          <p:cNvPr id="10" name="양쪽 모서리가 둥근 사각형 102">
            <a:extLst>
              <a:ext uri="{FF2B5EF4-FFF2-40B4-BE49-F238E27FC236}">
                <a16:creationId xmlns:a16="http://schemas.microsoft.com/office/drawing/2014/main" id="{79A45BDE-A888-2C57-60B2-0B6A8F8E994C}"/>
              </a:ext>
            </a:extLst>
          </p:cNvPr>
          <p:cNvSpPr/>
          <p:nvPr/>
        </p:nvSpPr>
        <p:spPr>
          <a:xfrm>
            <a:off x="7446260" y="2473416"/>
            <a:ext cx="2075157" cy="222256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 Page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2A00D5-6E03-B277-8461-5C2B54248F9D}"/>
              </a:ext>
            </a:extLst>
          </p:cNvPr>
          <p:cNvCxnSpPr/>
          <p:nvPr/>
        </p:nvCxnSpPr>
        <p:spPr>
          <a:xfrm>
            <a:off x="1422988" y="2193683"/>
            <a:ext cx="706002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FF6C594-7F74-DA92-4EF6-6658251A3EFB}"/>
              </a:ext>
            </a:extLst>
          </p:cNvPr>
          <p:cNvCxnSpPr>
            <a:stCxn id="7" idx="3"/>
          </p:cNvCxnSpPr>
          <p:nvPr/>
        </p:nvCxnSpPr>
        <p:spPr>
          <a:xfrm flipH="1" flipV="1">
            <a:off x="1422988" y="2193683"/>
            <a:ext cx="826" cy="2797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188D15-A2E5-4B3C-F492-7D0710D3AC5C}"/>
              </a:ext>
            </a:extLst>
          </p:cNvPr>
          <p:cNvSpPr/>
          <p:nvPr/>
        </p:nvSpPr>
        <p:spPr>
          <a:xfrm>
            <a:off x="3913984" y="2767480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카테고리별 관광지 리스트</a:t>
            </a:r>
          </a:p>
        </p:txBody>
      </p:sp>
      <p:sp>
        <p:nvSpPr>
          <p:cNvPr id="21" name="양쪽 모서리가 둥근 사각형 102">
            <a:extLst>
              <a:ext uri="{FF2B5EF4-FFF2-40B4-BE49-F238E27FC236}">
                <a16:creationId xmlns:a16="http://schemas.microsoft.com/office/drawing/2014/main" id="{D10D045E-6EBB-9B8A-BA1A-739D55361F67}"/>
              </a:ext>
            </a:extLst>
          </p:cNvPr>
          <p:cNvSpPr/>
          <p:nvPr/>
        </p:nvSpPr>
        <p:spPr>
          <a:xfrm>
            <a:off x="3917073" y="2473416"/>
            <a:ext cx="2075157" cy="222256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관광지 리스트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4891745-8EC8-F9CC-F532-DE0E3DF6D186}"/>
              </a:ext>
            </a:extLst>
          </p:cNvPr>
          <p:cNvCxnSpPr>
            <a:cxnSpLocks/>
            <a:stCxn id="21" idx="3"/>
            <a:endCxn id="3" idx="1"/>
          </p:cNvCxnSpPr>
          <p:nvPr/>
        </p:nvCxnSpPr>
        <p:spPr>
          <a:xfrm flipH="1" flipV="1">
            <a:off x="4954053" y="1817841"/>
            <a:ext cx="599" cy="6555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F821428-8CA4-DE05-A73F-5B5C92DEC526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8483013" y="2193683"/>
            <a:ext cx="827" cy="27973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1A11897-726C-8051-7EC2-4B57E7D663C7}"/>
              </a:ext>
            </a:extLst>
          </p:cNvPr>
          <p:cNvSpPr/>
          <p:nvPr/>
        </p:nvSpPr>
        <p:spPr>
          <a:xfrm>
            <a:off x="7435767" y="3061545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위시 리스트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AF6564-67AA-0A8A-46E9-A366174CB80B}"/>
              </a:ext>
            </a:extLst>
          </p:cNvPr>
          <p:cNvSpPr/>
          <p:nvPr/>
        </p:nvSpPr>
        <p:spPr>
          <a:xfrm>
            <a:off x="7435767" y="3363221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회원정보 수정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21D740-69FA-2935-6D7A-701EE220AB33}"/>
              </a:ext>
            </a:extLst>
          </p:cNvPr>
          <p:cNvSpPr/>
          <p:nvPr/>
        </p:nvSpPr>
        <p:spPr>
          <a:xfrm>
            <a:off x="3913984" y="3861867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관광지 소개</a:t>
            </a:r>
          </a:p>
        </p:txBody>
      </p:sp>
      <p:sp>
        <p:nvSpPr>
          <p:cNvPr id="55" name="양쪽 모서리가 둥근 사각형 102">
            <a:extLst>
              <a:ext uri="{FF2B5EF4-FFF2-40B4-BE49-F238E27FC236}">
                <a16:creationId xmlns:a16="http://schemas.microsoft.com/office/drawing/2014/main" id="{A4CBCB0A-70B7-686A-69DA-D084F7437A68}"/>
              </a:ext>
            </a:extLst>
          </p:cNvPr>
          <p:cNvSpPr/>
          <p:nvPr/>
        </p:nvSpPr>
        <p:spPr>
          <a:xfrm>
            <a:off x="3917073" y="3567803"/>
            <a:ext cx="2075157" cy="222256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관광정보 조회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795893E-853F-6462-72B9-D55DF21E755F}"/>
              </a:ext>
            </a:extLst>
          </p:cNvPr>
          <p:cNvSpPr/>
          <p:nvPr/>
        </p:nvSpPr>
        <p:spPr>
          <a:xfrm>
            <a:off x="3913984" y="4155932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교통안내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63740E9-8AB7-BBC7-FBA3-2A6A328F0F95}"/>
              </a:ext>
            </a:extLst>
          </p:cNvPr>
          <p:cNvSpPr/>
          <p:nvPr/>
        </p:nvSpPr>
        <p:spPr>
          <a:xfrm>
            <a:off x="3913984" y="4452260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평점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3B06EDF-5851-D539-FA2C-7834D82B4E3D}"/>
              </a:ext>
            </a:extLst>
          </p:cNvPr>
          <p:cNvSpPr/>
          <p:nvPr/>
        </p:nvSpPr>
        <p:spPr>
          <a:xfrm>
            <a:off x="7435767" y="3657285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7DBEEE-BDE0-1F5D-4E49-6DE796BE0070}"/>
              </a:ext>
            </a:extLst>
          </p:cNvPr>
          <p:cNvSpPr/>
          <p:nvPr/>
        </p:nvSpPr>
        <p:spPr>
          <a:xfrm>
            <a:off x="383145" y="3355610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 / PW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741223-04DB-8C2E-94E4-EC47895D7725}"/>
              </a:ext>
            </a:extLst>
          </p:cNvPr>
          <p:cNvSpPr/>
          <p:nvPr/>
        </p:nvSpPr>
        <p:spPr>
          <a:xfrm>
            <a:off x="383145" y="3651783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약관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26EC06F-6D0B-F7A1-8A8A-C936E74767B5}"/>
              </a:ext>
            </a:extLst>
          </p:cNvPr>
          <p:cNvCxnSpPr>
            <a:cxnSpLocks/>
            <a:stCxn id="55" idx="3"/>
            <a:endCxn id="16" idx="2"/>
          </p:cNvCxnSpPr>
          <p:nvPr/>
        </p:nvCxnSpPr>
        <p:spPr>
          <a:xfrm flipH="1" flipV="1">
            <a:off x="4953827" y="2989736"/>
            <a:ext cx="825" cy="5780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03B013F-0659-36F8-9060-439EE4FEDA8E}"/>
              </a:ext>
            </a:extLst>
          </p:cNvPr>
          <p:cNvCxnSpPr>
            <a:cxnSpLocks/>
          </p:cNvCxnSpPr>
          <p:nvPr/>
        </p:nvCxnSpPr>
        <p:spPr>
          <a:xfrm>
            <a:off x="2688887" y="3283801"/>
            <a:ext cx="22641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C2B3FB-AD60-FD5B-AEE9-8E1E2C236978}"/>
              </a:ext>
            </a:extLst>
          </p:cNvPr>
          <p:cNvSpPr/>
          <p:nvPr/>
        </p:nvSpPr>
        <p:spPr>
          <a:xfrm>
            <a:off x="1672434" y="4857452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관광정보 등록</a:t>
            </a:r>
          </a:p>
        </p:txBody>
      </p:sp>
      <p:sp>
        <p:nvSpPr>
          <p:cNvPr id="19" name="양쪽 모서리가 둥근 사각형 102">
            <a:extLst>
              <a:ext uri="{FF2B5EF4-FFF2-40B4-BE49-F238E27FC236}">
                <a16:creationId xmlns:a16="http://schemas.microsoft.com/office/drawing/2014/main" id="{BA820300-CE3E-C51B-26BD-39077277BB52}"/>
              </a:ext>
            </a:extLst>
          </p:cNvPr>
          <p:cNvSpPr/>
          <p:nvPr/>
        </p:nvSpPr>
        <p:spPr>
          <a:xfrm>
            <a:off x="1675523" y="4563388"/>
            <a:ext cx="2075157" cy="222256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관광정보 등록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906DAC-1FB9-E5CA-C3A3-58CE79BDE2FC}"/>
              </a:ext>
            </a:extLst>
          </p:cNvPr>
          <p:cNvSpPr/>
          <p:nvPr/>
        </p:nvSpPr>
        <p:spPr>
          <a:xfrm>
            <a:off x="1672434" y="5151517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관광정보 수정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BDEABFA-EF58-74A0-E9AD-A8FFE85D77BF}"/>
              </a:ext>
            </a:extLst>
          </p:cNvPr>
          <p:cNvCxnSpPr>
            <a:cxnSpLocks/>
          </p:cNvCxnSpPr>
          <p:nvPr/>
        </p:nvCxnSpPr>
        <p:spPr>
          <a:xfrm flipV="1">
            <a:off x="2688887" y="3278769"/>
            <a:ext cx="0" cy="12846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E65B794-EE9D-DA06-A20B-142F564DB990}"/>
              </a:ext>
            </a:extLst>
          </p:cNvPr>
          <p:cNvCxnSpPr>
            <a:cxnSpLocks/>
          </p:cNvCxnSpPr>
          <p:nvPr/>
        </p:nvCxnSpPr>
        <p:spPr>
          <a:xfrm>
            <a:off x="5992230" y="4563388"/>
            <a:ext cx="11477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43C5203-19DE-F27D-13E8-4B6B58E8F4BE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7140848" y="4563388"/>
            <a:ext cx="0" cy="63676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9AC9ED-1896-22B2-EA02-DDB967CE698D}"/>
              </a:ext>
            </a:extLst>
          </p:cNvPr>
          <p:cNvSpPr/>
          <p:nvPr/>
        </p:nvSpPr>
        <p:spPr>
          <a:xfrm>
            <a:off x="6100180" y="5494220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평점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·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 등록</a:t>
            </a:r>
          </a:p>
        </p:txBody>
      </p:sp>
      <p:sp>
        <p:nvSpPr>
          <p:cNvPr id="35" name="양쪽 모서리가 둥근 사각형 102">
            <a:extLst>
              <a:ext uri="{FF2B5EF4-FFF2-40B4-BE49-F238E27FC236}">
                <a16:creationId xmlns:a16="http://schemas.microsoft.com/office/drawing/2014/main" id="{88F29C72-D530-205A-F093-071F93D4E66D}"/>
              </a:ext>
            </a:extLst>
          </p:cNvPr>
          <p:cNvSpPr/>
          <p:nvPr/>
        </p:nvSpPr>
        <p:spPr>
          <a:xfrm>
            <a:off x="6103269" y="5200156"/>
            <a:ext cx="2075157" cy="222256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평점</a:t>
            </a:r>
            <a:r>
              <a:rPr lang="ko-KR" altLang="en-US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 </a:t>
            </a:r>
            <a:r>
              <a:rPr lang="ko-KR" altLang="en-US" sz="11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 등록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81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5100371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Menu Structure_</a:t>
            </a:r>
            <a:r>
              <a:rPr lang="ko-KR" altLang="en-US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관리자</a:t>
            </a:r>
          </a:p>
        </p:txBody>
      </p:sp>
      <p:sp>
        <p:nvSpPr>
          <p:cNvPr id="3" name="양쪽 모서리가 둥근 사각형 102">
            <a:extLst>
              <a:ext uri="{FF2B5EF4-FFF2-40B4-BE49-F238E27FC236}">
                <a16:creationId xmlns:a16="http://schemas.microsoft.com/office/drawing/2014/main" id="{F8051998-C75F-CBD9-759D-C314E164895F}"/>
              </a:ext>
            </a:extLst>
          </p:cNvPr>
          <p:cNvSpPr/>
          <p:nvPr/>
        </p:nvSpPr>
        <p:spPr>
          <a:xfrm>
            <a:off x="3631526" y="1521912"/>
            <a:ext cx="2644526" cy="295911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18361-7553-AA3C-6AEF-7E717CC974FD}"/>
              </a:ext>
            </a:extLst>
          </p:cNvPr>
          <p:cNvSpPr/>
          <p:nvPr/>
        </p:nvSpPr>
        <p:spPr>
          <a:xfrm>
            <a:off x="383145" y="3144967"/>
            <a:ext cx="2079565" cy="2222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관광정보 별 조회수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평점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 </a:t>
            </a:r>
          </a:p>
        </p:txBody>
      </p:sp>
      <p:sp>
        <p:nvSpPr>
          <p:cNvPr id="5" name="양쪽 모서리가 둥근 사각형 102">
            <a:extLst>
              <a:ext uri="{FF2B5EF4-FFF2-40B4-BE49-F238E27FC236}">
                <a16:creationId xmlns:a16="http://schemas.microsoft.com/office/drawing/2014/main" id="{21FF6CC5-92C1-D922-1081-FAF8DAB0CF66}"/>
              </a:ext>
            </a:extLst>
          </p:cNvPr>
          <p:cNvSpPr/>
          <p:nvPr/>
        </p:nvSpPr>
        <p:spPr>
          <a:xfrm>
            <a:off x="386235" y="2850920"/>
            <a:ext cx="2075037" cy="222243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대시보드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4B44DB-71CB-6C3D-65C2-E51A9E3ABF5B}"/>
              </a:ext>
            </a:extLst>
          </p:cNvPr>
          <p:cNvCxnSpPr/>
          <p:nvPr/>
        </p:nvCxnSpPr>
        <p:spPr>
          <a:xfrm>
            <a:off x="1422928" y="2571204"/>
            <a:ext cx="705961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F4F015-F134-32FF-53E6-BB8452C7995E}"/>
              </a:ext>
            </a:extLst>
          </p:cNvPr>
          <p:cNvCxnSpPr>
            <a:stCxn id="5" idx="3"/>
          </p:cNvCxnSpPr>
          <p:nvPr/>
        </p:nvCxnSpPr>
        <p:spPr>
          <a:xfrm flipH="1" flipV="1">
            <a:off x="1422928" y="2571204"/>
            <a:ext cx="826" cy="2797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38C724-0415-C353-4322-AA11969D8A1D}"/>
              </a:ext>
            </a:extLst>
          </p:cNvPr>
          <p:cNvCxnSpPr>
            <a:cxnSpLocks/>
          </p:cNvCxnSpPr>
          <p:nvPr/>
        </p:nvCxnSpPr>
        <p:spPr>
          <a:xfrm flipH="1" flipV="1">
            <a:off x="8474471" y="2571203"/>
            <a:ext cx="826" cy="2797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EE6DFE-69DF-81EC-2A3D-A0A8469D8DF5}"/>
              </a:ext>
            </a:extLst>
          </p:cNvPr>
          <p:cNvGrpSpPr/>
          <p:nvPr/>
        </p:nvGrpSpPr>
        <p:grpSpPr>
          <a:xfrm>
            <a:off x="2144952" y="4306573"/>
            <a:ext cx="2079565" cy="516290"/>
            <a:chOff x="3410364" y="4041013"/>
            <a:chExt cx="2108220" cy="52340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C713FA7-38E8-CC50-CB72-A5E96C2510AE}"/>
                </a:ext>
              </a:extLst>
            </p:cNvPr>
            <p:cNvSpPr/>
            <p:nvPr/>
          </p:nvSpPr>
          <p:spPr>
            <a:xfrm>
              <a:off x="3410364" y="4339112"/>
              <a:ext cx="2108220" cy="225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>
                  <a:alpha val="2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관광정보 등록</a:t>
              </a:r>
            </a:p>
          </p:txBody>
        </p:sp>
        <p:sp>
          <p:nvSpPr>
            <p:cNvPr id="24" name="양쪽 모서리가 둥근 사각형 102">
              <a:extLst>
                <a:ext uri="{FF2B5EF4-FFF2-40B4-BE49-F238E27FC236}">
                  <a16:creationId xmlns:a16="http://schemas.microsoft.com/office/drawing/2014/main" id="{6D69D2F2-3AF7-B170-7E60-08BFE2957935}"/>
                </a:ext>
              </a:extLst>
            </p:cNvPr>
            <p:cNvSpPr/>
            <p:nvPr/>
          </p:nvSpPr>
          <p:spPr>
            <a:xfrm>
              <a:off x="3413496" y="4041013"/>
              <a:ext cx="2103630" cy="225305"/>
            </a:xfrm>
            <a:prstGeom prst="round2SameRect">
              <a:avLst/>
            </a:prstGeom>
            <a:solidFill>
              <a:srgbClr val="204F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관광정보 등록 </a:t>
              </a:r>
              <a:r>
                <a:rPr lang="en-US" altLang="ko-KR" sz="11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(FRONT)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C72619-8A81-78AA-6F27-1CFD5E22B6C1}"/>
              </a:ext>
            </a:extLst>
          </p:cNvPr>
          <p:cNvSpPr/>
          <p:nvPr/>
        </p:nvSpPr>
        <p:spPr>
          <a:xfrm>
            <a:off x="7434689" y="3144967"/>
            <a:ext cx="2079565" cy="2222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정보 조회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11" name="양쪽 모서리가 둥근 사각형 102">
            <a:extLst>
              <a:ext uri="{FF2B5EF4-FFF2-40B4-BE49-F238E27FC236}">
                <a16:creationId xmlns:a16="http://schemas.microsoft.com/office/drawing/2014/main" id="{7D718263-E9F1-0C2C-8908-4DE8CC5CA74B}"/>
              </a:ext>
            </a:extLst>
          </p:cNvPr>
          <p:cNvSpPr/>
          <p:nvPr/>
        </p:nvSpPr>
        <p:spPr>
          <a:xfrm>
            <a:off x="7437779" y="2850920"/>
            <a:ext cx="2075037" cy="222243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관리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BB5DC4-A196-E676-8743-5859CFD21EF5}"/>
              </a:ext>
            </a:extLst>
          </p:cNvPr>
          <p:cNvSpPr/>
          <p:nvPr/>
        </p:nvSpPr>
        <p:spPr>
          <a:xfrm>
            <a:off x="7434689" y="3439015"/>
            <a:ext cx="2079565" cy="2222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권한 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9F616F-5313-84DC-1678-B50699DC8425}"/>
              </a:ext>
            </a:extLst>
          </p:cNvPr>
          <p:cNvSpPr/>
          <p:nvPr/>
        </p:nvSpPr>
        <p:spPr>
          <a:xfrm>
            <a:off x="3908197" y="3144967"/>
            <a:ext cx="2079565" cy="2222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관광정보 분류</a:t>
            </a:r>
          </a:p>
        </p:txBody>
      </p:sp>
      <p:sp>
        <p:nvSpPr>
          <p:cNvPr id="14" name="양쪽 모서리가 둥근 사각형 102">
            <a:extLst>
              <a:ext uri="{FF2B5EF4-FFF2-40B4-BE49-F238E27FC236}">
                <a16:creationId xmlns:a16="http://schemas.microsoft.com/office/drawing/2014/main" id="{93A89FBE-B746-0A4B-8FE2-C28CF10278AA}"/>
              </a:ext>
            </a:extLst>
          </p:cNvPr>
          <p:cNvSpPr/>
          <p:nvPr/>
        </p:nvSpPr>
        <p:spPr>
          <a:xfrm>
            <a:off x="3911286" y="2850920"/>
            <a:ext cx="2075037" cy="222243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관광정보 관리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496EBD-1296-B7F5-4160-292F72BEE7C7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4948805" y="1817823"/>
            <a:ext cx="4984" cy="103309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2A98792-CDF9-AFB3-649F-A1B665CB20BA}"/>
              </a:ext>
            </a:extLst>
          </p:cNvPr>
          <p:cNvGrpSpPr/>
          <p:nvPr/>
        </p:nvGrpSpPr>
        <p:grpSpPr>
          <a:xfrm>
            <a:off x="5671443" y="4306573"/>
            <a:ext cx="2079565" cy="516290"/>
            <a:chOff x="3410364" y="4041013"/>
            <a:chExt cx="2108220" cy="52340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C7029F0-1FCA-EC18-BA12-5FEEDF4C7A47}"/>
                </a:ext>
              </a:extLst>
            </p:cNvPr>
            <p:cNvSpPr/>
            <p:nvPr/>
          </p:nvSpPr>
          <p:spPr>
            <a:xfrm>
              <a:off x="3410364" y="4339112"/>
              <a:ext cx="2108220" cy="225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>
                  <a:alpha val="2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관광정보 수정</a:t>
              </a:r>
            </a:p>
          </p:txBody>
        </p:sp>
        <p:sp>
          <p:nvSpPr>
            <p:cNvPr id="21" name="양쪽 모서리가 둥근 사각형 102">
              <a:extLst>
                <a:ext uri="{FF2B5EF4-FFF2-40B4-BE49-F238E27FC236}">
                  <a16:creationId xmlns:a16="http://schemas.microsoft.com/office/drawing/2014/main" id="{F572FCA5-B935-AF0D-DA5F-F5D8AD057678}"/>
                </a:ext>
              </a:extLst>
            </p:cNvPr>
            <p:cNvSpPr/>
            <p:nvPr/>
          </p:nvSpPr>
          <p:spPr>
            <a:xfrm>
              <a:off x="3413496" y="4041013"/>
              <a:ext cx="2103630" cy="225305"/>
            </a:xfrm>
            <a:prstGeom prst="round2SameRect">
              <a:avLst/>
            </a:prstGeom>
            <a:solidFill>
              <a:srgbClr val="204F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관광정보 수정</a:t>
              </a:r>
              <a:r>
                <a:rPr lang="en-US" altLang="ko-KR" sz="11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(FRONT)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9861E2-5B05-93F9-224B-F1CF3739EA8D}"/>
              </a:ext>
            </a:extLst>
          </p:cNvPr>
          <p:cNvCxnSpPr>
            <a:cxnSpLocks/>
          </p:cNvCxnSpPr>
          <p:nvPr/>
        </p:nvCxnSpPr>
        <p:spPr>
          <a:xfrm>
            <a:off x="3184735" y="3857384"/>
            <a:ext cx="35264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ED67B-B6BC-C141-8F3A-D879971DD2D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185560" y="3863311"/>
            <a:ext cx="0" cy="4432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B9FE4F6-95AB-B731-A3A4-2D9BB93DEDA0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712051" y="3857384"/>
            <a:ext cx="0" cy="4491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FE6542-B434-0F74-C62B-F9DAE8A5F2A2}"/>
              </a:ext>
            </a:extLst>
          </p:cNvPr>
          <p:cNvSpPr/>
          <p:nvPr/>
        </p:nvSpPr>
        <p:spPr>
          <a:xfrm>
            <a:off x="3908197" y="3436852"/>
            <a:ext cx="2079565" cy="2222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카테고리별 관광지 관리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8261967-55FB-6877-73C1-3A19779D6085}"/>
              </a:ext>
            </a:extLst>
          </p:cNvPr>
          <p:cNvCxnSpPr>
            <a:cxnSpLocks/>
          </p:cNvCxnSpPr>
          <p:nvPr/>
        </p:nvCxnSpPr>
        <p:spPr>
          <a:xfrm flipV="1">
            <a:off x="4944049" y="3659095"/>
            <a:ext cx="0" cy="198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양쪽 모서리가 둥근 사각형 102">
            <a:extLst>
              <a:ext uri="{FF2B5EF4-FFF2-40B4-BE49-F238E27FC236}">
                <a16:creationId xmlns:a16="http://schemas.microsoft.com/office/drawing/2014/main" id="{F94832CC-2B84-7A74-30D9-E1676DDB0326}"/>
              </a:ext>
            </a:extLst>
          </p:cNvPr>
          <p:cNvSpPr/>
          <p:nvPr/>
        </p:nvSpPr>
        <p:spPr>
          <a:xfrm>
            <a:off x="3631526" y="1974060"/>
            <a:ext cx="2644526" cy="295911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66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4695709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List</a:t>
            </a:r>
            <a:r>
              <a:rPr lang="ko-KR" altLang="en-US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of</a:t>
            </a:r>
            <a:r>
              <a:rPr lang="ko-KR" altLang="en-US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Screen_Front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52" name="표 11">
            <a:extLst>
              <a:ext uri="{FF2B5EF4-FFF2-40B4-BE49-F238E27FC236}">
                <a16:creationId xmlns:a16="http://schemas.microsoft.com/office/drawing/2014/main" id="{2B4F09D1-B1EC-43E1-9700-A8AD8E6E0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12397"/>
              </p:ext>
            </p:extLst>
          </p:nvPr>
        </p:nvGraphicFramePr>
        <p:xfrm>
          <a:off x="171452" y="1316166"/>
          <a:ext cx="9563097" cy="5278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029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1046029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046029">
                  <a:extLst>
                    <a:ext uri="{9D8B030D-6E8A-4147-A177-3AD203B41FA5}">
                      <a16:colId xmlns:a16="http://schemas.microsoft.com/office/drawing/2014/main" val="103827424"/>
                    </a:ext>
                  </a:extLst>
                </a:gridCol>
                <a:gridCol w="943897">
                  <a:extLst>
                    <a:ext uri="{9D8B030D-6E8A-4147-A177-3AD203B41FA5}">
                      <a16:colId xmlns:a16="http://schemas.microsoft.com/office/drawing/2014/main" val="2526325675"/>
                    </a:ext>
                  </a:extLst>
                </a:gridCol>
                <a:gridCol w="1657719">
                  <a:extLst>
                    <a:ext uri="{9D8B030D-6E8A-4147-A177-3AD203B41FA5}">
                      <a16:colId xmlns:a16="http://schemas.microsoft.com/office/drawing/2014/main" val="1424093967"/>
                    </a:ext>
                  </a:extLst>
                </a:gridCol>
                <a:gridCol w="2816111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1007283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347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대메뉴</a:t>
                      </a:r>
                      <a:endParaRPr lang="ko-KR" altLang="en-US" sz="1200" b="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중메뉴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소메뉴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Dscription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 화면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 카테고리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통합 검색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Kakao map,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language / footer)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  <a:tr h="25200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 공통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 공통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 공통 화면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60324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00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00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00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계정 정보 입력 후 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내용만 생성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23915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 공통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UI-F-1221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 공통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 공통 화면</a:t>
                      </a:r>
                      <a:endParaRPr lang="en-US" altLang="ko-KR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51793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UI-F-1222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계정으로 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구글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(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네이버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68175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ID/PW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찾기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아이디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가입정보 기반 아이디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08424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PW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찾기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비밀번호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기반 비밀번호 찾기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Email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연계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7637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PW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UI-F-1233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비밀번호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기반 비밀번호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8891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이용약관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UI-F-1241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이용약관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개인정보 취급 방침 등 이용약관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1117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리스트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UI-F-1311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리스트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카테고리별 관광지 리스트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 카테고리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2110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소개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소개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이미지</a:t>
                      </a:r>
                      <a:r>
                        <a:rPr lang="en-US" altLang="ko-KR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title, subtitle </a:t>
                      </a:r>
                      <a:r>
                        <a:rPr lang="ko-KR" altLang="en-US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 관광지 소개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0555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교통안내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이용안내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카카오맵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및 관광지 이용안내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교통안내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5353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평점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·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UI-F-1413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평점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·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사용자별 관광지 평점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6345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평점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·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UI-F-1414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평점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·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사용자별 관광지 평점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247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소개</a:t>
                      </a:r>
                      <a:r>
                        <a:rPr lang="en-US" altLang="ko-KR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</a:t>
                      </a:r>
                      <a:r>
                        <a:rPr lang="en-US" altLang="ko-KR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교통안내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7233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UI-F-1431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소개</a:t>
                      </a:r>
                      <a:r>
                        <a:rPr lang="en-US" altLang="ko-KR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</a:t>
                      </a:r>
                      <a:r>
                        <a:rPr lang="en-US" altLang="ko-KR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교통안내 수정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747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My Page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기본정보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UI-F-1511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회원정보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회원정보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1908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00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위시 리스트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00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UI-F-1521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00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위시 리스트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좋아요 선택한 관광지 리스트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내용만 생성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1283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회원정보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UI-F-1531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회원정보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등록한 회원 정보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95214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F938011-BC70-A16C-26F7-EEA41A7B7F46}"/>
              </a:ext>
            </a:extLst>
          </p:cNvPr>
          <p:cNvSpPr/>
          <p:nvPr/>
        </p:nvSpPr>
        <p:spPr>
          <a:xfrm>
            <a:off x="8731087" y="857139"/>
            <a:ext cx="527050" cy="190500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2ABA5-0EEC-3792-1AF8-732500D370C5}"/>
              </a:ext>
            </a:extLst>
          </p:cNvPr>
          <p:cNvSpPr txBox="1"/>
          <p:nvPr/>
        </p:nvSpPr>
        <p:spPr>
          <a:xfrm>
            <a:off x="9274167" y="81389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보류</a:t>
            </a:r>
          </a:p>
        </p:txBody>
      </p:sp>
    </p:spTree>
    <p:extLst>
      <p:ext uri="{BB962C8B-B14F-4D97-AF65-F5344CB8AC3E}">
        <p14:creationId xmlns:p14="http://schemas.microsoft.com/office/powerpoint/2010/main" val="62495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4910960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List</a:t>
            </a:r>
            <a:r>
              <a:rPr lang="ko-KR" altLang="en-US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of</a:t>
            </a:r>
            <a:r>
              <a:rPr lang="ko-KR" altLang="en-US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Screen_Admin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52" name="표 11">
            <a:extLst>
              <a:ext uri="{FF2B5EF4-FFF2-40B4-BE49-F238E27FC236}">
                <a16:creationId xmlns:a16="http://schemas.microsoft.com/office/drawing/2014/main" id="{2B4F09D1-B1EC-43E1-9700-A8AD8E6E0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17183"/>
              </p:ext>
            </p:extLst>
          </p:nvPr>
        </p:nvGraphicFramePr>
        <p:xfrm>
          <a:off x="171452" y="1316166"/>
          <a:ext cx="9563097" cy="5387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029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1046029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046029">
                  <a:extLst>
                    <a:ext uri="{9D8B030D-6E8A-4147-A177-3AD203B41FA5}">
                      <a16:colId xmlns:a16="http://schemas.microsoft.com/office/drawing/2014/main" val="103827424"/>
                    </a:ext>
                  </a:extLst>
                </a:gridCol>
                <a:gridCol w="943897">
                  <a:extLst>
                    <a:ext uri="{9D8B030D-6E8A-4147-A177-3AD203B41FA5}">
                      <a16:colId xmlns:a16="http://schemas.microsoft.com/office/drawing/2014/main" val="2526325675"/>
                    </a:ext>
                  </a:extLst>
                </a:gridCol>
                <a:gridCol w="1657719">
                  <a:extLst>
                    <a:ext uri="{9D8B030D-6E8A-4147-A177-3AD203B41FA5}">
                      <a16:colId xmlns:a16="http://schemas.microsoft.com/office/drawing/2014/main" val="1424093967"/>
                    </a:ext>
                  </a:extLst>
                </a:gridCol>
                <a:gridCol w="2816111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1007283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347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대메뉴</a:t>
                      </a:r>
                      <a:endParaRPr lang="ko-KR" altLang="en-US" sz="1200" b="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중메뉴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소메뉴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Dscription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UI-A-1111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 화면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대시보드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UI-A-1211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통합 대시보드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Kakao map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기반 관광지별 현황 대시보드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6032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관리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분류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분류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UI-A-1311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분류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카테고리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239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분류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UI-A-1312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분류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카테고리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8028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분류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UI-A-1313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분류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카테고리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8377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관리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UI-A-1321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카테고리별 관광정보 조회</a:t>
                      </a:r>
                      <a:endParaRPr lang="en-US" altLang="ko-KR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5179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관리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정보 조회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정보 조회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UI-A-1411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정보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정보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7637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정보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UI-A-1412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정보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정보 등록 팝업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1117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정보 수정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UI-A-1413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정보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정보 수정 팝업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2110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권한 관리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권한 조회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UI-A-1421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권한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권한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5353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권한 등록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UI-A-1422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권한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권한 등록 팝업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6345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권한 수정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UI-A-1423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권한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권한 수정 팝업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7233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1908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1283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9521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8833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3059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7161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9186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15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45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FFBA5633-3270-83C0-99EF-D72E05A3AA6B}"/>
              </a:ext>
            </a:extLst>
          </p:cNvPr>
          <p:cNvSpPr/>
          <p:nvPr/>
        </p:nvSpPr>
        <p:spPr>
          <a:xfrm>
            <a:off x="6608698" y="1806696"/>
            <a:ext cx="1354092" cy="18293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4041D89-01CC-6A3F-D587-91AD41BA373C}"/>
              </a:ext>
            </a:extLst>
          </p:cNvPr>
          <p:cNvSpPr/>
          <p:nvPr/>
        </p:nvSpPr>
        <p:spPr>
          <a:xfrm>
            <a:off x="1317247" y="6059643"/>
            <a:ext cx="1629896" cy="6236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3856DD3-2AF3-FA3A-32BA-4FE168B6A9F6}"/>
              </a:ext>
            </a:extLst>
          </p:cNvPr>
          <p:cNvSpPr/>
          <p:nvPr/>
        </p:nvSpPr>
        <p:spPr>
          <a:xfrm>
            <a:off x="1317247" y="4275631"/>
            <a:ext cx="1629896" cy="14695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E0F9A0-DC6A-A9A9-C72D-2696F0931D8D}"/>
              </a:ext>
            </a:extLst>
          </p:cNvPr>
          <p:cNvSpPr/>
          <p:nvPr/>
        </p:nvSpPr>
        <p:spPr>
          <a:xfrm>
            <a:off x="838200" y="1301750"/>
            <a:ext cx="2318777" cy="54737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C5E786F-479D-6C6F-11DA-8FC0B811148A}"/>
              </a:ext>
            </a:extLst>
          </p:cNvPr>
          <p:cNvSpPr/>
          <p:nvPr/>
        </p:nvSpPr>
        <p:spPr>
          <a:xfrm>
            <a:off x="1317247" y="1391443"/>
            <a:ext cx="1629896" cy="25696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9BBD71-CC2F-9D8B-3A8E-119425E86AB1}"/>
              </a:ext>
            </a:extLst>
          </p:cNvPr>
          <p:cNvSpPr/>
          <p:nvPr/>
        </p:nvSpPr>
        <p:spPr>
          <a:xfrm>
            <a:off x="4049708" y="1353591"/>
            <a:ext cx="2426532" cy="18293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DAF79B-E08D-EC08-1E51-7BBBBF48FCCC}"/>
              </a:ext>
            </a:extLst>
          </p:cNvPr>
          <p:cNvSpPr/>
          <p:nvPr/>
        </p:nvSpPr>
        <p:spPr>
          <a:xfrm>
            <a:off x="4234298" y="2767222"/>
            <a:ext cx="877453" cy="29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59C7C1-5CF8-F9CD-CB3E-E53E423716F7}"/>
              </a:ext>
            </a:extLst>
          </p:cNvPr>
          <p:cNvSpPr/>
          <p:nvPr/>
        </p:nvSpPr>
        <p:spPr>
          <a:xfrm>
            <a:off x="4234298" y="1629989"/>
            <a:ext cx="877453" cy="29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80B63B2-12BD-1B6D-2FDD-95575E9EC2C5}"/>
              </a:ext>
            </a:extLst>
          </p:cNvPr>
          <p:cNvSpPr/>
          <p:nvPr/>
        </p:nvSpPr>
        <p:spPr>
          <a:xfrm>
            <a:off x="4711691" y="1132974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5355953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_Flowchart_Front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6FE773E-7783-A773-636F-5125EB39F985}"/>
              </a:ext>
            </a:extLst>
          </p:cNvPr>
          <p:cNvSpPr/>
          <p:nvPr/>
        </p:nvSpPr>
        <p:spPr>
          <a:xfrm>
            <a:off x="4054020" y="4021528"/>
            <a:ext cx="1319056" cy="16841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5E56657-AB5C-BAC9-480F-CAD56126EAF2}"/>
              </a:ext>
            </a:extLst>
          </p:cNvPr>
          <p:cNvSpPr/>
          <p:nvPr/>
        </p:nvSpPr>
        <p:spPr>
          <a:xfrm>
            <a:off x="6094750" y="4222866"/>
            <a:ext cx="1354092" cy="25192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CAFD2D-6BA5-81EA-3A1D-5FAB55EC850A}"/>
              </a:ext>
            </a:extLst>
          </p:cNvPr>
          <p:cNvSpPr/>
          <p:nvPr/>
        </p:nvSpPr>
        <p:spPr>
          <a:xfrm>
            <a:off x="460904" y="3854335"/>
            <a:ext cx="773342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C13BA9-12C1-6C6A-2523-73EF2CA91BA6}"/>
              </a:ext>
            </a:extLst>
          </p:cNvPr>
          <p:cNvSpPr/>
          <p:nvPr/>
        </p:nvSpPr>
        <p:spPr>
          <a:xfrm>
            <a:off x="1557251" y="1632683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1B6123-F7C8-F934-86CF-98CB0735D793}"/>
              </a:ext>
            </a:extLst>
          </p:cNvPr>
          <p:cNvSpPr/>
          <p:nvPr/>
        </p:nvSpPr>
        <p:spPr>
          <a:xfrm>
            <a:off x="1557251" y="3493696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F84B9A-0D98-1D15-A9E8-A0EF279C32BF}"/>
              </a:ext>
            </a:extLst>
          </p:cNvPr>
          <p:cNvSpPr/>
          <p:nvPr/>
        </p:nvSpPr>
        <p:spPr>
          <a:xfrm>
            <a:off x="1557251" y="2097936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E3FD9E-EFC3-2C00-C6F0-32AFFBF3BC5C}"/>
              </a:ext>
            </a:extLst>
          </p:cNvPr>
          <p:cNvSpPr/>
          <p:nvPr/>
        </p:nvSpPr>
        <p:spPr>
          <a:xfrm>
            <a:off x="1557251" y="2563189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FB63A8-E711-804F-ABD4-B6CB6EA157F6}"/>
              </a:ext>
            </a:extLst>
          </p:cNvPr>
          <p:cNvSpPr/>
          <p:nvPr/>
        </p:nvSpPr>
        <p:spPr>
          <a:xfrm>
            <a:off x="1609331" y="4591265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97ED85-469C-9D45-B99B-F31CBEE42EC3}"/>
              </a:ext>
            </a:extLst>
          </p:cNvPr>
          <p:cNvSpPr/>
          <p:nvPr/>
        </p:nvSpPr>
        <p:spPr>
          <a:xfrm>
            <a:off x="1609331" y="5084128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kakaoMap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마커 선택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BDB273-41B3-5BD9-9FB6-F5095687E6F2}"/>
              </a:ext>
            </a:extLst>
          </p:cNvPr>
          <p:cNvSpPr/>
          <p:nvPr/>
        </p:nvSpPr>
        <p:spPr>
          <a:xfrm>
            <a:off x="1580912" y="6331425"/>
            <a:ext cx="1102566" cy="2242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3F24368-AF5E-D1A0-83A6-186C83D8A0A5}"/>
              </a:ext>
            </a:extLst>
          </p:cNvPr>
          <p:cNvCxnSpPr>
            <a:cxnSpLocks/>
            <a:stCxn id="3" idx="1"/>
            <a:endCxn id="2" idx="0"/>
          </p:cNvCxnSpPr>
          <p:nvPr/>
        </p:nvCxnSpPr>
        <p:spPr>
          <a:xfrm flipH="1">
            <a:off x="847575" y="1816948"/>
            <a:ext cx="709676" cy="20373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F9C2CB-BB78-1CC1-5A82-1355257C4F1B}"/>
              </a:ext>
            </a:extLst>
          </p:cNvPr>
          <p:cNvSpPr/>
          <p:nvPr/>
        </p:nvSpPr>
        <p:spPr>
          <a:xfrm>
            <a:off x="4162265" y="3755272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관광지 리스트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FDA7EC-EAC6-5BC5-AF46-C1DCCBFAB500}"/>
              </a:ext>
            </a:extLst>
          </p:cNvPr>
          <p:cNvSpPr/>
          <p:nvPr/>
        </p:nvSpPr>
        <p:spPr>
          <a:xfrm>
            <a:off x="6213484" y="4895107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관광지 소개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582484-42BA-14B0-F6CA-703580AE19F3}"/>
              </a:ext>
            </a:extLst>
          </p:cNvPr>
          <p:cNvSpPr/>
          <p:nvPr/>
        </p:nvSpPr>
        <p:spPr>
          <a:xfrm>
            <a:off x="6213484" y="5324114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이용안내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CF23AB-9F28-3F66-C2F4-E322A829F4A6}"/>
              </a:ext>
            </a:extLst>
          </p:cNvPr>
          <p:cNvSpPr/>
          <p:nvPr/>
        </p:nvSpPr>
        <p:spPr>
          <a:xfrm>
            <a:off x="6213484" y="5753121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교통안내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BF5C2C-6CD2-5663-D32F-504BCF3D1349}"/>
              </a:ext>
            </a:extLst>
          </p:cNvPr>
          <p:cNvSpPr/>
          <p:nvPr/>
        </p:nvSpPr>
        <p:spPr>
          <a:xfrm>
            <a:off x="6213484" y="6182128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평점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890F2E4-E6F1-4BE3-E3E5-52EB553AEF07}"/>
              </a:ext>
            </a:extLst>
          </p:cNvPr>
          <p:cNvCxnSpPr>
            <a:cxnSpLocks/>
            <a:stCxn id="4" idx="3"/>
            <a:endCxn id="71" idx="1"/>
          </p:cNvCxnSpPr>
          <p:nvPr/>
        </p:nvCxnSpPr>
        <p:spPr>
          <a:xfrm>
            <a:off x="2659817" y="3677961"/>
            <a:ext cx="1502448" cy="73238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D049B11-1235-7A40-A0A2-73655A09DF51}"/>
              </a:ext>
            </a:extLst>
          </p:cNvPr>
          <p:cNvCxnSpPr>
            <a:cxnSpLocks/>
            <a:stCxn id="71" idx="3"/>
            <a:endCxn id="16" idx="1"/>
          </p:cNvCxnSpPr>
          <p:nvPr/>
        </p:nvCxnSpPr>
        <p:spPr>
          <a:xfrm>
            <a:off x="5264831" y="4410342"/>
            <a:ext cx="948653" cy="66903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CAF43CB-DE41-6676-1E90-0B03147A077B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2659817" y="2747454"/>
            <a:ext cx="1574481" cy="1664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8C41265-65C7-CEEC-C0B6-2424FF6D3BE9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 flipV="1">
            <a:off x="2659817" y="1776633"/>
            <a:ext cx="1574481" cy="5055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6DCC42-DC5E-18C5-5677-A5B9B4C9D8C6}"/>
              </a:ext>
            </a:extLst>
          </p:cNvPr>
          <p:cNvSpPr/>
          <p:nvPr/>
        </p:nvSpPr>
        <p:spPr>
          <a:xfrm>
            <a:off x="1557251" y="3028442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MyPage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BFDB05C-9807-3263-8306-C722663615CB}"/>
              </a:ext>
            </a:extLst>
          </p:cNvPr>
          <p:cNvSpPr/>
          <p:nvPr/>
        </p:nvSpPr>
        <p:spPr>
          <a:xfrm>
            <a:off x="6220513" y="4021528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조회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C7F75B2-FA77-CC13-A1BA-2FFF259BAB4B}"/>
              </a:ext>
            </a:extLst>
          </p:cNvPr>
          <p:cNvSpPr/>
          <p:nvPr/>
        </p:nvSpPr>
        <p:spPr>
          <a:xfrm>
            <a:off x="4162265" y="4226077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관광지 리스트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4C89C75-DB18-F5DF-E660-4A20793E3052}"/>
              </a:ext>
            </a:extLst>
          </p:cNvPr>
          <p:cNvSpPr/>
          <p:nvPr/>
        </p:nvSpPr>
        <p:spPr>
          <a:xfrm>
            <a:off x="4162265" y="5214090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평점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70E79F0-43BB-8CB5-FFF0-48BB19CF3A59}"/>
              </a:ext>
            </a:extLst>
          </p:cNvPr>
          <p:cNvCxnSpPr>
            <a:cxnSpLocks/>
            <a:stCxn id="74" idx="3"/>
            <a:endCxn id="19" idx="1"/>
          </p:cNvCxnSpPr>
          <p:nvPr/>
        </p:nvCxnSpPr>
        <p:spPr>
          <a:xfrm>
            <a:off x="5264831" y="5398355"/>
            <a:ext cx="948653" cy="96803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1F3FE80-7F17-E076-61DC-EC6E5F051C2C}"/>
              </a:ext>
            </a:extLst>
          </p:cNvPr>
          <p:cNvSpPr/>
          <p:nvPr/>
        </p:nvSpPr>
        <p:spPr>
          <a:xfrm>
            <a:off x="1735243" y="4077705"/>
            <a:ext cx="746582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09FDB64-B528-FC2E-347E-5E7258FE1D11}"/>
              </a:ext>
            </a:extLst>
          </p:cNvPr>
          <p:cNvSpPr/>
          <p:nvPr/>
        </p:nvSpPr>
        <p:spPr>
          <a:xfrm>
            <a:off x="1741355" y="5854022"/>
            <a:ext cx="746582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0388332-F272-6A78-8E6F-4400226E5C3E}"/>
              </a:ext>
            </a:extLst>
          </p:cNvPr>
          <p:cNvSpPr/>
          <p:nvPr/>
        </p:nvSpPr>
        <p:spPr>
          <a:xfrm>
            <a:off x="1758904" y="1137773"/>
            <a:ext cx="746582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Header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FFEEAE5C-17D0-DBBB-2521-647C669C3586}"/>
              </a:ext>
            </a:extLst>
          </p:cNvPr>
          <p:cNvCxnSpPr>
            <a:cxnSpLocks/>
            <a:stCxn id="7" idx="3"/>
            <a:endCxn id="71" idx="1"/>
          </p:cNvCxnSpPr>
          <p:nvPr/>
        </p:nvCxnSpPr>
        <p:spPr>
          <a:xfrm flipV="1">
            <a:off x="2711897" y="4410342"/>
            <a:ext cx="1450368" cy="3651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FF18BE5-51C4-AB36-5721-4AABCA02DDFF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2711897" y="5079372"/>
            <a:ext cx="3501587" cy="1890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E5E07AC-C5B3-A9E3-77BB-ABB38C1928D2}"/>
              </a:ext>
            </a:extLst>
          </p:cNvPr>
          <p:cNvSpPr/>
          <p:nvPr/>
        </p:nvSpPr>
        <p:spPr>
          <a:xfrm>
            <a:off x="6734461" y="1622430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MyPage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6F4A2CD-3A81-0812-0D37-9A53EDC54D2F}"/>
              </a:ext>
            </a:extLst>
          </p:cNvPr>
          <p:cNvSpPr/>
          <p:nvPr/>
        </p:nvSpPr>
        <p:spPr>
          <a:xfrm>
            <a:off x="6943313" y="1134383"/>
            <a:ext cx="773342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00562892-29D7-CFFA-8FAB-2605D07D2426}"/>
              </a:ext>
            </a:extLst>
          </p:cNvPr>
          <p:cNvCxnSpPr>
            <a:cxnSpLocks/>
            <a:stCxn id="35" idx="3"/>
            <a:endCxn id="143" idx="1"/>
          </p:cNvCxnSpPr>
          <p:nvPr/>
        </p:nvCxnSpPr>
        <p:spPr>
          <a:xfrm flipV="1">
            <a:off x="5111751" y="1318648"/>
            <a:ext cx="1831562" cy="45798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FBA8E17-3D6B-4236-121D-6DBE0535BB4A}"/>
              </a:ext>
            </a:extLst>
          </p:cNvPr>
          <p:cNvSpPr/>
          <p:nvPr/>
        </p:nvSpPr>
        <p:spPr>
          <a:xfrm>
            <a:off x="4987614" y="2040022"/>
            <a:ext cx="877453" cy="29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6E8BBFE-6C71-F955-806F-792E87764749}"/>
              </a:ext>
            </a:extLst>
          </p:cNvPr>
          <p:cNvSpPr/>
          <p:nvPr/>
        </p:nvSpPr>
        <p:spPr>
          <a:xfrm>
            <a:off x="4987614" y="2423221"/>
            <a:ext cx="877453" cy="29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37D200E0-E462-BBA7-FD2A-47B10A78F3C7}"/>
              </a:ext>
            </a:extLst>
          </p:cNvPr>
          <p:cNvSpPr/>
          <p:nvPr/>
        </p:nvSpPr>
        <p:spPr>
          <a:xfrm>
            <a:off x="5462992" y="2769215"/>
            <a:ext cx="877453" cy="29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이용약관</a:t>
            </a: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5BB2620F-62F1-B60E-7B83-5B0E3AC1B6A0}"/>
              </a:ext>
            </a:extLst>
          </p:cNvPr>
          <p:cNvCxnSpPr>
            <a:cxnSpLocks/>
            <a:stCxn id="151" idx="1"/>
            <a:endCxn id="35" idx="2"/>
          </p:cNvCxnSpPr>
          <p:nvPr/>
        </p:nvCxnSpPr>
        <p:spPr>
          <a:xfrm flipH="1" flipV="1">
            <a:off x="4673025" y="1923276"/>
            <a:ext cx="314589" cy="26339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6457D17C-4F2F-4767-21CD-147106B02B2E}"/>
              </a:ext>
            </a:extLst>
          </p:cNvPr>
          <p:cNvCxnSpPr>
            <a:cxnSpLocks/>
            <a:stCxn id="152" idx="1"/>
            <a:endCxn id="35" idx="2"/>
          </p:cNvCxnSpPr>
          <p:nvPr/>
        </p:nvCxnSpPr>
        <p:spPr>
          <a:xfrm flipH="1" flipV="1">
            <a:off x="4673025" y="1923276"/>
            <a:ext cx="314589" cy="64658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C341B11C-C16C-3FD6-006E-9B14BE8EDF00}"/>
              </a:ext>
            </a:extLst>
          </p:cNvPr>
          <p:cNvCxnSpPr>
            <a:cxnSpLocks/>
            <a:stCxn id="32" idx="0"/>
            <a:endCxn id="35" idx="2"/>
          </p:cNvCxnSpPr>
          <p:nvPr/>
        </p:nvCxnSpPr>
        <p:spPr>
          <a:xfrm flipV="1">
            <a:off x="4673025" y="1923276"/>
            <a:ext cx="0" cy="84394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C929D03-A1AD-9555-9DF6-F47E3459090A}"/>
              </a:ext>
            </a:extLst>
          </p:cNvPr>
          <p:cNvSpPr/>
          <p:nvPr/>
        </p:nvSpPr>
        <p:spPr>
          <a:xfrm>
            <a:off x="6734461" y="2228334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기본정보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58A6AC78-FE9D-303E-734E-735F5DD31153}"/>
              </a:ext>
            </a:extLst>
          </p:cNvPr>
          <p:cNvSpPr/>
          <p:nvPr/>
        </p:nvSpPr>
        <p:spPr>
          <a:xfrm>
            <a:off x="6734461" y="2657978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 수정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52B3097B-FF66-DC6B-83B3-0DBE856FADE1}"/>
              </a:ext>
            </a:extLst>
          </p:cNvPr>
          <p:cNvSpPr/>
          <p:nvPr/>
        </p:nvSpPr>
        <p:spPr>
          <a:xfrm>
            <a:off x="6734461" y="3087622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 탈퇴</a:t>
            </a:r>
          </a:p>
        </p:txBody>
      </p: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A5AF4248-7E64-C18E-198A-10AA3EE6ADB1}"/>
              </a:ext>
            </a:extLst>
          </p:cNvPr>
          <p:cNvCxnSpPr>
            <a:cxnSpLocks/>
            <a:stCxn id="54" idx="3"/>
            <a:endCxn id="182" idx="1"/>
          </p:cNvCxnSpPr>
          <p:nvPr/>
        </p:nvCxnSpPr>
        <p:spPr>
          <a:xfrm flipV="1">
            <a:off x="2659817" y="2412599"/>
            <a:ext cx="4074644" cy="8001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19AB21-7509-2974-6AAC-49198FF03AC5}"/>
              </a:ext>
            </a:extLst>
          </p:cNvPr>
          <p:cNvSpPr/>
          <p:nvPr/>
        </p:nvSpPr>
        <p:spPr>
          <a:xfrm>
            <a:off x="4162265" y="4680722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관광지 등록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4E4F2A-6B0A-0AE5-60DC-25583F23A5A9}"/>
              </a:ext>
            </a:extLst>
          </p:cNvPr>
          <p:cNvSpPr/>
          <p:nvPr/>
        </p:nvSpPr>
        <p:spPr>
          <a:xfrm>
            <a:off x="8170516" y="2444078"/>
            <a:ext cx="1354092" cy="15323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BEA5B8-1B82-C5AD-1766-3461782ABBD6}"/>
              </a:ext>
            </a:extLst>
          </p:cNvPr>
          <p:cNvSpPr/>
          <p:nvPr/>
        </p:nvSpPr>
        <p:spPr>
          <a:xfrm>
            <a:off x="8289250" y="2666315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관광지 소개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BFB48E-2485-5F31-7D5D-FD6E5A1317C0}"/>
              </a:ext>
            </a:extLst>
          </p:cNvPr>
          <p:cNvSpPr/>
          <p:nvPr/>
        </p:nvSpPr>
        <p:spPr>
          <a:xfrm>
            <a:off x="8289250" y="3076655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이용안내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D224E8-049C-15A1-D6C7-FD1AD0654B6C}"/>
              </a:ext>
            </a:extLst>
          </p:cNvPr>
          <p:cNvSpPr/>
          <p:nvPr/>
        </p:nvSpPr>
        <p:spPr>
          <a:xfrm>
            <a:off x="8289250" y="3495337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교통안내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B7362BC-B447-3365-50F3-7DC37A197981}"/>
              </a:ext>
            </a:extLst>
          </p:cNvPr>
          <p:cNvSpPr/>
          <p:nvPr/>
        </p:nvSpPr>
        <p:spPr>
          <a:xfrm>
            <a:off x="8296279" y="2186666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등록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3887B66-3A4C-BE17-575C-319B2483187B}"/>
              </a:ext>
            </a:extLst>
          </p:cNvPr>
          <p:cNvCxnSpPr>
            <a:cxnSpLocks/>
            <a:stCxn id="29" idx="3"/>
            <a:endCxn id="41" idx="1"/>
          </p:cNvCxnSpPr>
          <p:nvPr/>
        </p:nvCxnSpPr>
        <p:spPr>
          <a:xfrm flipV="1">
            <a:off x="5264831" y="2850580"/>
            <a:ext cx="3024419" cy="201440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52A568D-8328-E991-0AF9-08C20D39966E}"/>
              </a:ext>
            </a:extLst>
          </p:cNvPr>
          <p:cNvSpPr/>
          <p:nvPr/>
        </p:nvSpPr>
        <p:spPr>
          <a:xfrm>
            <a:off x="8145324" y="4704525"/>
            <a:ext cx="1354092" cy="12583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61701B1-8C48-CC24-DA03-057A8EC9D26D}"/>
              </a:ext>
            </a:extLst>
          </p:cNvPr>
          <p:cNvSpPr/>
          <p:nvPr/>
        </p:nvSpPr>
        <p:spPr>
          <a:xfrm>
            <a:off x="8264058" y="4926762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등록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E654795-E427-A204-D6A4-02BD90A7AAD6}"/>
              </a:ext>
            </a:extLst>
          </p:cNvPr>
          <p:cNvSpPr/>
          <p:nvPr/>
        </p:nvSpPr>
        <p:spPr>
          <a:xfrm>
            <a:off x="8271087" y="4447113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등록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2F216DB-ABEB-79F9-ECD3-C04458EE8A56}"/>
              </a:ext>
            </a:extLst>
          </p:cNvPr>
          <p:cNvSpPr/>
          <p:nvPr/>
        </p:nvSpPr>
        <p:spPr>
          <a:xfrm>
            <a:off x="8264058" y="5376489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삭제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024C4B4-B522-09E9-318C-CEDD551B63D3}"/>
              </a:ext>
            </a:extLst>
          </p:cNvPr>
          <p:cNvCxnSpPr>
            <a:cxnSpLocks/>
            <a:stCxn id="19" idx="3"/>
            <a:endCxn id="86" idx="1"/>
          </p:cNvCxnSpPr>
          <p:nvPr/>
        </p:nvCxnSpPr>
        <p:spPr>
          <a:xfrm flipV="1">
            <a:off x="7316050" y="5560754"/>
            <a:ext cx="948008" cy="80563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393328B-16C6-4CD7-B63C-4B430EC24224}"/>
              </a:ext>
            </a:extLst>
          </p:cNvPr>
          <p:cNvCxnSpPr>
            <a:cxnSpLocks/>
            <a:stCxn id="19" idx="3"/>
            <a:endCxn id="83" idx="1"/>
          </p:cNvCxnSpPr>
          <p:nvPr/>
        </p:nvCxnSpPr>
        <p:spPr>
          <a:xfrm flipV="1">
            <a:off x="7316050" y="5111027"/>
            <a:ext cx="948008" cy="125536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D82B4C6-5B02-4CD8-9497-25D60B718526}"/>
              </a:ext>
            </a:extLst>
          </p:cNvPr>
          <p:cNvCxnSpPr>
            <a:cxnSpLocks/>
            <a:stCxn id="96" idx="3"/>
            <a:endCxn id="41" idx="1"/>
          </p:cNvCxnSpPr>
          <p:nvPr/>
        </p:nvCxnSpPr>
        <p:spPr>
          <a:xfrm flipV="1">
            <a:off x="7323079" y="2850580"/>
            <a:ext cx="966171" cy="179978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C2CC255-3BEA-CB67-6C4C-6E5474A174F2}"/>
              </a:ext>
            </a:extLst>
          </p:cNvPr>
          <p:cNvSpPr/>
          <p:nvPr/>
        </p:nvSpPr>
        <p:spPr>
          <a:xfrm>
            <a:off x="6220513" y="4466100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수정</a:t>
            </a:r>
          </a:p>
        </p:txBody>
      </p:sp>
    </p:spTree>
    <p:extLst>
      <p:ext uri="{BB962C8B-B14F-4D97-AF65-F5344CB8AC3E}">
        <p14:creationId xmlns:p14="http://schemas.microsoft.com/office/powerpoint/2010/main" val="251083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5498941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_Flowchart_Admin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832B22-0783-6B1B-6F0F-EF2793F99F00}"/>
              </a:ext>
            </a:extLst>
          </p:cNvPr>
          <p:cNvSpPr/>
          <p:nvPr/>
        </p:nvSpPr>
        <p:spPr>
          <a:xfrm>
            <a:off x="5088633" y="1316492"/>
            <a:ext cx="1354092" cy="18293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2165AD-00D2-BC42-3E4A-81DF1B2C17A0}"/>
              </a:ext>
            </a:extLst>
          </p:cNvPr>
          <p:cNvSpPr/>
          <p:nvPr/>
        </p:nvSpPr>
        <p:spPr>
          <a:xfrm>
            <a:off x="2571132" y="6059643"/>
            <a:ext cx="1629896" cy="6236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158E33-AE4D-054E-A673-5DAD0CBED8E5}"/>
              </a:ext>
            </a:extLst>
          </p:cNvPr>
          <p:cNvSpPr/>
          <p:nvPr/>
        </p:nvSpPr>
        <p:spPr>
          <a:xfrm>
            <a:off x="2571132" y="3707762"/>
            <a:ext cx="1629896" cy="20373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468FB3-B6B2-E469-FC0A-95A3994DC1A9}"/>
              </a:ext>
            </a:extLst>
          </p:cNvPr>
          <p:cNvSpPr/>
          <p:nvPr/>
        </p:nvSpPr>
        <p:spPr>
          <a:xfrm>
            <a:off x="2571132" y="1391444"/>
            <a:ext cx="1629896" cy="17255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B76878-4ED6-DD08-C8F9-226D5715FA4D}"/>
              </a:ext>
            </a:extLst>
          </p:cNvPr>
          <p:cNvSpPr/>
          <p:nvPr/>
        </p:nvSpPr>
        <p:spPr>
          <a:xfrm>
            <a:off x="5088633" y="3660022"/>
            <a:ext cx="1319056" cy="11480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C5EDBD-4A82-7F3F-DE9C-D71493417C6A}"/>
              </a:ext>
            </a:extLst>
          </p:cNvPr>
          <p:cNvSpPr/>
          <p:nvPr/>
        </p:nvSpPr>
        <p:spPr>
          <a:xfrm>
            <a:off x="23947" y="3854335"/>
            <a:ext cx="773342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674E6A-E4CA-ED2E-8324-7E438DA78302}"/>
              </a:ext>
            </a:extLst>
          </p:cNvPr>
          <p:cNvSpPr/>
          <p:nvPr/>
        </p:nvSpPr>
        <p:spPr>
          <a:xfrm>
            <a:off x="2811136" y="1632683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99D96B-0E0B-62A6-8B32-D03D3E3E4079}"/>
              </a:ext>
            </a:extLst>
          </p:cNvPr>
          <p:cNvSpPr/>
          <p:nvPr/>
        </p:nvSpPr>
        <p:spPr>
          <a:xfrm>
            <a:off x="2811136" y="2097936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로그아웃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7B6D85-9C36-3870-1123-582DE847D433}"/>
              </a:ext>
            </a:extLst>
          </p:cNvPr>
          <p:cNvSpPr/>
          <p:nvPr/>
        </p:nvSpPr>
        <p:spPr>
          <a:xfrm>
            <a:off x="2863216" y="4591265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관리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83901-8087-08CF-9508-8BBDCF476DDF}"/>
              </a:ext>
            </a:extLst>
          </p:cNvPr>
          <p:cNvSpPr/>
          <p:nvPr/>
        </p:nvSpPr>
        <p:spPr>
          <a:xfrm>
            <a:off x="2863216" y="5084128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36F277-FF8A-CF19-443A-8E83DCB2B099}"/>
              </a:ext>
            </a:extLst>
          </p:cNvPr>
          <p:cNvSpPr/>
          <p:nvPr/>
        </p:nvSpPr>
        <p:spPr>
          <a:xfrm>
            <a:off x="2834797" y="6331425"/>
            <a:ext cx="1102566" cy="2242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07FD9D1-E843-988C-87EE-ACE6AEBDD8E8}"/>
              </a:ext>
            </a:extLst>
          </p:cNvPr>
          <p:cNvCxnSpPr>
            <a:cxnSpLocks/>
            <a:stCxn id="14" idx="3"/>
            <a:endCxn id="59" idx="1"/>
          </p:cNvCxnSpPr>
          <p:nvPr/>
        </p:nvCxnSpPr>
        <p:spPr>
          <a:xfrm>
            <a:off x="797289" y="4038600"/>
            <a:ext cx="119050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C509AD-5E21-A8D5-D4B5-13F433943DD6}"/>
              </a:ext>
            </a:extLst>
          </p:cNvPr>
          <p:cNvSpPr/>
          <p:nvPr/>
        </p:nvSpPr>
        <p:spPr>
          <a:xfrm>
            <a:off x="5196878" y="3393766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관리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2F18357-3F67-12D5-9DBE-4BAFE1EA6A1B}"/>
              </a:ext>
            </a:extLst>
          </p:cNvPr>
          <p:cNvCxnSpPr>
            <a:cxnSpLocks/>
            <a:stCxn id="35" idx="3"/>
            <a:endCxn id="152" idx="1"/>
          </p:cNvCxnSpPr>
          <p:nvPr/>
        </p:nvCxnSpPr>
        <p:spPr>
          <a:xfrm flipV="1">
            <a:off x="6299444" y="2210117"/>
            <a:ext cx="375709" cy="183871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6DD2323-40CA-5181-EB79-81032A480BEE}"/>
              </a:ext>
            </a:extLst>
          </p:cNvPr>
          <p:cNvCxnSpPr>
            <a:cxnSpLocks/>
            <a:stCxn id="15" idx="1"/>
            <a:endCxn id="59" idx="0"/>
          </p:cNvCxnSpPr>
          <p:nvPr/>
        </p:nvCxnSpPr>
        <p:spPr>
          <a:xfrm flipH="1">
            <a:off x="2374461" y="1816948"/>
            <a:ext cx="436675" cy="20373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B1EA14-FF14-CB7D-A9EB-55E220575790}"/>
              </a:ext>
            </a:extLst>
          </p:cNvPr>
          <p:cNvSpPr/>
          <p:nvPr/>
        </p:nvSpPr>
        <p:spPr>
          <a:xfrm>
            <a:off x="2811136" y="2561595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MyPage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6F87E2-1EF7-01D9-7E42-7390366FEB42}"/>
              </a:ext>
            </a:extLst>
          </p:cNvPr>
          <p:cNvSpPr/>
          <p:nvPr/>
        </p:nvSpPr>
        <p:spPr>
          <a:xfrm>
            <a:off x="5196878" y="3864571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분류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E420E8-41B3-F1F8-3A63-30AE0C8A3632}"/>
              </a:ext>
            </a:extLst>
          </p:cNvPr>
          <p:cNvSpPr/>
          <p:nvPr/>
        </p:nvSpPr>
        <p:spPr>
          <a:xfrm>
            <a:off x="5196878" y="4340925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관리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6D60BA6-B915-AAAD-5E6E-D273EDB8A7E6}"/>
              </a:ext>
            </a:extLst>
          </p:cNvPr>
          <p:cNvSpPr/>
          <p:nvPr/>
        </p:nvSpPr>
        <p:spPr>
          <a:xfrm>
            <a:off x="2989128" y="3493696"/>
            <a:ext cx="746582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LNB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E51D38A-3ED4-0709-E046-3C376DF99244}"/>
              </a:ext>
            </a:extLst>
          </p:cNvPr>
          <p:cNvSpPr/>
          <p:nvPr/>
        </p:nvSpPr>
        <p:spPr>
          <a:xfrm>
            <a:off x="2995240" y="5854022"/>
            <a:ext cx="746582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FNB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894B42-D048-F6B0-3D9D-254D8696C908}"/>
              </a:ext>
            </a:extLst>
          </p:cNvPr>
          <p:cNvSpPr/>
          <p:nvPr/>
        </p:nvSpPr>
        <p:spPr>
          <a:xfrm>
            <a:off x="3012789" y="1137773"/>
            <a:ext cx="746582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68886FB-D2BE-5915-F01E-C644AA0D09E8}"/>
              </a:ext>
            </a:extLst>
          </p:cNvPr>
          <p:cNvCxnSpPr>
            <a:cxnSpLocks/>
            <a:stCxn id="19" idx="3"/>
            <a:endCxn id="35" idx="1"/>
          </p:cNvCxnSpPr>
          <p:nvPr/>
        </p:nvCxnSpPr>
        <p:spPr>
          <a:xfrm flipV="1">
            <a:off x="3965782" y="4048836"/>
            <a:ext cx="1231096" cy="72669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AA0C74B-DA08-1AB8-27A3-0C89C3F8D70C}"/>
              </a:ext>
            </a:extLst>
          </p:cNvPr>
          <p:cNvSpPr/>
          <p:nvPr/>
        </p:nvSpPr>
        <p:spPr>
          <a:xfrm>
            <a:off x="5214396" y="1132226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MyPage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550BD9A-5451-D389-2825-2820C9A43D7A}"/>
              </a:ext>
            </a:extLst>
          </p:cNvPr>
          <p:cNvCxnSpPr>
            <a:cxnSpLocks/>
            <a:stCxn id="17" idx="1"/>
            <a:endCxn id="14" idx="0"/>
          </p:cNvCxnSpPr>
          <p:nvPr/>
        </p:nvCxnSpPr>
        <p:spPr>
          <a:xfrm flipH="1">
            <a:off x="410618" y="2282201"/>
            <a:ext cx="2400518" cy="15721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76FB1D-91BE-EA0E-77F3-95FB7986FA6A}"/>
              </a:ext>
            </a:extLst>
          </p:cNvPr>
          <p:cNvSpPr/>
          <p:nvPr/>
        </p:nvSpPr>
        <p:spPr>
          <a:xfrm>
            <a:off x="5214396" y="1738130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기본정보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0773B4-4AA0-B4C2-0676-C6EBB1CF22C2}"/>
              </a:ext>
            </a:extLst>
          </p:cNvPr>
          <p:cNvSpPr/>
          <p:nvPr/>
        </p:nvSpPr>
        <p:spPr>
          <a:xfrm>
            <a:off x="5214396" y="2167774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 수정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CC1CD7F-E350-C1D4-6440-05B9EEFA48F9}"/>
              </a:ext>
            </a:extLst>
          </p:cNvPr>
          <p:cNvSpPr/>
          <p:nvPr/>
        </p:nvSpPr>
        <p:spPr>
          <a:xfrm>
            <a:off x="5214396" y="2597418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 탈퇴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EC0A03E-8F09-CD74-0977-C44BA6763EED}"/>
              </a:ext>
            </a:extLst>
          </p:cNvPr>
          <p:cNvCxnSpPr>
            <a:cxnSpLocks/>
            <a:stCxn id="33" idx="3"/>
            <a:endCxn id="52" idx="1"/>
          </p:cNvCxnSpPr>
          <p:nvPr/>
        </p:nvCxnSpPr>
        <p:spPr>
          <a:xfrm flipV="1">
            <a:off x="3913702" y="1922395"/>
            <a:ext cx="1300694" cy="82346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04D973-598A-BACD-39F9-8A3033553B5E}"/>
              </a:ext>
            </a:extLst>
          </p:cNvPr>
          <p:cNvSpPr/>
          <p:nvPr/>
        </p:nvSpPr>
        <p:spPr>
          <a:xfrm>
            <a:off x="2365762" y="1301750"/>
            <a:ext cx="2045100" cy="54737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34ADBA4-9069-E16A-A0A6-F6A3C3A3B92E}"/>
              </a:ext>
            </a:extLst>
          </p:cNvPr>
          <p:cNvSpPr/>
          <p:nvPr/>
        </p:nvSpPr>
        <p:spPr>
          <a:xfrm>
            <a:off x="1987790" y="3854335"/>
            <a:ext cx="773342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1156001-73A8-62CC-3EC2-ED46DE615CA7}"/>
              </a:ext>
            </a:extLst>
          </p:cNvPr>
          <p:cNvSpPr/>
          <p:nvPr/>
        </p:nvSpPr>
        <p:spPr>
          <a:xfrm>
            <a:off x="108919" y="5036878"/>
            <a:ext cx="2020860" cy="15234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1E35FB6-F858-65A0-B7D2-A44ED8E279C8}"/>
              </a:ext>
            </a:extLst>
          </p:cNvPr>
          <p:cNvSpPr/>
          <p:nvPr/>
        </p:nvSpPr>
        <p:spPr>
          <a:xfrm>
            <a:off x="183345" y="5305062"/>
            <a:ext cx="578967" cy="1935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9033FCE-E277-05A7-33DA-8A74A4ADD765}"/>
              </a:ext>
            </a:extLst>
          </p:cNvPr>
          <p:cNvSpPr/>
          <p:nvPr/>
        </p:nvSpPr>
        <p:spPr>
          <a:xfrm>
            <a:off x="660230" y="4853144"/>
            <a:ext cx="918237" cy="3069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5A0B079-792D-005D-7A3A-72D938655792}"/>
              </a:ext>
            </a:extLst>
          </p:cNvPr>
          <p:cNvSpPr/>
          <p:nvPr/>
        </p:nvSpPr>
        <p:spPr>
          <a:xfrm>
            <a:off x="849068" y="5301549"/>
            <a:ext cx="578967" cy="1935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EC85DC-C03A-FEF0-A4DF-7F4CE55FC730}"/>
              </a:ext>
            </a:extLst>
          </p:cNvPr>
          <p:cNvSpPr/>
          <p:nvPr/>
        </p:nvSpPr>
        <p:spPr>
          <a:xfrm>
            <a:off x="1514792" y="5291228"/>
            <a:ext cx="578967" cy="1935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18EC12-1F71-A137-1C1D-D61ADD01DDEF}"/>
              </a:ext>
            </a:extLst>
          </p:cNvPr>
          <p:cNvSpPr/>
          <p:nvPr/>
        </p:nvSpPr>
        <p:spPr>
          <a:xfrm>
            <a:off x="183345" y="6215835"/>
            <a:ext cx="730759" cy="2442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이용약관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40BD21D-C9B3-E5E0-84B2-7E1A26766772}"/>
              </a:ext>
            </a:extLst>
          </p:cNvPr>
          <p:cNvCxnSpPr>
            <a:cxnSpLocks/>
            <a:stCxn id="76" idx="2"/>
            <a:endCxn id="103" idx="0"/>
          </p:cNvCxnSpPr>
          <p:nvPr/>
        </p:nvCxnSpPr>
        <p:spPr>
          <a:xfrm>
            <a:off x="1138552" y="5495068"/>
            <a:ext cx="443377" cy="72076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75A84DF-7B4B-AC5C-7400-0928B73A2084}"/>
              </a:ext>
            </a:extLst>
          </p:cNvPr>
          <p:cNvCxnSpPr>
            <a:cxnSpLocks/>
            <a:stCxn id="77" idx="2"/>
            <a:endCxn id="103" idx="0"/>
          </p:cNvCxnSpPr>
          <p:nvPr/>
        </p:nvCxnSpPr>
        <p:spPr>
          <a:xfrm flipH="1">
            <a:off x="1581929" y="5484747"/>
            <a:ext cx="222347" cy="7310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46705C-E90B-0041-6CEC-8DC6AC0CF6E9}"/>
              </a:ext>
            </a:extLst>
          </p:cNvPr>
          <p:cNvCxnSpPr>
            <a:cxnSpLocks/>
            <a:stCxn id="73" idx="2"/>
            <a:endCxn id="103" idx="0"/>
          </p:cNvCxnSpPr>
          <p:nvPr/>
        </p:nvCxnSpPr>
        <p:spPr>
          <a:xfrm>
            <a:off x="472829" y="5498581"/>
            <a:ext cx="1109100" cy="7172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78D67B1-9D5A-BF36-0B8D-31F69D047C6C}"/>
              </a:ext>
            </a:extLst>
          </p:cNvPr>
          <p:cNvCxnSpPr>
            <a:cxnSpLocks/>
            <a:stCxn id="14" idx="2"/>
            <a:endCxn id="73" idx="0"/>
          </p:cNvCxnSpPr>
          <p:nvPr/>
        </p:nvCxnSpPr>
        <p:spPr>
          <a:xfrm>
            <a:off x="410618" y="4222865"/>
            <a:ext cx="62211" cy="1082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CA1FD9A-9476-61FC-0F08-236914C7B645}"/>
              </a:ext>
            </a:extLst>
          </p:cNvPr>
          <p:cNvSpPr/>
          <p:nvPr/>
        </p:nvSpPr>
        <p:spPr>
          <a:xfrm>
            <a:off x="1216549" y="6215835"/>
            <a:ext cx="730759" cy="2442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8D2AC51-F0EE-BE34-53F7-76AECF3098AA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>
            <a:off x="410618" y="4222865"/>
            <a:ext cx="727934" cy="107868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68C9829-3454-37A7-BE46-769C310DB5F1}"/>
              </a:ext>
            </a:extLst>
          </p:cNvPr>
          <p:cNvSpPr/>
          <p:nvPr/>
        </p:nvSpPr>
        <p:spPr>
          <a:xfrm>
            <a:off x="2863216" y="4049802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대시보드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20BFA7B9-5F66-3CE1-F439-E5BFB5958AD6}"/>
              </a:ext>
            </a:extLst>
          </p:cNvPr>
          <p:cNvCxnSpPr>
            <a:cxnSpLocks/>
            <a:stCxn id="59" idx="3"/>
            <a:endCxn id="131" idx="1"/>
          </p:cNvCxnSpPr>
          <p:nvPr/>
        </p:nvCxnSpPr>
        <p:spPr>
          <a:xfrm>
            <a:off x="2761132" y="4038600"/>
            <a:ext cx="102084" cy="19546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6B202CA5-A1F3-2785-14D2-30A9FB4CDA64}"/>
              </a:ext>
            </a:extLst>
          </p:cNvPr>
          <p:cNvCxnSpPr>
            <a:cxnSpLocks/>
            <a:stCxn id="59" idx="3"/>
            <a:endCxn id="19" idx="1"/>
          </p:cNvCxnSpPr>
          <p:nvPr/>
        </p:nvCxnSpPr>
        <p:spPr>
          <a:xfrm>
            <a:off x="2761132" y="4038600"/>
            <a:ext cx="102084" cy="73693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13D9C7C-CBA3-01F2-F627-90A0960BE0B1}"/>
              </a:ext>
            </a:extLst>
          </p:cNvPr>
          <p:cNvCxnSpPr>
            <a:cxnSpLocks/>
            <a:stCxn id="131" idx="3"/>
            <a:endCxn id="190" idx="1"/>
          </p:cNvCxnSpPr>
          <p:nvPr/>
        </p:nvCxnSpPr>
        <p:spPr>
          <a:xfrm flipV="1">
            <a:off x="3965782" y="1305551"/>
            <a:ext cx="2709371" cy="292851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C6E9138F-CAED-8885-7BB4-046D00544602}"/>
              </a:ext>
            </a:extLst>
          </p:cNvPr>
          <p:cNvCxnSpPr>
            <a:cxnSpLocks/>
            <a:stCxn id="36" idx="3"/>
            <a:endCxn id="175" idx="1"/>
          </p:cNvCxnSpPr>
          <p:nvPr/>
        </p:nvCxnSpPr>
        <p:spPr>
          <a:xfrm flipV="1">
            <a:off x="6299444" y="3536496"/>
            <a:ext cx="375709" cy="98869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47814108-0E36-4D0E-E85F-F1E725C40941}"/>
              </a:ext>
            </a:extLst>
          </p:cNvPr>
          <p:cNvSpPr/>
          <p:nvPr/>
        </p:nvSpPr>
        <p:spPr>
          <a:xfrm>
            <a:off x="5088633" y="5405724"/>
            <a:ext cx="1319056" cy="11480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951B2CDE-8B0F-44E3-34AD-FCFACBA21ED1}"/>
              </a:ext>
            </a:extLst>
          </p:cNvPr>
          <p:cNvSpPr/>
          <p:nvPr/>
        </p:nvSpPr>
        <p:spPr>
          <a:xfrm>
            <a:off x="5196878" y="5139468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관리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D21A35B-FB9E-F316-D287-B4278AE2B79E}"/>
              </a:ext>
            </a:extLst>
          </p:cNvPr>
          <p:cNvSpPr/>
          <p:nvPr/>
        </p:nvSpPr>
        <p:spPr>
          <a:xfrm>
            <a:off x="5196878" y="5610273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관리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B7C38E0-91F7-5777-A2AA-82D980F173B1}"/>
              </a:ext>
            </a:extLst>
          </p:cNvPr>
          <p:cNvSpPr/>
          <p:nvPr/>
        </p:nvSpPr>
        <p:spPr>
          <a:xfrm>
            <a:off x="5196878" y="6086627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권한 관리</a:t>
            </a:r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7D9A5007-787D-CEDA-E005-B0F89AC9F27D}"/>
              </a:ext>
            </a:extLst>
          </p:cNvPr>
          <p:cNvCxnSpPr>
            <a:cxnSpLocks/>
            <a:stCxn id="199" idx="3"/>
            <a:endCxn id="201" idx="1"/>
          </p:cNvCxnSpPr>
          <p:nvPr/>
        </p:nvCxnSpPr>
        <p:spPr>
          <a:xfrm flipV="1">
            <a:off x="6299444" y="4914205"/>
            <a:ext cx="375709" cy="8803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B54889B4-ECB1-7554-4723-20453E2B0F90}"/>
              </a:ext>
            </a:extLst>
          </p:cNvPr>
          <p:cNvSpPr/>
          <p:nvPr/>
        </p:nvSpPr>
        <p:spPr>
          <a:xfrm>
            <a:off x="6675153" y="2036792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분류 조회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5C7B994-CD58-E927-980A-5966D40E9948}"/>
              </a:ext>
            </a:extLst>
          </p:cNvPr>
          <p:cNvSpPr/>
          <p:nvPr/>
        </p:nvSpPr>
        <p:spPr>
          <a:xfrm>
            <a:off x="8113460" y="1497739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분류 등록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F5E2D5F-1391-62D3-0B2A-7A892A3AC10F}"/>
              </a:ext>
            </a:extLst>
          </p:cNvPr>
          <p:cNvSpPr/>
          <p:nvPr/>
        </p:nvSpPr>
        <p:spPr>
          <a:xfrm>
            <a:off x="8113460" y="1959994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분류 수정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A669620-562F-8F0C-AF5E-C481A1299490}"/>
              </a:ext>
            </a:extLst>
          </p:cNvPr>
          <p:cNvSpPr/>
          <p:nvPr/>
        </p:nvSpPr>
        <p:spPr>
          <a:xfrm>
            <a:off x="8113460" y="2373691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분류 삭제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60F253B1-8A79-294F-3F11-DC1F51A96BF2}"/>
              </a:ext>
            </a:extLst>
          </p:cNvPr>
          <p:cNvCxnSpPr>
            <a:cxnSpLocks/>
            <a:stCxn id="152" idx="3"/>
            <a:endCxn id="153" idx="1"/>
          </p:cNvCxnSpPr>
          <p:nvPr/>
        </p:nvCxnSpPr>
        <p:spPr>
          <a:xfrm flipV="1">
            <a:off x="7712257" y="1671063"/>
            <a:ext cx="401204" cy="5390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7311B580-E751-AFC5-3EBA-14EDB47F002D}"/>
              </a:ext>
            </a:extLst>
          </p:cNvPr>
          <p:cNvCxnSpPr>
            <a:cxnSpLocks/>
            <a:stCxn id="152" idx="3"/>
            <a:endCxn id="154" idx="1"/>
          </p:cNvCxnSpPr>
          <p:nvPr/>
        </p:nvCxnSpPr>
        <p:spPr>
          <a:xfrm flipV="1">
            <a:off x="7712257" y="2133319"/>
            <a:ext cx="401204" cy="767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224A436A-74C4-6E3F-C604-082743D503C2}"/>
              </a:ext>
            </a:extLst>
          </p:cNvPr>
          <p:cNvCxnSpPr>
            <a:cxnSpLocks/>
            <a:stCxn id="152" idx="3"/>
            <a:endCxn id="155" idx="1"/>
          </p:cNvCxnSpPr>
          <p:nvPr/>
        </p:nvCxnSpPr>
        <p:spPr>
          <a:xfrm>
            <a:off x="7712257" y="2210117"/>
            <a:ext cx="401204" cy="33689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25C8712-5261-6197-C279-890760D65C58}"/>
              </a:ext>
            </a:extLst>
          </p:cNvPr>
          <p:cNvSpPr/>
          <p:nvPr/>
        </p:nvSpPr>
        <p:spPr>
          <a:xfrm>
            <a:off x="6675153" y="3363171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조회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7E9E528-16A4-C3F5-BC3A-9D850EB49615}"/>
              </a:ext>
            </a:extLst>
          </p:cNvPr>
          <p:cNvSpPr/>
          <p:nvPr/>
        </p:nvSpPr>
        <p:spPr>
          <a:xfrm>
            <a:off x="8113460" y="2824117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등록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871C2E7-EA55-B10F-1C5D-BB288B527C39}"/>
              </a:ext>
            </a:extLst>
          </p:cNvPr>
          <p:cNvSpPr/>
          <p:nvPr/>
        </p:nvSpPr>
        <p:spPr>
          <a:xfrm>
            <a:off x="8113460" y="3286372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수정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DB2223C-E123-94C4-050F-365A1DF04901}"/>
              </a:ext>
            </a:extLst>
          </p:cNvPr>
          <p:cNvSpPr/>
          <p:nvPr/>
        </p:nvSpPr>
        <p:spPr>
          <a:xfrm>
            <a:off x="8113460" y="3700070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삭제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4F5C8B51-025F-2A6E-278C-964C44D51AB5}"/>
              </a:ext>
            </a:extLst>
          </p:cNvPr>
          <p:cNvCxnSpPr>
            <a:cxnSpLocks/>
            <a:stCxn id="175" idx="3"/>
            <a:endCxn id="176" idx="1"/>
          </p:cNvCxnSpPr>
          <p:nvPr/>
        </p:nvCxnSpPr>
        <p:spPr>
          <a:xfrm flipV="1">
            <a:off x="7712257" y="2997442"/>
            <a:ext cx="401204" cy="5390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03A3F6A9-9905-05D6-22CA-41DE505D8FC3}"/>
              </a:ext>
            </a:extLst>
          </p:cNvPr>
          <p:cNvCxnSpPr>
            <a:cxnSpLocks/>
            <a:stCxn id="175" idx="3"/>
            <a:endCxn id="177" idx="1"/>
          </p:cNvCxnSpPr>
          <p:nvPr/>
        </p:nvCxnSpPr>
        <p:spPr>
          <a:xfrm flipV="1">
            <a:off x="7712257" y="3459697"/>
            <a:ext cx="401204" cy="767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440DAEE3-33DC-73CD-B12E-32CA7D3332D6}"/>
              </a:ext>
            </a:extLst>
          </p:cNvPr>
          <p:cNvCxnSpPr>
            <a:cxnSpLocks/>
            <a:stCxn id="175" idx="3"/>
            <a:endCxn id="178" idx="1"/>
          </p:cNvCxnSpPr>
          <p:nvPr/>
        </p:nvCxnSpPr>
        <p:spPr>
          <a:xfrm>
            <a:off x="7712257" y="3536495"/>
            <a:ext cx="401204" cy="33689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1DB37541-38D5-32A3-7D45-ACD1D8C62C55}"/>
              </a:ext>
            </a:extLst>
          </p:cNvPr>
          <p:cNvSpPr/>
          <p:nvPr/>
        </p:nvSpPr>
        <p:spPr>
          <a:xfrm>
            <a:off x="6675153" y="1132226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Kakao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대시보드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633EA9D2-C7F6-A865-3053-E32A6FC1611A}"/>
              </a:ext>
            </a:extLst>
          </p:cNvPr>
          <p:cNvSpPr/>
          <p:nvPr/>
        </p:nvSpPr>
        <p:spPr>
          <a:xfrm>
            <a:off x="6675153" y="4740880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정보 조회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5CB26A4-85CE-F01D-0C16-18D7640A7E13}"/>
              </a:ext>
            </a:extLst>
          </p:cNvPr>
          <p:cNvSpPr/>
          <p:nvPr/>
        </p:nvSpPr>
        <p:spPr>
          <a:xfrm>
            <a:off x="8113460" y="4201827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정보 등록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E29D926-1680-3E01-E180-BBC2025864A7}"/>
              </a:ext>
            </a:extLst>
          </p:cNvPr>
          <p:cNvSpPr/>
          <p:nvPr/>
        </p:nvSpPr>
        <p:spPr>
          <a:xfrm>
            <a:off x="8113460" y="4664082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정보 수정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A1D5970E-ADEB-F4DE-3C70-5A0FF0A9397B}"/>
              </a:ext>
            </a:extLst>
          </p:cNvPr>
          <p:cNvSpPr/>
          <p:nvPr/>
        </p:nvSpPr>
        <p:spPr>
          <a:xfrm>
            <a:off x="8113460" y="5077779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정보 삭제</a:t>
            </a:r>
          </a:p>
        </p:txBody>
      </p: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1C29E5EA-A1AB-41F6-3BEA-900F91241C55}"/>
              </a:ext>
            </a:extLst>
          </p:cNvPr>
          <p:cNvCxnSpPr>
            <a:cxnSpLocks/>
            <a:stCxn id="201" idx="3"/>
            <a:endCxn id="202" idx="1"/>
          </p:cNvCxnSpPr>
          <p:nvPr/>
        </p:nvCxnSpPr>
        <p:spPr>
          <a:xfrm flipV="1">
            <a:off x="7712257" y="4375151"/>
            <a:ext cx="401204" cy="5390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77923926-0359-950C-85A1-64B2526360DF}"/>
              </a:ext>
            </a:extLst>
          </p:cNvPr>
          <p:cNvCxnSpPr>
            <a:cxnSpLocks/>
            <a:stCxn id="201" idx="3"/>
            <a:endCxn id="203" idx="1"/>
          </p:cNvCxnSpPr>
          <p:nvPr/>
        </p:nvCxnSpPr>
        <p:spPr>
          <a:xfrm flipV="1">
            <a:off x="7712257" y="4837406"/>
            <a:ext cx="401204" cy="767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4235BDE5-E970-F5E3-1FAF-EA3B3058D745}"/>
              </a:ext>
            </a:extLst>
          </p:cNvPr>
          <p:cNvCxnSpPr>
            <a:cxnSpLocks/>
            <a:stCxn id="201" idx="3"/>
            <a:endCxn id="204" idx="1"/>
          </p:cNvCxnSpPr>
          <p:nvPr/>
        </p:nvCxnSpPr>
        <p:spPr>
          <a:xfrm>
            <a:off x="7712257" y="4914205"/>
            <a:ext cx="401204" cy="33689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3A4A4256-1EC8-5160-68F4-E16ECCD3E203}"/>
              </a:ext>
            </a:extLst>
          </p:cNvPr>
          <p:cNvSpPr/>
          <p:nvPr/>
        </p:nvSpPr>
        <p:spPr>
          <a:xfrm>
            <a:off x="6675153" y="5999718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권한 조회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46B8E0B-28F4-16FD-4E33-E9F5771FFEBF}"/>
              </a:ext>
            </a:extLst>
          </p:cNvPr>
          <p:cNvSpPr/>
          <p:nvPr/>
        </p:nvSpPr>
        <p:spPr>
          <a:xfrm>
            <a:off x="8113460" y="5460664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권한 등록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88182C37-9EA3-DB98-F398-BC3B01251560}"/>
              </a:ext>
            </a:extLst>
          </p:cNvPr>
          <p:cNvSpPr/>
          <p:nvPr/>
        </p:nvSpPr>
        <p:spPr>
          <a:xfrm>
            <a:off x="8113460" y="5922919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권한 수정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26E3870A-03EE-C432-E073-1EFD399BDFF6}"/>
              </a:ext>
            </a:extLst>
          </p:cNvPr>
          <p:cNvSpPr/>
          <p:nvPr/>
        </p:nvSpPr>
        <p:spPr>
          <a:xfrm>
            <a:off x="8113460" y="6336617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권한 삭제</a:t>
            </a: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9BC4A113-605E-47B7-FC1C-DA0B53E1A470}"/>
              </a:ext>
            </a:extLst>
          </p:cNvPr>
          <p:cNvCxnSpPr>
            <a:cxnSpLocks/>
            <a:stCxn id="215" idx="3"/>
            <a:endCxn id="216" idx="1"/>
          </p:cNvCxnSpPr>
          <p:nvPr/>
        </p:nvCxnSpPr>
        <p:spPr>
          <a:xfrm flipV="1">
            <a:off x="7712257" y="5633989"/>
            <a:ext cx="401204" cy="5390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FADD546D-3BBA-B9F5-9E82-01EC49C5AC8F}"/>
              </a:ext>
            </a:extLst>
          </p:cNvPr>
          <p:cNvCxnSpPr>
            <a:cxnSpLocks/>
            <a:stCxn id="215" idx="3"/>
            <a:endCxn id="217" idx="1"/>
          </p:cNvCxnSpPr>
          <p:nvPr/>
        </p:nvCxnSpPr>
        <p:spPr>
          <a:xfrm flipV="1">
            <a:off x="7712257" y="6096244"/>
            <a:ext cx="401204" cy="767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26D5DB4-D754-49E4-7C2D-2F177391C9E0}"/>
              </a:ext>
            </a:extLst>
          </p:cNvPr>
          <p:cNvCxnSpPr>
            <a:cxnSpLocks/>
            <a:stCxn id="215" idx="3"/>
            <a:endCxn id="218" idx="1"/>
          </p:cNvCxnSpPr>
          <p:nvPr/>
        </p:nvCxnSpPr>
        <p:spPr>
          <a:xfrm>
            <a:off x="7712257" y="6173043"/>
            <a:ext cx="401204" cy="33689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1651C811-4896-C318-8CAF-F60856265490}"/>
              </a:ext>
            </a:extLst>
          </p:cNvPr>
          <p:cNvCxnSpPr>
            <a:cxnSpLocks/>
            <a:stCxn id="200" idx="3"/>
            <a:endCxn id="215" idx="1"/>
          </p:cNvCxnSpPr>
          <p:nvPr/>
        </p:nvCxnSpPr>
        <p:spPr>
          <a:xfrm flipV="1">
            <a:off x="6299444" y="6173043"/>
            <a:ext cx="375709" cy="978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53CFDA-0250-F36E-1B00-B78053339E3A}"/>
              </a:ext>
            </a:extLst>
          </p:cNvPr>
          <p:cNvSpPr/>
          <p:nvPr/>
        </p:nvSpPr>
        <p:spPr>
          <a:xfrm>
            <a:off x="9385874" y="2824116"/>
            <a:ext cx="506099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54F95D-4FB6-24D6-0251-38BE284D713B}"/>
              </a:ext>
            </a:extLst>
          </p:cNvPr>
          <p:cNvSpPr/>
          <p:nvPr/>
        </p:nvSpPr>
        <p:spPr>
          <a:xfrm>
            <a:off x="9385874" y="3283284"/>
            <a:ext cx="506099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0C6CA3B-EB6E-D7EA-1298-B89A5D46B282}"/>
              </a:ext>
            </a:extLst>
          </p:cNvPr>
          <p:cNvCxnSpPr>
            <a:cxnSpLocks/>
            <a:stCxn id="176" idx="3"/>
            <a:endCxn id="2" idx="1"/>
          </p:cNvCxnSpPr>
          <p:nvPr/>
        </p:nvCxnSpPr>
        <p:spPr>
          <a:xfrm flipV="1">
            <a:off x="9150564" y="2997441"/>
            <a:ext cx="235310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80B7644-7B39-0E26-E160-04C3B53304D2}"/>
              </a:ext>
            </a:extLst>
          </p:cNvPr>
          <p:cNvCxnSpPr>
            <a:cxnSpLocks/>
            <a:stCxn id="177" idx="3"/>
            <a:endCxn id="13" idx="1"/>
          </p:cNvCxnSpPr>
          <p:nvPr/>
        </p:nvCxnSpPr>
        <p:spPr>
          <a:xfrm flipV="1">
            <a:off x="9150564" y="3456609"/>
            <a:ext cx="235310" cy="30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15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D235DBD35EFEE48A875BC7DB6274ECB" ma:contentTypeVersion="13" ma:contentTypeDescription="새 문서를 만듭니다." ma:contentTypeScope="" ma:versionID="a7662f91effe20eb506f035e67643c45">
  <xsd:schema xmlns:xsd="http://www.w3.org/2001/XMLSchema" xmlns:xs="http://www.w3.org/2001/XMLSchema" xmlns:p="http://schemas.microsoft.com/office/2006/metadata/properties" xmlns:ns2="f6ee3b50-4811-4388-b75b-cc86b7408fb4" xmlns:ns3="13839aaf-6bf4-46b0-b454-3027247a4838" targetNamespace="http://schemas.microsoft.com/office/2006/metadata/properties" ma:root="true" ma:fieldsID="1bcaadd50b009825dc0be0646f418331" ns2:_="" ns3:_="">
    <xsd:import namespace="f6ee3b50-4811-4388-b75b-cc86b7408fb4"/>
    <xsd:import namespace="13839aaf-6bf4-46b0-b454-3027247a48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ee3b50-4811-4388-b75b-cc86b7408f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839aaf-6bf4-46b0-b454-3027247a483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957E42-F495-4DDB-99A0-6BF4343449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475398-7D6C-45DA-BEA4-380A1A5C45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ee3b50-4811-4388-b75b-cc86b7408fb4"/>
    <ds:schemaRef ds:uri="13839aaf-6bf4-46b0-b454-3027247a48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FFC902-7FFF-4D43-9F55-9119C463113C}">
  <ds:schemaRefs>
    <ds:schemaRef ds:uri="http://purl.org/dc/elements/1.1/"/>
    <ds:schemaRef ds:uri="http://schemas.microsoft.com/office/2006/metadata/properties"/>
    <ds:schemaRef ds:uri="f6ee3b50-4811-4388-b75b-cc86b7408fb4"/>
    <ds:schemaRef ds:uri="http://schemas.microsoft.com/office/2006/documentManagement/types"/>
    <ds:schemaRef ds:uri="http://purl.org/dc/dcmitype/"/>
    <ds:schemaRef ds:uri="http://www.w3.org/XML/1998/namespace"/>
    <ds:schemaRef ds:uri="13839aaf-6bf4-46b0-b454-3027247a4838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12565</TotalTime>
  <Words>4625</Words>
  <Application>Microsoft Office PowerPoint</Application>
  <PresentationFormat>A4 용지(210x297mm)</PresentationFormat>
  <Paragraphs>1853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a타이틀고딕4</vt:lpstr>
      <vt:lpstr>나눔바른고딕</vt:lpstr>
      <vt:lpstr>나눔스퀘어_ac ExtraBold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KWON OHKWANG</cp:lastModifiedBy>
  <cp:revision>296</cp:revision>
  <cp:lastPrinted>2022-01-17T07:23:10Z</cp:lastPrinted>
  <dcterms:created xsi:type="dcterms:W3CDTF">2020-07-15T07:36:00Z</dcterms:created>
  <dcterms:modified xsi:type="dcterms:W3CDTF">2023-02-24T12:51:10Z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0x0101000D235DBD35EFEE48A875BC7DB6274ECB</vt:lpwstr>
  </property>
</Properties>
</file>