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8ACC-C989-DC48-87BF-00EA56E59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B4C4-0607-3342-9253-DD126EF73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9267-38FA-C648-A597-6C8513D8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676D-4F21-B545-9380-B4865B57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F054-686F-F44B-A0F9-66457B8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2A48-0B4E-3842-9D5B-B232B98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193ED-310E-DB4D-A755-8CC0C964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2D9C-12F0-2647-8663-946BDFB5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B118-DA07-724F-9FA7-ABC795C4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D05B-BA4A-514A-8D99-7B2CE135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F6A02-EED5-964F-B03E-950DBE2EF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0D184-8176-994F-9960-8BAC2FFF9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0795-418A-314C-9971-72DE38E0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FBE-8A28-D348-B810-F456F435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14C1-C2D7-664D-87EA-AB22F6D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E79C-14BF-8044-B34D-FB8C5107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502E-0ED6-C546-B015-4EBE6132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663F-8EAF-B64B-A5E3-38948465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46AA-3945-D943-80FE-0A1FBEF9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83F5-445F-4B49-9BB7-0D9AAD0E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7A2-A35A-AB48-A090-9B4E3BFE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D14B4-4109-5140-8B20-2314592E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F869-D18A-3A43-8E92-18727A2B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04BC-B165-F842-A7F3-C84F27A4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1746-1386-4348-A9D9-9F843F40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4F41-EBBB-F643-8341-FB6C06AD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B9FF-C041-AC4D-9CEF-56346705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0B568-897B-6C42-8846-9419EF9A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21AE9-0FDA-DF4D-AFB7-EC24776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398A-6555-AC43-B6AD-947FF981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ECC7-0A1E-A047-8CD6-DC5E116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0FA8-43DE-0143-8001-42C12F82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0BA7-87BE-264D-A410-825C89E3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5D63-4BF0-FC42-99E6-F9771C36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82DEF-2583-5840-8F07-1529B148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D356A-E157-2E4E-ACB5-7FE5419D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E5771-395E-214E-A52C-EAEBFBE4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7AB3B-EAA2-1B43-B2E3-5840F3B7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37491-856A-9647-8B54-D8F50515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F4C-3BE6-DA4B-AB0B-FE7AC433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023E0-63A3-3444-A625-967A2D1A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82503-318B-5A47-A060-6C18D8C3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F9807-BB15-4A41-AD1D-E1895094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520DE-87C3-5442-A32A-1DEBF909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D112D-B028-9A43-9354-EA4A80B7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E7430-544D-E142-BF85-9F1D8CA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0B6-FD6B-FB4A-A759-68F23884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339F-5721-CE48-B840-67982158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79357-66E2-0B4B-A5D2-43F99E9F4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D045-9DF0-BA4D-89A7-5F5E58C9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BAB3-ADB5-5B43-83ED-D3276721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F4C8-BA84-B44B-878E-929A72D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3A8-3254-BF40-9937-A699C43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3FE62-7EAD-BD4F-9034-AD1D7F53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8A5E-CA11-E94D-9253-6F7DB744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2315-F00E-B64D-B024-AAF62E10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1FE4B-EFD9-124B-BCEC-62B0E028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1004-7660-3E4F-8ED5-EA28F9A9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36B39-9772-2849-A311-4DB45550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4260-785D-1340-B820-80260E1E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C5B3-2678-AA43-AF42-6E2CAA0D6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0111-500F-544A-A2F8-DB2EBEACE680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72A7-1667-D443-A46F-A4813A2D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5E99-F058-DE43-8B95-33F2D5B85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8898-ED51-1846-ACEF-957075FB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3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3911A-7198-F242-B33D-BCA18C897414}"/>
              </a:ext>
            </a:extLst>
          </p:cNvPr>
          <p:cNvSpPr txBox="1"/>
          <p:nvPr/>
        </p:nvSpPr>
        <p:spPr>
          <a:xfrm>
            <a:off x="1304817" y="2106203"/>
            <a:ext cx="8027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uropol" panose="020F0607030201010804" pitchFamily="34" charset="77"/>
              </a:rPr>
              <a:t>VisIt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uropol" panose="020F0607030201010804" pitchFamily="34" charset="77"/>
              </a:rPr>
              <a:t>:</a:t>
            </a:r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uropol" panose="020F0607030201010804" pitchFamily="34" charset="77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uropol" panose="020F0607030201010804" pitchFamily="34" charset="77"/>
              </a:rPr>
              <a:t>Scalable, Open Source Visualization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europol" panose="020F0607030201010804" pitchFamily="34" charset="77"/>
              </a:rPr>
              <a:t>               and Data Analysis from Laptop to LCF</a:t>
            </a:r>
          </a:p>
        </p:txBody>
      </p:sp>
    </p:spTree>
    <p:extLst>
      <p:ext uri="{BB962C8B-B14F-4D97-AF65-F5344CB8AC3E}">
        <p14:creationId xmlns:p14="http://schemas.microsoft.com/office/powerpoint/2010/main" val="376874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Neuropol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Mark C.</dc:creator>
  <cp:lastModifiedBy>Miller, Mark C.</cp:lastModifiedBy>
  <cp:revision>2</cp:revision>
  <dcterms:created xsi:type="dcterms:W3CDTF">2021-07-07T14:48:13Z</dcterms:created>
  <dcterms:modified xsi:type="dcterms:W3CDTF">2021-07-07T15:07:28Z</dcterms:modified>
</cp:coreProperties>
</file>