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0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521ACA-37B5-C9D5-909B-9B397A2DD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2A15568-0C73-8962-42CE-FFF20EBF3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76E7B8-4C92-933F-C23B-5C54DB285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630838-CB38-7ADD-06DB-CE31C0E7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BA68BF-1E21-40EE-1BC1-57E4E11C5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1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30691-EAA4-256B-7948-1576B292D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E016A53-40C2-E82F-71F2-D3AB13564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B48F9D-7047-F8EA-0349-0B0C076E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E56C3C-C26C-C5BC-A2E2-710B55C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6C6A362-1E1B-5291-FCD5-FD0B0CFFF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C4045D1-3DEB-48E2-E364-2348420BF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7B24BB-19F8-9FF1-E1C6-1A2DF12A7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AE8915-C729-E750-C9A3-01ED61CB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58AADB-7549-25F9-EF3F-8C072F69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AA2594-34FE-A50F-AC67-F18D8351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6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B5C928-E961-02BB-2DD0-76FC6D27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16AFF2-F8D6-926F-8D3A-02C417836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27EF03-2818-96FF-0109-51DF6121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4902B4-FBE8-FFD9-6831-8CD797CE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D62C027-8D2E-9249-BF22-F32870DC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1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FCAA9E6-E398-4CB5-C4D4-CE2FF85E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EFB449-A1DE-8D02-0C18-F6767807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3ADB3B-5E27-B79E-E916-B355F4C4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350D068-E335-8D9D-6B26-2B7D1C0B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53CED1-5460-E68A-1995-3BB15643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037FA2-8FAB-7948-4E94-B81BEE8B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10FC1E-4670-3C44-9AA8-4D6083A85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25473A6-A252-9722-183E-DE83019DA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F3EFED-502F-1009-8BEC-BEDE3AED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8EDF9F-FAE6-4F47-ABD3-5113819C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A075E5-3961-F8CC-79C7-B5E79380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7F56D6-F0A6-41FF-9D0D-B318148ED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B5F1CC7-3807-16BB-2451-190A84613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131E209-E0EA-8219-EFA6-2F9167AF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DB7C0CB-B353-E98B-3EEF-DADCE9EEE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F31C16-A089-ECE9-3979-CD175231A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760278-387A-7825-94D8-2C9E3A88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6876F57-86FE-A67D-4052-44A42642B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7F6847-AFFE-960E-BFE5-AC8A6F1B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51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3EBA31-67C6-466C-D279-21192CE1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2C65458-444A-F283-6111-C10F4D6A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90CEFE-0974-C983-E06B-2F6A5F7A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8F7C177-B535-EB5D-83C1-BCA688B3D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32B4A41-41CD-F068-A4F1-FFC102AC1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1DA4D9D-A9BF-9871-6D32-6C36ED00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F8B25B-00B3-327F-AF47-5B5E3330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AAC8DF-80F5-FA24-B3D4-F0C9E5D9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21B8A3-B9F2-9164-4C60-EC3B43E5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83E09B-2250-D52A-93DF-CEF2392D4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9247D4A-14F1-C68A-F027-DA56235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D15214D-3A0F-2F2D-21B3-09598118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F558D3A-8B52-73E0-0CB4-BBB9EEFD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11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87548A-856C-6239-AFDF-460C591E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6F08B7A-08B3-0BC8-B16B-E4709DB2F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C44F9C4-66EA-E1F3-DC9A-0FDB42369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EF3E00-87FF-39CB-7BCF-A6AC74E0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FD7BC8-B23E-34AE-A446-7766289F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E8925F8-AB1B-BA18-8BEE-7C979476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94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49AF303-C655-A32A-1422-50D610F4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0FB206-D8D2-AD55-4125-634D0564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585893-41DE-3776-AEE5-2949EB1D0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4CFF5F-503D-4BAB-891C-9CD6E1AED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72C05C-511B-9FAA-C84A-7A2B4958D3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4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84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98C924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SlideEgg_62190-Nature PowerPoint Template-4-3</Template>
  <TotalTime>23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Dnet studio</dc:creator>
  <cp:lastModifiedBy>Laptop</cp:lastModifiedBy>
  <cp:revision>3</cp:revision>
  <dcterms:created xsi:type="dcterms:W3CDTF">2006-08-16T00:00:00Z</dcterms:created>
  <dcterms:modified xsi:type="dcterms:W3CDTF">2025-08-27T14:29:57Z</dcterms:modified>
</cp:coreProperties>
</file>