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5550-BCAA-49B8-BECB-0124F0213C68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07B-D242-4944-83A3-10F68B9DDC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112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5550-BCAA-49B8-BECB-0124F0213C68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07B-D242-4944-83A3-10F68B9DDC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758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5550-BCAA-49B8-BECB-0124F0213C68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07B-D242-4944-83A3-10F68B9DDC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437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5550-BCAA-49B8-BECB-0124F0213C68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07B-D242-4944-83A3-10F68B9DDC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243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5550-BCAA-49B8-BECB-0124F0213C68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07B-D242-4944-83A3-10F68B9DDC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13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5550-BCAA-49B8-BECB-0124F0213C68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07B-D242-4944-83A3-10F68B9DDC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603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5550-BCAA-49B8-BECB-0124F0213C68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07B-D242-4944-83A3-10F68B9DDC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125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5550-BCAA-49B8-BECB-0124F0213C68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07B-D242-4944-83A3-10F68B9DDC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281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5550-BCAA-49B8-BECB-0124F0213C68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07B-D242-4944-83A3-10F68B9DDC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9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5550-BCAA-49B8-BECB-0124F0213C68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07B-D242-4944-83A3-10F68B9DDC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602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5550-BCAA-49B8-BECB-0124F0213C68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07B-D242-4944-83A3-10F68B9DDC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515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85550-BCAA-49B8-BECB-0124F0213C68}" type="datetimeFigureOut">
              <a:rPr lang="id-ID" smtClean="0"/>
              <a:t>15/03/2017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2F07B-D242-4944-83A3-10F68B9DDC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107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458" y="1082458"/>
            <a:ext cx="4693084" cy="469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500" y="925875"/>
            <a:ext cx="6165001" cy="500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8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43568" y="2360112"/>
            <a:ext cx="8504865" cy="2137776"/>
            <a:chOff x="1482246" y="2282351"/>
            <a:chExt cx="8504865" cy="2137776"/>
          </a:xfrm>
        </p:grpSpPr>
        <p:sp>
          <p:nvSpPr>
            <p:cNvPr id="2" name="TextBox 1"/>
            <p:cNvSpPr txBox="1"/>
            <p:nvPr/>
          </p:nvSpPr>
          <p:spPr>
            <a:xfrm>
              <a:off x="4308954" y="2843408"/>
              <a:ext cx="56781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000" dirty="0" smtClean="0">
                  <a:solidFill>
                    <a:srgbClr val="27AE61"/>
                  </a:solidFill>
                  <a:latin typeface="Gobold" panose="02000500000000000000" pitchFamily="2" charset="0"/>
                </a:rPr>
                <a:t>SUDAH DILAKUKAN</a:t>
              </a:r>
              <a:endParaRPr lang="id-ID" sz="6000" dirty="0">
                <a:solidFill>
                  <a:srgbClr val="27AE61"/>
                </a:solidFill>
                <a:latin typeface="Gobold" panose="02000500000000000000" pitchFamily="2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2246" y="2282351"/>
              <a:ext cx="2137776" cy="2137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39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0276" y="2551837"/>
            <a:ext cx="56510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 smtClean="0">
                <a:solidFill>
                  <a:srgbClr val="27AE61"/>
                </a:solidFill>
                <a:latin typeface="Gobold" panose="02000500000000000000" pitchFamily="2" charset="0"/>
              </a:rPr>
              <a:t>SURVEY</a:t>
            </a:r>
          </a:p>
          <a:p>
            <a:r>
              <a:rPr lang="id-ID" sz="5400" dirty="0" smtClean="0">
                <a:solidFill>
                  <a:srgbClr val="27AE61"/>
                </a:solidFill>
                <a:latin typeface="Gobold" panose="02000500000000000000" pitchFamily="2" charset="0"/>
              </a:rPr>
              <a:t>PENGUMPULAN DATA</a:t>
            </a:r>
            <a:endParaRPr lang="id-ID" sz="5400" dirty="0">
              <a:solidFill>
                <a:srgbClr val="27AE61"/>
              </a:solidFill>
              <a:latin typeface="Gobold" panose="02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19" y="2272430"/>
            <a:ext cx="2313140" cy="23131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85151" y="307613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dirty="0" smtClean="0">
                <a:latin typeface="Gobold" panose="02000500000000000000" pitchFamily="2" charset="0"/>
              </a:rPr>
              <a:t>&amp;</a:t>
            </a:r>
            <a:endParaRPr lang="id-ID" sz="4000" dirty="0">
              <a:latin typeface="Go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6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0276" y="2551837"/>
            <a:ext cx="51106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 smtClean="0">
                <a:solidFill>
                  <a:srgbClr val="27AE61"/>
                </a:solidFill>
                <a:latin typeface="Gobold" panose="02000500000000000000" pitchFamily="2" charset="0"/>
              </a:rPr>
              <a:t>(SEDIKIT)</a:t>
            </a:r>
          </a:p>
          <a:p>
            <a:r>
              <a:rPr lang="id-ID" sz="5400" dirty="0" smtClean="0">
                <a:solidFill>
                  <a:srgbClr val="27AE61"/>
                </a:solidFill>
                <a:latin typeface="Gobold" panose="02000500000000000000" pitchFamily="2" charset="0"/>
              </a:rPr>
              <a:t>NGODING APLIKASI</a:t>
            </a:r>
            <a:endParaRPr lang="id-ID" sz="5400" dirty="0">
              <a:solidFill>
                <a:srgbClr val="27AE61"/>
              </a:solidFill>
              <a:latin typeface="Gobold" panose="02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36" y="2184747"/>
            <a:ext cx="2488506" cy="248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43568" y="2360112"/>
            <a:ext cx="5689992" cy="2137776"/>
            <a:chOff x="1482246" y="2282351"/>
            <a:chExt cx="5689992" cy="2137776"/>
          </a:xfrm>
        </p:grpSpPr>
        <p:sp>
          <p:nvSpPr>
            <p:cNvPr id="2" name="TextBox 1"/>
            <p:cNvSpPr txBox="1"/>
            <p:nvPr/>
          </p:nvSpPr>
          <p:spPr>
            <a:xfrm>
              <a:off x="4308954" y="2843408"/>
              <a:ext cx="286328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000" dirty="0" smtClean="0">
                  <a:solidFill>
                    <a:srgbClr val="27AE61"/>
                  </a:solidFill>
                  <a:latin typeface="Gobold" panose="02000500000000000000" pitchFamily="2" charset="0"/>
                </a:rPr>
                <a:t>KENDALA</a:t>
              </a:r>
              <a:endParaRPr lang="id-ID" sz="6000" dirty="0">
                <a:solidFill>
                  <a:srgbClr val="27AE61"/>
                </a:solidFill>
                <a:latin typeface="Gobold" panose="02000500000000000000" pitchFamily="2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2246" y="2282351"/>
              <a:ext cx="2137776" cy="2137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214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0276" y="2551837"/>
            <a:ext cx="43013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 smtClean="0">
                <a:solidFill>
                  <a:srgbClr val="27AE61"/>
                </a:solidFill>
                <a:latin typeface="Gobold" panose="02000500000000000000" pitchFamily="2" charset="0"/>
              </a:rPr>
              <a:t>KONEKSI</a:t>
            </a:r>
          </a:p>
          <a:p>
            <a:r>
              <a:rPr lang="id-ID" sz="5400" dirty="0" smtClean="0">
                <a:solidFill>
                  <a:srgbClr val="27AE61"/>
                </a:solidFill>
                <a:latin typeface="Gobold" panose="02000500000000000000" pitchFamily="2" charset="0"/>
              </a:rPr>
              <a:t>KE DATABASE ~</a:t>
            </a:r>
            <a:endParaRPr lang="id-ID" sz="5400" dirty="0">
              <a:solidFill>
                <a:srgbClr val="27AE61"/>
              </a:solidFill>
              <a:latin typeface="Gobold" panose="02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12" y="2243203"/>
            <a:ext cx="2403953" cy="240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0276" y="2551837"/>
            <a:ext cx="65304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27AE61"/>
                </a:solidFill>
                <a:latin typeface="Gobold" panose="02000500000000000000" pitchFamily="2" charset="0"/>
              </a:rPr>
              <a:t>DATA PENDUKUNG</a:t>
            </a:r>
          </a:p>
          <a:p>
            <a:r>
              <a:rPr lang="en-US" sz="5400" dirty="0" smtClean="0">
                <a:solidFill>
                  <a:srgbClr val="27AE61"/>
                </a:solidFill>
                <a:latin typeface="Gobold" panose="02000500000000000000" pitchFamily="2" charset="0"/>
              </a:rPr>
              <a:t>MASIH KURANG BANYAK</a:t>
            </a:r>
            <a:endParaRPr lang="id-ID" sz="5400" dirty="0">
              <a:solidFill>
                <a:srgbClr val="27AE61"/>
              </a:solidFill>
              <a:latin typeface="Gobold" panose="02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187" y="2209799"/>
            <a:ext cx="2438402" cy="243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Gobold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ASHARI M H</dc:creator>
  <cp:lastModifiedBy>ASHARI M H</cp:lastModifiedBy>
  <cp:revision>4</cp:revision>
  <dcterms:created xsi:type="dcterms:W3CDTF">2017-03-07T22:41:24Z</dcterms:created>
  <dcterms:modified xsi:type="dcterms:W3CDTF">2017-03-14T23:34:14Z</dcterms:modified>
</cp:coreProperties>
</file>