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49C0-7233-4B4E-B9C8-3A32C74EEEF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766C5-B9E1-4E1E-AF56-E624326C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20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D7B6A-821A-41AA-9E93-B08937D28DC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AA4C6-8EC3-4CA6-87AF-7CC6C6D3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53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7D6-B34D-4BBD-B68C-9B72B4FFBD54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ABDB-EAC2-417D-B072-3C1703D51364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2DD-651E-46EB-943F-201104F7ECDC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EA-3E37-4BB6-BB39-A19D5448100C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9FA3-9E16-41E2-9192-F3D9F2495A58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785-053C-4442-9B58-F7147CD57558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5390-8958-4D76-B18D-F7061A102A7F}" type="datetime1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1CF1-D6B6-4821-AB87-80D5C9EA4753}" type="datetime1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DD07-3AB0-4562-B26D-C7AB29172306}" type="datetime1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42C7-6D91-4B6E-80F8-FF76F392B15E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5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D79C-1770-4BCD-9A49-BFEDFE95B8E8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085A-6518-40CF-96D2-99F152F07CCE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9F39-6BDB-4E0B-910C-1BFF8E5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9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_Speech_API" TargetMode="External"/><Relationship Id="rId2" Type="http://schemas.openxmlformats.org/officeDocument/2006/relationships/hyperlink" Target="https://www.google.com/intl/en/chrome/demos/spee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c.github.io/speech-api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875" y="1860091"/>
            <a:ext cx="9144000" cy="1254036"/>
          </a:xfrm>
        </p:spPr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peech </a:t>
            </a:r>
            <a:r>
              <a:rPr lang="en-IN" dirty="0"/>
              <a:t>R</a:t>
            </a:r>
            <a:r>
              <a:rPr lang="en-IN" dirty="0" smtClean="0"/>
              <a:t>ecognition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0830" y="3919609"/>
            <a:ext cx="32179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rgbClr val="0070C0"/>
                </a:solidFill>
              </a:rPr>
              <a:t>Internal Guide: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700" dirty="0"/>
              <a:t>Rajesh </a:t>
            </a:r>
            <a:r>
              <a:rPr lang="en-US" sz="1700" dirty="0" smtClean="0"/>
              <a:t>Patel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/>
              <a:t>(Assistant Professor)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07039" y="3922184"/>
            <a:ext cx="3217939" cy="268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rgbClr val="0070C0"/>
                </a:solidFill>
              </a:rPr>
              <a:t>Prepared by:</a:t>
            </a:r>
          </a:p>
          <a:p>
            <a:pPr algn="l"/>
            <a:r>
              <a:rPr lang="en-US" sz="1700" dirty="0" err="1"/>
              <a:t>Shivani</a:t>
            </a:r>
            <a:r>
              <a:rPr lang="en-US" sz="1700" dirty="0"/>
              <a:t> Desai (</a:t>
            </a:r>
            <a:r>
              <a:rPr lang="en-US" sz="1700" dirty="0" smtClean="0"/>
              <a:t>17DCE007)</a:t>
            </a:r>
          </a:p>
          <a:p>
            <a:pPr algn="l"/>
            <a:r>
              <a:rPr lang="en-US" sz="1700" dirty="0" err="1" smtClean="0"/>
              <a:t>Prachi</a:t>
            </a:r>
            <a:r>
              <a:rPr lang="en-US" sz="1700" dirty="0" smtClean="0"/>
              <a:t> </a:t>
            </a:r>
            <a:r>
              <a:rPr lang="en-US" sz="1700" dirty="0"/>
              <a:t>Modi </a:t>
            </a:r>
            <a:r>
              <a:rPr lang="en-US" sz="1700" dirty="0" smtClean="0"/>
              <a:t>(</a:t>
            </a:r>
            <a:r>
              <a:rPr lang="en-US" sz="1700" dirty="0"/>
              <a:t>17DCE028)</a:t>
            </a:r>
          </a:p>
          <a:p>
            <a:pPr algn="l"/>
            <a:r>
              <a:rPr lang="en-US" sz="1700" dirty="0" smtClean="0"/>
              <a:t>Pramey Modi (</a:t>
            </a:r>
            <a:r>
              <a:rPr lang="en-US" sz="1700" dirty="0"/>
              <a:t>17DCE029</a:t>
            </a:r>
            <a:r>
              <a:rPr lang="en-US" sz="1700" dirty="0" smtClean="0"/>
              <a:t>)</a:t>
            </a:r>
            <a:endParaRPr lang="en-US" sz="1700" dirty="0"/>
          </a:p>
          <a:p>
            <a:pPr algn="l"/>
            <a:r>
              <a:rPr lang="en-US" sz="1700" dirty="0" smtClean="0"/>
              <a:t>Vismay Patel (</a:t>
            </a:r>
            <a:r>
              <a:rPr lang="en-US" sz="1700" dirty="0"/>
              <a:t>17DCE051</a:t>
            </a:r>
            <a:r>
              <a:rPr lang="en-US" sz="1700" dirty="0" smtClean="0"/>
              <a:t>)</a:t>
            </a:r>
          </a:p>
          <a:p>
            <a:pPr algn="l"/>
            <a:r>
              <a:rPr lang="en-US" sz="1700" dirty="0" err="1"/>
              <a:t>Yash</a:t>
            </a:r>
            <a:r>
              <a:rPr lang="en-US" sz="1700" dirty="0"/>
              <a:t> Patel </a:t>
            </a:r>
            <a:r>
              <a:rPr lang="en-US" sz="1700" dirty="0" smtClean="0"/>
              <a:t>(17DCE053</a:t>
            </a:r>
            <a:r>
              <a:rPr lang="en-US" sz="1700" dirty="0"/>
              <a:t>)</a:t>
            </a:r>
          </a:p>
          <a:p>
            <a:pPr algn="l"/>
            <a:r>
              <a:rPr lang="en-US" sz="1700" dirty="0" err="1"/>
              <a:t>Dhruvin</a:t>
            </a:r>
            <a:r>
              <a:rPr lang="en-US" sz="1700" dirty="0"/>
              <a:t> Kotak </a:t>
            </a:r>
            <a:r>
              <a:rPr lang="en-US" sz="1700" dirty="0" smtClean="0"/>
              <a:t>(D18DCE071</a:t>
            </a:r>
            <a:r>
              <a:rPr lang="en-US" sz="1700" dirty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05840" y="1817864"/>
            <a:ext cx="10293531" cy="3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05840" y="3465912"/>
            <a:ext cx="1029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DEPSTAR (C.E.)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38" y="85605"/>
            <a:ext cx="2421128" cy="1303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8" y="72909"/>
            <a:ext cx="1580607" cy="158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34" y="1655505"/>
            <a:ext cx="7956732" cy="43513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3011" cy="4351338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www.google.com/intl/en/chrome/demos/speech.html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developer.mozilla.org/en-US/docs/Web/API/Web_Speech_API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https://w3c.github.io/speech-api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5372" y="2879422"/>
            <a:ext cx="5881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onotype Corsiva" panose="03010101010201010101" pitchFamily="66" charset="0"/>
              </a:rPr>
              <a:t>Thank You!</a:t>
            </a:r>
          </a:p>
        </p:txBody>
      </p:sp>
      <p:sp>
        <p:nvSpPr>
          <p:cNvPr id="12" name="Arc 11"/>
          <p:cNvSpPr/>
          <p:nvPr/>
        </p:nvSpPr>
        <p:spPr>
          <a:xfrm>
            <a:off x="3336925" y="3784600"/>
            <a:ext cx="3946525" cy="6604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2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Individual Contribution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Programming Languages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Functionality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Flowchart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ER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Demo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34" y="1685276"/>
            <a:ext cx="7956732" cy="43513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Speech </a:t>
            </a:r>
            <a:r>
              <a:rPr lang="en-US" dirty="0"/>
              <a:t>recognition is </a:t>
            </a:r>
            <a:r>
              <a:rPr lang="en-US" dirty="0" smtClean="0"/>
              <a:t>based </a:t>
            </a:r>
            <a:r>
              <a:rPr lang="en-US" dirty="0"/>
              <a:t>on the voice as the research object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Speech </a:t>
            </a:r>
            <a:r>
              <a:rPr lang="en-US" dirty="0"/>
              <a:t>recognition allows the machine to turn the speech signal into text or commands through the process of identification and understanding, and also makes the function of natural voice communication. </a:t>
            </a:r>
            <a:endParaRPr lang="en-US" dirty="0" smtClean="0"/>
          </a:p>
          <a:p>
            <a:pPr algn="just"/>
            <a:r>
              <a:rPr lang="en-US" dirty="0" smtClean="0"/>
              <a:t>Speech </a:t>
            </a:r>
            <a:r>
              <a:rPr lang="en-US" dirty="0"/>
              <a:t>recognition involves many fields of physiology, psychology, </a:t>
            </a:r>
            <a:r>
              <a:rPr lang="en-US" dirty="0" smtClean="0"/>
              <a:t>computer </a:t>
            </a:r>
            <a:r>
              <a:rPr lang="en-US" dirty="0"/>
              <a:t>science and signal processing, and is even related to the person's body language, and its ultimate goal is to achieve natural language communication between man and machine. </a:t>
            </a:r>
            <a:endParaRPr lang="en-US" dirty="0" smtClean="0"/>
          </a:p>
          <a:p>
            <a:pPr algn="just"/>
            <a:r>
              <a:rPr lang="en-US" dirty="0" smtClean="0"/>
              <a:t>The speech </a:t>
            </a:r>
            <a:r>
              <a:rPr lang="en-US" dirty="0"/>
              <a:t>recognition technology is gradually becoming the key technology of the IT man-machine </a:t>
            </a:r>
            <a:r>
              <a:rPr lang="en-US" dirty="0" smtClean="0"/>
              <a:t>interface that </a:t>
            </a:r>
            <a:r>
              <a:rPr lang="en-US" dirty="0"/>
              <a:t>analyzed the problems faced by the speech recognition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Individual Contribution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488" indent="-344488" algn="just">
              <a:buFont typeface="Wingdings" panose="05000000000000000000" pitchFamily="2" charset="2"/>
              <a:buChar char="q"/>
            </a:pPr>
            <a:r>
              <a:rPr lang="en-IN" dirty="0" smtClean="0"/>
              <a:t>Creation of Database and data tables ,</a:t>
            </a:r>
            <a:r>
              <a:rPr lang="en-IN" dirty="0"/>
              <a:t>D</a:t>
            </a:r>
            <a:r>
              <a:rPr lang="en-IN" dirty="0" smtClean="0"/>
              <a:t>ata Entries ,Flow chart and ER diagrams:</a:t>
            </a:r>
          </a:p>
          <a:p>
            <a:pPr marL="344488" indent="169863" algn="just"/>
            <a:r>
              <a:rPr lang="en-IN" sz="2400" dirty="0" err="1" smtClean="0"/>
              <a:t>Prachi</a:t>
            </a:r>
            <a:r>
              <a:rPr lang="en-IN" sz="2400" dirty="0" smtClean="0"/>
              <a:t> Modi (17DCE028) </a:t>
            </a:r>
          </a:p>
          <a:p>
            <a:pPr marL="344488" indent="169863" algn="just"/>
            <a:r>
              <a:rPr lang="en-IN" sz="2400" dirty="0" smtClean="0"/>
              <a:t>Pramey Modi (</a:t>
            </a:r>
            <a:r>
              <a:rPr lang="en-IN" sz="2400" dirty="0"/>
              <a:t>17DCE029</a:t>
            </a:r>
            <a:r>
              <a:rPr lang="en-IN" sz="2400" dirty="0" smtClean="0"/>
              <a:t>)</a:t>
            </a:r>
          </a:p>
          <a:p>
            <a:pPr marL="344488" indent="169863" algn="just"/>
            <a:r>
              <a:rPr lang="en-IN" sz="2400" dirty="0" smtClean="0"/>
              <a:t>Vismay </a:t>
            </a:r>
            <a:r>
              <a:rPr lang="en-IN" sz="2400" dirty="0" err="1" smtClean="0"/>
              <a:t>patel</a:t>
            </a:r>
            <a:r>
              <a:rPr lang="en-IN" sz="2400" dirty="0" smtClean="0"/>
              <a:t> (</a:t>
            </a:r>
            <a:r>
              <a:rPr lang="en-IN" sz="2400" dirty="0"/>
              <a:t>17DCE051</a:t>
            </a:r>
            <a:r>
              <a:rPr lang="en-IN" sz="2400" dirty="0" smtClean="0"/>
              <a:t>)</a:t>
            </a:r>
          </a:p>
          <a:p>
            <a:pPr marL="344488" indent="169863" algn="just"/>
            <a:r>
              <a:rPr lang="en-IN" sz="2400" dirty="0" err="1" smtClean="0"/>
              <a:t>Dhruvin</a:t>
            </a:r>
            <a:r>
              <a:rPr lang="en-IN" sz="2400" dirty="0" smtClean="0"/>
              <a:t> </a:t>
            </a:r>
            <a:r>
              <a:rPr lang="en-IN" sz="2400" dirty="0" err="1" smtClean="0"/>
              <a:t>kotak</a:t>
            </a:r>
            <a:r>
              <a:rPr lang="en-IN" sz="2400" dirty="0" smtClean="0"/>
              <a:t> (</a:t>
            </a:r>
            <a:r>
              <a:rPr lang="en-IN" sz="2400" dirty="0"/>
              <a:t>d18DCE071</a:t>
            </a:r>
            <a:r>
              <a:rPr lang="en-IN" sz="2400" dirty="0" smtClean="0"/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Web page designing ,Searching about project </a:t>
            </a:r>
            <a:r>
              <a:rPr lang="en-IN" dirty="0"/>
              <a:t>and</a:t>
            </a:r>
            <a:r>
              <a:rPr lang="en-IN" dirty="0" smtClean="0"/>
              <a:t> Data Entries :</a:t>
            </a:r>
            <a:endParaRPr lang="en-IN" dirty="0"/>
          </a:p>
          <a:p>
            <a:pPr marL="514350" indent="-169863" algn="just"/>
            <a:r>
              <a:rPr lang="en-IN" sz="2400" dirty="0" err="1" smtClean="0"/>
              <a:t>Shivani</a:t>
            </a:r>
            <a:r>
              <a:rPr lang="en-IN" sz="2400" dirty="0" smtClean="0"/>
              <a:t> Desai (</a:t>
            </a:r>
            <a:r>
              <a:rPr lang="en-IN" sz="2400" dirty="0"/>
              <a:t>17DCE007</a:t>
            </a:r>
            <a:r>
              <a:rPr lang="en-IN" sz="2400" dirty="0" smtClean="0"/>
              <a:t>)</a:t>
            </a:r>
          </a:p>
          <a:p>
            <a:pPr marL="514350" indent="-169863" algn="just"/>
            <a:r>
              <a:rPr lang="en-IN" sz="2400" dirty="0" err="1" smtClean="0"/>
              <a:t>Yash</a:t>
            </a:r>
            <a:r>
              <a:rPr lang="en-IN" sz="2400" dirty="0" smtClean="0"/>
              <a:t> Patel (</a:t>
            </a:r>
            <a:r>
              <a:rPr lang="en-IN" sz="2400" dirty="0"/>
              <a:t>17DCE053</a:t>
            </a:r>
            <a:r>
              <a:rPr lang="en-IN" sz="2400" dirty="0" smtClean="0"/>
              <a:t>) 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Programming </a:t>
            </a:r>
            <a:r>
              <a:rPr lang="en-US" b="1" dirty="0" smtClean="0"/>
              <a:t>Languages </a:t>
            </a:r>
            <a:r>
              <a:rPr lang="en-US" b="1" dirty="0"/>
              <a:t>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Script</a:t>
            </a:r>
          </a:p>
          <a:p>
            <a:r>
              <a:rPr lang="en-IN" dirty="0" smtClean="0"/>
              <a:t>CSS </a:t>
            </a:r>
          </a:p>
          <a:p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Functionality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Speech recognition</a:t>
            </a:r>
            <a:r>
              <a:rPr lang="en-US" dirty="0"/>
              <a:t> is the ability of a machine or program to identify words and phrases in spoken language and convert them to a machine-readable format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Rudimentary </a:t>
            </a:r>
            <a:r>
              <a:rPr lang="en-US" b="1" dirty="0"/>
              <a:t>speech recognition</a:t>
            </a:r>
            <a:r>
              <a:rPr lang="en-US" dirty="0"/>
              <a:t> software has a limited vocabulary of words and phrases, and it may only identify these if they are spoken very clearly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most frequent applications of speech recognition within the enterprise include call routing, speech-to-text processing, voice dialing and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voice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5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Chart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06" y="1275085"/>
            <a:ext cx="2414055" cy="4914637"/>
          </a:xfrm>
        </p:spPr>
      </p:pic>
      <p:sp>
        <p:nvSpPr>
          <p:cNvPr id="8" name="TextBox 7"/>
          <p:cNvSpPr txBox="1"/>
          <p:nvPr/>
        </p:nvSpPr>
        <p:spPr>
          <a:xfrm>
            <a:off x="2390199" y="2097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ER diagram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DEPSTAR (C.E.)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9F39-6BDB-4E0B-910C-1BFF8E5108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313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Times New Roman</vt:lpstr>
      <vt:lpstr>Wingdings</vt:lpstr>
      <vt:lpstr>Office Theme</vt:lpstr>
      <vt:lpstr>Speech Recognition</vt:lpstr>
      <vt:lpstr>Index</vt:lpstr>
      <vt:lpstr>Sample</vt:lpstr>
      <vt:lpstr>Overview</vt:lpstr>
      <vt:lpstr>Individual Contribution </vt:lpstr>
      <vt:lpstr>Programming Languages Used</vt:lpstr>
      <vt:lpstr>Functionality </vt:lpstr>
      <vt:lpstr>Flow Chart</vt:lpstr>
      <vt:lpstr>ER diagram</vt:lpstr>
      <vt:lpstr>Demo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‘Project Title’</dc:title>
  <dc:creator>resources</dc:creator>
  <cp:lastModifiedBy>Vismay Patel</cp:lastModifiedBy>
  <cp:revision>37</cp:revision>
  <dcterms:created xsi:type="dcterms:W3CDTF">2019-02-18T05:15:07Z</dcterms:created>
  <dcterms:modified xsi:type="dcterms:W3CDTF">2019-03-15T05:52:31Z</dcterms:modified>
</cp:coreProperties>
</file>